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10" d="100"/>
          <a:sy n="110" d="100"/>
        </p:scale>
        <p:origin x="-656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1A4CF-B3F5-CB48-B261-915AD06A74EF}" type="datetimeFigureOut">
              <a:rPr lang="en-US" smtClean="0"/>
              <a:t>12/25/13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0618F-76AC-2E48-81A0-643A54378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704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1A4CF-B3F5-CB48-B261-915AD06A74EF}" type="datetimeFigureOut">
              <a:rPr lang="en-US" smtClean="0"/>
              <a:t>12/25/13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0618F-76AC-2E48-81A0-643A54378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366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1A4CF-B3F5-CB48-B261-915AD06A74EF}" type="datetimeFigureOut">
              <a:rPr lang="en-US" smtClean="0"/>
              <a:t>12/25/13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0618F-76AC-2E48-81A0-643A54378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81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1A4CF-B3F5-CB48-B261-915AD06A74EF}" type="datetimeFigureOut">
              <a:rPr lang="en-US" smtClean="0"/>
              <a:t>12/25/13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0618F-76AC-2E48-81A0-643A54378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556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1A4CF-B3F5-CB48-B261-915AD06A74EF}" type="datetimeFigureOut">
              <a:rPr lang="en-US" smtClean="0"/>
              <a:t>12/25/13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0618F-76AC-2E48-81A0-643A54378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619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1A4CF-B3F5-CB48-B261-915AD06A74EF}" type="datetimeFigureOut">
              <a:rPr lang="en-US" smtClean="0"/>
              <a:t>12/25/13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0618F-76AC-2E48-81A0-643A54378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765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1A4CF-B3F5-CB48-B261-915AD06A74EF}" type="datetimeFigureOut">
              <a:rPr lang="en-US" smtClean="0"/>
              <a:t>12/25/13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0618F-76AC-2E48-81A0-643A54378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37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1A4CF-B3F5-CB48-B261-915AD06A74EF}" type="datetimeFigureOut">
              <a:rPr lang="en-US" smtClean="0"/>
              <a:t>12/25/13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0618F-76AC-2E48-81A0-643A54378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007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1A4CF-B3F5-CB48-B261-915AD06A74EF}" type="datetimeFigureOut">
              <a:rPr lang="en-US" smtClean="0"/>
              <a:t>12/25/13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0618F-76AC-2E48-81A0-643A54378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487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1A4CF-B3F5-CB48-B261-915AD06A74EF}" type="datetimeFigureOut">
              <a:rPr lang="en-US" smtClean="0"/>
              <a:t>12/25/13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0618F-76AC-2E48-81A0-643A54378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359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1A4CF-B3F5-CB48-B261-915AD06A74EF}" type="datetimeFigureOut">
              <a:rPr lang="en-US" smtClean="0"/>
              <a:t>12/25/13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0618F-76AC-2E48-81A0-643A54378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526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1A4CF-B3F5-CB48-B261-915AD06A74EF}" type="datetimeFigureOut">
              <a:rPr lang="en-US" smtClean="0"/>
              <a:t>12/25/13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0618F-76AC-2E48-81A0-643A54378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700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76804" y="1003154"/>
            <a:ext cx="3223213" cy="5976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1) Write some C Code below, hit “Compile”</a:t>
            </a:r>
            <a:endParaRPr lang="en-US" dirty="0"/>
          </a:p>
        </p:txBody>
      </p:sp>
      <p:sp>
        <p:nvSpPr>
          <p:cNvPr id="5" name="Cloud 4"/>
          <p:cNvSpPr/>
          <p:nvPr/>
        </p:nvSpPr>
        <p:spPr>
          <a:xfrm>
            <a:off x="5485866" y="2081012"/>
            <a:ext cx="2465438" cy="1312638"/>
          </a:xfrm>
          <a:prstGeom prst="clou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2) </a:t>
            </a:r>
            <a:r>
              <a:rPr lang="en-US" dirty="0" err="1" smtClean="0"/>
              <a:t>nodejs</a:t>
            </a:r>
            <a:r>
              <a:rPr lang="en-US" dirty="0" smtClean="0"/>
              <a:t> </a:t>
            </a:r>
            <a:r>
              <a:rPr lang="en-US" dirty="0" err="1" smtClean="0"/>
              <a:t>compileserver</a:t>
            </a:r>
            <a:r>
              <a:rPr lang="en-US" dirty="0" smtClean="0"/>
              <a:t>: runs </a:t>
            </a:r>
            <a:r>
              <a:rPr lang="en-US" dirty="0" err="1" smtClean="0"/>
              <a:t>riscv-gcc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3"/>
            <a:endCxn id="5" idx="3"/>
          </p:cNvCxnSpPr>
          <p:nvPr/>
        </p:nvCxnSpPr>
        <p:spPr>
          <a:xfrm>
            <a:off x="4600017" y="1301966"/>
            <a:ext cx="2118568" cy="854097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8" name="TextBox 7"/>
          <p:cNvSpPr txBox="1"/>
          <p:nvPr/>
        </p:nvSpPr>
        <p:spPr>
          <a:xfrm rot="1308731">
            <a:off x="5032658" y="1406940"/>
            <a:ext cx="1329022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Your C Code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376804" y="3866205"/>
            <a:ext cx="3223213" cy="5976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3) ANGEL loads the proxy kernel and your program, hit “Run”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376804" y="5032430"/>
            <a:ext cx="3223213" cy="115593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r>
              <a:rPr lang="en-US" dirty="0" smtClean="0"/>
              <a:t>) ANGEL simulates a 64-bit RISC-V processor and locally executes your compiled binary in-browser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5" idx="1"/>
            <a:endCxn id="9" idx="3"/>
          </p:cNvCxnSpPr>
          <p:nvPr/>
        </p:nvCxnSpPr>
        <p:spPr>
          <a:xfrm flipH="1">
            <a:off x="4600017" y="3392252"/>
            <a:ext cx="2118568" cy="772765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3" name="TextBox 12"/>
          <p:cNvSpPr txBox="1"/>
          <p:nvPr/>
        </p:nvSpPr>
        <p:spPr>
          <a:xfrm rot="20418172">
            <a:off x="4942160" y="3681539"/>
            <a:ext cx="1724751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Compiled Binary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9" idx="2"/>
            <a:endCxn id="10" idx="0"/>
          </p:cNvCxnSpPr>
          <p:nvPr/>
        </p:nvCxnSpPr>
        <p:spPr>
          <a:xfrm>
            <a:off x="2988411" y="4463829"/>
            <a:ext cx="0" cy="568601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09330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wrap="none" rtlCol="0">
        <a:spAutoFit/>
      </a:bodyPr>
      <a:lstStyle>
        <a:defPPr>
          <a:defRPr dirty="0" smtClean="0"/>
        </a:defPPr>
      </a:lstStyle>
      <a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62</Words>
  <Application>Microsoft Macintosh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Sagar Karandikar</dc:creator>
  <cp:lastModifiedBy>Sagar Karandikar</cp:lastModifiedBy>
  <cp:revision>3</cp:revision>
  <dcterms:created xsi:type="dcterms:W3CDTF">2013-12-25T17:04:28Z</dcterms:created>
  <dcterms:modified xsi:type="dcterms:W3CDTF">2013-12-25T17:43:31Z</dcterms:modified>
</cp:coreProperties>
</file>