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66" r:id="rId2"/>
    <p:sldId id="267" r:id="rId3"/>
    <p:sldId id="256" r:id="rId4"/>
    <p:sldId id="257" r:id="rId5"/>
    <p:sldId id="258" r:id="rId6"/>
    <p:sldId id="259" r:id="rId7"/>
    <p:sldId id="268" r:id="rId8"/>
    <p:sldId id="270" r:id="rId9"/>
    <p:sldId id="271" r:id="rId10"/>
    <p:sldId id="272" r:id="rId11"/>
    <p:sldId id="274" r:id="rId12"/>
    <p:sldId id="276" r:id="rId13"/>
    <p:sldId id="275" r:id="rId14"/>
    <p:sldId id="278" r:id="rId15"/>
    <p:sldId id="277" r:id="rId16"/>
    <p:sldId id="279" r:id="rId17"/>
    <p:sldId id="280" r:id="rId18"/>
    <p:sldId id="281" r:id="rId1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A18D90-96CA-4113-814E-EDBA90ACAF22}" v="595" dt="2023-08-27T05:32:53.769"/>
    <p1510:client id="{3DDD009C-818F-4909-BE4B-402E88DCFCC3}" v="513" dt="2023-08-21T17:35:42.664"/>
    <p1510:client id="{646DFFDC-922B-4C9C-8F16-135DFD9D70B0}" v="409" dt="2023-08-21T15:42:34.5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3245D536-4840-431C-9B93-2F5EC0494D3F}" type="datetimeFigureOut">
              <a:t>8/26/2023</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9EBB4C8E-16D7-4075-9A25-A3183E3E0DB8}" type="slidenum">
              <a:t>‹#›</a:t>
            </a:fld>
            <a:endParaRPr lang="en-US"/>
          </a:p>
        </p:txBody>
      </p:sp>
    </p:spTree>
    <p:extLst>
      <p:ext uri="{BB962C8B-B14F-4D97-AF65-F5344CB8AC3E}">
        <p14:creationId xmlns:p14="http://schemas.microsoft.com/office/powerpoint/2010/main" val="2534051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16</a:t>
            </a:fld>
            <a:endParaRPr lang="en-US"/>
          </a:p>
        </p:txBody>
      </p:sp>
    </p:spTree>
    <p:extLst>
      <p:ext uri="{BB962C8B-B14F-4D97-AF65-F5344CB8AC3E}">
        <p14:creationId xmlns:p14="http://schemas.microsoft.com/office/powerpoint/2010/main" val="2971006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17</a:t>
            </a:fld>
            <a:endParaRPr lang="en-US"/>
          </a:p>
        </p:txBody>
      </p:sp>
    </p:spTree>
    <p:extLst>
      <p:ext uri="{BB962C8B-B14F-4D97-AF65-F5344CB8AC3E}">
        <p14:creationId xmlns:p14="http://schemas.microsoft.com/office/powerpoint/2010/main" val="1494663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18</a:t>
            </a:fld>
            <a:endParaRPr lang="en-US"/>
          </a:p>
        </p:txBody>
      </p:sp>
    </p:spTree>
    <p:extLst>
      <p:ext uri="{BB962C8B-B14F-4D97-AF65-F5344CB8AC3E}">
        <p14:creationId xmlns:p14="http://schemas.microsoft.com/office/powerpoint/2010/main" val="2491537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19</a:t>
            </a:fld>
            <a:endParaRPr lang="en-US"/>
          </a:p>
        </p:txBody>
      </p:sp>
    </p:spTree>
    <p:extLst>
      <p:ext uri="{BB962C8B-B14F-4D97-AF65-F5344CB8AC3E}">
        <p14:creationId xmlns:p14="http://schemas.microsoft.com/office/powerpoint/2010/main" val="1788605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20</a:t>
            </a:fld>
            <a:endParaRPr lang="en-US"/>
          </a:p>
        </p:txBody>
      </p:sp>
    </p:spTree>
    <p:extLst>
      <p:ext uri="{BB962C8B-B14F-4D97-AF65-F5344CB8AC3E}">
        <p14:creationId xmlns:p14="http://schemas.microsoft.com/office/powerpoint/2010/main" val="3112426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21</a:t>
            </a:fld>
            <a:endParaRPr lang="en-US"/>
          </a:p>
        </p:txBody>
      </p:sp>
    </p:spTree>
    <p:extLst>
      <p:ext uri="{BB962C8B-B14F-4D97-AF65-F5344CB8AC3E}">
        <p14:creationId xmlns:p14="http://schemas.microsoft.com/office/powerpoint/2010/main" val="2468653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22</a:t>
            </a:fld>
            <a:endParaRPr lang="en-US"/>
          </a:p>
        </p:txBody>
      </p:sp>
    </p:spTree>
    <p:extLst>
      <p:ext uri="{BB962C8B-B14F-4D97-AF65-F5344CB8AC3E}">
        <p14:creationId xmlns:p14="http://schemas.microsoft.com/office/powerpoint/2010/main" val="829797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23</a:t>
            </a:fld>
            <a:endParaRPr lang="en-US"/>
          </a:p>
        </p:txBody>
      </p:sp>
    </p:spTree>
    <p:extLst>
      <p:ext uri="{BB962C8B-B14F-4D97-AF65-F5344CB8AC3E}">
        <p14:creationId xmlns:p14="http://schemas.microsoft.com/office/powerpoint/2010/main" val="817813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1037153"/>
            <a:ext cx="9022080" cy="694373"/>
          </a:xfrm>
          <a:prstGeom prst="rect">
            <a:avLst/>
          </a:prstGeom>
          <a:noFill/>
          <a:ln/>
        </p:spPr>
        <p:txBody>
          <a:bodyPr wrap="none" rtlCol="0" anchor="t"/>
          <a:lstStyle/>
          <a:p>
            <a:pPr marL="0" indent="0">
              <a:lnSpc>
                <a:spcPts val="5468"/>
              </a:lnSpc>
              <a:buNone/>
            </a:pPr>
            <a:endParaRPr lang="en-US" sz="4374" dirty="0"/>
          </a:p>
        </p:txBody>
      </p:sp>
      <p:sp>
        <p:nvSpPr>
          <p:cNvPr id="6" name="Text 3"/>
          <p:cNvSpPr/>
          <p:nvPr/>
        </p:nvSpPr>
        <p:spPr>
          <a:xfrm>
            <a:off x="2037993" y="4490442"/>
            <a:ext cx="3295888" cy="694373"/>
          </a:xfrm>
          <a:prstGeom prst="rect">
            <a:avLst/>
          </a:prstGeom>
          <a:noFill/>
          <a:ln/>
        </p:spPr>
        <p:txBody>
          <a:bodyPr wrap="square" rtlCol="0" anchor="t"/>
          <a:lstStyle/>
          <a:p>
            <a:pPr marL="0" indent="0" algn="l">
              <a:lnSpc>
                <a:spcPts val="2734"/>
              </a:lnSpc>
              <a:buNone/>
            </a:pPr>
            <a:endParaRPr lang="en-US" sz="2187" dirty="0"/>
          </a:p>
        </p:txBody>
      </p:sp>
      <p:sp>
        <p:nvSpPr>
          <p:cNvPr id="7" name="Text 4"/>
          <p:cNvSpPr/>
          <p:nvPr/>
        </p:nvSpPr>
        <p:spPr>
          <a:xfrm>
            <a:off x="2037993" y="5406985"/>
            <a:ext cx="3295888" cy="1777008"/>
          </a:xfrm>
          <a:prstGeom prst="rect">
            <a:avLst/>
          </a:prstGeom>
          <a:noFill/>
          <a:ln/>
        </p:spPr>
        <p:txBody>
          <a:bodyPr wrap="square" rtlCol="0" anchor="t"/>
          <a:lstStyle/>
          <a:p>
            <a:pPr marL="0" indent="0" algn="l">
              <a:lnSpc>
                <a:spcPts val="2799"/>
              </a:lnSpc>
              <a:buNone/>
            </a:pPr>
            <a:endParaRPr lang="en-US" sz="1750" dirty="0"/>
          </a:p>
        </p:txBody>
      </p:sp>
      <p:sp>
        <p:nvSpPr>
          <p:cNvPr id="9" name="Text 5"/>
          <p:cNvSpPr/>
          <p:nvPr/>
        </p:nvSpPr>
        <p:spPr>
          <a:xfrm>
            <a:off x="5667137" y="4490561"/>
            <a:ext cx="2221944" cy="347186"/>
          </a:xfrm>
          <a:prstGeom prst="rect">
            <a:avLst/>
          </a:prstGeom>
          <a:noFill/>
          <a:ln/>
        </p:spPr>
        <p:txBody>
          <a:bodyPr wrap="none" rtlCol="0" anchor="t"/>
          <a:lstStyle/>
          <a:p>
            <a:pPr marL="0" indent="0" algn="l">
              <a:lnSpc>
                <a:spcPts val="2734"/>
              </a:lnSpc>
              <a:buNone/>
            </a:pPr>
            <a:endParaRPr lang="en-US" sz="2187" dirty="0"/>
          </a:p>
        </p:txBody>
      </p:sp>
      <p:sp>
        <p:nvSpPr>
          <p:cNvPr id="10" name="Text 6"/>
          <p:cNvSpPr/>
          <p:nvPr/>
        </p:nvSpPr>
        <p:spPr>
          <a:xfrm>
            <a:off x="5667137" y="5059918"/>
            <a:ext cx="3296007" cy="2132409"/>
          </a:xfrm>
          <a:prstGeom prst="rect">
            <a:avLst/>
          </a:prstGeom>
          <a:noFill/>
          <a:ln/>
        </p:spPr>
        <p:txBody>
          <a:bodyPr wrap="square" rtlCol="0" anchor="t"/>
          <a:lstStyle/>
          <a:p>
            <a:pPr marL="0" indent="0" algn="l">
              <a:lnSpc>
                <a:spcPts val="2799"/>
              </a:lnSpc>
              <a:buNone/>
            </a:pPr>
            <a:endParaRPr lang="en-US" sz="1750" dirty="0"/>
          </a:p>
        </p:txBody>
      </p:sp>
      <p:sp>
        <p:nvSpPr>
          <p:cNvPr id="12" name="Text 7"/>
          <p:cNvSpPr/>
          <p:nvPr/>
        </p:nvSpPr>
        <p:spPr>
          <a:xfrm>
            <a:off x="9296400" y="4490561"/>
            <a:ext cx="2221944" cy="347186"/>
          </a:xfrm>
          <a:prstGeom prst="rect">
            <a:avLst/>
          </a:prstGeom>
          <a:noFill/>
          <a:ln/>
        </p:spPr>
        <p:txBody>
          <a:bodyPr wrap="none" rtlCol="0" anchor="t"/>
          <a:lstStyle/>
          <a:p>
            <a:pPr marL="0" indent="0" algn="l">
              <a:lnSpc>
                <a:spcPts val="2734"/>
              </a:lnSpc>
              <a:buNone/>
            </a:pPr>
            <a:endParaRPr lang="en-US" sz="2187" dirty="0"/>
          </a:p>
        </p:txBody>
      </p:sp>
      <p:sp>
        <p:nvSpPr>
          <p:cNvPr id="13" name="Text 8"/>
          <p:cNvSpPr/>
          <p:nvPr/>
        </p:nvSpPr>
        <p:spPr>
          <a:xfrm>
            <a:off x="9296400" y="5059918"/>
            <a:ext cx="3296007" cy="1421606"/>
          </a:xfrm>
          <a:prstGeom prst="rect">
            <a:avLst/>
          </a:prstGeom>
          <a:noFill/>
          <a:ln/>
        </p:spPr>
        <p:txBody>
          <a:bodyPr wrap="square" rtlCol="0" anchor="t"/>
          <a:lstStyle/>
          <a:p>
            <a:pPr marL="0" indent="0" algn="l">
              <a:lnSpc>
                <a:spcPts val="2799"/>
              </a:lnSpc>
              <a:buNone/>
            </a:pPr>
            <a:endParaRPr lang="en-US" sz="1750" dirty="0"/>
          </a:p>
        </p:txBody>
      </p:sp>
      <p:sp>
        <p:nvSpPr>
          <p:cNvPr id="14" name="Content Placeholder 6"/>
          <p:cNvSpPr txBox="1">
            <a:spLocks/>
          </p:cNvSpPr>
          <p:nvPr/>
        </p:nvSpPr>
        <p:spPr>
          <a:xfrm>
            <a:off x="1507957" y="2678274"/>
            <a:ext cx="11502189" cy="3254188"/>
          </a:xfrm>
          <a:prstGeom prst="rect">
            <a:avLst/>
          </a:prstGeom>
        </p:spPr>
        <p:txBody>
          <a:bodyPr lIns="91440" tIns="45720" rIns="91440" bIns="45720" anchor="t">
            <a:normAutofit/>
          </a:bodyPr>
          <a:lstStyle/>
          <a:p>
            <a:pPr algn="just">
              <a:spcBef>
                <a:spcPct val="20000"/>
              </a:spcBef>
              <a:defRPr/>
            </a:pPr>
            <a:r>
              <a:rPr lang="en-GB" sz="3200" b="1" dirty="0">
                <a:solidFill>
                  <a:schemeClr val="bg1"/>
                </a:solidFill>
                <a:latin typeface="Times New Roman"/>
                <a:cs typeface="Times New Roman"/>
              </a:rPr>
              <a:t>                               Hotel Billing System</a:t>
            </a:r>
            <a:endParaRPr kumimoji="0" lang="en-GB" sz="3200" b="1"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4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1154540121"/>
              </p:ext>
            </p:extLst>
          </p:nvPr>
        </p:nvGraphicFramePr>
        <p:xfrm>
          <a:off x="1707776" y="3862722"/>
          <a:ext cx="10628603" cy="2455351"/>
        </p:xfrm>
        <a:graphic>
          <a:graphicData uri="http://schemas.openxmlformats.org/drawingml/2006/table">
            <a:tbl>
              <a:tblPr firstRow="1" bandRow="1">
                <a:tableStyleId>{2D5ABB26-0587-4C30-8999-92F81FD0307C}</a:tableStyleId>
              </a:tblPr>
              <a:tblGrid>
                <a:gridCol w="4878174">
                  <a:extLst>
                    <a:ext uri="{9D8B030D-6E8A-4147-A177-3AD203B41FA5}">
                      <a16:colId xmlns:a16="http://schemas.microsoft.com/office/drawing/2014/main" val="20000"/>
                    </a:ext>
                  </a:extLst>
                </a:gridCol>
                <a:gridCol w="5750429">
                  <a:extLst>
                    <a:ext uri="{9D8B030D-6E8A-4147-A177-3AD203B41FA5}">
                      <a16:colId xmlns:a16="http://schemas.microsoft.com/office/drawing/2014/main" val="20001"/>
                    </a:ext>
                  </a:extLst>
                </a:gridCol>
              </a:tblGrid>
              <a:tr h="484096">
                <a:tc>
                  <a:txBody>
                    <a:bodyPr/>
                    <a:lstStyle/>
                    <a:p>
                      <a:pPr algn="l"/>
                      <a:r>
                        <a:rPr lang="en-GB" sz="2400" b="1" dirty="0">
                          <a:solidFill>
                            <a:schemeClr val="bg1"/>
                          </a:solidFill>
                          <a:latin typeface="Times New Roman" panose="02020603050405020304" pitchFamily="18" charset="0"/>
                          <a:cs typeface="Times New Roman" panose="02020603050405020304" pitchFamily="18" charset="0"/>
                        </a:rPr>
                        <a:t>Presented by,</a:t>
                      </a:r>
                      <a:endParaRPr lang="en-IN" sz="2400" b="1" dirty="0">
                        <a:solidFill>
                          <a:schemeClr val="bg1"/>
                        </a:solidFill>
                        <a:latin typeface="Times New Roman" panose="02020603050405020304" pitchFamily="18" charset="0"/>
                        <a:cs typeface="Times New Roman" panose="02020603050405020304" pitchFamily="18" charset="0"/>
                      </a:endParaRPr>
                    </a:p>
                  </a:txBody>
                  <a:tcPr/>
                </a:tc>
                <a:tc rowSpan="5">
                  <a:txBody>
                    <a:bodyPr/>
                    <a:lstStyle/>
                    <a:p>
                      <a:pPr algn="ctr"/>
                      <a:r>
                        <a:rPr lang="en-GB" sz="2400" b="1" dirty="0">
                          <a:solidFill>
                            <a:schemeClr val="bg1"/>
                          </a:solidFill>
                          <a:latin typeface="Times New Roman" panose="02020603050405020304" pitchFamily="18" charset="0"/>
                          <a:cs typeface="Times New Roman" panose="02020603050405020304" pitchFamily="18" charset="0"/>
                        </a:rPr>
                        <a:t>Under the guidance of,</a:t>
                      </a:r>
                      <a:endParaRPr lang="en-IN" sz="2400" b="1" dirty="0">
                        <a:solidFill>
                          <a:schemeClr val="bg1"/>
                        </a:solidFill>
                        <a:latin typeface="Times New Roman" panose="02020603050405020304" pitchFamily="18" charset="0"/>
                        <a:cs typeface="Times New Roman" panose="02020603050405020304" pitchFamily="18" charset="0"/>
                      </a:endParaRPr>
                    </a:p>
                    <a:p>
                      <a:pPr algn="ctr"/>
                      <a:r>
                        <a:rPr lang="en-GB" sz="2000" dirty="0">
                          <a:solidFill>
                            <a:schemeClr val="bg1"/>
                          </a:solidFill>
                          <a:latin typeface="Times New Roman" panose="02020603050405020304" pitchFamily="18" charset="0"/>
                          <a:cs typeface="Times New Roman" panose="02020603050405020304" pitchFamily="18" charset="0"/>
                        </a:rPr>
                        <a:t>  </a:t>
                      </a:r>
                    </a:p>
                    <a:p>
                      <a:pPr algn="ctr"/>
                      <a:r>
                        <a:rPr lang="en-GB" sz="2000" dirty="0">
                          <a:solidFill>
                            <a:schemeClr val="bg1"/>
                          </a:solidFill>
                          <a:latin typeface="Times New Roman"/>
                          <a:cs typeface="Times New Roman"/>
                        </a:rPr>
                        <a:t>Prof.</a:t>
                      </a:r>
                      <a:r>
                        <a:rPr lang="en-GB" sz="2000" baseline="0" dirty="0">
                          <a:solidFill>
                            <a:schemeClr val="bg1"/>
                          </a:solidFill>
                          <a:latin typeface="Times New Roman"/>
                          <a:cs typeface="Times New Roman"/>
                        </a:rPr>
                        <a:t> Manimegalai</a:t>
                      </a:r>
                    </a:p>
                    <a:p>
                      <a:pPr algn="ctr"/>
                      <a:r>
                        <a:rPr lang="en-GB" sz="2000" dirty="0">
                          <a:solidFill>
                            <a:schemeClr val="bg1"/>
                          </a:solidFill>
                          <a:latin typeface="Times New Roman" panose="02020603050405020304" pitchFamily="18" charset="0"/>
                          <a:cs typeface="Times New Roman" panose="02020603050405020304" pitchFamily="18" charset="0"/>
                        </a:rPr>
                        <a:t>Assistant Professor</a:t>
                      </a:r>
                    </a:p>
                    <a:p>
                      <a:pPr algn="ctr"/>
                      <a:r>
                        <a:rPr lang="en-GB" sz="2000" dirty="0">
                          <a:solidFill>
                            <a:schemeClr val="bg1"/>
                          </a:solidFill>
                          <a:latin typeface="Times New Roman" panose="02020603050405020304" pitchFamily="18" charset="0"/>
                          <a:cs typeface="Times New Roman" panose="02020603050405020304" pitchFamily="18" charset="0"/>
                        </a:rPr>
                        <a:t>Department of CSE, EPCET</a:t>
                      </a:r>
                      <a:endParaRPr lang="en-IN" sz="200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423405">
                <a:tc>
                  <a:txBody>
                    <a:bodyPr/>
                    <a:lstStyle/>
                    <a:p>
                      <a:pPr algn="l"/>
                      <a:r>
                        <a:rPr lang="en-GB" sz="2000" dirty="0">
                          <a:solidFill>
                            <a:schemeClr val="bg1"/>
                          </a:solidFill>
                          <a:latin typeface="Times New Roman"/>
                          <a:cs typeface="Times New Roman"/>
                        </a:rPr>
                        <a:t>Pritish</a:t>
                      </a:r>
                      <a:r>
                        <a:rPr lang="en-GB" sz="2000" baseline="0" dirty="0">
                          <a:solidFill>
                            <a:schemeClr val="bg1"/>
                          </a:solidFill>
                          <a:latin typeface="Times New Roman"/>
                          <a:cs typeface="Times New Roman"/>
                        </a:rPr>
                        <a:t> Ali</a:t>
                      </a:r>
                      <a:endParaRPr lang="en-GB" sz="2000" dirty="0">
                        <a:solidFill>
                          <a:schemeClr val="bg1"/>
                        </a:solidFill>
                        <a:latin typeface="Times New Roman"/>
                        <a:cs typeface="Times New Roman"/>
                      </a:endParaRPr>
                    </a:p>
                    <a:p>
                      <a:pPr algn="l"/>
                      <a:r>
                        <a:rPr lang="en-GB" sz="2000" dirty="0">
                          <a:solidFill>
                            <a:schemeClr val="bg1"/>
                          </a:solidFill>
                          <a:latin typeface="Times New Roman"/>
                          <a:cs typeface="Times New Roman"/>
                        </a:rPr>
                        <a:t>USN: 1EP21CS076</a:t>
                      </a:r>
                      <a:endParaRPr lang="en-IN" sz="2000" dirty="0">
                        <a:solidFill>
                          <a:schemeClr val="bg1"/>
                        </a:solidFill>
                        <a:latin typeface="Times New Roman"/>
                        <a:cs typeface="Times New Roman"/>
                      </a:endParaRPr>
                    </a:p>
                  </a:txBody>
                  <a:tcPr/>
                </a:tc>
                <a:tc vMerge="1">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4234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txBody>
                  <a:tcPr/>
                </a:tc>
                <a:tc vMerge="1">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4234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txBody>
                  <a:tcPr/>
                </a:tc>
                <a:tc vMerge="1">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4234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txBody>
                  <a:tcPr/>
                </a:tc>
                <a:tc vMerge="1">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pic>
        <p:nvPicPr>
          <p:cNvPr id="17" name="Picture 16"/>
          <p:cNvPicPr/>
          <p:nvPr/>
        </p:nvPicPr>
        <p:blipFill>
          <a:blip r:embed="rId3" cstate="print">
            <a:extLst>
              <a:ext uri="{28A0092B-C50C-407E-A947-70E740481C1C}">
                <a14:useLocalDpi xmlns:a14="http://schemas.microsoft.com/office/drawing/2010/main" val="0"/>
              </a:ext>
            </a:extLst>
          </a:blip>
          <a:stretch>
            <a:fillRect/>
          </a:stretch>
        </p:blipFill>
        <p:spPr>
          <a:xfrm>
            <a:off x="2947210" y="362686"/>
            <a:ext cx="8112863" cy="1595423"/>
          </a:xfrm>
          <a:prstGeom prst="rect">
            <a:avLst/>
          </a:prstGeom>
        </p:spPr>
      </p:pic>
      <p:sp>
        <p:nvSpPr>
          <p:cNvPr id="18" name="TextBox 17"/>
          <p:cNvSpPr txBox="1"/>
          <p:nvPr/>
        </p:nvSpPr>
        <p:spPr>
          <a:xfrm>
            <a:off x="4443662" y="1958110"/>
            <a:ext cx="4519481" cy="584775"/>
          </a:xfrm>
          <a:prstGeom prst="rect">
            <a:avLst/>
          </a:prstGeom>
          <a:noFill/>
        </p:spPr>
        <p:txBody>
          <a:bodyPr wrap="square" rtlCol="0">
            <a:spAutoFit/>
          </a:bodyPr>
          <a:lstStyle/>
          <a:p>
            <a:r>
              <a:rPr lang="en-US" sz="3200" b="1" dirty="0">
                <a:solidFill>
                  <a:schemeClr val="bg1"/>
                </a:solidFill>
                <a:latin typeface="Times New Roman" pitchFamily="18" charset="0"/>
                <a:cs typeface="Times New Roman" pitchFamily="18" charset="0"/>
              </a:rPr>
              <a:t>Internship(21INT49) on</a:t>
            </a:r>
          </a:p>
        </p:txBody>
      </p:sp>
    </p:spTree>
    <p:extLst>
      <p:ext uri="{BB962C8B-B14F-4D97-AF65-F5344CB8AC3E}">
        <p14:creationId xmlns:p14="http://schemas.microsoft.com/office/powerpoint/2010/main" val="130682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1037153"/>
            <a:ext cx="9022080" cy="694373"/>
          </a:xfrm>
          <a:prstGeom prst="rect">
            <a:avLst/>
          </a:prstGeom>
          <a:noFill/>
          <a:ln/>
        </p:spPr>
        <p:txBody>
          <a:bodyPr wrap="none" rtlCol="0" anchor="t"/>
          <a:lstStyle/>
          <a:p>
            <a:pPr marL="0" indent="0">
              <a:lnSpc>
                <a:spcPts val="5468"/>
              </a:lnSpc>
              <a:buNone/>
            </a:pPr>
            <a:endParaRPr lang="en-US" sz="4374" dirty="0"/>
          </a:p>
        </p:txBody>
      </p:sp>
      <p:sp>
        <p:nvSpPr>
          <p:cNvPr id="6" name="Text 3"/>
          <p:cNvSpPr/>
          <p:nvPr/>
        </p:nvSpPr>
        <p:spPr>
          <a:xfrm>
            <a:off x="2037993" y="4490442"/>
            <a:ext cx="3295888" cy="694373"/>
          </a:xfrm>
          <a:prstGeom prst="rect">
            <a:avLst/>
          </a:prstGeom>
          <a:noFill/>
          <a:ln/>
        </p:spPr>
        <p:txBody>
          <a:bodyPr wrap="square" rtlCol="0" anchor="t"/>
          <a:lstStyle/>
          <a:p>
            <a:pPr marL="0" indent="0" algn="l">
              <a:lnSpc>
                <a:spcPts val="2734"/>
              </a:lnSpc>
              <a:buNone/>
            </a:pPr>
            <a:endParaRPr lang="en-US" sz="2187" dirty="0"/>
          </a:p>
        </p:txBody>
      </p:sp>
      <p:sp>
        <p:nvSpPr>
          <p:cNvPr id="7" name="Text 4"/>
          <p:cNvSpPr/>
          <p:nvPr/>
        </p:nvSpPr>
        <p:spPr>
          <a:xfrm>
            <a:off x="2037993" y="5406985"/>
            <a:ext cx="3295888" cy="1777008"/>
          </a:xfrm>
          <a:prstGeom prst="rect">
            <a:avLst/>
          </a:prstGeom>
          <a:noFill/>
          <a:ln/>
        </p:spPr>
        <p:txBody>
          <a:bodyPr wrap="square" rtlCol="0" anchor="t"/>
          <a:lstStyle/>
          <a:p>
            <a:pPr marL="0" indent="0" algn="l">
              <a:lnSpc>
                <a:spcPts val="2799"/>
              </a:lnSpc>
              <a:buNone/>
            </a:pPr>
            <a:endParaRPr lang="en-US" sz="1750" dirty="0"/>
          </a:p>
        </p:txBody>
      </p:sp>
      <p:sp>
        <p:nvSpPr>
          <p:cNvPr id="9" name="Text 5"/>
          <p:cNvSpPr/>
          <p:nvPr/>
        </p:nvSpPr>
        <p:spPr>
          <a:xfrm>
            <a:off x="5667137" y="4490561"/>
            <a:ext cx="2221944" cy="347186"/>
          </a:xfrm>
          <a:prstGeom prst="rect">
            <a:avLst/>
          </a:prstGeom>
          <a:noFill/>
          <a:ln/>
        </p:spPr>
        <p:txBody>
          <a:bodyPr wrap="none" rtlCol="0" anchor="t"/>
          <a:lstStyle/>
          <a:p>
            <a:pPr marL="0" indent="0" algn="l">
              <a:lnSpc>
                <a:spcPts val="2734"/>
              </a:lnSpc>
              <a:buNone/>
            </a:pPr>
            <a:endParaRPr lang="en-US" sz="2187" dirty="0"/>
          </a:p>
        </p:txBody>
      </p:sp>
      <p:sp>
        <p:nvSpPr>
          <p:cNvPr id="10" name="Text 6"/>
          <p:cNvSpPr/>
          <p:nvPr/>
        </p:nvSpPr>
        <p:spPr>
          <a:xfrm>
            <a:off x="5667137" y="5059918"/>
            <a:ext cx="3296007" cy="2132409"/>
          </a:xfrm>
          <a:prstGeom prst="rect">
            <a:avLst/>
          </a:prstGeom>
          <a:noFill/>
          <a:ln/>
        </p:spPr>
        <p:txBody>
          <a:bodyPr wrap="square" rtlCol="0" anchor="t"/>
          <a:lstStyle/>
          <a:p>
            <a:pPr marL="0" indent="0" algn="l">
              <a:lnSpc>
                <a:spcPts val="2799"/>
              </a:lnSpc>
              <a:buNone/>
            </a:pPr>
            <a:endParaRPr lang="en-US" sz="1750" dirty="0"/>
          </a:p>
        </p:txBody>
      </p:sp>
      <p:sp>
        <p:nvSpPr>
          <p:cNvPr id="12" name="Text 7"/>
          <p:cNvSpPr/>
          <p:nvPr/>
        </p:nvSpPr>
        <p:spPr>
          <a:xfrm>
            <a:off x="9296400" y="4490561"/>
            <a:ext cx="2221944" cy="347186"/>
          </a:xfrm>
          <a:prstGeom prst="rect">
            <a:avLst/>
          </a:prstGeom>
          <a:noFill/>
          <a:ln/>
        </p:spPr>
        <p:txBody>
          <a:bodyPr wrap="none" rtlCol="0" anchor="t"/>
          <a:lstStyle/>
          <a:p>
            <a:pPr marL="0" indent="0" algn="l">
              <a:lnSpc>
                <a:spcPts val="2734"/>
              </a:lnSpc>
              <a:buNone/>
            </a:pPr>
            <a:endParaRPr lang="en-US" sz="2187" dirty="0"/>
          </a:p>
        </p:txBody>
      </p:sp>
      <p:sp>
        <p:nvSpPr>
          <p:cNvPr id="13" name="Text 8"/>
          <p:cNvSpPr/>
          <p:nvPr/>
        </p:nvSpPr>
        <p:spPr>
          <a:xfrm>
            <a:off x="9296400" y="5059918"/>
            <a:ext cx="3296007" cy="1421606"/>
          </a:xfrm>
          <a:prstGeom prst="rect">
            <a:avLst/>
          </a:prstGeom>
          <a:noFill/>
          <a:ln/>
        </p:spPr>
        <p:txBody>
          <a:bodyPr wrap="square" rtlCol="0" anchor="t"/>
          <a:lstStyle/>
          <a:p>
            <a:pPr marL="0" indent="0" algn="l">
              <a:lnSpc>
                <a:spcPts val="2799"/>
              </a:lnSpc>
              <a:buNone/>
            </a:pPr>
            <a:endParaRPr lang="en-US" sz="1750" dirty="0"/>
          </a:p>
        </p:txBody>
      </p:sp>
      <p:sp>
        <p:nvSpPr>
          <p:cNvPr id="11" name="Title 1"/>
          <p:cNvSpPr txBox="1">
            <a:spLocks/>
          </p:cNvSpPr>
          <p:nvPr/>
        </p:nvSpPr>
        <p:spPr>
          <a:xfrm>
            <a:off x="856673" y="171161"/>
            <a:ext cx="10515600" cy="937203"/>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14" name="Content Placeholder 2"/>
          <p:cNvSpPr txBox="1">
            <a:spLocks/>
          </p:cNvSpPr>
          <p:nvPr/>
        </p:nvSpPr>
        <p:spPr>
          <a:xfrm>
            <a:off x="2087418" y="1283855"/>
            <a:ext cx="7629237" cy="5061525"/>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Footer Placeholder 2"/>
          <p:cNvSpPr txBox="1">
            <a:spLocks/>
          </p:cNvSpPr>
          <p:nvPr/>
        </p:nvSpPr>
        <p:spPr>
          <a:xfrm>
            <a:off x="184727" y="6356350"/>
            <a:ext cx="11868728"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pic>
        <p:nvPicPr>
          <p:cNvPr id="16" name="Image 0" descr="preencoded.png"/>
          <p:cNvPicPr>
            <a:picLocks noChangeAspect="1"/>
          </p:cNvPicPr>
          <p:nvPr/>
        </p:nvPicPr>
        <p:blipFill>
          <a:blip r:embed="rId3" cstate="print"/>
          <a:stretch>
            <a:fillRect/>
          </a:stretch>
        </p:blipFill>
        <p:spPr>
          <a:xfrm>
            <a:off x="1556330" y="664072"/>
            <a:ext cx="12192000" cy="6858000"/>
          </a:xfrm>
          <a:prstGeom prst="rect">
            <a:avLst/>
          </a:prstGeom>
        </p:spPr>
      </p:pic>
      <p:sp>
        <p:nvSpPr>
          <p:cNvPr id="18" name="Text 1"/>
          <p:cNvSpPr/>
          <p:nvPr/>
        </p:nvSpPr>
        <p:spPr>
          <a:xfrm>
            <a:off x="5266332" y="2232521"/>
            <a:ext cx="5911850" cy="694333"/>
          </a:xfrm>
          <a:prstGeom prst="rect">
            <a:avLst/>
          </a:prstGeom>
          <a:noFill/>
          <a:ln/>
        </p:spPr>
        <p:txBody>
          <a:bodyPr wrap="none" lIns="76197" tIns="38098" rIns="76197" bIns="38098" rtlCol="0" anchor="t"/>
          <a:lstStyle/>
          <a:p>
            <a:pPr>
              <a:lnSpc>
                <a:spcPts val="5467"/>
              </a:lnSpc>
            </a:pPr>
            <a:r>
              <a:rPr lang="en-US" sz="4400" dirty="0">
                <a:solidFill>
                  <a:srgbClr val="312F2B"/>
                </a:solidFill>
                <a:latin typeface="Georgia" pitchFamily="34" charset="0"/>
                <a:ea typeface="Georgia" pitchFamily="34" charset="-122"/>
                <a:cs typeface="Georgia" pitchFamily="34" charset="-120"/>
              </a:rPr>
              <a:t>LearnTube CareerNinja</a:t>
            </a:r>
            <a:endParaRPr lang="en-US" sz="4400" dirty="0"/>
          </a:p>
        </p:txBody>
      </p:sp>
      <p:sp>
        <p:nvSpPr>
          <p:cNvPr id="19" name="Text 2"/>
          <p:cNvSpPr/>
          <p:nvPr/>
        </p:nvSpPr>
        <p:spPr>
          <a:xfrm>
            <a:off x="5266333" y="3204568"/>
            <a:ext cx="6231334" cy="888504"/>
          </a:xfrm>
          <a:prstGeom prst="rect">
            <a:avLst/>
          </a:prstGeom>
          <a:noFill/>
          <a:ln/>
        </p:spPr>
        <p:txBody>
          <a:bodyPr wrap="square" lIns="76197" tIns="38098" rIns="76197" bIns="38098" rtlCol="0" anchor="t"/>
          <a:lstStyle/>
          <a:p>
            <a:pPr>
              <a:lnSpc>
                <a:spcPts val="2332"/>
              </a:lnSpc>
            </a:pPr>
            <a:r>
              <a:rPr lang="en-US" sz="1500" dirty="0">
                <a:solidFill>
                  <a:srgbClr val="272525"/>
                </a:solidFill>
                <a:latin typeface="Lato" pitchFamily="34" charset="0"/>
                <a:ea typeface="Lato" pitchFamily="34" charset="-122"/>
                <a:cs typeface="Lato" pitchFamily="34" charset="-120"/>
              </a:rPr>
              <a:t>A comprehensive career guidance website that offers students from all backgrounds the tools and resources needed to plan their future career paths.</a:t>
            </a:r>
            <a:endParaRPr lang="en-US" sz="1500" dirty="0"/>
          </a:p>
        </p:txBody>
      </p:sp>
      <p:sp>
        <p:nvSpPr>
          <p:cNvPr id="20" name="Shape 3"/>
          <p:cNvSpPr/>
          <p:nvPr/>
        </p:nvSpPr>
        <p:spPr>
          <a:xfrm>
            <a:off x="5266333" y="4315222"/>
            <a:ext cx="296168" cy="296168"/>
          </a:xfrm>
          <a:prstGeom prst="roundRect">
            <a:avLst>
              <a:gd name="adj" fmla="val 25726039"/>
            </a:avLst>
          </a:prstGeom>
          <a:noFill/>
          <a:ln w="7620">
            <a:solidFill>
              <a:srgbClr val="FFFFFF"/>
            </a:solidFill>
            <a:prstDash val="solid"/>
          </a:ln>
        </p:spPr>
      </p:sp>
      <p:pic>
        <p:nvPicPr>
          <p:cNvPr id="21" name="Image 2" descr="preencoded.png"/>
          <p:cNvPicPr>
            <a:picLocks noChangeAspect="1"/>
          </p:cNvPicPr>
          <p:nvPr/>
        </p:nvPicPr>
        <p:blipFill>
          <a:blip r:embed="rId4" cstate="print"/>
          <a:stretch>
            <a:fillRect/>
          </a:stretch>
        </p:blipFill>
        <p:spPr>
          <a:xfrm>
            <a:off x="477356" y="664072"/>
            <a:ext cx="4572000" cy="6858000"/>
          </a:xfrm>
          <a:prstGeom prst="rect">
            <a:avLst/>
          </a:prstGeom>
        </p:spPr>
      </p:pic>
    </p:spTree>
    <p:extLst>
      <p:ext uri="{BB962C8B-B14F-4D97-AF65-F5344CB8AC3E}">
        <p14:creationId xmlns:p14="http://schemas.microsoft.com/office/powerpoint/2010/main" val="1196235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1037153"/>
            <a:ext cx="9022080" cy="694373"/>
          </a:xfrm>
          <a:prstGeom prst="rect">
            <a:avLst/>
          </a:prstGeom>
          <a:noFill/>
          <a:ln/>
        </p:spPr>
        <p:txBody>
          <a:bodyPr wrap="none" rtlCol="0" anchor="t"/>
          <a:lstStyle/>
          <a:p>
            <a:pPr marL="0" indent="0">
              <a:lnSpc>
                <a:spcPts val="5468"/>
              </a:lnSpc>
              <a:buNone/>
            </a:pPr>
            <a:endParaRPr lang="en-US" sz="4374" dirty="0"/>
          </a:p>
        </p:txBody>
      </p:sp>
      <p:sp>
        <p:nvSpPr>
          <p:cNvPr id="6" name="Text 3"/>
          <p:cNvSpPr/>
          <p:nvPr/>
        </p:nvSpPr>
        <p:spPr>
          <a:xfrm>
            <a:off x="2037993" y="4490442"/>
            <a:ext cx="3295888" cy="694373"/>
          </a:xfrm>
          <a:prstGeom prst="rect">
            <a:avLst/>
          </a:prstGeom>
          <a:noFill/>
          <a:ln/>
        </p:spPr>
        <p:txBody>
          <a:bodyPr wrap="square" rtlCol="0" anchor="t"/>
          <a:lstStyle/>
          <a:p>
            <a:pPr marL="0" indent="0" algn="l">
              <a:lnSpc>
                <a:spcPts val="2734"/>
              </a:lnSpc>
              <a:buNone/>
            </a:pPr>
            <a:endParaRPr lang="en-US" sz="2187" dirty="0"/>
          </a:p>
        </p:txBody>
      </p:sp>
      <p:sp>
        <p:nvSpPr>
          <p:cNvPr id="7" name="Text 4"/>
          <p:cNvSpPr/>
          <p:nvPr/>
        </p:nvSpPr>
        <p:spPr>
          <a:xfrm>
            <a:off x="2037993" y="5406985"/>
            <a:ext cx="3295888" cy="1777008"/>
          </a:xfrm>
          <a:prstGeom prst="rect">
            <a:avLst/>
          </a:prstGeom>
          <a:noFill/>
          <a:ln/>
        </p:spPr>
        <p:txBody>
          <a:bodyPr wrap="square" rtlCol="0" anchor="t"/>
          <a:lstStyle/>
          <a:p>
            <a:pPr marL="0" indent="0" algn="l">
              <a:lnSpc>
                <a:spcPts val="2799"/>
              </a:lnSpc>
              <a:buNone/>
            </a:pPr>
            <a:endParaRPr lang="en-US" sz="1750" dirty="0"/>
          </a:p>
        </p:txBody>
      </p:sp>
      <p:sp>
        <p:nvSpPr>
          <p:cNvPr id="9" name="Text 5"/>
          <p:cNvSpPr/>
          <p:nvPr/>
        </p:nvSpPr>
        <p:spPr>
          <a:xfrm>
            <a:off x="5667137" y="4490561"/>
            <a:ext cx="2221944" cy="347186"/>
          </a:xfrm>
          <a:prstGeom prst="rect">
            <a:avLst/>
          </a:prstGeom>
          <a:noFill/>
          <a:ln/>
        </p:spPr>
        <p:txBody>
          <a:bodyPr wrap="none" rtlCol="0" anchor="t"/>
          <a:lstStyle/>
          <a:p>
            <a:pPr marL="0" indent="0" algn="l">
              <a:lnSpc>
                <a:spcPts val="2734"/>
              </a:lnSpc>
              <a:buNone/>
            </a:pPr>
            <a:endParaRPr lang="en-US" sz="2187" dirty="0"/>
          </a:p>
        </p:txBody>
      </p:sp>
      <p:sp>
        <p:nvSpPr>
          <p:cNvPr id="10" name="Text 6"/>
          <p:cNvSpPr/>
          <p:nvPr/>
        </p:nvSpPr>
        <p:spPr>
          <a:xfrm>
            <a:off x="5667137" y="5059918"/>
            <a:ext cx="3296007" cy="2132409"/>
          </a:xfrm>
          <a:prstGeom prst="rect">
            <a:avLst/>
          </a:prstGeom>
          <a:noFill/>
          <a:ln/>
        </p:spPr>
        <p:txBody>
          <a:bodyPr wrap="square" rtlCol="0" anchor="t"/>
          <a:lstStyle/>
          <a:p>
            <a:pPr marL="0" indent="0" algn="l">
              <a:lnSpc>
                <a:spcPts val="2799"/>
              </a:lnSpc>
              <a:buNone/>
            </a:pPr>
            <a:endParaRPr lang="en-US" sz="1750" dirty="0"/>
          </a:p>
        </p:txBody>
      </p:sp>
      <p:sp>
        <p:nvSpPr>
          <p:cNvPr id="12" name="Text 7"/>
          <p:cNvSpPr/>
          <p:nvPr/>
        </p:nvSpPr>
        <p:spPr>
          <a:xfrm>
            <a:off x="9296400" y="4490561"/>
            <a:ext cx="2221944" cy="347186"/>
          </a:xfrm>
          <a:prstGeom prst="rect">
            <a:avLst/>
          </a:prstGeom>
          <a:noFill/>
          <a:ln/>
        </p:spPr>
        <p:txBody>
          <a:bodyPr wrap="none" rtlCol="0" anchor="t"/>
          <a:lstStyle/>
          <a:p>
            <a:pPr marL="0" indent="0" algn="l">
              <a:lnSpc>
                <a:spcPts val="2734"/>
              </a:lnSpc>
              <a:buNone/>
            </a:pPr>
            <a:endParaRPr lang="en-US" sz="2187" dirty="0"/>
          </a:p>
        </p:txBody>
      </p:sp>
      <p:sp>
        <p:nvSpPr>
          <p:cNvPr id="13" name="Text 8"/>
          <p:cNvSpPr/>
          <p:nvPr/>
        </p:nvSpPr>
        <p:spPr>
          <a:xfrm>
            <a:off x="9296400" y="5059918"/>
            <a:ext cx="3296007" cy="1421606"/>
          </a:xfrm>
          <a:prstGeom prst="rect">
            <a:avLst/>
          </a:prstGeom>
          <a:noFill/>
          <a:ln/>
        </p:spPr>
        <p:txBody>
          <a:bodyPr wrap="square" rtlCol="0" anchor="t"/>
          <a:lstStyle/>
          <a:p>
            <a:pPr marL="0" indent="0" algn="l">
              <a:lnSpc>
                <a:spcPts val="2799"/>
              </a:lnSpc>
              <a:buNone/>
            </a:pPr>
            <a:endParaRPr lang="en-US" sz="1750" dirty="0"/>
          </a:p>
        </p:txBody>
      </p:sp>
      <p:sp>
        <p:nvSpPr>
          <p:cNvPr id="11" name="Title 1"/>
          <p:cNvSpPr txBox="1">
            <a:spLocks/>
          </p:cNvSpPr>
          <p:nvPr/>
        </p:nvSpPr>
        <p:spPr>
          <a:xfrm>
            <a:off x="856673" y="171161"/>
            <a:ext cx="10515600" cy="937203"/>
          </a:xfrm>
          <a:prstGeom prst="rect">
            <a:avLst/>
          </a:prstGeom>
        </p:spPr>
        <p:txBody>
          <a:bodyPr lIns="91440" tIns="45720" rIns="91440" bIns="45720" anchor="t">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5000" dirty="0">
                <a:solidFill>
                  <a:srgbClr val="1B1810"/>
                </a:solidFill>
                <a:latin typeface="Times New Roman"/>
                <a:ea typeface="Times New Roman"/>
                <a:cs typeface="Times New Roman"/>
              </a:rPr>
              <a:t>​</a:t>
            </a:r>
            <a:endParaRPr lang="en-US" sz="5400" b="1" i="0" u="none" strike="noStrike" kern="1200" cap="none" spc="0" normalizeH="0" baseline="0" noProof="0" dirty="0">
              <a:ln>
                <a:noFill/>
              </a:ln>
              <a:solidFill>
                <a:srgbClr val="C00000"/>
              </a:solidFill>
              <a:effectLst/>
              <a:uLnTx/>
              <a:uFillTx/>
              <a:latin typeface="+mj-lt"/>
              <a:ea typeface="Calibri Light"/>
              <a:cs typeface="Calibri Light"/>
            </a:endParaRPr>
          </a:p>
        </p:txBody>
      </p:sp>
      <p:sp>
        <p:nvSpPr>
          <p:cNvPr id="14" name="Content Placeholder 2"/>
          <p:cNvSpPr txBox="1">
            <a:spLocks/>
          </p:cNvSpPr>
          <p:nvPr/>
        </p:nvSpPr>
        <p:spPr>
          <a:xfrm>
            <a:off x="2087418" y="1283855"/>
            <a:ext cx="7629237" cy="5061525"/>
          </a:xfrm>
          <a:prstGeom prst="rect">
            <a:avLst/>
          </a:prstGeom>
        </p:spPr>
        <p:txBody>
          <a:bodyPr lIns="91440" tIns="45720" rIns="91440" bIns="45720" anchor="t">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GB" sz="4200" b="0" i="0" u="none" strike="noStrike" kern="1200" cap="none" spc="0" normalizeH="0" baseline="0" noProof="0" dirty="0">
              <a:ln>
                <a:noFill/>
              </a:ln>
              <a:solidFill>
                <a:schemeClr val="bg1"/>
              </a:solidFill>
              <a:effectLst/>
              <a:uLnTx/>
              <a:uFillTx/>
              <a:latin typeface="Georgia"/>
              <a:cs typeface="Times New Roman"/>
            </a:endParaRPr>
          </a:p>
        </p:txBody>
      </p:sp>
      <p:sp>
        <p:nvSpPr>
          <p:cNvPr id="15" name="Footer Placeholder 2"/>
          <p:cNvSpPr txBox="1">
            <a:spLocks/>
          </p:cNvSpPr>
          <p:nvPr/>
        </p:nvSpPr>
        <p:spPr>
          <a:xfrm>
            <a:off x="184727" y="6341602"/>
            <a:ext cx="12679889" cy="1087795"/>
          </a:xfrm>
          <a:prstGeom prst="rect">
            <a:avLst/>
          </a:prstGeom>
        </p:spPr>
        <p:txBody>
          <a:bodyPr lIns="91440" tIns="45720" rIns="91440" bIns="45720" anchor="t"/>
          <a:lstStyle/>
          <a:p>
            <a:pPr>
              <a:defRPr/>
            </a:pPr>
            <a:endParaRPr lang="en-GB" sz="1800" b="0" i="0" u="none" strike="noStrike" kern="1200" cap="none" spc="0" normalizeH="0" baseline="0" noProof="0" dirty="0">
              <a:ln>
                <a:noFill/>
              </a:ln>
              <a:effectLst/>
              <a:uLnTx/>
              <a:uFillTx/>
              <a:latin typeface="Times New Roman"/>
              <a:cs typeface="Times New Roman"/>
            </a:endParaRPr>
          </a:p>
        </p:txBody>
      </p:sp>
      <p:sp>
        <p:nvSpPr>
          <p:cNvPr id="5" name="TextBox 4">
            <a:extLst>
              <a:ext uri="{FF2B5EF4-FFF2-40B4-BE49-F238E27FC236}">
                <a16:creationId xmlns:a16="http://schemas.microsoft.com/office/drawing/2014/main" id="{501375F6-C102-FD0A-008E-EA4304366F91}"/>
              </a:ext>
            </a:extLst>
          </p:cNvPr>
          <p:cNvSpPr txBox="1"/>
          <p:nvPr/>
        </p:nvSpPr>
        <p:spPr>
          <a:xfrm>
            <a:off x="5943600" y="3886200"/>
            <a:ext cx="27432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5000" b="1" dirty="0">
              <a:solidFill>
                <a:srgbClr val="1B1810"/>
              </a:solidFill>
              <a:latin typeface="Times New Roman"/>
              <a:cs typeface="Times New Roman"/>
            </a:endParaRPr>
          </a:p>
        </p:txBody>
      </p:sp>
      <p:sp>
        <p:nvSpPr>
          <p:cNvPr id="8" name="TextBox 7">
            <a:extLst>
              <a:ext uri="{FF2B5EF4-FFF2-40B4-BE49-F238E27FC236}">
                <a16:creationId xmlns:a16="http://schemas.microsoft.com/office/drawing/2014/main" id="{DDFA9493-951E-F947-1DA4-2124B5B71179}"/>
              </a:ext>
            </a:extLst>
          </p:cNvPr>
          <p:cNvSpPr txBox="1"/>
          <p:nvPr/>
        </p:nvSpPr>
        <p:spPr>
          <a:xfrm>
            <a:off x="4031673" y="347353"/>
            <a:ext cx="7837713" cy="7617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350" b="1" dirty="0">
                <a:solidFill>
                  <a:srgbClr val="FF726D"/>
                </a:solidFill>
                <a:latin typeface="Inconsolata"/>
                <a:ea typeface="Inconsolata"/>
              </a:rPr>
              <a:t>Project Implementation</a:t>
            </a:r>
          </a:p>
        </p:txBody>
      </p:sp>
      <p:pic>
        <p:nvPicPr>
          <p:cNvPr id="16" name="Picture 15">
            <a:extLst>
              <a:ext uri="{FF2B5EF4-FFF2-40B4-BE49-F238E27FC236}">
                <a16:creationId xmlns:a16="http://schemas.microsoft.com/office/drawing/2014/main" id="{EB14F103-D41F-BE0A-538D-98B65EDD2FA3}"/>
              </a:ext>
            </a:extLst>
          </p:cNvPr>
          <p:cNvPicPr>
            <a:picLocks noChangeAspect="1"/>
          </p:cNvPicPr>
          <p:nvPr/>
        </p:nvPicPr>
        <p:blipFill>
          <a:blip r:embed="rId3"/>
          <a:stretch>
            <a:fillRect/>
          </a:stretch>
        </p:blipFill>
        <p:spPr>
          <a:xfrm>
            <a:off x="267195" y="1285824"/>
            <a:ext cx="6786458" cy="6651135"/>
          </a:xfrm>
          <a:prstGeom prst="rect">
            <a:avLst/>
          </a:prstGeom>
        </p:spPr>
      </p:pic>
      <p:pic>
        <p:nvPicPr>
          <p:cNvPr id="17" name="Picture 16">
            <a:extLst>
              <a:ext uri="{FF2B5EF4-FFF2-40B4-BE49-F238E27FC236}">
                <a16:creationId xmlns:a16="http://schemas.microsoft.com/office/drawing/2014/main" id="{538CC640-A8A9-D5FA-D257-EC92255FBB98}"/>
              </a:ext>
            </a:extLst>
          </p:cNvPr>
          <p:cNvPicPr>
            <a:picLocks noChangeAspect="1"/>
          </p:cNvPicPr>
          <p:nvPr/>
        </p:nvPicPr>
        <p:blipFill>
          <a:blip r:embed="rId4"/>
          <a:stretch>
            <a:fillRect/>
          </a:stretch>
        </p:blipFill>
        <p:spPr>
          <a:xfrm>
            <a:off x="7426713" y="1226476"/>
            <a:ext cx="6936057" cy="6713349"/>
          </a:xfrm>
          <a:prstGeom prst="rect">
            <a:avLst/>
          </a:prstGeom>
        </p:spPr>
      </p:pic>
    </p:spTree>
    <p:extLst>
      <p:ext uri="{BB962C8B-B14F-4D97-AF65-F5344CB8AC3E}">
        <p14:creationId xmlns:p14="http://schemas.microsoft.com/office/powerpoint/2010/main" val="2433683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1037153"/>
            <a:ext cx="9022080" cy="694373"/>
          </a:xfrm>
          <a:prstGeom prst="rect">
            <a:avLst/>
          </a:prstGeom>
          <a:noFill/>
          <a:ln/>
        </p:spPr>
        <p:txBody>
          <a:bodyPr wrap="none" rtlCol="0" anchor="t"/>
          <a:lstStyle/>
          <a:p>
            <a:pPr marL="0" indent="0">
              <a:lnSpc>
                <a:spcPts val="5468"/>
              </a:lnSpc>
              <a:buNone/>
            </a:pPr>
            <a:endParaRPr lang="en-US" sz="4374" dirty="0"/>
          </a:p>
        </p:txBody>
      </p:sp>
      <p:sp>
        <p:nvSpPr>
          <p:cNvPr id="6" name="Text 3"/>
          <p:cNvSpPr/>
          <p:nvPr/>
        </p:nvSpPr>
        <p:spPr>
          <a:xfrm>
            <a:off x="2037993" y="4490442"/>
            <a:ext cx="3295888" cy="694373"/>
          </a:xfrm>
          <a:prstGeom prst="rect">
            <a:avLst/>
          </a:prstGeom>
          <a:noFill/>
          <a:ln/>
        </p:spPr>
        <p:txBody>
          <a:bodyPr wrap="square" rtlCol="0" anchor="t"/>
          <a:lstStyle/>
          <a:p>
            <a:pPr marL="0" indent="0" algn="l">
              <a:lnSpc>
                <a:spcPts val="2734"/>
              </a:lnSpc>
              <a:buNone/>
            </a:pPr>
            <a:endParaRPr lang="en-US" sz="2187" dirty="0"/>
          </a:p>
        </p:txBody>
      </p:sp>
      <p:sp>
        <p:nvSpPr>
          <p:cNvPr id="7" name="Text 4"/>
          <p:cNvSpPr/>
          <p:nvPr/>
        </p:nvSpPr>
        <p:spPr>
          <a:xfrm>
            <a:off x="2037993" y="5406985"/>
            <a:ext cx="3295888" cy="1777008"/>
          </a:xfrm>
          <a:prstGeom prst="rect">
            <a:avLst/>
          </a:prstGeom>
          <a:noFill/>
          <a:ln/>
        </p:spPr>
        <p:txBody>
          <a:bodyPr wrap="square" rtlCol="0" anchor="t"/>
          <a:lstStyle/>
          <a:p>
            <a:pPr marL="0" indent="0" algn="l">
              <a:lnSpc>
                <a:spcPts val="2799"/>
              </a:lnSpc>
              <a:buNone/>
            </a:pPr>
            <a:endParaRPr lang="en-US" sz="1750" dirty="0"/>
          </a:p>
        </p:txBody>
      </p:sp>
      <p:sp>
        <p:nvSpPr>
          <p:cNvPr id="9" name="Text 5"/>
          <p:cNvSpPr/>
          <p:nvPr/>
        </p:nvSpPr>
        <p:spPr>
          <a:xfrm>
            <a:off x="5667137" y="4490561"/>
            <a:ext cx="2221944" cy="347186"/>
          </a:xfrm>
          <a:prstGeom prst="rect">
            <a:avLst/>
          </a:prstGeom>
          <a:noFill/>
          <a:ln/>
        </p:spPr>
        <p:txBody>
          <a:bodyPr wrap="none" rtlCol="0" anchor="t"/>
          <a:lstStyle/>
          <a:p>
            <a:pPr marL="0" indent="0" algn="l">
              <a:lnSpc>
                <a:spcPts val="2734"/>
              </a:lnSpc>
              <a:buNone/>
            </a:pPr>
            <a:endParaRPr lang="en-US" sz="2187" dirty="0"/>
          </a:p>
        </p:txBody>
      </p:sp>
      <p:sp>
        <p:nvSpPr>
          <p:cNvPr id="10" name="Text 6"/>
          <p:cNvSpPr/>
          <p:nvPr/>
        </p:nvSpPr>
        <p:spPr>
          <a:xfrm>
            <a:off x="5667137" y="5059918"/>
            <a:ext cx="3296007" cy="2132409"/>
          </a:xfrm>
          <a:prstGeom prst="rect">
            <a:avLst/>
          </a:prstGeom>
          <a:noFill/>
          <a:ln/>
        </p:spPr>
        <p:txBody>
          <a:bodyPr wrap="square" rtlCol="0" anchor="t"/>
          <a:lstStyle/>
          <a:p>
            <a:pPr marL="0" indent="0" algn="l">
              <a:lnSpc>
                <a:spcPts val="2799"/>
              </a:lnSpc>
              <a:buNone/>
            </a:pPr>
            <a:endParaRPr lang="en-US" sz="1750" dirty="0"/>
          </a:p>
        </p:txBody>
      </p:sp>
      <p:sp>
        <p:nvSpPr>
          <p:cNvPr id="12" name="Text 7"/>
          <p:cNvSpPr/>
          <p:nvPr/>
        </p:nvSpPr>
        <p:spPr>
          <a:xfrm>
            <a:off x="9296400" y="4490561"/>
            <a:ext cx="2221944" cy="347186"/>
          </a:xfrm>
          <a:prstGeom prst="rect">
            <a:avLst/>
          </a:prstGeom>
          <a:noFill/>
          <a:ln/>
        </p:spPr>
        <p:txBody>
          <a:bodyPr wrap="none" rtlCol="0" anchor="t"/>
          <a:lstStyle/>
          <a:p>
            <a:pPr marL="0" indent="0" algn="l">
              <a:lnSpc>
                <a:spcPts val="2734"/>
              </a:lnSpc>
              <a:buNone/>
            </a:pPr>
            <a:endParaRPr lang="en-US" sz="2187" dirty="0"/>
          </a:p>
        </p:txBody>
      </p:sp>
      <p:sp>
        <p:nvSpPr>
          <p:cNvPr id="13" name="Text 8"/>
          <p:cNvSpPr/>
          <p:nvPr/>
        </p:nvSpPr>
        <p:spPr>
          <a:xfrm>
            <a:off x="9296400" y="5059918"/>
            <a:ext cx="3296007" cy="1421606"/>
          </a:xfrm>
          <a:prstGeom prst="rect">
            <a:avLst/>
          </a:prstGeom>
          <a:noFill/>
          <a:ln/>
        </p:spPr>
        <p:txBody>
          <a:bodyPr wrap="square" rtlCol="0" anchor="t"/>
          <a:lstStyle/>
          <a:p>
            <a:pPr marL="0" indent="0" algn="l">
              <a:lnSpc>
                <a:spcPts val="2799"/>
              </a:lnSpc>
              <a:buNone/>
            </a:pPr>
            <a:endParaRPr lang="en-US" sz="1750" dirty="0"/>
          </a:p>
        </p:txBody>
      </p:sp>
      <p:sp>
        <p:nvSpPr>
          <p:cNvPr id="11" name="Title 1"/>
          <p:cNvSpPr txBox="1">
            <a:spLocks/>
          </p:cNvSpPr>
          <p:nvPr/>
        </p:nvSpPr>
        <p:spPr>
          <a:xfrm>
            <a:off x="856673" y="171161"/>
            <a:ext cx="10515600" cy="937203"/>
          </a:xfrm>
          <a:prstGeom prst="rect">
            <a:avLst/>
          </a:prstGeom>
        </p:spPr>
        <p:txBody>
          <a:bodyPr lIns="91440" tIns="45720" rIns="91440" bIns="45720" anchor="t">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5000" dirty="0">
                <a:solidFill>
                  <a:srgbClr val="1B1810"/>
                </a:solidFill>
                <a:latin typeface="Times New Roman"/>
                <a:ea typeface="Times New Roman"/>
                <a:cs typeface="Times New Roman"/>
              </a:rPr>
              <a:t>​</a:t>
            </a:r>
            <a:endParaRPr lang="en-US" sz="5400" b="1" i="0" u="none" strike="noStrike" kern="1200" cap="none" spc="0" normalizeH="0" baseline="0" noProof="0" dirty="0">
              <a:ln>
                <a:noFill/>
              </a:ln>
              <a:solidFill>
                <a:srgbClr val="C00000"/>
              </a:solidFill>
              <a:effectLst/>
              <a:uLnTx/>
              <a:uFillTx/>
              <a:latin typeface="+mj-lt"/>
              <a:ea typeface="Calibri Light"/>
              <a:cs typeface="Calibri Light"/>
            </a:endParaRPr>
          </a:p>
        </p:txBody>
      </p:sp>
      <p:sp>
        <p:nvSpPr>
          <p:cNvPr id="14" name="Content Placeholder 2"/>
          <p:cNvSpPr txBox="1">
            <a:spLocks/>
          </p:cNvSpPr>
          <p:nvPr/>
        </p:nvSpPr>
        <p:spPr>
          <a:xfrm>
            <a:off x="2087418" y="1283855"/>
            <a:ext cx="7629237" cy="5061525"/>
          </a:xfrm>
          <a:prstGeom prst="rect">
            <a:avLst/>
          </a:prstGeom>
        </p:spPr>
        <p:txBody>
          <a:bodyPr lIns="91440" tIns="45720" rIns="91440" bIns="45720" anchor="t">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GB" sz="4200" b="0" i="0" u="none" strike="noStrike" kern="1200" cap="none" spc="0" normalizeH="0" baseline="0" noProof="0" dirty="0">
              <a:ln>
                <a:noFill/>
              </a:ln>
              <a:solidFill>
                <a:schemeClr val="bg1"/>
              </a:solidFill>
              <a:effectLst/>
              <a:uLnTx/>
              <a:uFillTx/>
              <a:latin typeface="Georgia"/>
              <a:cs typeface="Times New Roman"/>
            </a:endParaRPr>
          </a:p>
        </p:txBody>
      </p:sp>
      <p:sp>
        <p:nvSpPr>
          <p:cNvPr id="15" name="Footer Placeholder 2"/>
          <p:cNvSpPr txBox="1">
            <a:spLocks/>
          </p:cNvSpPr>
          <p:nvPr/>
        </p:nvSpPr>
        <p:spPr>
          <a:xfrm>
            <a:off x="184727" y="6341602"/>
            <a:ext cx="12679889" cy="1087795"/>
          </a:xfrm>
          <a:prstGeom prst="rect">
            <a:avLst/>
          </a:prstGeom>
        </p:spPr>
        <p:txBody>
          <a:bodyPr lIns="91440" tIns="45720" rIns="91440" bIns="45720" anchor="t"/>
          <a:lstStyle/>
          <a:p>
            <a:pPr>
              <a:defRPr/>
            </a:pPr>
            <a:endParaRPr lang="en-GB" sz="1800" b="0" i="0" u="none" strike="noStrike" kern="1200" cap="none" spc="0" normalizeH="0" baseline="0" noProof="0" dirty="0">
              <a:ln>
                <a:noFill/>
              </a:ln>
              <a:effectLst/>
              <a:uLnTx/>
              <a:uFillTx/>
              <a:latin typeface="Times New Roman"/>
              <a:cs typeface="Times New Roman"/>
            </a:endParaRPr>
          </a:p>
        </p:txBody>
      </p:sp>
      <p:sp>
        <p:nvSpPr>
          <p:cNvPr id="5" name="TextBox 4">
            <a:extLst>
              <a:ext uri="{FF2B5EF4-FFF2-40B4-BE49-F238E27FC236}">
                <a16:creationId xmlns:a16="http://schemas.microsoft.com/office/drawing/2014/main" id="{501375F6-C102-FD0A-008E-EA4304366F91}"/>
              </a:ext>
            </a:extLst>
          </p:cNvPr>
          <p:cNvSpPr txBox="1"/>
          <p:nvPr/>
        </p:nvSpPr>
        <p:spPr>
          <a:xfrm>
            <a:off x="5943600" y="3886200"/>
            <a:ext cx="27432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5000" b="1" dirty="0">
              <a:solidFill>
                <a:srgbClr val="1B1810"/>
              </a:solidFill>
              <a:latin typeface="Times New Roman"/>
              <a:cs typeface="Times New Roman"/>
            </a:endParaRPr>
          </a:p>
        </p:txBody>
      </p:sp>
      <p:pic>
        <p:nvPicPr>
          <p:cNvPr id="8" name="Picture 7">
            <a:extLst>
              <a:ext uri="{FF2B5EF4-FFF2-40B4-BE49-F238E27FC236}">
                <a16:creationId xmlns:a16="http://schemas.microsoft.com/office/drawing/2014/main" id="{03FE1B32-0580-C837-AD55-C42CB4C2236D}"/>
              </a:ext>
            </a:extLst>
          </p:cNvPr>
          <p:cNvPicPr>
            <a:picLocks noChangeAspect="1"/>
          </p:cNvPicPr>
          <p:nvPr/>
        </p:nvPicPr>
        <p:blipFill>
          <a:blip r:embed="rId3"/>
          <a:stretch>
            <a:fillRect/>
          </a:stretch>
        </p:blipFill>
        <p:spPr>
          <a:xfrm>
            <a:off x="1761894" y="850578"/>
            <a:ext cx="11374241" cy="6528443"/>
          </a:xfrm>
          <a:prstGeom prst="rect">
            <a:avLst/>
          </a:prstGeom>
        </p:spPr>
      </p:pic>
    </p:spTree>
    <p:extLst>
      <p:ext uri="{BB962C8B-B14F-4D97-AF65-F5344CB8AC3E}">
        <p14:creationId xmlns:p14="http://schemas.microsoft.com/office/powerpoint/2010/main" val="2855356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1037153"/>
            <a:ext cx="9022080" cy="694373"/>
          </a:xfrm>
          <a:prstGeom prst="rect">
            <a:avLst/>
          </a:prstGeom>
          <a:noFill/>
          <a:ln/>
        </p:spPr>
        <p:txBody>
          <a:bodyPr wrap="none" rtlCol="0" anchor="t"/>
          <a:lstStyle/>
          <a:p>
            <a:pPr marL="0" indent="0">
              <a:lnSpc>
                <a:spcPts val="5468"/>
              </a:lnSpc>
              <a:buNone/>
            </a:pPr>
            <a:endParaRPr lang="en-US" sz="4374" dirty="0"/>
          </a:p>
        </p:txBody>
      </p:sp>
      <p:sp>
        <p:nvSpPr>
          <p:cNvPr id="6" name="Text 3"/>
          <p:cNvSpPr/>
          <p:nvPr/>
        </p:nvSpPr>
        <p:spPr>
          <a:xfrm>
            <a:off x="2037993" y="4490442"/>
            <a:ext cx="3295888" cy="694373"/>
          </a:xfrm>
          <a:prstGeom prst="rect">
            <a:avLst/>
          </a:prstGeom>
          <a:noFill/>
          <a:ln/>
        </p:spPr>
        <p:txBody>
          <a:bodyPr wrap="square" rtlCol="0" anchor="t"/>
          <a:lstStyle/>
          <a:p>
            <a:pPr marL="0" indent="0" algn="l">
              <a:lnSpc>
                <a:spcPts val="2734"/>
              </a:lnSpc>
              <a:buNone/>
            </a:pPr>
            <a:endParaRPr lang="en-US" sz="2187" dirty="0"/>
          </a:p>
        </p:txBody>
      </p:sp>
      <p:sp>
        <p:nvSpPr>
          <p:cNvPr id="7" name="Text 4"/>
          <p:cNvSpPr/>
          <p:nvPr/>
        </p:nvSpPr>
        <p:spPr>
          <a:xfrm>
            <a:off x="2037993" y="5406985"/>
            <a:ext cx="3295888" cy="1777008"/>
          </a:xfrm>
          <a:prstGeom prst="rect">
            <a:avLst/>
          </a:prstGeom>
          <a:noFill/>
          <a:ln/>
        </p:spPr>
        <p:txBody>
          <a:bodyPr wrap="square" rtlCol="0" anchor="t"/>
          <a:lstStyle/>
          <a:p>
            <a:pPr marL="0" indent="0" algn="l">
              <a:lnSpc>
                <a:spcPts val="2799"/>
              </a:lnSpc>
              <a:buNone/>
            </a:pPr>
            <a:endParaRPr lang="en-US" sz="1750" dirty="0"/>
          </a:p>
        </p:txBody>
      </p:sp>
      <p:sp>
        <p:nvSpPr>
          <p:cNvPr id="9" name="Text 5"/>
          <p:cNvSpPr/>
          <p:nvPr/>
        </p:nvSpPr>
        <p:spPr>
          <a:xfrm>
            <a:off x="5667137" y="4490561"/>
            <a:ext cx="2221944" cy="347186"/>
          </a:xfrm>
          <a:prstGeom prst="rect">
            <a:avLst/>
          </a:prstGeom>
          <a:noFill/>
          <a:ln/>
        </p:spPr>
        <p:txBody>
          <a:bodyPr wrap="none" rtlCol="0" anchor="t"/>
          <a:lstStyle/>
          <a:p>
            <a:pPr marL="0" indent="0" algn="l">
              <a:lnSpc>
                <a:spcPts val="2734"/>
              </a:lnSpc>
              <a:buNone/>
            </a:pPr>
            <a:endParaRPr lang="en-US" sz="2187" dirty="0"/>
          </a:p>
        </p:txBody>
      </p:sp>
      <p:sp>
        <p:nvSpPr>
          <p:cNvPr id="10" name="Text 6"/>
          <p:cNvSpPr/>
          <p:nvPr/>
        </p:nvSpPr>
        <p:spPr>
          <a:xfrm>
            <a:off x="5667137" y="5059918"/>
            <a:ext cx="3296007" cy="2132409"/>
          </a:xfrm>
          <a:prstGeom prst="rect">
            <a:avLst/>
          </a:prstGeom>
          <a:noFill/>
          <a:ln/>
        </p:spPr>
        <p:txBody>
          <a:bodyPr wrap="square" rtlCol="0" anchor="t"/>
          <a:lstStyle/>
          <a:p>
            <a:pPr marL="0" indent="0" algn="l">
              <a:lnSpc>
                <a:spcPts val="2799"/>
              </a:lnSpc>
              <a:buNone/>
            </a:pPr>
            <a:endParaRPr lang="en-US" sz="1750" dirty="0"/>
          </a:p>
        </p:txBody>
      </p:sp>
      <p:sp>
        <p:nvSpPr>
          <p:cNvPr id="12" name="Text 7"/>
          <p:cNvSpPr/>
          <p:nvPr/>
        </p:nvSpPr>
        <p:spPr>
          <a:xfrm>
            <a:off x="9296400" y="4490561"/>
            <a:ext cx="2221944" cy="347186"/>
          </a:xfrm>
          <a:prstGeom prst="rect">
            <a:avLst/>
          </a:prstGeom>
          <a:noFill/>
          <a:ln/>
        </p:spPr>
        <p:txBody>
          <a:bodyPr wrap="none" rtlCol="0" anchor="t"/>
          <a:lstStyle/>
          <a:p>
            <a:pPr marL="0" indent="0" algn="l">
              <a:lnSpc>
                <a:spcPts val="2734"/>
              </a:lnSpc>
              <a:buNone/>
            </a:pPr>
            <a:endParaRPr lang="en-US" sz="2187" dirty="0"/>
          </a:p>
        </p:txBody>
      </p:sp>
      <p:sp>
        <p:nvSpPr>
          <p:cNvPr id="13" name="Text 8"/>
          <p:cNvSpPr/>
          <p:nvPr/>
        </p:nvSpPr>
        <p:spPr>
          <a:xfrm>
            <a:off x="9296400" y="5059918"/>
            <a:ext cx="3296007" cy="1421606"/>
          </a:xfrm>
          <a:prstGeom prst="rect">
            <a:avLst/>
          </a:prstGeom>
          <a:noFill/>
          <a:ln/>
        </p:spPr>
        <p:txBody>
          <a:bodyPr wrap="square" rtlCol="0" anchor="t"/>
          <a:lstStyle/>
          <a:p>
            <a:pPr marL="0" indent="0" algn="l">
              <a:lnSpc>
                <a:spcPts val="2799"/>
              </a:lnSpc>
              <a:buNone/>
            </a:pPr>
            <a:endParaRPr lang="en-US" sz="1750" dirty="0"/>
          </a:p>
        </p:txBody>
      </p:sp>
      <p:sp>
        <p:nvSpPr>
          <p:cNvPr id="11" name="Title 1"/>
          <p:cNvSpPr txBox="1">
            <a:spLocks/>
          </p:cNvSpPr>
          <p:nvPr/>
        </p:nvSpPr>
        <p:spPr>
          <a:xfrm>
            <a:off x="856673" y="171161"/>
            <a:ext cx="10515600" cy="937203"/>
          </a:xfrm>
          <a:prstGeom prst="rect">
            <a:avLst/>
          </a:prstGeom>
        </p:spPr>
        <p:txBody>
          <a:bodyPr lIns="91440" tIns="45720" rIns="91440" bIns="45720" anchor="t">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5000" dirty="0">
                <a:solidFill>
                  <a:srgbClr val="1B1810"/>
                </a:solidFill>
                <a:latin typeface="Times New Roman"/>
                <a:ea typeface="Times New Roman"/>
                <a:cs typeface="Times New Roman"/>
              </a:rPr>
              <a:t>​</a:t>
            </a:r>
            <a:endParaRPr lang="en-US" sz="5400" b="1" i="0" u="none" strike="noStrike" kern="1200" cap="none" spc="0" normalizeH="0" baseline="0" noProof="0" dirty="0">
              <a:ln>
                <a:noFill/>
              </a:ln>
              <a:solidFill>
                <a:srgbClr val="C00000"/>
              </a:solidFill>
              <a:effectLst/>
              <a:uLnTx/>
              <a:uFillTx/>
              <a:latin typeface="+mj-lt"/>
              <a:ea typeface="Calibri Light"/>
              <a:cs typeface="Calibri Light"/>
            </a:endParaRPr>
          </a:p>
        </p:txBody>
      </p:sp>
      <p:sp>
        <p:nvSpPr>
          <p:cNvPr id="14" name="Content Placeholder 2"/>
          <p:cNvSpPr txBox="1">
            <a:spLocks/>
          </p:cNvSpPr>
          <p:nvPr/>
        </p:nvSpPr>
        <p:spPr>
          <a:xfrm>
            <a:off x="2087418" y="1283855"/>
            <a:ext cx="7629237" cy="5061525"/>
          </a:xfrm>
          <a:prstGeom prst="rect">
            <a:avLst/>
          </a:prstGeom>
        </p:spPr>
        <p:txBody>
          <a:bodyPr lIns="91440" tIns="45720" rIns="91440" bIns="45720" anchor="t">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GB" sz="4200" b="0" i="0" u="none" strike="noStrike" kern="1200" cap="none" spc="0" normalizeH="0" baseline="0" noProof="0" dirty="0">
              <a:ln>
                <a:noFill/>
              </a:ln>
              <a:solidFill>
                <a:schemeClr val="bg1"/>
              </a:solidFill>
              <a:effectLst/>
              <a:uLnTx/>
              <a:uFillTx/>
              <a:latin typeface="Georgia"/>
              <a:cs typeface="Times New Roman"/>
            </a:endParaRPr>
          </a:p>
        </p:txBody>
      </p:sp>
      <p:sp>
        <p:nvSpPr>
          <p:cNvPr id="15" name="Footer Placeholder 2"/>
          <p:cNvSpPr txBox="1">
            <a:spLocks/>
          </p:cNvSpPr>
          <p:nvPr/>
        </p:nvSpPr>
        <p:spPr>
          <a:xfrm>
            <a:off x="184727" y="6341602"/>
            <a:ext cx="12679889" cy="1087795"/>
          </a:xfrm>
          <a:prstGeom prst="rect">
            <a:avLst/>
          </a:prstGeom>
        </p:spPr>
        <p:txBody>
          <a:bodyPr lIns="91440" tIns="45720" rIns="91440" bIns="45720" anchor="t"/>
          <a:lstStyle/>
          <a:p>
            <a:pPr>
              <a:defRPr/>
            </a:pPr>
            <a:endParaRPr lang="en-GB" sz="1800" b="0" i="0" u="none" strike="noStrike" kern="1200" cap="none" spc="0" normalizeH="0" baseline="0" noProof="0" dirty="0">
              <a:ln>
                <a:noFill/>
              </a:ln>
              <a:effectLst/>
              <a:uLnTx/>
              <a:uFillTx/>
              <a:latin typeface="Times New Roman"/>
              <a:cs typeface="Times New Roman"/>
            </a:endParaRPr>
          </a:p>
        </p:txBody>
      </p:sp>
      <p:sp>
        <p:nvSpPr>
          <p:cNvPr id="5" name="TextBox 4">
            <a:extLst>
              <a:ext uri="{FF2B5EF4-FFF2-40B4-BE49-F238E27FC236}">
                <a16:creationId xmlns:a16="http://schemas.microsoft.com/office/drawing/2014/main" id="{501375F6-C102-FD0A-008E-EA4304366F91}"/>
              </a:ext>
            </a:extLst>
          </p:cNvPr>
          <p:cNvSpPr txBox="1"/>
          <p:nvPr/>
        </p:nvSpPr>
        <p:spPr>
          <a:xfrm>
            <a:off x="5943600" y="3886200"/>
            <a:ext cx="27432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5000" b="1" dirty="0">
              <a:solidFill>
                <a:srgbClr val="1B1810"/>
              </a:solidFill>
              <a:latin typeface="Times New Roman"/>
              <a:cs typeface="Times New Roman"/>
            </a:endParaRPr>
          </a:p>
        </p:txBody>
      </p:sp>
      <p:pic>
        <p:nvPicPr>
          <p:cNvPr id="8" name="Picture 7">
            <a:extLst>
              <a:ext uri="{FF2B5EF4-FFF2-40B4-BE49-F238E27FC236}">
                <a16:creationId xmlns:a16="http://schemas.microsoft.com/office/drawing/2014/main" id="{8E3D5924-0391-741A-2855-1B99CE9D1CE6}"/>
              </a:ext>
            </a:extLst>
          </p:cNvPr>
          <p:cNvPicPr>
            <a:picLocks noChangeAspect="1"/>
          </p:cNvPicPr>
          <p:nvPr/>
        </p:nvPicPr>
        <p:blipFill>
          <a:blip r:embed="rId3"/>
          <a:stretch>
            <a:fillRect/>
          </a:stretch>
        </p:blipFill>
        <p:spPr>
          <a:xfrm>
            <a:off x="66907" y="476382"/>
            <a:ext cx="5018051" cy="7477557"/>
          </a:xfrm>
          <a:prstGeom prst="rect">
            <a:avLst/>
          </a:prstGeom>
        </p:spPr>
      </p:pic>
      <p:pic>
        <p:nvPicPr>
          <p:cNvPr id="16" name="Picture 15">
            <a:extLst>
              <a:ext uri="{FF2B5EF4-FFF2-40B4-BE49-F238E27FC236}">
                <a16:creationId xmlns:a16="http://schemas.microsoft.com/office/drawing/2014/main" id="{194446E5-2B09-6019-8E60-CB864C693D6B}"/>
              </a:ext>
            </a:extLst>
          </p:cNvPr>
          <p:cNvPicPr>
            <a:picLocks noChangeAspect="1"/>
          </p:cNvPicPr>
          <p:nvPr/>
        </p:nvPicPr>
        <p:blipFill>
          <a:blip r:embed="rId4"/>
          <a:stretch>
            <a:fillRect/>
          </a:stretch>
        </p:blipFill>
        <p:spPr>
          <a:xfrm>
            <a:off x="5330284" y="472726"/>
            <a:ext cx="4806175" cy="7462567"/>
          </a:xfrm>
          <a:prstGeom prst="rect">
            <a:avLst/>
          </a:prstGeom>
        </p:spPr>
      </p:pic>
      <p:pic>
        <p:nvPicPr>
          <p:cNvPr id="17" name="Picture 16">
            <a:extLst>
              <a:ext uri="{FF2B5EF4-FFF2-40B4-BE49-F238E27FC236}">
                <a16:creationId xmlns:a16="http://schemas.microsoft.com/office/drawing/2014/main" id="{94603093-C43F-1F53-5802-495A6373A73C}"/>
              </a:ext>
            </a:extLst>
          </p:cNvPr>
          <p:cNvPicPr>
            <a:picLocks noChangeAspect="1"/>
          </p:cNvPicPr>
          <p:nvPr/>
        </p:nvPicPr>
        <p:blipFill>
          <a:blip r:embed="rId5"/>
          <a:stretch>
            <a:fillRect/>
          </a:stretch>
        </p:blipFill>
        <p:spPr>
          <a:xfrm>
            <a:off x="10326030" y="471557"/>
            <a:ext cx="4226311" cy="7375696"/>
          </a:xfrm>
          <a:prstGeom prst="rect">
            <a:avLst/>
          </a:prstGeom>
        </p:spPr>
      </p:pic>
    </p:spTree>
    <p:extLst>
      <p:ext uri="{BB962C8B-B14F-4D97-AF65-F5344CB8AC3E}">
        <p14:creationId xmlns:p14="http://schemas.microsoft.com/office/powerpoint/2010/main" val="3761092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1037153"/>
            <a:ext cx="9022080" cy="694373"/>
          </a:xfrm>
          <a:prstGeom prst="rect">
            <a:avLst/>
          </a:prstGeom>
          <a:noFill/>
          <a:ln/>
        </p:spPr>
        <p:txBody>
          <a:bodyPr wrap="none" rtlCol="0" anchor="t"/>
          <a:lstStyle/>
          <a:p>
            <a:pPr marL="0" indent="0">
              <a:lnSpc>
                <a:spcPts val="5468"/>
              </a:lnSpc>
              <a:buNone/>
            </a:pPr>
            <a:endParaRPr lang="en-US" sz="4374" dirty="0"/>
          </a:p>
        </p:txBody>
      </p:sp>
      <p:sp>
        <p:nvSpPr>
          <p:cNvPr id="6" name="Text 3"/>
          <p:cNvSpPr/>
          <p:nvPr/>
        </p:nvSpPr>
        <p:spPr>
          <a:xfrm>
            <a:off x="2037993" y="4490442"/>
            <a:ext cx="3295888" cy="694373"/>
          </a:xfrm>
          <a:prstGeom prst="rect">
            <a:avLst/>
          </a:prstGeom>
          <a:noFill/>
          <a:ln/>
        </p:spPr>
        <p:txBody>
          <a:bodyPr wrap="square" rtlCol="0" anchor="t"/>
          <a:lstStyle/>
          <a:p>
            <a:pPr marL="0" indent="0" algn="l">
              <a:lnSpc>
                <a:spcPts val="2734"/>
              </a:lnSpc>
              <a:buNone/>
            </a:pPr>
            <a:endParaRPr lang="en-US" sz="2187" dirty="0"/>
          </a:p>
        </p:txBody>
      </p:sp>
      <p:sp>
        <p:nvSpPr>
          <p:cNvPr id="7" name="Text 4"/>
          <p:cNvSpPr/>
          <p:nvPr/>
        </p:nvSpPr>
        <p:spPr>
          <a:xfrm>
            <a:off x="2037993" y="5406985"/>
            <a:ext cx="3295888" cy="1777008"/>
          </a:xfrm>
          <a:prstGeom prst="rect">
            <a:avLst/>
          </a:prstGeom>
          <a:noFill/>
          <a:ln/>
        </p:spPr>
        <p:txBody>
          <a:bodyPr wrap="square" rtlCol="0" anchor="t"/>
          <a:lstStyle/>
          <a:p>
            <a:pPr marL="0" indent="0" algn="l">
              <a:lnSpc>
                <a:spcPts val="2799"/>
              </a:lnSpc>
              <a:buNone/>
            </a:pPr>
            <a:endParaRPr lang="en-US" sz="1750" dirty="0"/>
          </a:p>
        </p:txBody>
      </p:sp>
      <p:sp>
        <p:nvSpPr>
          <p:cNvPr id="9" name="Text 5"/>
          <p:cNvSpPr/>
          <p:nvPr/>
        </p:nvSpPr>
        <p:spPr>
          <a:xfrm>
            <a:off x="5667137" y="4490561"/>
            <a:ext cx="2221944" cy="347186"/>
          </a:xfrm>
          <a:prstGeom prst="rect">
            <a:avLst/>
          </a:prstGeom>
          <a:noFill/>
          <a:ln/>
        </p:spPr>
        <p:txBody>
          <a:bodyPr wrap="none" rtlCol="0" anchor="t"/>
          <a:lstStyle/>
          <a:p>
            <a:pPr marL="0" indent="0" algn="l">
              <a:lnSpc>
                <a:spcPts val="2734"/>
              </a:lnSpc>
              <a:buNone/>
            </a:pPr>
            <a:endParaRPr lang="en-US" sz="2187" dirty="0"/>
          </a:p>
        </p:txBody>
      </p:sp>
      <p:sp>
        <p:nvSpPr>
          <p:cNvPr id="10" name="Text 6"/>
          <p:cNvSpPr/>
          <p:nvPr/>
        </p:nvSpPr>
        <p:spPr>
          <a:xfrm>
            <a:off x="5667137" y="5059918"/>
            <a:ext cx="3296007" cy="2132409"/>
          </a:xfrm>
          <a:prstGeom prst="rect">
            <a:avLst/>
          </a:prstGeom>
          <a:noFill/>
          <a:ln/>
        </p:spPr>
        <p:txBody>
          <a:bodyPr wrap="square" rtlCol="0" anchor="t"/>
          <a:lstStyle/>
          <a:p>
            <a:pPr marL="0" indent="0" algn="l">
              <a:lnSpc>
                <a:spcPts val="2799"/>
              </a:lnSpc>
              <a:buNone/>
            </a:pPr>
            <a:endParaRPr lang="en-US" sz="1750" dirty="0"/>
          </a:p>
        </p:txBody>
      </p:sp>
      <p:sp>
        <p:nvSpPr>
          <p:cNvPr id="12" name="Text 7"/>
          <p:cNvSpPr/>
          <p:nvPr/>
        </p:nvSpPr>
        <p:spPr>
          <a:xfrm>
            <a:off x="9296400" y="4490561"/>
            <a:ext cx="2221944" cy="347186"/>
          </a:xfrm>
          <a:prstGeom prst="rect">
            <a:avLst/>
          </a:prstGeom>
          <a:noFill/>
          <a:ln/>
        </p:spPr>
        <p:txBody>
          <a:bodyPr wrap="none" rtlCol="0" anchor="t"/>
          <a:lstStyle/>
          <a:p>
            <a:pPr marL="0" indent="0" algn="l">
              <a:lnSpc>
                <a:spcPts val="2734"/>
              </a:lnSpc>
              <a:buNone/>
            </a:pPr>
            <a:endParaRPr lang="en-US" sz="2187" dirty="0"/>
          </a:p>
        </p:txBody>
      </p:sp>
      <p:sp>
        <p:nvSpPr>
          <p:cNvPr id="13" name="Text 8"/>
          <p:cNvSpPr/>
          <p:nvPr/>
        </p:nvSpPr>
        <p:spPr>
          <a:xfrm>
            <a:off x="9296400" y="5059918"/>
            <a:ext cx="3296007" cy="1421606"/>
          </a:xfrm>
          <a:prstGeom prst="rect">
            <a:avLst/>
          </a:prstGeom>
          <a:noFill/>
          <a:ln/>
        </p:spPr>
        <p:txBody>
          <a:bodyPr wrap="square" rtlCol="0" anchor="t"/>
          <a:lstStyle/>
          <a:p>
            <a:pPr marL="0" indent="0" algn="l">
              <a:lnSpc>
                <a:spcPts val="2799"/>
              </a:lnSpc>
              <a:buNone/>
            </a:pPr>
            <a:endParaRPr lang="en-US" sz="1750" dirty="0"/>
          </a:p>
        </p:txBody>
      </p:sp>
      <p:sp>
        <p:nvSpPr>
          <p:cNvPr id="11" name="Title 1"/>
          <p:cNvSpPr txBox="1">
            <a:spLocks/>
          </p:cNvSpPr>
          <p:nvPr/>
        </p:nvSpPr>
        <p:spPr>
          <a:xfrm>
            <a:off x="856673" y="171161"/>
            <a:ext cx="10515600" cy="937203"/>
          </a:xfrm>
          <a:prstGeom prst="rect">
            <a:avLst/>
          </a:prstGeom>
        </p:spPr>
        <p:txBody>
          <a:bodyPr lIns="91440" tIns="45720" rIns="91440" bIns="45720" anchor="t">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5000" dirty="0">
                <a:solidFill>
                  <a:srgbClr val="1B1810"/>
                </a:solidFill>
                <a:latin typeface="Times New Roman"/>
                <a:ea typeface="Times New Roman"/>
                <a:cs typeface="Times New Roman"/>
              </a:rPr>
              <a:t>​</a:t>
            </a:r>
            <a:endParaRPr lang="en-US" sz="5400" b="1" i="0" u="none" strike="noStrike" kern="1200" cap="none" spc="0" normalizeH="0" baseline="0" noProof="0" dirty="0">
              <a:ln>
                <a:noFill/>
              </a:ln>
              <a:solidFill>
                <a:srgbClr val="C00000"/>
              </a:solidFill>
              <a:effectLst/>
              <a:uLnTx/>
              <a:uFillTx/>
              <a:latin typeface="+mj-lt"/>
              <a:ea typeface="Calibri Light"/>
              <a:cs typeface="Calibri Light"/>
            </a:endParaRPr>
          </a:p>
        </p:txBody>
      </p:sp>
      <p:sp>
        <p:nvSpPr>
          <p:cNvPr id="14" name="Content Placeholder 2"/>
          <p:cNvSpPr txBox="1">
            <a:spLocks/>
          </p:cNvSpPr>
          <p:nvPr/>
        </p:nvSpPr>
        <p:spPr>
          <a:xfrm>
            <a:off x="2087418" y="1283855"/>
            <a:ext cx="7629237" cy="5061525"/>
          </a:xfrm>
          <a:prstGeom prst="rect">
            <a:avLst/>
          </a:prstGeom>
        </p:spPr>
        <p:txBody>
          <a:bodyPr lIns="91440" tIns="45720" rIns="91440" bIns="45720" anchor="t">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GB" sz="4200" b="0" i="0" u="none" strike="noStrike" kern="1200" cap="none" spc="0" normalizeH="0" baseline="0" noProof="0" dirty="0">
              <a:ln>
                <a:noFill/>
              </a:ln>
              <a:solidFill>
                <a:schemeClr val="bg1"/>
              </a:solidFill>
              <a:effectLst/>
              <a:uLnTx/>
              <a:uFillTx/>
              <a:latin typeface="Georgia"/>
              <a:cs typeface="Times New Roman"/>
            </a:endParaRPr>
          </a:p>
        </p:txBody>
      </p:sp>
      <p:sp>
        <p:nvSpPr>
          <p:cNvPr id="15" name="Footer Placeholder 2"/>
          <p:cNvSpPr txBox="1">
            <a:spLocks/>
          </p:cNvSpPr>
          <p:nvPr/>
        </p:nvSpPr>
        <p:spPr>
          <a:xfrm>
            <a:off x="184727" y="6341602"/>
            <a:ext cx="12679889" cy="1087795"/>
          </a:xfrm>
          <a:prstGeom prst="rect">
            <a:avLst/>
          </a:prstGeom>
        </p:spPr>
        <p:txBody>
          <a:bodyPr lIns="91440" tIns="45720" rIns="91440" bIns="45720" anchor="t"/>
          <a:lstStyle/>
          <a:p>
            <a:pPr>
              <a:defRPr/>
            </a:pPr>
            <a:endParaRPr lang="en-GB" sz="1800" b="0" i="0" u="none" strike="noStrike" kern="1200" cap="none" spc="0" normalizeH="0" baseline="0" noProof="0" dirty="0">
              <a:ln>
                <a:noFill/>
              </a:ln>
              <a:effectLst/>
              <a:uLnTx/>
              <a:uFillTx/>
              <a:latin typeface="Times New Roman"/>
              <a:cs typeface="Times New Roman"/>
            </a:endParaRPr>
          </a:p>
        </p:txBody>
      </p:sp>
      <p:sp>
        <p:nvSpPr>
          <p:cNvPr id="5" name="TextBox 4">
            <a:extLst>
              <a:ext uri="{FF2B5EF4-FFF2-40B4-BE49-F238E27FC236}">
                <a16:creationId xmlns:a16="http://schemas.microsoft.com/office/drawing/2014/main" id="{501375F6-C102-FD0A-008E-EA4304366F91}"/>
              </a:ext>
            </a:extLst>
          </p:cNvPr>
          <p:cNvSpPr txBox="1"/>
          <p:nvPr/>
        </p:nvSpPr>
        <p:spPr>
          <a:xfrm>
            <a:off x="5943600" y="3886200"/>
            <a:ext cx="27432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5000" b="1" dirty="0">
              <a:solidFill>
                <a:srgbClr val="1B1810"/>
              </a:solidFill>
              <a:latin typeface="Times New Roman"/>
              <a:cs typeface="Times New Roman"/>
            </a:endParaRPr>
          </a:p>
        </p:txBody>
      </p:sp>
      <p:pic>
        <p:nvPicPr>
          <p:cNvPr id="8" name="Picture 7">
            <a:extLst>
              <a:ext uri="{FF2B5EF4-FFF2-40B4-BE49-F238E27FC236}">
                <a16:creationId xmlns:a16="http://schemas.microsoft.com/office/drawing/2014/main" id="{2F636EA8-0703-EFED-18BB-A0E5D3A373B6}"/>
              </a:ext>
            </a:extLst>
          </p:cNvPr>
          <p:cNvPicPr>
            <a:picLocks noChangeAspect="1"/>
          </p:cNvPicPr>
          <p:nvPr/>
        </p:nvPicPr>
        <p:blipFill>
          <a:blip r:embed="rId3"/>
          <a:stretch>
            <a:fillRect/>
          </a:stretch>
        </p:blipFill>
        <p:spPr>
          <a:xfrm>
            <a:off x="367990" y="396689"/>
            <a:ext cx="6679580" cy="7670397"/>
          </a:xfrm>
          <a:prstGeom prst="rect">
            <a:avLst/>
          </a:prstGeom>
        </p:spPr>
      </p:pic>
      <p:pic>
        <p:nvPicPr>
          <p:cNvPr id="16" name="Picture 15">
            <a:extLst>
              <a:ext uri="{FF2B5EF4-FFF2-40B4-BE49-F238E27FC236}">
                <a16:creationId xmlns:a16="http://schemas.microsoft.com/office/drawing/2014/main" id="{5720865A-2B18-D514-64FA-A236BA99EDC2}"/>
              </a:ext>
            </a:extLst>
          </p:cNvPr>
          <p:cNvPicPr>
            <a:picLocks noChangeAspect="1"/>
          </p:cNvPicPr>
          <p:nvPr/>
        </p:nvPicPr>
        <p:blipFill>
          <a:blip r:embed="rId4"/>
          <a:stretch>
            <a:fillRect/>
          </a:stretch>
        </p:blipFill>
        <p:spPr>
          <a:xfrm>
            <a:off x="7493620" y="344331"/>
            <a:ext cx="6768790" cy="7719355"/>
          </a:xfrm>
          <a:prstGeom prst="rect">
            <a:avLst/>
          </a:prstGeom>
        </p:spPr>
      </p:pic>
    </p:spTree>
    <p:extLst>
      <p:ext uri="{BB962C8B-B14F-4D97-AF65-F5344CB8AC3E}">
        <p14:creationId xmlns:p14="http://schemas.microsoft.com/office/powerpoint/2010/main" val="2177842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1037153"/>
            <a:ext cx="9022080" cy="694373"/>
          </a:xfrm>
          <a:prstGeom prst="rect">
            <a:avLst/>
          </a:prstGeom>
          <a:noFill/>
          <a:ln/>
        </p:spPr>
        <p:txBody>
          <a:bodyPr wrap="none" rtlCol="0" anchor="t"/>
          <a:lstStyle/>
          <a:p>
            <a:pPr marL="0" indent="0">
              <a:lnSpc>
                <a:spcPts val="5468"/>
              </a:lnSpc>
              <a:buNone/>
            </a:pPr>
            <a:endParaRPr lang="en-US" sz="4374" dirty="0"/>
          </a:p>
        </p:txBody>
      </p:sp>
      <p:sp>
        <p:nvSpPr>
          <p:cNvPr id="6" name="Text 3"/>
          <p:cNvSpPr/>
          <p:nvPr/>
        </p:nvSpPr>
        <p:spPr>
          <a:xfrm>
            <a:off x="2037993" y="4490442"/>
            <a:ext cx="3295888" cy="694373"/>
          </a:xfrm>
          <a:prstGeom prst="rect">
            <a:avLst/>
          </a:prstGeom>
          <a:noFill/>
          <a:ln/>
        </p:spPr>
        <p:txBody>
          <a:bodyPr wrap="square" rtlCol="0" anchor="t"/>
          <a:lstStyle/>
          <a:p>
            <a:pPr marL="0" indent="0" algn="l">
              <a:lnSpc>
                <a:spcPts val="2734"/>
              </a:lnSpc>
              <a:buNone/>
            </a:pPr>
            <a:endParaRPr lang="en-US" sz="2187" dirty="0"/>
          </a:p>
        </p:txBody>
      </p:sp>
      <p:sp>
        <p:nvSpPr>
          <p:cNvPr id="7" name="Text 4"/>
          <p:cNvSpPr/>
          <p:nvPr/>
        </p:nvSpPr>
        <p:spPr>
          <a:xfrm>
            <a:off x="2037993" y="5406985"/>
            <a:ext cx="3295888" cy="1777008"/>
          </a:xfrm>
          <a:prstGeom prst="rect">
            <a:avLst/>
          </a:prstGeom>
          <a:noFill/>
          <a:ln/>
        </p:spPr>
        <p:txBody>
          <a:bodyPr wrap="square" rtlCol="0" anchor="t"/>
          <a:lstStyle/>
          <a:p>
            <a:pPr marL="0" indent="0" algn="l">
              <a:lnSpc>
                <a:spcPts val="2799"/>
              </a:lnSpc>
              <a:buNone/>
            </a:pPr>
            <a:endParaRPr lang="en-US" sz="1750" dirty="0"/>
          </a:p>
        </p:txBody>
      </p:sp>
      <p:sp>
        <p:nvSpPr>
          <p:cNvPr id="9" name="Text 5"/>
          <p:cNvSpPr/>
          <p:nvPr/>
        </p:nvSpPr>
        <p:spPr>
          <a:xfrm>
            <a:off x="5667137" y="4490561"/>
            <a:ext cx="2221944" cy="347186"/>
          </a:xfrm>
          <a:prstGeom prst="rect">
            <a:avLst/>
          </a:prstGeom>
          <a:noFill/>
          <a:ln/>
        </p:spPr>
        <p:txBody>
          <a:bodyPr wrap="none" rtlCol="0" anchor="t"/>
          <a:lstStyle/>
          <a:p>
            <a:pPr marL="0" indent="0" algn="l">
              <a:lnSpc>
                <a:spcPts val="2734"/>
              </a:lnSpc>
              <a:buNone/>
            </a:pPr>
            <a:endParaRPr lang="en-US" sz="2187" dirty="0"/>
          </a:p>
        </p:txBody>
      </p:sp>
      <p:sp>
        <p:nvSpPr>
          <p:cNvPr id="10" name="Text 6"/>
          <p:cNvSpPr/>
          <p:nvPr/>
        </p:nvSpPr>
        <p:spPr>
          <a:xfrm>
            <a:off x="5667137" y="5059918"/>
            <a:ext cx="3296007" cy="2132409"/>
          </a:xfrm>
          <a:prstGeom prst="rect">
            <a:avLst/>
          </a:prstGeom>
          <a:noFill/>
          <a:ln/>
        </p:spPr>
        <p:txBody>
          <a:bodyPr wrap="square" rtlCol="0" anchor="t"/>
          <a:lstStyle/>
          <a:p>
            <a:pPr marL="0" indent="0" algn="l">
              <a:lnSpc>
                <a:spcPts val="2799"/>
              </a:lnSpc>
              <a:buNone/>
            </a:pPr>
            <a:endParaRPr lang="en-US" sz="1750" dirty="0"/>
          </a:p>
        </p:txBody>
      </p:sp>
      <p:sp>
        <p:nvSpPr>
          <p:cNvPr id="12" name="Text 7"/>
          <p:cNvSpPr/>
          <p:nvPr/>
        </p:nvSpPr>
        <p:spPr>
          <a:xfrm>
            <a:off x="9296400" y="4490561"/>
            <a:ext cx="2221944" cy="347186"/>
          </a:xfrm>
          <a:prstGeom prst="rect">
            <a:avLst/>
          </a:prstGeom>
          <a:noFill/>
          <a:ln/>
        </p:spPr>
        <p:txBody>
          <a:bodyPr wrap="none" rtlCol="0" anchor="t"/>
          <a:lstStyle/>
          <a:p>
            <a:pPr marL="0" indent="0" algn="l">
              <a:lnSpc>
                <a:spcPts val="2734"/>
              </a:lnSpc>
              <a:buNone/>
            </a:pPr>
            <a:endParaRPr lang="en-US" sz="2187" dirty="0"/>
          </a:p>
        </p:txBody>
      </p:sp>
      <p:sp>
        <p:nvSpPr>
          <p:cNvPr id="13" name="Text 8"/>
          <p:cNvSpPr/>
          <p:nvPr/>
        </p:nvSpPr>
        <p:spPr>
          <a:xfrm>
            <a:off x="9296400" y="5059918"/>
            <a:ext cx="3296007" cy="1421606"/>
          </a:xfrm>
          <a:prstGeom prst="rect">
            <a:avLst/>
          </a:prstGeom>
          <a:noFill/>
          <a:ln/>
        </p:spPr>
        <p:txBody>
          <a:bodyPr wrap="square" rtlCol="0" anchor="t"/>
          <a:lstStyle/>
          <a:p>
            <a:pPr marL="0" indent="0" algn="l">
              <a:lnSpc>
                <a:spcPts val="2799"/>
              </a:lnSpc>
              <a:buNone/>
            </a:pPr>
            <a:endParaRPr lang="en-US" sz="1750" dirty="0"/>
          </a:p>
        </p:txBody>
      </p:sp>
      <p:sp>
        <p:nvSpPr>
          <p:cNvPr id="11" name="Title 1"/>
          <p:cNvSpPr txBox="1">
            <a:spLocks/>
          </p:cNvSpPr>
          <p:nvPr/>
        </p:nvSpPr>
        <p:spPr>
          <a:xfrm>
            <a:off x="856673" y="171161"/>
            <a:ext cx="10515600" cy="937203"/>
          </a:xfrm>
          <a:prstGeom prst="rect">
            <a:avLst/>
          </a:prstGeom>
        </p:spPr>
        <p:txBody>
          <a:bodyPr lIns="91440" tIns="45720" rIns="91440" bIns="45720" anchor="t">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5000" dirty="0">
                <a:solidFill>
                  <a:srgbClr val="1B1810"/>
                </a:solidFill>
                <a:latin typeface="Times New Roman"/>
                <a:ea typeface="Times New Roman"/>
                <a:cs typeface="Times New Roman"/>
              </a:rPr>
              <a:t>​</a:t>
            </a:r>
            <a:endParaRPr lang="en-US" sz="5400" b="1" i="0" u="none" strike="noStrike" kern="1200" cap="none" spc="0" normalizeH="0" baseline="0" noProof="0" dirty="0">
              <a:ln>
                <a:noFill/>
              </a:ln>
              <a:solidFill>
                <a:srgbClr val="C00000"/>
              </a:solidFill>
              <a:effectLst/>
              <a:uLnTx/>
              <a:uFillTx/>
              <a:latin typeface="+mj-lt"/>
              <a:ea typeface="Calibri Light"/>
              <a:cs typeface="Calibri Light"/>
            </a:endParaRPr>
          </a:p>
        </p:txBody>
      </p:sp>
      <p:sp>
        <p:nvSpPr>
          <p:cNvPr id="14" name="Content Placeholder 2"/>
          <p:cNvSpPr txBox="1">
            <a:spLocks/>
          </p:cNvSpPr>
          <p:nvPr/>
        </p:nvSpPr>
        <p:spPr>
          <a:xfrm>
            <a:off x="2087418" y="1283855"/>
            <a:ext cx="7629237" cy="5061525"/>
          </a:xfrm>
          <a:prstGeom prst="rect">
            <a:avLst/>
          </a:prstGeom>
        </p:spPr>
        <p:txBody>
          <a:bodyPr lIns="91440" tIns="45720" rIns="91440" bIns="45720" anchor="t">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GB" sz="4200" b="0" i="0" u="none" strike="noStrike" kern="1200" cap="none" spc="0" normalizeH="0" baseline="0" noProof="0" dirty="0">
              <a:ln>
                <a:noFill/>
              </a:ln>
              <a:solidFill>
                <a:schemeClr val="bg1"/>
              </a:solidFill>
              <a:effectLst/>
              <a:uLnTx/>
              <a:uFillTx/>
              <a:latin typeface="Georgia"/>
              <a:cs typeface="Times New Roman"/>
            </a:endParaRPr>
          </a:p>
        </p:txBody>
      </p:sp>
      <p:sp>
        <p:nvSpPr>
          <p:cNvPr id="15" name="Footer Placeholder 2"/>
          <p:cNvSpPr txBox="1">
            <a:spLocks/>
          </p:cNvSpPr>
          <p:nvPr/>
        </p:nvSpPr>
        <p:spPr>
          <a:xfrm>
            <a:off x="184727" y="6341602"/>
            <a:ext cx="12679889" cy="1087795"/>
          </a:xfrm>
          <a:prstGeom prst="rect">
            <a:avLst/>
          </a:prstGeom>
        </p:spPr>
        <p:txBody>
          <a:bodyPr lIns="91440" tIns="45720" rIns="91440" bIns="45720" anchor="t"/>
          <a:lstStyle/>
          <a:p>
            <a:pPr>
              <a:defRPr/>
            </a:pPr>
            <a:endParaRPr lang="en-GB" sz="1800" b="0" i="0" u="none" strike="noStrike" kern="1200" cap="none" spc="0" normalizeH="0" baseline="0" noProof="0" dirty="0">
              <a:ln>
                <a:noFill/>
              </a:ln>
              <a:effectLst/>
              <a:uLnTx/>
              <a:uFillTx/>
              <a:latin typeface="Times New Roman"/>
              <a:cs typeface="Times New Roman"/>
            </a:endParaRPr>
          </a:p>
        </p:txBody>
      </p:sp>
      <p:sp>
        <p:nvSpPr>
          <p:cNvPr id="5" name="TextBox 4">
            <a:extLst>
              <a:ext uri="{FF2B5EF4-FFF2-40B4-BE49-F238E27FC236}">
                <a16:creationId xmlns:a16="http://schemas.microsoft.com/office/drawing/2014/main" id="{501375F6-C102-FD0A-008E-EA4304366F91}"/>
              </a:ext>
            </a:extLst>
          </p:cNvPr>
          <p:cNvSpPr txBox="1"/>
          <p:nvPr/>
        </p:nvSpPr>
        <p:spPr>
          <a:xfrm>
            <a:off x="5943600" y="3886200"/>
            <a:ext cx="27432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5000" b="1" dirty="0">
              <a:solidFill>
                <a:srgbClr val="1B1810"/>
              </a:solidFill>
              <a:latin typeface="Times New Roman"/>
              <a:cs typeface="Times New Roman"/>
            </a:endParaRPr>
          </a:p>
        </p:txBody>
      </p:sp>
      <p:sp>
        <p:nvSpPr>
          <p:cNvPr id="19" name="TextBox 18">
            <a:extLst>
              <a:ext uri="{FF2B5EF4-FFF2-40B4-BE49-F238E27FC236}">
                <a16:creationId xmlns:a16="http://schemas.microsoft.com/office/drawing/2014/main" id="{166AFF41-1370-7F87-AC0E-2BE84735BA33}"/>
              </a:ext>
            </a:extLst>
          </p:cNvPr>
          <p:cNvSpPr txBox="1"/>
          <p:nvPr/>
        </p:nvSpPr>
        <p:spPr>
          <a:xfrm>
            <a:off x="4572000" y="630044"/>
            <a:ext cx="5185317" cy="7617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350" b="1" dirty="0">
                <a:solidFill>
                  <a:srgbClr val="FF726D"/>
                </a:solidFill>
                <a:latin typeface="Inconsolata"/>
                <a:ea typeface="Inconsolata"/>
              </a:rPr>
              <a:t>Project Output</a:t>
            </a:r>
          </a:p>
        </p:txBody>
      </p:sp>
      <p:pic>
        <p:nvPicPr>
          <p:cNvPr id="20" name="Picture 19">
            <a:extLst>
              <a:ext uri="{FF2B5EF4-FFF2-40B4-BE49-F238E27FC236}">
                <a16:creationId xmlns:a16="http://schemas.microsoft.com/office/drawing/2014/main" id="{F197030B-1183-88F9-41B9-7D816D6F0ED1}"/>
              </a:ext>
            </a:extLst>
          </p:cNvPr>
          <p:cNvPicPr>
            <a:picLocks noChangeAspect="1"/>
          </p:cNvPicPr>
          <p:nvPr/>
        </p:nvPicPr>
        <p:blipFill>
          <a:blip r:embed="rId3"/>
          <a:stretch>
            <a:fillRect/>
          </a:stretch>
        </p:blipFill>
        <p:spPr>
          <a:xfrm>
            <a:off x="189571" y="1475948"/>
            <a:ext cx="4527395" cy="6649302"/>
          </a:xfrm>
          <a:prstGeom prst="rect">
            <a:avLst/>
          </a:prstGeom>
        </p:spPr>
      </p:pic>
      <p:pic>
        <p:nvPicPr>
          <p:cNvPr id="21" name="Picture 20">
            <a:extLst>
              <a:ext uri="{FF2B5EF4-FFF2-40B4-BE49-F238E27FC236}">
                <a16:creationId xmlns:a16="http://schemas.microsoft.com/office/drawing/2014/main" id="{A123A611-CAA8-B8BA-74D3-C8DB3F7B0975}"/>
              </a:ext>
            </a:extLst>
          </p:cNvPr>
          <p:cNvPicPr>
            <a:picLocks noChangeAspect="1"/>
          </p:cNvPicPr>
          <p:nvPr/>
        </p:nvPicPr>
        <p:blipFill>
          <a:blip r:embed="rId4"/>
          <a:stretch>
            <a:fillRect/>
          </a:stretch>
        </p:blipFill>
        <p:spPr>
          <a:xfrm>
            <a:off x="4850780" y="1484784"/>
            <a:ext cx="4493940" cy="6642782"/>
          </a:xfrm>
          <a:prstGeom prst="rect">
            <a:avLst/>
          </a:prstGeom>
        </p:spPr>
      </p:pic>
      <p:pic>
        <p:nvPicPr>
          <p:cNvPr id="22" name="Picture 21">
            <a:extLst>
              <a:ext uri="{FF2B5EF4-FFF2-40B4-BE49-F238E27FC236}">
                <a16:creationId xmlns:a16="http://schemas.microsoft.com/office/drawing/2014/main" id="{B089DAF1-EC1E-7A66-8BB0-4BE9FD4B6669}"/>
              </a:ext>
            </a:extLst>
          </p:cNvPr>
          <p:cNvPicPr>
            <a:picLocks noChangeAspect="1"/>
          </p:cNvPicPr>
          <p:nvPr/>
        </p:nvPicPr>
        <p:blipFill>
          <a:blip r:embed="rId5"/>
          <a:stretch>
            <a:fillRect/>
          </a:stretch>
        </p:blipFill>
        <p:spPr>
          <a:xfrm>
            <a:off x="9489688" y="1480676"/>
            <a:ext cx="4861931" cy="6662148"/>
          </a:xfrm>
          <a:prstGeom prst="rect">
            <a:avLst/>
          </a:prstGeom>
        </p:spPr>
      </p:pic>
    </p:spTree>
    <p:extLst>
      <p:ext uri="{BB962C8B-B14F-4D97-AF65-F5344CB8AC3E}">
        <p14:creationId xmlns:p14="http://schemas.microsoft.com/office/powerpoint/2010/main" val="1176817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1037153"/>
            <a:ext cx="9022080" cy="694373"/>
          </a:xfrm>
          <a:prstGeom prst="rect">
            <a:avLst/>
          </a:prstGeom>
          <a:noFill/>
          <a:ln/>
        </p:spPr>
        <p:txBody>
          <a:bodyPr wrap="none" rtlCol="0" anchor="t"/>
          <a:lstStyle/>
          <a:p>
            <a:pPr marL="0" indent="0">
              <a:lnSpc>
                <a:spcPts val="5468"/>
              </a:lnSpc>
              <a:buNone/>
            </a:pPr>
            <a:endParaRPr lang="en-US" sz="4374" dirty="0"/>
          </a:p>
        </p:txBody>
      </p:sp>
      <p:sp>
        <p:nvSpPr>
          <p:cNvPr id="6" name="Text 3"/>
          <p:cNvSpPr/>
          <p:nvPr/>
        </p:nvSpPr>
        <p:spPr>
          <a:xfrm>
            <a:off x="2037993" y="4490442"/>
            <a:ext cx="3295888" cy="694373"/>
          </a:xfrm>
          <a:prstGeom prst="rect">
            <a:avLst/>
          </a:prstGeom>
          <a:noFill/>
          <a:ln/>
        </p:spPr>
        <p:txBody>
          <a:bodyPr wrap="square" rtlCol="0" anchor="t"/>
          <a:lstStyle/>
          <a:p>
            <a:pPr marL="0" indent="0" algn="l">
              <a:lnSpc>
                <a:spcPts val="2734"/>
              </a:lnSpc>
              <a:buNone/>
            </a:pPr>
            <a:endParaRPr lang="en-US" sz="2187" dirty="0"/>
          </a:p>
        </p:txBody>
      </p:sp>
      <p:sp>
        <p:nvSpPr>
          <p:cNvPr id="7" name="Text 4"/>
          <p:cNvSpPr/>
          <p:nvPr/>
        </p:nvSpPr>
        <p:spPr>
          <a:xfrm>
            <a:off x="2037993" y="5406985"/>
            <a:ext cx="3295888" cy="1777008"/>
          </a:xfrm>
          <a:prstGeom prst="rect">
            <a:avLst/>
          </a:prstGeom>
          <a:noFill/>
          <a:ln/>
        </p:spPr>
        <p:txBody>
          <a:bodyPr wrap="square" rtlCol="0" anchor="t"/>
          <a:lstStyle/>
          <a:p>
            <a:pPr marL="0" indent="0" algn="l">
              <a:lnSpc>
                <a:spcPts val="2799"/>
              </a:lnSpc>
              <a:buNone/>
            </a:pPr>
            <a:endParaRPr lang="en-US" sz="1750" dirty="0"/>
          </a:p>
        </p:txBody>
      </p:sp>
      <p:sp>
        <p:nvSpPr>
          <p:cNvPr id="9" name="Text 5"/>
          <p:cNvSpPr/>
          <p:nvPr/>
        </p:nvSpPr>
        <p:spPr>
          <a:xfrm>
            <a:off x="5667137" y="4490561"/>
            <a:ext cx="2221944" cy="347186"/>
          </a:xfrm>
          <a:prstGeom prst="rect">
            <a:avLst/>
          </a:prstGeom>
          <a:noFill/>
          <a:ln/>
        </p:spPr>
        <p:txBody>
          <a:bodyPr wrap="none" rtlCol="0" anchor="t"/>
          <a:lstStyle/>
          <a:p>
            <a:pPr marL="0" indent="0" algn="l">
              <a:lnSpc>
                <a:spcPts val="2734"/>
              </a:lnSpc>
              <a:buNone/>
            </a:pPr>
            <a:endParaRPr lang="en-US" sz="2187" dirty="0"/>
          </a:p>
        </p:txBody>
      </p:sp>
      <p:sp>
        <p:nvSpPr>
          <p:cNvPr id="10" name="Text 6"/>
          <p:cNvSpPr/>
          <p:nvPr/>
        </p:nvSpPr>
        <p:spPr>
          <a:xfrm>
            <a:off x="5667137" y="5059918"/>
            <a:ext cx="3296007" cy="2132409"/>
          </a:xfrm>
          <a:prstGeom prst="rect">
            <a:avLst/>
          </a:prstGeom>
          <a:noFill/>
          <a:ln/>
        </p:spPr>
        <p:txBody>
          <a:bodyPr wrap="square" rtlCol="0" anchor="t"/>
          <a:lstStyle/>
          <a:p>
            <a:pPr marL="0" indent="0" algn="l">
              <a:lnSpc>
                <a:spcPts val="2799"/>
              </a:lnSpc>
              <a:buNone/>
            </a:pPr>
            <a:endParaRPr lang="en-US" sz="1750" dirty="0"/>
          </a:p>
        </p:txBody>
      </p:sp>
      <p:sp>
        <p:nvSpPr>
          <p:cNvPr id="12" name="Text 7"/>
          <p:cNvSpPr/>
          <p:nvPr/>
        </p:nvSpPr>
        <p:spPr>
          <a:xfrm>
            <a:off x="9296400" y="4490561"/>
            <a:ext cx="2221944" cy="347186"/>
          </a:xfrm>
          <a:prstGeom prst="rect">
            <a:avLst/>
          </a:prstGeom>
          <a:noFill/>
          <a:ln/>
        </p:spPr>
        <p:txBody>
          <a:bodyPr wrap="none" rtlCol="0" anchor="t"/>
          <a:lstStyle/>
          <a:p>
            <a:pPr marL="0" indent="0" algn="l">
              <a:lnSpc>
                <a:spcPts val="2734"/>
              </a:lnSpc>
              <a:buNone/>
            </a:pPr>
            <a:endParaRPr lang="en-US" sz="2187" dirty="0"/>
          </a:p>
        </p:txBody>
      </p:sp>
      <p:sp>
        <p:nvSpPr>
          <p:cNvPr id="13" name="Text 8"/>
          <p:cNvSpPr/>
          <p:nvPr/>
        </p:nvSpPr>
        <p:spPr>
          <a:xfrm>
            <a:off x="9296400" y="5059918"/>
            <a:ext cx="3296007" cy="1421606"/>
          </a:xfrm>
          <a:prstGeom prst="rect">
            <a:avLst/>
          </a:prstGeom>
          <a:noFill/>
          <a:ln/>
        </p:spPr>
        <p:txBody>
          <a:bodyPr wrap="square" rtlCol="0" anchor="t"/>
          <a:lstStyle/>
          <a:p>
            <a:pPr marL="0" indent="0" algn="l">
              <a:lnSpc>
                <a:spcPts val="2799"/>
              </a:lnSpc>
              <a:buNone/>
            </a:pPr>
            <a:endParaRPr lang="en-US" sz="1750" dirty="0"/>
          </a:p>
        </p:txBody>
      </p:sp>
      <p:sp>
        <p:nvSpPr>
          <p:cNvPr id="11" name="Title 1"/>
          <p:cNvSpPr txBox="1">
            <a:spLocks/>
          </p:cNvSpPr>
          <p:nvPr/>
        </p:nvSpPr>
        <p:spPr>
          <a:xfrm>
            <a:off x="856673" y="171161"/>
            <a:ext cx="10515600" cy="937203"/>
          </a:xfrm>
          <a:prstGeom prst="rect">
            <a:avLst/>
          </a:prstGeom>
        </p:spPr>
        <p:txBody>
          <a:bodyPr lIns="91440" tIns="45720" rIns="91440" bIns="45720" anchor="t">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5000" dirty="0">
                <a:solidFill>
                  <a:srgbClr val="1B1810"/>
                </a:solidFill>
                <a:latin typeface="Times New Roman"/>
                <a:ea typeface="Times New Roman"/>
                <a:cs typeface="Times New Roman"/>
              </a:rPr>
              <a:t>​</a:t>
            </a:r>
            <a:endParaRPr lang="en-US" sz="5400" b="1" i="0" u="none" strike="noStrike" kern="1200" cap="none" spc="0" normalizeH="0" baseline="0" noProof="0" dirty="0">
              <a:ln>
                <a:noFill/>
              </a:ln>
              <a:solidFill>
                <a:srgbClr val="C00000"/>
              </a:solidFill>
              <a:effectLst/>
              <a:uLnTx/>
              <a:uFillTx/>
              <a:latin typeface="+mj-lt"/>
              <a:ea typeface="Calibri Light"/>
              <a:cs typeface="Calibri Light"/>
            </a:endParaRPr>
          </a:p>
        </p:txBody>
      </p:sp>
      <p:sp>
        <p:nvSpPr>
          <p:cNvPr id="14" name="Content Placeholder 2"/>
          <p:cNvSpPr txBox="1">
            <a:spLocks/>
          </p:cNvSpPr>
          <p:nvPr/>
        </p:nvSpPr>
        <p:spPr>
          <a:xfrm>
            <a:off x="2087418" y="1283855"/>
            <a:ext cx="7629237" cy="5061525"/>
          </a:xfrm>
          <a:prstGeom prst="rect">
            <a:avLst/>
          </a:prstGeom>
        </p:spPr>
        <p:txBody>
          <a:bodyPr lIns="91440" tIns="45720" rIns="91440" bIns="45720" anchor="t">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GB" sz="4200" b="0" i="0" u="none" strike="noStrike" kern="1200" cap="none" spc="0" normalizeH="0" baseline="0" noProof="0" dirty="0">
              <a:ln>
                <a:noFill/>
              </a:ln>
              <a:solidFill>
                <a:schemeClr val="bg1"/>
              </a:solidFill>
              <a:effectLst/>
              <a:uLnTx/>
              <a:uFillTx/>
              <a:latin typeface="Georgia"/>
              <a:cs typeface="Times New Roman"/>
            </a:endParaRPr>
          </a:p>
        </p:txBody>
      </p:sp>
      <p:sp>
        <p:nvSpPr>
          <p:cNvPr id="15" name="Footer Placeholder 2"/>
          <p:cNvSpPr txBox="1">
            <a:spLocks/>
          </p:cNvSpPr>
          <p:nvPr/>
        </p:nvSpPr>
        <p:spPr>
          <a:xfrm>
            <a:off x="184727" y="6341602"/>
            <a:ext cx="12679889" cy="1087795"/>
          </a:xfrm>
          <a:prstGeom prst="rect">
            <a:avLst/>
          </a:prstGeom>
        </p:spPr>
        <p:txBody>
          <a:bodyPr lIns="91440" tIns="45720" rIns="91440" bIns="45720" anchor="t"/>
          <a:lstStyle/>
          <a:p>
            <a:pPr>
              <a:defRPr/>
            </a:pPr>
            <a:endParaRPr lang="en-GB" sz="1800" b="0" i="0" u="none" strike="noStrike" kern="1200" cap="none" spc="0" normalizeH="0" baseline="0" noProof="0" dirty="0">
              <a:ln>
                <a:noFill/>
              </a:ln>
              <a:effectLst/>
              <a:uLnTx/>
              <a:uFillTx/>
              <a:latin typeface="Times New Roman"/>
              <a:cs typeface="Times New Roman"/>
            </a:endParaRPr>
          </a:p>
        </p:txBody>
      </p:sp>
      <p:sp>
        <p:nvSpPr>
          <p:cNvPr id="5" name="TextBox 4">
            <a:extLst>
              <a:ext uri="{FF2B5EF4-FFF2-40B4-BE49-F238E27FC236}">
                <a16:creationId xmlns:a16="http://schemas.microsoft.com/office/drawing/2014/main" id="{501375F6-C102-FD0A-008E-EA4304366F91}"/>
              </a:ext>
            </a:extLst>
          </p:cNvPr>
          <p:cNvSpPr txBox="1"/>
          <p:nvPr/>
        </p:nvSpPr>
        <p:spPr>
          <a:xfrm>
            <a:off x="5943600" y="3886200"/>
            <a:ext cx="27432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5000" b="1" dirty="0">
              <a:solidFill>
                <a:srgbClr val="1B1810"/>
              </a:solidFill>
              <a:latin typeface="Times New Roman"/>
              <a:cs typeface="Times New Roman"/>
            </a:endParaRPr>
          </a:p>
        </p:txBody>
      </p:sp>
      <p:sp>
        <p:nvSpPr>
          <p:cNvPr id="8" name="TextBox 7">
            <a:extLst>
              <a:ext uri="{FF2B5EF4-FFF2-40B4-BE49-F238E27FC236}">
                <a16:creationId xmlns:a16="http://schemas.microsoft.com/office/drawing/2014/main" id="{5DBC3A20-AA7E-0B20-0D3C-6FD6BB169D28}"/>
              </a:ext>
            </a:extLst>
          </p:cNvPr>
          <p:cNvSpPr txBox="1"/>
          <p:nvPr/>
        </p:nvSpPr>
        <p:spPr>
          <a:xfrm>
            <a:off x="5140713" y="574288"/>
            <a:ext cx="4471638" cy="7617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350" b="1" dirty="0">
                <a:solidFill>
                  <a:srgbClr val="FF726D"/>
                </a:solidFill>
                <a:latin typeface="Inconsolata"/>
                <a:ea typeface="Inconsolata"/>
              </a:rPr>
              <a:t>Conclusion</a:t>
            </a:r>
          </a:p>
        </p:txBody>
      </p:sp>
      <p:sp>
        <p:nvSpPr>
          <p:cNvPr id="16" name="TextBox 15">
            <a:extLst>
              <a:ext uri="{FF2B5EF4-FFF2-40B4-BE49-F238E27FC236}">
                <a16:creationId xmlns:a16="http://schemas.microsoft.com/office/drawing/2014/main" id="{9A2A29C8-D587-BA32-28E9-8EDDAB2B5AF1}"/>
              </a:ext>
            </a:extLst>
          </p:cNvPr>
          <p:cNvSpPr txBox="1"/>
          <p:nvPr/>
        </p:nvSpPr>
        <p:spPr>
          <a:xfrm>
            <a:off x="1338146" y="1577898"/>
            <a:ext cx="12266341"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600" b="1" dirty="0">
              <a:solidFill>
                <a:schemeClr val="bg1"/>
              </a:solidFill>
              <a:ea typeface="Calibri"/>
              <a:cs typeface="Calibri"/>
            </a:endParaRPr>
          </a:p>
          <a:p>
            <a:pPr marL="285750" indent="-285750">
              <a:buFont typeface="Wingdings,Sans-Serif"/>
              <a:buChar char="v"/>
            </a:pPr>
            <a:r>
              <a:rPr lang="en-US" dirty="0">
                <a:solidFill>
                  <a:schemeClr val="bg1"/>
                </a:solidFill>
                <a:latin typeface="Times New Roman"/>
                <a:ea typeface="Calibri"/>
                <a:cs typeface="Times New Roman"/>
              </a:rPr>
              <a:t>On implementing this project , I learnt the technology Java , servlets and JSP ( which is an extension to servlet ). </a:t>
            </a:r>
          </a:p>
          <a:p>
            <a:pPr marL="285750" indent="-285750">
              <a:buFont typeface="Wingdings,Sans-Serif"/>
              <a:buChar char="v"/>
            </a:pPr>
            <a:endParaRPr lang="en-US" dirty="0">
              <a:solidFill>
                <a:schemeClr val="bg1"/>
              </a:solidFill>
              <a:latin typeface="Times New Roman"/>
              <a:ea typeface="Calibri"/>
              <a:cs typeface="Times New Roman"/>
            </a:endParaRPr>
          </a:p>
          <a:p>
            <a:pPr marL="285750" indent="-285750">
              <a:buFont typeface="Wingdings,Sans-Serif"/>
              <a:buChar char="v"/>
            </a:pPr>
            <a:r>
              <a:rPr lang="en-US" dirty="0">
                <a:solidFill>
                  <a:schemeClr val="bg1"/>
                </a:solidFill>
                <a:latin typeface="Times New Roman"/>
                <a:ea typeface="Calibri"/>
                <a:cs typeface="Times New Roman"/>
              </a:rPr>
              <a:t>The aim of this project was to create a Typing Speed Calculator that would count the Words Per Minute(WPM) , Character Per Minute (CPM) and the accuracy of the typed characters and also throwing some suggestions depending on the performance of the user. </a:t>
            </a:r>
          </a:p>
          <a:p>
            <a:endParaRPr lang="en-US" dirty="0">
              <a:solidFill>
                <a:schemeClr val="bg1"/>
              </a:solidFill>
              <a:latin typeface="Times New Roman"/>
              <a:ea typeface="Calibri"/>
              <a:cs typeface="Times New Roman"/>
            </a:endParaRPr>
          </a:p>
          <a:p>
            <a:pPr marL="285750" indent="-285750">
              <a:buFont typeface="Wingdings,Sans-Serif"/>
              <a:buChar char="v"/>
            </a:pPr>
            <a:r>
              <a:rPr lang="en-US" dirty="0">
                <a:solidFill>
                  <a:schemeClr val="bg1"/>
                </a:solidFill>
                <a:latin typeface="Times New Roman"/>
                <a:ea typeface="Calibri"/>
                <a:cs typeface="Times New Roman"/>
              </a:rPr>
              <a:t>It is not easy to know your accuracy when it comes to typing , but this project will let you know your typing speed along with the accuracy of the typed words.</a:t>
            </a:r>
            <a:br>
              <a:rPr lang="en-US" dirty="0">
                <a:solidFill>
                  <a:schemeClr val="bg1"/>
                </a:solidFill>
                <a:latin typeface="Times New Roman"/>
                <a:ea typeface="Calibri"/>
                <a:cs typeface="Times New Roman"/>
              </a:rPr>
            </a:br>
            <a:endParaRPr lang="en-IN" dirty="0">
              <a:solidFill>
                <a:schemeClr val="bg1"/>
              </a:solidFill>
              <a:latin typeface="Times New Roman"/>
              <a:ea typeface="Calibri"/>
              <a:cs typeface="Times New Roman"/>
            </a:endParaRPr>
          </a:p>
          <a:p>
            <a:pPr marL="285750" indent="-285750">
              <a:buFont typeface="Wingdings,Sans-Serif"/>
              <a:buChar char="v"/>
            </a:pPr>
            <a:r>
              <a:rPr lang="en-US" dirty="0">
                <a:solidFill>
                  <a:schemeClr val="bg1"/>
                </a:solidFill>
                <a:latin typeface="Times New Roman"/>
                <a:ea typeface="Calibri"/>
                <a:cs typeface="Times New Roman"/>
              </a:rPr>
              <a:t>This will not only help to increase the typing speed of the user but also will also allow them to focus on the words and characters which they have typed i.e., how much accurate they are.</a:t>
            </a:r>
            <a:endParaRPr lang="en-IN" dirty="0">
              <a:solidFill>
                <a:schemeClr val="bg1"/>
              </a:solidFill>
              <a:latin typeface="Times New Roman"/>
              <a:ea typeface="Calibri"/>
              <a:cs typeface="Times New Roman"/>
            </a:endParaRPr>
          </a:p>
          <a:p>
            <a:endParaRPr lang="en-IN" dirty="0">
              <a:solidFill>
                <a:schemeClr val="bg1"/>
              </a:solidFill>
              <a:latin typeface="Times New Roman"/>
              <a:ea typeface="Calibri"/>
              <a:cs typeface="Times New Roman"/>
            </a:endParaRPr>
          </a:p>
          <a:p>
            <a:pPr marL="285750" indent="-285750">
              <a:buFont typeface="Wingdings,Sans-Serif"/>
              <a:buChar char="v"/>
            </a:pPr>
            <a:r>
              <a:rPr lang="en-US" i="1" dirty="0">
                <a:solidFill>
                  <a:schemeClr val="bg1"/>
                </a:solidFill>
                <a:latin typeface="Times New Roman"/>
                <a:ea typeface="Calibri"/>
                <a:cs typeface="Times New Roman"/>
              </a:rPr>
              <a:t>“Ability to reuse the code within the same program is achieved in the object oriented programming by means of extending and implementing , this is what Java is.”</a:t>
            </a:r>
            <a:r>
              <a:rPr lang="en-US" dirty="0">
                <a:solidFill>
                  <a:schemeClr val="bg1"/>
                </a:solidFill>
                <a:latin typeface="Times New Roman"/>
                <a:ea typeface="Calibri"/>
                <a:cs typeface="Times New Roman"/>
              </a:rPr>
              <a:t> , with this I conclude my statement.</a:t>
            </a:r>
            <a:endParaRPr lang="en-IN" dirty="0">
              <a:solidFill>
                <a:schemeClr val="bg1"/>
              </a:solidFill>
              <a:latin typeface="Times New Roman"/>
              <a:ea typeface="Calibri"/>
              <a:cs typeface="Times New Roman"/>
            </a:endParaRPr>
          </a:p>
          <a:p>
            <a:endParaRPr lang="en-IN" dirty="0">
              <a:solidFill>
                <a:schemeClr val="bg1"/>
              </a:solidFill>
              <a:latin typeface="Century Gothic"/>
              <a:ea typeface="Calibri"/>
              <a:cs typeface="Calibri"/>
            </a:endParaRPr>
          </a:p>
          <a:p>
            <a:endParaRPr lang="en-US" sz="3600" dirty="0">
              <a:solidFill>
                <a:schemeClr val="bg1"/>
              </a:solidFill>
              <a:ea typeface="Calibri"/>
              <a:cs typeface="Calibri"/>
            </a:endParaRPr>
          </a:p>
        </p:txBody>
      </p:sp>
    </p:spTree>
    <p:extLst>
      <p:ext uri="{BB962C8B-B14F-4D97-AF65-F5344CB8AC3E}">
        <p14:creationId xmlns:p14="http://schemas.microsoft.com/office/powerpoint/2010/main" val="377268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1037153"/>
            <a:ext cx="9022080" cy="694373"/>
          </a:xfrm>
          <a:prstGeom prst="rect">
            <a:avLst/>
          </a:prstGeom>
          <a:noFill/>
          <a:ln/>
        </p:spPr>
        <p:txBody>
          <a:bodyPr wrap="none" rtlCol="0" anchor="t"/>
          <a:lstStyle/>
          <a:p>
            <a:pPr marL="0" indent="0">
              <a:lnSpc>
                <a:spcPts val="5468"/>
              </a:lnSpc>
              <a:buNone/>
            </a:pPr>
            <a:endParaRPr lang="en-US" sz="4374" dirty="0"/>
          </a:p>
        </p:txBody>
      </p:sp>
      <p:sp>
        <p:nvSpPr>
          <p:cNvPr id="6" name="Text 3"/>
          <p:cNvSpPr/>
          <p:nvPr/>
        </p:nvSpPr>
        <p:spPr>
          <a:xfrm>
            <a:off x="2037993" y="4490442"/>
            <a:ext cx="3295888" cy="694373"/>
          </a:xfrm>
          <a:prstGeom prst="rect">
            <a:avLst/>
          </a:prstGeom>
          <a:noFill/>
          <a:ln/>
        </p:spPr>
        <p:txBody>
          <a:bodyPr wrap="square" rtlCol="0" anchor="t"/>
          <a:lstStyle/>
          <a:p>
            <a:pPr marL="0" indent="0" algn="l">
              <a:lnSpc>
                <a:spcPts val="2734"/>
              </a:lnSpc>
              <a:buNone/>
            </a:pPr>
            <a:endParaRPr lang="en-US" sz="2187" dirty="0"/>
          </a:p>
        </p:txBody>
      </p:sp>
      <p:sp>
        <p:nvSpPr>
          <p:cNvPr id="7" name="Text 4"/>
          <p:cNvSpPr/>
          <p:nvPr/>
        </p:nvSpPr>
        <p:spPr>
          <a:xfrm>
            <a:off x="2037993" y="5406985"/>
            <a:ext cx="3295888" cy="1777008"/>
          </a:xfrm>
          <a:prstGeom prst="rect">
            <a:avLst/>
          </a:prstGeom>
          <a:noFill/>
          <a:ln/>
        </p:spPr>
        <p:txBody>
          <a:bodyPr wrap="square" rtlCol="0" anchor="t"/>
          <a:lstStyle/>
          <a:p>
            <a:pPr marL="0" indent="0" algn="l">
              <a:lnSpc>
                <a:spcPts val="2799"/>
              </a:lnSpc>
              <a:buNone/>
            </a:pPr>
            <a:endParaRPr lang="en-US" sz="1750" dirty="0"/>
          </a:p>
        </p:txBody>
      </p:sp>
      <p:sp>
        <p:nvSpPr>
          <p:cNvPr id="9" name="Text 5"/>
          <p:cNvSpPr/>
          <p:nvPr/>
        </p:nvSpPr>
        <p:spPr>
          <a:xfrm>
            <a:off x="5667137" y="4490561"/>
            <a:ext cx="2221944" cy="347186"/>
          </a:xfrm>
          <a:prstGeom prst="rect">
            <a:avLst/>
          </a:prstGeom>
          <a:noFill/>
          <a:ln/>
        </p:spPr>
        <p:txBody>
          <a:bodyPr wrap="none" rtlCol="0" anchor="t"/>
          <a:lstStyle/>
          <a:p>
            <a:pPr marL="0" indent="0" algn="l">
              <a:lnSpc>
                <a:spcPts val="2734"/>
              </a:lnSpc>
              <a:buNone/>
            </a:pPr>
            <a:endParaRPr lang="en-US" sz="2187" dirty="0"/>
          </a:p>
        </p:txBody>
      </p:sp>
      <p:sp>
        <p:nvSpPr>
          <p:cNvPr id="10" name="Text 6"/>
          <p:cNvSpPr/>
          <p:nvPr/>
        </p:nvSpPr>
        <p:spPr>
          <a:xfrm>
            <a:off x="5667137" y="5059918"/>
            <a:ext cx="3296007" cy="2132409"/>
          </a:xfrm>
          <a:prstGeom prst="rect">
            <a:avLst/>
          </a:prstGeom>
          <a:noFill/>
          <a:ln/>
        </p:spPr>
        <p:txBody>
          <a:bodyPr wrap="square" rtlCol="0" anchor="t"/>
          <a:lstStyle/>
          <a:p>
            <a:pPr marL="0" indent="0" algn="l">
              <a:lnSpc>
                <a:spcPts val="2799"/>
              </a:lnSpc>
              <a:buNone/>
            </a:pPr>
            <a:endParaRPr lang="en-US" sz="1750" dirty="0"/>
          </a:p>
        </p:txBody>
      </p:sp>
      <p:sp>
        <p:nvSpPr>
          <p:cNvPr id="12" name="Text 7"/>
          <p:cNvSpPr/>
          <p:nvPr/>
        </p:nvSpPr>
        <p:spPr>
          <a:xfrm>
            <a:off x="9296400" y="4490561"/>
            <a:ext cx="2221944" cy="347186"/>
          </a:xfrm>
          <a:prstGeom prst="rect">
            <a:avLst/>
          </a:prstGeom>
          <a:noFill/>
          <a:ln/>
        </p:spPr>
        <p:txBody>
          <a:bodyPr wrap="none" rtlCol="0" anchor="t"/>
          <a:lstStyle/>
          <a:p>
            <a:pPr marL="0" indent="0" algn="l">
              <a:lnSpc>
                <a:spcPts val="2734"/>
              </a:lnSpc>
              <a:buNone/>
            </a:pPr>
            <a:endParaRPr lang="en-US" sz="2187" dirty="0"/>
          </a:p>
        </p:txBody>
      </p:sp>
      <p:sp>
        <p:nvSpPr>
          <p:cNvPr id="13" name="Text 8"/>
          <p:cNvSpPr/>
          <p:nvPr/>
        </p:nvSpPr>
        <p:spPr>
          <a:xfrm>
            <a:off x="9296400" y="5059918"/>
            <a:ext cx="3296007" cy="1421606"/>
          </a:xfrm>
          <a:prstGeom prst="rect">
            <a:avLst/>
          </a:prstGeom>
          <a:noFill/>
          <a:ln/>
        </p:spPr>
        <p:txBody>
          <a:bodyPr wrap="square" rtlCol="0" anchor="t"/>
          <a:lstStyle/>
          <a:p>
            <a:pPr marL="0" indent="0" algn="l">
              <a:lnSpc>
                <a:spcPts val="2799"/>
              </a:lnSpc>
              <a:buNone/>
            </a:pPr>
            <a:endParaRPr lang="en-US" sz="1750" dirty="0"/>
          </a:p>
        </p:txBody>
      </p:sp>
      <p:sp>
        <p:nvSpPr>
          <p:cNvPr id="11" name="Title 1"/>
          <p:cNvSpPr txBox="1">
            <a:spLocks/>
          </p:cNvSpPr>
          <p:nvPr/>
        </p:nvSpPr>
        <p:spPr>
          <a:xfrm>
            <a:off x="856673" y="171161"/>
            <a:ext cx="10515600" cy="937203"/>
          </a:xfrm>
          <a:prstGeom prst="rect">
            <a:avLst/>
          </a:prstGeom>
        </p:spPr>
        <p:txBody>
          <a:bodyPr lIns="91440" tIns="45720" rIns="91440" bIns="45720" anchor="t">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5000" dirty="0">
                <a:solidFill>
                  <a:srgbClr val="1B1810"/>
                </a:solidFill>
                <a:latin typeface="Times New Roman"/>
                <a:ea typeface="Times New Roman"/>
                <a:cs typeface="Times New Roman"/>
              </a:rPr>
              <a:t>​</a:t>
            </a:r>
            <a:endParaRPr lang="en-US" sz="5400" b="1" i="0" u="none" strike="noStrike" kern="1200" cap="none" spc="0" normalizeH="0" baseline="0" noProof="0" dirty="0">
              <a:ln>
                <a:noFill/>
              </a:ln>
              <a:solidFill>
                <a:srgbClr val="C00000"/>
              </a:solidFill>
              <a:effectLst/>
              <a:uLnTx/>
              <a:uFillTx/>
              <a:latin typeface="+mj-lt"/>
              <a:ea typeface="Calibri Light"/>
              <a:cs typeface="Calibri Light"/>
            </a:endParaRPr>
          </a:p>
        </p:txBody>
      </p:sp>
      <p:sp>
        <p:nvSpPr>
          <p:cNvPr id="14" name="Content Placeholder 2"/>
          <p:cNvSpPr txBox="1">
            <a:spLocks/>
          </p:cNvSpPr>
          <p:nvPr/>
        </p:nvSpPr>
        <p:spPr>
          <a:xfrm>
            <a:off x="2087418" y="1283855"/>
            <a:ext cx="7629237" cy="5061525"/>
          </a:xfrm>
          <a:prstGeom prst="rect">
            <a:avLst/>
          </a:prstGeom>
        </p:spPr>
        <p:txBody>
          <a:bodyPr lIns="91440" tIns="45720" rIns="91440" bIns="45720" anchor="t">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GB" sz="4200" b="0" i="0" u="none" strike="noStrike" kern="1200" cap="none" spc="0" normalizeH="0" baseline="0" noProof="0" dirty="0">
              <a:ln>
                <a:noFill/>
              </a:ln>
              <a:solidFill>
                <a:schemeClr val="bg1"/>
              </a:solidFill>
              <a:effectLst/>
              <a:uLnTx/>
              <a:uFillTx/>
              <a:latin typeface="Georgia"/>
              <a:cs typeface="Times New Roman"/>
            </a:endParaRPr>
          </a:p>
        </p:txBody>
      </p:sp>
      <p:sp>
        <p:nvSpPr>
          <p:cNvPr id="15" name="Footer Placeholder 2"/>
          <p:cNvSpPr txBox="1">
            <a:spLocks/>
          </p:cNvSpPr>
          <p:nvPr/>
        </p:nvSpPr>
        <p:spPr>
          <a:xfrm>
            <a:off x="184727" y="6341602"/>
            <a:ext cx="12679889" cy="1087795"/>
          </a:xfrm>
          <a:prstGeom prst="rect">
            <a:avLst/>
          </a:prstGeom>
        </p:spPr>
        <p:txBody>
          <a:bodyPr lIns="91440" tIns="45720" rIns="91440" bIns="45720" anchor="t"/>
          <a:lstStyle/>
          <a:p>
            <a:pPr>
              <a:defRPr/>
            </a:pPr>
            <a:endParaRPr lang="en-GB" sz="1800" b="0" i="0" u="none" strike="noStrike" kern="1200" cap="none" spc="0" normalizeH="0" baseline="0" noProof="0" dirty="0">
              <a:ln>
                <a:noFill/>
              </a:ln>
              <a:effectLst/>
              <a:uLnTx/>
              <a:uFillTx/>
              <a:latin typeface="Times New Roman"/>
              <a:cs typeface="Times New Roman"/>
            </a:endParaRPr>
          </a:p>
        </p:txBody>
      </p:sp>
      <p:sp>
        <p:nvSpPr>
          <p:cNvPr id="5" name="TextBox 4">
            <a:extLst>
              <a:ext uri="{FF2B5EF4-FFF2-40B4-BE49-F238E27FC236}">
                <a16:creationId xmlns:a16="http://schemas.microsoft.com/office/drawing/2014/main" id="{501375F6-C102-FD0A-008E-EA4304366F91}"/>
              </a:ext>
            </a:extLst>
          </p:cNvPr>
          <p:cNvSpPr txBox="1"/>
          <p:nvPr/>
        </p:nvSpPr>
        <p:spPr>
          <a:xfrm>
            <a:off x="5943600" y="3886200"/>
            <a:ext cx="27432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5000" b="1" dirty="0">
              <a:solidFill>
                <a:srgbClr val="1B1810"/>
              </a:solidFill>
              <a:latin typeface="Times New Roman"/>
              <a:cs typeface="Times New Roman"/>
            </a:endParaRPr>
          </a:p>
        </p:txBody>
      </p:sp>
      <p:sp>
        <p:nvSpPr>
          <p:cNvPr id="8" name="TextBox 7">
            <a:extLst>
              <a:ext uri="{FF2B5EF4-FFF2-40B4-BE49-F238E27FC236}">
                <a16:creationId xmlns:a16="http://schemas.microsoft.com/office/drawing/2014/main" id="{4DD74BAC-386A-6E05-00E7-7D47F3E25487}"/>
              </a:ext>
            </a:extLst>
          </p:cNvPr>
          <p:cNvSpPr txBox="1"/>
          <p:nvPr/>
        </p:nvSpPr>
        <p:spPr>
          <a:xfrm>
            <a:off x="5720576" y="563137"/>
            <a:ext cx="2743200" cy="7617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350" b="1" dirty="0">
                <a:solidFill>
                  <a:srgbClr val="FF726D"/>
                </a:solidFill>
                <a:latin typeface="Inconsolata"/>
                <a:ea typeface="Inconsolata"/>
              </a:rPr>
              <a:t>Reference</a:t>
            </a:r>
          </a:p>
        </p:txBody>
      </p:sp>
      <p:sp>
        <p:nvSpPr>
          <p:cNvPr id="17" name="TextBox 16">
            <a:extLst>
              <a:ext uri="{FF2B5EF4-FFF2-40B4-BE49-F238E27FC236}">
                <a16:creationId xmlns:a16="http://schemas.microsoft.com/office/drawing/2014/main" id="{C04C085C-5860-D11A-07A2-E2747EC775E5}"/>
              </a:ext>
            </a:extLst>
          </p:cNvPr>
          <p:cNvSpPr txBox="1"/>
          <p:nvPr/>
        </p:nvSpPr>
        <p:spPr>
          <a:xfrm>
            <a:off x="1405055" y="1834376"/>
            <a:ext cx="114523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endParaRPr lang="en-US" dirty="0">
              <a:solidFill>
                <a:schemeClr val="bg1"/>
              </a:solidFill>
              <a:latin typeface="Times New Roman"/>
              <a:cs typeface="Arial"/>
            </a:endParaRPr>
          </a:p>
          <a:p>
            <a:pPr>
              <a:buChar char="•"/>
            </a:pPr>
            <a:endParaRPr lang="en-US" dirty="0">
              <a:solidFill>
                <a:schemeClr val="bg1"/>
              </a:solidFill>
              <a:latin typeface="Times New Roman"/>
              <a:cs typeface="Arial"/>
            </a:endParaRPr>
          </a:p>
          <a:p>
            <a:pPr>
              <a:buChar char="•"/>
            </a:pPr>
            <a:r>
              <a:rPr lang="en-US" dirty="0" err="1">
                <a:solidFill>
                  <a:schemeClr val="bg1"/>
                </a:solidFill>
                <a:latin typeface="Times New Roman"/>
                <a:cs typeface="Arial"/>
              </a:rPr>
              <a:t>Balagurusamy</a:t>
            </a:r>
            <a:r>
              <a:rPr lang="en-US" dirty="0">
                <a:solidFill>
                  <a:schemeClr val="bg1"/>
                </a:solidFill>
                <a:latin typeface="Times New Roman"/>
                <a:cs typeface="Arial"/>
              </a:rPr>
              <a:t>, E. (2007). Programming with JAVA: A Primer, 3rd edition. New Delhi: Tata McGraw-Hill.</a:t>
            </a:r>
            <a:r>
              <a:rPr lang="en-IN" dirty="0">
                <a:solidFill>
                  <a:schemeClr val="bg1"/>
                </a:solidFill>
                <a:latin typeface="Times New Roman"/>
                <a:cs typeface="Arial"/>
              </a:rPr>
              <a:t>​</a:t>
            </a:r>
            <a:endParaRPr lang="en-IN">
              <a:solidFill>
                <a:schemeClr val="bg1"/>
              </a:solidFill>
              <a:ea typeface="Calibri"/>
              <a:cs typeface="Calibri"/>
            </a:endParaRPr>
          </a:p>
          <a:p>
            <a:pPr>
              <a:buChar char="•"/>
            </a:pPr>
            <a:endParaRPr lang="en-IN" dirty="0">
              <a:solidFill>
                <a:schemeClr val="bg1"/>
              </a:solidFill>
              <a:latin typeface="Times New Roman"/>
              <a:cs typeface="Arial"/>
            </a:endParaRPr>
          </a:p>
          <a:p>
            <a:pPr>
              <a:buChar char="•"/>
            </a:pPr>
            <a:r>
              <a:rPr lang="en-US" dirty="0">
                <a:solidFill>
                  <a:schemeClr val="bg1"/>
                </a:solidFill>
                <a:latin typeface="Times New Roman"/>
                <a:cs typeface="Arial"/>
              </a:rPr>
              <a:t>“Head First Servlets and JSP: Passing the Sun Certified Web Component Developer Exam “, by Bryan Basham (Author), Kathy Sierra (Author), Bert Bates (Author), O'Reilly Media; Second Edition </a:t>
            </a:r>
            <a:r>
              <a:rPr lang="en-US" err="1">
                <a:solidFill>
                  <a:schemeClr val="bg1"/>
                </a:solidFill>
                <a:latin typeface="Times New Roman"/>
                <a:cs typeface="Arial"/>
              </a:rPr>
              <a:t>edition</a:t>
            </a:r>
            <a:r>
              <a:rPr lang="en-US" dirty="0">
                <a:solidFill>
                  <a:schemeClr val="bg1"/>
                </a:solidFill>
                <a:latin typeface="Times New Roman"/>
                <a:cs typeface="Arial"/>
              </a:rPr>
              <a:t> (April 1, 2008). </a:t>
            </a:r>
            <a:r>
              <a:rPr lang="en-IN" dirty="0">
                <a:solidFill>
                  <a:schemeClr val="bg1"/>
                </a:solidFill>
                <a:latin typeface="Times New Roman"/>
                <a:cs typeface="Arial"/>
              </a:rPr>
              <a:t>​</a:t>
            </a:r>
          </a:p>
          <a:p>
            <a:pPr>
              <a:buChar char="•"/>
            </a:pPr>
            <a:endParaRPr lang="en-IN" dirty="0">
              <a:solidFill>
                <a:schemeClr val="bg1"/>
              </a:solidFill>
              <a:latin typeface="Times New Roman"/>
              <a:cs typeface="Arial"/>
            </a:endParaRPr>
          </a:p>
          <a:p>
            <a:pPr>
              <a:buChar char="•"/>
            </a:pPr>
            <a:r>
              <a:rPr lang="en-US" dirty="0">
                <a:solidFill>
                  <a:schemeClr val="bg1"/>
                </a:solidFill>
                <a:latin typeface="Times New Roman"/>
                <a:cs typeface="Arial"/>
              </a:rPr>
              <a:t>Arnold, Ken, James Gosling and David Holmes (2005). The Java Programming Language, 3rd edition. NJ: Prentice Hall.</a:t>
            </a:r>
            <a:r>
              <a:rPr lang="en-IN" dirty="0">
                <a:solidFill>
                  <a:schemeClr val="bg1"/>
                </a:solidFill>
                <a:latin typeface="Times New Roman"/>
                <a:cs typeface="Arial"/>
              </a:rPr>
              <a:t>​</a:t>
            </a:r>
          </a:p>
          <a:p>
            <a:pPr>
              <a:buChar char="•"/>
            </a:pPr>
            <a:endParaRPr lang="en-IN" dirty="0">
              <a:solidFill>
                <a:schemeClr val="bg1"/>
              </a:solidFill>
              <a:latin typeface="Times New Roman"/>
              <a:cs typeface="Arial"/>
            </a:endParaRPr>
          </a:p>
          <a:p>
            <a:pPr>
              <a:buChar char="•"/>
            </a:pPr>
            <a:r>
              <a:rPr lang="en-US" dirty="0">
                <a:solidFill>
                  <a:schemeClr val="bg1"/>
                </a:solidFill>
                <a:latin typeface="Times New Roman"/>
                <a:cs typeface="Arial"/>
              </a:rPr>
              <a:t>A Programmer's Guide to Java SCJP Certification: A Comprehensive Primer (3rd Edition), Addison-Wesley Professional; 3 edition (December 29, 2008). </a:t>
            </a:r>
            <a:r>
              <a:rPr lang="en-IN" dirty="0">
                <a:solidFill>
                  <a:schemeClr val="bg1"/>
                </a:solidFill>
                <a:latin typeface="Times New Roman"/>
                <a:cs typeface="Arial"/>
              </a:rPr>
              <a:t>​</a:t>
            </a:r>
          </a:p>
          <a:p>
            <a:pPr>
              <a:buChar char="•"/>
            </a:pPr>
            <a:endParaRPr lang="en-IN" dirty="0">
              <a:solidFill>
                <a:schemeClr val="bg1"/>
              </a:solidFill>
              <a:latin typeface="Century Gothic"/>
              <a:cs typeface="Arial"/>
            </a:endParaRPr>
          </a:p>
        </p:txBody>
      </p:sp>
    </p:spTree>
    <p:extLst>
      <p:ext uri="{BB962C8B-B14F-4D97-AF65-F5344CB8AC3E}">
        <p14:creationId xmlns:p14="http://schemas.microsoft.com/office/powerpoint/2010/main" val="3167632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1037153"/>
            <a:ext cx="9022080" cy="694373"/>
          </a:xfrm>
          <a:prstGeom prst="rect">
            <a:avLst/>
          </a:prstGeom>
          <a:noFill/>
          <a:ln/>
        </p:spPr>
        <p:txBody>
          <a:bodyPr wrap="none" rtlCol="0" anchor="t"/>
          <a:lstStyle/>
          <a:p>
            <a:pPr marL="0" indent="0">
              <a:lnSpc>
                <a:spcPts val="5468"/>
              </a:lnSpc>
              <a:buNone/>
            </a:pPr>
            <a:endParaRPr lang="en-US" sz="4374" dirty="0"/>
          </a:p>
        </p:txBody>
      </p:sp>
      <p:sp>
        <p:nvSpPr>
          <p:cNvPr id="6" name="Text 3"/>
          <p:cNvSpPr/>
          <p:nvPr/>
        </p:nvSpPr>
        <p:spPr>
          <a:xfrm>
            <a:off x="2037993" y="4490442"/>
            <a:ext cx="3295888" cy="694373"/>
          </a:xfrm>
          <a:prstGeom prst="rect">
            <a:avLst/>
          </a:prstGeom>
          <a:noFill/>
          <a:ln/>
        </p:spPr>
        <p:txBody>
          <a:bodyPr wrap="square" rtlCol="0" anchor="t"/>
          <a:lstStyle/>
          <a:p>
            <a:pPr marL="0" indent="0" algn="l">
              <a:lnSpc>
                <a:spcPts val="2734"/>
              </a:lnSpc>
              <a:buNone/>
            </a:pPr>
            <a:endParaRPr lang="en-US" sz="2187" dirty="0"/>
          </a:p>
        </p:txBody>
      </p:sp>
      <p:sp>
        <p:nvSpPr>
          <p:cNvPr id="7" name="Text 4"/>
          <p:cNvSpPr/>
          <p:nvPr/>
        </p:nvSpPr>
        <p:spPr>
          <a:xfrm>
            <a:off x="2037993" y="5406985"/>
            <a:ext cx="3295888" cy="1777008"/>
          </a:xfrm>
          <a:prstGeom prst="rect">
            <a:avLst/>
          </a:prstGeom>
          <a:noFill/>
          <a:ln/>
        </p:spPr>
        <p:txBody>
          <a:bodyPr wrap="square" rtlCol="0" anchor="t"/>
          <a:lstStyle/>
          <a:p>
            <a:pPr marL="0" indent="0" algn="l">
              <a:lnSpc>
                <a:spcPts val="2799"/>
              </a:lnSpc>
              <a:buNone/>
            </a:pPr>
            <a:endParaRPr lang="en-US" sz="1750" dirty="0"/>
          </a:p>
        </p:txBody>
      </p:sp>
      <p:sp>
        <p:nvSpPr>
          <p:cNvPr id="9" name="Text 5"/>
          <p:cNvSpPr/>
          <p:nvPr/>
        </p:nvSpPr>
        <p:spPr>
          <a:xfrm>
            <a:off x="5667137" y="4490561"/>
            <a:ext cx="2221944" cy="347186"/>
          </a:xfrm>
          <a:prstGeom prst="rect">
            <a:avLst/>
          </a:prstGeom>
          <a:noFill/>
          <a:ln/>
        </p:spPr>
        <p:txBody>
          <a:bodyPr wrap="none" rtlCol="0" anchor="t"/>
          <a:lstStyle/>
          <a:p>
            <a:pPr marL="0" indent="0" algn="l">
              <a:lnSpc>
                <a:spcPts val="2734"/>
              </a:lnSpc>
              <a:buNone/>
            </a:pPr>
            <a:endParaRPr lang="en-US" sz="2187" dirty="0"/>
          </a:p>
        </p:txBody>
      </p:sp>
      <p:sp>
        <p:nvSpPr>
          <p:cNvPr id="10" name="Text 6"/>
          <p:cNvSpPr/>
          <p:nvPr/>
        </p:nvSpPr>
        <p:spPr>
          <a:xfrm>
            <a:off x="5667137" y="5059918"/>
            <a:ext cx="3296007" cy="2132409"/>
          </a:xfrm>
          <a:prstGeom prst="rect">
            <a:avLst/>
          </a:prstGeom>
          <a:noFill/>
          <a:ln/>
        </p:spPr>
        <p:txBody>
          <a:bodyPr wrap="square" rtlCol="0" anchor="t"/>
          <a:lstStyle/>
          <a:p>
            <a:pPr marL="0" indent="0" algn="l">
              <a:lnSpc>
                <a:spcPts val="2799"/>
              </a:lnSpc>
              <a:buNone/>
            </a:pPr>
            <a:endParaRPr lang="en-US" sz="1750" dirty="0"/>
          </a:p>
        </p:txBody>
      </p:sp>
      <p:sp>
        <p:nvSpPr>
          <p:cNvPr id="12" name="Text 7"/>
          <p:cNvSpPr/>
          <p:nvPr/>
        </p:nvSpPr>
        <p:spPr>
          <a:xfrm>
            <a:off x="9296400" y="4490561"/>
            <a:ext cx="2221944" cy="347186"/>
          </a:xfrm>
          <a:prstGeom prst="rect">
            <a:avLst/>
          </a:prstGeom>
          <a:noFill/>
          <a:ln/>
        </p:spPr>
        <p:txBody>
          <a:bodyPr wrap="none" rtlCol="0" anchor="t"/>
          <a:lstStyle/>
          <a:p>
            <a:pPr marL="0" indent="0" algn="l">
              <a:lnSpc>
                <a:spcPts val="2734"/>
              </a:lnSpc>
              <a:buNone/>
            </a:pPr>
            <a:endParaRPr lang="en-US" sz="2187" dirty="0"/>
          </a:p>
        </p:txBody>
      </p:sp>
      <p:sp>
        <p:nvSpPr>
          <p:cNvPr id="13" name="Text 8"/>
          <p:cNvSpPr/>
          <p:nvPr/>
        </p:nvSpPr>
        <p:spPr>
          <a:xfrm>
            <a:off x="9296400" y="5059918"/>
            <a:ext cx="3296007" cy="1421606"/>
          </a:xfrm>
          <a:prstGeom prst="rect">
            <a:avLst/>
          </a:prstGeom>
          <a:noFill/>
          <a:ln/>
        </p:spPr>
        <p:txBody>
          <a:bodyPr wrap="square" rtlCol="0" anchor="t"/>
          <a:lstStyle/>
          <a:p>
            <a:pPr marL="0" indent="0" algn="l">
              <a:lnSpc>
                <a:spcPts val="2799"/>
              </a:lnSpc>
              <a:buNone/>
            </a:pPr>
            <a:endParaRPr lang="en-US" sz="1750" dirty="0"/>
          </a:p>
        </p:txBody>
      </p:sp>
      <p:sp>
        <p:nvSpPr>
          <p:cNvPr id="11" name="Title 1"/>
          <p:cNvSpPr txBox="1">
            <a:spLocks/>
          </p:cNvSpPr>
          <p:nvPr/>
        </p:nvSpPr>
        <p:spPr>
          <a:xfrm>
            <a:off x="856673" y="171161"/>
            <a:ext cx="10515600" cy="937203"/>
          </a:xfrm>
          <a:prstGeom prst="rect">
            <a:avLst/>
          </a:prstGeom>
        </p:spPr>
        <p:txBody>
          <a:bodyPr lIns="91440" tIns="45720" rIns="91440" bIns="45720" anchor="t">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GB" sz="5000" dirty="0">
                <a:solidFill>
                  <a:srgbClr val="1B1810"/>
                </a:solidFill>
                <a:latin typeface="Times New Roman"/>
                <a:ea typeface="Times New Roman"/>
                <a:cs typeface="Times New Roman"/>
              </a:rPr>
              <a:t>​</a:t>
            </a:r>
            <a:endParaRPr lang="en-US" sz="5400" b="1" i="0" u="none" strike="noStrike" kern="1200" cap="none" spc="0" normalizeH="0" baseline="0" noProof="0" dirty="0">
              <a:ln>
                <a:noFill/>
              </a:ln>
              <a:solidFill>
                <a:srgbClr val="C00000"/>
              </a:solidFill>
              <a:effectLst/>
              <a:uLnTx/>
              <a:uFillTx/>
              <a:latin typeface="+mj-lt"/>
              <a:ea typeface="Calibri Light"/>
              <a:cs typeface="Calibri Light"/>
            </a:endParaRPr>
          </a:p>
        </p:txBody>
      </p:sp>
      <p:sp>
        <p:nvSpPr>
          <p:cNvPr id="14" name="Content Placeholder 2"/>
          <p:cNvSpPr txBox="1">
            <a:spLocks/>
          </p:cNvSpPr>
          <p:nvPr/>
        </p:nvSpPr>
        <p:spPr>
          <a:xfrm>
            <a:off x="2087418" y="1283855"/>
            <a:ext cx="7629237" cy="5061525"/>
          </a:xfrm>
          <a:prstGeom prst="rect">
            <a:avLst/>
          </a:prstGeom>
        </p:spPr>
        <p:txBody>
          <a:bodyPr lIns="91440" tIns="45720" rIns="91440" bIns="45720" anchor="t">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GB" sz="4200" b="0" i="0" u="none" strike="noStrike" kern="1200" cap="none" spc="0" normalizeH="0" baseline="0" noProof="0" dirty="0">
              <a:ln>
                <a:noFill/>
              </a:ln>
              <a:solidFill>
                <a:schemeClr val="bg1"/>
              </a:solidFill>
              <a:effectLst/>
              <a:uLnTx/>
              <a:uFillTx/>
              <a:latin typeface="Georgia"/>
              <a:cs typeface="Times New Roman"/>
            </a:endParaRPr>
          </a:p>
        </p:txBody>
      </p:sp>
      <p:sp>
        <p:nvSpPr>
          <p:cNvPr id="15" name="Footer Placeholder 2"/>
          <p:cNvSpPr txBox="1">
            <a:spLocks/>
          </p:cNvSpPr>
          <p:nvPr/>
        </p:nvSpPr>
        <p:spPr>
          <a:xfrm>
            <a:off x="1132581" y="6642685"/>
            <a:ext cx="12679889" cy="1087795"/>
          </a:xfrm>
          <a:prstGeom prst="rect">
            <a:avLst/>
          </a:prstGeom>
        </p:spPr>
        <p:txBody>
          <a:bodyPr lIns="91440" tIns="45720" rIns="91440" bIns="45720" anchor="t"/>
          <a:lstStyle/>
          <a:p>
            <a:pPr>
              <a:defRPr/>
            </a:pPr>
            <a:r>
              <a:rPr lang="en-US" sz="1800" dirty="0">
                <a:latin typeface="Times New Roman"/>
                <a:ea typeface="Times New Roman"/>
                <a:cs typeface="Times New Roman"/>
              </a:rPr>
              <a:t>​</a:t>
            </a:r>
            <a:br>
              <a:rPr lang="en-US" sz="1800" dirty="0">
                <a:latin typeface="Times New Roman"/>
                <a:ea typeface="Times New Roman"/>
                <a:cs typeface="Times New Roman"/>
              </a:rPr>
            </a:br>
            <a:r>
              <a:rPr lang="en-US" sz="1800" b="1" dirty="0">
                <a:solidFill>
                  <a:srgbClr val="FFFFFF"/>
                </a:solidFill>
                <a:latin typeface="Times New Roman"/>
              </a:rPr>
              <a:t>By:  </a:t>
            </a:r>
            <a:r>
              <a:rPr lang="en-US" b="1" dirty="0">
                <a:solidFill>
                  <a:srgbClr val="FFFFFF"/>
                </a:solidFill>
                <a:latin typeface="Times New Roman"/>
              </a:rPr>
              <a:t>Pritish Ali                                                                                                                                                    </a:t>
            </a:r>
            <a:r>
              <a:rPr lang="en-US" sz="1800" b="1" dirty="0">
                <a:solidFill>
                  <a:srgbClr val="FFFFFF"/>
                </a:solidFill>
                <a:latin typeface="Times New Roman"/>
              </a:rPr>
              <a:t>USN :  </a:t>
            </a:r>
            <a:r>
              <a:rPr lang="en-US" b="1" dirty="0">
                <a:solidFill>
                  <a:srgbClr val="FFFFFF"/>
                </a:solidFill>
                <a:latin typeface="Times New Roman"/>
              </a:rPr>
              <a:t>1EP21CS076</a:t>
            </a:r>
            <a:r>
              <a:rPr lang="en-US" sz="1800" dirty="0">
                <a:solidFill>
                  <a:srgbClr val="FFFFFF"/>
                </a:solidFill>
                <a:latin typeface="Times New Roman"/>
                <a:ea typeface="Times New Roman"/>
                <a:cs typeface="Times New Roman"/>
              </a:rPr>
              <a:t>​</a:t>
            </a:r>
            <a:endParaRPr lang="en-GB" sz="1800" b="0" i="0" u="none" strike="noStrike" kern="1200" cap="none" spc="0" normalizeH="0" baseline="0" noProof="0" dirty="0">
              <a:ln>
                <a:noFill/>
              </a:ln>
              <a:effectLst/>
              <a:uLnTx/>
              <a:uFillTx/>
              <a:latin typeface="Times New Roman"/>
              <a:cs typeface="Times New Roman"/>
            </a:endParaRPr>
          </a:p>
        </p:txBody>
      </p:sp>
      <p:sp>
        <p:nvSpPr>
          <p:cNvPr id="5" name="TextBox 4">
            <a:extLst>
              <a:ext uri="{FF2B5EF4-FFF2-40B4-BE49-F238E27FC236}">
                <a16:creationId xmlns:a16="http://schemas.microsoft.com/office/drawing/2014/main" id="{501375F6-C102-FD0A-008E-EA4304366F91}"/>
              </a:ext>
            </a:extLst>
          </p:cNvPr>
          <p:cNvSpPr txBox="1"/>
          <p:nvPr/>
        </p:nvSpPr>
        <p:spPr>
          <a:xfrm>
            <a:off x="5943600" y="3886200"/>
            <a:ext cx="27432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5000" b="1" dirty="0">
              <a:solidFill>
                <a:srgbClr val="1B1810"/>
              </a:solidFill>
              <a:latin typeface="Times New Roman"/>
              <a:cs typeface="Times New Roman"/>
            </a:endParaRPr>
          </a:p>
        </p:txBody>
      </p:sp>
      <p:sp>
        <p:nvSpPr>
          <p:cNvPr id="8" name="TextBox 7">
            <a:extLst>
              <a:ext uri="{FF2B5EF4-FFF2-40B4-BE49-F238E27FC236}">
                <a16:creationId xmlns:a16="http://schemas.microsoft.com/office/drawing/2014/main" id="{1CC91C07-C77A-D580-E1D8-58AE526213E7}"/>
              </a:ext>
            </a:extLst>
          </p:cNvPr>
          <p:cNvSpPr txBox="1"/>
          <p:nvPr/>
        </p:nvSpPr>
        <p:spPr>
          <a:xfrm>
            <a:off x="3969835" y="1388327"/>
            <a:ext cx="5932448"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0" b="1" dirty="0">
                <a:solidFill>
                  <a:srgbClr val="FFFFFF"/>
                </a:solidFill>
                <a:latin typeface="Times New Roman"/>
              </a:rPr>
              <a:t> THANK </a:t>
            </a:r>
            <a:r>
              <a:rPr lang="en-US" sz="10000" dirty="0">
                <a:solidFill>
                  <a:srgbClr val="FFFFFF"/>
                </a:solidFill>
                <a:latin typeface="Times New Roman"/>
                <a:cs typeface="Times New Roman"/>
              </a:rPr>
              <a:t>​</a:t>
            </a:r>
            <a:br>
              <a:rPr lang="en-US" sz="10000" dirty="0">
                <a:latin typeface="Times New Roman"/>
                <a:cs typeface="Times New Roman"/>
              </a:rPr>
            </a:br>
            <a:r>
              <a:rPr lang="en-US" sz="10000" dirty="0">
                <a:latin typeface="Times New Roman"/>
                <a:cs typeface="Times New Roman"/>
              </a:rPr>
              <a:t>​</a:t>
            </a:r>
            <a:br>
              <a:rPr lang="en-US" sz="10000" dirty="0">
                <a:latin typeface="Times New Roman"/>
                <a:cs typeface="Times New Roman"/>
              </a:rPr>
            </a:br>
            <a:r>
              <a:rPr lang="en-GB" sz="10000" b="1" dirty="0">
                <a:solidFill>
                  <a:srgbClr val="FFFFFF"/>
                </a:solidFill>
                <a:latin typeface="Times New Roman"/>
              </a:rPr>
              <a:t>    YOU</a:t>
            </a:r>
            <a:r>
              <a:rPr lang="en-US" sz="10000" dirty="0">
                <a:solidFill>
                  <a:srgbClr val="FFFFFF"/>
                </a:solidFill>
                <a:latin typeface="Times New Roman"/>
                <a:cs typeface="Times New Roman"/>
              </a:rPr>
              <a:t>​</a:t>
            </a:r>
            <a:br>
              <a:rPr lang="en-US" sz="10000" dirty="0">
                <a:latin typeface="Times New Roman"/>
                <a:cs typeface="Times New Roman"/>
              </a:rPr>
            </a:br>
            <a:r>
              <a:rPr lang="en-US" sz="2000" dirty="0">
                <a:solidFill>
                  <a:srgbClr val="FFFFFF"/>
                </a:solidFill>
                <a:latin typeface="Times New Roman"/>
                <a:cs typeface="Times New Roman"/>
              </a:rPr>
              <a:t>​</a:t>
            </a:r>
            <a:endParaRPr lang="en-US" dirty="0"/>
          </a:p>
        </p:txBody>
      </p:sp>
    </p:spTree>
    <p:extLst>
      <p:ext uri="{BB962C8B-B14F-4D97-AF65-F5344CB8AC3E}">
        <p14:creationId xmlns:p14="http://schemas.microsoft.com/office/powerpoint/2010/main" val="2048998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1037153"/>
            <a:ext cx="9022080" cy="694373"/>
          </a:xfrm>
          <a:prstGeom prst="rect">
            <a:avLst/>
          </a:prstGeom>
          <a:noFill/>
          <a:ln/>
        </p:spPr>
        <p:txBody>
          <a:bodyPr wrap="none" rtlCol="0" anchor="t"/>
          <a:lstStyle/>
          <a:p>
            <a:pPr marL="0" indent="0">
              <a:lnSpc>
                <a:spcPts val="5468"/>
              </a:lnSpc>
              <a:buNone/>
            </a:pPr>
            <a:endParaRPr lang="en-US" sz="4374" dirty="0"/>
          </a:p>
        </p:txBody>
      </p:sp>
      <p:sp>
        <p:nvSpPr>
          <p:cNvPr id="6" name="Text 3"/>
          <p:cNvSpPr/>
          <p:nvPr/>
        </p:nvSpPr>
        <p:spPr>
          <a:xfrm>
            <a:off x="2037993" y="4490442"/>
            <a:ext cx="3295888" cy="694373"/>
          </a:xfrm>
          <a:prstGeom prst="rect">
            <a:avLst/>
          </a:prstGeom>
          <a:noFill/>
          <a:ln/>
        </p:spPr>
        <p:txBody>
          <a:bodyPr wrap="square" rtlCol="0" anchor="t"/>
          <a:lstStyle/>
          <a:p>
            <a:pPr marL="0" indent="0" algn="l">
              <a:lnSpc>
                <a:spcPts val="2734"/>
              </a:lnSpc>
              <a:buNone/>
            </a:pPr>
            <a:endParaRPr lang="en-US" sz="2187" dirty="0"/>
          </a:p>
        </p:txBody>
      </p:sp>
      <p:sp>
        <p:nvSpPr>
          <p:cNvPr id="7" name="Text 4"/>
          <p:cNvSpPr/>
          <p:nvPr/>
        </p:nvSpPr>
        <p:spPr>
          <a:xfrm>
            <a:off x="2037993" y="5406985"/>
            <a:ext cx="3295888" cy="1777008"/>
          </a:xfrm>
          <a:prstGeom prst="rect">
            <a:avLst/>
          </a:prstGeom>
          <a:noFill/>
          <a:ln/>
        </p:spPr>
        <p:txBody>
          <a:bodyPr wrap="square" rtlCol="0" anchor="t"/>
          <a:lstStyle/>
          <a:p>
            <a:pPr marL="0" indent="0" algn="l">
              <a:lnSpc>
                <a:spcPts val="2799"/>
              </a:lnSpc>
              <a:buNone/>
            </a:pPr>
            <a:endParaRPr lang="en-US" sz="1750" dirty="0"/>
          </a:p>
        </p:txBody>
      </p:sp>
      <p:sp>
        <p:nvSpPr>
          <p:cNvPr id="9" name="Text 5"/>
          <p:cNvSpPr/>
          <p:nvPr/>
        </p:nvSpPr>
        <p:spPr>
          <a:xfrm>
            <a:off x="5667137" y="4490561"/>
            <a:ext cx="2221944" cy="347186"/>
          </a:xfrm>
          <a:prstGeom prst="rect">
            <a:avLst/>
          </a:prstGeom>
          <a:noFill/>
          <a:ln/>
        </p:spPr>
        <p:txBody>
          <a:bodyPr wrap="none" rtlCol="0" anchor="t"/>
          <a:lstStyle/>
          <a:p>
            <a:pPr marL="0" indent="0" algn="l">
              <a:lnSpc>
                <a:spcPts val="2734"/>
              </a:lnSpc>
              <a:buNone/>
            </a:pPr>
            <a:endParaRPr lang="en-US" sz="2187" dirty="0"/>
          </a:p>
        </p:txBody>
      </p:sp>
      <p:sp>
        <p:nvSpPr>
          <p:cNvPr id="10" name="Text 6"/>
          <p:cNvSpPr/>
          <p:nvPr/>
        </p:nvSpPr>
        <p:spPr>
          <a:xfrm>
            <a:off x="5667137" y="5059918"/>
            <a:ext cx="3296007" cy="2132409"/>
          </a:xfrm>
          <a:prstGeom prst="rect">
            <a:avLst/>
          </a:prstGeom>
          <a:noFill/>
          <a:ln/>
        </p:spPr>
        <p:txBody>
          <a:bodyPr wrap="square" rtlCol="0" anchor="t"/>
          <a:lstStyle/>
          <a:p>
            <a:pPr marL="0" indent="0" algn="l">
              <a:lnSpc>
                <a:spcPts val="2799"/>
              </a:lnSpc>
              <a:buNone/>
            </a:pPr>
            <a:endParaRPr lang="en-US" sz="1750" dirty="0"/>
          </a:p>
        </p:txBody>
      </p:sp>
      <p:sp>
        <p:nvSpPr>
          <p:cNvPr id="12" name="Text 7"/>
          <p:cNvSpPr/>
          <p:nvPr/>
        </p:nvSpPr>
        <p:spPr>
          <a:xfrm>
            <a:off x="9296400" y="4490561"/>
            <a:ext cx="2221944" cy="347186"/>
          </a:xfrm>
          <a:prstGeom prst="rect">
            <a:avLst/>
          </a:prstGeom>
          <a:noFill/>
          <a:ln/>
        </p:spPr>
        <p:txBody>
          <a:bodyPr wrap="none" rtlCol="0" anchor="t"/>
          <a:lstStyle/>
          <a:p>
            <a:pPr marL="0" indent="0" algn="l">
              <a:lnSpc>
                <a:spcPts val="2734"/>
              </a:lnSpc>
              <a:buNone/>
            </a:pPr>
            <a:endParaRPr lang="en-US" sz="2187" dirty="0"/>
          </a:p>
        </p:txBody>
      </p:sp>
      <p:sp>
        <p:nvSpPr>
          <p:cNvPr id="13" name="Text 8"/>
          <p:cNvSpPr/>
          <p:nvPr/>
        </p:nvSpPr>
        <p:spPr>
          <a:xfrm>
            <a:off x="9296400" y="5059918"/>
            <a:ext cx="3296007" cy="1421606"/>
          </a:xfrm>
          <a:prstGeom prst="rect">
            <a:avLst/>
          </a:prstGeom>
          <a:noFill/>
          <a:ln/>
        </p:spPr>
        <p:txBody>
          <a:bodyPr wrap="square" rtlCol="0" anchor="t"/>
          <a:lstStyle/>
          <a:p>
            <a:pPr marL="0" indent="0" algn="l">
              <a:lnSpc>
                <a:spcPts val="2799"/>
              </a:lnSpc>
              <a:buNone/>
            </a:pPr>
            <a:endParaRPr lang="en-US" sz="1750" dirty="0"/>
          </a:p>
        </p:txBody>
      </p:sp>
      <p:sp>
        <p:nvSpPr>
          <p:cNvPr id="11" name="Title 1"/>
          <p:cNvSpPr txBox="1">
            <a:spLocks/>
          </p:cNvSpPr>
          <p:nvPr/>
        </p:nvSpPr>
        <p:spPr>
          <a:xfrm>
            <a:off x="856673" y="171161"/>
            <a:ext cx="10515600" cy="937203"/>
          </a:xfrm>
          <a:prstGeom prst="rect">
            <a:avLst/>
          </a:prstGeom>
        </p:spPr>
        <p:txBody>
          <a:bodyPr lIns="91440" tIns="45720" rIns="91440" bIns="45720" anchor="t">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rgbClr val="C00000"/>
                </a:solidFill>
                <a:effectLst/>
                <a:uLnTx/>
                <a:uFillTx/>
                <a:latin typeface="Georgia"/>
                <a:ea typeface="+mj-ea"/>
                <a:cs typeface="+mj-cs"/>
              </a:rPr>
              <a:t>CONTENTS</a:t>
            </a:r>
            <a:r>
              <a:rPr kumimoji="0" lang="en-US" sz="5400" b="1" i="0" u="none" strike="noStrike" kern="1200" cap="none" spc="0" normalizeH="0" baseline="0" noProof="0" dirty="0">
                <a:ln>
                  <a:noFill/>
                </a:ln>
                <a:solidFill>
                  <a:srgbClr val="C00000"/>
                </a:solidFill>
                <a:effectLst/>
                <a:uLnTx/>
                <a:uFillTx/>
                <a:latin typeface="+mj-lt"/>
                <a:ea typeface="+mj-ea"/>
                <a:cs typeface="+mj-cs"/>
              </a:rPr>
              <a:t>:</a:t>
            </a:r>
          </a:p>
        </p:txBody>
      </p:sp>
      <p:sp>
        <p:nvSpPr>
          <p:cNvPr id="14" name="Content Placeholder 2"/>
          <p:cNvSpPr txBox="1">
            <a:spLocks/>
          </p:cNvSpPr>
          <p:nvPr/>
        </p:nvSpPr>
        <p:spPr>
          <a:xfrm>
            <a:off x="2087418" y="1283855"/>
            <a:ext cx="7629237" cy="5061525"/>
          </a:xfrm>
          <a:prstGeom prst="rect">
            <a:avLst/>
          </a:prstGeom>
        </p:spPr>
        <p:txBody>
          <a:bodyPr lIns="91440" tIns="45720" rIns="91440" bIns="45720" anchor="t">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4200" b="0" i="0" u="none" strike="noStrike" kern="1200" cap="none" spc="0" normalizeH="0" baseline="0" noProof="0" dirty="0">
                <a:ln>
                  <a:noFill/>
                </a:ln>
                <a:solidFill>
                  <a:schemeClr val="bg1"/>
                </a:solidFill>
                <a:effectLst/>
                <a:uLnTx/>
                <a:uFillTx/>
                <a:latin typeface="Georgia"/>
                <a:cs typeface="Times New Roman"/>
              </a:rPr>
              <a:t>Introduction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42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About Industry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42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Aim and Objectives of the Internship</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42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Hardware and Software Requirements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42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Internship Implementation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42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Result and Result Analysis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42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Conclusion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42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References</a:t>
            </a:r>
            <a:br>
              <a:rPr kumimoji="0" lang="en-IN" sz="2400" b="0" i="0" u="none" strike="noStrike" kern="1200" cap="none" spc="0" normalizeH="0" baseline="0" noProof="0" dirty="0">
                <a:ln>
                  <a:noFill/>
                </a:ln>
                <a:solidFill>
                  <a:schemeClr val="tx1"/>
                </a:solidFill>
                <a:effectLst/>
                <a:uLnTx/>
                <a:uFillTx/>
                <a:latin typeface="+mn-lt"/>
                <a:ea typeface="+mn-ea"/>
                <a:cs typeface="+mn-cs"/>
              </a:rPr>
            </a:b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Footer Placeholder 2"/>
          <p:cNvSpPr txBox="1">
            <a:spLocks/>
          </p:cNvSpPr>
          <p:nvPr/>
        </p:nvSpPr>
        <p:spPr>
          <a:xfrm>
            <a:off x="184727" y="6341602"/>
            <a:ext cx="12679889" cy="1087795"/>
          </a:xfrm>
          <a:prstGeom prst="rect">
            <a:avLst/>
          </a:prstGeom>
        </p:spPr>
        <p:txBody>
          <a:bodyPr lIns="91440" tIns="45720" rIns="91440" bIns="45720" anchor="t"/>
          <a:lstStyle/>
          <a:p>
            <a:pPr>
              <a:defRPr/>
            </a:pPr>
            <a:endParaRPr lang="en-GB" sz="1800" b="0" i="0" u="none" strike="noStrike" kern="1200" cap="none" spc="0" normalizeH="0" baseline="0" noProof="0" dirty="0">
              <a:ln>
                <a:noFill/>
              </a:ln>
              <a:effectLst/>
              <a:uLnTx/>
              <a:uFillTx/>
              <a:latin typeface="Times New Roman"/>
              <a:cs typeface="Times New Roman"/>
            </a:endParaRPr>
          </a:p>
        </p:txBody>
      </p:sp>
    </p:spTree>
    <p:extLst>
      <p:ext uri="{BB962C8B-B14F-4D97-AF65-F5344CB8AC3E}">
        <p14:creationId xmlns:p14="http://schemas.microsoft.com/office/powerpoint/2010/main" val="943332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833199" y="2262426"/>
            <a:ext cx="7477601" cy="1666399"/>
          </a:xfrm>
          <a:prstGeom prst="rect">
            <a:avLst/>
          </a:prstGeom>
          <a:noFill/>
          <a:ln/>
        </p:spPr>
        <p:txBody>
          <a:bodyPr wrap="square" rtlCol="0" anchor="t"/>
          <a:lstStyle/>
          <a:p>
            <a:pPr marL="0" indent="0">
              <a:lnSpc>
                <a:spcPts val="6561"/>
              </a:lnSpc>
              <a:buNone/>
            </a:pPr>
            <a:r>
              <a:rPr lang="en-US" sz="5249" b="1" dirty="0">
                <a:solidFill>
                  <a:srgbClr val="FF726D"/>
                </a:solidFill>
                <a:latin typeface="Inconsolata" pitchFamily="34" charset="0"/>
                <a:ea typeface="Inconsolata" pitchFamily="34" charset="-122"/>
                <a:cs typeface="Inconsolata" pitchFamily="34" charset="-120"/>
              </a:rPr>
              <a:t>Billing System of Hotel using Java</a:t>
            </a:r>
            <a:endParaRPr lang="en-US" sz="5249" dirty="0"/>
          </a:p>
        </p:txBody>
      </p:sp>
      <p:sp>
        <p:nvSpPr>
          <p:cNvPr id="5" name="Text 3"/>
          <p:cNvSpPr/>
          <p:nvPr/>
        </p:nvSpPr>
        <p:spPr>
          <a:xfrm>
            <a:off x="833199" y="4262080"/>
            <a:ext cx="7477601" cy="1066205"/>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Welcome to this presentation on the hotel billing system implementation using Java. Discover how we can create a flexible and efficient system to manage billing processes with ease.</a:t>
            </a:r>
            <a:endParaRPr lang="en-US" sz="1750" dirty="0"/>
          </a:p>
        </p:txBody>
      </p:sp>
      <p:sp>
        <p:nvSpPr>
          <p:cNvPr id="6" name="Shape 4"/>
          <p:cNvSpPr/>
          <p:nvPr/>
        </p:nvSpPr>
        <p:spPr>
          <a:xfrm>
            <a:off x="833199" y="5594866"/>
            <a:ext cx="355402" cy="355402"/>
          </a:xfrm>
          <a:prstGeom prst="roundRect">
            <a:avLst>
              <a:gd name="adj" fmla="val 25726039"/>
            </a:avLst>
          </a:prstGeom>
          <a:noFill/>
          <a:ln w="7620">
            <a:solidFill>
              <a:srgbClr val="FFFFFF"/>
            </a:solidFill>
            <a:prstDash val="solid"/>
          </a:ln>
        </p:spPr>
      </p:sp>
      <p:pic>
        <p:nvPicPr>
          <p:cNvPr id="7" name="Image 0" descr="preencoded.png"/>
          <p:cNvPicPr>
            <a:picLocks noChangeAspect="1"/>
          </p:cNvPicPr>
          <p:nvPr/>
        </p:nvPicPr>
        <p:blipFill>
          <a:blip r:embed="rId3"/>
          <a:stretch>
            <a:fillRect/>
          </a:stretch>
        </p:blipFill>
        <p:spPr>
          <a:xfrm>
            <a:off x="840819" y="5602486"/>
            <a:ext cx="340162" cy="340162"/>
          </a:xfrm>
          <a:prstGeom prst="rect">
            <a:avLst/>
          </a:prstGeom>
        </p:spPr>
      </p:pic>
      <p:sp>
        <p:nvSpPr>
          <p:cNvPr id="8" name="Text 5"/>
          <p:cNvSpPr/>
          <p:nvPr/>
        </p:nvSpPr>
        <p:spPr>
          <a:xfrm>
            <a:off x="1299686" y="5578197"/>
            <a:ext cx="1607820" cy="388858"/>
          </a:xfrm>
          <a:prstGeom prst="rect">
            <a:avLst/>
          </a:prstGeom>
          <a:noFill/>
          <a:ln/>
        </p:spPr>
        <p:txBody>
          <a:bodyPr wrap="none" rtlCol="0" anchor="t"/>
          <a:lstStyle/>
          <a:p>
            <a:pPr marL="0" indent="0" algn="l">
              <a:lnSpc>
                <a:spcPts val="3062"/>
              </a:lnSpc>
              <a:buNone/>
            </a:pPr>
            <a:r>
              <a:rPr lang="en-US" sz="2187" b="1" dirty="0">
                <a:solidFill>
                  <a:srgbClr val="DAD1E6"/>
                </a:solidFill>
                <a:latin typeface="Fira Sans" pitchFamily="34" charset="0"/>
                <a:ea typeface="Fira Sans" pitchFamily="34" charset="-122"/>
                <a:cs typeface="Fira Sans" pitchFamily="34" charset="-120"/>
              </a:rPr>
              <a:t>by Pritish Ali</a:t>
            </a:r>
            <a:endParaRPr lang="en-US" sz="2187" dirty="0"/>
          </a:p>
        </p:txBody>
      </p:sp>
      <p:pic>
        <p:nvPicPr>
          <p:cNvPr id="9" name="Image 1"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311360" y="579715"/>
            <a:ext cx="10007679" cy="1316831"/>
          </a:xfrm>
          <a:prstGeom prst="rect">
            <a:avLst/>
          </a:prstGeom>
          <a:noFill/>
          <a:ln/>
        </p:spPr>
        <p:txBody>
          <a:bodyPr wrap="square" rtlCol="0" anchor="t"/>
          <a:lstStyle/>
          <a:p>
            <a:pPr marL="0" indent="0">
              <a:lnSpc>
                <a:spcPts val="5184"/>
              </a:lnSpc>
              <a:buNone/>
            </a:pPr>
            <a:r>
              <a:rPr lang="en-US" sz="4147" b="1" dirty="0">
                <a:solidFill>
                  <a:srgbClr val="FF726D"/>
                </a:solidFill>
                <a:latin typeface="Inconsolata" pitchFamily="34" charset="0"/>
                <a:ea typeface="Inconsolata" pitchFamily="34" charset="-122"/>
                <a:cs typeface="Inconsolata" pitchFamily="34" charset="-120"/>
              </a:rPr>
              <a:t>Introduction to the Hotel Billing System</a:t>
            </a:r>
            <a:endParaRPr lang="en-US" sz="4147" dirty="0"/>
          </a:p>
        </p:txBody>
      </p:sp>
      <p:sp>
        <p:nvSpPr>
          <p:cNvPr id="5" name="Text 3"/>
          <p:cNvSpPr/>
          <p:nvPr/>
        </p:nvSpPr>
        <p:spPr>
          <a:xfrm>
            <a:off x="2311360" y="2317909"/>
            <a:ext cx="10007679" cy="1011555"/>
          </a:xfrm>
          <a:prstGeom prst="rect">
            <a:avLst/>
          </a:prstGeom>
          <a:noFill/>
          <a:ln/>
        </p:spPr>
        <p:txBody>
          <a:bodyPr wrap="square" rtlCol="0" anchor="t"/>
          <a:lstStyle/>
          <a:p>
            <a:pPr marL="0" indent="0">
              <a:lnSpc>
                <a:spcPts val="2654"/>
              </a:lnSpc>
              <a:buNone/>
            </a:pPr>
            <a:r>
              <a:rPr lang="en-US" sz="1659" dirty="0">
                <a:solidFill>
                  <a:srgbClr val="DAD1E6"/>
                </a:solidFill>
                <a:latin typeface="Fira Sans" pitchFamily="34" charset="0"/>
                <a:ea typeface="Fira Sans" pitchFamily="34" charset="-122"/>
                <a:cs typeface="Fira Sans" pitchFamily="34" charset="-120"/>
              </a:rPr>
              <a:t>The hotel billing system is a software application that streamlines billing processes and enhances efficiency. In this section, we will brief about what the hotel billing system is and how can we benefit from it.</a:t>
            </a:r>
            <a:endParaRPr lang="en-US" sz="1659" dirty="0"/>
          </a:p>
        </p:txBody>
      </p:sp>
      <p:pic>
        <p:nvPicPr>
          <p:cNvPr id="6" name="Image 0" descr="preencoded.png"/>
          <p:cNvPicPr>
            <a:picLocks noChangeAspect="1"/>
          </p:cNvPicPr>
          <p:nvPr/>
        </p:nvPicPr>
        <p:blipFill>
          <a:blip r:embed="rId3"/>
          <a:stretch>
            <a:fillRect/>
          </a:stretch>
        </p:blipFill>
        <p:spPr>
          <a:xfrm>
            <a:off x="2311360" y="3566398"/>
            <a:ext cx="3125153" cy="1931432"/>
          </a:xfrm>
          <a:prstGeom prst="rect">
            <a:avLst/>
          </a:prstGeom>
        </p:spPr>
      </p:pic>
      <p:sp>
        <p:nvSpPr>
          <p:cNvPr id="7" name="Text 4"/>
          <p:cNvSpPr/>
          <p:nvPr/>
        </p:nvSpPr>
        <p:spPr>
          <a:xfrm>
            <a:off x="2311360" y="5761077"/>
            <a:ext cx="2743200" cy="329208"/>
          </a:xfrm>
          <a:prstGeom prst="rect">
            <a:avLst/>
          </a:prstGeom>
          <a:noFill/>
          <a:ln/>
        </p:spPr>
        <p:txBody>
          <a:bodyPr wrap="none" rtlCol="0" anchor="t"/>
          <a:lstStyle/>
          <a:p>
            <a:pPr marL="0" indent="0" algn="l">
              <a:lnSpc>
                <a:spcPts val="2592"/>
              </a:lnSpc>
              <a:buNone/>
            </a:pPr>
            <a:r>
              <a:rPr lang="en-US" sz="2074" b="1" dirty="0">
                <a:solidFill>
                  <a:srgbClr val="FF726D"/>
                </a:solidFill>
                <a:latin typeface="Inconsolata" pitchFamily="34" charset="0"/>
                <a:ea typeface="Inconsolata" pitchFamily="34" charset="-122"/>
                <a:cs typeface="Inconsolata" pitchFamily="34" charset="-120"/>
              </a:rPr>
              <a:t>Financial Management</a:t>
            </a:r>
            <a:endParaRPr lang="en-US" sz="2074" dirty="0"/>
          </a:p>
        </p:txBody>
      </p:sp>
      <p:sp>
        <p:nvSpPr>
          <p:cNvPr id="8" name="Text 5"/>
          <p:cNvSpPr/>
          <p:nvPr/>
        </p:nvSpPr>
        <p:spPr>
          <a:xfrm>
            <a:off x="2311360" y="6300907"/>
            <a:ext cx="3125153" cy="1348740"/>
          </a:xfrm>
          <a:prstGeom prst="rect">
            <a:avLst/>
          </a:prstGeom>
          <a:noFill/>
          <a:ln/>
        </p:spPr>
        <p:txBody>
          <a:bodyPr wrap="square" rtlCol="0" anchor="t"/>
          <a:lstStyle/>
          <a:p>
            <a:pPr marL="0" indent="0" algn="l">
              <a:lnSpc>
                <a:spcPts val="2654"/>
              </a:lnSpc>
              <a:buNone/>
            </a:pPr>
            <a:r>
              <a:rPr lang="en-US" sz="1659" dirty="0">
                <a:solidFill>
                  <a:srgbClr val="DAD1E6"/>
                </a:solidFill>
                <a:latin typeface="Fira Sans" pitchFamily="34" charset="0"/>
                <a:ea typeface="Fira Sans" pitchFamily="34" charset="-122"/>
                <a:cs typeface="Fira Sans" pitchFamily="34" charset="-120"/>
              </a:rPr>
              <a:t>The software provides a central repository for managing all financial transactions related to the hotel business.</a:t>
            </a:r>
            <a:endParaRPr lang="en-US" sz="1659" dirty="0"/>
          </a:p>
        </p:txBody>
      </p:sp>
      <p:pic>
        <p:nvPicPr>
          <p:cNvPr id="9" name="Image 1" descr="preencoded.png"/>
          <p:cNvPicPr>
            <a:picLocks noChangeAspect="1"/>
          </p:cNvPicPr>
          <p:nvPr/>
        </p:nvPicPr>
        <p:blipFill>
          <a:blip r:embed="rId4"/>
          <a:stretch>
            <a:fillRect/>
          </a:stretch>
        </p:blipFill>
        <p:spPr>
          <a:xfrm>
            <a:off x="5752505" y="3566398"/>
            <a:ext cx="3125272" cy="1931551"/>
          </a:xfrm>
          <a:prstGeom prst="rect">
            <a:avLst/>
          </a:prstGeom>
        </p:spPr>
      </p:pic>
      <p:sp>
        <p:nvSpPr>
          <p:cNvPr id="10" name="Text 6"/>
          <p:cNvSpPr/>
          <p:nvPr/>
        </p:nvSpPr>
        <p:spPr>
          <a:xfrm>
            <a:off x="5752505" y="5761196"/>
            <a:ext cx="2743200" cy="329208"/>
          </a:xfrm>
          <a:prstGeom prst="rect">
            <a:avLst/>
          </a:prstGeom>
          <a:noFill/>
          <a:ln/>
        </p:spPr>
        <p:txBody>
          <a:bodyPr wrap="none" rtlCol="0" anchor="t"/>
          <a:lstStyle/>
          <a:p>
            <a:pPr marL="0" indent="0" algn="l">
              <a:lnSpc>
                <a:spcPts val="2592"/>
              </a:lnSpc>
              <a:buNone/>
            </a:pPr>
            <a:r>
              <a:rPr lang="en-US" sz="2074" b="1" dirty="0">
                <a:solidFill>
                  <a:srgbClr val="FF726D"/>
                </a:solidFill>
                <a:latin typeface="Inconsolata" pitchFamily="34" charset="0"/>
                <a:ea typeface="Inconsolata" pitchFamily="34" charset="-122"/>
                <a:cs typeface="Inconsolata" pitchFamily="34" charset="-120"/>
              </a:rPr>
              <a:t>Security and Privacy</a:t>
            </a:r>
            <a:endParaRPr lang="en-US" sz="2074" dirty="0"/>
          </a:p>
        </p:txBody>
      </p:sp>
      <p:sp>
        <p:nvSpPr>
          <p:cNvPr id="11" name="Text 7"/>
          <p:cNvSpPr/>
          <p:nvPr/>
        </p:nvSpPr>
        <p:spPr>
          <a:xfrm>
            <a:off x="5752505" y="6301026"/>
            <a:ext cx="3125272" cy="1348740"/>
          </a:xfrm>
          <a:prstGeom prst="rect">
            <a:avLst/>
          </a:prstGeom>
          <a:noFill/>
          <a:ln/>
        </p:spPr>
        <p:txBody>
          <a:bodyPr wrap="square" rtlCol="0" anchor="t"/>
          <a:lstStyle/>
          <a:p>
            <a:pPr marL="0" indent="0" algn="l">
              <a:lnSpc>
                <a:spcPts val="2654"/>
              </a:lnSpc>
              <a:buNone/>
            </a:pPr>
            <a:r>
              <a:rPr lang="en-US" sz="1659" dirty="0">
                <a:solidFill>
                  <a:srgbClr val="DAD1E6"/>
                </a:solidFill>
                <a:latin typeface="Fira Sans" pitchFamily="34" charset="0"/>
                <a:ea typeface="Fira Sans" pitchFamily="34" charset="-122"/>
                <a:cs typeface="Fira Sans" pitchFamily="34" charset="-120"/>
              </a:rPr>
              <a:t>The hotel billing system ensures the privacy of customer data by implementing advanced security protocols.</a:t>
            </a:r>
            <a:endParaRPr lang="en-US" sz="1659" dirty="0"/>
          </a:p>
        </p:txBody>
      </p:sp>
      <p:pic>
        <p:nvPicPr>
          <p:cNvPr id="12" name="Image 2" descr="preencoded.png"/>
          <p:cNvPicPr>
            <a:picLocks noChangeAspect="1"/>
          </p:cNvPicPr>
          <p:nvPr/>
        </p:nvPicPr>
        <p:blipFill>
          <a:blip r:embed="rId5"/>
          <a:stretch>
            <a:fillRect/>
          </a:stretch>
        </p:blipFill>
        <p:spPr>
          <a:xfrm>
            <a:off x="9193768" y="3566398"/>
            <a:ext cx="3125272" cy="1931551"/>
          </a:xfrm>
          <a:prstGeom prst="rect">
            <a:avLst/>
          </a:prstGeom>
        </p:spPr>
      </p:pic>
      <p:sp>
        <p:nvSpPr>
          <p:cNvPr id="13" name="Text 8"/>
          <p:cNvSpPr/>
          <p:nvPr/>
        </p:nvSpPr>
        <p:spPr>
          <a:xfrm>
            <a:off x="9193768" y="5761196"/>
            <a:ext cx="2106811" cy="329208"/>
          </a:xfrm>
          <a:prstGeom prst="rect">
            <a:avLst/>
          </a:prstGeom>
          <a:noFill/>
          <a:ln/>
        </p:spPr>
        <p:txBody>
          <a:bodyPr wrap="none" rtlCol="0" anchor="t"/>
          <a:lstStyle/>
          <a:p>
            <a:pPr marL="0" indent="0" algn="l">
              <a:lnSpc>
                <a:spcPts val="2592"/>
              </a:lnSpc>
              <a:buNone/>
            </a:pPr>
            <a:r>
              <a:rPr lang="en-US" sz="2074" b="1" dirty="0">
                <a:solidFill>
                  <a:srgbClr val="FF726D"/>
                </a:solidFill>
                <a:latin typeface="Inconsolata" pitchFamily="34" charset="0"/>
                <a:ea typeface="Inconsolata" pitchFamily="34" charset="-122"/>
                <a:cs typeface="Inconsolata" pitchFamily="34" charset="-120"/>
              </a:rPr>
              <a:t>Time Saving</a:t>
            </a:r>
            <a:endParaRPr lang="en-US" sz="2074" dirty="0"/>
          </a:p>
        </p:txBody>
      </p:sp>
      <p:sp>
        <p:nvSpPr>
          <p:cNvPr id="14" name="Text 9"/>
          <p:cNvSpPr/>
          <p:nvPr/>
        </p:nvSpPr>
        <p:spPr>
          <a:xfrm>
            <a:off x="9193768" y="6301026"/>
            <a:ext cx="3125272" cy="1348740"/>
          </a:xfrm>
          <a:prstGeom prst="rect">
            <a:avLst/>
          </a:prstGeom>
          <a:noFill/>
          <a:ln/>
        </p:spPr>
        <p:txBody>
          <a:bodyPr wrap="square" rtlCol="0" anchor="t"/>
          <a:lstStyle/>
          <a:p>
            <a:pPr marL="0" indent="0" algn="l">
              <a:lnSpc>
                <a:spcPts val="2654"/>
              </a:lnSpc>
              <a:buNone/>
            </a:pPr>
            <a:r>
              <a:rPr lang="en-US" sz="1659" dirty="0">
                <a:solidFill>
                  <a:srgbClr val="DAD1E6"/>
                </a:solidFill>
                <a:latin typeface="Fira Sans" pitchFamily="34" charset="0"/>
                <a:ea typeface="Fira Sans" pitchFamily="34" charset="-122"/>
                <a:cs typeface="Fira Sans" pitchFamily="34" charset="-120"/>
              </a:rPr>
              <a:t>The system automates many of the billing processes, which helps to save time and enables faster service delivery.</a:t>
            </a:r>
            <a:endParaRPr lang="en-US" sz="1659"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31743"/>
          </a:xfrm>
          <a:prstGeom prst="rect">
            <a:avLst/>
          </a:prstGeom>
          <a:solidFill>
            <a:srgbClr val="241631"/>
          </a:solidFill>
          <a:ln/>
        </p:spPr>
      </p:sp>
      <p:sp>
        <p:nvSpPr>
          <p:cNvPr id="4" name="Text 2"/>
          <p:cNvSpPr/>
          <p:nvPr/>
        </p:nvSpPr>
        <p:spPr>
          <a:xfrm>
            <a:off x="2152650" y="597694"/>
            <a:ext cx="8229600" cy="679252"/>
          </a:xfrm>
          <a:prstGeom prst="rect">
            <a:avLst/>
          </a:prstGeom>
          <a:noFill/>
          <a:ln/>
        </p:spPr>
        <p:txBody>
          <a:bodyPr wrap="none" rtlCol="0" anchor="t"/>
          <a:lstStyle/>
          <a:p>
            <a:pPr marL="0" indent="0">
              <a:lnSpc>
                <a:spcPts val="5349"/>
              </a:lnSpc>
              <a:buNone/>
            </a:pPr>
            <a:r>
              <a:rPr lang="en-US" sz="4279" b="1" dirty="0">
                <a:solidFill>
                  <a:srgbClr val="FF726D"/>
                </a:solidFill>
                <a:latin typeface="Inconsolata" pitchFamily="34" charset="0"/>
                <a:ea typeface="Inconsolata" pitchFamily="34" charset="-122"/>
                <a:cs typeface="Inconsolata" pitchFamily="34" charset="-120"/>
              </a:rPr>
              <a:t>Designing the System with Java</a:t>
            </a:r>
            <a:endParaRPr lang="en-US" sz="4279" dirty="0"/>
          </a:p>
        </p:txBody>
      </p:sp>
      <p:sp>
        <p:nvSpPr>
          <p:cNvPr id="5" name="Text 3"/>
          <p:cNvSpPr/>
          <p:nvPr/>
        </p:nvSpPr>
        <p:spPr>
          <a:xfrm>
            <a:off x="2152650" y="1711642"/>
            <a:ext cx="10324981" cy="695563"/>
          </a:xfrm>
          <a:prstGeom prst="rect">
            <a:avLst/>
          </a:prstGeom>
          <a:noFill/>
          <a:ln/>
        </p:spPr>
        <p:txBody>
          <a:bodyPr wrap="square" rtlCol="0" anchor="t"/>
          <a:lstStyle/>
          <a:p>
            <a:pPr marL="0" indent="0">
              <a:lnSpc>
                <a:spcPts val="2739"/>
              </a:lnSpc>
              <a:buNone/>
            </a:pPr>
            <a:r>
              <a:rPr lang="en-US" sz="1712" dirty="0">
                <a:solidFill>
                  <a:srgbClr val="DAD1E6"/>
                </a:solidFill>
                <a:latin typeface="Fira Sans" pitchFamily="34" charset="0"/>
                <a:ea typeface="Fira Sans" pitchFamily="34" charset="-122"/>
                <a:cs typeface="Fira Sans" pitchFamily="34" charset="-120"/>
              </a:rPr>
              <a:t>Java is a widely used programming language in the development of enterprise-level applications. In this section, let's see how we can design a hotel billing system with Java.</a:t>
            </a:r>
            <a:endParaRPr lang="en-US" sz="1712" dirty="0"/>
          </a:p>
        </p:txBody>
      </p:sp>
      <p:sp>
        <p:nvSpPr>
          <p:cNvPr id="6" name="Shape 4"/>
          <p:cNvSpPr/>
          <p:nvPr/>
        </p:nvSpPr>
        <p:spPr>
          <a:xfrm>
            <a:off x="7301508" y="2651641"/>
            <a:ext cx="27146" cy="4982408"/>
          </a:xfrm>
          <a:prstGeom prst="rect">
            <a:avLst/>
          </a:prstGeom>
          <a:solidFill>
            <a:srgbClr val="FF6680"/>
          </a:solidFill>
          <a:ln/>
        </p:spPr>
      </p:sp>
      <p:sp>
        <p:nvSpPr>
          <p:cNvPr id="7" name="Shape 5"/>
          <p:cNvSpPr/>
          <p:nvPr/>
        </p:nvSpPr>
        <p:spPr>
          <a:xfrm>
            <a:off x="7559576" y="3052286"/>
            <a:ext cx="760690" cy="27146"/>
          </a:xfrm>
          <a:prstGeom prst="rect">
            <a:avLst/>
          </a:prstGeom>
          <a:solidFill>
            <a:srgbClr val="FF6680"/>
          </a:solidFill>
          <a:ln/>
        </p:spPr>
      </p:sp>
      <p:sp>
        <p:nvSpPr>
          <p:cNvPr id="8" name="Shape 6"/>
          <p:cNvSpPr/>
          <p:nvPr/>
        </p:nvSpPr>
        <p:spPr>
          <a:xfrm>
            <a:off x="7070586" y="2821424"/>
            <a:ext cx="488990" cy="488990"/>
          </a:xfrm>
          <a:prstGeom prst="roundRect">
            <a:avLst>
              <a:gd name="adj" fmla="val 13336"/>
            </a:avLst>
          </a:prstGeom>
          <a:solidFill>
            <a:srgbClr val="312140"/>
          </a:solidFill>
          <a:ln/>
        </p:spPr>
      </p:sp>
      <p:sp>
        <p:nvSpPr>
          <p:cNvPr id="9" name="Text 7"/>
          <p:cNvSpPr/>
          <p:nvPr/>
        </p:nvSpPr>
        <p:spPr>
          <a:xfrm>
            <a:off x="7231201" y="2862143"/>
            <a:ext cx="167640" cy="407551"/>
          </a:xfrm>
          <a:prstGeom prst="rect">
            <a:avLst/>
          </a:prstGeom>
          <a:noFill/>
          <a:ln/>
        </p:spPr>
        <p:txBody>
          <a:bodyPr wrap="none" rtlCol="0" anchor="t"/>
          <a:lstStyle/>
          <a:p>
            <a:pPr marL="0" indent="0" algn="ctr">
              <a:lnSpc>
                <a:spcPts val="3209"/>
              </a:lnSpc>
              <a:buNone/>
            </a:pPr>
            <a:r>
              <a:rPr lang="en-US" sz="2567" b="1" dirty="0">
                <a:solidFill>
                  <a:srgbClr val="FF726D"/>
                </a:solidFill>
                <a:latin typeface="Inconsolata" pitchFamily="34" charset="0"/>
                <a:ea typeface="Inconsolata" pitchFamily="34" charset="-122"/>
                <a:cs typeface="Inconsolata" pitchFamily="34" charset="-120"/>
              </a:rPr>
              <a:t>1</a:t>
            </a:r>
            <a:endParaRPr lang="en-US" sz="2567" dirty="0"/>
          </a:p>
        </p:txBody>
      </p:sp>
      <p:sp>
        <p:nvSpPr>
          <p:cNvPr id="10" name="Text 8"/>
          <p:cNvSpPr/>
          <p:nvPr/>
        </p:nvSpPr>
        <p:spPr>
          <a:xfrm>
            <a:off x="8510588" y="2868930"/>
            <a:ext cx="2606040" cy="339566"/>
          </a:xfrm>
          <a:prstGeom prst="rect">
            <a:avLst/>
          </a:prstGeom>
          <a:noFill/>
          <a:ln/>
        </p:spPr>
        <p:txBody>
          <a:bodyPr wrap="none" rtlCol="0" anchor="t"/>
          <a:lstStyle/>
          <a:p>
            <a:pPr marL="0" indent="0" algn="l">
              <a:lnSpc>
                <a:spcPts val="2674"/>
              </a:lnSpc>
              <a:buNone/>
            </a:pPr>
            <a:r>
              <a:rPr lang="en-US" sz="2139" b="1" dirty="0">
                <a:solidFill>
                  <a:srgbClr val="FF726D"/>
                </a:solidFill>
                <a:latin typeface="Inconsolata" pitchFamily="34" charset="0"/>
                <a:ea typeface="Inconsolata" pitchFamily="34" charset="-122"/>
                <a:cs typeface="Inconsolata" pitchFamily="34" charset="-120"/>
              </a:rPr>
              <a:t>System Architecture</a:t>
            </a:r>
            <a:endParaRPr lang="en-US" sz="2139" dirty="0"/>
          </a:p>
        </p:txBody>
      </p:sp>
      <p:sp>
        <p:nvSpPr>
          <p:cNvPr id="11" name="Text 9"/>
          <p:cNvSpPr/>
          <p:nvPr/>
        </p:nvSpPr>
        <p:spPr>
          <a:xfrm>
            <a:off x="8510588" y="3425785"/>
            <a:ext cx="3967043" cy="1391126"/>
          </a:xfrm>
          <a:prstGeom prst="rect">
            <a:avLst/>
          </a:prstGeom>
          <a:noFill/>
          <a:ln/>
        </p:spPr>
        <p:txBody>
          <a:bodyPr wrap="square" rtlCol="0" anchor="t"/>
          <a:lstStyle/>
          <a:p>
            <a:pPr marL="0" indent="0" algn="l">
              <a:lnSpc>
                <a:spcPts val="2739"/>
              </a:lnSpc>
              <a:buNone/>
            </a:pPr>
            <a:r>
              <a:rPr lang="en-US" sz="1712" dirty="0">
                <a:solidFill>
                  <a:srgbClr val="DAD1E6"/>
                </a:solidFill>
                <a:latin typeface="Fira Sans" pitchFamily="34" charset="0"/>
                <a:ea typeface="Fira Sans" pitchFamily="34" charset="-122"/>
                <a:cs typeface="Fira Sans" pitchFamily="34" charset="-120"/>
              </a:rPr>
              <a:t>We start by designing the fundamental architecture of the application, which includes the front-end and back-end components.</a:t>
            </a:r>
            <a:endParaRPr lang="en-US" sz="1712" dirty="0"/>
          </a:p>
        </p:txBody>
      </p:sp>
      <p:sp>
        <p:nvSpPr>
          <p:cNvPr id="12" name="Shape 10"/>
          <p:cNvSpPr/>
          <p:nvPr/>
        </p:nvSpPr>
        <p:spPr>
          <a:xfrm>
            <a:off x="6309896" y="4138970"/>
            <a:ext cx="760690" cy="27146"/>
          </a:xfrm>
          <a:prstGeom prst="rect">
            <a:avLst/>
          </a:prstGeom>
          <a:solidFill>
            <a:srgbClr val="FF6680"/>
          </a:solidFill>
          <a:ln/>
        </p:spPr>
      </p:sp>
      <p:sp>
        <p:nvSpPr>
          <p:cNvPr id="13" name="Shape 11"/>
          <p:cNvSpPr/>
          <p:nvPr/>
        </p:nvSpPr>
        <p:spPr>
          <a:xfrm>
            <a:off x="7070586" y="3908108"/>
            <a:ext cx="488990" cy="488990"/>
          </a:xfrm>
          <a:prstGeom prst="roundRect">
            <a:avLst>
              <a:gd name="adj" fmla="val 13336"/>
            </a:avLst>
          </a:prstGeom>
          <a:solidFill>
            <a:srgbClr val="312140"/>
          </a:solidFill>
          <a:ln/>
        </p:spPr>
      </p:sp>
      <p:sp>
        <p:nvSpPr>
          <p:cNvPr id="14" name="Text 12"/>
          <p:cNvSpPr/>
          <p:nvPr/>
        </p:nvSpPr>
        <p:spPr>
          <a:xfrm>
            <a:off x="7231201" y="3948827"/>
            <a:ext cx="167640" cy="407551"/>
          </a:xfrm>
          <a:prstGeom prst="rect">
            <a:avLst/>
          </a:prstGeom>
          <a:noFill/>
          <a:ln/>
        </p:spPr>
        <p:txBody>
          <a:bodyPr wrap="none" rtlCol="0" anchor="t"/>
          <a:lstStyle/>
          <a:p>
            <a:pPr marL="0" indent="0" algn="ctr">
              <a:lnSpc>
                <a:spcPts val="3209"/>
              </a:lnSpc>
              <a:buNone/>
            </a:pPr>
            <a:r>
              <a:rPr lang="en-US" sz="2567" b="1" dirty="0">
                <a:solidFill>
                  <a:srgbClr val="FF726D"/>
                </a:solidFill>
                <a:latin typeface="Inconsolata" pitchFamily="34" charset="0"/>
                <a:ea typeface="Inconsolata" pitchFamily="34" charset="-122"/>
                <a:cs typeface="Inconsolata" pitchFamily="34" charset="-120"/>
              </a:rPr>
              <a:t>2</a:t>
            </a:r>
            <a:endParaRPr lang="en-US" sz="2567" dirty="0"/>
          </a:p>
        </p:txBody>
      </p:sp>
      <p:sp>
        <p:nvSpPr>
          <p:cNvPr id="15" name="Text 13"/>
          <p:cNvSpPr/>
          <p:nvPr/>
        </p:nvSpPr>
        <p:spPr>
          <a:xfrm>
            <a:off x="3945969" y="3955613"/>
            <a:ext cx="2173605" cy="339566"/>
          </a:xfrm>
          <a:prstGeom prst="rect">
            <a:avLst/>
          </a:prstGeom>
          <a:noFill/>
          <a:ln/>
        </p:spPr>
        <p:txBody>
          <a:bodyPr wrap="none" rtlCol="0" anchor="t"/>
          <a:lstStyle/>
          <a:p>
            <a:pPr marL="0" indent="0" algn="r">
              <a:lnSpc>
                <a:spcPts val="2674"/>
              </a:lnSpc>
              <a:buNone/>
            </a:pPr>
            <a:r>
              <a:rPr lang="en-US" sz="2139" b="1" dirty="0">
                <a:solidFill>
                  <a:srgbClr val="FF726D"/>
                </a:solidFill>
                <a:latin typeface="Inconsolata" pitchFamily="34" charset="0"/>
                <a:ea typeface="Inconsolata" pitchFamily="34" charset="-122"/>
                <a:cs typeface="Inconsolata" pitchFamily="34" charset="-120"/>
              </a:rPr>
              <a:t>Class Designing</a:t>
            </a:r>
            <a:endParaRPr lang="en-US" sz="2139" dirty="0"/>
          </a:p>
        </p:txBody>
      </p:sp>
      <p:sp>
        <p:nvSpPr>
          <p:cNvPr id="16" name="Text 14"/>
          <p:cNvSpPr/>
          <p:nvPr/>
        </p:nvSpPr>
        <p:spPr>
          <a:xfrm>
            <a:off x="2152650" y="4512469"/>
            <a:ext cx="3966924" cy="1043345"/>
          </a:xfrm>
          <a:prstGeom prst="rect">
            <a:avLst/>
          </a:prstGeom>
          <a:noFill/>
          <a:ln/>
        </p:spPr>
        <p:txBody>
          <a:bodyPr wrap="square" rtlCol="0" anchor="t"/>
          <a:lstStyle/>
          <a:p>
            <a:pPr marL="0" indent="0" algn="r">
              <a:lnSpc>
                <a:spcPts val="2739"/>
              </a:lnSpc>
              <a:buNone/>
            </a:pPr>
            <a:r>
              <a:rPr lang="en-US" sz="1712" dirty="0">
                <a:solidFill>
                  <a:srgbClr val="DAD1E6"/>
                </a:solidFill>
                <a:latin typeface="Fira Sans" pitchFamily="34" charset="0"/>
                <a:ea typeface="Fira Sans" pitchFamily="34" charset="-122"/>
                <a:cs typeface="Fira Sans" pitchFamily="34" charset="-120"/>
              </a:rPr>
              <a:t>We then create class diagrams and establish the relationship among various classes.</a:t>
            </a:r>
            <a:endParaRPr lang="en-US" sz="1712" dirty="0"/>
          </a:p>
        </p:txBody>
      </p:sp>
      <p:sp>
        <p:nvSpPr>
          <p:cNvPr id="17" name="Shape 15"/>
          <p:cNvSpPr/>
          <p:nvPr/>
        </p:nvSpPr>
        <p:spPr>
          <a:xfrm>
            <a:off x="7559576" y="5652135"/>
            <a:ext cx="760690" cy="27146"/>
          </a:xfrm>
          <a:prstGeom prst="rect">
            <a:avLst/>
          </a:prstGeom>
          <a:solidFill>
            <a:srgbClr val="FF6680"/>
          </a:solidFill>
          <a:ln/>
        </p:spPr>
      </p:sp>
      <p:sp>
        <p:nvSpPr>
          <p:cNvPr id="18" name="Shape 16"/>
          <p:cNvSpPr/>
          <p:nvPr/>
        </p:nvSpPr>
        <p:spPr>
          <a:xfrm>
            <a:off x="7070586" y="5421273"/>
            <a:ext cx="488990" cy="488990"/>
          </a:xfrm>
          <a:prstGeom prst="roundRect">
            <a:avLst>
              <a:gd name="adj" fmla="val 13336"/>
            </a:avLst>
          </a:prstGeom>
          <a:solidFill>
            <a:srgbClr val="312140"/>
          </a:solidFill>
          <a:ln/>
        </p:spPr>
      </p:sp>
      <p:sp>
        <p:nvSpPr>
          <p:cNvPr id="19" name="Text 17"/>
          <p:cNvSpPr/>
          <p:nvPr/>
        </p:nvSpPr>
        <p:spPr>
          <a:xfrm>
            <a:off x="7231201" y="5461992"/>
            <a:ext cx="167640" cy="407551"/>
          </a:xfrm>
          <a:prstGeom prst="rect">
            <a:avLst/>
          </a:prstGeom>
          <a:noFill/>
          <a:ln/>
        </p:spPr>
        <p:txBody>
          <a:bodyPr wrap="none" rtlCol="0" anchor="t"/>
          <a:lstStyle/>
          <a:p>
            <a:pPr marL="0" indent="0" algn="ctr">
              <a:lnSpc>
                <a:spcPts val="3209"/>
              </a:lnSpc>
              <a:buNone/>
            </a:pPr>
            <a:r>
              <a:rPr lang="en-US" sz="2567" b="1" dirty="0">
                <a:solidFill>
                  <a:srgbClr val="FF726D"/>
                </a:solidFill>
                <a:latin typeface="Inconsolata" pitchFamily="34" charset="0"/>
                <a:ea typeface="Inconsolata" pitchFamily="34" charset="-122"/>
                <a:cs typeface="Inconsolata" pitchFamily="34" charset="-120"/>
              </a:rPr>
              <a:t>3</a:t>
            </a:r>
            <a:endParaRPr lang="en-US" sz="2567" dirty="0"/>
          </a:p>
        </p:txBody>
      </p:sp>
      <p:sp>
        <p:nvSpPr>
          <p:cNvPr id="20" name="Text 18"/>
          <p:cNvSpPr/>
          <p:nvPr/>
        </p:nvSpPr>
        <p:spPr>
          <a:xfrm>
            <a:off x="8510588" y="5468779"/>
            <a:ext cx="2743200" cy="339566"/>
          </a:xfrm>
          <a:prstGeom prst="rect">
            <a:avLst/>
          </a:prstGeom>
          <a:noFill/>
          <a:ln/>
        </p:spPr>
        <p:txBody>
          <a:bodyPr wrap="none" rtlCol="0" anchor="t"/>
          <a:lstStyle/>
          <a:p>
            <a:pPr marL="0" indent="0" algn="l">
              <a:lnSpc>
                <a:spcPts val="2674"/>
              </a:lnSpc>
              <a:buNone/>
            </a:pPr>
            <a:r>
              <a:rPr lang="en-US" sz="2139" b="1" dirty="0">
                <a:solidFill>
                  <a:srgbClr val="FF726D"/>
                </a:solidFill>
                <a:latin typeface="Inconsolata" pitchFamily="34" charset="0"/>
                <a:ea typeface="Inconsolata" pitchFamily="34" charset="-122"/>
                <a:cs typeface="Inconsolata" pitchFamily="34" charset="-120"/>
              </a:rPr>
              <a:t>Coding and Debugging</a:t>
            </a:r>
            <a:endParaRPr lang="en-US" sz="2139" dirty="0"/>
          </a:p>
        </p:txBody>
      </p:sp>
      <p:sp>
        <p:nvSpPr>
          <p:cNvPr id="21" name="Text 19"/>
          <p:cNvSpPr/>
          <p:nvPr/>
        </p:nvSpPr>
        <p:spPr>
          <a:xfrm>
            <a:off x="8510588" y="6025634"/>
            <a:ext cx="3967043" cy="1391126"/>
          </a:xfrm>
          <a:prstGeom prst="rect">
            <a:avLst/>
          </a:prstGeom>
          <a:noFill/>
          <a:ln/>
        </p:spPr>
        <p:txBody>
          <a:bodyPr wrap="square" rtlCol="0" anchor="t"/>
          <a:lstStyle/>
          <a:p>
            <a:pPr marL="0" indent="0" algn="l">
              <a:lnSpc>
                <a:spcPts val="2739"/>
              </a:lnSpc>
              <a:buNone/>
            </a:pPr>
            <a:r>
              <a:rPr lang="en-US" sz="1712" dirty="0">
                <a:solidFill>
                  <a:srgbClr val="DAD1E6"/>
                </a:solidFill>
                <a:latin typeface="Fira Sans" pitchFamily="34" charset="0"/>
                <a:ea typeface="Fira Sans" pitchFamily="34" charset="-122"/>
                <a:cs typeface="Fira Sans" pitchFamily="34" charset="-120"/>
              </a:rPr>
              <a:t>After designing, we can move into the implementation stage, which includes coding and debugging the application code.</a:t>
            </a:r>
            <a:endParaRPr lang="en-US" sz="1712"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874038"/>
            <a:ext cx="7330440"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Key Features of the System</a:t>
            </a:r>
            <a:endParaRPr lang="en-US" sz="4374" dirty="0"/>
          </a:p>
        </p:txBody>
      </p:sp>
      <p:sp>
        <p:nvSpPr>
          <p:cNvPr id="5" name="Text 3"/>
          <p:cNvSpPr/>
          <p:nvPr/>
        </p:nvSpPr>
        <p:spPr>
          <a:xfrm>
            <a:off x="2037993" y="2012752"/>
            <a:ext cx="10554414" cy="710803"/>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The hotel billing system is a feature-rich software. In this section, we'll explore the main features customers can expect from our software.</a:t>
            </a:r>
            <a:endParaRPr lang="en-US" sz="1750" dirty="0"/>
          </a:p>
        </p:txBody>
      </p:sp>
      <p:sp>
        <p:nvSpPr>
          <p:cNvPr id="6" name="Shape 4"/>
          <p:cNvSpPr/>
          <p:nvPr/>
        </p:nvSpPr>
        <p:spPr>
          <a:xfrm>
            <a:off x="2037993" y="2973467"/>
            <a:ext cx="5166122" cy="2079903"/>
          </a:xfrm>
          <a:prstGeom prst="roundRect">
            <a:avLst>
              <a:gd name="adj" fmla="val 3205"/>
            </a:avLst>
          </a:prstGeom>
          <a:solidFill>
            <a:srgbClr val="312140"/>
          </a:solidFill>
          <a:ln/>
        </p:spPr>
      </p:sp>
      <p:sp>
        <p:nvSpPr>
          <p:cNvPr id="7" name="Text 5"/>
          <p:cNvSpPr/>
          <p:nvPr/>
        </p:nvSpPr>
        <p:spPr>
          <a:xfrm>
            <a:off x="2260163" y="3195638"/>
            <a:ext cx="2221944"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Flexibility</a:t>
            </a:r>
            <a:endParaRPr lang="en-US" sz="2187" dirty="0"/>
          </a:p>
        </p:txBody>
      </p:sp>
      <p:sp>
        <p:nvSpPr>
          <p:cNvPr id="8" name="Text 6"/>
          <p:cNvSpPr/>
          <p:nvPr/>
        </p:nvSpPr>
        <p:spPr>
          <a:xfrm>
            <a:off x="2260163" y="3764994"/>
            <a:ext cx="4721781" cy="1066205"/>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The software is flexible enough to customize according to the hotel's specific billing requirements.</a:t>
            </a:r>
            <a:endParaRPr lang="en-US" sz="1750" dirty="0"/>
          </a:p>
        </p:txBody>
      </p:sp>
      <p:sp>
        <p:nvSpPr>
          <p:cNvPr id="9" name="Shape 7"/>
          <p:cNvSpPr/>
          <p:nvPr/>
        </p:nvSpPr>
        <p:spPr>
          <a:xfrm>
            <a:off x="7426285" y="2973467"/>
            <a:ext cx="5166122" cy="2079903"/>
          </a:xfrm>
          <a:prstGeom prst="roundRect">
            <a:avLst>
              <a:gd name="adj" fmla="val 3205"/>
            </a:avLst>
          </a:prstGeom>
          <a:solidFill>
            <a:srgbClr val="312140"/>
          </a:solidFill>
          <a:ln/>
        </p:spPr>
      </p:sp>
      <p:sp>
        <p:nvSpPr>
          <p:cNvPr id="10" name="Text 8"/>
          <p:cNvSpPr/>
          <p:nvPr/>
        </p:nvSpPr>
        <p:spPr>
          <a:xfrm>
            <a:off x="7648456" y="3195638"/>
            <a:ext cx="2221944"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Easy to Manage</a:t>
            </a:r>
            <a:endParaRPr lang="en-US" sz="2187" dirty="0"/>
          </a:p>
        </p:txBody>
      </p:sp>
      <p:sp>
        <p:nvSpPr>
          <p:cNvPr id="11" name="Text 9"/>
          <p:cNvSpPr/>
          <p:nvPr/>
        </p:nvSpPr>
        <p:spPr>
          <a:xfrm>
            <a:off x="7648456" y="3764994"/>
            <a:ext cx="4721781" cy="1066205"/>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The system is easy to manage, requiring minimal user input, and streamlining billing processes.</a:t>
            </a:r>
            <a:endParaRPr lang="en-US" sz="1750" dirty="0"/>
          </a:p>
        </p:txBody>
      </p:sp>
      <p:sp>
        <p:nvSpPr>
          <p:cNvPr id="12" name="Shape 10"/>
          <p:cNvSpPr/>
          <p:nvPr/>
        </p:nvSpPr>
        <p:spPr>
          <a:xfrm>
            <a:off x="2037993" y="5275540"/>
            <a:ext cx="5166122" cy="2079903"/>
          </a:xfrm>
          <a:prstGeom prst="roundRect">
            <a:avLst>
              <a:gd name="adj" fmla="val 3205"/>
            </a:avLst>
          </a:prstGeom>
          <a:solidFill>
            <a:srgbClr val="312140"/>
          </a:solidFill>
          <a:ln/>
        </p:spPr>
      </p:sp>
      <p:sp>
        <p:nvSpPr>
          <p:cNvPr id="13" name="Text 11"/>
          <p:cNvSpPr/>
          <p:nvPr/>
        </p:nvSpPr>
        <p:spPr>
          <a:xfrm>
            <a:off x="2260163" y="5497711"/>
            <a:ext cx="2221944"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Affordability</a:t>
            </a:r>
            <a:endParaRPr lang="en-US" sz="2187" dirty="0"/>
          </a:p>
        </p:txBody>
      </p:sp>
      <p:sp>
        <p:nvSpPr>
          <p:cNvPr id="14" name="Text 12"/>
          <p:cNvSpPr/>
          <p:nvPr/>
        </p:nvSpPr>
        <p:spPr>
          <a:xfrm>
            <a:off x="2260163" y="6067068"/>
            <a:ext cx="4721781" cy="1066205"/>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The hotel billing system is an affordable solution, providing high-end features at a comparatively lower cost.</a:t>
            </a:r>
            <a:endParaRPr lang="en-US" sz="1750" dirty="0"/>
          </a:p>
        </p:txBody>
      </p:sp>
      <p:sp>
        <p:nvSpPr>
          <p:cNvPr id="15" name="Shape 13"/>
          <p:cNvSpPr/>
          <p:nvPr/>
        </p:nvSpPr>
        <p:spPr>
          <a:xfrm>
            <a:off x="7426285" y="5275540"/>
            <a:ext cx="5166122" cy="2079903"/>
          </a:xfrm>
          <a:prstGeom prst="roundRect">
            <a:avLst>
              <a:gd name="adj" fmla="val 3205"/>
            </a:avLst>
          </a:prstGeom>
          <a:solidFill>
            <a:srgbClr val="312140"/>
          </a:solidFill>
          <a:ln/>
        </p:spPr>
      </p:sp>
      <p:sp>
        <p:nvSpPr>
          <p:cNvPr id="16" name="Text 14"/>
          <p:cNvSpPr/>
          <p:nvPr/>
        </p:nvSpPr>
        <p:spPr>
          <a:xfrm>
            <a:off x="7648456" y="5497711"/>
            <a:ext cx="2880360"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24/7 Customer Support</a:t>
            </a:r>
            <a:endParaRPr lang="en-US" sz="2187" dirty="0"/>
          </a:p>
        </p:txBody>
      </p:sp>
      <p:sp>
        <p:nvSpPr>
          <p:cNvPr id="17" name="Text 15"/>
          <p:cNvSpPr/>
          <p:nvPr/>
        </p:nvSpPr>
        <p:spPr>
          <a:xfrm>
            <a:off x="7648456" y="6067068"/>
            <a:ext cx="4721781" cy="710803"/>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We provide 24/7 customer support to assist the hotel staff at any time.</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171161"/>
            <a:ext cx="14630400" cy="8229600"/>
          </a:xfrm>
          <a:prstGeom prst="rect">
            <a:avLst/>
          </a:prstGeom>
          <a:solidFill>
            <a:srgbClr val="241631"/>
          </a:solidFill>
          <a:ln/>
        </p:spPr>
      </p:sp>
      <p:sp>
        <p:nvSpPr>
          <p:cNvPr id="4" name="Text 2"/>
          <p:cNvSpPr/>
          <p:nvPr/>
        </p:nvSpPr>
        <p:spPr>
          <a:xfrm>
            <a:off x="2037993" y="1037153"/>
            <a:ext cx="9022080" cy="694373"/>
          </a:xfrm>
          <a:prstGeom prst="rect">
            <a:avLst/>
          </a:prstGeom>
          <a:noFill/>
          <a:ln/>
        </p:spPr>
        <p:txBody>
          <a:bodyPr wrap="none" rtlCol="0" anchor="t"/>
          <a:lstStyle/>
          <a:p>
            <a:pPr marL="0" indent="0">
              <a:lnSpc>
                <a:spcPts val="5468"/>
              </a:lnSpc>
              <a:buNone/>
            </a:pPr>
            <a:endParaRPr lang="en-US" sz="4374" dirty="0"/>
          </a:p>
        </p:txBody>
      </p:sp>
      <p:sp>
        <p:nvSpPr>
          <p:cNvPr id="6" name="Text 3"/>
          <p:cNvSpPr/>
          <p:nvPr/>
        </p:nvSpPr>
        <p:spPr>
          <a:xfrm>
            <a:off x="2037993" y="4490442"/>
            <a:ext cx="3295888" cy="694373"/>
          </a:xfrm>
          <a:prstGeom prst="rect">
            <a:avLst/>
          </a:prstGeom>
          <a:noFill/>
          <a:ln/>
        </p:spPr>
        <p:txBody>
          <a:bodyPr wrap="square" rtlCol="0" anchor="t"/>
          <a:lstStyle/>
          <a:p>
            <a:pPr marL="0" indent="0" algn="l">
              <a:lnSpc>
                <a:spcPts val="2734"/>
              </a:lnSpc>
              <a:buNone/>
            </a:pPr>
            <a:endParaRPr lang="en-US" sz="2187" dirty="0"/>
          </a:p>
        </p:txBody>
      </p:sp>
      <p:sp>
        <p:nvSpPr>
          <p:cNvPr id="7" name="Text 4"/>
          <p:cNvSpPr/>
          <p:nvPr/>
        </p:nvSpPr>
        <p:spPr>
          <a:xfrm>
            <a:off x="2037993" y="5406985"/>
            <a:ext cx="3295888" cy="1777008"/>
          </a:xfrm>
          <a:prstGeom prst="rect">
            <a:avLst/>
          </a:prstGeom>
          <a:noFill/>
          <a:ln/>
        </p:spPr>
        <p:txBody>
          <a:bodyPr wrap="square" rtlCol="0" anchor="t"/>
          <a:lstStyle/>
          <a:p>
            <a:pPr marL="0" indent="0" algn="l">
              <a:lnSpc>
                <a:spcPts val="2799"/>
              </a:lnSpc>
              <a:buNone/>
            </a:pPr>
            <a:endParaRPr lang="en-US" sz="1750" dirty="0"/>
          </a:p>
        </p:txBody>
      </p:sp>
      <p:sp>
        <p:nvSpPr>
          <p:cNvPr id="9" name="Text 5"/>
          <p:cNvSpPr/>
          <p:nvPr/>
        </p:nvSpPr>
        <p:spPr>
          <a:xfrm>
            <a:off x="5667137" y="4490561"/>
            <a:ext cx="2221944" cy="347186"/>
          </a:xfrm>
          <a:prstGeom prst="rect">
            <a:avLst/>
          </a:prstGeom>
          <a:noFill/>
          <a:ln/>
        </p:spPr>
        <p:txBody>
          <a:bodyPr wrap="none" rtlCol="0" anchor="t"/>
          <a:lstStyle/>
          <a:p>
            <a:pPr marL="0" indent="0" algn="l">
              <a:lnSpc>
                <a:spcPts val="2734"/>
              </a:lnSpc>
              <a:buNone/>
            </a:pPr>
            <a:endParaRPr lang="en-US" sz="2187" dirty="0"/>
          </a:p>
        </p:txBody>
      </p:sp>
      <p:sp>
        <p:nvSpPr>
          <p:cNvPr id="10" name="Text 6"/>
          <p:cNvSpPr/>
          <p:nvPr/>
        </p:nvSpPr>
        <p:spPr>
          <a:xfrm>
            <a:off x="5667137" y="5059918"/>
            <a:ext cx="3296007" cy="2132409"/>
          </a:xfrm>
          <a:prstGeom prst="rect">
            <a:avLst/>
          </a:prstGeom>
          <a:noFill/>
          <a:ln/>
        </p:spPr>
        <p:txBody>
          <a:bodyPr wrap="square" rtlCol="0" anchor="t"/>
          <a:lstStyle/>
          <a:p>
            <a:pPr marL="0" indent="0" algn="l">
              <a:lnSpc>
                <a:spcPts val="2799"/>
              </a:lnSpc>
              <a:buNone/>
            </a:pPr>
            <a:endParaRPr lang="en-US" sz="1750" dirty="0"/>
          </a:p>
        </p:txBody>
      </p:sp>
      <p:sp>
        <p:nvSpPr>
          <p:cNvPr id="12" name="Text 7"/>
          <p:cNvSpPr/>
          <p:nvPr/>
        </p:nvSpPr>
        <p:spPr>
          <a:xfrm>
            <a:off x="9296400" y="4490561"/>
            <a:ext cx="2221944" cy="347186"/>
          </a:xfrm>
          <a:prstGeom prst="rect">
            <a:avLst/>
          </a:prstGeom>
          <a:noFill/>
          <a:ln/>
        </p:spPr>
        <p:txBody>
          <a:bodyPr wrap="none" rtlCol="0" anchor="t"/>
          <a:lstStyle/>
          <a:p>
            <a:pPr marL="0" indent="0" algn="l">
              <a:lnSpc>
                <a:spcPts val="2734"/>
              </a:lnSpc>
              <a:buNone/>
            </a:pPr>
            <a:endParaRPr lang="en-US" sz="2187" dirty="0"/>
          </a:p>
        </p:txBody>
      </p:sp>
      <p:sp>
        <p:nvSpPr>
          <p:cNvPr id="13" name="Text 8"/>
          <p:cNvSpPr/>
          <p:nvPr/>
        </p:nvSpPr>
        <p:spPr>
          <a:xfrm>
            <a:off x="9296400" y="5059918"/>
            <a:ext cx="3296007" cy="1421606"/>
          </a:xfrm>
          <a:prstGeom prst="rect">
            <a:avLst/>
          </a:prstGeom>
          <a:noFill/>
          <a:ln/>
        </p:spPr>
        <p:txBody>
          <a:bodyPr wrap="square" rtlCol="0" anchor="t"/>
          <a:lstStyle/>
          <a:p>
            <a:pPr marL="0" indent="0" algn="l">
              <a:lnSpc>
                <a:spcPts val="2799"/>
              </a:lnSpc>
              <a:buNone/>
            </a:pPr>
            <a:endParaRPr lang="en-US" sz="1750" dirty="0"/>
          </a:p>
        </p:txBody>
      </p:sp>
      <p:sp>
        <p:nvSpPr>
          <p:cNvPr id="11" name="Title 1"/>
          <p:cNvSpPr txBox="1">
            <a:spLocks/>
          </p:cNvSpPr>
          <p:nvPr/>
        </p:nvSpPr>
        <p:spPr>
          <a:xfrm>
            <a:off x="856673" y="171161"/>
            <a:ext cx="10515600" cy="937203"/>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14" name="Content Placeholder 2"/>
          <p:cNvSpPr txBox="1">
            <a:spLocks/>
          </p:cNvSpPr>
          <p:nvPr/>
        </p:nvSpPr>
        <p:spPr>
          <a:xfrm>
            <a:off x="2087418" y="1283855"/>
            <a:ext cx="7629237" cy="5061525"/>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Footer Placeholder 2"/>
          <p:cNvSpPr txBox="1">
            <a:spLocks/>
          </p:cNvSpPr>
          <p:nvPr/>
        </p:nvSpPr>
        <p:spPr>
          <a:xfrm>
            <a:off x="184727" y="6356350"/>
            <a:ext cx="11868728"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8" name="Text 1"/>
          <p:cNvSpPr/>
          <p:nvPr/>
        </p:nvSpPr>
        <p:spPr>
          <a:xfrm>
            <a:off x="1698327" y="864295"/>
            <a:ext cx="8181842" cy="578644"/>
          </a:xfrm>
          <a:prstGeom prst="rect">
            <a:avLst/>
          </a:prstGeom>
          <a:noFill/>
          <a:ln/>
        </p:spPr>
        <p:txBody>
          <a:bodyPr wrap="none" lIns="76197" tIns="38098" rIns="76197" bIns="38098" rtlCol="0" anchor="t"/>
          <a:lstStyle/>
          <a:p>
            <a:pPr>
              <a:lnSpc>
                <a:spcPts val="4556"/>
              </a:lnSpc>
            </a:pPr>
            <a:r>
              <a:rPr lang="en-US" sz="3600" dirty="0">
                <a:solidFill>
                  <a:srgbClr val="C00000"/>
                </a:solidFill>
                <a:latin typeface="Georgia" pitchFamily="34" charset="0"/>
                <a:ea typeface="Georgia" pitchFamily="34" charset="-122"/>
                <a:cs typeface="Georgia" pitchFamily="34" charset="-120"/>
              </a:rPr>
              <a:t>Meet Our Founder: </a:t>
            </a:r>
            <a:r>
              <a:rPr lang="en-US" sz="3600" dirty="0">
                <a:solidFill>
                  <a:schemeClr val="accent5">
                    <a:lumMod val="75000"/>
                  </a:schemeClr>
                </a:solidFill>
                <a:latin typeface="Georgia" pitchFamily="34" charset="0"/>
                <a:ea typeface="Georgia" pitchFamily="34" charset="-122"/>
                <a:cs typeface="Georgia" pitchFamily="34" charset="-120"/>
              </a:rPr>
              <a:t>Mr. Shronit Ladhani</a:t>
            </a:r>
            <a:endParaRPr lang="en-US" sz="3600" dirty="0">
              <a:solidFill>
                <a:schemeClr val="accent5">
                  <a:lumMod val="75000"/>
                </a:schemeClr>
              </a:solidFill>
            </a:endParaRPr>
          </a:p>
        </p:txBody>
      </p:sp>
      <p:pic>
        <p:nvPicPr>
          <p:cNvPr id="19" name="Image 1" descr="preencoded.png"/>
          <p:cNvPicPr>
            <a:picLocks noChangeAspect="1"/>
          </p:cNvPicPr>
          <p:nvPr/>
        </p:nvPicPr>
        <p:blipFill>
          <a:blip r:embed="rId3" cstate="print"/>
          <a:stretch>
            <a:fillRect/>
          </a:stretch>
        </p:blipFill>
        <p:spPr>
          <a:xfrm>
            <a:off x="2037993" y="1813223"/>
            <a:ext cx="3295888" cy="1697434"/>
          </a:xfrm>
          <a:prstGeom prst="rect">
            <a:avLst/>
          </a:prstGeom>
        </p:spPr>
      </p:pic>
      <p:sp>
        <p:nvSpPr>
          <p:cNvPr id="20" name="Text 2"/>
          <p:cNvSpPr/>
          <p:nvPr/>
        </p:nvSpPr>
        <p:spPr>
          <a:xfrm>
            <a:off x="2176661" y="3742035"/>
            <a:ext cx="1851620" cy="289322"/>
          </a:xfrm>
          <a:prstGeom prst="rect">
            <a:avLst/>
          </a:prstGeom>
          <a:noFill/>
          <a:ln/>
        </p:spPr>
        <p:txBody>
          <a:bodyPr wrap="none" lIns="76197" tIns="38098" rIns="76197" bIns="38098" rtlCol="0" anchor="t"/>
          <a:lstStyle/>
          <a:p>
            <a:pPr>
              <a:lnSpc>
                <a:spcPts val="2278"/>
              </a:lnSpc>
            </a:pPr>
            <a:r>
              <a:rPr lang="en-US" dirty="0">
                <a:solidFill>
                  <a:schemeClr val="bg1"/>
                </a:solidFill>
                <a:latin typeface="Georgia" pitchFamily="34" charset="0"/>
                <a:ea typeface="Georgia" pitchFamily="34" charset="-122"/>
                <a:cs typeface="Georgia" pitchFamily="34" charset="-120"/>
              </a:rPr>
              <a:t>The Visionary</a:t>
            </a:r>
            <a:endParaRPr lang="en-US" dirty="0">
              <a:solidFill>
                <a:schemeClr val="bg1"/>
              </a:solidFill>
            </a:endParaRPr>
          </a:p>
        </p:txBody>
      </p:sp>
      <p:sp>
        <p:nvSpPr>
          <p:cNvPr id="21" name="Text 3"/>
          <p:cNvSpPr/>
          <p:nvPr/>
        </p:nvSpPr>
        <p:spPr>
          <a:xfrm>
            <a:off x="2176661" y="4296311"/>
            <a:ext cx="2746573" cy="1777008"/>
          </a:xfrm>
          <a:prstGeom prst="rect">
            <a:avLst/>
          </a:prstGeom>
          <a:noFill/>
          <a:ln/>
        </p:spPr>
        <p:txBody>
          <a:bodyPr wrap="square" lIns="76197" tIns="38098" rIns="76197" bIns="38098" rtlCol="0" anchor="t"/>
          <a:lstStyle/>
          <a:p>
            <a:pPr>
              <a:lnSpc>
                <a:spcPts val="2332"/>
              </a:lnSpc>
            </a:pPr>
            <a:r>
              <a:rPr lang="en-US" sz="1500" dirty="0">
                <a:solidFill>
                  <a:schemeClr val="bg1"/>
                </a:solidFill>
                <a:latin typeface="Lato" pitchFamily="34" charset="0"/>
                <a:ea typeface="Lato" pitchFamily="34" charset="-122"/>
                <a:cs typeface="Lato" pitchFamily="34" charset="-120"/>
              </a:rPr>
              <a:t>Meet Jane, a passionate entrepreneur who founded LearnTube CareerNinja with the goal of helping students around the world achieve their career aspirations.</a:t>
            </a:r>
            <a:endParaRPr lang="en-US" sz="1500" dirty="0">
              <a:solidFill>
                <a:schemeClr val="bg1"/>
              </a:solidFill>
            </a:endParaRPr>
          </a:p>
        </p:txBody>
      </p:sp>
      <p:pic>
        <p:nvPicPr>
          <p:cNvPr id="22" name="Image 2" descr="preencoded.png"/>
          <p:cNvPicPr>
            <a:picLocks noChangeAspect="1"/>
          </p:cNvPicPr>
          <p:nvPr/>
        </p:nvPicPr>
        <p:blipFill>
          <a:blip r:embed="rId4" cstate="print"/>
          <a:stretch>
            <a:fillRect/>
          </a:stretch>
        </p:blipFill>
        <p:spPr>
          <a:xfrm>
            <a:off x="5951348" y="1813223"/>
            <a:ext cx="3345051" cy="1697533"/>
          </a:xfrm>
          <a:prstGeom prst="rect">
            <a:avLst/>
          </a:prstGeom>
        </p:spPr>
      </p:pic>
      <p:sp>
        <p:nvSpPr>
          <p:cNvPr id="23" name="Text 4"/>
          <p:cNvSpPr/>
          <p:nvPr/>
        </p:nvSpPr>
        <p:spPr>
          <a:xfrm>
            <a:off x="6095950" y="3742134"/>
            <a:ext cx="1851620" cy="289322"/>
          </a:xfrm>
          <a:prstGeom prst="rect">
            <a:avLst/>
          </a:prstGeom>
          <a:noFill/>
          <a:ln/>
        </p:spPr>
        <p:txBody>
          <a:bodyPr wrap="none" lIns="76197" tIns="38098" rIns="76197" bIns="38098" rtlCol="0" anchor="t"/>
          <a:lstStyle/>
          <a:p>
            <a:pPr>
              <a:lnSpc>
                <a:spcPts val="2278"/>
              </a:lnSpc>
            </a:pPr>
            <a:r>
              <a:rPr lang="en-US" dirty="0">
                <a:solidFill>
                  <a:schemeClr val="bg1"/>
                </a:solidFill>
                <a:latin typeface="Georgia" pitchFamily="34" charset="0"/>
                <a:ea typeface="Georgia" pitchFamily="34" charset="-122"/>
                <a:cs typeface="Georgia" pitchFamily="34" charset="-120"/>
              </a:rPr>
              <a:t>The Educator</a:t>
            </a:r>
            <a:endParaRPr lang="en-US" dirty="0">
              <a:solidFill>
                <a:schemeClr val="bg1"/>
              </a:solidFill>
            </a:endParaRPr>
          </a:p>
        </p:txBody>
      </p:sp>
      <p:sp>
        <p:nvSpPr>
          <p:cNvPr id="24" name="Text 5"/>
          <p:cNvSpPr/>
          <p:nvPr/>
        </p:nvSpPr>
        <p:spPr>
          <a:xfrm>
            <a:off x="6095950" y="4216599"/>
            <a:ext cx="2746673" cy="1777008"/>
          </a:xfrm>
          <a:prstGeom prst="rect">
            <a:avLst/>
          </a:prstGeom>
          <a:noFill/>
          <a:ln/>
        </p:spPr>
        <p:txBody>
          <a:bodyPr wrap="square" lIns="76197" tIns="38098" rIns="76197" bIns="38098" rtlCol="0" anchor="t"/>
          <a:lstStyle/>
          <a:p>
            <a:pPr>
              <a:lnSpc>
                <a:spcPts val="2332"/>
              </a:lnSpc>
            </a:pPr>
            <a:r>
              <a:rPr lang="en-US" sz="1500" dirty="0">
                <a:solidFill>
                  <a:schemeClr val="bg1"/>
                </a:solidFill>
                <a:latin typeface="Lato" pitchFamily="34" charset="0"/>
                <a:ea typeface="Lato" pitchFamily="34" charset="-122"/>
                <a:cs typeface="Lato" pitchFamily="34" charset="-120"/>
              </a:rPr>
              <a:t>Before founding LearnTube, Jane worked as a teacher in inner-city schools and saw firsthand the challenges students faced when trying to navigate the complex world of career choices.</a:t>
            </a:r>
            <a:endParaRPr lang="en-US" sz="1500" dirty="0">
              <a:solidFill>
                <a:schemeClr val="bg1"/>
              </a:solidFill>
            </a:endParaRPr>
          </a:p>
        </p:txBody>
      </p:sp>
      <p:pic>
        <p:nvPicPr>
          <p:cNvPr id="25" name="Image 3" descr="preencoded.png"/>
          <p:cNvPicPr>
            <a:picLocks noChangeAspect="1"/>
          </p:cNvPicPr>
          <p:nvPr/>
        </p:nvPicPr>
        <p:blipFill>
          <a:blip r:embed="rId5" cstate="print"/>
          <a:stretch>
            <a:fillRect/>
          </a:stretch>
        </p:blipFill>
        <p:spPr>
          <a:xfrm>
            <a:off x="9716655" y="1813223"/>
            <a:ext cx="3131440" cy="1697533"/>
          </a:xfrm>
          <a:prstGeom prst="rect">
            <a:avLst/>
          </a:prstGeom>
        </p:spPr>
      </p:pic>
      <p:sp>
        <p:nvSpPr>
          <p:cNvPr id="26" name="Text 6"/>
          <p:cNvSpPr/>
          <p:nvPr/>
        </p:nvSpPr>
        <p:spPr>
          <a:xfrm>
            <a:off x="9880169" y="3742134"/>
            <a:ext cx="1851620" cy="289322"/>
          </a:xfrm>
          <a:prstGeom prst="rect">
            <a:avLst/>
          </a:prstGeom>
          <a:noFill/>
          <a:ln/>
        </p:spPr>
        <p:txBody>
          <a:bodyPr wrap="none" lIns="76197" tIns="38098" rIns="76197" bIns="38098" rtlCol="0" anchor="t"/>
          <a:lstStyle/>
          <a:p>
            <a:pPr>
              <a:lnSpc>
                <a:spcPts val="2278"/>
              </a:lnSpc>
            </a:pPr>
            <a:r>
              <a:rPr lang="en-US" dirty="0">
                <a:solidFill>
                  <a:schemeClr val="bg1"/>
                </a:solidFill>
                <a:latin typeface="Georgia" pitchFamily="34" charset="0"/>
                <a:ea typeface="Georgia" pitchFamily="34" charset="-122"/>
                <a:cs typeface="Georgia" pitchFamily="34" charset="-120"/>
              </a:rPr>
              <a:t>The Innovator</a:t>
            </a:r>
            <a:endParaRPr lang="en-US" dirty="0">
              <a:solidFill>
                <a:schemeClr val="bg1"/>
              </a:solidFill>
            </a:endParaRPr>
          </a:p>
        </p:txBody>
      </p:sp>
      <p:sp>
        <p:nvSpPr>
          <p:cNvPr id="27" name="Text 7"/>
          <p:cNvSpPr/>
          <p:nvPr/>
        </p:nvSpPr>
        <p:spPr>
          <a:xfrm>
            <a:off x="9845734" y="4216499"/>
            <a:ext cx="2746673" cy="1777008"/>
          </a:xfrm>
          <a:prstGeom prst="rect">
            <a:avLst/>
          </a:prstGeom>
          <a:noFill/>
          <a:ln/>
        </p:spPr>
        <p:txBody>
          <a:bodyPr wrap="square" lIns="76197" tIns="38098" rIns="76197" bIns="38098" rtlCol="0" anchor="t"/>
          <a:lstStyle/>
          <a:p>
            <a:pPr>
              <a:lnSpc>
                <a:spcPts val="2332"/>
              </a:lnSpc>
            </a:pPr>
            <a:r>
              <a:rPr lang="en-US" sz="1500" dirty="0">
                <a:solidFill>
                  <a:schemeClr val="bg1"/>
                </a:solidFill>
                <a:latin typeface="Lato" pitchFamily="34" charset="0"/>
                <a:ea typeface="Lato" pitchFamily="34" charset="-122"/>
                <a:cs typeface="Lato" pitchFamily="34" charset="-120"/>
              </a:rPr>
              <a:t>Jane has been recognized by multiple news outlets for her innovative approach to career education, which focuses on personalized mentorship and guidance.</a:t>
            </a:r>
            <a:endParaRPr lang="en-US" sz="1500" dirty="0">
              <a:solidFill>
                <a:schemeClr val="bg1"/>
              </a:solidFill>
            </a:endParaRPr>
          </a:p>
        </p:txBody>
      </p:sp>
    </p:spTree>
    <p:extLst>
      <p:ext uri="{BB962C8B-B14F-4D97-AF65-F5344CB8AC3E}">
        <p14:creationId xmlns:p14="http://schemas.microsoft.com/office/powerpoint/2010/main" val="3503350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1037153"/>
            <a:ext cx="9022080" cy="694373"/>
          </a:xfrm>
          <a:prstGeom prst="rect">
            <a:avLst/>
          </a:prstGeom>
          <a:noFill/>
          <a:ln/>
        </p:spPr>
        <p:txBody>
          <a:bodyPr wrap="none" rtlCol="0" anchor="t"/>
          <a:lstStyle/>
          <a:p>
            <a:pPr marL="0" indent="0">
              <a:lnSpc>
                <a:spcPts val="5468"/>
              </a:lnSpc>
              <a:buNone/>
            </a:pPr>
            <a:endParaRPr lang="en-US" sz="4374" dirty="0">
              <a:solidFill>
                <a:schemeClr val="bg1"/>
              </a:solidFill>
            </a:endParaRPr>
          </a:p>
        </p:txBody>
      </p:sp>
      <p:sp>
        <p:nvSpPr>
          <p:cNvPr id="6" name="Text 3"/>
          <p:cNvSpPr/>
          <p:nvPr/>
        </p:nvSpPr>
        <p:spPr>
          <a:xfrm>
            <a:off x="2037993" y="4490442"/>
            <a:ext cx="3295888" cy="694373"/>
          </a:xfrm>
          <a:prstGeom prst="rect">
            <a:avLst/>
          </a:prstGeom>
          <a:noFill/>
          <a:ln/>
        </p:spPr>
        <p:txBody>
          <a:bodyPr wrap="square" rtlCol="0" anchor="t"/>
          <a:lstStyle/>
          <a:p>
            <a:pPr marL="0" indent="0" algn="l">
              <a:lnSpc>
                <a:spcPts val="2734"/>
              </a:lnSpc>
              <a:buNone/>
            </a:pPr>
            <a:endParaRPr lang="en-US" sz="2187" dirty="0">
              <a:solidFill>
                <a:schemeClr val="bg1"/>
              </a:solidFill>
            </a:endParaRPr>
          </a:p>
        </p:txBody>
      </p:sp>
      <p:sp>
        <p:nvSpPr>
          <p:cNvPr id="7" name="Text 4"/>
          <p:cNvSpPr/>
          <p:nvPr/>
        </p:nvSpPr>
        <p:spPr>
          <a:xfrm>
            <a:off x="2037993" y="5406985"/>
            <a:ext cx="3295888" cy="1777008"/>
          </a:xfrm>
          <a:prstGeom prst="rect">
            <a:avLst/>
          </a:prstGeom>
          <a:noFill/>
          <a:ln/>
        </p:spPr>
        <p:txBody>
          <a:bodyPr wrap="square" rtlCol="0" anchor="t"/>
          <a:lstStyle/>
          <a:p>
            <a:pPr marL="0" indent="0" algn="l">
              <a:lnSpc>
                <a:spcPts val="2799"/>
              </a:lnSpc>
              <a:buNone/>
            </a:pPr>
            <a:endParaRPr lang="en-US" sz="1750" dirty="0">
              <a:solidFill>
                <a:schemeClr val="bg1"/>
              </a:solidFill>
            </a:endParaRPr>
          </a:p>
        </p:txBody>
      </p:sp>
      <p:sp>
        <p:nvSpPr>
          <p:cNvPr id="9" name="Text 5"/>
          <p:cNvSpPr/>
          <p:nvPr/>
        </p:nvSpPr>
        <p:spPr>
          <a:xfrm>
            <a:off x="5667137" y="4490561"/>
            <a:ext cx="2221944" cy="347186"/>
          </a:xfrm>
          <a:prstGeom prst="rect">
            <a:avLst/>
          </a:prstGeom>
          <a:noFill/>
          <a:ln/>
        </p:spPr>
        <p:txBody>
          <a:bodyPr wrap="none" rtlCol="0" anchor="t"/>
          <a:lstStyle/>
          <a:p>
            <a:pPr marL="0" indent="0" algn="l">
              <a:lnSpc>
                <a:spcPts val="2734"/>
              </a:lnSpc>
              <a:buNone/>
            </a:pPr>
            <a:endParaRPr lang="en-US" sz="2187" dirty="0">
              <a:solidFill>
                <a:schemeClr val="bg1"/>
              </a:solidFill>
            </a:endParaRPr>
          </a:p>
        </p:txBody>
      </p:sp>
      <p:sp>
        <p:nvSpPr>
          <p:cNvPr id="10" name="Text 6"/>
          <p:cNvSpPr/>
          <p:nvPr/>
        </p:nvSpPr>
        <p:spPr>
          <a:xfrm>
            <a:off x="5667137" y="5059918"/>
            <a:ext cx="3296007" cy="2132409"/>
          </a:xfrm>
          <a:prstGeom prst="rect">
            <a:avLst/>
          </a:prstGeom>
          <a:noFill/>
          <a:ln/>
        </p:spPr>
        <p:txBody>
          <a:bodyPr wrap="square" rtlCol="0" anchor="t"/>
          <a:lstStyle/>
          <a:p>
            <a:pPr marL="0" indent="0" algn="l">
              <a:lnSpc>
                <a:spcPts val="2799"/>
              </a:lnSpc>
              <a:buNone/>
            </a:pPr>
            <a:endParaRPr lang="en-US" sz="1750" dirty="0">
              <a:solidFill>
                <a:schemeClr val="bg1"/>
              </a:solidFill>
            </a:endParaRPr>
          </a:p>
        </p:txBody>
      </p:sp>
      <p:sp>
        <p:nvSpPr>
          <p:cNvPr id="12" name="Text 7"/>
          <p:cNvSpPr/>
          <p:nvPr/>
        </p:nvSpPr>
        <p:spPr>
          <a:xfrm>
            <a:off x="9296400" y="4490561"/>
            <a:ext cx="2221944" cy="347186"/>
          </a:xfrm>
          <a:prstGeom prst="rect">
            <a:avLst/>
          </a:prstGeom>
          <a:noFill/>
          <a:ln/>
        </p:spPr>
        <p:txBody>
          <a:bodyPr wrap="none" rtlCol="0" anchor="t"/>
          <a:lstStyle/>
          <a:p>
            <a:pPr marL="0" indent="0" algn="l">
              <a:lnSpc>
                <a:spcPts val="2734"/>
              </a:lnSpc>
              <a:buNone/>
            </a:pPr>
            <a:endParaRPr lang="en-US" sz="2187" dirty="0">
              <a:solidFill>
                <a:schemeClr val="bg1"/>
              </a:solidFill>
            </a:endParaRPr>
          </a:p>
        </p:txBody>
      </p:sp>
      <p:sp>
        <p:nvSpPr>
          <p:cNvPr id="13" name="Text 8"/>
          <p:cNvSpPr/>
          <p:nvPr/>
        </p:nvSpPr>
        <p:spPr>
          <a:xfrm>
            <a:off x="9296400" y="5059918"/>
            <a:ext cx="3296007" cy="1421606"/>
          </a:xfrm>
          <a:prstGeom prst="rect">
            <a:avLst/>
          </a:prstGeom>
          <a:noFill/>
          <a:ln/>
        </p:spPr>
        <p:txBody>
          <a:bodyPr wrap="square" rtlCol="0" anchor="t"/>
          <a:lstStyle/>
          <a:p>
            <a:pPr marL="0" indent="0" algn="l">
              <a:lnSpc>
                <a:spcPts val="2799"/>
              </a:lnSpc>
              <a:buNone/>
            </a:pPr>
            <a:endParaRPr lang="en-US" sz="1750" dirty="0">
              <a:solidFill>
                <a:schemeClr val="bg1"/>
              </a:solidFill>
            </a:endParaRPr>
          </a:p>
        </p:txBody>
      </p:sp>
      <p:sp>
        <p:nvSpPr>
          <p:cNvPr id="11" name="Title 1"/>
          <p:cNvSpPr txBox="1">
            <a:spLocks/>
          </p:cNvSpPr>
          <p:nvPr/>
        </p:nvSpPr>
        <p:spPr>
          <a:xfrm>
            <a:off x="856673" y="171161"/>
            <a:ext cx="10515600" cy="937203"/>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600" b="1" i="0" u="none" strike="noStrike" kern="1200" cap="none" spc="0" normalizeH="0" baseline="0" noProof="0" dirty="0">
              <a:ln>
                <a:noFill/>
              </a:ln>
              <a:solidFill>
                <a:schemeClr val="bg1"/>
              </a:solidFill>
              <a:effectLst/>
              <a:uLnTx/>
              <a:uFillTx/>
              <a:latin typeface="+mj-lt"/>
              <a:ea typeface="+mj-ea"/>
              <a:cs typeface="+mj-cs"/>
            </a:endParaRPr>
          </a:p>
        </p:txBody>
      </p:sp>
      <p:sp>
        <p:nvSpPr>
          <p:cNvPr id="14" name="Content Placeholder 2"/>
          <p:cNvSpPr txBox="1">
            <a:spLocks/>
          </p:cNvSpPr>
          <p:nvPr/>
        </p:nvSpPr>
        <p:spPr>
          <a:xfrm>
            <a:off x="2087418" y="1283855"/>
            <a:ext cx="7629237" cy="5061525"/>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bg1"/>
              </a:solidFill>
              <a:effectLst/>
              <a:uLnTx/>
              <a:uFillTx/>
              <a:latin typeface="+mn-lt"/>
              <a:ea typeface="+mn-ea"/>
              <a:cs typeface="+mn-cs"/>
            </a:endParaRPr>
          </a:p>
        </p:txBody>
      </p:sp>
      <p:sp>
        <p:nvSpPr>
          <p:cNvPr id="15" name="Footer Placeholder 2"/>
          <p:cNvSpPr txBox="1">
            <a:spLocks/>
          </p:cNvSpPr>
          <p:nvPr/>
        </p:nvSpPr>
        <p:spPr>
          <a:xfrm>
            <a:off x="184727" y="6356350"/>
            <a:ext cx="11868728"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
        <p:nvSpPr>
          <p:cNvPr id="16" name="Title 1"/>
          <p:cNvSpPr txBox="1">
            <a:spLocks/>
          </p:cNvSpPr>
          <p:nvPr/>
        </p:nvSpPr>
        <p:spPr>
          <a:xfrm>
            <a:off x="990600" y="517525"/>
            <a:ext cx="10515600" cy="1325563"/>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a:ln>
                  <a:noFill/>
                </a:ln>
                <a:solidFill>
                  <a:srgbClr val="C00000"/>
                </a:solidFill>
                <a:effectLst/>
                <a:uLnTx/>
                <a:uFillTx/>
                <a:latin typeface="Times New Roman" panose="02020603050405020304" pitchFamily="18" charset="0"/>
                <a:ea typeface="+mj-ea"/>
                <a:cs typeface="Times New Roman" panose="02020603050405020304" pitchFamily="18" charset="0"/>
              </a:rPr>
              <a:t>Aim and Objectives of the Internship</a:t>
            </a:r>
            <a:endParaRPr kumimoji="0" lang="en-IN" sz="4400" b="0" i="0" u="none" strike="noStrike" kern="1200" cap="none" spc="0" normalizeH="0" baseline="0" noProof="0" dirty="0">
              <a:ln>
                <a:noFill/>
              </a:ln>
              <a:solidFill>
                <a:srgbClr val="C00000"/>
              </a:solidFill>
              <a:effectLst/>
              <a:uLnTx/>
              <a:uFillTx/>
              <a:latin typeface="Times New Roman" panose="02020603050405020304" pitchFamily="18" charset="0"/>
              <a:ea typeface="+mj-ea"/>
              <a:cs typeface="Times New Roman" panose="02020603050405020304" pitchFamily="18" charset="0"/>
            </a:endParaRPr>
          </a:p>
        </p:txBody>
      </p:sp>
      <p:sp>
        <p:nvSpPr>
          <p:cNvPr id="17" name="Content Placeholder 2"/>
          <p:cNvSpPr txBox="1">
            <a:spLocks/>
          </p:cNvSpPr>
          <p:nvPr/>
        </p:nvSpPr>
        <p:spPr>
          <a:xfrm>
            <a:off x="1555416" y="1736725"/>
            <a:ext cx="10891738" cy="4897438"/>
          </a:xfrm>
          <a:prstGeom prst="rect">
            <a:avLst/>
          </a:prstGeom>
        </p:spPr>
        <p:txBody>
          <a:bodyPr lIns="91440" tIns="45720" rIns="91440" bIns="45720" anchor="t"/>
          <a:lstStyle/>
          <a:p>
            <a:pPr marL="342900" indent="-342900">
              <a:spcBef>
                <a:spcPct val="20000"/>
              </a:spcBef>
              <a:buFont typeface="Arial" pitchFamily="34" charset="0"/>
              <a:buChar char="•"/>
            </a:pPr>
            <a:r>
              <a:rPr lang="en-US" sz="2800" b="1" dirty="0">
                <a:solidFill>
                  <a:schemeClr val="bg1"/>
                </a:solidFill>
                <a:latin typeface="Inconsolata"/>
                <a:ea typeface="Inconsolata"/>
              </a:rPr>
              <a:t>The aim of this project was to Implement a Billing system for a Hotel using Java.</a:t>
            </a:r>
          </a:p>
          <a:p>
            <a:pPr marL="342900" indent="-342900">
              <a:spcBef>
                <a:spcPct val="20000"/>
              </a:spcBef>
              <a:buFont typeface="Arial" pitchFamily="34" charset="0"/>
              <a:buChar char="•"/>
            </a:pPr>
            <a:r>
              <a:rPr lang="en-US" sz="2800" b="1" dirty="0">
                <a:solidFill>
                  <a:schemeClr val="bg1"/>
                </a:solidFill>
                <a:latin typeface="Inconsolata"/>
                <a:ea typeface="Inconsolata"/>
                <a:cs typeface="Calibri" panose="020F0502020204030204"/>
              </a:rPr>
              <a:t>It would work with the owner and the customer.</a:t>
            </a:r>
          </a:p>
          <a:p>
            <a:pPr marL="342900" indent="-342900">
              <a:spcBef>
                <a:spcPct val="20000"/>
              </a:spcBef>
              <a:buFont typeface="Arial" pitchFamily="34" charset="0"/>
              <a:buChar char="•"/>
            </a:pPr>
            <a:r>
              <a:rPr lang="en-US" sz="2800" b="1" dirty="0">
                <a:solidFill>
                  <a:schemeClr val="bg1"/>
                </a:solidFill>
                <a:latin typeface="Inconsolata"/>
                <a:ea typeface="Inconsolata"/>
                <a:cs typeface="Calibri" panose="020F0502020204030204"/>
              </a:rPr>
              <a:t>The owner could set the menu ,price , and update it accordingly.</a:t>
            </a:r>
          </a:p>
          <a:p>
            <a:pPr marL="342900" indent="-342900">
              <a:spcBef>
                <a:spcPct val="20000"/>
              </a:spcBef>
              <a:buFont typeface="Arial" pitchFamily="34" charset="0"/>
              <a:buChar char="•"/>
            </a:pPr>
            <a:r>
              <a:rPr lang="en-US" sz="2800" b="1" dirty="0">
                <a:solidFill>
                  <a:schemeClr val="bg1"/>
                </a:solidFill>
                <a:latin typeface="Inconsolata"/>
                <a:ea typeface="Inconsolata"/>
                <a:cs typeface="Calibri" panose="020F0502020204030204"/>
              </a:rPr>
              <a:t>It could take order from the customer ,display menu ,show the bill etc.</a:t>
            </a:r>
          </a:p>
          <a:p>
            <a:pPr marL="342900" indent="-342900">
              <a:spcBef>
                <a:spcPct val="20000"/>
              </a:spcBef>
              <a:buFont typeface="Arial" pitchFamily="34" charset="0"/>
              <a:buChar char="•"/>
            </a:pPr>
            <a:r>
              <a:rPr lang="en-US" sz="2800" b="1" dirty="0">
                <a:solidFill>
                  <a:schemeClr val="bg1"/>
                </a:solidFill>
                <a:latin typeface="Inconsolata"/>
                <a:ea typeface="Inconsolata"/>
                <a:cs typeface="Calibri" panose="020F0502020204030204"/>
              </a:rPr>
              <a:t>The objective of the project was to make the hotel user friendly by providing a better user experience.</a:t>
            </a:r>
          </a:p>
          <a:p>
            <a:pPr marL="342900" indent="-342900">
              <a:spcBef>
                <a:spcPct val="20000"/>
              </a:spcBef>
              <a:buFont typeface="Arial" pitchFamily="34" charset="0"/>
              <a:buChar char="•"/>
            </a:pPr>
            <a:endParaRPr lang="en-US" sz="3200" dirty="0">
              <a:solidFill>
                <a:srgbClr val="FFFFFF"/>
              </a:solidFill>
              <a:latin typeface="Inconsolata"/>
              <a:ea typeface="Inconsolata"/>
              <a:cs typeface="Calibri" panose="020F0502020204030204"/>
            </a:endParaRPr>
          </a:p>
          <a:p>
            <a:pPr marL="342900" indent="-342900">
              <a:spcBef>
                <a:spcPct val="20000"/>
              </a:spcBef>
              <a:buFont typeface="Arial" pitchFamily="34" charset="0"/>
              <a:buChar char="•"/>
            </a:pPr>
            <a:endParaRPr lang="en-US" sz="3200" dirty="0">
              <a:solidFill>
                <a:srgbClr val="FFFFFF"/>
              </a:solidFill>
              <a:latin typeface="Inconsolata"/>
              <a:ea typeface="Inconsolata"/>
              <a:cs typeface="Calibri" panose="020F0502020204030204"/>
            </a:endParaRPr>
          </a:p>
          <a:p>
            <a:pPr marL="342900" indent="-342900">
              <a:spcBef>
                <a:spcPct val="20000"/>
              </a:spcBef>
              <a:buFont typeface="Arial" pitchFamily="34" charset="0"/>
              <a:buChar char="•"/>
            </a:pPr>
            <a:endParaRPr lang="en-US" sz="3200" b="1" dirty="0">
              <a:solidFill>
                <a:srgbClr val="FFFFFF"/>
              </a:solidFill>
              <a:latin typeface="Inconsolata"/>
              <a:ea typeface="Inconsolata"/>
              <a:cs typeface="Calibri" panose="020F0502020204030204"/>
            </a:endParaRPr>
          </a:p>
          <a:p>
            <a:pPr marL="342900" indent="-342900">
              <a:spcBef>
                <a:spcPct val="20000"/>
              </a:spcBef>
              <a:buFont typeface="Arial" pitchFamily="34" charset="0"/>
              <a:buChar char="•"/>
            </a:pPr>
            <a:endParaRPr lang="en-US" sz="3200" b="1" dirty="0">
              <a:solidFill>
                <a:srgbClr val="FFFFFF"/>
              </a:solidFill>
              <a:latin typeface="Inconsolata"/>
              <a:ea typeface="Inconsolata"/>
              <a:cs typeface="Calibri" panose="020F0502020204030204"/>
            </a:endParaRPr>
          </a:p>
          <a:p>
            <a:pPr marL="342900" indent="-342900">
              <a:spcBef>
                <a:spcPct val="20000"/>
              </a:spcBef>
            </a:pPr>
            <a:endParaRPr lang="en-US" sz="3200" b="1" dirty="0">
              <a:solidFill>
                <a:srgbClr val="000000"/>
              </a:solidFill>
              <a:ea typeface="Calibri" panose="020F0502020204030204"/>
              <a:cs typeface="Calibri" panose="020F0502020204030204"/>
            </a:endParaRPr>
          </a:p>
          <a:p>
            <a:pPr marL="342900" indent="-342900">
              <a:spcBef>
                <a:spcPct val="20000"/>
              </a:spcBef>
              <a:buFont typeface="Arial" pitchFamily="34" charset="0"/>
              <a:buChar char="•"/>
            </a:pPr>
            <a:endParaRPr lang="en-US" sz="3200" dirty="0">
              <a:solidFill>
                <a:schemeClr val="bg1"/>
              </a:solidFill>
              <a:ea typeface="Calibri" panose="020F0502020204030204"/>
              <a:cs typeface="Calibri" panose="020F0502020204030204"/>
            </a:endParaRPr>
          </a:p>
        </p:txBody>
      </p:sp>
      <p:sp>
        <p:nvSpPr>
          <p:cNvPr id="18" name="Footer Placeholder 2"/>
          <p:cNvSpPr txBox="1">
            <a:spLocks/>
          </p:cNvSpPr>
          <p:nvPr/>
        </p:nvSpPr>
        <p:spPr>
          <a:xfrm>
            <a:off x="723679" y="7001430"/>
            <a:ext cx="11868728"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 Dept. Of CSE, EPCET                                                                                                              2022-23                                                                                                               Internship(18CI85)</a:t>
            </a:r>
            <a:endParaRPr kumimoji="0" lang="en-IN" sz="1800"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446730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sp>
        <p:nvSpPr>
          <p:cNvPr id="4" name="Text 2"/>
          <p:cNvSpPr/>
          <p:nvPr/>
        </p:nvSpPr>
        <p:spPr>
          <a:xfrm>
            <a:off x="2037993" y="1037153"/>
            <a:ext cx="9022080" cy="694373"/>
          </a:xfrm>
          <a:prstGeom prst="rect">
            <a:avLst/>
          </a:prstGeom>
          <a:noFill/>
          <a:ln/>
        </p:spPr>
        <p:txBody>
          <a:bodyPr wrap="none" rtlCol="0" anchor="t"/>
          <a:lstStyle/>
          <a:p>
            <a:pPr marL="0" indent="0">
              <a:lnSpc>
                <a:spcPts val="5468"/>
              </a:lnSpc>
              <a:buNone/>
            </a:pPr>
            <a:endParaRPr lang="en-US" sz="4374" dirty="0"/>
          </a:p>
        </p:txBody>
      </p:sp>
      <p:sp>
        <p:nvSpPr>
          <p:cNvPr id="6" name="Text 3"/>
          <p:cNvSpPr/>
          <p:nvPr/>
        </p:nvSpPr>
        <p:spPr>
          <a:xfrm>
            <a:off x="2037993" y="4490442"/>
            <a:ext cx="3295888" cy="694373"/>
          </a:xfrm>
          <a:prstGeom prst="rect">
            <a:avLst/>
          </a:prstGeom>
          <a:noFill/>
          <a:ln/>
        </p:spPr>
        <p:txBody>
          <a:bodyPr wrap="square" rtlCol="0" anchor="t"/>
          <a:lstStyle/>
          <a:p>
            <a:pPr marL="0" indent="0" algn="l">
              <a:lnSpc>
                <a:spcPts val="2734"/>
              </a:lnSpc>
              <a:buNone/>
            </a:pPr>
            <a:endParaRPr lang="en-US" sz="2187" dirty="0"/>
          </a:p>
        </p:txBody>
      </p:sp>
      <p:sp>
        <p:nvSpPr>
          <p:cNvPr id="7" name="Text 4"/>
          <p:cNvSpPr/>
          <p:nvPr/>
        </p:nvSpPr>
        <p:spPr>
          <a:xfrm>
            <a:off x="2037993" y="5406985"/>
            <a:ext cx="3295888" cy="1777008"/>
          </a:xfrm>
          <a:prstGeom prst="rect">
            <a:avLst/>
          </a:prstGeom>
          <a:noFill/>
          <a:ln/>
        </p:spPr>
        <p:txBody>
          <a:bodyPr wrap="square" rtlCol="0" anchor="t"/>
          <a:lstStyle/>
          <a:p>
            <a:pPr marL="0" indent="0" algn="l">
              <a:lnSpc>
                <a:spcPts val="2799"/>
              </a:lnSpc>
              <a:buNone/>
            </a:pPr>
            <a:endParaRPr lang="en-US" sz="1750" dirty="0"/>
          </a:p>
        </p:txBody>
      </p:sp>
      <p:sp>
        <p:nvSpPr>
          <p:cNvPr id="9" name="Text 5"/>
          <p:cNvSpPr/>
          <p:nvPr/>
        </p:nvSpPr>
        <p:spPr>
          <a:xfrm>
            <a:off x="5667137" y="4490561"/>
            <a:ext cx="2221944" cy="347186"/>
          </a:xfrm>
          <a:prstGeom prst="rect">
            <a:avLst/>
          </a:prstGeom>
          <a:noFill/>
          <a:ln/>
        </p:spPr>
        <p:txBody>
          <a:bodyPr wrap="none" rtlCol="0" anchor="t"/>
          <a:lstStyle/>
          <a:p>
            <a:pPr marL="0" indent="0" algn="l">
              <a:lnSpc>
                <a:spcPts val="2734"/>
              </a:lnSpc>
              <a:buNone/>
            </a:pPr>
            <a:endParaRPr lang="en-US" sz="2187" dirty="0"/>
          </a:p>
        </p:txBody>
      </p:sp>
      <p:sp>
        <p:nvSpPr>
          <p:cNvPr id="10" name="Text 6"/>
          <p:cNvSpPr/>
          <p:nvPr/>
        </p:nvSpPr>
        <p:spPr>
          <a:xfrm>
            <a:off x="5667137" y="5059918"/>
            <a:ext cx="3296007" cy="2132409"/>
          </a:xfrm>
          <a:prstGeom prst="rect">
            <a:avLst/>
          </a:prstGeom>
          <a:noFill/>
          <a:ln/>
        </p:spPr>
        <p:txBody>
          <a:bodyPr wrap="square" rtlCol="0" anchor="t"/>
          <a:lstStyle/>
          <a:p>
            <a:pPr marL="0" indent="0" algn="l">
              <a:lnSpc>
                <a:spcPts val="2799"/>
              </a:lnSpc>
              <a:buNone/>
            </a:pPr>
            <a:endParaRPr lang="en-US" sz="1750" dirty="0"/>
          </a:p>
        </p:txBody>
      </p:sp>
      <p:sp>
        <p:nvSpPr>
          <p:cNvPr id="12" name="Text 7"/>
          <p:cNvSpPr/>
          <p:nvPr/>
        </p:nvSpPr>
        <p:spPr>
          <a:xfrm>
            <a:off x="9296400" y="4490561"/>
            <a:ext cx="2221944" cy="347186"/>
          </a:xfrm>
          <a:prstGeom prst="rect">
            <a:avLst/>
          </a:prstGeom>
          <a:noFill/>
          <a:ln/>
        </p:spPr>
        <p:txBody>
          <a:bodyPr wrap="none" rtlCol="0" anchor="t"/>
          <a:lstStyle/>
          <a:p>
            <a:pPr marL="0" indent="0" algn="l">
              <a:lnSpc>
                <a:spcPts val="2734"/>
              </a:lnSpc>
              <a:buNone/>
            </a:pPr>
            <a:endParaRPr lang="en-US" sz="2187" dirty="0"/>
          </a:p>
        </p:txBody>
      </p:sp>
      <p:sp>
        <p:nvSpPr>
          <p:cNvPr id="13" name="Text 8"/>
          <p:cNvSpPr/>
          <p:nvPr/>
        </p:nvSpPr>
        <p:spPr>
          <a:xfrm>
            <a:off x="9296400" y="5059918"/>
            <a:ext cx="3296007" cy="1421606"/>
          </a:xfrm>
          <a:prstGeom prst="rect">
            <a:avLst/>
          </a:prstGeom>
          <a:noFill/>
          <a:ln/>
        </p:spPr>
        <p:txBody>
          <a:bodyPr wrap="square" rtlCol="0" anchor="t"/>
          <a:lstStyle/>
          <a:p>
            <a:pPr marL="0" indent="0" algn="l">
              <a:lnSpc>
                <a:spcPts val="2799"/>
              </a:lnSpc>
              <a:buNone/>
            </a:pPr>
            <a:endParaRPr lang="en-US" sz="1750" dirty="0"/>
          </a:p>
        </p:txBody>
      </p:sp>
      <p:sp>
        <p:nvSpPr>
          <p:cNvPr id="11" name="Title 1"/>
          <p:cNvSpPr txBox="1">
            <a:spLocks/>
          </p:cNvSpPr>
          <p:nvPr/>
        </p:nvSpPr>
        <p:spPr>
          <a:xfrm>
            <a:off x="856673" y="171161"/>
            <a:ext cx="10515600" cy="937203"/>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14" name="Content Placeholder 2"/>
          <p:cNvSpPr txBox="1">
            <a:spLocks/>
          </p:cNvSpPr>
          <p:nvPr/>
        </p:nvSpPr>
        <p:spPr>
          <a:xfrm>
            <a:off x="2087418" y="1283855"/>
            <a:ext cx="7629237" cy="5061525"/>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Footer Placeholder 2"/>
          <p:cNvSpPr txBox="1">
            <a:spLocks/>
          </p:cNvSpPr>
          <p:nvPr/>
        </p:nvSpPr>
        <p:spPr>
          <a:xfrm>
            <a:off x="184727" y="6356350"/>
            <a:ext cx="11868728"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6" name="Title 1"/>
          <p:cNvSpPr txBox="1">
            <a:spLocks/>
          </p:cNvSpPr>
          <p:nvPr/>
        </p:nvSpPr>
        <p:spPr>
          <a:xfrm>
            <a:off x="990600" y="517525"/>
            <a:ext cx="12988871" cy="1325563"/>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4400" b="0" i="0" u="none" strike="noStrike" kern="1200" cap="none" spc="0" normalizeH="0" baseline="0" noProof="0" dirty="0">
                <a:ln>
                  <a:noFill/>
                </a:ln>
                <a:solidFill>
                  <a:srgbClr val="C00000"/>
                </a:solidFill>
                <a:effectLst/>
                <a:uLnTx/>
                <a:uFillTx/>
                <a:latin typeface="Times New Roman" panose="02020603050405020304" pitchFamily="18" charset="0"/>
                <a:ea typeface="+mj-ea"/>
                <a:cs typeface="Times New Roman" panose="02020603050405020304" pitchFamily="18" charset="0"/>
              </a:rPr>
              <a:t>Software Requirements</a:t>
            </a:r>
            <a:endParaRPr kumimoji="0" lang="en-IN" sz="4400" b="0" i="0" u="none" strike="noStrike" kern="1200" cap="none" spc="0" normalizeH="0" baseline="0" noProof="0" dirty="0">
              <a:ln>
                <a:noFill/>
              </a:ln>
              <a:solidFill>
                <a:srgbClr val="C00000"/>
              </a:solidFill>
              <a:effectLst/>
              <a:uLnTx/>
              <a:uFillTx/>
              <a:latin typeface="Times New Roman" panose="02020603050405020304" pitchFamily="18" charset="0"/>
              <a:ea typeface="+mj-ea"/>
              <a:cs typeface="Times New Roman" panose="02020603050405020304" pitchFamily="18" charset="0"/>
            </a:endParaRPr>
          </a:p>
        </p:txBody>
      </p:sp>
      <p:sp>
        <p:nvSpPr>
          <p:cNvPr id="17" name="Content Placeholder 2"/>
          <p:cNvSpPr txBox="1">
            <a:spLocks/>
          </p:cNvSpPr>
          <p:nvPr/>
        </p:nvSpPr>
        <p:spPr>
          <a:xfrm>
            <a:off x="3562575" y="1978025"/>
            <a:ext cx="7069261" cy="84266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0" i="0" u="none" strike="noStrike" kern="1200" cap="none" spc="0" normalizeH="0" baseline="0" noProof="0" dirty="0">
                <a:ln>
                  <a:noFill/>
                </a:ln>
                <a:solidFill>
                  <a:schemeClr val="accent1">
                    <a:lumMod val="40000"/>
                    <a:lumOff val="60000"/>
                  </a:schemeClr>
                </a:solidFill>
                <a:effectLst/>
                <a:uLnTx/>
                <a:uFillTx/>
                <a:latin typeface="+mn-lt"/>
                <a:ea typeface="+mn-ea"/>
                <a:cs typeface="+mn-cs"/>
              </a:rPr>
              <a:t>Eclipse</a:t>
            </a:r>
            <a:r>
              <a:rPr kumimoji="0" lang="en-IN" sz="3200" b="0" i="0" u="none" strike="noStrike" kern="1200" cap="none" spc="0" normalizeH="0" baseline="0" noProof="0" dirty="0">
                <a:ln>
                  <a:noFill/>
                </a:ln>
                <a:solidFill>
                  <a:schemeClr val="bg1"/>
                </a:solidFill>
                <a:effectLst/>
                <a:uLnTx/>
                <a:uFillTx/>
                <a:latin typeface="+mn-lt"/>
                <a:ea typeface="+mn-ea"/>
                <a:cs typeface="+mn-cs"/>
              </a:rPr>
              <a:t>- To write and run the code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3200" b="0" i="0" u="none" strike="noStrike" kern="1200" cap="none" spc="0" normalizeH="0" baseline="0" noProof="0" dirty="0">
              <a:ln>
                <a:noFill/>
              </a:ln>
              <a:solidFill>
                <a:schemeClr val="bg1"/>
              </a:solidFill>
              <a:effectLst/>
              <a:uLnTx/>
              <a:uFillTx/>
              <a:latin typeface="+mn-lt"/>
              <a:ea typeface="+mn-ea"/>
              <a:cs typeface="+mn-cs"/>
            </a:endParaRPr>
          </a:p>
        </p:txBody>
      </p:sp>
      <p:pic>
        <p:nvPicPr>
          <p:cNvPr id="19" name="Picture 18" descr="download.jpeg"/>
          <p:cNvPicPr>
            <a:picLocks noChangeAspect="1"/>
          </p:cNvPicPr>
          <p:nvPr/>
        </p:nvPicPr>
        <p:blipFill>
          <a:blip r:embed="rId3"/>
          <a:stretch>
            <a:fillRect/>
          </a:stretch>
        </p:blipFill>
        <p:spPr>
          <a:xfrm>
            <a:off x="3562576" y="3101722"/>
            <a:ext cx="7497497" cy="4166185"/>
          </a:xfrm>
          <a:prstGeom prst="rect">
            <a:avLst/>
          </a:prstGeom>
        </p:spPr>
      </p:pic>
    </p:spTree>
    <p:extLst>
      <p:ext uri="{BB962C8B-B14F-4D97-AF65-F5344CB8AC3E}">
        <p14:creationId xmlns:p14="http://schemas.microsoft.com/office/powerpoint/2010/main" val="1673292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362</cp:revision>
  <dcterms:created xsi:type="dcterms:W3CDTF">2023-08-21T15:13:09Z</dcterms:created>
  <dcterms:modified xsi:type="dcterms:W3CDTF">2023-08-27T05:34:26Z</dcterms:modified>
</cp:coreProperties>
</file>