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Machine learning to drive straight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Ethan Hansen, Laura Denney, Carly Thorkildson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Machine Learning?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give exact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learning algorithm training data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Find close to the optimal configuration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vs. Supervised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Genetic algorithm</a:t>
            </a:r>
          </a:p>
        </p:txBody>
      </p:sp>
      <p:pic>
        <p:nvPicPr>
          <p:cNvPr descr="Image result for hal 9000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0" y="2268675"/>
            <a:ext cx="5108501" cy="28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1 - Hot and cold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Like game hot and cold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drives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it “hotter” or “colder”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learns from that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Repeat</a:t>
            </a:r>
          </a:p>
        </p:txBody>
      </p:sp>
      <p:pic>
        <p:nvPicPr>
          <p:cNvPr descr="Image result for hot and cold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00" y="1247975"/>
            <a:ext cx="5552000" cy="39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2 - Branches of a path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of a path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choices at each junction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Picks one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Maybe better, maybe worse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25" y="1454250"/>
            <a:ext cx="4918975" cy="36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3 - Pseudocode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random motor controller variables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for 5 seconds with the new variables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new distance from trainer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variables from last best variables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4 - Better pseudocode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original random motor controller variable (10 - 110) and reset distances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timer and user input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for 5 seconds with the new MC variables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 for the trainer to enter a distance and the go ahead number (1)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new distance was better than the old distance, random pick new MC variables around the last used MC variables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old distance was better than the new distance, random pick new MC variables around the old MC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Graph of MC variables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46" y="1152482"/>
            <a:ext cx="646716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Graph of distance, angle, and calculated distance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367" y="1152484"/>
            <a:ext cx="645963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