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3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6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7B7A-9E92-42D2-A727-0BFB08625C80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7AB558-16E2-428A-874C-8D5458338A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7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二阶魔方 </a:t>
            </a:r>
            <a:r>
              <a:rPr lang="en-US" altLang="zh-CN" b="1" dirty="0"/>
              <a:t>x Verilog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068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其他尝试</a:t>
            </a:r>
            <a:r>
              <a:rPr lang="en-US" altLang="zh-CN" b="1" dirty="0">
                <a:latin typeface="+mj-ea"/>
              </a:rPr>
              <a:t>: </a:t>
            </a:r>
            <a:r>
              <a:rPr lang="zh-CN" altLang="en-US" b="1" dirty="0">
                <a:latin typeface="+mj-ea"/>
              </a:rPr>
              <a:t>图像处理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5487"/>
            <a:ext cx="6886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图像处理</a:t>
            </a:r>
            <a:r>
              <a:rPr lang="en-US" altLang="zh-CN" b="1" dirty="0">
                <a:latin typeface="+mj-ea"/>
              </a:rPr>
              <a:t>(cont.)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4550"/>
            <a:ext cx="6453187" cy="4212396"/>
          </a:xfrm>
          <a:prstGeom prst="rect">
            <a:avLst/>
          </a:prstGeom>
        </p:spPr>
      </p:pic>
      <p:cxnSp>
        <p:nvCxnSpPr>
          <p:cNvPr id="5" name="直接连接符 4"/>
          <p:cNvCxnSpPr>
            <a:endCxn id="6" idx="1"/>
          </p:cNvCxnSpPr>
          <p:nvPr/>
        </p:nvCxnSpPr>
        <p:spPr>
          <a:xfrm>
            <a:off x="3919061" y="2621012"/>
            <a:ext cx="4948713" cy="647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67774" y="2114550"/>
            <a:ext cx="3300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&lt; 340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&lt; 240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&lt;81600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XY/37 &lt;2206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二阶魔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" y="1354137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2" y="1354137"/>
            <a:ext cx="6276975" cy="40481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981200" y="1754584"/>
            <a:ext cx="3581400" cy="26193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7300" y="2349896"/>
            <a:ext cx="4584699" cy="55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9500" y="2510631"/>
            <a:ext cx="4584700" cy="55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63525"/>
            <a:ext cx="5816600" cy="57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461" y="484187"/>
            <a:ext cx="1838325" cy="1419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212" y="2784870"/>
            <a:ext cx="19145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5" y="2784870"/>
            <a:ext cx="29432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08" y="2784870"/>
            <a:ext cx="244792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939" y="2784870"/>
            <a:ext cx="1971675" cy="1685925"/>
          </a:xfrm>
          <a:prstGeom prst="rect">
            <a:avLst/>
          </a:prstGeom>
        </p:spPr>
      </p:pic>
      <p:cxnSp>
        <p:nvCxnSpPr>
          <p:cNvPr id="15" name="曲线连接符 14"/>
          <p:cNvCxnSpPr/>
          <p:nvPr/>
        </p:nvCxnSpPr>
        <p:spPr>
          <a:xfrm rot="10800000" flipV="1">
            <a:off x="3276600" y="4434678"/>
            <a:ext cx="4025900" cy="68977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flipV="1">
            <a:off x="6210300" y="3382564"/>
            <a:ext cx="1092200" cy="25598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/>
          <p:nvPr/>
        </p:nvCxnSpPr>
        <p:spPr>
          <a:xfrm rot="10800000">
            <a:off x="8820150" y="3382565"/>
            <a:ext cx="1600200" cy="127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028950" y="1619250"/>
            <a:ext cx="1941511" cy="116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5415754" y="1903412"/>
            <a:ext cx="318296" cy="88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745278" y="1903412"/>
            <a:ext cx="1027122" cy="88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808786" y="1466850"/>
            <a:ext cx="3878264" cy="131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3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01" y="1667668"/>
            <a:ext cx="2543175" cy="2790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" y="2163762"/>
            <a:ext cx="2754876" cy="1798638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3042213" y="3063081"/>
            <a:ext cx="1350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386" y="2103921"/>
            <a:ext cx="2314575" cy="160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386" y="3900685"/>
            <a:ext cx="2276475" cy="1438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621" y="4736527"/>
            <a:ext cx="2314575" cy="15335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470434" y="3196841"/>
            <a:ext cx="2081530" cy="329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419850" y="3804642"/>
            <a:ext cx="2132114" cy="5774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283543" y="4185444"/>
            <a:ext cx="1250732" cy="1072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281468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输入及数据处理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2335530" y="2228850"/>
            <a:ext cx="4038600" cy="27813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280" y="3295650"/>
            <a:ext cx="4038600" cy="27622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endParaRPr lang="zh-CN" altLang="en-US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9965" y="2228850"/>
            <a:ext cx="307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shawdat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曲线连接符 7"/>
          <p:cNvCxnSpPr/>
          <p:nvPr/>
        </p:nvCxnSpPr>
        <p:spPr>
          <a:xfrm flipV="1">
            <a:off x="1097280" y="2228850"/>
            <a:ext cx="1238250" cy="1066800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10800000" flipV="1">
            <a:off x="5069206" y="5010150"/>
            <a:ext cx="1152525" cy="1047750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54981" y="512132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7280" y="239713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2700" y="2228850"/>
            <a:ext cx="352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[71:0]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4×6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72/3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0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输入及数据处理</a:t>
            </a:r>
            <a:r>
              <a:rPr lang="en-US" altLang="zh-CN" b="1" dirty="0"/>
              <a:t>(cont.)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80" y="2632708"/>
            <a:ext cx="7883479" cy="21574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296953"/>
            <a:ext cx="3000375" cy="28289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724150" y="2895600"/>
            <a:ext cx="285750" cy="247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724150" y="4133850"/>
            <a:ext cx="336550" cy="292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409700" y="4146550"/>
            <a:ext cx="292100" cy="298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65250" y="2895600"/>
            <a:ext cx="368300" cy="247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随机状态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6425"/>
            <a:ext cx="4086225" cy="2076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83504" y="2314485"/>
            <a:ext cx="50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%3 = </a:t>
            </a:r>
            <a:r>
              <a:rPr lang="en-US" altLang="zh-CN" sz="7200" dirty="0" err="1"/>
              <a:t>randop</a:t>
            </a:r>
            <a:endParaRPr lang="zh-CN" altLang="en-US" sz="7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724900" y="3514814"/>
            <a:ext cx="19050" cy="8095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2" y="4324350"/>
            <a:ext cx="3343275" cy="1790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362" y="4530000"/>
            <a:ext cx="1971675" cy="127635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9" idx="1"/>
          </p:cNvCxnSpPr>
          <p:nvPr/>
        </p:nvCxnSpPr>
        <p:spPr>
          <a:xfrm flipH="1">
            <a:off x="5634037" y="5219700"/>
            <a:ext cx="16668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9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计时器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9350"/>
            <a:ext cx="8202216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777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</TotalTime>
  <Words>80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Calibri</vt:lpstr>
      <vt:lpstr>Calibri Light</vt:lpstr>
      <vt:lpstr>Times New Roman</vt:lpstr>
      <vt:lpstr>回顾</vt:lpstr>
      <vt:lpstr>二阶魔方 x Verilog</vt:lpstr>
      <vt:lpstr>PowerPoint Presentation</vt:lpstr>
      <vt:lpstr>PowerPoint Presentation</vt:lpstr>
      <vt:lpstr>PowerPoint Presentation</vt:lpstr>
      <vt:lpstr>显示</vt:lpstr>
      <vt:lpstr>输入及数据处理</vt:lpstr>
      <vt:lpstr>输入及数据处理(cont.)</vt:lpstr>
      <vt:lpstr>随机状态</vt:lpstr>
      <vt:lpstr>计时器</vt:lpstr>
      <vt:lpstr>其他尝试: 图像处理</vt:lpstr>
      <vt:lpstr>图像处理(cont.)</vt:lpstr>
      <vt:lpstr>THANKS!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二阶魔方</dc:title>
  <dc:creator>lin</dc:creator>
  <cp:lastModifiedBy>ml Lin</cp:lastModifiedBy>
  <cp:revision>19</cp:revision>
  <dcterms:created xsi:type="dcterms:W3CDTF">2015-03-20T04:37:34Z</dcterms:created>
  <dcterms:modified xsi:type="dcterms:W3CDTF">2018-05-19T16:42:42Z</dcterms:modified>
</cp:coreProperties>
</file>