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414A-6CA9-4643-9111-21702316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91FF-C7DC-411B-A753-D8725DA68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A6AF-833B-4140-A413-7179EB24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4279-FCEB-4326-AE7F-7061B6C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4079-5FDD-478B-8575-29E01CBD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CE28-4BD6-4C68-906F-930C326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6FAD4-0F26-430B-97A5-BABDA2F3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771D-5808-4965-AD80-5FEBE069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EC02-7C65-4759-88BF-F1423552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9B0-7679-4C2B-8077-877BC42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CD8AA-61C1-428D-979E-392EA244E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08979-A228-40C2-BD8D-900CF330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7FBD-CBFA-4AF8-AC6A-BD7B9924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E46D-EA8B-42B3-B607-7BE4F068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28DC-F7C5-4CAC-8BD1-E3061B2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27DB-2FA4-49B0-8E27-197CC970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D667-B1AF-436C-B4B2-8544509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3B1E-BED4-4B59-8A34-FAAB74C7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46EC-58CC-4166-B2A6-92F80F41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4781-3804-4F2D-8241-DC8BB3A3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3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7594-2D0D-41D9-B47B-5F94E83F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16319-3AEA-40AE-97E6-2D8835BA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3182-321F-479C-A417-EC2D2A5F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543-93DB-4FCC-B841-CC7DD40B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CD96-69C7-4BFF-8309-D293BC53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0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3110-8E26-4AB3-A210-4A212746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BC62-A88C-4E7D-8A57-E9C8A87F1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FF85-FCA8-47F1-B27A-AC93DB6C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53CF-E95B-4053-999C-D6FFBADB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F25C-99F5-4FD8-98B2-B2842D89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5846-B481-4D86-8FA1-DB414F28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22B8-CF13-401C-A049-8154981D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1101C-98D4-4696-BCCF-21674F26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E206-60BA-45AB-A0C2-7BE9C0FF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4BA87-A79F-4078-A730-C409DAE0E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BD3C-6E8C-4EEE-BADD-ECB0325A9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51556-D85E-44AA-AF40-C30F0F72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6707E-27B8-46CE-AAAB-FA90A3B8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7E6B9-DB30-4208-A47E-7DA403F9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5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6473-9A1F-4C3D-B34F-D08DDC1A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6B793-C69F-460A-BB2A-B288F49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3D453-995D-41F3-B4BC-19AECDC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8A9F-8473-48D2-95CB-2D8F9844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AD5E-59F6-4E18-9949-52E7F17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8EA1-FE41-4627-B0BF-023141DD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BEF6-6BF5-4C55-8D6F-CDC42AA6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7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E154-C32D-4CCE-84C3-01B905BF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3A91-EA01-47F4-A112-EB42D074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3599B-E8BF-4EBA-A450-4EFC0370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09DD-8D47-4FEA-8566-E889069C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0E8B6-9B09-4DB7-BD93-10A564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6D3C1-0C40-4A8E-B8E4-956F976E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AAC-EB54-4908-AB67-6D6082B7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FA585-AC2A-48FB-953E-F8FEEE6F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5EC1-66BD-4447-9877-82085A34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4418-3BE3-4FDD-B87F-AA19F9A3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2851-73C6-4E92-A409-BBA8A77D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E658-A182-430E-8617-CF49057B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0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B7AB8-6D36-422E-AC75-37497E5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7BF5-DCB9-46DA-BAC5-ED534DDD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1A5C-513A-47B5-A766-3A4595138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21A9-6AE8-43B9-90A9-218051904A42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EC6B-3FB5-4F8F-B77F-BC2B1321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4BBA-C661-4ADE-9D71-5C332C49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96E2-2ACF-4804-9E0D-0246102E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8575-08EE-44F1-BF90-9A0F26EC6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Quangulation</a:t>
            </a:r>
            <a:r>
              <a:rPr lang="en-US" altLang="zh-CN" dirty="0"/>
              <a:t> Post-processing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826F3-43FC-47F8-9795-DF80C85C4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Work Report by Minliang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5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310A-A267-45AF-9B8A-9EEC81A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quality distribution</a:t>
            </a:r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D3FC4BB-3AC1-4246-861A-DC48B4E95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94" y="1289280"/>
            <a:ext cx="8147411" cy="53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8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310A-A267-45AF-9B8A-9EEC81A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quality distribution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132A10-0EDB-4800-995E-DB8F895C06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48" y="1488741"/>
            <a:ext cx="9090025" cy="52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2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48D5-64D4-45F8-A38F-254E5841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38BE-4D8F-427B-AD5B-EE8B3604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Moving with geodesic distance, not Euclidian distance.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837D5-23ED-4E48-843E-2F92C105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D860F-9B9D-4224-A308-AA323A27C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5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0D61-4D4E-485B-9B32-68383456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CAC1-A602-4135-A277-403FDAD0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want . . .</a:t>
            </a:r>
          </a:p>
          <a:p>
            <a:pPr lvl="1"/>
            <a:r>
              <a:rPr lang="en-US" altLang="zh-CN" dirty="0"/>
              <a:t>High quality mesh</a:t>
            </a:r>
          </a:p>
          <a:p>
            <a:pPr lvl="1"/>
            <a:r>
              <a:rPr lang="en-US" altLang="zh-CN" dirty="0"/>
              <a:t>Least </a:t>
            </a:r>
            <a:r>
              <a:rPr lang="en-US" altLang="zh-CN" dirty="0" err="1"/>
              <a:t>Hausdorff</a:t>
            </a:r>
            <a:r>
              <a:rPr lang="en-US" altLang="zh-CN" dirty="0"/>
              <a:t> distance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0CD-1F0A-4ACF-B61A-CD6B1E6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05F6F-F91B-461C-A592-E9C99FD7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5" y="10149"/>
            <a:ext cx="10263019" cy="684785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642F7B-9638-4830-899F-86B01099E1A4}"/>
              </a:ext>
            </a:extLst>
          </p:cNvPr>
          <p:cNvSpPr/>
          <p:nvPr/>
        </p:nvSpPr>
        <p:spPr>
          <a:xfrm>
            <a:off x="7940842" y="565484"/>
            <a:ext cx="1143000" cy="85424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7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C07-B37B-4E7B-B6CB-3447280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Smooth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57D7F-4811-414C-9798-A7199AF0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9" y="1825625"/>
            <a:ext cx="6521442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F07359-A365-4F70-AE1D-21739C3B1589}"/>
              </a:ext>
            </a:extLst>
          </p:cNvPr>
          <p:cNvSpPr/>
          <p:nvPr/>
        </p:nvSpPr>
        <p:spPr>
          <a:xfrm>
            <a:off x="8554453" y="2875547"/>
            <a:ext cx="802268" cy="85424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597A-13C7-4631-BDCD-654A30D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Balance?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4E41F-7D97-49C1-91F3-5142979D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9" y="1825625"/>
            <a:ext cx="6521442" cy="4351338"/>
          </a:xfrm>
        </p:spPr>
      </p:pic>
    </p:spTree>
    <p:extLst>
      <p:ext uri="{BB962C8B-B14F-4D97-AF65-F5344CB8AC3E}">
        <p14:creationId xmlns:p14="http://schemas.microsoft.com/office/powerpoint/2010/main" val="86259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0E42-9225-4C07-B899-D1B25AB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smooth work?</a:t>
            </a:r>
            <a:endParaRPr lang="zh-CN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4C52D5-24EE-4D6E-88B8-9930D77554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Find mid-point (in Euclidian space)</a:t>
            </a:r>
          </a:p>
          <a:p>
            <a:r>
              <a:rPr lang="en-US" altLang="zh-CN" dirty="0"/>
              <a:t>Projection</a:t>
            </a:r>
            <a:endParaRPr lang="zh-CN" alt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12C41D3A-2130-4F9E-B3E0-443C3E9A0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16359"/>
            <a:ext cx="5181600" cy="3769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080D8C-B682-4D4F-954A-7327E388E14A}"/>
              </a:ext>
            </a:extLst>
          </p:cNvPr>
          <p:cNvSpPr txBox="1"/>
          <p:nvPr/>
        </p:nvSpPr>
        <p:spPr>
          <a:xfrm>
            <a:off x="6696409" y="5239898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Green: origin mesh</a:t>
            </a:r>
          </a:p>
          <a:p>
            <a:r>
              <a:rPr lang="en-US" altLang="zh-CN" dirty="0"/>
              <a:t>Blue: quad 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92F-38C3-49C3-ABCB-9CC563EE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909B-5927-45AD-B409-2B4AC6013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Moving on the tangent plane</a:t>
            </a:r>
          </a:p>
          <a:p>
            <a:r>
              <a:rPr lang="en-US" altLang="zh-CN" dirty="0"/>
              <a:t>Projection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A6F3B-E3BC-48C4-8ECE-688402524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3578"/>
            <a:ext cx="5181600" cy="36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68D0C79-4F03-4C90-8D4A-6508AE3B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0" y="0"/>
            <a:ext cx="10344440" cy="69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EA1A-7F11-400B-9C8C-FE0EF13F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</a:t>
            </a:r>
            <a:r>
              <a:rPr lang="en-US" altLang="zh-CN" dirty="0" err="1"/>
              <a:t>Hausdorff</a:t>
            </a:r>
            <a:r>
              <a:rPr lang="en-US" altLang="zh-CN" dirty="0"/>
              <a:t> distance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96C2E1-5D77-44D2-B841-865FC071A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34968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620884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57511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133757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new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595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angel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3.875265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6.208488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2648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arma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0.040435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0.069282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9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botijo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2.967881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5.370634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006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buddha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0.025455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0.027817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0661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eros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3.418876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4.740419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28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fandisk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0.45155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0.633496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8439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fertility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2.031161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3.10363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900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orc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0.207317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0.448467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2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rocker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  <a:latin typeface="arial" panose="020B0604020202020204" pitchFamily="34" charset="0"/>
                        </a:rPr>
                        <a:t>0.011024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</a:rPr>
                        <a:t>0.013576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85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E92387E-B71F-4EDA-A392-68140DD6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CF743-09CC-4E8B-A013-F7EE7F91AAAF}"/>
              </a:ext>
            </a:extLst>
          </p:cNvPr>
          <p:cNvSpPr txBox="1"/>
          <p:nvPr/>
        </p:nvSpPr>
        <p:spPr>
          <a:xfrm>
            <a:off x="7062536" y="9248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using metro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Arial</vt:lpstr>
      <vt:lpstr>Office Theme</vt:lpstr>
      <vt:lpstr>Quangulation Post-processing</vt:lpstr>
      <vt:lpstr>Problem</vt:lpstr>
      <vt:lpstr>PowerPoint Presentation</vt:lpstr>
      <vt:lpstr>Smooth</vt:lpstr>
      <vt:lpstr>Balance?</vt:lpstr>
      <vt:lpstr>How smooth work?</vt:lpstr>
      <vt:lpstr>Improvement</vt:lpstr>
      <vt:lpstr>PowerPoint Presentation</vt:lpstr>
      <vt:lpstr>Result: Hausdorff distance</vt:lpstr>
      <vt:lpstr>Mesh quality distribution</vt:lpstr>
      <vt:lpstr>Mesh quality distribution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Quangulation Post-processing</dc:title>
  <dc:creator>ml Lin</dc:creator>
  <cp:lastModifiedBy>ml Lin</cp:lastModifiedBy>
  <cp:revision>12</cp:revision>
  <dcterms:created xsi:type="dcterms:W3CDTF">2019-10-22T00:59:26Z</dcterms:created>
  <dcterms:modified xsi:type="dcterms:W3CDTF">2019-10-22T06:04:19Z</dcterms:modified>
</cp:coreProperties>
</file>