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64CA9-6724-2819-844F-CD19BC5EB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628AC5-A2F5-DE58-3420-17BB8810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9C955-355C-EEC0-1541-1C3DEF7C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003E8-B8DA-89B1-A598-FFE973B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116BB-ECAF-594D-ECDC-44019EDC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FD37-F276-F021-0E9D-92E20BAE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A05CFE-77CF-2F3C-3E22-93133887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3032D-2C16-3D0E-AF3D-C58BCD1D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7243B6-7D65-9F21-A2EC-A88DB616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7FA4E-E840-C712-15CE-B733B5A7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6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18BB28-01C8-D14D-6DFD-1D36F9F10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F5D246-3452-D725-CF62-E3BCCA46B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4F339-6BA1-6BC0-FD6A-25F447CC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0E0D61-37B0-7CC1-23AC-0740BC88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DB320-D0E6-2A92-236B-DD04B56B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37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F27F0-B2E6-CDA3-925E-45BC0EF0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493D1F-F1F0-0A86-127D-D4B73766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393F0-8C36-67CC-B3B1-37A8ECC6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0A7CC-31F9-5474-4AFC-C8C2D89E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5E201A-E2A7-64F3-534C-C289DA6B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29F24-549A-E635-A82F-B3F945B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E400D4-D702-601F-3CBE-E2D5FE8B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6829A6-B861-50A7-AB2A-3304C1BC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F65AD-FE7A-7ACC-C9CA-9D5B6907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177A5-1193-5628-EA27-FE903AE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3C135-7AB1-A1B0-3DD0-C346E44E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2F1A3-BBF0-8A12-52FD-5E89CE7B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6D516-4BAA-05D1-4AD5-4A7BD78B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EFEFE-66B4-C8DC-81B6-93147068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88CAC-67B0-227F-45A9-BAE37C84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8799C8-80D7-50EB-45F4-153678FD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7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BD4D7-8D6B-96E2-C560-B77AA7FF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CCCE28-C2A1-C211-D103-2FA2A120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8063B3-6739-E8BE-7A05-6EAF64B1C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C605E5-3803-9A4B-C6EF-0147A6012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8C7D7F-F21B-33F4-D012-26FC2AD91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34439A-51CF-49FF-981E-91EF4578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91652D-AEC9-41C9-7BA8-7D6487CE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FED4C7-5D45-2C49-82DA-37B962FF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81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194DD-5B26-732F-9BD0-045F4143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4F614E-FBF2-499B-EDAA-53553E08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6551AB-9C9A-48F2-F2FD-2FFB18D9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6B022C-18AD-56EC-B13C-6FA705A9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8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DECCD2-ACB9-819B-A916-66BA145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0EA25A-6FC4-2D89-BE09-C73CB0C7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A87F84-CEA5-BCEC-62B7-4A254FB6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91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C69E7-FBED-CA7D-7ACA-B549FF77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38AFBF-B179-2EBB-8C05-7CC2E8CE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F20E30-FFD6-AEBA-CD5E-4D32F807E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021D2F-323A-75C5-9BD5-1309FA7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F97150-9CB3-19DC-D6EE-02654696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4E35CC-529A-F200-165E-A653BCA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813FB-AB45-6933-03E1-8ED34A0C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A5D457-68AC-E578-C2D3-2C7F4BD1D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E4DEE-30B2-A469-EE5B-47CF0229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606E6-83E9-072F-C392-D117036D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135BCD-6E5A-B03F-4090-73564D9F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5952F-2439-038E-0DC6-5DF13E3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7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2A8142-5BE4-0711-37E9-65E32D9F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338D3-6AB5-6F05-737C-715D7CB0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91B4D7-86CE-D4E3-D10F-D603E36FA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5A89-EB03-4791-9443-D24B0221FFE4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DB6E0-FF6C-6D77-1314-52F4EAC2F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B1890D-B5AB-6FA8-D657-7D9C031F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CB7E-3EC7-4F60-913B-77759402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0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f10210384.github.io/KIPPEI_UMEAZWA_Port/page/profile.html" TargetMode="External"/><Relationship Id="rId2" Type="http://schemas.openxmlformats.org/officeDocument/2006/relationships/hyperlink" Target="https://1f10210384.github.io/KIPPEI_UMEAZWA_Port/page/hom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4C272C-9C39-0379-57EB-DAB6E9A3B44C}"/>
              </a:ext>
            </a:extLst>
          </p:cNvPr>
          <p:cNvSpPr txBox="1"/>
          <p:nvPr/>
        </p:nvSpPr>
        <p:spPr>
          <a:xfrm>
            <a:off x="277091" y="30479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ポートフォリオ</a:t>
            </a:r>
          </a:p>
        </p:txBody>
      </p:sp>
      <p:sp>
        <p:nvSpPr>
          <p:cNvPr id="5" name="テキスト ボックス 4">
            <a:hlinkClick r:id="rId2"/>
            <a:extLst>
              <a:ext uri="{FF2B5EF4-FFF2-40B4-BE49-F238E27FC236}">
                <a16:creationId xmlns:a16="http://schemas.microsoft.com/office/drawing/2014/main" id="{1181033A-D9B5-3AA8-4F35-7E63B24668D5}"/>
              </a:ext>
            </a:extLst>
          </p:cNvPr>
          <p:cNvSpPr txBox="1"/>
          <p:nvPr/>
        </p:nvSpPr>
        <p:spPr>
          <a:xfrm>
            <a:off x="4052484" y="5741323"/>
            <a:ext cx="805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https://1f10210384.github.io/KIPPEI_UMEAZWA_Port/page/home.html</a:t>
            </a:r>
            <a:endParaRPr kumimoji="1" lang="ja-JP" altLang="en-US" dirty="0"/>
          </a:p>
        </p:txBody>
      </p:sp>
      <p:sp>
        <p:nvSpPr>
          <p:cNvPr id="6" name="テキスト ボックス 5">
            <a:hlinkClick r:id="rId3"/>
            <a:extLst>
              <a:ext uri="{FF2B5EF4-FFF2-40B4-BE49-F238E27FC236}">
                <a16:creationId xmlns:a16="http://schemas.microsoft.com/office/drawing/2014/main" id="{37AFA961-BAB5-C651-9A19-EAA784568D7A}"/>
              </a:ext>
            </a:extLst>
          </p:cNvPr>
          <p:cNvSpPr txBox="1"/>
          <p:nvPr/>
        </p:nvSpPr>
        <p:spPr>
          <a:xfrm>
            <a:off x="4052484" y="6183869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https://1f10210384.github.io/KIPPEI_UMEAZWA_Port/page/profile.html</a:t>
            </a:r>
            <a:endParaRPr kumimoji="1" lang="ja-JP" altLang="en-US" dirty="0"/>
          </a:p>
        </p:txBody>
      </p:sp>
      <p:pic>
        <p:nvPicPr>
          <p:cNvPr id="8" name="図 7" descr="ゲーム機の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91F63EC5-8454-6AEC-0A32-4844D5A1C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b="6502"/>
          <a:stretch/>
        </p:blipFill>
        <p:spPr>
          <a:xfrm>
            <a:off x="808413" y="1762298"/>
            <a:ext cx="4866038" cy="2704407"/>
          </a:xfrm>
          <a:prstGeom prst="rect">
            <a:avLst/>
          </a:prstGeom>
        </p:spPr>
      </p:pic>
      <p:pic>
        <p:nvPicPr>
          <p:cNvPr id="10" name="図 9" descr="グラフィカル ユーザー インターフェイス, テキスト, アプリケーション, Word&#10;&#10;自動的に生成された説明">
            <a:extLst>
              <a:ext uri="{FF2B5EF4-FFF2-40B4-BE49-F238E27FC236}">
                <a16:creationId xmlns:a16="http://schemas.microsoft.com/office/drawing/2014/main" id="{7C09F821-DA8F-F9AF-266B-E8433B5F05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b="5136"/>
          <a:stretch/>
        </p:blipFill>
        <p:spPr>
          <a:xfrm>
            <a:off x="6367920" y="1740130"/>
            <a:ext cx="4866038" cy="274874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1B3C26-BA28-38CF-19DE-105302201944}"/>
              </a:ext>
            </a:extLst>
          </p:cNvPr>
          <p:cNvSpPr txBox="1"/>
          <p:nvPr/>
        </p:nvSpPr>
        <p:spPr>
          <a:xfrm>
            <a:off x="2802850" y="4671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F4085D-31D3-C546-2BB8-F609F7E35929}"/>
              </a:ext>
            </a:extLst>
          </p:cNvPr>
          <p:cNvSpPr txBox="1"/>
          <p:nvPr/>
        </p:nvSpPr>
        <p:spPr>
          <a:xfrm>
            <a:off x="8016109" y="46717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B4A0C5-CA44-7BDB-894D-D2316D8B45A0}"/>
              </a:ext>
            </a:extLst>
          </p:cNvPr>
          <p:cNvSpPr txBox="1"/>
          <p:nvPr/>
        </p:nvSpPr>
        <p:spPr>
          <a:xfrm>
            <a:off x="2456601" y="57468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F7B303-0F68-4D97-58A0-3F4D7C323D91}"/>
              </a:ext>
            </a:extLst>
          </p:cNvPr>
          <p:cNvSpPr txBox="1"/>
          <p:nvPr/>
        </p:nvSpPr>
        <p:spPr>
          <a:xfrm>
            <a:off x="2110353" y="6231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</p:spTree>
    <p:extLst>
      <p:ext uri="{BB962C8B-B14F-4D97-AF65-F5344CB8AC3E}">
        <p14:creationId xmlns:p14="http://schemas.microsoft.com/office/powerpoint/2010/main" val="286403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吉平 梅澤</dc:creator>
  <cp:lastModifiedBy>吉平 梅澤</cp:lastModifiedBy>
  <cp:revision>1</cp:revision>
  <dcterms:created xsi:type="dcterms:W3CDTF">2024-01-08T14:37:58Z</dcterms:created>
  <dcterms:modified xsi:type="dcterms:W3CDTF">2024-01-08T14:45:22Z</dcterms:modified>
</cp:coreProperties>
</file>