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6CF51-6F3D-42E4-801C-E49A48A47AE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54154927-EF73-490E-9C7E-51140EE75001}">
      <dgm:prSet phldrT="[Текст]"/>
      <dgm:spPr/>
      <dgm:t>
        <a:bodyPr/>
        <a:lstStyle/>
        <a:p>
          <a:r>
            <a:rPr lang="en-US" dirty="0"/>
            <a:t>Game</a:t>
          </a:r>
          <a:endParaRPr lang="ru-RU" dirty="0"/>
        </a:p>
      </dgm:t>
    </dgm:pt>
    <dgm:pt modelId="{E9377D52-59C8-40E3-BF03-E4B2AE2B0C53}" type="parTrans" cxnId="{B40241D9-518B-4B38-96C2-193DA60ED585}">
      <dgm:prSet/>
      <dgm:spPr/>
      <dgm:t>
        <a:bodyPr/>
        <a:lstStyle/>
        <a:p>
          <a:endParaRPr lang="ru-RU"/>
        </a:p>
      </dgm:t>
    </dgm:pt>
    <dgm:pt modelId="{8A7CA90B-F4AA-4524-B90A-39AACFFC915F}" type="sibTrans" cxnId="{B40241D9-518B-4B38-96C2-193DA60ED585}">
      <dgm:prSet/>
      <dgm:spPr/>
      <dgm:t>
        <a:bodyPr/>
        <a:lstStyle/>
        <a:p>
          <a:endParaRPr lang="ru-RU"/>
        </a:p>
      </dgm:t>
    </dgm:pt>
    <dgm:pt modelId="{77CBBA65-7F2F-4E6E-BE7B-1C84DB6FEDDE}">
      <dgm:prSet phldrT="[Текст]"/>
      <dgm:spPr/>
      <dgm:t>
        <a:bodyPr/>
        <a:lstStyle/>
        <a:p>
          <a:r>
            <a:rPr lang="en-US" dirty="0"/>
            <a:t>Hero</a:t>
          </a:r>
          <a:endParaRPr lang="ru-RU" dirty="0"/>
        </a:p>
      </dgm:t>
    </dgm:pt>
    <dgm:pt modelId="{1D9715D7-E7D7-4610-BFF8-AAE0EAADF426}" type="parTrans" cxnId="{9D23B800-F026-476D-8206-66B14D2DCDBE}">
      <dgm:prSet/>
      <dgm:spPr/>
      <dgm:t>
        <a:bodyPr/>
        <a:lstStyle/>
        <a:p>
          <a:endParaRPr lang="ru-RU"/>
        </a:p>
      </dgm:t>
    </dgm:pt>
    <dgm:pt modelId="{530BCB94-8FF2-4D48-AD87-5841860FEB06}" type="sibTrans" cxnId="{9D23B800-F026-476D-8206-66B14D2DCDBE}">
      <dgm:prSet/>
      <dgm:spPr/>
      <dgm:t>
        <a:bodyPr/>
        <a:lstStyle/>
        <a:p>
          <a:endParaRPr lang="ru-RU"/>
        </a:p>
      </dgm:t>
    </dgm:pt>
    <dgm:pt modelId="{CF0CCA95-43D6-42BE-8B27-E17B55E5486D}">
      <dgm:prSet phldrT="[Текст]"/>
      <dgm:spPr/>
      <dgm:t>
        <a:bodyPr/>
        <a:lstStyle/>
        <a:p>
          <a:r>
            <a:rPr lang="en-US" dirty="0" err="1"/>
            <a:t>InfoBoard</a:t>
          </a:r>
          <a:endParaRPr lang="ru-RU" dirty="0"/>
        </a:p>
      </dgm:t>
    </dgm:pt>
    <dgm:pt modelId="{E4008E68-731A-4785-B071-0D7DF6D93579}" type="parTrans" cxnId="{1FC3F33F-E248-4ED6-811C-BE20C14ADF5F}">
      <dgm:prSet/>
      <dgm:spPr/>
      <dgm:t>
        <a:bodyPr/>
        <a:lstStyle/>
        <a:p>
          <a:endParaRPr lang="ru-RU"/>
        </a:p>
      </dgm:t>
    </dgm:pt>
    <dgm:pt modelId="{B35512F0-E5AA-4AEE-9AF6-9A8C302D44A7}" type="sibTrans" cxnId="{1FC3F33F-E248-4ED6-811C-BE20C14ADF5F}">
      <dgm:prSet/>
      <dgm:spPr/>
      <dgm:t>
        <a:bodyPr/>
        <a:lstStyle/>
        <a:p>
          <a:endParaRPr lang="ru-RU"/>
        </a:p>
      </dgm:t>
    </dgm:pt>
    <dgm:pt modelId="{49BD112B-A2BA-4C3E-9617-9549787EC24F}">
      <dgm:prSet/>
      <dgm:spPr/>
      <dgm:t>
        <a:bodyPr/>
        <a:lstStyle/>
        <a:p>
          <a:r>
            <a:rPr lang="en-US" dirty="0" err="1"/>
            <a:t>SelectionMenu</a:t>
          </a:r>
          <a:endParaRPr lang="ru-RU" dirty="0"/>
        </a:p>
      </dgm:t>
    </dgm:pt>
    <dgm:pt modelId="{BDE6BA36-BC03-400B-A36F-02810A4CD5FC}" type="parTrans" cxnId="{3A67CA34-ADF1-43D1-9547-B2832A48CCD6}">
      <dgm:prSet/>
      <dgm:spPr/>
      <dgm:t>
        <a:bodyPr/>
        <a:lstStyle/>
        <a:p>
          <a:endParaRPr lang="ru-RU"/>
        </a:p>
      </dgm:t>
    </dgm:pt>
    <dgm:pt modelId="{25D3D146-F08A-4C52-AE57-A96725097724}" type="sibTrans" cxnId="{3A67CA34-ADF1-43D1-9547-B2832A48CCD6}">
      <dgm:prSet/>
      <dgm:spPr/>
      <dgm:t>
        <a:bodyPr/>
        <a:lstStyle/>
        <a:p>
          <a:endParaRPr lang="ru-RU"/>
        </a:p>
      </dgm:t>
    </dgm:pt>
    <dgm:pt modelId="{AC8EBAC4-71AB-4BF2-9FFE-F2FE104D4871}">
      <dgm:prSet/>
      <dgm:spPr/>
      <dgm:t>
        <a:bodyPr/>
        <a:lstStyle/>
        <a:p>
          <a:r>
            <a:rPr lang="en-US" dirty="0" err="1"/>
            <a:t>MainMenu</a:t>
          </a:r>
          <a:endParaRPr lang="ru-RU" dirty="0"/>
        </a:p>
      </dgm:t>
    </dgm:pt>
    <dgm:pt modelId="{29419F10-44D4-47B7-9973-5E6BD97C9172}" type="parTrans" cxnId="{C2984A12-73F0-4A17-91EF-3E80DABB0B22}">
      <dgm:prSet/>
      <dgm:spPr/>
      <dgm:t>
        <a:bodyPr/>
        <a:lstStyle/>
        <a:p>
          <a:endParaRPr lang="ru-RU"/>
        </a:p>
      </dgm:t>
    </dgm:pt>
    <dgm:pt modelId="{442053F4-3FD6-4131-BD30-2B715C4397CD}" type="sibTrans" cxnId="{C2984A12-73F0-4A17-91EF-3E80DABB0B22}">
      <dgm:prSet/>
      <dgm:spPr/>
      <dgm:t>
        <a:bodyPr/>
        <a:lstStyle/>
        <a:p>
          <a:endParaRPr lang="ru-RU"/>
        </a:p>
      </dgm:t>
    </dgm:pt>
    <dgm:pt modelId="{B8F43040-7E08-459D-86CD-05243DD60003}" type="pres">
      <dgm:prSet presAssocID="{4B26CF51-6F3D-42E4-801C-E49A48A47A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D14C25-C793-4288-B842-BF68E8E4E93B}" type="pres">
      <dgm:prSet presAssocID="{49BD112B-A2BA-4C3E-9617-9549787EC24F}" presName="hierRoot1" presStyleCnt="0"/>
      <dgm:spPr/>
    </dgm:pt>
    <dgm:pt modelId="{AF48240C-2717-4CD5-BDC9-2C9273AD0B71}" type="pres">
      <dgm:prSet presAssocID="{49BD112B-A2BA-4C3E-9617-9549787EC24F}" presName="composite" presStyleCnt="0"/>
      <dgm:spPr/>
    </dgm:pt>
    <dgm:pt modelId="{31150CCB-4068-4D03-BD2E-016CF5402733}" type="pres">
      <dgm:prSet presAssocID="{49BD112B-A2BA-4C3E-9617-9549787EC24F}" presName="background" presStyleLbl="node0" presStyleIdx="0" presStyleCnt="1"/>
      <dgm:spPr/>
    </dgm:pt>
    <dgm:pt modelId="{0A33B864-6BCE-4782-96C8-1ECABD0C4295}" type="pres">
      <dgm:prSet presAssocID="{49BD112B-A2BA-4C3E-9617-9549787EC24F}" presName="text" presStyleLbl="fgAcc0" presStyleIdx="0" presStyleCnt="1" custLinFactNeighborX="-36111" custLinFactNeighborY="2324">
        <dgm:presLayoutVars>
          <dgm:chPref val="3"/>
        </dgm:presLayoutVars>
      </dgm:prSet>
      <dgm:spPr/>
    </dgm:pt>
    <dgm:pt modelId="{AB631FAF-8AD1-4CDA-A09E-D3E7668AF685}" type="pres">
      <dgm:prSet presAssocID="{49BD112B-A2BA-4C3E-9617-9549787EC24F}" presName="hierChild2" presStyleCnt="0"/>
      <dgm:spPr/>
    </dgm:pt>
    <dgm:pt modelId="{8F3000BE-ABF0-4C82-B64E-CCBF4487959B}" type="pres">
      <dgm:prSet presAssocID="{E9377D52-59C8-40E3-BF03-E4B2AE2B0C53}" presName="Name10" presStyleLbl="parChTrans1D2" presStyleIdx="0" presStyleCnt="2"/>
      <dgm:spPr/>
    </dgm:pt>
    <dgm:pt modelId="{E837330A-954F-41DE-BB7B-45113AC0E9CC}" type="pres">
      <dgm:prSet presAssocID="{54154927-EF73-490E-9C7E-51140EE75001}" presName="hierRoot2" presStyleCnt="0"/>
      <dgm:spPr/>
    </dgm:pt>
    <dgm:pt modelId="{AD486992-4289-4BD5-8E9A-D6E3E82F412D}" type="pres">
      <dgm:prSet presAssocID="{54154927-EF73-490E-9C7E-51140EE75001}" presName="composite2" presStyleCnt="0"/>
      <dgm:spPr/>
    </dgm:pt>
    <dgm:pt modelId="{15512EC9-5E5B-4DFD-B87C-12A5237D238A}" type="pres">
      <dgm:prSet presAssocID="{54154927-EF73-490E-9C7E-51140EE75001}" presName="background2" presStyleLbl="node2" presStyleIdx="0" presStyleCnt="2"/>
      <dgm:spPr/>
    </dgm:pt>
    <dgm:pt modelId="{8F549F1A-18E7-4DE6-AAB8-136DF8761DB8}" type="pres">
      <dgm:prSet presAssocID="{54154927-EF73-490E-9C7E-51140EE75001}" presName="text2" presStyleLbl="fgAcc2" presStyleIdx="0" presStyleCnt="2" custLinFactX="49036" custLinFactNeighborX="100000" custLinFactNeighborY="2518">
        <dgm:presLayoutVars>
          <dgm:chPref val="3"/>
        </dgm:presLayoutVars>
      </dgm:prSet>
      <dgm:spPr/>
    </dgm:pt>
    <dgm:pt modelId="{112CF2AB-06F7-4C54-A3AA-2EC0CFB96E47}" type="pres">
      <dgm:prSet presAssocID="{54154927-EF73-490E-9C7E-51140EE75001}" presName="hierChild3" presStyleCnt="0"/>
      <dgm:spPr/>
    </dgm:pt>
    <dgm:pt modelId="{4DD9EC24-5F00-406B-90B3-11DF314086B0}" type="pres">
      <dgm:prSet presAssocID="{1D9715D7-E7D7-4610-BFF8-AAE0EAADF426}" presName="Name17" presStyleLbl="parChTrans1D3" presStyleIdx="0" presStyleCnt="2"/>
      <dgm:spPr/>
    </dgm:pt>
    <dgm:pt modelId="{A6BEE5B5-4CA4-47FA-9383-62F276A00DB9}" type="pres">
      <dgm:prSet presAssocID="{77CBBA65-7F2F-4E6E-BE7B-1C84DB6FEDDE}" presName="hierRoot3" presStyleCnt="0"/>
      <dgm:spPr/>
    </dgm:pt>
    <dgm:pt modelId="{A44ECF1E-2315-4717-90C1-DFC72E144D06}" type="pres">
      <dgm:prSet presAssocID="{77CBBA65-7F2F-4E6E-BE7B-1C84DB6FEDDE}" presName="composite3" presStyleCnt="0"/>
      <dgm:spPr/>
    </dgm:pt>
    <dgm:pt modelId="{AA8A1C71-68DD-4FBA-A590-4E29AC5FFE2A}" type="pres">
      <dgm:prSet presAssocID="{77CBBA65-7F2F-4E6E-BE7B-1C84DB6FEDDE}" presName="background3" presStyleLbl="node3" presStyleIdx="0" presStyleCnt="2"/>
      <dgm:spPr/>
    </dgm:pt>
    <dgm:pt modelId="{B507F949-8681-43EF-873C-81B807E74218}" type="pres">
      <dgm:prSet presAssocID="{77CBBA65-7F2F-4E6E-BE7B-1C84DB6FEDDE}" presName="text3" presStyleLbl="fgAcc3" presStyleIdx="0" presStyleCnt="2" custLinFactX="36111" custLinFactNeighborX="100000">
        <dgm:presLayoutVars>
          <dgm:chPref val="3"/>
        </dgm:presLayoutVars>
      </dgm:prSet>
      <dgm:spPr/>
    </dgm:pt>
    <dgm:pt modelId="{CBCB36CA-F343-495C-9DBA-728F8DD1EEE4}" type="pres">
      <dgm:prSet presAssocID="{77CBBA65-7F2F-4E6E-BE7B-1C84DB6FEDDE}" presName="hierChild4" presStyleCnt="0"/>
      <dgm:spPr/>
    </dgm:pt>
    <dgm:pt modelId="{80F6DAE5-8558-4E8B-A5C1-C875EC0861BC}" type="pres">
      <dgm:prSet presAssocID="{E4008E68-731A-4785-B071-0D7DF6D93579}" presName="Name17" presStyleLbl="parChTrans1D3" presStyleIdx="1" presStyleCnt="2"/>
      <dgm:spPr/>
    </dgm:pt>
    <dgm:pt modelId="{E21ACF8D-7749-46BE-8FC0-C08ABEDD8F47}" type="pres">
      <dgm:prSet presAssocID="{CF0CCA95-43D6-42BE-8B27-E17B55E5486D}" presName="hierRoot3" presStyleCnt="0"/>
      <dgm:spPr/>
    </dgm:pt>
    <dgm:pt modelId="{7071794F-4A89-47B2-9AC8-F152F053C9F7}" type="pres">
      <dgm:prSet presAssocID="{CF0CCA95-43D6-42BE-8B27-E17B55E5486D}" presName="composite3" presStyleCnt="0"/>
      <dgm:spPr/>
    </dgm:pt>
    <dgm:pt modelId="{FA089F1A-F9CB-4005-977C-6F192530DE04}" type="pres">
      <dgm:prSet presAssocID="{CF0CCA95-43D6-42BE-8B27-E17B55E5486D}" presName="background3" presStyleLbl="node3" presStyleIdx="1" presStyleCnt="2"/>
      <dgm:spPr/>
    </dgm:pt>
    <dgm:pt modelId="{2BB24A6C-5760-4CA9-BB7D-9256EF6FFA25}" type="pres">
      <dgm:prSet presAssocID="{CF0CCA95-43D6-42BE-8B27-E17B55E5486D}" presName="text3" presStyleLbl="fgAcc3" presStyleIdx="1" presStyleCnt="2" custLinFactX="62316" custLinFactNeighborX="100000" custLinFactNeighborY="6971">
        <dgm:presLayoutVars>
          <dgm:chPref val="3"/>
        </dgm:presLayoutVars>
      </dgm:prSet>
      <dgm:spPr/>
    </dgm:pt>
    <dgm:pt modelId="{F489EF39-1408-4713-BE8F-9B5AE60D8D75}" type="pres">
      <dgm:prSet presAssocID="{CF0CCA95-43D6-42BE-8B27-E17B55E5486D}" presName="hierChild4" presStyleCnt="0"/>
      <dgm:spPr/>
    </dgm:pt>
    <dgm:pt modelId="{228CA5D5-290C-49C3-9475-F3CF14DE9F67}" type="pres">
      <dgm:prSet presAssocID="{29419F10-44D4-47B7-9973-5E6BD97C9172}" presName="Name10" presStyleLbl="parChTrans1D2" presStyleIdx="1" presStyleCnt="2"/>
      <dgm:spPr/>
    </dgm:pt>
    <dgm:pt modelId="{497BDA07-981F-475E-9D2A-00DE4FD0279D}" type="pres">
      <dgm:prSet presAssocID="{AC8EBAC4-71AB-4BF2-9FFE-F2FE104D4871}" presName="hierRoot2" presStyleCnt="0"/>
      <dgm:spPr/>
    </dgm:pt>
    <dgm:pt modelId="{CF982FDC-69FC-4F5A-8CEF-085F11937375}" type="pres">
      <dgm:prSet presAssocID="{AC8EBAC4-71AB-4BF2-9FFE-F2FE104D4871}" presName="composite2" presStyleCnt="0"/>
      <dgm:spPr/>
    </dgm:pt>
    <dgm:pt modelId="{6CBE9B44-1FE9-4447-B6E3-34E3854DDAEC}" type="pres">
      <dgm:prSet presAssocID="{AC8EBAC4-71AB-4BF2-9FFE-F2FE104D4871}" presName="background2" presStyleLbl="node2" presStyleIdx="1" presStyleCnt="2"/>
      <dgm:spPr/>
    </dgm:pt>
    <dgm:pt modelId="{B50BC1D6-2AC2-40EC-B57A-4107AFD47BC6}" type="pres">
      <dgm:prSet presAssocID="{AC8EBAC4-71AB-4BF2-9FFE-F2FE104D4871}" presName="text2" presStyleLbl="fgAcc2" presStyleIdx="1" presStyleCnt="2" custLinFactX="-100000" custLinFactNeighborX="-150852" custLinFactNeighborY="2518">
        <dgm:presLayoutVars>
          <dgm:chPref val="3"/>
        </dgm:presLayoutVars>
      </dgm:prSet>
      <dgm:spPr/>
    </dgm:pt>
    <dgm:pt modelId="{F1ED39F2-0070-4BD4-87C8-ECC8C9689856}" type="pres">
      <dgm:prSet presAssocID="{AC8EBAC4-71AB-4BF2-9FFE-F2FE104D4871}" presName="hierChild3" presStyleCnt="0"/>
      <dgm:spPr/>
    </dgm:pt>
  </dgm:ptLst>
  <dgm:cxnLst>
    <dgm:cxn modelId="{9D23B800-F026-476D-8206-66B14D2DCDBE}" srcId="{54154927-EF73-490E-9C7E-51140EE75001}" destId="{77CBBA65-7F2F-4E6E-BE7B-1C84DB6FEDDE}" srcOrd="0" destOrd="0" parTransId="{1D9715D7-E7D7-4610-BFF8-AAE0EAADF426}" sibTransId="{530BCB94-8FF2-4D48-AD87-5841860FEB06}"/>
    <dgm:cxn modelId="{EE15B602-BC87-438F-A562-1F8CC65EFA7D}" type="presOf" srcId="{4B26CF51-6F3D-42E4-801C-E49A48A47AE8}" destId="{B8F43040-7E08-459D-86CD-05243DD60003}" srcOrd="0" destOrd="0" presId="urn:microsoft.com/office/officeart/2005/8/layout/hierarchy1"/>
    <dgm:cxn modelId="{C2984A12-73F0-4A17-91EF-3E80DABB0B22}" srcId="{49BD112B-A2BA-4C3E-9617-9549787EC24F}" destId="{AC8EBAC4-71AB-4BF2-9FFE-F2FE104D4871}" srcOrd="1" destOrd="0" parTransId="{29419F10-44D4-47B7-9973-5E6BD97C9172}" sibTransId="{442053F4-3FD6-4131-BD30-2B715C4397CD}"/>
    <dgm:cxn modelId="{319ED92F-83C0-47E7-AACF-07ED39E34D4A}" type="presOf" srcId="{54154927-EF73-490E-9C7E-51140EE75001}" destId="{8F549F1A-18E7-4DE6-AAB8-136DF8761DB8}" srcOrd="0" destOrd="0" presId="urn:microsoft.com/office/officeart/2005/8/layout/hierarchy1"/>
    <dgm:cxn modelId="{3A67CA34-ADF1-43D1-9547-B2832A48CCD6}" srcId="{4B26CF51-6F3D-42E4-801C-E49A48A47AE8}" destId="{49BD112B-A2BA-4C3E-9617-9549787EC24F}" srcOrd="0" destOrd="0" parTransId="{BDE6BA36-BC03-400B-A36F-02810A4CD5FC}" sibTransId="{25D3D146-F08A-4C52-AE57-A96725097724}"/>
    <dgm:cxn modelId="{1FC3F33F-E248-4ED6-811C-BE20C14ADF5F}" srcId="{54154927-EF73-490E-9C7E-51140EE75001}" destId="{CF0CCA95-43D6-42BE-8B27-E17B55E5486D}" srcOrd="1" destOrd="0" parTransId="{E4008E68-731A-4785-B071-0D7DF6D93579}" sibTransId="{B35512F0-E5AA-4AEE-9AF6-9A8C302D44A7}"/>
    <dgm:cxn modelId="{B8638D40-B983-4CE6-9C68-BC78BCCD7617}" type="presOf" srcId="{CF0CCA95-43D6-42BE-8B27-E17B55E5486D}" destId="{2BB24A6C-5760-4CA9-BB7D-9256EF6FFA25}" srcOrd="0" destOrd="0" presId="urn:microsoft.com/office/officeart/2005/8/layout/hierarchy1"/>
    <dgm:cxn modelId="{92107D45-84D8-4088-B64B-4AB751E63F3C}" type="presOf" srcId="{E9377D52-59C8-40E3-BF03-E4B2AE2B0C53}" destId="{8F3000BE-ABF0-4C82-B64E-CCBF4487959B}" srcOrd="0" destOrd="0" presId="urn:microsoft.com/office/officeart/2005/8/layout/hierarchy1"/>
    <dgm:cxn modelId="{3F8C3275-3516-408A-B899-7381480F4EF9}" type="presOf" srcId="{1D9715D7-E7D7-4610-BFF8-AAE0EAADF426}" destId="{4DD9EC24-5F00-406B-90B3-11DF314086B0}" srcOrd="0" destOrd="0" presId="urn:microsoft.com/office/officeart/2005/8/layout/hierarchy1"/>
    <dgm:cxn modelId="{CBA7587B-D766-4D88-9AD9-A831A7F4E00B}" type="presOf" srcId="{AC8EBAC4-71AB-4BF2-9FFE-F2FE104D4871}" destId="{B50BC1D6-2AC2-40EC-B57A-4107AFD47BC6}" srcOrd="0" destOrd="0" presId="urn:microsoft.com/office/officeart/2005/8/layout/hierarchy1"/>
    <dgm:cxn modelId="{99ED1A98-96F2-42EA-B8B0-112665FC072C}" type="presOf" srcId="{49BD112B-A2BA-4C3E-9617-9549787EC24F}" destId="{0A33B864-6BCE-4782-96C8-1ECABD0C4295}" srcOrd="0" destOrd="0" presId="urn:microsoft.com/office/officeart/2005/8/layout/hierarchy1"/>
    <dgm:cxn modelId="{8998C3CA-4789-4E9B-A607-D44176E3D521}" type="presOf" srcId="{29419F10-44D4-47B7-9973-5E6BD97C9172}" destId="{228CA5D5-290C-49C3-9475-F3CF14DE9F67}" srcOrd="0" destOrd="0" presId="urn:microsoft.com/office/officeart/2005/8/layout/hierarchy1"/>
    <dgm:cxn modelId="{42C4ADD6-29A9-4F9B-B19D-E8A425786179}" type="presOf" srcId="{77CBBA65-7F2F-4E6E-BE7B-1C84DB6FEDDE}" destId="{B507F949-8681-43EF-873C-81B807E74218}" srcOrd="0" destOrd="0" presId="urn:microsoft.com/office/officeart/2005/8/layout/hierarchy1"/>
    <dgm:cxn modelId="{B40241D9-518B-4B38-96C2-193DA60ED585}" srcId="{49BD112B-A2BA-4C3E-9617-9549787EC24F}" destId="{54154927-EF73-490E-9C7E-51140EE75001}" srcOrd="0" destOrd="0" parTransId="{E9377D52-59C8-40E3-BF03-E4B2AE2B0C53}" sibTransId="{8A7CA90B-F4AA-4524-B90A-39AACFFC915F}"/>
    <dgm:cxn modelId="{D0770EEB-D009-44AE-A584-2AEAB9EAB179}" type="presOf" srcId="{E4008E68-731A-4785-B071-0D7DF6D93579}" destId="{80F6DAE5-8558-4E8B-A5C1-C875EC0861BC}" srcOrd="0" destOrd="0" presId="urn:microsoft.com/office/officeart/2005/8/layout/hierarchy1"/>
    <dgm:cxn modelId="{072E6C87-BCBB-4E10-A8DA-D4BB7D82945F}" type="presParOf" srcId="{B8F43040-7E08-459D-86CD-05243DD60003}" destId="{46D14C25-C793-4288-B842-BF68E8E4E93B}" srcOrd="0" destOrd="0" presId="urn:microsoft.com/office/officeart/2005/8/layout/hierarchy1"/>
    <dgm:cxn modelId="{05C0C080-7905-4608-962D-B5C01714416A}" type="presParOf" srcId="{46D14C25-C793-4288-B842-BF68E8E4E93B}" destId="{AF48240C-2717-4CD5-BDC9-2C9273AD0B71}" srcOrd="0" destOrd="0" presId="urn:microsoft.com/office/officeart/2005/8/layout/hierarchy1"/>
    <dgm:cxn modelId="{64890B8A-1DEB-4E0E-9606-B423B4048C70}" type="presParOf" srcId="{AF48240C-2717-4CD5-BDC9-2C9273AD0B71}" destId="{31150CCB-4068-4D03-BD2E-016CF5402733}" srcOrd="0" destOrd="0" presId="urn:microsoft.com/office/officeart/2005/8/layout/hierarchy1"/>
    <dgm:cxn modelId="{3F514E0A-895E-4344-87EC-63DD409E358B}" type="presParOf" srcId="{AF48240C-2717-4CD5-BDC9-2C9273AD0B71}" destId="{0A33B864-6BCE-4782-96C8-1ECABD0C4295}" srcOrd="1" destOrd="0" presId="urn:microsoft.com/office/officeart/2005/8/layout/hierarchy1"/>
    <dgm:cxn modelId="{702E81B4-7726-45B8-853C-96179E7B6ABF}" type="presParOf" srcId="{46D14C25-C793-4288-B842-BF68E8E4E93B}" destId="{AB631FAF-8AD1-4CDA-A09E-D3E7668AF685}" srcOrd="1" destOrd="0" presId="urn:microsoft.com/office/officeart/2005/8/layout/hierarchy1"/>
    <dgm:cxn modelId="{2D993D04-2D10-4B83-B30B-ED230508AF0B}" type="presParOf" srcId="{AB631FAF-8AD1-4CDA-A09E-D3E7668AF685}" destId="{8F3000BE-ABF0-4C82-B64E-CCBF4487959B}" srcOrd="0" destOrd="0" presId="urn:microsoft.com/office/officeart/2005/8/layout/hierarchy1"/>
    <dgm:cxn modelId="{CB9BBE63-FF1C-43F7-828C-02C3AF39D365}" type="presParOf" srcId="{AB631FAF-8AD1-4CDA-A09E-D3E7668AF685}" destId="{E837330A-954F-41DE-BB7B-45113AC0E9CC}" srcOrd="1" destOrd="0" presId="urn:microsoft.com/office/officeart/2005/8/layout/hierarchy1"/>
    <dgm:cxn modelId="{B9A807B3-13E3-4539-B3E3-4B3B9BD9E904}" type="presParOf" srcId="{E837330A-954F-41DE-BB7B-45113AC0E9CC}" destId="{AD486992-4289-4BD5-8E9A-D6E3E82F412D}" srcOrd="0" destOrd="0" presId="urn:microsoft.com/office/officeart/2005/8/layout/hierarchy1"/>
    <dgm:cxn modelId="{E1F12153-3B1F-440F-9A6E-16EB1DA07674}" type="presParOf" srcId="{AD486992-4289-4BD5-8E9A-D6E3E82F412D}" destId="{15512EC9-5E5B-4DFD-B87C-12A5237D238A}" srcOrd="0" destOrd="0" presId="urn:microsoft.com/office/officeart/2005/8/layout/hierarchy1"/>
    <dgm:cxn modelId="{0B4C4ACF-419A-4CD5-B7AB-3FBB7E464345}" type="presParOf" srcId="{AD486992-4289-4BD5-8E9A-D6E3E82F412D}" destId="{8F549F1A-18E7-4DE6-AAB8-136DF8761DB8}" srcOrd="1" destOrd="0" presId="urn:microsoft.com/office/officeart/2005/8/layout/hierarchy1"/>
    <dgm:cxn modelId="{CFBAC0CC-4A0D-416E-A670-92D2A0AA81C8}" type="presParOf" srcId="{E837330A-954F-41DE-BB7B-45113AC0E9CC}" destId="{112CF2AB-06F7-4C54-A3AA-2EC0CFB96E47}" srcOrd="1" destOrd="0" presId="urn:microsoft.com/office/officeart/2005/8/layout/hierarchy1"/>
    <dgm:cxn modelId="{95A160BB-D6B5-4096-AC98-82E5FCC12EC9}" type="presParOf" srcId="{112CF2AB-06F7-4C54-A3AA-2EC0CFB96E47}" destId="{4DD9EC24-5F00-406B-90B3-11DF314086B0}" srcOrd="0" destOrd="0" presId="urn:microsoft.com/office/officeart/2005/8/layout/hierarchy1"/>
    <dgm:cxn modelId="{E18370BD-3F89-4B23-8155-2D72B5FE6230}" type="presParOf" srcId="{112CF2AB-06F7-4C54-A3AA-2EC0CFB96E47}" destId="{A6BEE5B5-4CA4-47FA-9383-62F276A00DB9}" srcOrd="1" destOrd="0" presId="urn:microsoft.com/office/officeart/2005/8/layout/hierarchy1"/>
    <dgm:cxn modelId="{B60E2C15-405F-4064-95D7-DF5411F27D90}" type="presParOf" srcId="{A6BEE5B5-4CA4-47FA-9383-62F276A00DB9}" destId="{A44ECF1E-2315-4717-90C1-DFC72E144D06}" srcOrd="0" destOrd="0" presId="urn:microsoft.com/office/officeart/2005/8/layout/hierarchy1"/>
    <dgm:cxn modelId="{C0345F7D-C456-4BCA-AA28-87347322CC03}" type="presParOf" srcId="{A44ECF1E-2315-4717-90C1-DFC72E144D06}" destId="{AA8A1C71-68DD-4FBA-A590-4E29AC5FFE2A}" srcOrd="0" destOrd="0" presId="urn:microsoft.com/office/officeart/2005/8/layout/hierarchy1"/>
    <dgm:cxn modelId="{A8F1DE27-94CD-49F8-8243-DFA8EC9A235E}" type="presParOf" srcId="{A44ECF1E-2315-4717-90C1-DFC72E144D06}" destId="{B507F949-8681-43EF-873C-81B807E74218}" srcOrd="1" destOrd="0" presId="urn:microsoft.com/office/officeart/2005/8/layout/hierarchy1"/>
    <dgm:cxn modelId="{6596D540-9DF9-4610-AE38-898378D6B1CE}" type="presParOf" srcId="{A6BEE5B5-4CA4-47FA-9383-62F276A00DB9}" destId="{CBCB36CA-F343-495C-9DBA-728F8DD1EEE4}" srcOrd="1" destOrd="0" presId="urn:microsoft.com/office/officeart/2005/8/layout/hierarchy1"/>
    <dgm:cxn modelId="{1C6CFC9D-5A8F-42F2-8A24-C619465499D0}" type="presParOf" srcId="{112CF2AB-06F7-4C54-A3AA-2EC0CFB96E47}" destId="{80F6DAE5-8558-4E8B-A5C1-C875EC0861BC}" srcOrd="2" destOrd="0" presId="urn:microsoft.com/office/officeart/2005/8/layout/hierarchy1"/>
    <dgm:cxn modelId="{24C439CA-5BE3-4234-8B44-4B4551ED9EA8}" type="presParOf" srcId="{112CF2AB-06F7-4C54-A3AA-2EC0CFB96E47}" destId="{E21ACF8D-7749-46BE-8FC0-C08ABEDD8F47}" srcOrd="3" destOrd="0" presId="urn:microsoft.com/office/officeart/2005/8/layout/hierarchy1"/>
    <dgm:cxn modelId="{8537CD41-F42C-47A1-8D04-06BA115AEA85}" type="presParOf" srcId="{E21ACF8D-7749-46BE-8FC0-C08ABEDD8F47}" destId="{7071794F-4A89-47B2-9AC8-F152F053C9F7}" srcOrd="0" destOrd="0" presId="urn:microsoft.com/office/officeart/2005/8/layout/hierarchy1"/>
    <dgm:cxn modelId="{36E53C46-F959-42D8-8E2F-291AB876F351}" type="presParOf" srcId="{7071794F-4A89-47B2-9AC8-F152F053C9F7}" destId="{FA089F1A-F9CB-4005-977C-6F192530DE04}" srcOrd="0" destOrd="0" presId="urn:microsoft.com/office/officeart/2005/8/layout/hierarchy1"/>
    <dgm:cxn modelId="{E6D26F3F-68B4-4F21-8FAB-23070CD0DD99}" type="presParOf" srcId="{7071794F-4A89-47B2-9AC8-F152F053C9F7}" destId="{2BB24A6C-5760-4CA9-BB7D-9256EF6FFA25}" srcOrd="1" destOrd="0" presId="urn:microsoft.com/office/officeart/2005/8/layout/hierarchy1"/>
    <dgm:cxn modelId="{B4FD3B86-174A-4CF2-B32D-9DBB1B644A8E}" type="presParOf" srcId="{E21ACF8D-7749-46BE-8FC0-C08ABEDD8F47}" destId="{F489EF39-1408-4713-BE8F-9B5AE60D8D75}" srcOrd="1" destOrd="0" presId="urn:microsoft.com/office/officeart/2005/8/layout/hierarchy1"/>
    <dgm:cxn modelId="{EF8EBEA7-C7A4-4F39-9DE1-A7ACCB817BBA}" type="presParOf" srcId="{AB631FAF-8AD1-4CDA-A09E-D3E7668AF685}" destId="{228CA5D5-290C-49C3-9475-F3CF14DE9F67}" srcOrd="2" destOrd="0" presId="urn:microsoft.com/office/officeart/2005/8/layout/hierarchy1"/>
    <dgm:cxn modelId="{C7C8BABB-5742-42F8-B34A-35998F8FE66C}" type="presParOf" srcId="{AB631FAF-8AD1-4CDA-A09E-D3E7668AF685}" destId="{497BDA07-981F-475E-9D2A-00DE4FD0279D}" srcOrd="3" destOrd="0" presId="urn:microsoft.com/office/officeart/2005/8/layout/hierarchy1"/>
    <dgm:cxn modelId="{77CCD191-FB8A-4AD9-A434-A5FBBF181955}" type="presParOf" srcId="{497BDA07-981F-475E-9D2A-00DE4FD0279D}" destId="{CF982FDC-69FC-4F5A-8CEF-085F11937375}" srcOrd="0" destOrd="0" presId="urn:microsoft.com/office/officeart/2005/8/layout/hierarchy1"/>
    <dgm:cxn modelId="{BF38AB3D-5894-4EE7-BE51-96AFE86311C1}" type="presParOf" srcId="{CF982FDC-69FC-4F5A-8CEF-085F11937375}" destId="{6CBE9B44-1FE9-4447-B6E3-34E3854DDAEC}" srcOrd="0" destOrd="0" presId="urn:microsoft.com/office/officeart/2005/8/layout/hierarchy1"/>
    <dgm:cxn modelId="{83D56021-3818-40C4-A35A-2BD7A12230E1}" type="presParOf" srcId="{CF982FDC-69FC-4F5A-8CEF-085F11937375}" destId="{B50BC1D6-2AC2-40EC-B57A-4107AFD47BC6}" srcOrd="1" destOrd="0" presId="urn:microsoft.com/office/officeart/2005/8/layout/hierarchy1"/>
    <dgm:cxn modelId="{80335BB5-C49E-47EF-92A1-CB13F7202896}" type="presParOf" srcId="{497BDA07-981F-475E-9D2A-00DE4FD0279D}" destId="{F1ED39F2-0070-4BD4-87C8-ECC8C968985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CA5D5-290C-49C3-9475-F3CF14DE9F67}">
      <dsp:nvSpPr>
        <dsp:cNvPr id="0" name=""/>
        <dsp:cNvSpPr/>
      </dsp:nvSpPr>
      <dsp:spPr>
        <a:xfrm>
          <a:off x="2610723" y="1134722"/>
          <a:ext cx="2681725" cy="509821"/>
        </a:xfrm>
        <a:custGeom>
          <a:avLst/>
          <a:gdLst/>
          <a:ahLst/>
          <a:cxnLst/>
          <a:rect l="0" t="0" r="0" b="0"/>
          <a:pathLst>
            <a:path>
              <a:moveTo>
                <a:pt x="2681725" y="0"/>
              </a:moveTo>
              <a:lnTo>
                <a:pt x="2681725" y="348113"/>
              </a:lnTo>
              <a:lnTo>
                <a:pt x="0" y="348113"/>
              </a:lnTo>
              <a:lnTo>
                <a:pt x="0" y="5098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6DAE5-8558-4E8B-A5C1-C875EC0861BC}">
      <dsp:nvSpPr>
        <dsp:cNvPr id="0" name=""/>
        <dsp:cNvSpPr/>
      </dsp:nvSpPr>
      <dsp:spPr>
        <a:xfrm>
          <a:off x="7457588" y="2752984"/>
          <a:ext cx="1298552" cy="480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574"/>
              </a:lnTo>
              <a:lnTo>
                <a:pt x="1298552" y="318574"/>
              </a:lnTo>
              <a:lnTo>
                <a:pt x="1298552" y="48028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9EC24-5F00-406B-90B3-11DF314086B0}">
      <dsp:nvSpPr>
        <dsp:cNvPr id="0" name=""/>
        <dsp:cNvSpPr/>
      </dsp:nvSpPr>
      <dsp:spPr>
        <a:xfrm>
          <a:off x="6165232" y="2752984"/>
          <a:ext cx="1292356" cy="479760"/>
        </a:xfrm>
        <a:custGeom>
          <a:avLst/>
          <a:gdLst/>
          <a:ahLst/>
          <a:cxnLst/>
          <a:rect l="0" t="0" r="0" b="0"/>
          <a:pathLst>
            <a:path>
              <a:moveTo>
                <a:pt x="1292356" y="0"/>
              </a:moveTo>
              <a:lnTo>
                <a:pt x="1292356" y="318052"/>
              </a:lnTo>
              <a:lnTo>
                <a:pt x="0" y="318052"/>
              </a:lnTo>
              <a:lnTo>
                <a:pt x="0" y="47976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000BE-ABF0-4C82-B64E-CCBF4487959B}">
      <dsp:nvSpPr>
        <dsp:cNvPr id="0" name=""/>
        <dsp:cNvSpPr/>
      </dsp:nvSpPr>
      <dsp:spPr>
        <a:xfrm>
          <a:off x="5292449" y="1134722"/>
          <a:ext cx="2165139" cy="509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113"/>
              </a:lnTo>
              <a:lnTo>
                <a:pt x="2165139" y="348113"/>
              </a:lnTo>
              <a:lnTo>
                <a:pt x="2165139" y="5098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50CCB-4068-4D03-BD2E-016CF5402733}">
      <dsp:nvSpPr>
        <dsp:cNvPr id="0" name=""/>
        <dsp:cNvSpPr/>
      </dsp:nvSpPr>
      <dsp:spPr>
        <a:xfrm>
          <a:off x="4419661" y="26282"/>
          <a:ext cx="1745575" cy="11084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3B864-6BCE-4782-96C8-1ECABD0C4295}">
      <dsp:nvSpPr>
        <dsp:cNvPr id="0" name=""/>
        <dsp:cNvSpPr/>
      </dsp:nvSpPr>
      <dsp:spPr>
        <a:xfrm>
          <a:off x="4613614" y="210537"/>
          <a:ext cx="1745575" cy="110844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SelectionMenu</a:t>
          </a:r>
          <a:endParaRPr lang="ru-RU" sz="1900" kern="1200" dirty="0"/>
        </a:p>
      </dsp:txBody>
      <dsp:txXfrm>
        <a:off x="4646079" y="243002"/>
        <a:ext cx="1680645" cy="1043510"/>
      </dsp:txXfrm>
    </dsp:sp>
    <dsp:sp modelId="{15512EC9-5E5B-4DFD-B87C-12A5237D238A}">
      <dsp:nvSpPr>
        <dsp:cNvPr id="0" name=""/>
        <dsp:cNvSpPr/>
      </dsp:nvSpPr>
      <dsp:spPr>
        <a:xfrm>
          <a:off x="6584801" y="1644544"/>
          <a:ext cx="1745575" cy="11084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49F1A-18E7-4DE6-AAB8-136DF8761DB8}">
      <dsp:nvSpPr>
        <dsp:cNvPr id="0" name=""/>
        <dsp:cNvSpPr/>
      </dsp:nvSpPr>
      <dsp:spPr>
        <a:xfrm>
          <a:off x="6778754" y="1828799"/>
          <a:ext cx="1745575" cy="110844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Game</a:t>
          </a:r>
          <a:endParaRPr lang="ru-RU" sz="1900" kern="1200" dirty="0"/>
        </a:p>
      </dsp:txBody>
      <dsp:txXfrm>
        <a:off x="6811219" y="1861264"/>
        <a:ext cx="1680645" cy="1043510"/>
      </dsp:txXfrm>
    </dsp:sp>
    <dsp:sp modelId="{AA8A1C71-68DD-4FBA-A590-4E29AC5FFE2A}">
      <dsp:nvSpPr>
        <dsp:cNvPr id="0" name=""/>
        <dsp:cNvSpPr/>
      </dsp:nvSpPr>
      <dsp:spPr>
        <a:xfrm>
          <a:off x="5292445" y="3232745"/>
          <a:ext cx="1745575" cy="11084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7F949-8681-43EF-873C-81B807E74218}">
      <dsp:nvSpPr>
        <dsp:cNvPr id="0" name=""/>
        <dsp:cNvSpPr/>
      </dsp:nvSpPr>
      <dsp:spPr>
        <a:xfrm>
          <a:off x="5486398" y="3417000"/>
          <a:ext cx="1745575" cy="110844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Hero</a:t>
          </a:r>
          <a:endParaRPr lang="ru-RU" sz="1900" kern="1200" dirty="0"/>
        </a:p>
      </dsp:txBody>
      <dsp:txXfrm>
        <a:off x="5518863" y="3449465"/>
        <a:ext cx="1680645" cy="1043510"/>
      </dsp:txXfrm>
    </dsp:sp>
    <dsp:sp modelId="{FA089F1A-F9CB-4005-977C-6F192530DE04}">
      <dsp:nvSpPr>
        <dsp:cNvPr id="0" name=""/>
        <dsp:cNvSpPr/>
      </dsp:nvSpPr>
      <dsp:spPr>
        <a:xfrm>
          <a:off x="7883354" y="3233267"/>
          <a:ext cx="1745575" cy="11084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24A6C-5760-4CA9-BB7D-9256EF6FFA25}">
      <dsp:nvSpPr>
        <dsp:cNvPr id="0" name=""/>
        <dsp:cNvSpPr/>
      </dsp:nvSpPr>
      <dsp:spPr>
        <a:xfrm>
          <a:off x="8077307" y="3417522"/>
          <a:ext cx="1745575" cy="110844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InfoBoard</a:t>
          </a:r>
          <a:endParaRPr lang="ru-RU" sz="1900" kern="1200" dirty="0"/>
        </a:p>
      </dsp:txBody>
      <dsp:txXfrm>
        <a:off x="8109772" y="3449987"/>
        <a:ext cx="1680645" cy="1043510"/>
      </dsp:txXfrm>
    </dsp:sp>
    <dsp:sp modelId="{6CBE9B44-1FE9-4447-B6E3-34E3854DDAEC}">
      <dsp:nvSpPr>
        <dsp:cNvPr id="0" name=""/>
        <dsp:cNvSpPr/>
      </dsp:nvSpPr>
      <dsp:spPr>
        <a:xfrm>
          <a:off x="1737936" y="1644544"/>
          <a:ext cx="1745575" cy="11084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BC1D6-2AC2-40EC-B57A-4107AFD47BC6}">
      <dsp:nvSpPr>
        <dsp:cNvPr id="0" name=""/>
        <dsp:cNvSpPr/>
      </dsp:nvSpPr>
      <dsp:spPr>
        <a:xfrm>
          <a:off x="1931888" y="1828799"/>
          <a:ext cx="1745575" cy="110844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MainMenu</a:t>
          </a:r>
          <a:endParaRPr lang="ru-RU" sz="1900" kern="1200" dirty="0"/>
        </a:p>
      </dsp:txBody>
      <dsp:txXfrm>
        <a:off x="1964353" y="1861264"/>
        <a:ext cx="1680645" cy="1043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6F60-B868-43C1-8F9B-F4C51A977CA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025-0F97-40FF-B369-99D0F6756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22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6F60-B868-43C1-8F9B-F4C51A977CA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025-0F97-40FF-B369-99D0F6756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93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6F60-B868-43C1-8F9B-F4C51A977CA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025-0F97-40FF-B369-99D0F6756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0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6F60-B868-43C1-8F9B-F4C51A977CA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025-0F97-40FF-B369-99D0F6756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13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6F60-B868-43C1-8F9B-F4C51A977CA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025-0F97-40FF-B369-99D0F6756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32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6F60-B868-43C1-8F9B-F4C51A977CA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025-0F97-40FF-B369-99D0F6756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6F60-B868-43C1-8F9B-F4C51A977CA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025-0F97-40FF-B369-99D0F6756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76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6F60-B868-43C1-8F9B-F4C51A977CA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025-0F97-40FF-B369-99D0F6756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10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6F60-B868-43C1-8F9B-F4C51A977CA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025-0F97-40FF-B369-99D0F6756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8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6F60-B868-43C1-8F9B-F4C51A977CA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025-0F97-40FF-B369-99D0F6756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49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6F60-B868-43C1-8F9B-F4C51A977CA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025-0F97-40FF-B369-99D0F6756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94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6F60-B868-43C1-8F9B-F4C51A977CA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2025-0F97-40FF-B369-99D0F67565EF}" type="slidenum">
              <a:rPr lang="ru-RU" smtClean="0"/>
              <a:t>‹#›</a:t>
            </a:fld>
            <a:endParaRPr lang="ru-RU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38"/>
          <a:stretch/>
        </p:blipFill>
        <p:spPr>
          <a:xfrm>
            <a:off x="0" y="1"/>
            <a:ext cx="12192000" cy="30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2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6D0EC9-6CB8-495C-820B-995F6A4A00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18A5D-6F31-4883-8AF3-2609DEFAB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apple-system"/>
              </a:rPr>
              <a:t>Catch a </a:t>
            </a:r>
            <a:r>
              <a:rPr lang="de-DE" b="1" i="0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apple-system"/>
              </a:rPr>
              <a:t>smile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7448D0-29A1-447C-AE52-D1B0DE96C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Создали обучающиеся 2 курса: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Фёдоров Фёдор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Шилин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232344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C58E8-F919-414E-8EFF-F82097E9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пути улучшения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FD0F7-A634-47A6-B482-27455B24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рейтинговой таблицы</a:t>
            </a:r>
          </a:p>
          <a:p>
            <a:r>
              <a:rPr lang="ru-RU" dirty="0"/>
              <a:t>Увеличение количества смайлов</a:t>
            </a:r>
          </a:p>
          <a:p>
            <a:r>
              <a:rPr lang="ru-RU" dirty="0"/>
              <a:t>Улучшение системы, отвечающей за движение смайлов</a:t>
            </a:r>
          </a:p>
          <a:p>
            <a:r>
              <a:rPr lang="ru-RU" dirty="0"/>
              <a:t>Исправление багов</a:t>
            </a:r>
          </a:p>
        </p:txBody>
      </p:sp>
    </p:spTree>
    <p:extLst>
      <p:ext uri="{BB962C8B-B14F-4D97-AF65-F5344CB8AC3E}">
        <p14:creationId xmlns:p14="http://schemas.microsoft.com/office/powerpoint/2010/main" val="361144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00ABD-5FF2-486E-8C16-6F5527D8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5CA16-200C-4BEE-BA6F-6383104BA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Мы считаем, что проект уже можно назвать успешно завершённым, но планируется его дальнейшее развитие.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15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44B9C-F045-40E7-91D9-A4FDFBE1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ru-RU" dirty="0"/>
              <a:t>Спасибо </a:t>
            </a:r>
            <a:r>
              <a:rPr lang="ru-RU"/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230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9CFF3-612F-49DF-837D-9CA4D29F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5E1F6-138F-4107-AF23-F8C69E67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 секрет, что внимательность – очень полезная способность не только для спортсмена или солдата, но и для обычного человека, так как оно может иногда даже спасти жизнь. Поэтому тренировки на внимательность очень важны, но их лучше проводить именно в игровой форме. Именно это мы и хотим создать.</a:t>
            </a:r>
          </a:p>
          <a:p>
            <a:pPr marL="0" indent="0">
              <a:buNone/>
            </a:pPr>
            <a:r>
              <a:rPr lang="ru-RU" dirty="0"/>
              <a:t>Идея проекта: создать программу, помогающую тренировать внимательность в игровой форме.</a:t>
            </a:r>
          </a:p>
        </p:txBody>
      </p:sp>
    </p:spTree>
    <p:extLst>
      <p:ext uri="{BB962C8B-B14F-4D97-AF65-F5344CB8AC3E}">
        <p14:creationId xmlns:p14="http://schemas.microsoft.com/office/powerpoint/2010/main" val="257421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2A7CE-A788-428E-9425-0BE1137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A5D6A51-B0B2-42D3-B6F2-27A2EEEDE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653655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60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C7175-DFB6-4192-9793-817D122B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MainMenu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6577F40-830D-4E98-BCEB-9BFCD220E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42" y="1600200"/>
            <a:ext cx="6550515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34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38E9E-CF35-4FFF-A972-2ED5E8A7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03B2E68-CE97-4BAA-AF43-1D7423221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74" y="1600200"/>
            <a:ext cx="651705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89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D768-84AE-4155-85EE-7C11BBFC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7293AF-D39A-4854-B744-6CA4AB5D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requirements.txt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Стартовое окно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Финальное окно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Подсчет результатов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Спрайты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collide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Анимация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Несколько уровней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Хранение данных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sql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26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47BB4-E3AF-43BE-B3C3-E9ADB225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Различные плюшки и не только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74E642-86D5-4B84-9BED-F6D09071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первом уровне нельзя проиграть (не баг, а фича!)</a:t>
            </a:r>
          </a:p>
          <a:p>
            <a:r>
              <a:rPr lang="ru-RU" dirty="0"/>
              <a:t>Каждый уровень сложнее предыдущего</a:t>
            </a:r>
          </a:p>
          <a:p>
            <a:r>
              <a:rPr lang="ru-RU" dirty="0"/>
              <a:t>В каждом раунде время начинается с 20 секунд</a:t>
            </a:r>
          </a:p>
          <a:p>
            <a:r>
              <a:rPr lang="ru-RU" dirty="0"/>
              <a:t>Есть несколько наборов смайлов</a:t>
            </a:r>
          </a:p>
          <a:p>
            <a:r>
              <a:rPr lang="ru-RU" dirty="0"/>
              <a:t>Наличие рекорда</a:t>
            </a:r>
          </a:p>
          <a:p>
            <a:r>
              <a:rPr lang="ru-RU" dirty="0"/>
              <a:t>Имеется возможность поддержки авторов</a:t>
            </a:r>
          </a:p>
        </p:txBody>
      </p:sp>
    </p:spTree>
    <p:extLst>
      <p:ext uri="{BB962C8B-B14F-4D97-AF65-F5344CB8AC3E}">
        <p14:creationId xmlns:p14="http://schemas.microsoft.com/office/powerpoint/2010/main" val="295768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B194B-083C-4743-8DFA-511B7F2E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Уменьшение обзора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BC82CBF-4DF3-476F-8FC0-E70C8FB000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69" y="1600200"/>
            <a:ext cx="653446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70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99081-EEB8-4655-882D-7A55502E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Проигрыш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EE1BB77-4682-48EB-B063-4136BA47F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49" y="1600200"/>
            <a:ext cx="663750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1701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7DBE0129-4B4C-40AB-8C66-94870271B8DD}" vid="{64476EB1-EAA3-4329-9057-553A55E3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48</TotalTime>
  <Words>201</Words>
  <Application>Microsoft Office PowerPoint</Application>
  <PresentationFormat>Широкоэкранный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Times New Roman</vt:lpstr>
      <vt:lpstr>Тема2</vt:lpstr>
      <vt:lpstr>Catch a smile</vt:lpstr>
      <vt:lpstr>Введение</vt:lpstr>
      <vt:lpstr>Структура</vt:lpstr>
      <vt:lpstr>MainMenu</vt:lpstr>
      <vt:lpstr>Game</vt:lpstr>
      <vt:lpstr>Использованные технологии</vt:lpstr>
      <vt:lpstr>Различные плюшки и не только</vt:lpstr>
      <vt:lpstr>Уменьшение обзора</vt:lpstr>
      <vt:lpstr>Проигрыш</vt:lpstr>
      <vt:lpstr>Дальнейшие пути улучшения проекта</vt:lpstr>
      <vt:lpstr>Выводы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a smile</dc:title>
  <dc:creator>User</dc:creator>
  <cp:lastModifiedBy>User</cp:lastModifiedBy>
  <cp:revision>2</cp:revision>
  <dcterms:created xsi:type="dcterms:W3CDTF">2022-01-20T18:00:37Z</dcterms:created>
  <dcterms:modified xsi:type="dcterms:W3CDTF">2022-01-20T18:53:18Z</dcterms:modified>
</cp:coreProperties>
</file>