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43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9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25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4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02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91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25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95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26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F456-C738-4A31-B43A-E7BD599E2AC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7FAC-1A36-4558-97C9-B8E054591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Catch a Smile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7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4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0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05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ИГРА  «Catch a Smile»</vt:lpstr>
      <vt:lpstr>Суть игры</vt:lpstr>
      <vt:lpstr>Главное меню</vt:lpstr>
      <vt:lpstr>Основное окно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 «Catch a Smile»</dc:title>
  <dc:creator>f</dc:creator>
  <cp:lastModifiedBy>f</cp:lastModifiedBy>
  <cp:revision>1</cp:revision>
  <dcterms:created xsi:type="dcterms:W3CDTF">2022-01-11T04:56:20Z</dcterms:created>
  <dcterms:modified xsi:type="dcterms:W3CDTF">2022-01-11T04:58:41Z</dcterms:modified>
</cp:coreProperties>
</file>