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8607E71-DFC4-4806-A4A4-35B15B54DE19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26ADCA0-CF36-4016-908D-0C2E4F555450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765684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07E71-DFC4-4806-A4A4-35B15B54DE19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DCA0-CF36-4016-908D-0C2E4F5554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07E71-DFC4-4806-A4A4-35B15B54DE19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DCA0-CF36-4016-908D-0C2E4F5554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8329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07E71-DFC4-4806-A4A4-35B15B54DE19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DCA0-CF36-4016-908D-0C2E4F5554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5721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607E71-DFC4-4806-A4A4-35B15B54DE19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6ADCA0-CF36-4016-908D-0C2E4F55545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04253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07E71-DFC4-4806-A4A4-35B15B54DE19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DCA0-CF36-4016-908D-0C2E4F5554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7936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07E71-DFC4-4806-A4A4-35B15B54DE19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DCA0-CF36-4016-908D-0C2E4F5554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9974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07E71-DFC4-4806-A4A4-35B15B54DE19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DCA0-CF36-4016-908D-0C2E4F5554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3286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07E71-DFC4-4806-A4A4-35B15B54DE19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DCA0-CF36-4016-908D-0C2E4F5554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99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607E71-DFC4-4806-A4A4-35B15B54DE19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6ADCA0-CF36-4016-908D-0C2E4F55545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4847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607E71-DFC4-4806-A4A4-35B15B54DE19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6ADCA0-CF36-4016-908D-0C2E4F55545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55190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8607E71-DFC4-4806-A4A4-35B15B54DE19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26ADCA0-CF36-4016-908D-0C2E4F55545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79173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136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696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orient="horz" pos="1512">
          <p15:clr>
            <a:srgbClr val="F26B43"/>
          </p15:clr>
        </p15:guide>
        <p15:guide id="4294967295" pos="6912">
          <p15:clr>
            <a:srgbClr val="F26B43"/>
          </p15:clr>
        </p15:guide>
        <p15:guide id="4294967295" pos="936">
          <p15:clr>
            <a:srgbClr val="F26B43"/>
          </p15:clr>
        </p15:guide>
        <p15:guide id="4294967295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</a:t>
            </a:r>
            <a:br>
              <a:rPr lang="ru-RU" dirty="0" smtClean="0"/>
            </a:br>
            <a:r>
              <a:rPr lang="en-US" b="1" dirty="0" err="1" smtClean="0"/>
              <a:t>WebServer+API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116819" y="4844552"/>
            <a:ext cx="6831673" cy="1086237"/>
          </a:xfrm>
        </p:spPr>
        <p:txBody>
          <a:bodyPr/>
          <a:lstStyle/>
          <a:p>
            <a:pPr algn="r"/>
            <a:r>
              <a:rPr lang="ru-RU" dirty="0"/>
              <a:t>Федоров Федор Сергеевич </a:t>
            </a:r>
          </a:p>
          <a:p>
            <a:pPr algn="r"/>
            <a:r>
              <a:rPr lang="ru-RU" dirty="0"/>
              <a:t>г. Чебоксары 2021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463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3585" y="140369"/>
            <a:ext cx="5957236" cy="294107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585" y="3298646"/>
            <a:ext cx="8203131" cy="355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21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685800"/>
            <a:ext cx="10163194" cy="499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94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2286000"/>
            <a:ext cx="5173579" cy="358140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Я реализовал поставленную цель, разработав сайт для учёта бюджета на</a:t>
            </a:r>
            <a:r>
              <a:rPr lang="en-US" sz="2400" dirty="0" smtClean="0"/>
              <a:t> </a:t>
            </a:r>
            <a:r>
              <a:rPr lang="en-US" sz="2400" b="1" dirty="0" smtClean="0"/>
              <a:t>html / </a:t>
            </a:r>
            <a:r>
              <a:rPr lang="en-US" sz="2400" b="1" dirty="0" err="1" smtClean="0"/>
              <a:t>css</a:t>
            </a:r>
            <a:r>
              <a:rPr lang="en-US" sz="2400" b="1" dirty="0" smtClean="0"/>
              <a:t> /</a:t>
            </a:r>
            <a:r>
              <a:rPr lang="en-US" sz="2400" b="1" dirty="0" err="1" smtClean="0"/>
              <a:t>js</a:t>
            </a:r>
            <a:r>
              <a:rPr lang="en-US" sz="2400" b="1" dirty="0" smtClean="0"/>
              <a:t> / python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70113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89747" y="2510590"/>
            <a:ext cx="9601200" cy="1485900"/>
          </a:xfrm>
        </p:spPr>
        <p:txBody>
          <a:bodyPr>
            <a:normAutofit/>
          </a:bodyPr>
          <a:lstStyle/>
          <a:p>
            <a:r>
              <a:rPr lang="ru-RU" sz="5400" dirty="0" smtClean="0"/>
              <a:t>СПАСИБО ЗА ВНИМАНИЕ!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4596063"/>
            <a:ext cx="9601200" cy="3581400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344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2286000"/>
            <a:ext cx="5003074" cy="3581400"/>
          </a:xfrm>
        </p:spPr>
        <p:txBody>
          <a:bodyPr/>
          <a:lstStyle/>
          <a:p>
            <a:r>
              <a:rPr lang="ru-RU" dirty="0" smtClean="0"/>
              <a:t>В современном мире человеку важно вести учёт своего бюджета. Хранить информацию на бумаге не удобно, тем более постоянно пересчитывать суммарный бюджет всех счетов. В связи с этим я решил разработать сайт, решающий эту проблему.</a:t>
            </a:r>
            <a:endParaRPr lang="ru-RU" dirty="0"/>
          </a:p>
        </p:txBody>
      </p:sp>
      <p:pic>
        <p:nvPicPr>
          <p:cNvPr id="1028" name="Picture 4" descr="https://i09.fotocdn.net/s112/871ab1e2a04bb4a1/public_pin_l/253318958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261" y="2286000"/>
            <a:ext cx="5171853" cy="2909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067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2286000"/>
            <a:ext cx="5003074" cy="3581400"/>
          </a:xfrm>
        </p:spPr>
        <p:txBody>
          <a:bodyPr/>
          <a:lstStyle/>
          <a:p>
            <a:r>
              <a:rPr lang="ru-RU" dirty="0" smtClean="0"/>
              <a:t>Разработать сайт для контроля бюджета.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674" y="2171700"/>
            <a:ext cx="5339161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73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Название – </a:t>
            </a:r>
            <a:r>
              <a:rPr lang="ru-RU" sz="2800" b="1" dirty="0" smtClean="0"/>
              <a:t>«</a:t>
            </a:r>
            <a:r>
              <a:rPr lang="en-US" sz="2800" b="1" dirty="0" err="1" smtClean="0"/>
              <a:t>MyLifeBudget</a:t>
            </a:r>
            <a:r>
              <a:rPr lang="ru-RU" sz="2800" b="1" dirty="0" smtClean="0"/>
              <a:t>»</a:t>
            </a:r>
            <a:endParaRPr lang="en-US" sz="2800" b="1" dirty="0" smtClean="0"/>
          </a:p>
          <a:p>
            <a:r>
              <a:rPr lang="ru-RU" sz="2800" dirty="0" smtClean="0"/>
              <a:t>Авторизация (регистрация) -</a:t>
            </a:r>
            <a:r>
              <a:rPr lang="en-US" sz="2800" dirty="0" smtClean="0"/>
              <a:t>&gt; </a:t>
            </a:r>
            <a:r>
              <a:rPr lang="ru-RU" sz="2800" dirty="0" smtClean="0"/>
              <a:t>добавление счёта </a:t>
            </a:r>
            <a:r>
              <a:rPr lang="ru-RU" sz="2800" dirty="0"/>
              <a:t>-</a:t>
            </a:r>
            <a:r>
              <a:rPr lang="en-US" sz="2800" dirty="0" smtClean="0"/>
              <a:t>&gt;</a:t>
            </a:r>
            <a:r>
              <a:rPr lang="ru-RU" sz="2800" dirty="0" smtClean="0"/>
              <a:t> добавление транзакций (расходов и доходов) </a:t>
            </a:r>
            <a:r>
              <a:rPr lang="ru-RU" sz="2800" dirty="0"/>
              <a:t>-</a:t>
            </a:r>
            <a:r>
              <a:rPr lang="en-US" sz="2800" dirty="0" smtClean="0"/>
              <a:t>&gt;</a:t>
            </a:r>
            <a:r>
              <a:rPr lang="ru-RU" sz="2800" dirty="0" smtClean="0"/>
              <a:t> анализ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58020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реализации</a:t>
            </a:r>
            <a:endParaRPr lang="ru-RU" dirty="0"/>
          </a:p>
        </p:txBody>
      </p:sp>
      <p:pic>
        <p:nvPicPr>
          <p:cNvPr id="2050" name="Picture 2" descr="https://superiorcarpetga.com/images/839441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65634"/>
            <a:ext cx="3078302" cy="1731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techrocks.ru/wp-content/uploads/2021/03/bootstra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059" y="1765634"/>
            <a:ext cx="2606282" cy="1733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camo.githubusercontent.com/8c30b4a8ac9e7a8d1c9bde855d756a99a2b2c4f8/68747470733a2f2f6873746f2e6f72672f67657470726f2f686162722f706f73745f696d616765732f3434622f6432632f6339382f34346264326363393866326361366535643638396632316337373263653536652e706e6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978442"/>
            <a:ext cx="6116328" cy="1603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miro.medium.com/max/1400/1*yf_9JIerI3yJbuyebXK-LA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497" y="1765633"/>
            <a:ext cx="3787755" cy="1731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s://quintagroup.com/cms/python/images/jinja2.png/@@images/919c2c3d-5b4e-4650-943a-b0df263f851b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300" y="3923089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00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6049" y="2171700"/>
            <a:ext cx="4763165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36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Используемые классы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ORM</a:t>
            </a:r>
            <a:r>
              <a:rPr lang="ru-RU" sz="4400" dirty="0" smtClean="0"/>
              <a:t> модели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95707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сайта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Авторизация / регистрация</a:t>
            </a:r>
          </a:p>
          <a:p>
            <a:r>
              <a:rPr lang="ru-RU" sz="2800" dirty="0" smtClean="0"/>
              <a:t>Загрузка </a:t>
            </a:r>
            <a:r>
              <a:rPr lang="ru-RU" sz="2800" dirty="0" err="1" smtClean="0"/>
              <a:t>аватара</a:t>
            </a:r>
            <a:endParaRPr lang="ru-RU" sz="2800" dirty="0" smtClean="0"/>
          </a:p>
          <a:p>
            <a:r>
              <a:rPr lang="ru-RU" sz="2800" dirty="0" smtClean="0"/>
              <a:t>Добавление нового счёта</a:t>
            </a:r>
          </a:p>
          <a:p>
            <a:r>
              <a:rPr lang="ru-RU" sz="2800" dirty="0" smtClean="0"/>
              <a:t>Добавление транзакций</a:t>
            </a:r>
          </a:p>
          <a:p>
            <a:r>
              <a:rPr lang="ru-RU" sz="2800" dirty="0" smtClean="0"/>
              <a:t>Конвертация из одной валюты в другую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07848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2843" y="1428750"/>
            <a:ext cx="5556790" cy="35814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8390" y="685800"/>
            <a:ext cx="4918638" cy="518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78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52</TotalTime>
  <Words>130</Words>
  <Application>Microsoft Office PowerPoint</Application>
  <PresentationFormat>Широкоэкранный</PresentationFormat>
  <Paragraphs>23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6" baseType="lpstr">
      <vt:lpstr>Arial</vt:lpstr>
      <vt:lpstr>Franklin Gothic Book</vt:lpstr>
      <vt:lpstr>Crop</vt:lpstr>
      <vt:lpstr>ПРОЕКТ  WebServer+API</vt:lpstr>
      <vt:lpstr>Проблема</vt:lpstr>
      <vt:lpstr>Цель проекта</vt:lpstr>
      <vt:lpstr>Идея</vt:lpstr>
      <vt:lpstr>Способы реализации</vt:lpstr>
      <vt:lpstr>API</vt:lpstr>
      <vt:lpstr>Используемые классы</vt:lpstr>
      <vt:lpstr>Функции сайта</vt:lpstr>
      <vt:lpstr>Презентация PowerPoint</vt:lpstr>
      <vt:lpstr>Презентация PowerPoint</vt:lpstr>
      <vt:lpstr>Презентация PowerPoint</vt:lpstr>
      <vt:lpstr>Заключение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</dc:creator>
  <cp:lastModifiedBy>f</cp:lastModifiedBy>
  <cp:revision>4</cp:revision>
  <dcterms:created xsi:type="dcterms:W3CDTF">2022-04-28T19:27:23Z</dcterms:created>
  <dcterms:modified xsi:type="dcterms:W3CDTF">2022-04-28T20:19:25Z</dcterms:modified>
</cp:coreProperties>
</file>