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F3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345E-4385-4708-BFB7-543BE2F65878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1C56-8F0F-4ACE-B2FF-1F48039848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345E-4385-4708-BFB7-543BE2F65878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1C56-8F0F-4ACE-B2FF-1F48039848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345E-4385-4708-BFB7-543BE2F65878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1C56-8F0F-4ACE-B2FF-1F48039848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345E-4385-4708-BFB7-543BE2F65878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1C56-8F0F-4ACE-B2FF-1F48039848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345E-4385-4708-BFB7-543BE2F65878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1C56-8F0F-4ACE-B2FF-1F48039848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345E-4385-4708-BFB7-543BE2F65878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1C56-8F0F-4ACE-B2FF-1F48039848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345E-4385-4708-BFB7-543BE2F65878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1C56-8F0F-4ACE-B2FF-1F48039848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345E-4385-4708-BFB7-543BE2F65878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1C56-8F0F-4ACE-B2FF-1F48039848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345E-4385-4708-BFB7-543BE2F65878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1C56-8F0F-4ACE-B2FF-1F48039848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345E-4385-4708-BFB7-543BE2F65878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1C56-8F0F-4ACE-B2FF-1F48039848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345E-4385-4708-BFB7-543BE2F65878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1C56-8F0F-4ACE-B2FF-1F48039848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345E-4385-4708-BFB7-543BE2F65878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D1C56-8F0F-4ACE-B2FF-1F48039848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лайд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Слайд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0232" y="1052736"/>
            <a:ext cx="194421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ВВЕДЕНИЕ</a:t>
            </a:r>
          </a:p>
          <a:p>
            <a:endParaRPr lang="ru-RU" sz="1400" b="1" dirty="0" smtClean="0"/>
          </a:p>
          <a:p>
            <a:r>
              <a:rPr lang="ru-RU" sz="1400" dirty="0" smtClean="0"/>
              <a:t>В рамках реализации проекта создан бот для </a:t>
            </a:r>
            <a:r>
              <a:rPr lang="ru-RU" sz="1400" dirty="0" err="1" smtClean="0"/>
              <a:t>интернет-магазина</a:t>
            </a:r>
            <a:r>
              <a:rPr lang="ru-RU" sz="1400" dirty="0" smtClean="0"/>
              <a:t> «</a:t>
            </a:r>
            <a:r>
              <a:rPr lang="ru-RU" sz="1400" dirty="0" err="1" smtClean="0"/>
              <a:t>Pichshop.ру</a:t>
            </a:r>
            <a:r>
              <a:rPr lang="ru-RU" sz="1400" dirty="0" smtClean="0"/>
              <a:t>» в социальной сети «</a:t>
            </a:r>
            <a:r>
              <a:rPr lang="ru-RU" sz="1400" dirty="0" err="1" smtClean="0"/>
              <a:t>ВКонтакте</a:t>
            </a:r>
            <a:r>
              <a:rPr lang="ru-RU" sz="1400" dirty="0" smtClean="0"/>
              <a:t>». </a:t>
            </a:r>
          </a:p>
          <a:p>
            <a:endParaRPr lang="ru-RU" sz="1400" dirty="0" smtClean="0"/>
          </a:p>
          <a:p>
            <a:r>
              <a:rPr lang="ru-RU" sz="1400" dirty="0" smtClean="0"/>
              <a:t>Бот помогает пользователям подбирать подарки на праздник, знакомиться с товарами, получать контакты и ссылку на сайт магазина</a:t>
            </a:r>
          </a:p>
          <a:p>
            <a:r>
              <a:rPr lang="ru-RU" sz="1400" dirty="0" smtClean="0"/>
              <a:t> </a:t>
            </a:r>
            <a:endParaRPr lang="ru-RU" sz="1400" dirty="0"/>
          </a:p>
        </p:txBody>
      </p:sp>
      <p:pic>
        <p:nvPicPr>
          <p:cNvPr id="12" name="Рисунок 11" descr="Слой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381632"/>
            <a:ext cx="5112568" cy="30554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3" name="Рисунок 12" descr="VK 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3789040"/>
            <a:ext cx="2076846" cy="19783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Слайд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8144" y="1268760"/>
            <a:ext cx="27363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РЕАЛИЗАЦИЯ</a:t>
            </a:r>
          </a:p>
          <a:p>
            <a:endParaRPr lang="ru-RU" sz="1400" b="1" dirty="0" smtClean="0"/>
          </a:p>
          <a:p>
            <a:r>
              <a:rPr lang="ru-RU" sz="1400" dirty="0" smtClean="0"/>
              <a:t>Для создания бота применялись язык программирования </a:t>
            </a:r>
            <a:r>
              <a:rPr lang="ru-RU" sz="1400" dirty="0" err="1" smtClean="0"/>
              <a:t>Python</a:t>
            </a:r>
            <a:r>
              <a:rPr lang="ru-RU" sz="1400" dirty="0" smtClean="0"/>
              <a:t> и библиотека </a:t>
            </a:r>
            <a:r>
              <a:rPr lang="ru-RU" sz="1400" dirty="0" err="1" smtClean="0"/>
              <a:t>vk_api</a:t>
            </a:r>
            <a:r>
              <a:rPr lang="ru-RU" sz="1400" dirty="0" smtClean="0"/>
              <a:t>  для взаимодействия с API </a:t>
            </a:r>
            <a:r>
              <a:rPr lang="ru-RU" sz="1400" dirty="0" err="1" smtClean="0"/>
              <a:t>ВКонтакте</a:t>
            </a:r>
            <a:r>
              <a:rPr lang="ru-RU" sz="1400" dirty="0" smtClean="0"/>
              <a:t>.</a:t>
            </a:r>
          </a:p>
          <a:p>
            <a:endParaRPr lang="ru-RU" sz="1400" dirty="0" smtClean="0"/>
          </a:p>
          <a:p>
            <a:r>
              <a:rPr lang="ru-RU" sz="1400" dirty="0" smtClean="0"/>
              <a:t>Для </a:t>
            </a:r>
            <a:r>
              <a:rPr lang="ru-RU" sz="1400" dirty="0" smtClean="0"/>
              <a:t>хранения информации о товарах использована библиотека </a:t>
            </a:r>
            <a:r>
              <a:rPr lang="ru-RU" sz="1400" dirty="0" smtClean="0"/>
              <a:t>sqlite3. </a:t>
            </a:r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В процессе разработки бота было необходимо обеспечить обработку текстовых сообщений пользователя. Для этой цели применены цикл обработки событий и класс </a:t>
            </a:r>
            <a:r>
              <a:rPr lang="ru-RU" sz="1400" dirty="0" err="1" smtClean="0"/>
              <a:t>VkKeyboard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pic>
        <p:nvPicPr>
          <p:cNvPr id="7" name="Рисунок 6" descr="2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052736"/>
            <a:ext cx="4444971" cy="1738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Рисунок 7" descr="33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93352">
            <a:off x="985249" y="3185165"/>
            <a:ext cx="4238528" cy="20029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Слайд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5616" y="1772816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600" b="1" dirty="0" smtClean="0"/>
          </a:p>
          <a:p>
            <a:r>
              <a:rPr lang="ru-RU" sz="1600" b="1" dirty="0" smtClean="0"/>
              <a:t>В данном проекте используются</a:t>
            </a:r>
          </a:p>
          <a:p>
            <a:r>
              <a:rPr lang="ru-RU" sz="1600" b="1" dirty="0" smtClean="0"/>
              <a:t>библиотеки:</a:t>
            </a:r>
          </a:p>
          <a:p>
            <a:endParaRPr lang="ru-RU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763688" y="1998126"/>
            <a:ext cx="21602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 smtClean="0"/>
          </a:p>
          <a:p>
            <a:pPr fontAlgn="base"/>
            <a:endParaRPr lang="ru-RU" sz="1400" b="1" dirty="0" smtClean="0"/>
          </a:p>
          <a:p>
            <a:endParaRPr lang="ru-RU" sz="1400" dirty="0" smtClean="0"/>
          </a:p>
          <a:p>
            <a:pPr lvl="0"/>
            <a:r>
              <a:rPr lang="en-US" sz="1400" dirty="0" err="1" smtClean="0"/>
              <a:t>certifi</a:t>
            </a:r>
            <a:r>
              <a:rPr lang="en-US" sz="1400" dirty="0" smtClean="0"/>
              <a:t> </a:t>
            </a:r>
            <a:endParaRPr lang="ru-RU" sz="1400" dirty="0" smtClean="0"/>
          </a:p>
          <a:p>
            <a:pPr lvl="0"/>
            <a:endParaRPr lang="ru-RU" sz="1400" dirty="0" smtClean="0"/>
          </a:p>
          <a:p>
            <a:pPr lvl="0"/>
            <a:r>
              <a:rPr lang="en-US" sz="1400" dirty="0" err="1" smtClean="0"/>
              <a:t>charset-normalizer</a:t>
            </a:r>
            <a:endParaRPr lang="ru-RU" sz="1400" dirty="0" smtClean="0"/>
          </a:p>
          <a:p>
            <a:pPr lvl="0"/>
            <a:endParaRPr lang="ru-RU" sz="1400" dirty="0" smtClean="0"/>
          </a:p>
          <a:p>
            <a:pPr lvl="0"/>
            <a:r>
              <a:rPr lang="en-US" sz="1400" dirty="0" err="1" smtClean="0"/>
              <a:t>Idna</a:t>
            </a:r>
            <a:endParaRPr lang="ru-RU" sz="1400" dirty="0" smtClean="0"/>
          </a:p>
          <a:p>
            <a:pPr lvl="0"/>
            <a:endParaRPr lang="ru-RU" sz="1400" dirty="0" smtClean="0"/>
          </a:p>
          <a:p>
            <a:pPr lvl="0"/>
            <a:r>
              <a:rPr lang="en-US" sz="1400" dirty="0" smtClean="0"/>
              <a:t>Requests</a:t>
            </a:r>
            <a:endParaRPr lang="ru-RU" sz="1400" dirty="0" smtClean="0"/>
          </a:p>
          <a:p>
            <a:pPr lvl="0"/>
            <a:endParaRPr lang="ru-RU" sz="1400" dirty="0" smtClean="0"/>
          </a:p>
          <a:p>
            <a:pPr lvl="0"/>
            <a:r>
              <a:rPr lang="en-US" sz="1400" dirty="0" smtClean="0"/>
              <a:t>Urllib3</a:t>
            </a:r>
            <a:endParaRPr lang="ru-RU" sz="1400" dirty="0" smtClean="0"/>
          </a:p>
          <a:p>
            <a:pPr lvl="0"/>
            <a:endParaRPr lang="ru-RU" sz="1400" dirty="0" smtClean="0"/>
          </a:p>
          <a:p>
            <a:pPr lvl="0"/>
            <a:r>
              <a:rPr lang="en-US" sz="1400" dirty="0" err="1" smtClean="0"/>
              <a:t>vk-api</a:t>
            </a:r>
            <a:endParaRPr lang="ru-RU" sz="1400" dirty="0" smtClean="0"/>
          </a:p>
          <a:p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475656" y="3222262"/>
            <a:ext cx="144016" cy="1440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475656" y="2790214"/>
            <a:ext cx="144016" cy="1440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75656" y="3654310"/>
            <a:ext cx="144016" cy="1440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75656" y="4086358"/>
            <a:ext cx="144016" cy="1440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75656" y="4518406"/>
            <a:ext cx="144016" cy="1440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475656" y="4950454"/>
            <a:ext cx="144016" cy="1440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177281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600" b="1" dirty="0" smtClean="0"/>
          </a:p>
          <a:p>
            <a:pPr algn="ctr"/>
            <a:r>
              <a:rPr lang="ru-RU" sz="1600" b="1" dirty="0" smtClean="0"/>
              <a:t>Структура базы данных:</a:t>
            </a:r>
          </a:p>
          <a:p>
            <a:pPr algn="ctr"/>
            <a:endParaRPr lang="ru-RU" sz="16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508104" y="908720"/>
            <a:ext cx="277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ОПИСАНИЕ ТЕХНОЛОГИИ:</a:t>
            </a:r>
          </a:p>
        </p:txBody>
      </p:sp>
      <p:pic>
        <p:nvPicPr>
          <p:cNvPr id="19" name="Рисунок 18" descr="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2862222"/>
            <a:ext cx="2219325" cy="2000250"/>
          </a:xfrm>
          <a:prstGeom prst="rect">
            <a:avLst/>
          </a:prstGeom>
        </p:spPr>
      </p:pic>
      <p:cxnSp>
        <p:nvCxnSpPr>
          <p:cNvPr id="22" name="Прямая соединительная линия 21"/>
          <p:cNvCxnSpPr/>
          <p:nvPr/>
        </p:nvCxnSpPr>
        <p:spPr>
          <a:xfrm>
            <a:off x="5004048" y="2286158"/>
            <a:ext cx="0" cy="288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Слайд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39752" y="3484165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возможности совершения покупки товаров непосредственно в чате;</a:t>
            </a:r>
          </a:p>
          <a:p>
            <a:endParaRPr lang="ru-RU" sz="1400" dirty="0" smtClean="0"/>
          </a:p>
          <a:p>
            <a:r>
              <a:rPr lang="ru-RU" sz="1400" dirty="0" smtClean="0"/>
              <a:t>реализация личного кабинета пользователя;</a:t>
            </a:r>
          </a:p>
          <a:p>
            <a:endParaRPr lang="ru-RU" sz="1400" dirty="0" smtClean="0"/>
          </a:p>
          <a:p>
            <a:r>
              <a:rPr lang="ru-RU" sz="1400" dirty="0" smtClean="0"/>
              <a:t>использования машинного обучения для более </a:t>
            </a:r>
          </a:p>
          <a:p>
            <a:r>
              <a:rPr lang="ru-RU" sz="1400" dirty="0" smtClean="0"/>
              <a:t>точного подбора товаров.</a:t>
            </a:r>
            <a:endParaRPr lang="ru-R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5616" y="285293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В дальнейшем может быть усовершенствован за счет добавления функций:</a:t>
            </a:r>
            <a:endParaRPr lang="ru-RU" sz="1600" dirty="0"/>
          </a:p>
        </p:txBody>
      </p:sp>
      <p:pic>
        <p:nvPicPr>
          <p:cNvPr id="16" name="Рисунок 15" descr="like-icon-png-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836712"/>
            <a:ext cx="1295163" cy="1595414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2051720" y="3988221"/>
            <a:ext cx="144016" cy="1440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051720" y="3556173"/>
            <a:ext cx="144016" cy="1440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051720" y="4420269"/>
            <a:ext cx="144016" cy="1440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лайд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137</Words>
  <Application>Microsoft Office PowerPoint</Application>
  <PresentationFormat>Экран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QWER</dc:creator>
  <cp:lastModifiedBy>QWER</cp:lastModifiedBy>
  <cp:revision>39</cp:revision>
  <dcterms:created xsi:type="dcterms:W3CDTF">2022-11-05T14:47:51Z</dcterms:created>
  <dcterms:modified xsi:type="dcterms:W3CDTF">2023-04-20T14:22:57Z</dcterms:modified>
</cp:coreProperties>
</file>