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6" autoAdjust="0"/>
  </p:normalViewPr>
  <p:slideViewPr>
    <p:cSldViewPr>
      <p:cViewPr>
        <p:scale>
          <a:sx n="125" d="100"/>
          <a:sy n="125" d="100"/>
        </p:scale>
        <p:origin x="-378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405D-B9E0-4C92-A575-D79B7FC418FE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21FD5-E5D4-4EF3-8632-1FA8EE767F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0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Webes</a:t>
            </a:r>
            <a:r>
              <a:rPr lang="hu-HU" baseline="0" dirty="0" smtClean="0"/>
              <a:t> alkalmazásról lévén szó, az első gondolatunk az MVC minta volt, ez volt az alapunk, s ezt egészítettük ki.</a:t>
            </a:r>
          </a:p>
          <a:p>
            <a:r>
              <a:rPr lang="hu-HU" baseline="0" dirty="0" smtClean="0"/>
              <a:t>Az MVC mintát már órán megismerhettük, így most csak a konkrétumokat mondanánk el.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View</a:t>
            </a:r>
            <a:r>
              <a:rPr lang="hu-HU" baseline="0" dirty="0" smtClean="0"/>
              <a:t> réteget ketté bontottuk a </a:t>
            </a:r>
            <a:r>
              <a:rPr lang="hu-HU" baseline="0" dirty="0" err="1" smtClean="0"/>
              <a:t>Header-re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Body-ra</a:t>
            </a:r>
            <a:r>
              <a:rPr lang="hu-HU" baseline="0" dirty="0" smtClean="0"/>
              <a:t>. A </a:t>
            </a:r>
            <a:r>
              <a:rPr lang="hu-HU" baseline="0" dirty="0" err="1" smtClean="0"/>
              <a:t>Header</a:t>
            </a:r>
            <a:r>
              <a:rPr lang="hu-HU" baseline="0" dirty="0" smtClean="0"/>
              <a:t> értelemszerűen mindenhol azonos, illetve itt alkalmaztuk még a </a:t>
            </a:r>
            <a:r>
              <a:rPr lang="hu-HU" baseline="0" dirty="0" err="1" smtClean="0"/>
              <a:t>Component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Configurator</a:t>
            </a:r>
            <a:r>
              <a:rPr lang="hu-HU" baseline="0" dirty="0" smtClean="0"/>
              <a:t> mintát.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header</a:t>
            </a:r>
            <a:r>
              <a:rPr lang="hu-HU" baseline="0" dirty="0" smtClean="0"/>
              <a:t> betöltésekor figyelembe vesszük a bejelentkezett felhasználó jogosultságait, s ennek megfelelő modulokat töltjük be, amihez nincs jogosultsága, azt nem. Ezt egy fájlból olvassuk, így akár menet közben is változtathatjuk.</a:t>
            </a:r>
          </a:p>
          <a:p>
            <a:r>
              <a:rPr lang="hu-HU" baseline="0" dirty="0" smtClean="0"/>
              <a:t>A Body funkciónként változik, ezért funkcióként egy-egy </a:t>
            </a:r>
            <a:r>
              <a:rPr lang="hu-HU" baseline="0" dirty="0" err="1" smtClean="0"/>
              <a:t>index.php</a:t>
            </a:r>
            <a:r>
              <a:rPr lang="hu-HU" baseline="0" dirty="0" smtClean="0"/>
              <a:t> felel a megjelenítésért, valamint egy-egy </a:t>
            </a:r>
            <a:r>
              <a:rPr lang="hu-HU" baseline="0" dirty="0" err="1" smtClean="0"/>
              <a:t>javascript</a:t>
            </a:r>
            <a:r>
              <a:rPr lang="hu-HU" baseline="0" dirty="0" smtClean="0"/>
              <a:t> felel a működésért, s ezzel el is érkeztünk a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összekötéséhez. A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funkciónként egy </a:t>
            </a:r>
            <a:r>
              <a:rPr lang="hu-HU" baseline="0" dirty="0" err="1" smtClean="0"/>
              <a:t>javascriptből</a:t>
            </a:r>
            <a:r>
              <a:rPr lang="hu-HU" baseline="0" dirty="0" smtClean="0"/>
              <a:t> áll, ez tölti fel az </a:t>
            </a:r>
            <a:r>
              <a:rPr lang="hu-HU" baseline="0" dirty="0" err="1" smtClean="0"/>
              <a:t>index.php-ket</a:t>
            </a:r>
            <a:r>
              <a:rPr lang="hu-HU" baseline="0" dirty="0" smtClean="0"/>
              <a:t> adatokkal a </a:t>
            </a:r>
            <a:r>
              <a:rPr lang="hu-HU" baseline="0" dirty="0" err="1" smtClean="0"/>
              <a:t>Model</a:t>
            </a:r>
            <a:r>
              <a:rPr lang="hu-HU" baseline="0" dirty="0" smtClean="0"/>
              <a:t> rétegből.</a:t>
            </a:r>
          </a:p>
          <a:p>
            <a:r>
              <a:rPr lang="hu-HU" baseline="0" dirty="0" smtClean="0"/>
              <a:t>A felhasználói változásokat a </a:t>
            </a:r>
            <a:r>
              <a:rPr lang="hu-HU" baseline="0" dirty="0" err="1" smtClean="0"/>
              <a:t>Controller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Model-nek</a:t>
            </a:r>
            <a:r>
              <a:rPr lang="hu-HU" baseline="0" dirty="0" smtClean="0"/>
              <a:t> egy </a:t>
            </a:r>
            <a:r>
              <a:rPr lang="hu-HU" baseline="0" dirty="0" err="1" smtClean="0"/>
              <a:t>wrapper</a:t>
            </a:r>
            <a:r>
              <a:rPr lang="hu-HU" baseline="0" dirty="0" smtClean="0"/>
              <a:t> osztályon keresztül továbbítja, amelyben összegyűjtöttük az adatbázissal kapcsolatos parancsokat, ebben az osztályban találhatóak meg az olvasási parancsok is.</a:t>
            </a:r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Model</a:t>
            </a:r>
            <a:r>
              <a:rPr lang="hu-HU" baseline="0" dirty="0" smtClean="0"/>
              <a:t> réteg véd az SQL </a:t>
            </a:r>
            <a:r>
              <a:rPr lang="hu-HU" baseline="0" dirty="0" err="1" smtClean="0"/>
              <a:t>injection</a:t>
            </a:r>
            <a:r>
              <a:rPr lang="hu-HU" baseline="0" dirty="0" smtClean="0"/>
              <a:t> ellen, mert </a:t>
            </a:r>
            <a:r>
              <a:rPr lang="hu-HU" baseline="0" dirty="0" err="1" smtClean="0"/>
              <a:t>prepared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statement-ekkel</a:t>
            </a:r>
            <a:r>
              <a:rPr lang="hu-HU" baseline="0" dirty="0" smtClean="0"/>
              <a:t> dolgozik, így a paraméterek biztos nem kódként fognak átadódni, hanem egyszerű </a:t>
            </a:r>
            <a:r>
              <a:rPr lang="hu-HU" baseline="0" dirty="0" err="1" smtClean="0"/>
              <a:t>stringként</a:t>
            </a:r>
            <a:r>
              <a:rPr lang="hu-HU" baseline="0" dirty="0" smtClean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1FD5-E5D4-4EF3-8632-1FA8EE767FC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74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 akkor pár szó az adatbázisról:</a:t>
            </a:r>
            <a:br>
              <a:rPr lang="hu-HU" dirty="0" smtClean="0"/>
            </a:br>
            <a:r>
              <a:rPr lang="hu-HU" dirty="0" err="1" smtClean="0"/>
              <a:t>MySQL</a:t>
            </a:r>
            <a:r>
              <a:rPr lang="hu-HU" dirty="0" smtClean="0"/>
              <a:t> adatbázist használtunk,</a:t>
            </a:r>
            <a:r>
              <a:rPr lang="hu-HU" baseline="0" dirty="0" smtClean="0"/>
              <a:t> amit 3 fő részre bontottunk:</a:t>
            </a:r>
          </a:p>
          <a:p>
            <a:r>
              <a:rPr lang="hu-HU" dirty="0" smtClean="0"/>
              <a:t>Felhasználókkal</a:t>
            </a:r>
            <a:r>
              <a:rPr lang="hu-HU" baseline="0" dirty="0" smtClean="0"/>
              <a:t> kapcsolatos táblák, Raktárral kapcsolatos táblák, Tételekkel kapcsolatos táblák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1FD5-E5D4-4EF3-8632-1FA8EE767FC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45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21FD5-E5D4-4EF3-8632-1FA8EE767FC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12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2015. 12. 02.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23528" y="1556792"/>
            <a:ext cx="7056784" cy="700250"/>
          </a:xfrm>
        </p:spPr>
        <p:txBody>
          <a:bodyPr/>
          <a:lstStyle/>
          <a:p>
            <a:r>
              <a:rPr lang="hu-HU" dirty="0" smtClean="0"/>
              <a:t>Raktárkezelő rendszer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75856" y="4725144"/>
            <a:ext cx="5866454" cy="792088"/>
          </a:xfrm>
        </p:spPr>
        <p:txBody>
          <a:bodyPr>
            <a:normAutofit/>
          </a:bodyPr>
          <a:lstStyle/>
          <a:p>
            <a:r>
              <a:rPr lang="hu-HU" dirty="0" smtClean="0"/>
              <a:t>Kamrás Márton</a:t>
            </a:r>
          </a:p>
          <a:p>
            <a:r>
              <a:rPr lang="hu-HU" dirty="0" smtClean="0"/>
              <a:t>Kiss Rebeka</a:t>
            </a:r>
            <a:endParaRPr lang="hu-HU" dirty="0"/>
          </a:p>
        </p:txBody>
      </p:sp>
      <p:pic>
        <p:nvPicPr>
          <p:cNvPr id="1026" name="Picture 2" descr="D:\Egyetem\Msc\4felev\szar\projekt\storage-manager\src\web\sm\pic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58" y="4163955"/>
            <a:ext cx="1662879" cy="166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Arhitektúra</a:t>
            </a:r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533016" cy="2907784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1" cap="none" spc="0" dirty="0" err="1" smtClean="0">
                <a:cs typeface="Arial" panose="020B0604020202020204" pitchFamily="34" charset="0"/>
              </a:rPr>
              <a:t>View</a:t>
            </a:r>
            <a:endParaRPr lang="hu-HU" sz="1800" b="1" cap="none" spc="0" dirty="0" smtClean="0"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i="1" cap="none" spc="0" dirty="0" err="1" smtClean="0">
                <a:cs typeface="Arial" panose="020B0604020202020204" pitchFamily="34" charset="0"/>
              </a:rPr>
              <a:t>Header</a:t>
            </a:r>
            <a:r>
              <a:rPr lang="hu-HU" sz="1400" b="0" cap="none" spc="0" dirty="0" smtClean="0">
                <a:cs typeface="Arial" panose="020B0604020202020204" pitchFamily="34" charset="0"/>
              </a:rPr>
              <a:t> – jogosultság alapján </a:t>
            </a:r>
            <a:r>
              <a:rPr lang="hu-HU" sz="1400" b="0" cap="none" spc="0" dirty="0" err="1" smtClean="0">
                <a:cs typeface="Arial" panose="020B0604020202020204" pitchFamily="34" charset="0"/>
              </a:rPr>
              <a:t>történtő</a:t>
            </a:r>
            <a:r>
              <a:rPr lang="hu-HU" sz="1400" b="0" cap="none" spc="0" dirty="0" smtClean="0">
                <a:cs typeface="Arial" panose="020B0604020202020204" pitchFamily="34" charset="0"/>
              </a:rPr>
              <a:t> megjelenés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 i="1" cap="none" spc="0" dirty="0">
                <a:cs typeface="Arial" panose="020B0604020202020204" pitchFamily="34" charset="0"/>
              </a:rPr>
              <a:t>Body</a:t>
            </a:r>
            <a:r>
              <a:rPr lang="hu-HU" sz="1400" b="0" cap="none" spc="0" dirty="0" smtClean="0">
                <a:cs typeface="Arial" panose="020B0604020202020204" pitchFamily="34" charset="0"/>
              </a:rPr>
              <a:t> – funkciónként más, </a:t>
            </a:r>
            <a:r>
              <a:rPr lang="hu-HU" sz="1400" b="0" cap="none" spc="0" dirty="0" err="1" smtClean="0">
                <a:cs typeface="Arial" panose="020B0604020202020204" pitchFamily="34" charset="0"/>
              </a:rPr>
              <a:t>index.php</a:t>
            </a:r>
            <a:endParaRPr lang="hu-HU" sz="1400" b="0" cap="none" spc="0" dirty="0" smtClean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1" cap="none" spc="0" dirty="0" err="1">
                <a:cs typeface="Arial" panose="020B0604020202020204" pitchFamily="34" charset="0"/>
              </a:rPr>
              <a:t>Controller</a:t>
            </a:r>
            <a:r>
              <a:rPr lang="hu-HU" cap="none" spc="0" dirty="0" smtClean="0">
                <a:cs typeface="Arial" panose="020B0604020202020204" pitchFamily="34" charset="0"/>
              </a:rPr>
              <a:t> – funkciónként más,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b="1" cap="none" spc="0" dirty="0" err="1">
                <a:cs typeface="Arial" panose="020B0604020202020204" pitchFamily="34" charset="0"/>
              </a:rPr>
              <a:t>Model</a:t>
            </a:r>
            <a:r>
              <a:rPr lang="hu-HU" cap="none" spc="0" dirty="0" smtClean="0">
                <a:cs typeface="Arial" panose="020B0604020202020204" pitchFamily="34" charset="0"/>
              </a:rPr>
              <a:t> – egy darab php script, PDO kiegészítés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6534" y1="6830" x2="66534" y2="6830"/>
                        <a14:foregroundMark x1="59960" y1="11384" x2="59960" y2="11384"/>
                        <a14:foregroundMark x1="53984" y1="13310" x2="53984" y2="13310"/>
                        <a14:foregroundMark x1="65139" y1="15236" x2="65139" y2="15236"/>
                        <a14:foregroundMark x1="62948" y1="21891" x2="62948" y2="21891"/>
                        <a14:foregroundMark x1="49801" y1="26095" x2="49801" y2="26095"/>
                        <a14:foregroundMark x1="14542" y1="27320" x2="14542" y2="27320"/>
                        <a14:foregroundMark x1="14143" y1="14361" x2="14143" y2="14361"/>
                        <a14:foregroundMark x1="49602" y1="33100" x2="49602" y2="33100"/>
                        <a14:foregroundMark x1="35657" y1="40105" x2="35657" y2="40105"/>
                        <a14:foregroundMark x1="35458" y1="33800" x2="35458" y2="33800"/>
                        <a14:foregroundMark x1="50398" y1="49212" x2="50398" y2="49212"/>
                        <a14:foregroundMark x1="38446" y1="45009" x2="38446" y2="45009"/>
                        <a14:foregroundMark x1="36056" y1="50263" x2="36056" y2="50263"/>
                        <a14:foregroundMark x1="57769" y1="42207" x2="57769" y2="42207"/>
                        <a14:foregroundMark x1="62948" y1="38179" x2="28486" y2="54291"/>
                        <a14:foregroundMark x1="3386" y1="29772" x2="88645" y2="4378"/>
                        <a14:foregroundMark x1="2988" y1="4378" x2="88645" y2="29597"/>
                        <a14:foregroundMark x1="49203" y1="34851" x2="49203" y2="34851"/>
                        <a14:foregroundMark x1="47410" y1="34151" x2="47410" y2="34151"/>
                        <a14:foregroundMark x1="51992" y1="33625" x2="51992" y2="33625"/>
                        <a14:foregroundMark x1="53386" y1="33800" x2="53386" y2="33800"/>
                        <a14:foregroundMark x1="52390" y1="58319" x2="52390" y2="58319"/>
                        <a14:foregroundMark x1="31275" y1="63923" x2="31275" y2="63923"/>
                        <a14:foregroundMark x1="37251" y1="63923" x2="37251" y2="63923"/>
                        <a14:foregroundMark x1="63347" y1="60420" x2="28088" y2="80911"/>
                        <a14:foregroundMark x1="40837" y1="84238" x2="40837" y2="84238"/>
                        <a14:foregroundMark x1="38845" y1="83538" x2="38845" y2="83538"/>
                        <a14:foregroundMark x1="43227" y1="82487" x2="43227" y2="82487"/>
                        <a14:foregroundMark x1="42829" y1="86515" x2="42829" y2="86515"/>
                        <a14:foregroundMark x1="39841" y1="86690" x2="39841" y2="86690"/>
                        <a14:foregroundMark x1="38048" y1="87566" x2="51594" y2="96147"/>
                        <a14:foregroundMark x1="37251" y1="96673" x2="51195" y2="87741"/>
                        <a14:foregroundMark x1="44422" y1="98249" x2="44422" y2="98249"/>
                        <a14:foregroundMark x1="24502" y1="24518" x2="35857" y2="25919"/>
                        <a14:foregroundMark x1="37052" y1="96147" x2="38048" y2="87916"/>
                        <a14:foregroundMark x1="38048" y1="87916" x2="38048" y2="87916"/>
                        <a14:foregroundMark x1="89442" y1="15236" x2="89442" y2="15236"/>
                        <a14:foregroundMark x1="89243" y1="10333" x2="89243" y2="10333"/>
                        <a14:foregroundMark x1="89442" y1="8581" x2="89442" y2="8581"/>
                        <a14:foregroundMark x1="89442" y1="4203" x2="89442" y2="30298"/>
                        <a14:foregroundMark x1="49602" y1="97898" x2="49602" y2="97898"/>
                        <a14:backgroundMark x1="2191" y1="30823" x2="0" y2="876"/>
                        <a14:backgroundMark x1="1793" y1="3503" x2="90637" y2="525"/>
                        <a14:backgroundMark x1="44024" y1="33975" x2="44024" y2="33975"/>
                        <a14:backgroundMark x1="40837" y1="34501" x2="40837" y2="34501"/>
                        <a14:backgroundMark x1="45618" y1="82312" x2="45618" y2="82312"/>
                        <a14:backgroundMark x1="59163" y1="88441" x2="56574" y2="82837"/>
                        <a14:backgroundMark x1="71315" y1="90543" x2="72709" y2="80736"/>
                        <a14:backgroundMark x1="68327" y1="90018" x2="71912" y2="81261"/>
                        <a14:backgroundMark x1="77490" y1="82137" x2="75697" y2="89842"/>
                        <a14:backgroundMark x1="75697" y1="89842" x2="53187" y2="872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8641"/>
            <a:ext cx="3989462" cy="453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3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294" y="3861048"/>
            <a:ext cx="8024162" cy="2808312"/>
          </a:xfrm>
        </p:spPr>
        <p:txBody>
          <a:bodyPr>
            <a:noAutofit/>
          </a:bodyPr>
          <a:lstStyle/>
          <a:p>
            <a:r>
              <a:rPr lang="hu-HU" dirty="0" smtClean="0"/>
              <a:t>3 rész:</a:t>
            </a:r>
            <a:endParaRPr lang="hu-H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 smtClean="0"/>
              <a:t>Felhasználók: név, jelszó, raktárak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 smtClean="0"/>
              <a:t>Raktárak: név, hely, sablon (alapértelmezett tételek), tárolt tételek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 smtClean="0"/>
              <a:t>Tételek: név, mértékegység, tárolt mennyiség</a:t>
            </a:r>
            <a:endParaRPr lang="hu-HU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4" y="908720"/>
            <a:ext cx="77788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14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ögek">
  <a:themeElements>
    <a:clrScheme name="Elem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zög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zöge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88</TotalTime>
  <Words>281</Words>
  <Application>Microsoft Office PowerPoint</Application>
  <PresentationFormat>Diavetítés a képernyőre (4:3 oldalarány)</PresentationFormat>
  <Paragraphs>27</Paragraphs>
  <Slides>4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Szögek</vt:lpstr>
      <vt:lpstr>Raktárkezelő rendszer</vt:lpstr>
      <vt:lpstr>Arhitektúra</vt:lpstr>
      <vt:lpstr>Adatbázis</vt:lpstr>
      <vt:lpstr>Megvalósítás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Raktárkezelő rendszer</dc:title>
  <dc:creator>Kiss Rebeka</dc:creator>
  <cp:lastModifiedBy>Rebeka</cp:lastModifiedBy>
  <cp:revision>9</cp:revision>
  <dcterms:created xsi:type="dcterms:W3CDTF">2015-12-02T06:20:00Z</dcterms:created>
  <dcterms:modified xsi:type="dcterms:W3CDTF">2015-12-02T07:59:38Z</dcterms:modified>
</cp:coreProperties>
</file>