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98" r:id="rId3"/>
    <p:sldId id="497" r:id="rId5"/>
    <p:sldId id="498" r:id="rId6"/>
  </p:sldIdLst>
  <p:sldSz cx="9144000" cy="6858000" type="screen4x3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47"/>
    <a:srgbClr val="BF654D"/>
    <a:srgbClr val="F5C1F3"/>
    <a:srgbClr val="CC0000"/>
    <a:srgbClr val="017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9103-A803-498C-8371-C0BF1FB5C1A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AE3B-BF29-4D65-8AC7-A3A8937C04C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E34C-863D-4A40-8D66-AA9E43A1F7AB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7709-1E57-4797-B397-3A0BE789446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近年, 機械学習の発展に伴い, 自然言語処理も大きく発展しています. 自然言語処理の 1 つタスクとして, 機械翻訳について新しい手法は次々に提案されていますが、漫画の翻訳は主に二つの部分で構成されています。まずは漫画からセリフやオノマトペなどのテキストの識別、そしてテキストの翻訳です。今回は翻訳の部分に着目し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近年, 機械学習の発展に伴い, 自然言語処理も大きく発展しています. 自然言語処理の 1 つタスクとして, 機械翻訳について新しい手法は次々に提案されていますが、漫画の翻訳は主に二つの部分で構成されています。まずは漫画からセリフやオノマトペなどのテキストの識別、そしてテキストの翻訳です。今回は翻訳の部分に着目し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近年, 機械学習の発展に伴い, 自然言語処理も大きく発展しています. 自然言語処理の 1 つタスクとして, 機械翻訳について新しい手法は次々に提案されていますが、漫画の翻訳は主に二つの部分で構成されています。まずは漫画からセリフやオノマトペなどのテキストの識別、そしてテキストの翻訳です。今回は翻訳の部分に着目し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00836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68680" y="396101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27552"/>
            <a:ext cx="7543800" cy="4641542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6812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-79156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177C477-FD26-4DBB-84A8-AFC7583E4AC2}" type="slidenum">
              <a:rPr kumimoji="1" lang="ja-JP" altLang="en-US" smtClean="0"/>
            </a:fld>
            <a:endParaRPr kumimoji="1" lang="ja-JP" altLang="en-US" sz="2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C177C477-FD26-4DBB-84A8-AFC7583E4AC2}" type="slidenum">
              <a:rPr kumimoji="1" lang="ja-JP" altLang="en-US" smtClean="0"/>
            </a:fld>
            <a:endParaRPr kumimoji="1" lang="ja-JP" alt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3126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質問応答と灯謎の</a:t>
            </a:r>
            <a:r>
              <a:rPr kumimoji="1" lang="ja-JP" altLang="en-US" sz="4000" dirty="0">
                <a:solidFill>
                  <a:schemeClr val="tx1"/>
                </a:solidFill>
              </a:rPr>
              <a:t>違い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735493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質問</a:t>
              </a:r>
              <a:r>
                <a:rPr kumimoji="1" lang="ja-JP" altLang="en-US" sz="2400" dirty="0"/>
                <a:t>応答</a:t>
              </a:r>
              <a:endParaRPr kumimoji="1" lang="ja-JP" altLang="en-US" sz="2400" dirty="0"/>
            </a:p>
          </p:txBody>
        </p:sp>
      </p:grpSp>
      <p:sp>
        <p:nvSpPr>
          <p:cNvPr id="8" name="右箭头 7"/>
          <p:cNvSpPr/>
          <p:nvPr/>
        </p:nvSpPr>
        <p:spPr>
          <a:xfrm>
            <a:off x="4251325" y="3514725"/>
            <a:ext cx="1415415" cy="587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56460" y="3754755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質問</a:t>
            </a:r>
            <a:endParaRPr kumimoji="1" lang="ja-JP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21755" y="3754755"/>
            <a:ext cx="81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ja-JP" altLang="en-US" sz="2400" dirty="0"/>
              <a:t>回答</a:t>
            </a:r>
            <a:endParaRPr kumimoji="1" lang="ja-JP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31315" y="2869565"/>
            <a:ext cx="2257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吾輩は猫であるの作者は誰</a:t>
            </a:r>
            <a:r>
              <a:rPr kumimoji="1" lang="ja-JP" altLang="en-US" sz="2400" dirty="0"/>
              <a:t>？</a:t>
            </a:r>
            <a:endParaRPr kumimoji="1" lang="ja-JP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85" y="3157855"/>
            <a:ext cx="142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夏目漱石</a:t>
            </a:r>
            <a:endParaRPr kumimoji="1" lang="ja-JP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76750" y="3198495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根拠</a:t>
            </a:r>
            <a:endParaRPr kumimoji="1" lang="ja-JP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745865" y="4215130"/>
            <a:ext cx="2258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>
                <a:sym typeface="+mn-ea"/>
              </a:rPr>
              <a:t>吾輩は猫である</a:t>
            </a:r>
            <a:r>
              <a:rPr kumimoji="1" lang="en-US" altLang="ja-JP" sz="2400" dirty="0">
                <a:sym typeface="+mn-ea"/>
              </a:rPr>
              <a:t>-</a:t>
            </a:r>
            <a:r>
              <a:rPr kumimoji="1" lang="en-US" altLang="ja-JP" sz="2400" dirty="0"/>
              <a:t>Wikipedia</a:t>
            </a:r>
            <a:endParaRPr kumimoji="1" lang="en-US" altLang="ja-JP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質問応答と灯謎の</a:t>
            </a:r>
            <a:r>
              <a:rPr kumimoji="1" lang="ja-JP" altLang="en-US" sz="4000" dirty="0">
                <a:solidFill>
                  <a:schemeClr val="tx1"/>
                </a:solidFill>
              </a:rPr>
              <a:t>違い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1772002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オープンドメイン質問</a:t>
              </a:r>
              <a:r>
                <a:rPr kumimoji="1" lang="ja-JP" altLang="en-US" sz="2400" dirty="0"/>
                <a:t>応答</a:t>
              </a:r>
              <a:endParaRPr kumimoji="1" lang="ja-JP" altLang="en-US" sz="2400" dirty="0"/>
            </a:p>
          </p:txBody>
        </p:sp>
      </p:grpSp>
      <p:sp>
        <p:nvSpPr>
          <p:cNvPr id="8" name="右箭头 7"/>
          <p:cNvSpPr/>
          <p:nvPr/>
        </p:nvSpPr>
        <p:spPr>
          <a:xfrm>
            <a:off x="4251325" y="3514725"/>
            <a:ext cx="1415415" cy="587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56460" y="3754755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質問</a:t>
            </a:r>
            <a:endParaRPr kumimoji="1" lang="ja-JP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21755" y="3754755"/>
            <a:ext cx="81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ja-JP" altLang="en-US" sz="2400" dirty="0"/>
              <a:t>回答</a:t>
            </a:r>
            <a:endParaRPr kumimoji="1" lang="ja-JP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31315" y="2869565"/>
            <a:ext cx="2257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吾輩は猫であるの作者は誰</a:t>
            </a:r>
            <a:r>
              <a:rPr kumimoji="1" lang="ja-JP" altLang="en-US" sz="2400" dirty="0"/>
              <a:t>？</a:t>
            </a:r>
            <a:endParaRPr kumimoji="1" lang="ja-JP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85" y="3157855"/>
            <a:ext cx="142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夏目漱石</a:t>
            </a:r>
            <a:endParaRPr kumimoji="1" lang="ja-JP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76750" y="3198495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根拠</a:t>
            </a:r>
            <a:endParaRPr kumimoji="1" lang="ja-JP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37660" y="4215130"/>
            <a:ext cx="142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ja-JP" sz="2400" dirty="0"/>
              <a:t>Wikipedia</a:t>
            </a:r>
            <a:r>
              <a:rPr kumimoji="1" lang="ja-JP" altLang="en-US" sz="2400" dirty="0"/>
              <a:t>で</a:t>
            </a:r>
            <a:r>
              <a:rPr kumimoji="1" lang="ja-JP" altLang="en-US" sz="2400" dirty="0"/>
              <a:t>検索</a:t>
            </a:r>
            <a:endParaRPr kumimoji="1" lang="ja-JP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質問応答と灯謎の</a:t>
            </a:r>
            <a:r>
              <a:rPr kumimoji="1" lang="ja-JP" altLang="en-US" sz="4000" dirty="0">
                <a:solidFill>
                  <a:schemeClr val="tx1"/>
                </a:solidFill>
              </a:rPr>
              <a:t>違い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1772002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オープンドメイン質問</a:t>
              </a:r>
              <a:r>
                <a:rPr kumimoji="1" lang="ja-JP" altLang="en-US" sz="2400" dirty="0"/>
                <a:t>応答</a:t>
              </a:r>
              <a:endParaRPr kumimoji="1" lang="ja-JP" altLang="en-US" sz="2400" dirty="0"/>
            </a:p>
          </p:txBody>
        </p:sp>
      </p:grpSp>
      <p:sp>
        <p:nvSpPr>
          <p:cNvPr id="8" name="右箭头 7"/>
          <p:cNvSpPr/>
          <p:nvPr/>
        </p:nvSpPr>
        <p:spPr>
          <a:xfrm>
            <a:off x="4293870" y="3205480"/>
            <a:ext cx="1415415" cy="587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5380" y="3815080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質問</a:t>
            </a:r>
            <a:endParaRPr kumimoji="1" lang="ja-JP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61125" y="3815080"/>
            <a:ext cx="81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ja-JP" altLang="en-US" sz="2400" dirty="0"/>
              <a:t>回答</a:t>
            </a:r>
            <a:endParaRPr kumimoji="1" lang="ja-JP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30045" y="2616200"/>
            <a:ext cx="2421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一口咬掉牛尾巴</a:t>
            </a:r>
            <a:endParaRPr kumimoji="1" lang="ja-JP" altLang="en-US" sz="2400" dirty="0"/>
          </a:p>
          <a:p>
            <a:pPr algn="l">
              <a:buClrTx/>
              <a:buSzTx/>
              <a:buFontTx/>
            </a:pPr>
            <a:r>
              <a:rPr kumimoji="1" lang="en-US" altLang="zh-CN" sz="2400" dirty="0"/>
              <a:t>(</a:t>
            </a:r>
            <a:r>
              <a:rPr kumimoji="1" lang="ja-JP" altLang="zh-CN" sz="2400" dirty="0"/>
              <a:t>一口で牛の尻尾を食べた</a:t>
            </a:r>
            <a:r>
              <a:rPr kumimoji="1" lang="en-US" altLang="zh-CN" sz="2400" dirty="0"/>
              <a:t>)</a:t>
            </a:r>
            <a:endParaRPr kumimoji="1"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605270" y="3205480"/>
            <a:ext cx="521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告</a:t>
            </a:r>
            <a:endParaRPr kumimoji="1" lang="ja-JP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17060" y="2889885"/>
            <a:ext cx="94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ヒント</a:t>
            </a:r>
            <a:endParaRPr kumimoji="1" lang="ja-JP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64305" y="3815080"/>
            <a:ext cx="2074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　　打一字</a:t>
            </a:r>
            <a:endParaRPr kumimoji="1" lang="ja-JP" altLang="en-US" sz="2400" dirty="0"/>
          </a:p>
          <a:p>
            <a:r>
              <a:rPr kumimoji="1" lang="en-US" altLang="zh-CN" sz="2400" dirty="0"/>
              <a:t>(</a:t>
            </a:r>
            <a:r>
              <a:rPr kumimoji="1" lang="ja-JP" altLang="en-US" sz="2400" dirty="0"/>
              <a:t>答えは一文字</a:t>
            </a:r>
            <a:r>
              <a:rPr kumimoji="1" lang="en-US" altLang="zh-CN" sz="2400" dirty="0"/>
              <a:t>)</a:t>
            </a:r>
            <a:endParaRPr kumimoji="1"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レトロスペク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全屏显示(4:3)</PresentationFormat>
  <Paragraphs>56</Paragraphs>
  <Slides>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Meiryo</vt:lpstr>
      <vt:lpstr>MS PGothic</vt:lpstr>
      <vt:lpstr>Calibri Light</vt:lpstr>
      <vt:lpstr>微软雅黑</vt:lpstr>
      <vt:lpstr>Arial Unicode MS</vt:lpstr>
      <vt:lpstr>等线</vt:lpstr>
      <vt:lpstr>Yu Gothic</vt:lpstr>
      <vt:lpstr>Cambria Math</vt:lpstr>
      <vt:lpstr>MS Mincho</vt:lpstr>
      <vt:lpstr>レトロスペクト</vt:lpstr>
      <vt:lpstr>はじめに</vt:lpstr>
      <vt:lpstr>質問応答と灯謎の違い</vt:lpstr>
      <vt:lpstr>質問応答と灯謎の違い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制約がある移動ロボットの モデル予測制御に基づいたビジュアルサーボ</dc:title>
  <dc:creator>中出 崇彦</dc:creator>
  <cp:lastModifiedBy>エレンデース</cp:lastModifiedBy>
  <cp:revision>623</cp:revision>
  <cp:lastPrinted>2020-12-23T04:00:00Z</cp:lastPrinted>
  <dcterms:created xsi:type="dcterms:W3CDTF">2019-07-02T09:15:00Z</dcterms:created>
  <dcterms:modified xsi:type="dcterms:W3CDTF">2021-10-13T02:34:42Z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8C44F94C020946D892CA2BC23A68C2B9</vt:lpwstr>
  </property>
  <property fmtid="{D5CDD505-2E9C-101B-9397-08002B2CF9AE}" pid="3" name="KSOProductBuildVer">
    <vt:lpwstr>2052-11.1.0.11045</vt:lpwstr>
  </property>
</Properties>
</file>