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2" r:id="rId1"/>
    <p:sldMasterId id="2147483744" r:id="rId2"/>
    <p:sldMasterId id="2147483756" r:id="rId3"/>
  </p:sldMasterIdLst>
  <p:notesMasterIdLst>
    <p:notesMasterId r:id="rId71"/>
  </p:notesMasterIdLst>
  <p:handoutMasterIdLst>
    <p:handoutMasterId r:id="rId72"/>
  </p:handoutMasterIdLst>
  <p:sldIdLst>
    <p:sldId id="256" r:id="rId4"/>
    <p:sldId id="422" r:id="rId5"/>
    <p:sldId id="423" r:id="rId6"/>
    <p:sldId id="457" r:id="rId7"/>
    <p:sldId id="522" r:id="rId8"/>
    <p:sldId id="327" r:id="rId9"/>
    <p:sldId id="514" r:id="rId10"/>
    <p:sldId id="425" r:id="rId11"/>
    <p:sldId id="265" r:id="rId12"/>
    <p:sldId id="278" r:id="rId13"/>
    <p:sldId id="411" r:id="rId14"/>
    <p:sldId id="521" r:id="rId15"/>
    <p:sldId id="279" r:id="rId16"/>
    <p:sldId id="328" r:id="rId17"/>
    <p:sldId id="502" r:id="rId18"/>
    <p:sldId id="503" r:id="rId19"/>
    <p:sldId id="338" r:id="rId20"/>
    <p:sldId id="431" r:id="rId21"/>
    <p:sldId id="426" r:id="rId22"/>
    <p:sldId id="467" r:id="rId23"/>
    <p:sldId id="523" r:id="rId24"/>
    <p:sldId id="466" r:id="rId25"/>
    <p:sldId id="470" r:id="rId26"/>
    <p:sldId id="424" r:id="rId27"/>
    <p:sldId id="442" r:id="rId28"/>
    <p:sldId id="415" r:id="rId29"/>
    <p:sldId id="504" r:id="rId30"/>
    <p:sldId id="346" r:id="rId31"/>
    <p:sldId id="418" r:id="rId32"/>
    <p:sldId id="505" r:id="rId33"/>
    <p:sldId id="506" r:id="rId34"/>
    <p:sldId id="507" r:id="rId35"/>
    <p:sldId id="282" r:id="rId36"/>
    <p:sldId id="512" r:id="rId37"/>
    <p:sldId id="516" r:id="rId38"/>
    <p:sldId id="518" r:id="rId39"/>
    <p:sldId id="517" r:id="rId40"/>
    <p:sldId id="432" r:id="rId41"/>
    <p:sldId id="488" r:id="rId42"/>
    <p:sldId id="493" r:id="rId43"/>
    <p:sldId id="509" r:id="rId44"/>
    <p:sldId id="510" r:id="rId45"/>
    <p:sldId id="427" r:id="rId46"/>
    <p:sldId id="519" r:id="rId47"/>
    <p:sldId id="264" r:id="rId48"/>
    <p:sldId id="305" r:id="rId49"/>
    <p:sldId id="268" r:id="rId50"/>
    <p:sldId id="520" r:id="rId51"/>
    <p:sldId id="285" r:id="rId52"/>
    <p:sldId id="408" r:id="rId53"/>
    <p:sldId id="445" r:id="rId54"/>
    <p:sldId id="496" r:id="rId55"/>
    <p:sldId id="494" r:id="rId56"/>
    <p:sldId id="495" r:id="rId57"/>
    <p:sldId id="497" r:id="rId58"/>
    <p:sldId id="499" r:id="rId59"/>
    <p:sldId id="500" r:id="rId60"/>
    <p:sldId id="394" r:id="rId61"/>
    <p:sldId id="362" r:id="rId62"/>
    <p:sldId id="448" r:id="rId63"/>
    <p:sldId id="447" r:id="rId64"/>
    <p:sldId id="446" r:id="rId65"/>
    <p:sldId id="461" r:id="rId66"/>
    <p:sldId id="463" r:id="rId67"/>
    <p:sldId id="462" r:id="rId68"/>
    <p:sldId id="371" r:id="rId69"/>
    <p:sldId id="290"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0EF"/>
    <a:srgbClr val="FF7C80"/>
    <a:srgbClr val="C9A4E4"/>
    <a:srgbClr val="8FFF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F3F5A0-1330-4730-9C1B-FF33F270C39F}" v="245" dt="2024-05-13T08:05:29.60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2" autoAdjust="0"/>
    <p:restoredTop sz="81255" autoAdjust="0"/>
  </p:normalViewPr>
  <p:slideViewPr>
    <p:cSldViewPr snapToGrid="0">
      <p:cViewPr>
        <p:scale>
          <a:sx n="75" d="100"/>
          <a:sy n="75" d="100"/>
        </p:scale>
        <p:origin x="1299"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547" y="5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隆誠 堀本" userId="2a8589c694f2ec76" providerId="LiveId" clId="{55F3F5A0-1330-4730-9C1B-FF33F270C39F}"/>
    <pc:docChg chg="undo custSel addSld delSld modSld sldOrd">
      <pc:chgData name="隆誠 堀本" userId="2a8589c694f2ec76" providerId="LiveId" clId="{55F3F5A0-1330-4730-9C1B-FF33F270C39F}" dt="2024-05-13T10:04:31.384" v="7916" actId="20577"/>
      <pc:docMkLst>
        <pc:docMk/>
      </pc:docMkLst>
      <pc:sldChg chg="modSp mod modNotesTx">
        <pc:chgData name="隆誠 堀本" userId="2a8589c694f2ec76" providerId="LiveId" clId="{55F3F5A0-1330-4730-9C1B-FF33F270C39F}" dt="2024-05-08T22:48:57.856" v="2391" actId="20577"/>
        <pc:sldMkLst>
          <pc:docMk/>
          <pc:sldMk cId="957920229" sldId="256"/>
        </pc:sldMkLst>
        <pc:spChg chg="mod">
          <ac:chgData name="隆誠 堀本" userId="2a8589c694f2ec76" providerId="LiveId" clId="{55F3F5A0-1330-4730-9C1B-FF33F270C39F}" dt="2024-05-07T01:43:55.783" v="12" actId="20577"/>
          <ac:spMkLst>
            <pc:docMk/>
            <pc:sldMk cId="957920229" sldId="256"/>
            <ac:spMk id="4" creationId="{5C602FFC-052B-569D-8D52-06AF4A7E3E85}"/>
          </ac:spMkLst>
        </pc:spChg>
        <pc:spChg chg="mod">
          <ac:chgData name="隆誠 堀本" userId="2a8589c694f2ec76" providerId="LiveId" clId="{55F3F5A0-1330-4730-9C1B-FF33F270C39F}" dt="2024-05-07T01:43:51.256" v="8" actId="20577"/>
          <ac:spMkLst>
            <pc:docMk/>
            <pc:sldMk cId="957920229" sldId="256"/>
            <ac:spMk id="5" creationId="{ABDE36E0-72C1-15BD-CEA9-DE7649E70D7C}"/>
          </ac:spMkLst>
        </pc:spChg>
      </pc:sldChg>
      <pc:sldChg chg="modSp mod">
        <pc:chgData name="隆誠 堀本" userId="2a8589c694f2ec76" providerId="LiveId" clId="{55F3F5A0-1330-4730-9C1B-FF33F270C39F}" dt="2024-05-13T02:32:35.540" v="5989" actId="20577"/>
        <pc:sldMkLst>
          <pc:docMk/>
          <pc:sldMk cId="1887363874" sldId="264"/>
        </pc:sldMkLst>
        <pc:spChg chg="mod">
          <ac:chgData name="隆誠 堀本" userId="2a8589c694f2ec76" providerId="LiveId" clId="{55F3F5A0-1330-4730-9C1B-FF33F270C39F}" dt="2024-05-13T02:32:35.540" v="5989" actId="20577"/>
          <ac:spMkLst>
            <pc:docMk/>
            <pc:sldMk cId="1887363874" sldId="264"/>
            <ac:spMk id="2" creationId="{0C7DBEC4-2D0B-0F48-672D-37F18EFE69C9}"/>
          </ac:spMkLst>
        </pc:spChg>
      </pc:sldChg>
      <pc:sldChg chg="addSp delSp modSp mod">
        <pc:chgData name="隆誠 堀本" userId="2a8589c694f2ec76" providerId="LiveId" clId="{55F3F5A0-1330-4730-9C1B-FF33F270C39F}" dt="2024-05-07T03:01:42.854" v="478"/>
        <pc:sldMkLst>
          <pc:docMk/>
          <pc:sldMk cId="357090746" sldId="265"/>
        </pc:sldMkLst>
        <pc:spChg chg="del">
          <ac:chgData name="隆誠 堀本" userId="2a8589c694f2ec76" providerId="LiveId" clId="{55F3F5A0-1330-4730-9C1B-FF33F270C39F}" dt="2024-05-07T01:53:13.551" v="47" actId="478"/>
          <ac:spMkLst>
            <pc:docMk/>
            <pc:sldMk cId="357090746" sldId="265"/>
            <ac:spMk id="6" creationId="{674B2CD5-4605-3BD9-9B1A-83159E049A96}"/>
          </ac:spMkLst>
        </pc:spChg>
        <pc:spChg chg="add mod">
          <ac:chgData name="隆誠 堀本" userId="2a8589c694f2ec76" providerId="LiveId" clId="{55F3F5A0-1330-4730-9C1B-FF33F270C39F}" dt="2024-05-07T03:01:42.854" v="478"/>
          <ac:spMkLst>
            <pc:docMk/>
            <pc:sldMk cId="357090746" sldId="265"/>
            <ac:spMk id="6" creationId="{8E07F185-96EF-BF02-0953-C5C806D5C7E5}"/>
          </ac:spMkLst>
        </pc:spChg>
      </pc:sldChg>
      <pc:sldChg chg="delSp modSp mod ord modNotesTx">
        <pc:chgData name="隆誠 堀本" userId="2a8589c694f2ec76" providerId="LiveId" clId="{55F3F5A0-1330-4730-9C1B-FF33F270C39F}" dt="2024-05-13T02:15:12.114" v="5983"/>
        <pc:sldMkLst>
          <pc:docMk/>
          <pc:sldMk cId="2200791912" sldId="268"/>
        </pc:sldMkLst>
        <pc:spChg chg="mod">
          <ac:chgData name="隆誠 堀本" userId="2a8589c694f2ec76" providerId="LiveId" clId="{55F3F5A0-1330-4730-9C1B-FF33F270C39F}" dt="2024-05-08T22:24:18.392" v="2210" actId="2710"/>
          <ac:spMkLst>
            <pc:docMk/>
            <pc:sldMk cId="2200791912" sldId="268"/>
            <ac:spMk id="4" creationId="{B2FB028C-F284-AE1E-5AA8-C8E24A2D8498}"/>
          </ac:spMkLst>
        </pc:spChg>
        <pc:spChg chg="del mod">
          <ac:chgData name="隆誠 堀本" userId="2a8589c694f2ec76" providerId="LiveId" clId="{55F3F5A0-1330-4730-9C1B-FF33F270C39F}" dt="2024-05-08T22:23:57.238" v="2207" actId="478"/>
          <ac:spMkLst>
            <pc:docMk/>
            <pc:sldMk cId="2200791912" sldId="268"/>
            <ac:spMk id="6" creationId="{36BCC716-302C-8A51-99DA-FFF89BA0811F}"/>
          </ac:spMkLst>
        </pc:spChg>
        <pc:spChg chg="mod">
          <ac:chgData name="隆誠 堀本" userId="2a8589c694f2ec76" providerId="LiveId" clId="{55F3F5A0-1330-4730-9C1B-FF33F270C39F}" dt="2024-05-08T22:24:07.763" v="2208" actId="1076"/>
          <ac:spMkLst>
            <pc:docMk/>
            <pc:sldMk cId="2200791912" sldId="268"/>
            <ac:spMk id="7" creationId="{C50AD13C-2511-DEFC-D57C-9DA2310CD522}"/>
          </ac:spMkLst>
        </pc:spChg>
        <pc:spChg chg="del mod">
          <ac:chgData name="隆誠 堀本" userId="2a8589c694f2ec76" providerId="LiveId" clId="{55F3F5A0-1330-4730-9C1B-FF33F270C39F}" dt="2024-05-08T22:23:57.238" v="2207" actId="478"/>
          <ac:spMkLst>
            <pc:docMk/>
            <pc:sldMk cId="2200791912" sldId="268"/>
            <ac:spMk id="8" creationId="{3BD0AAE4-3368-A360-4921-A664F5EAD3A5}"/>
          </ac:spMkLst>
        </pc:spChg>
      </pc:sldChg>
      <pc:sldChg chg="modSp mod modNotesTx">
        <pc:chgData name="隆誠 堀本" userId="2a8589c694f2ec76" providerId="LiveId" clId="{55F3F5A0-1330-4730-9C1B-FF33F270C39F}" dt="2024-05-13T02:50:31.515" v="6237" actId="20577"/>
        <pc:sldMkLst>
          <pc:docMk/>
          <pc:sldMk cId="905769720" sldId="279"/>
        </pc:sldMkLst>
        <pc:spChg chg="mod">
          <ac:chgData name="隆誠 堀本" userId="2a8589c694f2ec76" providerId="LiveId" clId="{55F3F5A0-1330-4730-9C1B-FF33F270C39F}" dt="2024-05-08T16:11:53.785" v="1669" actId="1076"/>
          <ac:spMkLst>
            <pc:docMk/>
            <pc:sldMk cId="905769720" sldId="279"/>
            <ac:spMk id="2" creationId="{635E7689-525B-339B-FC60-2F5997A2BE4E}"/>
          </ac:spMkLst>
        </pc:spChg>
        <pc:spChg chg="mod">
          <ac:chgData name="隆誠 堀本" userId="2a8589c694f2ec76" providerId="LiveId" clId="{55F3F5A0-1330-4730-9C1B-FF33F270C39F}" dt="2024-05-08T16:11:32.225" v="1667" actId="1076"/>
          <ac:spMkLst>
            <pc:docMk/>
            <pc:sldMk cId="905769720" sldId="279"/>
            <ac:spMk id="3" creationId="{F52134DC-29D0-80EE-5107-B6EBF90C9ABD}"/>
          </ac:spMkLst>
        </pc:spChg>
        <pc:spChg chg="mod">
          <ac:chgData name="隆誠 堀本" userId="2a8589c694f2ec76" providerId="LiveId" clId="{55F3F5A0-1330-4730-9C1B-FF33F270C39F}" dt="2024-05-13T02:50:31.515" v="6237" actId="20577"/>
          <ac:spMkLst>
            <pc:docMk/>
            <pc:sldMk cId="905769720" sldId="279"/>
            <ac:spMk id="8" creationId="{CD2937A1-8C37-3741-3B37-3FD6F1095EA4}"/>
          </ac:spMkLst>
        </pc:spChg>
        <pc:picChg chg="mod">
          <ac:chgData name="隆誠 堀本" userId="2a8589c694f2ec76" providerId="LiveId" clId="{55F3F5A0-1330-4730-9C1B-FF33F270C39F}" dt="2024-05-09T02:29:11.998" v="2759" actId="1076"/>
          <ac:picMkLst>
            <pc:docMk/>
            <pc:sldMk cId="905769720" sldId="279"/>
            <ac:picMk id="6" creationId="{7B836156-1F64-159B-FDFE-2AD015BDCC67}"/>
          </ac:picMkLst>
        </pc:picChg>
      </pc:sldChg>
      <pc:sldChg chg="modSp mod modNotesTx">
        <pc:chgData name="隆誠 堀本" userId="2a8589c694f2ec76" providerId="LiveId" clId="{55F3F5A0-1330-4730-9C1B-FF33F270C39F}" dt="2024-05-13T10:04:31.384" v="7916" actId="20577"/>
        <pc:sldMkLst>
          <pc:docMk/>
          <pc:sldMk cId="2955527595" sldId="282"/>
        </pc:sldMkLst>
        <pc:spChg chg="mod">
          <ac:chgData name="隆誠 堀本" userId="2a8589c694f2ec76" providerId="LiveId" clId="{55F3F5A0-1330-4730-9C1B-FF33F270C39F}" dt="2024-05-08T22:14:21.919" v="2032" actId="20577"/>
          <ac:spMkLst>
            <pc:docMk/>
            <pc:sldMk cId="2955527595" sldId="282"/>
            <ac:spMk id="2" creationId="{A1D87BEC-7CDB-543A-CDEC-39314108C6B6}"/>
          </ac:spMkLst>
        </pc:spChg>
        <pc:graphicFrameChg chg="mod modGraphic">
          <ac:chgData name="隆誠 堀本" userId="2a8589c694f2ec76" providerId="LiveId" clId="{55F3F5A0-1330-4730-9C1B-FF33F270C39F}" dt="2024-05-08T22:14:08.110" v="2026" actId="1076"/>
          <ac:graphicFrameMkLst>
            <pc:docMk/>
            <pc:sldMk cId="2955527595" sldId="282"/>
            <ac:graphicFrameMk id="4" creationId="{14393E6E-A222-4C1E-DD4D-8CA3DBDFD1AF}"/>
          </ac:graphicFrameMkLst>
        </pc:graphicFrameChg>
        <pc:graphicFrameChg chg="mod">
          <ac:chgData name="隆誠 堀本" userId="2a8589c694f2ec76" providerId="LiveId" clId="{55F3F5A0-1330-4730-9C1B-FF33F270C39F}" dt="2024-05-08T22:14:15.149" v="2028" actId="1076"/>
          <ac:graphicFrameMkLst>
            <pc:docMk/>
            <pc:sldMk cId="2955527595" sldId="282"/>
            <ac:graphicFrameMk id="5" creationId="{C3BA5473-2808-B7FC-56BF-AA12E010521E}"/>
          </ac:graphicFrameMkLst>
        </pc:graphicFrameChg>
      </pc:sldChg>
      <pc:sldChg chg="del">
        <pc:chgData name="隆誠 堀本" userId="2a8589c694f2ec76" providerId="LiveId" clId="{55F3F5A0-1330-4730-9C1B-FF33F270C39F}" dt="2024-05-07T03:00:58.726" v="476" actId="47"/>
        <pc:sldMkLst>
          <pc:docMk/>
          <pc:sldMk cId="2209053858" sldId="287"/>
        </pc:sldMkLst>
      </pc:sldChg>
      <pc:sldChg chg="ord modNotesTx">
        <pc:chgData name="隆誠 堀本" userId="2a8589c694f2ec76" providerId="LiveId" clId="{55F3F5A0-1330-4730-9C1B-FF33F270C39F}" dt="2024-05-13T03:06:06.130" v="6515" actId="20577"/>
        <pc:sldMkLst>
          <pc:docMk/>
          <pc:sldMk cId="1727516448" sldId="305"/>
        </pc:sldMkLst>
      </pc:sldChg>
      <pc:sldChg chg="addSp delSp modSp mod modNotesTx">
        <pc:chgData name="隆誠 堀本" userId="2a8589c694f2ec76" providerId="LiveId" clId="{55F3F5A0-1330-4730-9C1B-FF33F270C39F}" dt="2024-05-13T01:31:08.010" v="4741" actId="20577"/>
        <pc:sldMkLst>
          <pc:docMk/>
          <pc:sldMk cId="2696245334" sldId="327"/>
        </pc:sldMkLst>
        <pc:spChg chg="mod">
          <ac:chgData name="隆誠 堀本" userId="2a8589c694f2ec76" providerId="LiveId" clId="{55F3F5A0-1330-4730-9C1B-FF33F270C39F}" dt="2024-05-08T15:22:40.512" v="1076" actId="1076"/>
          <ac:spMkLst>
            <pc:docMk/>
            <pc:sldMk cId="2696245334" sldId="327"/>
            <ac:spMk id="3" creationId="{77B0A416-AB93-4FA6-B46A-A76B2A505B15}"/>
          </ac:spMkLst>
        </pc:spChg>
        <pc:spChg chg="del">
          <ac:chgData name="隆誠 堀本" userId="2a8589c694f2ec76" providerId="LiveId" clId="{55F3F5A0-1330-4730-9C1B-FF33F270C39F}" dt="2024-05-08T15:22:21.516" v="1072" actId="478"/>
          <ac:spMkLst>
            <pc:docMk/>
            <pc:sldMk cId="2696245334" sldId="327"/>
            <ac:spMk id="5" creationId="{304E0710-A7F9-22F7-9852-1F93D277A243}"/>
          </ac:spMkLst>
        </pc:spChg>
        <pc:spChg chg="add del mod">
          <ac:chgData name="隆誠 堀本" userId="2a8589c694f2ec76" providerId="LiveId" clId="{55F3F5A0-1330-4730-9C1B-FF33F270C39F}" dt="2024-05-08T15:47:11.091" v="1198" actId="478"/>
          <ac:spMkLst>
            <pc:docMk/>
            <pc:sldMk cId="2696245334" sldId="327"/>
            <ac:spMk id="7" creationId="{5E4A8DFC-88DB-8899-D2BC-3E2A390708ED}"/>
          </ac:spMkLst>
        </pc:spChg>
        <pc:spChg chg="del">
          <ac:chgData name="隆誠 堀本" userId="2a8589c694f2ec76" providerId="LiveId" clId="{55F3F5A0-1330-4730-9C1B-FF33F270C39F}" dt="2024-05-08T15:22:22.988" v="1073" actId="478"/>
          <ac:spMkLst>
            <pc:docMk/>
            <pc:sldMk cId="2696245334" sldId="327"/>
            <ac:spMk id="8" creationId="{010B4A35-4FBA-7CED-E381-FB4ACA8FF65F}"/>
          </ac:spMkLst>
        </pc:spChg>
        <pc:spChg chg="del">
          <ac:chgData name="隆誠 堀本" userId="2a8589c694f2ec76" providerId="LiveId" clId="{55F3F5A0-1330-4730-9C1B-FF33F270C39F}" dt="2024-05-08T15:46:05.584" v="1161" actId="478"/>
          <ac:spMkLst>
            <pc:docMk/>
            <pc:sldMk cId="2696245334" sldId="327"/>
            <ac:spMk id="11" creationId="{C0226A1C-2C49-D691-7EF2-BB6B84ED0284}"/>
          </ac:spMkLst>
        </pc:spChg>
        <pc:spChg chg="mod topLvl">
          <ac:chgData name="隆誠 堀本" userId="2a8589c694f2ec76" providerId="LiveId" clId="{55F3F5A0-1330-4730-9C1B-FF33F270C39F}" dt="2024-05-08T15:52:47.560" v="1250" actId="1076"/>
          <ac:spMkLst>
            <pc:docMk/>
            <pc:sldMk cId="2696245334" sldId="327"/>
            <ac:spMk id="12" creationId="{1E0BD8CA-39EF-40A3-6EF9-6684FA4896E2}"/>
          </ac:spMkLst>
        </pc:spChg>
        <pc:spChg chg="del mod">
          <ac:chgData name="隆誠 堀本" userId="2a8589c694f2ec76" providerId="LiveId" clId="{55F3F5A0-1330-4730-9C1B-FF33F270C39F}" dt="2024-05-08T15:46:05.584" v="1161" actId="478"/>
          <ac:spMkLst>
            <pc:docMk/>
            <pc:sldMk cId="2696245334" sldId="327"/>
            <ac:spMk id="14" creationId="{4AB47786-5F22-9132-F62B-FE34688D6BD2}"/>
          </ac:spMkLst>
        </pc:spChg>
        <pc:spChg chg="del">
          <ac:chgData name="隆誠 堀本" userId="2a8589c694f2ec76" providerId="LiveId" clId="{55F3F5A0-1330-4730-9C1B-FF33F270C39F}" dt="2024-05-08T15:46:05.584" v="1161" actId="478"/>
          <ac:spMkLst>
            <pc:docMk/>
            <pc:sldMk cId="2696245334" sldId="327"/>
            <ac:spMk id="15" creationId="{962BF9F3-1A0B-74E2-0AB7-844EF79689D7}"/>
          </ac:spMkLst>
        </pc:spChg>
        <pc:spChg chg="add del mod">
          <ac:chgData name="隆誠 堀本" userId="2a8589c694f2ec76" providerId="LiveId" clId="{55F3F5A0-1330-4730-9C1B-FF33F270C39F}" dt="2024-05-08T15:44:04.294" v="1092"/>
          <ac:spMkLst>
            <pc:docMk/>
            <pc:sldMk cId="2696245334" sldId="327"/>
            <ac:spMk id="19" creationId="{73E029A5-31D5-3F7E-F3A6-4CF45FBB56C8}"/>
          </ac:spMkLst>
        </pc:spChg>
        <pc:spChg chg="add mod">
          <ac:chgData name="隆誠 堀本" userId="2a8589c694f2ec76" providerId="LiveId" clId="{55F3F5A0-1330-4730-9C1B-FF33F270C39F}" dt="2024-05-09T02:15:27.544" v="2412" actId="1076"/>
          <ac:spMkLst>
            <pc:docMk/>
            <pc:sldMk cId="2696245334" sldId="327"/>
            <ac:spMk id="21" creationId="{5639D76C-A0FB-00E5-F5DD-74C98461AC20}"/>
          </ac:spMkLst>
        </pc:spChg>
        <pc:spChg chg="del">
          <ac:chgData name="隆誠 堀本" userId="2a8589c694f2ec76" providerId="LiveId" clId="{55F3F5A0-1330-4730-9C1B-FF33F270C39F}" dt="2024-05-08T15:22:15.550" v="1071" actId="478"/>
          <ac:spMkLst>
            <pc:docMk/>
            <pc:sldMk cId="2696245334" sldId="327"/>
            <ac:spMk id="22" creationId="{FBB0605F-1368-1A5C-97F8-26812B629FB7}"/>
          </ac:spMkLst>
        </pc:spChg>
        <pc:spChg chg="add mod">
          <ac:chgData name="隆誠 堀本" userId="2a8589c694f2ec76" providerId="LiveId" clId="{55F3F5A0-1330-4730-9C1B-FF33F270C39F}" dt="2024-05-08T15:50:10.638" v="1230" actId="1076"/>
          <ac:spMkLst>
            <pc:docMk/>
            <pc:sldMk cId="2696245334" sldId="327"/>
            <ac:spMk id="24" creationId="{21CF7DE4-BC1C-68D2-DBF7-8E16429B3E36}"/>
          </ac:spMkLst>
        </pc:spChg>
        <pc:spChg chg="add mod">
          <ac:chgData name="隆誠 堀本" userId="2a8589c694f2ec76" providerId="LiveId" clId="{55F3F5A0-1330-4730-9C1B-FF33F270C39F}" dt="2024-05-08T15:50:13.858" v="1231" actId="1076"/>
          <ac:spMkLst>
            <pc:docMk/>
            <pc:sldMk cId="2696245334" sldId="327"/>
            <ac:spMk id="26" creationId="{BEBE6A60-06FB-2287-638B-7E08B42B4B48}"/>
          </ac:spMkLst>
        </pc:spChg>
        <pc:spChg chg="add mod">
          <ac:chgData name="隆誠 堀本" userId="2a8589c694f2ec76" providerId="LiveId" clId="{55F3F5A0-1330-4730-9C1B-FF33F270C39F}" dt="2024-05-08T15:50:17.213" v="1232" actId="1076"/>
          <ac:spMkLst>
            <pc:docMk/>
            <pc:sldMk cId="2696245334" sldId="327"/>
            <ac:spMk id="28" creationId="{7C822755-6A15-C241-AA23-D4D254D1FED0}"/>
          </ac:spMkLst>
        </pc:spChg>
        <pc:spChg chg="add mod">
          <ac:chgData name="隆誠 堀本" userId="2a8589c694f2ec76" providerId="LiveId" clId="{55F3F5A0-1330-4730-9C1B-FF33F270C39F}" dt="2024-05-08T15:52:59.535" v="1252" actId="13822"/>
          <ac:spMkLst>
            <pc:docMk/>
            <pc:sldMk cId="2696245334" sldId="327"/>
            <ac:spMk id="31" creationId="{84E21455-7D4B-8AE6-CB57-3C6C5064881A}"/>
          </ac:spMkLst>
        </pc:spChg>
        <pc:spChg chg="add mod">
          <ac:chgData name="隆誠 堀本" userId="2a8589c694f2ec76" providerId="LiveId" clId="{55F3F5A0-1330-4730-9C1B-FF33F270C39F}" dt="2024-05-08T15:51:58.676" v="1243" actId="1076"/>
          <ac:spMkLst>
            <pc:docMk/>
            <pc:sldMk cId="2696245334" sldId="327"/>
            <ac:spMk id="32" creationId="{2D4A0C3C-B91A-A84D-82E2-CB14F1E178F5}"/>
          </ac:spMkLst>
        </pc:spChg>
        <pc:spChg chg="add mod">
          <ac:chgData name="隆誠 堀本" userId="2a8589c694f2ec76" providerId="LiveId" clId="{55F3F5A0-1330-4730-9C1B-FF33F270C39F}" dt="2024-05-08T15:52:17.435" v="1246" actId="1076"/>
          <ac:spMkLst>
            <pc:docMk/>
            <pc:sldMk cId="2696245334" sldId="327"/>
            <ac:spMk id="33" creationId="{EAB4002B-1FD8-3EC0-68FE-5413FF2FB990}"/>
          </ac:spMkLst>
        </pc:spChg>
        <pc:spChg chg="add mod">
          <ac:chgData name="隆誠 堀本" userId="2a8589c694f2ec76" providerId="LiveId" clId="{55F3F5A0-1330-4730-9C1B-FF33F270C39F}" dt="2024-05-08T15:54:57.350" v="1309" actId="1076"/>
          <ac:spMkLst>
            <pc:docMk/>
            <pc:sldMk cId="2696245334" sldId="327"/>
            <ac:spMk id="34" creationId="{0C229FFF-C9E0-C3A4-760B-FF40401BB7C5}"/>
          </ac:spMkLst>
        </pc:spChg>
        <pc:spChg chg="add mod">
          <ac:chgData name="隆誠 堀本" userId="2a8589c694f2ec76" providerId="LiveId" clId="{55F3F5A0-1330-4730-9C1B-FF33F270C39F}" dt="2024-05-08T15:53:35.757" v="1267" actId="1076"/>
          <ac:spMkLst>
            <pc:docMk/>
            <pc:sldMk cId="2696245334" sldId="327"/>
            <ac:spMk id="36" creationId="{7D1D9BC8-2830-47F9-3728-C0CEC67D77CF}"/>
          </ac:spMkLst>
        </pc:spChg>
        <pc:spChg chg="add mod">
          <ac:chgData name="隆誠 堀本" userId="2a8589c694f2ec76" providerId="LiveId" clId="{55F3F5A0-1330-4730-9C1B-FF33F270C39F}" dt="2024-05-08T15:55:01.192" v="1310" actId="1076"/>
          <ac:spMkLst>
            <pc:docMk/>
            <pc:sldMk cId="2696245334" sldId="327"/>
            <ac:spMk id="38" creationId="{0A54B065-E653-C37B-53F9-E10853D768DD}"/>
          </ac:spMkLst>
        </pc:spChg>
        <pc:grpChg chg="del mod">
          <ac:chgData name="隆誠 堀本" userId="2a8589c694f2ec76" providerId="LiveId" clId="{55F3F5A0-1330-4730-9C1B-FF33F270C39F}" dt="2024-05-08T15:46:05.584" v="1161" actId="478"/>
          <ac:grpSpMkLst>
            <pc:docMk/>
            <pc:sldMk cId="2696245334" sldId="327"/>
            <ac:grpSpMk id="2" creationId="{900D7EA9-04CE-1E48-6058-E0B51D26FB52}"/>
          </ac:grpSpMkLst>
        </pc:grpChg>
        <pc:cxnChg chg="del">
          <ac:chgData name="隆誠 堀本" userId="2a8589c694f2ec76" providerId="LiveId" clId="{55F3F5A0-1330-4730-9C1B-FF33F270C39F}" dt="2024-05-08T15:46:05.584" v="1161" actId="478"/>
          <ac:cxnSpMkLst>
            <pc:docMk/>
            <pc:sldMk cId="2696245334" sldId="327"/>
            <ac:cxnSpMk id="9" creationId="{C6ABF5D5-7B7A-3DCA-5A9C-AA2F5224B886}"/>
          </ac:cxnSpMkLst>
        </pc:cxnChg>
        <pc:cxnChg chg="del">
          <ac:chgData name="隆誠 堀本" userId="2a8589c694f2ec76" providerId="LiveId" clId="{55F3F5A0-1330-4730-9C1B-FF33F270C39F}" dt="2024-05-08T15:46:05.584" v="1161" actId="478"/>
          <ac:cxnSpMkLst>
            <pc:docMk/>
            <pc:sldMk cId="2696245334" sldId="327"/>
            <ac:cxnSpMk id="10" creationId="{E55B2981-9BC2-379F-B1E5-C591A296996E}"/>
          </ac:cxnSpMkLst>
        </pc:cxnChg>
        <pc:cxnChg chg="del topLvl">
          <ac:chgData name="隆誠 堀本" userId="2a8589c694f2ec76" providerId="LiveId" clId="{55F3F5A0-1330-4730-9C1B-FF33F270C39F}" dt="2024-05-08T15:46:05.584" v="1161" actId="478"/>
          <ac:cxnSpMkLst>
            <pc:docMk/>
            <pc:sldMk cId="2696245334" sldId="327"/>
            <ac:cxnSpMk id="13" creationId="{BD055139-FAB6-2DA5-82E4-F9AB5AEDA66A}"/>
          </ac:cxnSpMkLst>
        </pc:cxnChg>
        <pc:cxnChg chg="add del mod">
          <ac:chgData name="隆誠 堀本" userId="2a8589c694f2ec76" providerId="LiveId" clId="{55F3F5A0-1330-4730-9C1B-FF33F270C39F}" dt="2024-05-08T15:51:23.162" v="1237" actId="478"/>
          <ac:cxnSpMkLst>
            <pc:docMk/>
            <pc:sldMk cId="2696245334" sldId="327"/>
            <ac:cxnSpMk id="30" creationId="{49D43A0D-9DFB-7C3D-335E-B4086A61F055}"/>
          </ac:cxnSpMkLst>
        </pc:cxnChg>
      </pc:sldChg>
      <pc:sldChg chg="modSp mod modNotesTx">
        <pc:chgData name="隆誠 堀本" userId="2a8589c694f2ec76" providerId="LiveId" clId="{55F3F5A0-1330-4730-9C1B-FF33F270C39F}" dt="2024-05-13T08:23:19.769" v="6560" actId="20577"/>
        <pc:sldMkLst>
          <pc:docMk/>
          <pc:sldMk cId="3711413563" sldId="328"/>
        </pc:sldMkLst>
        <pc:spChg chg="mod">
          <ac:chgData name="隆誠 堀本" userId="2a8589c694f2ec76" providerId="LiveId" clId="{55F3F5A0-1330-4730-9C1B-FF33F270C39F}" dt="2024-05-08T16:20:17.346" v="1748" actId="20577"/>
          <ac:spMkLst>
            <pc:docMk/>
            <pc:sldMk cId="3711413563" sldId="328"/>
            <ac:spMk id="15" creationId="{AA5D7CDA-D982-5CA8-E145-A1A0D2F9E48F}"/>
          </ac:spMkLst>
        </pc:spChg>
        <pc:spChg chg="mod">
          <ac:chgData name="隆誠 堀本" userId="2a8589c694f2ec76" providerId="LiveId" clId="{55F3F5A0-1330-4730-9C1B-FF33F270C39F}" dt="2024-05-08T16:26:30.162" v="1913" actId="14100"/>
          <ac:spMkLst>
            <pc:docMk/>
            <pc:sldMk cId="3711413563" sldId="328"/>
            <ac:spMk id="19" creationId="{636FC5BB-1063-D241-B193-57C60548174D}"/>
          </ac:spMkLst>
        </pc:spChg>
      </pc:sldChg>
      <pc:sldChg chg="delSp modSp mod modNotesTx">
        <pc:chgData name="隆誠 堀本" userId="2a8589c694f2ec76" providerId="LiveId" clId="{55F3F5A0-1330-4730-9C1B-FF33F270C39F}" dt="2024-05-13T02:04:09.915" v="5806" actId="20577"/>
        <pc:sldMkLst>
          <pc:docMk/>
          <pc:sldMk cId="3694311464" sldId="338"/>
        </pc:sldMkLst>
        <pc:spChg chg="del">
          <ac:chgData name="隆誠 堀本" userId="2a8589c694f2ec76" providerId="LiveId" clId="{55F3F5A0-1330-4730-9C1B-FF33F270C39F}" dt="2024-05-13T02:02:49.485" v="5792" actId="478"/>
          <ac:spMkLst>
            <pc:docMk/>
            <pc:sldMk cId="3694311464" sldId="338"/>
            <ac:spMk id="10" creationId="{C2FE1103-BE7D-0F14-7F91-8E3E21EE6764}"/>
          </ac:spMkLst>
        </pc:spChg>
        <pc:graphicFrameChg chg="mod modGraphic">
          <ac:chgData name="隆誠 堀本" userId="2a8589c694f2ec76" providerId="LiveId" clId="{55F3F5A0-1330-4730-9C1B-FF33F270C39F}" dt="2024-05-13T02:03:12.545" v="5796" actId="14734"/>
          <ac:graphicFrameMkLst>
            <pc:docMk/>
            <pc:sldMk cId="3694311464" sldId="338"/>
            <ac:graphicFrameMk id="2" creationId="{ED2AAF81-E925-F17F-A2A9-9C5C36A9AF69}"/>
          </ac:graphicFrameMkLst>
        </pc:graphicFrameChg>
        <pc:graphicFrameChg chg="mod modGraphic">
          <ac:chgData name="隆誠 堀本" userId="2a8589c694f2ec76" providerId="LiveId" clId="{55F3F5A0-1330-4730-9C1B-FF33F270C39F}" dt="2024-05-13T02:03:31.517" v="5799" actId="14734"/>
          <ac:graphicFrameMkLst>
            <pc:docMk/>
            <pc:sldMk cId="3694311464" sldId="338"/>
            <ac:graphicFrameMk id="3" creationId="{BCAE931A-862C-4553-D83A-2C8B6778DEBD}"/>
          </ac:graphicFrameMkLst>
        </pc:graphicFrameChg>
      </pc:sldChg>
      <pc:sldChg chg="del">
        <pc:chgData name="隆誠 堀本" userId="2a8589c694f2ec76" providerId="LiveId" clId="{55F3F5A0-1330-4730-9C1B-FF33F270C39F}" dt="2024-05-07T03:01:06.059" v="477" actId="47"/>
        <pc:sldMkLst>
          <pc:docMk/>
          <pc:sldMk cId="1020648001" sldId="341"/>
        </pc:sldMkLst>
      </pc:sldChg>
      <pc:sldChg chg="modSp mod">
        <pc:chgData name="隆誠 堀本" userId="2a8589c694f2ec76" providerId="LiveId" clId="{55F3F5A0-1330-4730-9C1B-FF33F270C39F}" dt="2024-05-08T16:22:21.275" v="1782" actId="20577"/>
        <pc:sldMkLst>
          <pc:docMk/>
          <pc:sldMk cId="1501593032" sldId="346"/>
        </pc:sldMkLst>
        <pc:spChg chg="mod">
          <ac:chgData name="隆誠 堀本" userId="2a8589c694f2ec76" providerId="LiveId" clId="{55F3F5A0-1330-4730-9C1B-FF33F270C39F}" dt="2024-05-08T16:22:21.275" v="1782" actId="20577"/>
          <ac:spMkLst>
            <pc:docMk/>
            <pc:sldMk cId="1501593032" sldId="346"/>
            <ac:spMk id="4" creationId="{2FAA92EB-95D1-A4CA-2899-2929ED852CF5}"/>
          </ac:spMkLst>
        </pc:spChg>
      </pc:sldChg>
      <pc:sldChg chg="del">
        <pc:chgData name="隆誠 堀本" userId="2a8589c694f2ec76" providerId="LiveId" clId="{55F3F5A0-1330-4730-9C1B-FF33F270C39F}" dt="2024-05-07T02:59:55.192" v="471" actId="47"/>
        <pc:sldMkLst>
          <pc:docMk/>
          <pc:sldMk cId="4134375785" sldId="389"/>
        </pc:sldMkLst>
      </pc:sldChg>
      <pc:sldChg chg="del">
        <pc:chgData name="隆誠 堀本" userId="2a8589c694f2ec76" providerId="LiveId" clId="{55F3F5A0-1330-4730-9C1B-FF33F270C39F}" dt="2024-05-07T03:01:06.059" v="477" actId="47"/>
        <pc:sldMkLst>
          <pc:docMk/>
          <pc:sldMk cId="1640675211" sldId="391"/>
        </pc:sldMkLst>
      </pc:sldChg>
      <pc:sldChg chg="del">
        <pc:chgData name="隆誠 堀本" userId="2a8589c694f2ec76" providerId="LiveId" clId="{55F3F5A0-1330-4730-9C1B-FF33F270C39F}" dt="2024-05-07T03:00:58.726" v="476" actId="47"/>
        <pc:sldMkLst>
          <pc:docMk/>
          <pc:sldMk cId="3247511658" sldId="396"/>
        </pc:sldMkLst>
      </pc:sldChg>
      <pc:sldChg chg="del">
        <pc:chgData name="隆誠 堀本" userId="2a8589c694f2ec76" providerId="LiveId" clId="{55F3F5A0-1330-4730-9C1B-FF33F270C39F}" dt="2024-05-07T03:01:06.059" v="477" actId="47"/>
        <pc:sldMkLst>
          <pc:docMk/>
          <pc:sldMk cId="429313649" sldId="404"/>
        </pc:sldMkLst>
      </pc:sldChg>
      <pc:sldChg chg="modSp del mod">
        <pc:chgData name="隆誠 堀本" userId="2a8589c694f2ec76" providerId="LiveId" clId="{55F3F5A0-1330-4730-9C1B-FF33F270C39F}" dt="2024-05-08T22:22:48.756" v="2201" actId="2696"/>
        <pc:sldMkLst>
          <pc:docMk/>
          <pc:sldMk cId="203095329" sldId="407"/>
        </pc:sldMkLst>
        <pc:spChg chg="mod">
          <ac:chgData name="隆誠 堀本" userId="2a8589c694f2ec76" providerId="LiveId" clId="{55F3F5A0-1330-4730-9C1B-FF33F270C39F}" dt="2024-05-08T16:22:58.236" v="1796" actId="20577"/>
          <ac:spMkLst>
            <pc:docMk/>
            <pc:sldMk cId="203095329" sldId="407"/>
            <ac:spMk id="2" creationId="{7CAC9385-9B5C-16CF-19CA-C6AAC76A2E9A}"/>
          </ac:spMkLst>
        </pc:spChg>
        <pc:graphicFrameChg chg="mod modGraphic">
          <ac:chgData name="隆誠 堀本" userId="2a8589c694f2ec76" providerId="LiveId" clId="{55F3F5A0-1330-4730-9C1B-FF33F270C39F}" dt="2024-05-08T22:19:14.435" v="2168" actId="14734"/>
          <ac:graphicFrameMkLst>
            <pc:docMk/>
            <pc:sldMk cId="203095329" sldId="407"/>
            <ac:graphicFrameMk id="4" creationId="{042600BA-F31A-2007-D7B5-D9F22D3A5D3B}"/>
          </ac:graphicFrameMkLst>
        </pc:graphicFrameChg>
        <pc:graphicFrameChg chg="mod">
          <ac:chgData name="隆誠 堀本" userId="2a8589c694f2ec76" providerId="LiveId" clId="{55F3F5A0-1330-4730-9C1B-FF33F270C39F}" dt="2024-05-08T03:12:54.778" v="771" actId="1076"/>
          <ac:graphicFrameMkLst>
            <pc:docMk/>
            <pc:sldMk cId="203095329" sldId="407"/>
            <ac:graphicFrameMk id="6" creationId="{DD4CABCA-1C2A-1AEC-0275-BA72ACE17D18}"/>
          </ac:graphicFrameMkLst>
        </pc:graphicFrameChg>
      </pc:sldChg>
      <pc:sldChg chg="ord">
        <pc:chgData name="隆誠 堀本" userId="2a8589c694f2ec76" providerId="LiveId" clId="{55F3F5A0-1330-4730-9C1B-FF33F270C39F}" dt="2024-05-07T02:58:54.808" v="470"/>
        <pc:sldMkLst>
          <pc:docMk/>
          <pc:sldMk cId="1320811467" sldId="408"/>
        </pc:sldMkLst>
      </pc:sldChg>
      <pc:sldChg chg="modNotesTx">
        <pc:chgData name="隆誠 堀本" userId="2a8589c694f2ec76" providerId="LiveId" clId="{55F3F5A0-1330-4730-9C1B-FF33F270C39F}" dt="2024-05-13T09:40:54.220" v="7060" actId="20577"/>
        <pc:sldMkLst>
          <pc:docMk/>
          <pc:sldMk cId="2971811950" sldId="411"/>
        </pc:sldMkLst>
      </pc:sldChg>
      <pc:sldChg chg="del">
        <pc:chgData name="隆誠 堀本" userId="2a8589c694f2ec76" providerId="LiveId" clId="{55F3F5A0-1330-4730-9C1B-FF33F270C39F}" dt="2024-05-07T03:00:58.726" v="476" actId="47"/>
        <pc:sldMkLst>
          <pc:docMk/>
          <pc:sldMk cId="1226480789" sldId="413"/>
        </pc:sldMkLst>
      </pc:sldChg>
      <pc:sldChg chg="modSp mod">
        <pc:chgData name="隆誠 堀本" userId="2a8589c694f2ec76" providerId="LiveId" clId="{55F3F5A0-1330-4730-9C1B-FF33F270C39F}" dt="2024-05-13T02:07:20.300" v="5949" actId="113"/>
        <pc:sldMkLst>
          <pc:docMk/>
          <pc:sldMk cId="1344532750" sldId="415"/>
        </pc:sldMkLst>
        <pc:spChg chg="mod">
          <ac:chgData name="隆誠 堀本" userId="2a8589c694f2ec76" providerId="LiveId" clId="{55F3F5A0-1330-4730-9C1B-FF33F270C39F}" dt="2024-05-08T16:22:05.246" v="1775" actId="20577"/>
          <ac:spMkLst>
            <pc:docMk/>
            <pc:sldMk cId="1344532750" sldId="415"/>
            <ac:spMk id="12" creationId="{8B4A258B-3E8C-426A-6EBD-892CFB68F165}"/>
          </ac:spMkLst>
        </pc:spChg>
        <pc:spChg chg="mod">
          <ac:chgData name="隆誠 堀本" userId="2a8589c694f2ec76" providerId="LiveId" clId="{55F3F5A0-1330-4730-9C1B-FF33F270C39F}" dt="2024-05-13T02:07:20.300" v="5949" actId="113"/>
          <ac:spMkLst>
            <pc:docMk/>
            <pc:sldMk cId="1344532750" sldId="415"/>
            <ac:spMk id="149" creationId="{A82AC404-694D-79BE-1179-E66132046D5B}"/>
          </ac:spMkLst>
        </pc:spChg>
      </pc:sldChg>
      <pc:sldChg chg="del">
        <pc:chgData name="隆誠 堀本" userId="2a8589c694f2ec76" providerId="LiveId" clId="{55F3F5A0-1330-4730-9C1B-FF33F270C39F}" dt="2024-05-07T03:00:45.804" v="475" actId="47"/>
        <pc:sldMkLst>
          <pc:docMk/>
          <pc:sldMk cId="1010620277" sldId="416"/>
        </pc:sldMkLst>
      </pc:sldChg>
      <pc:sldChg chg="modSp mod">
        <pc:chgData name="隆誠 堀本" userId="2a8589c694f2ec76" providerId="LiveId" clId="{55F3F5A0-1330-4730-9C1B-FF33F270C39F}" dt="2024-05-08T16:22:27.605" v="1784" actId="20577"/>
        <pc:sldMkLst>
          <pc:docMk/>
          <pc:sldMk cId="2566483185" sldId="418"/>
        </pc:sldMkLst>
        <pc:spChg chg="mod">
          <ac:chgData name="隆誠 堀本" userId="2a8589c694f2ec76" providerId="LiveId" clId="{55F3F5A0-1330-4730-9C1B-FF33F270C39F}" dt="2024-05-08T16:22:27.605" v="1784" actId="20577"/>
          <ac:spMkLst>
            <pc:docMk/>
            <pc:sldMk cId="2566483185" sldId="418"/>
            <ac:spMk id="4" creationId="{2FAA92EB-95D1-A4CA-2899-2929ED852CF5}"/>
          </ac:spMkLst>
        </pc:spChg>
      </pc:sldChg>
      <pc:sldChg chg="modSp mod">
        <pc:chgData name="隆誠 堀本" userId="2a8589c694f2ec76" providerId="LiveId" clId="{55F3F5A0-1330-4730-9C1B-FF33F270C39F}" dt="2024-05-07T01:44:38.257" v="44" actId="1076"/>
        <pc:sldMkLst>
          <pc:docMk/>
          <pc:sldMk cId="1391693186" sldId="422"/>
        </pc:sldMkLst>
        <pc:spChg chg="mod">
          <ac:chgData name="隆誠 堀本" userId="2a8589c694f2ec76" providerId="LiveId" clId="{55F3F5A0-1330-4730-9C1B-FF33F270C39F}" dt="2024-05-07T01:44:38.257" v="44" actId="1076"/>
          <ac:spMkLst>
            <pc:docMk/>
            <pc:sldMk cId="1391693186" sldId="422"/>
            <ac:spMk id="3" creationId="{6FB8702D-DF52-54A2-20B5-A937A3B825C1}"/>
          </ac:spMkLst>
        </pc:spChg>
      </pc:sldChg>
      <pc:sldChg chg="modSp mod">
        <pc:chgData name="隆誠 堀本" userId="2a8589c694f2ec76" providerId="LiveId" clId="{55F3F5A0-1330-4730-9C1B-FF33F270C39F}" dt="2024-05-08T14:44:16.149" v="1039" actId="1076"/>
        <pc:sldMkLst>
          <pc:docMk/>
          <pc:sldMk cId="4205727884" sldId="423"/>
        </pc:sldMkLst>
        <pc:spChg chg="mod">
          <ac:chgData name="隆誠 堀本" userId="2a8589c694f2ec76" providerId="LiveId" clId="{55F3F5A0-1330-4730-9C1B-FF33F270C39F}" dt="2024-05-08T14:44:16.149" v="1039" actId="1076"/>
          <ac:spMkLst>
            <pc:docMk/>
            <pc:sldMk cId="4205727884" sldId="423"/>
            <ac:spMk id="3" creationId="{6FB8702D-DF52-54A2-20B5-A937A3B825C1}"/>
          </ac:spMkLst>
        </pc:spChg>
      </pc:sldChg>
      <pc:sldChg chg="modSp mod modNotesTx">
        <pc:chgData name="隆誠 堀本" userId="2a8589c694f2ec76" providerId="LiveId" clId="{55F3F5A0-1330-4730-9C1B-FF33F270C39F}" dt="2024-05-13T02:05:47.855" v="5822" actId="20577"/>
        <pc:sldMkLst>
          <pc:docMk/>
          <pc:sldMk cId="1132442453" sldId="424"/>
        </pc:sldMkLst>
        <pc:spChg chg="mod">
          <ac:chgData name="隆誠 堀本" userId="2a8589c694f2ec76" providerId="LiveId" clId="{55F3F5A0-1330-4730-9C1B-FF33F270C39F}" dt="2024-05-08T03:06:17.719" v="574" actId="207"/>
          <ac:spMkLst>
            <pc:docMk/>
            <pc:sldMk cId="1132442453" sldId="424"/>
            <ac:spMk id="3" creationId="{6FB8702D-DF52-54A2-20B5-A937A3B825C1}"/>
          </ac:spMkLst>
        </pc:spChg>
      </pc:sldChg>
      <pc:sldChg chg="modSp mod">
        <pc:chgData name="隆誠 堀本" userId="2a8589c694f2ec76" providerId="LiveId" clId="{55F3F5A0-1330-4730-9C1B-FF33F270C39F}" dt="2024-05-08T03:05:27.932" v="552" actId="1076"/>
        <pc:sldMkLst>
          <pc:docMk/>
          <pc:sldMk cId="2277889097" sldId="425"/>
        </pc:sldMkLst>
        <pc:spChg chg="mod">
          <ac:chgData name="隆誠 堀本" userId="2a8589c694f2ec76" providerId="LiveId" clId="{55F3F5A0-1330-4730-9C1B-FF33F270C39F}" dt="2024-05-08T03:05:27.932" v="552" actId="1076"/>
          <ac:spMkLst>
            <pc:docMk/>
            <pc:sldMk cId="2277889097" sldId="425"/>
            <ac:spMk id="3" creationId="{6FB8702D-DF52-54A2-20B5-A937A3B825C1}"/>
          </ac:spMkLst>
        </pc:spChg>
      </pc:sldChg>
      <pc:sldChg chg="modSp mod">
        <pc:chgData name="隆誠 堀本" userId="2a8589c694f2ec76" providerId="LiveId" clId="{55F3F5A0-1330-4730-9C1B-FF33F270C39F}" dt="2024-05-08T03:05:41.347" v="561" actId="1076"/>
        <pc:sldMkLst>
          <pc:docMk/>
          <pc:sldMk cId="896550475" sldId="426"/>
        </pc:sldMkLst>
        <pc:spChg chg="mod">
          <ac:chgData name="隆誠 堀本" userId="2a8589c694f2ec76" providerId="LiveId" clId="{55F3F5A0-1330-4730-9C1B-FF33F270C39F}" dt="2024-05-08T03:05:41.347" v="561" actId="1076"/>
          <ac:spMkLst>
            <pc:docMk/>
            <pc:sldMk cId="896550475" sldId="426"/>
            <ac:spMk id="3" creationId="{6FB8702D-DF52-54A2-20B5-A937A3B825C1}"/>
          </ac:spMkLst>
        </pc:spChg>
      </pc:sldChg>
      <pc:sldChg chg="modSp mod">
        <pc:chgData name="隆誠 堀本" userId="2a8589c694f2ec76" providerId="LiveId" clId="{55F3F5A0-1330-4730-9C1B-FF33F270C39F}" dt="2024-05-08T03:15:31.346" v="805" actId="1076"/>
        <pc:sldMkLst>
          <pc:docMk/>
          <pc:sldMk cId="3722966574" sldId="427"/>
        </pc:sldMkLst>
        <pc:spChg chg="mod">
          <ac:chgData name="隆誠 堀本" userId="2a8589c694f2ec76" providerId="LiveId" clId="{55F3F5A0-1330-4730-9C1B-FF33F270C39F}" dt="2024-05-08T03:15:31.346" v="805" actId="1076"/>
          <ac:spMkLst>
            <pc:docMk/>
            <pc:sldMk cId="3722966574" sldId="427"/>
            <ac:spMk id="3" creationId="{6FB8702D-DF52-54A2-20B5-A937A3B825C1}"/>
          </ac:spMkLst>
        </pc:spChg>
      </pc:sldChg>
      <pc:sldChg chg="del">
        <pc:chgData name="隆誠 堀本" userId="2a8589c694f2ec76" providerId="LiveId" clId="{55F3F5A0-1330-4730-9C1B-FF33F270C39F}" dt="2024-05-08T22:42:49.895" v="2215" actId="2696"/>
        <pc:sldMkLst>
          <pc:docMk/>
          <pc:sldMk cId="3719004764" sldId="428"/>
        </pc:sldMkLst>
      </pc:sldChg>
      <pc:sldChg chg="del">
        <pc:chgData name="隆誠 堀本" userId="2a8589c694f2ec76" providerId="LiveId" clId="{55F3F5A0-1330-4730-9C1B-FF33F270C39F}" dt="2024-05-07T03:00:58.726" v="476" actId="47"/>
        <pc:sldMkLst>
          <pc:docMk/>
          <pc:sldMk cId="106311688" sldId="430"/>
        </pc:sldMkLst>
      </pc:sldChg>
      <pc:sldChg chg="modNotesTx">
        <pc:chgData name="隆誠 堀本" userId="2a8589c694f2ec76" providerId="LiveId" clId="{55F3F5A0-1330-4730-9C1B-FF33F270C39F}" dt="2024-05-13T02:04:48.458" v="5820" actId="20577"/>
        <pc:sldMkLst>
          <pc:docMk/>
          <pc:sldMk cId="989324706" sldId="431"/>
        </pc:sldMkLst>
      </pc:sldChg>
      <pc:sldChg chg="modSp mod ord">
        <pc:chgData name="隆誠 堀本" userId="2a8589c694f2ec76" providerId="LiveId" clId="{55F3F5A0-1330-4730-9C1B-FF33F270C39F}" dt="2024-05-11T01:48:14.535" v="3304" actId="20577"/>
        <pc:sldMkLst>
          <pc:docMk/>
          <pc:sldMk cId="3760421397" sldId="432"/>
        </pc:sldMkLst>
        <pc:spChg chg="mod">
          <ac:chgData name="隆誠 堀本" userId="2a8589c694f2ec76" providerId="LiveId" clId="{55F3F5A0-1330-4730-9C1B-FF33F270C39F}" dt="2024-05-08T16:23:37.589" v="1809" actId="20577"/>
          <ac:spMkLst>
            <pc:docMk/>
            <pc:sldMk cId="3760421397" sldId="432"/>
            <ac:spMk id="2" creationId="{7CAC9385-9B5C-16CF-19CA-C6AAC76A2E9A}"/>
          </ac:spMkLst>
        </pc:spChg>
        <pc:spChg chg="mod">
          <ac:chgData name="隆誠 堀本" userId="2a8589c694f2ec76" providerId="LiveId" clId="{55F3F5A0-1330-4730-9C1B-FF33F270C39F}" dt="2024-05-08T22:15:43.839" v="2110" actId="20577"/>
          <ac:spMkLst>
            <pc:docMk/>
            <pc:sldMk cId="3760421397" sldId="432"/>
            <ac:spMk id="5" creationId="{C594FBBB-84F5-02A9-3B75-3B610495F271}"/>
          </ac:spMkLst>
        </pc:spChg>
        <pc:spChg chg="mod">
          <ac:chgData name="隆誠 堀本" userId="2a8589c694f2ec76" providerId="LiveId" clId="{55F3F5A0-1330-4730-9C1B-FF33F270C39F}" dt="2024-05-11T01:48:14.535" v="3304" actId="20577"/>
          <ac:spMkLst>
            <pc:docMk/>
            <pc:sldMk cId="3760421397" sldId="432"/>
            <ac:spMk id="7" creationId="{4577DBDA-0844-B8B9-E51A-86EED59A6920}"/>
          </ac:spMkLst>
        </pc:spChg>
      </pc:sldChg>
      <pc:sldChg chg="del">
        <pc:chgData name="隆誠 堀本" userId="2a8589c694f2ec76" providerId="LiveId" clId="{55F3F5A0-1330-4730-9C1B-FF33F270C39F}" dt="2024-05-08T22:43:13.567" v="2216" actId="2696"/>
        <pc:sldMkLst>
          <pc:docMk/>
          <pc:sldMk cId="2384969274" sldId="434"/>
        </pc:sldMkLst>
      </pc:sldChg>
      <pc:sldChg chg="del">
        <pc:chgData name="隆誠 堀本" userId="2a8589c694f2ec76" providerId="LiveId" clId="{55F3F5A0-1330-4730-9C1B-FF33F270C39F}" dt="2024-05-13T07:58:56.809" v="6519" actId="2696"/>
        <pc:sldMkLst>
          <pc:docMk/>
          <pc:sldMk cId="2173088162" sldId="437"/>
        </pc:sldMkLst>
      </pc:sldChg>
      <pc:sldChg chg="del">
        <pc:chgData name="隆誠 堀本" userId="2a8589c694f2ec76" providerId="LiveId" clId="{55F3F5A0-1330-4730-9C1B-FF33F270C39F}" dt="2024-05-07T03:00:58.726" v="476" actId="47"/>
        <pc:sldMkLst>
          <pc:docMk/>
          <pc:sldMk cId="3892997594" sldId="439"/>
        </pc:sldMkLst>
      </pc:sldChg>
      <pc:sldChg chg="del">
        <pc:chgData name="隆誠 堀本" userId="2a8589c694f2ec76" providerId="LiveId" clId="{55F3F5A0-1330-4730-9C1B-FF33F270C39F}" dt="2024-05-07T03:00:58.726" v="476" actId="47"/>
        <pc:sldMkLst>
          <pc:docMk/>
          <pc:sldMk cId="783251379" sldId="440"/>
        </pc:sldMkLst>
      </pc:sldChg>
      <pc:sldChg chg="del">
        <pc:chgData name="隆誠 堀本" userId="2a8589c694f2ec76" providerId="LiveId" clId="{55F3F5A0-1330-4730-9C1B-FF33F270C39F}" dt="2024-05-07T03:00:58.726" v="476" actId="47"/>
        <pc:sldMkLst>
          <pc:docMk/>
          <pc:sldMk cId="1740183164" sldId="441"/>
        </pc:sldMkLst>
      </pc:sldChg>
      <pc:sldChg chg="addSp delSp modSp mod modNotesTx">
        <pc:chgData name="隆誠 堀本" userId="2a8589c694f2ec76" providerId="LiveId" clId="{55F3F5A0-1330-4730-9C1B-FF33F270C39F}" dt="2024-05-13T10:01:54.059" v="7777" actId="20577"/>
        <pc:sldMkLst>
          <pc:docMk/>
          <pc:sldMk cId="2973686158" sldId="442"/>
        </pc:sldMkLst>
        <pc:spChg chg="mod">
          <ac:chgData name="隆誠 堀本" userId="2a8589c694f2ec76" providerId="LiveId" clId="{55F3F5A0-1330-4730-9C1B-FF33F270C39F}" dt="2024-05-09T02:45:15.435" v="2954" actId="20577"/>
          <ac:spMkLst>
            <pc:docMk/>
            <pc:sldMk cId="2973686158" sldId="442"/>
            <ac:spMk id="3" creationId="{5EDD3FEC-0917-3A80-A533-E71E12D27924}"/>
          </ac:spMkLst>
        </pc:spChg>
        <pc:spChg chg="add del mod">
          <ac:chgData name="隆誠 堀本" userId="2a8589c694f2ec76" providerId="LiveId" clId="{55F3F5A0-1330-4730-9C1B-FF33F270C39F}" dt="2024-05-09T02:45:22.775" v="2955" actId="478"/>
          <ac:spMkLst>
            <pc:docMk/>
            <pc:sldMk cId="2973686158" sldId="442"/>
            <ac:spMk id="4" creationId="{99C4BD69-B595-4A87-DF54-2FF59AC0CD3A}"/>
          </ac:spMkLst>
        </pc:spChg>
        <pc:spChg chg="mod">
          <ac:chgData name="隆誠 堀本" userId="2a8589c694f2ec76" providerId="LiveId" clId="{55F3F5A0-1330-4730-9C1B-FF33F270C39F}" dt="2024-05-09T02:45:40.721" v="2956" actId="1076"/>
          <ac:spMkLst>
            <pc:docMk/>
            <pc:sldMk cId="2973686158" sldId="442"/>
            <ac:spMk id="7" creationId="{277323BC-80E0-A7CC-F822-C36416EC3D3F}"/>
          </ac:spMkLst>
        </pc:spChg>
        <pc:spChg chg="mod">
          <ac:chgData name="隆誠 堀本" userId="2a8589c694f2ec76" providerId="LiveId" clId="{55F3F5A0-1330-4730-9C1B-FF33F270C39F}" dt="2024-05-09T02:45:45.979" v="2957" actId="1076"/>
          <ac:spMkLst>
            <pc:docMk/>
            <pc:sldMk cId="2973686158" sldId="442"/>
            <ac:spMk id="9" creationId="{EA4ED7F9-BCCF-D93A-55F2-EFF1997D5D98}"/>
          </ac:spMkLst>
        </pc:spChg>
        <pc:spChg chg="mod">
          <ac:chgData name="隆誠 堀本" userId="2a8589c694f2ec76" providerId="LiveId" clId="{55F3F5A0-1330-4730-9C1B-FF33F270C39F}" dt="2024-05-08T16:21:37.514" v="1766" actId="20577"/>
          <ac:spMkLst>
            <pc:docMk/>
            <pc:sldMk cId="2973686158" sldId="442"/>
            <ac:spMk id="12" creationId="{8B4A258B-3E8C-426A-6EBD-892CFB68F165}"/>
          </ac:spMkLst>
        </pc:spChg>
      </pc:sldChg>
      <pc:sldChg chg="del">
        <pc:chgData name="隆誠 堀本" userId="2a8589c694f2ec76" providerId="LiveId" clId="{55F3F5A0-1330-4730-9C1B-FF33F270C39F}" dt="2024-05-08T03:14:02.440" v="776" actId="2696"/>
        <pc:sldMkLst>
          <pc:docMk/>
          <pc:sldMk cId="1357539551" sldId="443"/>
        </pc:sldMkLst>
      </pc:sldChg>
      <pc:sldChg chg="ord">
        <pc:chgData name="隆誠 堀本" userId="2a8589c694f2ec76" providerId="LiveId" clId="{55F3F5A0-1330-4730-9C1B-FF33F270C39F}" dt="2024-05-07T02:58:50.509" v="468"/>
        <pc:sldMkLst>
          <pc:docMk/>
          <pc:sldMk cId="2148298799" sldId="445"/>
        </pc:sldMkLst>
      </pc:sldChg>
      <pc:sldChg chg="del">
        <pc:chgData name="隆誠 堀本" userId="2a8589c694f2ec76" providerId="LiveId" clId="{55F3F5A0-1330-4730-9C1B-FF33F270C39F}" dt="2024-05-07T03:00:13.875" v="473" actId="47"/>
        <pc:sldMkLst>
          <pc:docMk/>
          <pc:sldMk cId="726236578" sldId="449"/>
        </pc:sldMkLst>
      </pc:sldChg>
      <pc:sldChg chg="del">
        <pc:chgData name="隆誠 堀本" userId="2a8589c694f2ec76" providerId="LiveId" clId="{55F3F5A0-1330-4730-9C1B-FF33F270C39F}" dt="2024-05-07T03:00:58.726" v="476" actId="47"/>
        <pc:sldMkLst>
          <pc:docMk/>
          <pc:sldMk cId="328657816" sldId="450"/>
        </pc:sldMkLst>
      </pc:sldChg>
      <pc:sldChg chg="del">
        <pc:chgData name="隆誠 堀本" userId="2a8589c694f2ec76" providerId="LiveId" clId="{55F3F5A0-1330-4730-9C1B-FF33F270C39F}" dt="2024-05-07T03:00:58.726" v="476" actId="47"/>
        <pc:sldMkLst>
          <pc:docMk/>
          <pc:sldMk cId="2949452253" sldId="452"/>
        </pc:sldMkLst>
      </pc:sldChg>
      <pc:sldChg chg="addSp delSp modSp mod modNotesTx">
        <pc:chgData name="隆誠 堀本" userId="2a8589c694f2ec76" providerId="LiveId" clId="{55F3F5A0-1330-4730-9C1B-FF33F270C39F}" dt="2024-05-13T02:48:51.299" v="6230" actId="20577"/>
        <pc:sldMkLst>
          <pc:docMk/>
          <pc:sldMk cId="3165739065" sldId="457"/>
        </pc:sldMkLst>
        <pc:spChg chg="mod">
          <ac:chgData name="隆誠 堀本" userId="2a8589c694f2ec76" providerId="LiveId" clId="{55F3F5A0-1330-4730-9C1B-FF33F270C39F}" dt="2024-05-08T14:44:53.409" v="1043"/>
          <ac:spMkLst>
            <pc:docMk/>
            <pc:sldMk cId="3165739065" sldId="457"/>
            <ac:spMk id="4" creationId="{C7DE7DFD-96C4-AD7A-9B6F-A317DA0AB34A}"/>
          </ac:spMkLst>
        </pc:spChg>
        <pc:spChg chg="mod">
          <ac:chgData name="隆誠 堀本" userId="2a8589c694f2ec76" providerId="LiveId" clId="{55F3F5A0-1330-4730-9C1B-FF33F270C39F}" dt="2024-05-08T14:44:53.409" v="1043"/>
          <ac:spMkLst>
            <pc:docMk/>
            <pc:sldMk cId="3165739065" sldId="457"/>
            <ac:spMk id="5" creationId="{753CCA8D-4195-697A-0C29-D238628C0DA4}"/>
          </ac:spMkLst>
        </pc:spChg>
        <pc:spChg chg="mod">
          <ac:chgData name="隆誠 堀本" userId="2a8589c694f2ec76" providerId="LiveId" clId="{55F3F5A0-1330-4730-9C1B-FF33F270C39F}" dt="2024-05-08T14:45:12.854" v="1045" actId="113"/>
          <ac:spMkLst>
            <pc:docMk/>
            <pc:sldMk cId="3165739065" sldId="457"/>
            <ac:spMk id="7" creationId="{1DF3361C-0C0B-60CC-FE0D-1DCB2A04B046}"/>
          </ac:spMkLst>
        </pc:spChg>
        <pc:spChg chg="mod">
          <ac:chgData name="隆誠 堀本" userId="2a8589c694f2ec76" providerId="LiveId" clId="{55F3F5A0-1330-4730-9C1B-FF33F270C39F}" dt="2024-05-08T22:52:02.776" v="2408" actId="20577"/>
          <ac:spMkLst>
            <pc:docMk/>
            <pc:sldMk cId="3165739065" sldId="457"/>
            <ac:spMk id="8" creationId="{20CF2930-3B2C-D94B-64DB-862796FC0501}"/>
          </ac:spMkLst>
        </pc:spChg>
        <pc:spChg chg="mod">
          <ac:chgData name="隆誠 堀本" userId="2a8589c694f2ec76" providerId="LiveId" clId="{55F3F5A0-1330-4730-9C1B-FF33F270C39F}" dt="2024-05-08T14:44:53.409" v="1043"/>
          <ac:spMkLst>
            <pc:docMk/>
            <pc:sldMk cId="3165739065" sldId="457"/>
            <ac:spMk id="9" creationId="{2D21FCB2-DFF6-2670-DCE1-035E5E0E4748}"/>
          </ac:spMkLst>
        </pc:spChg>
        <pc:spChg chg="mod">
          <ac:chgData name="隆誠 堀本" userId="2a8589c694f2ec76" providerId="LiveId" clId="{55F3F5A0-1330-4730-9C1B-FF33F270C39F}" dt="2024-05-08T14:44:53.409" v="1043"/>
          <ac:spMkLst>
            <pc:docMk/>
            <pc:sldMk cId="3165739065" sldId="457"/>
            <ac:spMk id="10" creationId="{FFE3306C-5666-B98F-EB13-7C7C7AC58AE8}"/>
          </ac:spMkLst>
        </pc:spChg>
        <pc:spChg chg="del">
          <ac:chgData name="隆誠 堀本" userId="2a8589c694f2ec76" providerId="LiveId" clId="{55F3F5A0-1330-4730-9C1B-FF33F270C39F}" dt="2024-05-08T14:44:39.870" v="1041" actId="478"/>
          <ac:spMkLst>
            <pc:docMk/>
            <pc:sldMk cId="3165739065" sldId="457"/>
            <ac:spMk id="11" creationId="{F09BE40D-9A59-2C22-5CF4-14D7DC01076D}"/>
          </ac:spMkLst>
        </pc:spChg>
        <pc:spChg chg="mod">
          <ac:chgData name="隆誠 堀本" userId="2a8589c694f2ec76" providerId="LiveId" clId="{55F3F5A0-1330-4730-9C1B-FF33F270C39F}" dt="2024-05-08T14:44:53.409" v="1043"/>
          <ac:spMkLst>
            <pc:docMk/>
            <pc:sldMk cId="3165739065" sldId="457"/>
            <ac:spMk id="12" creationId="{B64B693D-7794-17FD-B95C-F8A07299D888}"/>
          </ac:spMkLst>
        </pc:spChg>
        <pc:spChg chg="mod">
          <ac:chgData name="隆誠 堀本" userId="2a8589c694f2ec76" providerId="LiveId" clId="{55F3F5A0-1330-4730-9C1B-FF33F270C39F}" dt="2024-05-08T14:44:53.409" v="1043"/>
          <ac:spMkLst>
            <pc:docMk/>
            <pc:sldMk cId="3165739065" sldId="457"/>
            <ac:spMk id="13" creationId="{A859CB81-4417-784A-E0C6-1CED23B37C41}"/>
          </ac:spMkLst>
        </pc:spChg>
        <pc:spChg chg="mod">
          <ac:chgData name="隆誠 堀本" userId="2a8589c694f2ec76" providerId="LiveId" clId="{55F3F5A0-1330-4730-9C1B-FF33F270C39F}" dt="2024-05-08T14:44:53.409" v="1043"/>
          <ac:spMkLst>
            <pc:docMk/>
            <pc:sldMk cId="3165739065" sldId="457"/>
            <ac:spMk id="14" creationId="{08A00FB4-E81C-73F0-80AF-6A8C8A2F5A4A}"/>
          </ac:spMkLst>
        </pc:spChg>
        <pc:spChg chg="mod">
          <ac:chgData name="隆誠 堀本" userId="2a8589c694f2ec76" providerId="LiveId" clId="{55F3F5A0-1330-4730-9C1B-FF33F270C39F}" dt="2024-05-08T14:44:53.409" v="1043"/>
          <ac:spMkLst>
            <pc:docMk/>
            <pc:sldMk cId="3165739065" sldId="457"/>
            <ac:spMk id="22" creationId="{8E75BFA2-EAB4-2B6B-59CB-6DD85E3EC287}"/>
          </ac:spMkLst>
        </pc:spChg>
        <pc:spChg chg="mod">
          <ac:chgData name="隆誠 堀本" userId="2a8589c694f2ec76" providerId="LiveId" clId="{55F3F5A0-1330-4730-9C1B-FF33F270C39F}" dt="2024-05-08T14:45:25.091" v="1049" actId="404"/>
          <ac:spMkLst>
            <pc:docMk/>
            <pc:sldMk cId="3165739065" sldId="457"/>
            <ac:spMk id="23" creationId="{B2C132BE-A52A-1BA6-56AF-7AE3F42E46E9}"/>
          </ac:spMkLst>
        </pc:spChg>
        <pc:spChg chg="mod">
          <ac:chgData name="隆誠 堀本" userId="2a8589c694f2ec76" providerId="LiveId" clId="{55F3F5A0-1330-4730-9C1B-FF33F270C39F}" dt="2024-05-08T14:44:53.409" v="1043"/>
          <ac:spMkLst>
            <pc:docMk/>
            <pc:sldMk cId="3165739065" sldId="457"/>
            <ac:spMk id="24" creationId="{CE913440-8898-F349-ADDA-BA17F1FD7E9B}"/>
          </ac:spMkLst>
        </pc:spChg>
        <pc:spChg chg="mod">
          <ac:chgData name="隆誠 堀本" userId="2a8589c694f2ec76" providerId="LiveId" clId="{55F3F5A0-1330-4730-9C1B-FF33F270C39F}" dt="2024-05-08T14:44:53.409" v="1043"/>
          <ac:spMkLst>
            <pc:docMk/>
            <pc:sldMk cId="3165739065" sldId="457"/>
            <ac:spMk id="25" creationId="{A049669B-2055-7902-716B-AE9DB9781E55}"/>
          </ac:spMkLst>
        </pc:spChg>
        <pc:spChg chg="mod">
          <ac:chgData name="隆誠 堀本" userId="2a8589c694f2ec76" providerId="LiveId" clId="{55F3F5A0-1330-4730-9C1B-FF33F270C39F}" dt="2024-05-08T14:44:53.409" v="1043"/>
          <ac:spMkLst>
            <pc:docMk/>
            <pc:sldMk cId="3165739065" sldId="457"/>
            <ac:spMk id="26" creationId="{4AF0A1EF-C41E-746F-E975-5505EF72F883}"/>
          </ac:spMkLst>
        </pc:spChg>
        <pc:spChg chg="mod">
          <ac:chgData name="隆誠 堀本" userId="2a8589c694f2ec76" providerId="LiveId" clId="{55F3F5A0-1330-4730-9C1B-FF33F270C39F}" dt="2024-05-08T14:44:53.409" v="1043"/>
          <ac:spMkLst>
            <pc:docMk/>
            <pc:sldMk cId="3165739065" sldId="457"/>
            <ac:spMk id="27" creationId="{30C63D0E-BFE9-D6AE-9AB2-DAA4BA57AA41}"/>
          </ac:spMkLst>
        </pc:spChg>
        <pc:spChg chg="mod">
          <ac:chgData name="隆誠 堀本" userId="2a8589c694f2ec76" providerId="LiveId" clId="{55F3F5A0-1330-4730-9C1B-FF33F270C39F}" dt="2024-05-08T14:44:53.409" v="1043"/>
          <ac:spMkLst>
            <pc:docMk/>
            <pc:sldMk cId="3165739065" sldId="457"/>
            <ac:spMk id="28" creationId="{BDA87D85-DAEC-92EC-9C51-CFDE9FD985E0}"/>
          </ac:spMkLst>
        </pc:spChg>
        <pc:spChg chg="mod">
          <ac:chgData name="隆誠 堀本" userId="2a8589c694f2ec76" providerId="LiveId" clId="{55F3F5A0-1330-4730-9C1B-FF33F270C39F}" dt="2024-05-08T14:44:53.409" v="1043"/>
          <ac:spMkLst>
            <pc:docMk/>
            <pc:sldMk cId="3165739065" sldId="457"/>
            <ac:spMk id="29" creationId="{99B67A40-6F30-169B-19B9-628727939F92}"/>
          </ac:spMkLst>
        </pc:spChg>
        <pc:spChg chg="mod">
          <ac:chgData name="隆誠 堀本" userId="2a8589c694f2ec76" providerId="LiveId" clId="{55F3F5A0-1330-4730-9C1B-FF33F270C39F}" dt="2024-05-08T14:44:53.409" v="1043"/>
          <ac:spMkLst>
            <pc:docMk/>
            <pc:sldMk cId="3165739065" sldId="457"/>
            <ac:spMk id="30" creationId="{D870765D-F742-9D55-96FF-A0D9D93B67FC}"/>
          </ac:spMkLst>
        </pc:spChg>
        <pc:spChg chg="mod">
          <ac:chgData name="隆誠 堀本" userId="2a8589c694f2ec76" providerId="LiveId" clId="{55F3F5A0-1330-4730-9C1B-FF33F270C39F}" dt="2024-05-08T14:44:53.409" v="1043"/>
          <ac:spMkLst>
            <pc:docMk/>
            <pc:sldMk cId="3165739065" sldId="457"/>
            <ac:spMk id="33" creationId="{BE343CAD-AE2A-CD07-264A-94C29C45CD5E}"/>
          </ac:spMkLst>
        </pc:spChg>
        <pc:spChg chg="mod">
          <ac:chgData name="隆誠 堀本" userId="2a8589c694f2ec76" providerId="LiveId" clId="{55F3F5A0-1330-4730-9C1B-FF33F270C39F}" dt="2024-05-08T14:45:52.374" v="1051"/>
          <ac:spMkLst>
            <pc:docMk/>
            <pc:sldMk cId="3165739065" sldId="457"/>
            <ac:spMk id="35" creationId="{9F8FCA34-FF0D-D0EB-0AC7-EFB24F95153A}"/>
          </ac:spMkLst>
        </pc:spChg>
        <pc:spChg chg="mod">
          <ac:chgData name="隆誠 堀本" userId="2a8589c694f2ec76" providerId="LiveId" clId="{55F3F5A0-1330-4730-9C1B-FF33F270C39F}" dt="2024-05-08T14:45:52.374" v="1051"/>
          <ac:spMkLst>
            <pc:docMk/>
            <pc:sldMk cId="3165739065" sldId="457"/>
            <ac:spMk id="36" creationId="{9B89749B-DC9D-17B3-7738-2DBD2947EC61}"/>
          </ac:spMkLst>
        </pc:spChg>
        <pc:spChg chg="mod">
          <ac:chgData name="隆誠 堀本" userId="2a8589c694f2ec76" providerId="LiveId" clId="{55F3F5A0-1330-4730-9C1B-FF33F270C39F}" dt="2024-05-13T00:11:28.525" v="3310" actId="113"/>
          <ac:spMkLst>
            <pc:docMk/>
            <pc:sldMk cId="3165739065" sldId="457"/>
            <ac:spMk id="37" creationId="{C214D575-4B6B-FE62-B843-854140A63A3F}"/>
          </ac:spMkLst>
        </pc:spChg>
        <pc:spChg chg="mod">
          <ac:chgData name="隆誠 堀本" userId="2a8589c694f2ec76" providerId="LiveId" clId="{55F3F5A0-1330-4730-9C1B-FF33F270C39F}" dt="2024-05-08T14:45:52.374" v="1051"/>
          <ac:spMkLst>
            <pc:docMk/>
            <pc:sldMk cId="3165739065" sldId="457"/>
            <ac:spMk id="38" creationId="{E4477136-F233-8E60-2DAE-2E92BA4B9451}"/>
          </ac:spMkLst>
        </pc:spChg>
        <pc:spChg chg="mod">
          <ac:chgData name="隆誠 堀本" userId="2a8589c694f2ec76" providerId="LiveId" clId="{55F3F5A0-1330-4730-9C1B-FF33F270C39F}" dt="2024-05-08T14:45:52.374" v="1051"/>
          <ac:spMkLst>
            <pc:docMk/>
            <pc:sldMk cId="3165739065" sldId="457"/>
            <ac:spMk id="39" creationId="{0EF4D7A6-7238-2D35-E08C-9677E298326F}"/>
          </ac:spMkLst>
        </pc:spChg>
        <pc:spChg chg="mod">
          <ac:chgData name="隆誠 堀本" userId="2a8589c694f2ec76" providerId="LiveId" clId="{55F3F5A0-1330-4730-9C1B-FF33F270C39F}" dt="2024-05-08T14:45:52.374" v="1051"/>
          <ac:spMkLst>
            <pc:docMk/>
            <pc:sldMk cId="3165739065" sldId="457"/>
            <ac:spMk id="40" creationId="{F9154E49-442D-8C7C-676F-741283482523}"/>
          </ac:spMkLst>
        </pc:spChg>
        <pc:spChg chg="mod">
          <ac:chgData name="隆誠 堀本" userId="2a8589c694f2ec76" providerId="LiveId" clId="{55F3F5A0-1330-4730-9C1B-FF33F270C39F}" dt="2024-05-08T14:45:52.374" v="1051"/>
          <ac:spMkLst>
            <pc:docMk/>
            <pc:sldMk cId="3165739065" sldId="457"/>
            <ac:spMk id="41" creationId="{19A633CC-6AE3-434C-A659-32A25F7EECB6}"/>
          </ac:spMkLst>
        </pc:spChg>
        <pc:spChg chg="mod">
          <ac:chgData name="隆誠 堀本" userId="2a8589c694f2ec76" providerId="LiveId" clId="{55F3F5A0-1330-4730-9C1B-FF33F270C39F}" dt="2024-05-08T14:45:52.374" v="1051"/>
          <ac:spMkLst>
            <pc:docMk/>
            <pc:sldMk cId="3165739065" sldId="457"/>
            <ac:spMk id="42" creationId="{2B8FCBD4-727F-628B-7AA3-ECFCD290D4AC}"/>
          </ac:spMkLst>
        </pc:spChg>
        <pc:spChg chg="mod">
          <ac:chgData name="隆誠 堀本" userId="2a8589c694f2ec76" providerId="LiveId" clId="{55F3F5A0-1330-4730-9C1B-FF33F270C39F}" dt="2024-05-08T14:45:52.374" v="1051"/>
          <ac:spMkLst>
            <pc:docMk/>
            <pc:sldMk cId="3165739065" sldId="457"/>
            <ac:spMk id="57" creationId="{D0B62570-02C6-65A3-7461-EA7921057EDC}"/>
          </ac:spMkLst>
        </pc:spChg>
        <pc:spChg chg="mod">
          <ac:chgData name="隆誠 堀本" userId="2a8589c694f2ec76" providerId="LiveId" clId="{55F3F5A0-1330-4730-9C1B-FF33F270C39F}" dt="2024-05-08T14:45:52.374" v="1051"/>
          <ac:spMkLst>
            <pc:docMk/>
            <pc:sldMk cId="3165739065" sldId="457"/>
            <ac:spMk id="58" creationId="{BE18005F-E644-5C09-FE2D-8443CF7A27EA}"/>
          </ac:spMkLst>
        </pc:spChg>
        <pc:spChg chg="mod">
          <ac:chgData name="隆誠 堀本" userId="2a8589c694f2ec76" providerId="LiveId" clId="{55F3F5A0-1330-4730-9C1B-FF33F270C39F}" dt="2024-05-08T14:45:52.374" v="1051"/>
          <ac:spMkLst>
            <pc:docMk/>
            <pc:sldMk cId="3165739065" sldId="457"/>
            <ac:spMk id="60" creationId="{ECAF9CCB-31F0-BE90-F334-32F0A181CC90}"/>
          </ac:spMkLst>
        </pc:spChg>
        <pc:spChg chg="mod">
          <ac:chgData name="隆誠 堀本" userId="2a8589c694f2ec76" providerId="LiveId" clId="{55F3F5A0-1330-4730-9C1B-FF33F270C39F}" dt="2024-05-08T14:45:52.374" v="1051"/>
          <ac:spMkLst>
            <pc:docMk/>
            <pc:sldMk cId="3165739065" sldId="457"/>
            <ac:spMk id="61" creationId="{44A85088-8B5B-12C2-7888-E5096A82F94A}"/>
          </ac:spMkLst>
        </pc:spChg>
        <pc:spChg chg="mod">
          <ac:chgData name="隆誠 堀本" userId="2a8589c694f2ec76" providerId="LiveId" clId="{55F3F5A0-1330-4730-9C1B-FF33F270C39F}" dt="2024-05-08T14:45:52.374" v="1051"/>
          <ac:spMkLst>
            <pc:docMk/>
            <pc:sldMk cId="3165739065" sldId="457"/>
            <ac:spMk id="73" creationId="{4EAE5740-C8DE-7DB6-FF19-477646C71B17}"/>
          </ac:spMkLst>
        </pc:spChg>
        <pc:spChg chg="mod">
          <ac:chgData name="隆誠 堀本" userId="2a8589c694f2ec76" providerId="LiveId" clId="{55F3F5A0-1330-4730-9C1B-FF33F270C39F}" dt="2024-05-08T14:45:52.374" v="1051"/>
          <ac:spMkLst>
            <pc:docMk/>
            <pc:sldMk cId="3165739065" sldId="457"/>
            <ac:spMk id="74" creationId="{B2DA5430-442A-5617-C2F7-F8225DC506B6}"/>
          </ac:spMkLst>
        </pc:spChg>
        <pc:spChg chg="mod">
          <ac:chgData name="隆誠 堀本" userId="2a8589c694f2ec76" providerId="LiveId" clId="{55F3F5A0-1330-4730-9C1B-FF33F270C39F}" dt="2024-05-08T14:45:52.374" v="1051"/>
          <ac:spMkLst>
            <pc:docMk/>
            <pc:sldMk cId="3165739065" sldId="457"/>
            <ac:spMk id="75" creationId="{99334481-F025-DCE0-8B2A-51B839F20C38}"/>
          </ac:spMkLst>
        </pc:spChg>
        <pc:spChg chg="mod">
          <ac:chgData name="隆誠 堀本" userId="2a8589c694f2ec76" providerId="LiveId" clId="{55F3F5A0-1330-4730-9C1B-FF33F270C39F}" dt="2024-05-08T14:45:52.374" v="1051"/>
          <ac:spMkLst>
            <pc:docMk/>
            <pc:sldMk cId="3165739065" sldId="457"/>
            <ac:spMk id="77" creationId="{9C4151C1-1366-D9AA-17B8-B0F99203FEEA}"/>
          </ac:spMkLst>
        </pc:spChg>
        <pc:spChg chg="mod">
          <ac:chgData name="隆誠 堀本" userId="2a8589c694f2ec76" providerId="LiveId" clId="{55F3F5A0-1330-4730-9C1B-FF33F270C39F}" dt="2024-05-08T14:45:52.374" v="1051"/>
          <ac:spMkLst>
            <pc:docMk/>
            <pc:sldMk cId="3165739065" sldId="457"/>
            <ac:spMk id="78" creationId="{09CB9C35-0E7D-5F67-566F-1CDAFA697F17}"/>
          </ac:spMkLst>
        </pc:spChg>
        <pc:spChg chg="mod">
          <ac:chgData name="隆誠 堀本" userId="2a8589c694f2ec76" providerId="LiveId" clId="{55F3F5A0-1330-4730-9C1B-FF33F270C39F}" dt="2024-05-08T14:45:52.374" v="1051"/>
          <ac:spMkLst>
            <pc:docMk/>
            <pc:sldMk cId="3165739065" sldId="457"/>
            <ac:spMk id="81" creationId="{26CA08F8-E7BA-96DC-DD36-01FE5773A73F}"/>
          </ac:spMkLst>
        </pc:spChg>
        <pc:spChg chg="add mod">
          <ac:chgData name="隆誠 堀本" userId="2a8589c694f2ec76" providerId="LiveId" clId="{55F3F5A0-1330-4730-9C1B-FF33F270C39F}" dt="2024-05-08T14:46:54.742" v="1069" actId="1076"/>
          <ac:spMkLst>
            <pc:docMk/>
            <pc:sldMk cId="3165739065" sldId="457"/>
            <ac:spMk id="82" creationId="{A285CA79-D1BE-40E4-551A-A0945315A393}"/>
          </ac:spMkLst>
        </pc:spChg>
        <pc:spChg chg="add mod">
          <ac:chgData name="隆誠 堀本" userId="2a8589c694f2ec76" providerId="LiveId" clId="{55F3F5A0-1330-4730-9C1B-FF33F270C39F}" dt="2024-05-08T16:19:12.231" v="1715"/>
          <ac:spMkLst>
            <pc:docMk/>
            <pc:sldMk cId="3165739065" sldId="457"/>
            <ac:spMk id="83" creationId="{3E43F024-1544-D126-C57C-A537679A7625}"/>
          </ac:spMkLst>
        </pc:spChg>
        <pc:grpChg chg="add del mod">
          <ac:chgData name="隆誠 堀本" userId="2a8589c694f2ec76" providerId="LiveId" clId="{55F3F5A0-1330-4730-9C1B-FF33F270C39F}" dt="2024-05-08T14:45:50.460" v="1050" actId="478"/>
          <ac:grpSpMkLst>
            <pc:docMk/>
            <pc:sldMk cId="3165739065" sldId="457"/>
            <ac:grpSpMk id="3" creationId="{CF266825-731C-0D2C-A38E-108791889ABE}"/>
          </ac:grpSpMkLst>
        </pc:grpChg>
        <pc:grpChg chg="add mod">
          <ac:chgData name="隆誠 堀本" userId="2a8589c694f2ec76" providerId="LiveId" clId="{55F3F5A0-1330-4730-9C1B-FF33F270C39F}" dt="2024-05-08T14:46:25.681" v="1055" actId="1076"/>
          <ac:grpSpMkLst>
            <pc:docMk/>
            <pc:sldMk cId="3165739065" sldId="457"/>
            <ac:grpSpMk id="34" creationId="{D26BC8B9-DC47-503E-4882-AD21C0A18790}"/>
          </ac:grpSpMkLst>
        </pc:grpChg>
        <pc:grpChg chg="del">
          <ac:chgData name="隆誠 堀本" userId="2a8589c694f2ec76" providerId="LiveId" clId="{55F3F5A0-1330-4730-9C1B-FF33F270C39F}" dt="2024-05-08T14:44:42.133" v="1042" actId="478"/>
          <ac:grpSpMkLst>
            <pc:docMk/>
            <pc:sldMk cId="3165739065" sldId="457"/>
            <ac:grpSpMk id="45" creationId="{225A85E1-91AC-EC77-CAA6-09F63AB10E07}"/>
          </ac:grpSpMkLst>
        </pc:grpChg>
        <pc:cxnChg chg="mod">
          <ac:chgData name="隆誠 堀本" userId="2a8589c694f2ec76" providerId="LiveId" clId="{55F3F5A0-1330-4730-9C1B-FF33F270C39F}" dt="2024-05-08T14:45:50.460" v="1050" actId="478"/>
          <ac:cxnSpMkLst>
            <pc:docMk/>
            <pc:sldMk cId="3165739065" sldId="457"/>
            <ac:cxnSpMk id="15" creationId="{A8408D84-0F16-574F-691E-3B8AF0844655}"/>
          </ac:cxnSpMkLst>
        </pc:cxnChg>
        <pc:cxnChg chg="mod">
          <ac:chgData name="隆誠 堀本" userId="2a8589c694f2ec76" providerId="LiveId" clId="{55F3F5A0-1330-4730-9C1B-FF33F270C39F}" dt="2024-05-08T14:45:50.460" v="1050" actId="478"/>
          <ac:cxnSpMkLst>
            <pc:docMk/>
            <pc:sldMk cId="3165739065" sldId="457"/>
            <ac:cxnSpMk id="16" creationId="{3EEE8BF1-4843-01CE-5814-62F46A7E1FF6}"/>
          </ac:cxnSpMkLst>
        </pc:cxnChg>
        <pc:cxnChg chg="mod">
          <ac:chgData name="隆誠 堀本" userId="2a8589c694f2ec76" providerId="LiveId" clId="{55F3F5A0-1330-4730-9C1B-FF33F270C39F}" dt="2024-05-08T14:45:50.460" v="1050" actId="478"/>
          <ac:cxnSpMkLst>
            <pc:docMk/>
            <pc:sldMk cId="3165739065" sldId="457"/>
            <ac:cxnSpMk id="17" creationId="{46885270-942B-7386-F8DA-9F3A7F65117E}"/>
          </ac:cxnSpMkLst>
        </pc:cxnChg>
        <pc:cxnChg chg="mod">
          <ac:chgData name="隆誠 堀本" userId="2a8589c694f2ec76" providerId="LiveId" clId="{55F3F5A0-1330-4730-9C1B-FF33F270C39F}" dt="2024-05-08T14:45:50.460" v="1050" actId="478"/>
          <ac:cxnSpMkLst>
            <pc:docMk/>
            <pc:sldMk cId="3165739065" sldId="457"/>
            <ac:cxnSpMk id="18" creationId="{E98E5BBB-FAFA-FA93-F101-85274D2B97FC}"/>
          </ac:cxnSpMkLst>
        </pc:cxnChg>
        <pc:cxnChg chg="mod">
          <ac:chgData name="隆誠 堀本" userId="2a8589c694f2ec76" providerId="LiveId" clId="{55F3F5A0-1330-4730-9C1B-FF33F270C39F}" dt="2024-05-08T14:45:50.460" v="1050" actId="478"/>
          <ac:cxnSpMkLst>
            <pc:docMk/>
            <pc:sldMk cId="3165739065" sldId="457"/>
            <ac:cxnSpMk id="19" creationId="{2A942E96-90ED-275C-7AD9-CDF800D533C7}"/>
          </ac:cxnSpMkLst>
        </pc:cxnChg>
        <pc:cxnChg chg="mod">
          <ac:chgData name="隆誠 堀本" userId="2a8589c694f2ec76" providerId="LiveId" clId="{55F3F5A0-1330-4730-9C1B-FF33F270C39F}" dt="2024-05-08T14:45:50.460" v="1050" actId="478"/>
          <ac:cxnSpMkLst>
            <pc:docMk/>
            <pc:sldMk cId="3165739065" sldId="457"/>
            <ac:cxnSpMk id="20" creationId="{DEA85A24-0162-71B8-949B-8CF27B819223}"/>
          </ac:cxnSpMkLst>
        </pc:cxnChg>
        <pc:cxnChg chg="mod">
          <ac:chgData name="隆誠 堀本" userId="2a8589c694f2ec76" providerId="LiveId" clId="{55F3F5A0-1330-4730-9C1B-FF33F270C39F}" dt="2024-05-08T14:45:50.460" v="1050" actId="478"/>
          <ac:cxnSpMkLst>
            <pc:docMk/>
            <pc:sldMk cId="3165739065" sldId="457"/>
            <ac:cxnSpMk id="21" creationId="{4A91C9BB-4C43-4730-48F8-5438A7905D17}"/>
          </ac:cxnSpMkLst>
        </pc:cxnChg>
        <pc:cxnChg chg="mod">
          <ac:chgData name="隆誠 堀本" userId="2a8589c694f2ec76" providerId="LiveId" clId="{55F3F5A0-1330-4730-9C1B-FF33F270C39F}" dt="2024-05-08T14:45:50.460" v="1050" actId="478"/>
          <ac:cxnSpMkLst>
            <pc:docMk/>
            <pc:sldMk cId="3165739065" sldId="457"/>
            <ac:cxnSpMk id="31" creationId="{E698F472-30BC-3F3C-0F24-D48D8B15EC4E}"/>
          </ac:cxnSpMkLst>
        </pc:cxnChg>
        <pc:cxnChg chg="mod">
          <ac:chgData name="隆誠 堀本" userId="2a8589c694f2ec76" providerId="LiveId" clId="{55F3F5A0-1330-4730-9C1B-FF33F270C39F}" dt="2024-05-08T14:45:50.460" v="1050" actId="478"/>
          <ac:cxnSpMkLst>
            <pc:docMk/>
            <pc:sldMk cId="3165739065" sldId="457"/>
            <ac:cxnSpMk id="32" creationId="{21D3D966-9C61-28A1-B124-0CD8273F7723}"/>
          </ac:cxnSpMkLst>
        </pc:cxnChg>
        <pc:cxnChg chg="mod">
          <ac:chgData name="隆誠 堀本" userId="2a8589c694f2ec76" providerId="LiveId" clId="{55F3F5A0-1330-4730-9C1B-FF33F270C39F}" dt="2024-05-08T14:45:52.374" v="1051"/>
          <ac:cxnSpMkLst>
            <pc:docMk/>
            <pc:sldMk cId="3165739065" sldId="457"/>
            <ac:cxnSpMk id="43" creationId="{0B16F4C4-9201-A773-195E-47A56AABA71B}"/>
          </ac:cxnSpMkLst>
        </pc:cxnChg>
        <pc:cxnChg chg="mod">
          <ac:chgData name="隆誠 堀本" userId="2a8589c694f2ec76" providerId="LiveId" clId="{55F3F5A0-1330-4730-9C1B-FF33F270C39F}" dt="2024-05-08T14:45:52.374" v="1051"/>
          <ac:cxnSpMkLst>
            <pc:docMk/>
            <pc:sldMk cId="3165739065" sldId="457"/>
            <ac:cxnSpMk id="44" creationId="{42D5749B-67B5-D740-F8A9-090B1ACDA6D3}"/>
          </ac:cxnSpMkLst>
        </pc:cxnChg>
        <pc:cxnChg chg="mod">
          <ac:chgData name="隆誠 堀本" userId="2a8589c694f2ec76" providerId="LiveId" clId="{55F3F5A0-1330-4730-9C1B-FF33F270C39F}" dt="2024-05-08T14:45:52.374" v="1051"/>
          <ac:cxnSpMkLst>
            <pc:docMk/>
            <pc:sldMk cId="3165739065" sldId="457"/>
            <ac:cxnSpMk id="48" creationId="{24BD74D1-7D5C-82CA-5322-5A8363C24CB5}"/>
          </ac:cxnSpMkLst>
        </pc:cxnChg>
        <pc:cxnChg chg="mod">
          <ac:chgData name="隆誠 堀本" userId="2a8589c694f2ec76" providerId="LiveId" clId="{55F3F5A0-1330-4730-9C1B-FF33F270C39F}" dt="2024-05-08T14:45:52.374" v="1051"/>
          <ac:cxnSpMkLst>
            <pc:docMk/>
            <pc:sldMk cId="3165739065" sldId="457"/>
            <ac:cxnSpMk id="51" creationId="{CE5A7142-E5FF-9BEE-87A2-9EC7DF8F01AA}"/>
          </ac:cxnSpMkLst>
        </pc:cxnChg>
        <pc:cxnChg chg="mod">
          <ac:chgData name="隆誠 堀本" userId="2a8589c694f2ec76" providerId="LiveId" clId="{55F3F5A0-1330-4730-9C1B-FF33F270C39F}" dt="2024-05-08T14:45:52.374" v="1051"/>
          <ac:cxnSpMkLst>
            <pc:docMk/>
            <pc:sldMk cId="3165739065" sldId="457"/>
            <ac:cxnSpMk id="52" creationId="{82263508-64BB-2787-0C1D-8F21233B87B0}"/>
          </ac:cxnSpMkLst>
        </pc:cxnChg>
        <pc:cxnChg chg="mod">
          <ac:chgData name="隆誠 堀本" userId="2a8589c694f2ec76" providerId="LiveId" clId="{55F3F5A0-1330-4730-9C1B-FF33F270C39F}" dt="2024-05-08T14:44:42.133" v="1042" actId="478"/>
          <ac:cxnSpMkLst>
            <pc:docMk/>
            <pc:sldMk cId="3165739065" sldId="457"/>
            <ac:cxnSpMk id="53" creationId="{14C2EA0F-79A6-7EF4-9684-6A0367A9DD47}"/>
          </ac:cxnSpMkLst>
        </pc:cxnChg>
        <pc:cxnChg chg="mod">
          <ac:chgData name="隆誠 堀本" userId="2a8589c694f2ec76" providerId="LiveId" clId="{55F3F5A0-1330-4730-9C1B-FF33F270C39F}" dt="2024-05-08T14:45:52.374" v="1051"/>
          <ac:cxnSpMkLst>
            <pc:docMk/>
            <pc:sldMk cId="3165739065" sldId="457"/>
            <ac:cxnSpMk id="54" creationId="{6D166BAA-C4BF-E242-E945-A6E367A88E99}"/>
          </ac:cxnSpMkLst>
        </pc:cxnChg>
        <pc:cxnChg chg="mod">
          <ac:chgData name="隆誠 堀本" userId="2a8589c694f2ec76" providerId="LiveId" clId="{55F3F5A0-1330-4730-9C1B-FF33F270C39F}" dt="2024-05-08T14:44:42.133" v="1042" actId="478"/>
          <ac:cxnSpMkLst>
            <pc:docMk/>
            <pc:sldMk cId="3165739065" sldId="457"/>
            <ac:cxnSpMk id="55" creationId="{11A1C06F-82CA-4C01-A0BA-6722389DDA1F}"/>
          </ac:cxnSpMkLst>
        </pc:cxnChg>
        <pc:cxnChg chg="mod">
          <ac:chgData name="隆誠 堀本" userId="2a8589c694f2ec76" providerId="LiveId" clId="{55F3F5A0-1330-4730-9C1B-FF33F270C39F}" dt="2024-05-08T14:45:52.374" v="1051"/>
          <ac:cxnSpMkLst>
            <pc:docMk/>
            <pc:sldMk cId="3165739065" sldId="457"/>
            <ac:cxnSpMk id="56" creationId="{ACADCAF0-9C9D-C503-8F59-E689D6CB4F88}"/>
          </ac:cxnSpMkLst>
        </pc:cxnChg>
        <pc:cxnChg chg="mod">
          <ac:chgData name="隆誠 堀本" userId="2a8589c694f2ec76" providerId="LiveId" clId="{55F3F5A0-1330-4730-9C1B-FF33F270C39F}" dt="2024-05-08T14:44:42.133" v="1042" actId="478"/>
          <ac:cxnSpMkLst>
            <pc:docMk/>
            <pc:sldMk cId="3165739065" sldId="457"/>
            <ac:cxnSpMk id="69" creationId="{47DB73A8-8992-01B7-D1B8-F56E18C7AA8D}"/>
          </ac:cxnSpMkLst>
        </pc:cxnChg>
        <pc:cxnChg chg="mod">
          <ac:chgData name="隆誠 堀本" userId="2a8589c694f2ec76" providerId="LiveId" clId="{55F3F5A0-1330-4730-9C1B-FF33F270C39F}" dt="2024-05-08T14:44:42.133" v="1042" actId="478"/>
          <ac:cxnSpMkLst>
            <pc:docMk/>
            <pc:sldMk cId="3165739065" sldId="457"/>
            <ac:cxnSpMk id="70" creationId="{122ACF3B-31C5-AEA1-54D0-4B1E2591022A}"/>
          </ac:cxnSpMkLst>
        </pc:cxnChg>
        <pc:cxnChg chg="mod">
          <ac:chgData name="隆誠 堀本" userId="2a8589c694f2ec76" providerId="LiveId" clId="{55F3F5A0-1330-4730-9C1B-FF33F270C39F}" dt="2024-05-08T14:44:42.133" v="1042" actId="478"/>
          <ac:cxnSpMkLst>
            <pc:docMk/>
            <pc:sldMk cId="3165739065" sldId="457"/>
            <ac:cxnSpMk id="71" creationId="{A87E57E5-6937-D9F9-C150-9E8DA4C0A791}"/>
          </ac:cxnSpMkLst>
        </pc:cxnChg>
        <pc:cxnChg chg="mod">
          <ac:chgData name="隆誠 堀本" userId="2a8589c694f2ec76" providerId="LiveId" clId="{55F3F5A0-1330-4730-9C1B-FF33F270C39F}" dt="2024-05-08T14:44:42.133" v="1042" actId="478"/>
          <ac:cxnSpMkLst>
            <pc:docMk/>
            <pc:sldMk cId="3165739065" sldId="457"/>
            <ac:cxnSpMk id="72" creationId="{02C62964-792F-FF67-E48F-3E20A0A363A2}"/>
          </ac:cxnSpMkLst>
        </pc:cxnChg>
        <pc:cxnChg chg="mod">
          <ac:chgData name="隆誠 堀本" userId="2a8589c694f2ec76" providerId="LiveId" clId="{55F3F5A0-1330-4730-9C1B-FF33F270C39F}" dt="2024-05-08T14:44:42.133" v="1042" actId="478"/>
          <ac:cxnSpMkLst>
            <pc:docMk/>
            <pc:sldMk cId="3165739065" sldId="457"/>
            <ac:cxnSpMk id="76" creationId="{97C54862-C988-9050-90EA-174B1B226F7E}"/>
          </ac:cxnSpMkLst>
        </pc:cxnChg>
        <pc:cxnChg chg="mod">
          <ac:chgData name="隆誠 堀本" userId="2a8589c694f2ec76" providerId="LiveId" clId="{55F3F5A0-1330-4730-9C1B-FF33F270C39F}" dt="2024-05-08T14:45:52.374" v="1051"/>
          <ac:cxnSpMkLst>
            <pc:docMk/>
            <pc:sldMk cId="3165739065" sldId="457"/>
            <ac:cxnSpMk id="79" creationId="{E5556EE3-68CA-3F23-0ABB-E3833606F4B4}"/>
          </ac:cxnSpMkLst>
        </pc:cxnChg>
        <pc:cxnChg chg="mod">
          <ac:chgData name="隆誠 堀本" userId="2a8589c694f2ec76" providerId="LiveId" clId="{55F3F5A0-1330-4730-9C1B-FF33F270C39F}" dt="2024-05-08T14:45:52.374" v="1051"/>
          <ac:cxnSpMkLst>
            <pc:docMk/>
            <pc:sldMk cId="3165739065" sldId="457"/>
            <ac:cxnSpMk id="80" creationId="{258A04F7-0A0F-F25A-8D9C-CE5691951729}"/>
          </ac:cxnSpMkLst>
        </pc:cxnChg>
      </pc:sldChg>
      <pc:sldChg chg="del">
        <pc:chgData name="隆誠 堀本" userId="2a8589c694f2ec76" providerId="LiveId" clId="{55F3F5A0-1330-4730-9C1B-FF33F270C39F}" dt="2024-05-07T03:00:58.726" v="476" actId="47"/>
        <pc:sldMkLst>
          <pc:docMk/>
          <pc:sldMk cId="3756792041" sldId="459"/>
        </pc:sldMkLst>
      </pc:sldChg>
      <pc:sldChg chg="del">
        <pc:chgData name="隆誠 堀本" userId="2a8589c694f2ec76" providerId="LiveId" clId="{55F3F5A0-1330-4730-9C1B-FF33F270C39F}" dt="2024-05-07T03:00:02.194" v="472" actId="47"/>
        <pc:sldMkLst>
          <pc:docMk/>
          <pc:sldMk cId="2912082514" sldId="460"/>
        </pc:sldMkLst>
      </pc:sldChg>
      <pc:sldChg chg="del">
        <pc:chgData name="隆誠 堀本" userId="2a8589c694f2ec76" providerId="LiveId" clId="{55F3F5A0-1330-4730-9C1B-FF33F270C39F}" dt="2024-05-07T02:59:55.192" v="471" actId="47"/>
        <pc:sldMkLst>
          <pc:docMk/>
          <pc:sldMk cId="4198926427" sldId="465"/>
        </pc:sldMkLst>
      </pc:sldChg>
      <pc:sldChg chg="modNotesTx">
        <pc:chgData name="隆誠 堀本" userId="2a8589c694f2ec76" providerId="LiveId" clId="{55F3F5A0-1330-4730-9C1B-FF33F270C39F}" dt="2024-05-13T10:00:12.659" v="7627" actId="20577"/>
        <pc:sldMkLst>
          <pc:docMk/>
          <pc:sldMk cId="3929745915" sldId="466"/>
        </pc:sldMkLst>
      </pc:sldChg>
      <pc:sldChg chg="modSp mod">
        <pc:chgData name="隆誠 堀本" userId="2a8589c694f2ec76" providerId="LiveId" clId="{55F3F5A0-1330-4730-9C1B-FF33F270C39F}" dt="2024-05-13T08:27:29.610" v="6836" actId="14100"/>
        <pc:sldMkLst>
          <pc:docMk/>
          <pc:sldMk cId="2219077330" sldId="470"/>
        </pc:sldMkLst>
        <pc:spChg chg="mod">
          <ac:chgData name="隆誠 堀本" userId="2a8589c694f2ec76" providerId="LiveId" clId="{55F3F5A0-1330-4730-9C1B-FF33F270C39F}" dt="2024-05-13T08:27:29.610" v="6836" actId="14100"/>
          <ac:spMkLst>
            <pc:docMk/>
            <pc:sldMk cId="2219077330" sldId="470"/>
            <ac:spMk id="135" creationId="{BADD4555-C615-8E88-B6E7-2C3522B3BEE4}"/>
          </ac:spMkLst>
        </pc:spChg>
      </pc:sldChg>
      <pc:sldChg chg="del">
        <pc:chgData name="隆誠 堀本" userId="2a8589c694f2ec76" providerId="LiveId" clId="{55F3F5A0-1330-4730-9C1B-FF33F270C39F}" dt="2024-05-07T02:59:55.192" v="471" actId="47"/>
        <pc:sldMkLst>
          <pc:docMk/>
          <pc:sldMk cId="1844603692" sldId="474"/>
        </pc:sldMkLst>
      </pc:sldChg>
      <pc:sldChg chg="del">
        <pc:chgData name="隆誠 堀本" userId="2a8589c694f2ec76" providerId="LiveId" clId="{55F3F5A0-1330-4730-9C1B-FF33F270C39F}" dt="2024-05-07T03:00:42.361" v="474" actId="47"/>
        <pc:sldMkLst>
          <pc:docMk/>
          <pc:sldMk cId="79565411" sldId="477"/>
        </pc:sldMkLst>
      </pc:sldChg>
      <pc:sldChg chg="del">
        <pc:chgData name="隆誠 堀本" userId="2a8589c694f2ec76" providerId="LiveId" clId="{55F3F5A0-1330-4730-9C1B-FF33F270C39F}" dt="2024-05-07T03:00:58.726" v="476" actId="47"/>
        <pc:sldMkLst>
          <pc:docMk/>
          <pc:sldMk cId="3657516372" sldId="480"/>
        </pc:sldMkLst>
      </pc:sldChg>
      <pc:sldChg chg="del modNotesTx">
        <pc:chgData name="隆誠 堀本" userId="2a8589c694f2ec76" providerId="LiveId" clId="{55F3F5A0-1330-4730-9C1B-FF33F270C39F}" dt="2024-05-08T16:18:58.360" v="1714" actId="2696"/>
        <pc:sldMkLst>
          <pc:docMk/>
          <pc:sldMk cId="2299138504" sldId="481"/>
        </pc:sldMkLst>
      </pc:sldChg>
      <pc:sldChg chg="modSp del mod">
        <pc:chgData name="隆誠 堀本" userId="2a8589c694f2ec76" providerId="LiveId" clId="{55F3F5A0-1330-4730-9C1B-FF33F270C39F}" dt="2024-05-07T02:46:31.505" v="101" actId="47"/>
        <pc:sldMkLst>
          <pc:docMk/>
          <pc:sldMk cId="1621685610" sldId="482"/>
        </pc:sldMkLst>
        <pc:spChg chg="mod">
          <ac:chgData name="隆誠 堀本" userId="2a8589c694f2ec76" providerId="LiveId" clId="{55F3F5A0-1330-4730-9C1B-FF33F270C39F}" dt="2024-05-07T02:31:14.597" v="65" actId="20577"/>
          <ac:spMkLst>
            <pc:docMk/>
            <pc:sldMk cId="1621685610" sldId="482"/>
            <ac:spMk id="2" creationId="{C137386E-9A36-C81D-8A20-57FF854942EE}"/>
          </ac:spMkLst>
        </pc:spChg>
      </pc:sldChg>
      <pc:sldChg chg="del">
        <pc:chgData name="隆誠 堀本" userId="2a8589c694f2ec76" providerId="LiveId" clId="{55F3F5A0-1330-4730-9C1B-FF33F270C39F}" dt="2024-05-07T02:46:31.505" v="101" actId="47"/>
        <pc:sldMkLst>
          <pc:docMk/>
          <pc:sldMk cId="2715423104" sldId="483"/>
        </pc:sldMkLst>
      </pc:sldChg>
      <pc:sldChg chg="modSp del mod">
        <pc:chgData name="隆誠 堀本" userId="2a8589c694f2ec76" providerId="LiveId" clId="{55F3F5A0-1330-4730-9C1B-FF33F270C39F}" dt="2024-05-08T16:24:47.389" v="1886" actId="2696"/>
        <pc:sldMkLst>
          <pc:docMk/>
          <pc:sldMk cId="2010249001" sldId="484"/>
        </pc:sldMkLst>
        <pc:spChg chg="mod">
          <ac:chgData name="隆誠 堀本" userId="2a8589c694f2ec76" providerId="LiveId" clId="{55F3F5A0-1330-4730-9C1B-FF33F270C39F}" dt="2024-05-08T16:23:56.664" v="1843" actId="20577"/>
          <ac:spMkLst>
            <pc:docMk/>
            <pc:sldMk cId="2010249001" sldId="484"/>
            <ac:spMk id="2" creationId="{4A03EDF2-21FD-B534-5B5D-F6CBD59D63C5}"/>
          </ac:spMkLst>
        </pc:spChg>
      </pc:sldChg>
      <pc:sldChg chg="del">
        <pc:chgData name="隆誠 堀本" userId="2a8589c694f2ec76" providerId="LiveId" clId="{55F3F5A0-1330-4730-9C1B-FF33F270C39F}" dt="2024-05-07T03:00:02.194" v="472" actId="47"/>
        <pc:sldMkLst>
          <pc:docMk/>
          <pc:sldMk cId="89701693" sldId="486"/>
        </pc:sldMkLst>
      </pc:sldChg>
      <pc:sldChg chg="del">
        <pc:chgData name="隆誠 堀本" userId="2a8589c694f2ec76" providerId="LiveId" clId="{55F3F5A0-1330-4730-9C1B-FF33F270C39F}" dt="2024-05-07T03:00:02.194" v="472" actId="47"/>
        <pc:sldMkLst>
          <pc:docMk/>
          <pc:sldMk cId="442843631" sldId="487"/>
        </pc:sldMkLst>
      </pc:sldChg>
      <pc:sldChg chg="modSp mod modNotesTx">
        <pc:chgData name="隆誠 堀本" userId="2a8589c694f2ec76" providerId="LiveId" clId="{55F3F5A0-1330-4730-9C1B-FF33F270C39F}" dt="2024-05-13T08:53:58.274" v="6904" actId="20577"/>
        <pc:sldMkLst>
          <pc:docMk/>
          <pc:sldMk cId="2179168985" sldId="488"/>
        </pc:sldMkLst>
        <pc:spChg chg="mod">
          <ac:chgData name="隆誠 堀本" userId="2a8589c694f2ec76" providerId="LiveId" clId="{55F3F5A0-1330-4730-9C1B-FF33F270C39F}" dt="2024-05-08T16:24:19.316" v="1868" actId="20577"/>
          <ac:spMkLst>
            <pc:docMk/>
            <pc:sldMk cId="2179168985" sldId="488"/>
            <ac:spMk id="2" creationId="{4198CE77-8DFF-61EA-C228-533B7262069E}"/>
          </ac:spMkLst>
        </pc:spChg>
      </pc:sldChg>
      <pc:sldChg chg="del">
        <pc:chgData name="隆誠 堀本" userId="2a8589c694f2ec76" providerId="LiveId" clId="{55F3F5A0-1330-4730-9C1B-FF33F270C39F}" dt="2024-05-07T02:59:55.192" v="471" actId="47"/>
        <pc:sldMkLst>
          <pc:docMk/>
          <pc:sldMk cId="2984719957" sldId="489"/>
        </pc:sldMkLst>
      </pc:sldChg>
      <pc:sldChg chg="del">
        <pc:chgData name="隆誠 堀本" userId="2a8589c694f2ec76" providerId="LiveId" clId="{55F3F5A0-1330-4730-9C1B-FF33F270C39F}" dt="2024-05-07T02:59:55.192" v="471" actId="47"/>
        <pc:sldMkLst>
          <pc:docMk/>
          <pc:sldMk cId="3128019309" sldId="490"/>
        </pc:sldMkLst>
      </pc:sldChg>
      <pc:sldChg chg="del">
        <pc:chgData name="隆誠 堀本" userId="2a8589c694f2ec76" providerId="LiveId" clId="{55F3F5A0-1330-4730-9C1B-FF33F270C39F}" dt="2024-05-07T02:59:55.192" v="471" actId="47"/>
        <pc:sldMkLst>
          <pc:docMk/>
          <pc:sldMk cId="4155793212" sldId="491"/>
        </pc:sldMkLst>
      </pc:sldChg>
      <pc:sldChg chg="del">
        <pc:chgData name="隆誠 堀本" userId="2a8589c694f2ec76" providerId="LiveId" clId="{55F3F5A0-1330-4730-9C1B-FF33F270C39F}" dt="2024-05-07T02:59:55.192" v="471" actId="47"/>
        <pc:sldMkLst>
          <pc:docMk/>
          <pc:sldMk cId="1375252352" sldId="492"/>
        </pc:sldMkLst>
      </pc:sldChg>
      <pc:sldChg chg="modSp mod">
        <pc:chgData name="隆誠 堀本" userId="2a8589c694f2ec76" providerId="LiveId" clId="{55F3F5A0-1330-4730-9C1B-FF33F270C39F}" dt="2024-05-08T16:24:29.362" v="1884" actId="20577"/>
        <pc:sldMkLst>
          <pc:docMk/>
          <pc:sldMk cId="1556165837" sldId="493"/>
        </pc:sldMkLst>
        <pc:spChg chg="mod">
          <ac:chgData name="隆誠 堀本" userId="2a8589c694f2ec76" providerId="LiveId" clId="{55F3F5A0-1330-4730-9C1B-FF33F270C39F}" dt="2024-05-08T16:24:29.362" v="1884" actId="20577"/>
          <ac:spMkLst>
            <pc:docMk/>
            <pc:sldMk cId="1556165837" sldId="493"/>
            <ac:spMk id="2" creationId="{ACB4F1EC-10CB-3922-3D86-63A9A4D2B06A}"/>
          </ac:spMkLst>
        </pc:spChg>
      </pc:sldChg>
      <pc:sldChg chg="del">
        <pc:chgData name="隆誠 堀本" userId="2a8589c694f2ec76" providerId="LiveId" clId="{55F3F5A0-1330-4730-9C1B-FF33F270C39F}" dt="2024-05-08T22:42:38.318" v="2214" actId="2696"/>
        <pc:sldMkLst>
          <pc:docMk/>
          <pc:sldMk cId="2966193793" sldId="498"/>
        </pc:sldMkLst>
      </pc:sldChg>
      <pc:sldChg chg="del">
        <pc:chgData name="隆誠 堀本" userId="2a8589c694f2ec76" providerId="LiveId" clId="{55F3F5A0-1330-4730-9C1B-FF33F270C39F}" dt="2024-05-07T02:59:55.192" v="471" actId="47"/>
        <pc:sldMkLst>
          <pc:docMk/>
          <pc:sldMk cId="1607410228" sldId="501"/>
        </pc:sldMkLst>
      </pc:sldChg>
      <pc:sldChg chg="modSp mod modNotesTx">
        <pc:chgData name="隆誠 堀本" userId="2a8589c694f2ec76" providerId="LiveId" clId="{55F3F5A0-1330-4730-9C1B-FF33F270C39F}" dt="2024-05-13T02:02:04.451" v="5791" actId="20577"/>
        <pc:sldMkLst>
          <pc:docMk/>
          <pc:sldMk cId="3343973880" sldId="502"/>
        </pc:sldMkLst>
        <pc:spChg chg="mod">
          <ac:chgData name="隆誠 堀本" userId="2a8589c694f2ec76" providerId="LiveId" clId="{55F3F5A0-1330-4730-9C1B-FF33F270C39F}" dt="2024-05-08T16:20:21.476" v="1751" actId="20577"/>
          <ac:spMkLst>
            <pc:docMk/>
            <pc:sldMk cId="3343973880" sldId="502"/>
            <ac:spMk id="15" creationId="{AA5D7CDA-D982-5CA8-E145-A1A0D2F9E48F}"/>
          </ac:spMkLst>
        </pc:spChg>
      </pc:sldChg>
      <pc:sldChg chg="modSp mod modNotesTx">
        <pc:chgData name="隆誠 堀本" userId="2a8589c694f2ec76" providerId="LiveId" clId="{55F3F5A0-1330-4730-9C1B-FF33F270C39F}" dt="2024-05-08T16:20:28.130" v="1755" actId="20577"/>
        <pc:sldMkLst>
          <pc:docMk/>
          <pc:sldMk cId="948253481" sldId="503"/>
        </pc:sldMkLst>
        <pc:spChg chg="mod">
          <ac:chgData name="隆誠 堀本" userId="2a8589c694f2ec76" providerId="LiveId" clId="{55F3F5A0-1330-4730-9C1B-FF33F270C39F}" dt="2024-05-08T16:20:28.130" v="1755" actId="20577"/>
          <ac:spMkLst>
            <pc:docMk/>
            <pc:sldMk cId="948253481" sldId="503"/>
            <ac:spMk id="15" creationId="{AA5D7CDA-D982-5CA8-E145-A1A0D2F9E48F}"/>
          </ac:spMkLst>
        </pc:spChg>
      </pc:sldChg>
      <pc:sldChg chg="modSp add mod modNotesTx">
        <pc:chgData name="隆誠 堀本" userId="2a8589c694f2ec76" providerId="LiveId" clId="{55F3F5A0-1330-4730-9C1B-FF33F270C39F}" dt="2024-05-13T08:36:00.889" v="6883" actId="20577"/>
        <pc:sldMkLst>
          <pc:docMk/>
          <pc:sldMk cId="355257882" sldId="504"/>
        </pc:sldMkLst>
        <pc:spChg chg="mod">
          <ac:chgData name="隆誠 堀本" userId="2a8589c694f2ec76" providerId="LiveId" clId="{55F3F5A0-1330-4730-9C1B-FF33F270C39F}" dt="2024-05-08T16:22:16.538" v="1780" actId="20577"/>
          <ac:spMkLst>
            <pc:docMk/>
            <pc:sldMk cId="355257882" sldId="504"/>
            <ac:spMk id="12" creationId="{8B4A258B-3E8C-426A-6EBD-892CFB68F165}"/>
          </ac:spMkLst>
        </pc:spChg>
        <pc:spChg chg="mod">
          <ac:chgData name="隆誠 堀本" userId="2a8589c694f2ec76" providerId="LiveId" clId="{55F3F5A0-1330-4730-9C1B-FF33F270C39F}" dt="2024-05-13T02:07:28.278" v="5950" actId="207"/>
          <ac:spMkLst>
            <pc:docMk/>
            <pc:sldMk cId="355257882" sldId="504"/>
            <ac:spMk id="149" creationId="{A82AC404-694D-79BE-1179-E66132046D5B}"/>
          </ac:spMkLst>
        </pc:spChg>
      </pc:sldChg>
      <pc:sldChg chg="addSp modSp mod">
        <pc:chgData name="隆誠 堀本" userId="2a8589c694f2ec76" providerId="LiveId" clId="{55F3F5A0-1330-4730-9C1B-FF33F270C39F}" dt="2024-05-13T02:45:49.827" v="6229" actId="20577"/>
        <pc:sldMkLst>
          <pc:docMk/>
          <pc:sldMk cId="3912888659" sldId="507"/>
        </pc:sldMkLst>
        <pc:spChg chg="add mod">
          <ac:chgData name="隆誠 堀本" userId="2a8589c694f2ec76" providerId="LiveId" clId="{55F3F5A0-1330-4730-9C1B-FF33F270C39F}" dt="2024-05-13T02:45:49.827" v="6229" actId="20577"/>
          <ac:spMkLst>
            <pc:docMk/>
            <pc:sldMk cId="3912888659" sldId="507"/>
            <ac:spMk id="6" creationId="{B1A825AE-246B-BEA4-54C4-A56A8A131181}"/>
          </ac:spMkLst>
        </pc:spChg>
      </pc:sldChg>
      <pc:sldChg chg="modSp del mod">
        <pc:chgData name="隆誠 堀本" userId="2a8589c694f2ec76" providerId="LiveId" clId="{55F3F5A0-1330-4730-9C1B-FF33F270C39F}" dt="2024-05-08T16:25:22.631" v="1892" actId="2696"/>
        <pc:sldMkLst>
          <pc:docMk/>
          <pc:sldMk cId="1350608186" sldId="508"/>
        </pc:sldMkLst>
        <pc:spChg chg="mod">
          <ac:chgData name="隆誠 堀本" userId="2a8589c694f2ec76" providerId="LiveId" clId="{55F3F5A0-1330-4730-9C1B-FF33F270C39F}" dt="2024-05-07T02:46:53.640" v="103" actId="20577"/>
          <ac:spMkLst>
            <pc:docMk/>
            <pc:sldMk cId="1350608186" sldId="508"/>
            <ac:spMk id="2" creationId="{4A03EDF2-21FD-B534-5B5D-F6CBD59D63C5}"/>
          </ac:spMkLst>
        </pc:spChg>
        <pc:spChg chg="mod">
          <ac:chgData name="隆誠 堀本" userId="2a8589c694f2ec76" providerId="LiveId" clId="{55F3F5A0-1330-4730-9C1B-FF33F270C39F}" dt="2024-05-07T02:47:35.462" v="122" actId="14100"/>
          <ac:spMkLst>
            <pc:docMk/>
            <pc:sldMk cId="1350608186" sldId="508"/>
            <ac:spMk id="10" creationId="{CB91B936-2637-52D9-BC5D-53986509D793}"/>
          </ac:spMkLst>
        </pc:spChg>
        <pc:graphicFrameChg chg="modGraphic">
          <ac:chgData name="隆誠 堀本" userId="2a8589c694f2ec76" providerId="LiveId" clId="{55F3F5A0-1330-4730-9C1B-FF33F270C39F}" dt="2024-05-07T02:47:12.803" v="111" actId="20577"/>
          <ac:graphicFrameMkLst>
            <pc:docMk/>
            <pc:sldMk cId="1350608186" sldId="508"/>
            <ac:graphicFrameMk id="5" creationId="{5571AE22-3A3F-E6BA-2583-BA0E0427F1EC}"/>
          </ac:graphicFrameMkLst>
        </pc:graphicFrameChg>
      </pc:sldChg>
      <pc:sldChg chg="modSp mod modNotesTx">
        <pc:chgData name="隆誠 堀本" userId="2a8589c694f2ec76" providerId="LiveId" clId="{55F3F5A0-1330-4730-9C1B-FF33F270C39F}" dt="2024-05-13T08:58:07.557" v="6969" actId="20577"/>
        <pc:sldMkLst>
          <pc:docMk/>
          <pc:sldMk cId="2136092576" sldId="509"/>
        </pc:sldMkLst>
        <pc:spChg chg="mod">
          <ac:chgData name="隆誠 堀本" userId="2a8589c694f2ec76" providerId="LiveId" clId="{55F3F5A0-1330-4730-9C1B-FF33F270C39F}" dt="2024-05-08T16:25:00.214" v="1887"/>
          <ac:spMkLst>
            <pc:docMk/>
            <pc:sldMk cId="2136092576" sldId="509"/>
            <ac:spMk id="2" creationId="{4198CE77-8DFF-61EA-C228-533B7262069E}"/>
          </ac:spMkLst>
        </pc:spChg>
        <pc:spChg chg="mod">
          <ac:chgData name="隆誠 堀本" userId="2a8589c694f2ec76" providerId="LiveId" clId="{55F3F5A0-1330-4730-9C1B-FF33F270C39F}" dt="2024-05-07T02:48:06.178" v="153" actId="14100"/>
          <ac:spMkLst>
            <pc:docMk/>
            <pc:sldMk cId="2136092576" sldId="509"/>
            <ac:spMk id="10" creationId="{3B207174-F1D5-AF81-6DEE-71D492B982DF}"/>
          </ac:spMkLst>
        </pc:spChg>
        <pc:graphicFrameChg chg="mod modGraphic">
          <ac:chgData name="隆誠 堀本" userId="2a8589c694f2ec76" providerId="LiveId" clId="{55F3F5A0-1330-4730-9C1B-FF33F270C39F}" dt="2024-05-07T02:48:35.960" v="180" actId="20577"/>
          <ac:graphicFrameMkLst>
            <pc:docMk/>
            <pc:sldMk cId="2136092576" sldId="509"/>
            <ac:graphicFrameMk id="4" creationId="{D8DC8BB8-1F2F-14DD-AE63-99360FD48AB4}"/>
          </ac:graphicFrameMkLst>
        </pc:graphicFrameChg>
        <pc:graphicFrameChg chg="modGraphic">
          <ac:chgData name="隆誠 堀本" userId="2a8589c694f2ec76" providerId="LiveId" clId="{55F3F5A0-1330-4730-9C1B-FF33F270C39F}" dt="2024-05-07T02:47:54.358" v="140" actId="20577"/>
          <ac:graphicFrameMkLst>
            <pc:docMk/>
            <pc:sldMk cId="2136092576" sldId="509"/>
            <ac:graphicFrameMk id="5" creationId="{A9E8867F-BB81-F982-F1FE-AFC4FB797A3B}"/>
          </ac:graphicFrameMkLst>
        </pc:graphicFrameChg>
      </pc:sldChg>
      <pc:sldChg chg="modSp mod modNotesTx">
        <pc:chgData name="隆誠 堀本" userId="2a8589c694f2ec76" providerId="LiveId" clId="{55F3F5A0-1330-4730-9C1B-FF33F270C39F}" dt="2024-05-13T08:59:40.044" v="7030" actId="20577"/>
        <pc:sldMkLst>
          <pc:docMk/>
          <pc:sldMk cId="914930223" sldId="510"/>
        </pc:sldMkLst>
        <pc:spChg chg="mod">
          <ac:chgData name="隆誠 堀本" userId="2a8589c694f2ec76" providerId="LiveId" clId="{55F3F5A0-1330-4730-9C1B-FF33F270C39F}" dt="2024-05-08T16:25:19.127" v="1891"/>
          <ac:spMkLst>
            <pc:docMk/>
            <pc:sldMk cId="914930223" sldId="510"/>
            <ac:spMk id="2" creationId="{ACB4F1EC-10CB-3922-3D86-63A9A4D2B06A}"/>
          </ac:spMkLst>
        </pc:spChg>
        <pc:graphicFrameChg chg="modGraphic">
          <ac:chgData name="隆誠 堀本" userId="2a8589c694f2ec76" providerId="LiveId" clId="{55F3F5A0-1330-4730-9C1B-FF33F270C39F}" dt="2024-05-07T02:52:01.333" v="337" actId="20577"/>
          <ac:graphicFrameMkLst>
            <pc:docMk/>
            <pc:sldMk cId="914930223" sldId="510"/>
            <ac:graphicFrameMk id="7" creationId="{F4DA9419-562A-D1E5-4381-925A405CD3E2}"/>
          </ac:graphicFrameMkLst>
        </pc:graphicFrameChg>
        <pc:graphicFrameChg chg="modGraphic">
          <ac:chgData name="隆誠 堀本" userId="2a8589c694f2ec76" providerId="LiveId" clId="{55F3F5A0-1330-4730-9C1B-FF33F270C39F}" dt="2024-05-07T02:49:06.134" v="207" actId="20577"/>
          <ac:graphicFrameMkLst>
            <pc:docMk/>
            <pc:sldMk cId="914930223" sldId="510"/>
            <ac:graphicFrameMk id="8" creationId="{8276996A-DB90-CEDC-4883-DDD5EA9AE5AC}"/>
          </ac:graphicFrameMkLst>
        </pc:graphicFrameChg>
      </pc:sldChg>
      <pc:sldChg chg="modSp add del mod modNotesTx">
        <pc:chgData name="隆誠 堀本" userId="2a8589c694f2ec76" providerId="LiveId" clId="{55F3F5A0-1330-4730-9C1B-FF33F270C39F}" dt="2024-05-08T22:22:52.988" v="2202" actId="2696"/>
        <pc:sldMkLst>
          <pc:docMk/>
          <pc:sldMk cId="1418966541" sldId="511"/>
        </pc:sldMkLst>
        <pc:spChg chg="mod">
          <ac:chgData name="隆誠 堀本" userId="2a8589c694f2ec76" providerId="LiveId" clId="{55F3F5A0-1330-4730-9C1B-FF33F270C39F}" dt="2024-05-08T16:23:20.198" v="1802" actId="20577"/>
          <ac:spMkLst>
            <pc:docMk/>
            <pc:sldMk cId="1418966541" sldId="511"/>
            <ac:spMk id="2" creationId="{7CAC9385-9B5C-16CF-19CA-C6AAC76A2E9A}"/>
          </ac:spMkLst>
        </pc:spChg>
        <pc:graphicFrameChg chg="mod">
          <ac:chgData name="隆誠 堀本" userId="2a8589c694f2ec76" providerId="LiveId" clId="{55F3F5A0-1330-4730-9C1B-FF33F270C39F}" dt="2024-05-08T16:23:25.877" v="1804" actId="403"/>
          <ac:graphicFrameMkLst>
            <pc:docMk/>
            <pc:sldMk cId="1418966541" sldId="511"/>
            <ac:graphicFrameMk id="4" creationId="{042600BA-F31A-2007-D7B5-D9F22D3A5D3B}"/>
          </ac:graphicFrameMkLst>
        </pc:graphicFrameChg>
        <pc:graphicFrameChg chg="mod">
          <ac:chgData name="隆誠 堀本" userId="2a8589c694f2ec76" providerId="LiveId" clId="{55F3F5A0-1330-4730-9C1B-FF33F270C39F}" dt="2024-05-08T03:38:18.754" v="814" actId="1076"/>
          <ac:graphicFrameMkLst>
            <pc:docMk/>
            <pc:sldMk cId="1418966541" sldId="511"/>
            <ac:graphicFrameMk id="6" creationId="{DD4CABCA-1C2A-1AEC-0275-BA72ACE17D18}"/>
          </ac:graphicFrameMkLst>
        </pc:graphicFrameChg>
      </pc:sldChg>
      <pc:sldChg chg="modSp add mod ord modNotesTx">
        <pc:chgData name="隆誠 堀本" userId="2a8589c694f2ec76" providerId="LiveId" clId="{55F3F5A0-1330-4730-9C1B-FF33F270C39F}" dt="2024-05-13T02:14:07.695" v="5978" actId="20577"/>
        <pc:sldMkLst>
          <pc:docMk/>
          <pc:sldMk cId="2257280347" sldId="512"/>
        </pc:sldMkLst>
        <pc:spChg chg="mod">
          <ac:chgData name="隆誠 堀本" userId="2a8589c694f2ec76" providerId="LiveId" clId="{55F3F5A0-1330-4730-9C1B-FF33F270C39F}" dt="2024-05-08T03:15:15.743" v="789" actId="207"/>
          <ac:spMkLst>
            <pc:docMk/>
            <pc:sldMk cId="2257280347" sldId="512"/>
            <ac:spMk id="3" creationId="{6FB8702D-DF52-54A2-20B5-A937A3B825C1}"/>
          </ac:spMkLst>
        </pc:spChg>
      </pc:sldChg>
      <pc:sldChg chg="add del">
        <pc:chgData name="隆誠 堀本" userId="2a8589c694f2ec76" providerId="LiveId" clId="{55F3F5A0-1330-4730-9C1B-FF33F270C39F}" dt="2024-05-08T16:18:55.753" v="1713" actId="2696"/>
        <pc:sldMkLst>
          <pc:docMk/>
          <pc:sldMk cId="3687199498" sldId="513"/>
        </pc:sldMkLst>
      </pc:sldChg>
      <pc:sldChg chg="addSp delSp modSp add mod modNotesTx">
        <pc:chgData name="隆誠 堀本" userId="2a8589c694f2ec76" providerId="LiveId" clId="{55F3F5A0-1330-4730-9C1B-FF33F270C39F}" dt="2024-05-13T01:44:23.537" v="4997"/>
        <pc:sldMkLst>
          <pc:docMk/>
          <pc:sldMk cId="202275886" sldId="514"/>
        </pc:sldMkLst>
        <pc:spChg chg="mod">
          <ac:chgData name="隆誠 堀本" userId="2a8589c694f2ec76" providerId="LiveId" clId="{55F3F5A0-1330-4730-9C1B-FF33F270C39F}" dt="2024-05-08T15:59:39.191" v="1362" actId="20577"/>
          <ac:spMkLst>
            <pc:docMk/>
            <pc:sldMk cId="202275886" sldId="514"/>
            <ac:spMk id="3" creationId="{77B0A416-AB93-4FA6-B46A-A76B2A505B15}"/>
          </ac:spMkLst>
        </pc:spChg>
        <pc:spChg chg="del mod">
          <ac:chgData name="隆誠 堀本" userId="2a8589c694f2ec76" providerId="LiveId" clId="{55F3F5A0-1330-4730-9C1B-FF33F270C39F}" dt="2024-05-08T15:57:58.895" v="1326" actId="478"/>
          <ac:spMkLst>
            <pc:docMk/>
            <pc:sldMk cId="202275886" sldId="514"/>
            <ac:spMk id="5" creationId="{304E0710-A7F9-22F7-9852-1F93D277A243}"/>
          </ac:spMkLst>
        </pc:spChg>
        <pc:spChg chg="add mod">
          <ac:chgData name="隆誠 堀本" userId="2a8589c694f2ec76" providerId="LiveId" clId="{55F3F5A0-1330-4730-9C1B-FF33F270C39F}" dt="2024-05-08T15:56:34.596" v="1315"/>
          <ac:spMkLst>
            <pc:docMk/>
            <pc:sldMk cId="202275886" sldId="514"/>
            <ac:spMk id="7" creationId="{F28E6BCE-6560-08C1-B08C-01C975D64D21}"/>
          </ac:spMkLst>
        </pc:spChg>
        <pc:spChg chg="mod">
          <ac:chgData name="隆誠 堀本" userId="2a8589c694f2ec76" providerId="LiveId" clId="{55F3F5A0-1330-4730-9C1B-FF33F270C39F}" dt="2024-05-08T16:08:00.414" v="1540" actId="1076"/>
          <ac:spMkLst>
            <pc:docMk/>
            <pc:sldMk cId="202275886" sldId="514"/>
            <ac:spMk id="8" creationId="{010B4A35-4FBA-7CED-E381-FB4ACA8FF65F}"/>
          </ac:spMkLst>
        </pc:spChg>
        <pc:spChg chg="del">
          <ac:chgData name="隆誠 堀本" userId="2a8589c694f2ec76" providerId="LiveId" clId="{55F3F5A0-1330-4730-9C1B-FF33F270C39F}" dt="2024-05-08T15:56:21.069" v="1313" actId="478"/>
          <ac:spMkLst>
            <pc:docMk/>
            <pc:sldMk cId="202275886" sldId="514"/>
            <ac:spMk id="16" creationId="{D2B3BB67-2A7D-2F32-2763-A17F13712811}"/>
          </ac:spMkLst>
        </pc:spChg>
        <pc:spChg chg="del">
          <ac:chgData name="隆誠 堀本" userId="2a8589c694f2ec76" providerId="LiveId" clId="{55F3F5A0-1330-4730-9C1B-FF33F270C39F}" dt="2024-05-08T15:56:22.718" v="1314" actId="478"/>
          <ac:spMkLst>
            <pc:docMk/>
            <pc:sldMk cId="202275886" sldId="514"/>
            <ac:spMk id="17" creationId="{12B00F04-7804-2EB1-AFB2-89FF8E1A3687}"/>
          </ac:spMkLst>
        </pc:spChg>
        <pc:spChg chg="add del mod">
          <ac:chgData name="隆誠 堀本" userId="2a8589c694f2ec76" providerId="LiveId" clId="{55F3F5A0-1330-4730-9C1B-FF33F270C39F}" dt="2024-05-08T16:01:45.276" v="1429" actId="478"/>
          <ac:spMkLst>
            <pc:docMk/>
            <pc:sldMk cId="202275886" sldId="514"/>
            <ac:spMk id="18" creationId="{86FAAC55-AFD8-F876-CC33-C716AD1643DB}"/>
          </ac:spMkLst>
        </pc:spChg>
        <pc:spChg chg="add mod">
          <ac:chgData name="隆誠 堀本" userId="2a8589c694f2ec76" providerId="LiveId" clId="{55F3F5A0-1330-4730-9C1B-FF33F270C39F}" dt="2024-05-08T16:08:06.743" v="1542" actId="1076"/>
          <ac:spMkLst>
            <pc:docMk/>
            <pc:sldMk cId="202275886" sldId="514"/>
            <ac:spMk id="19" creationId="{B5C475BA-B144-689F-6407-47F39D2E8DA5}"/>
          </ac:spMkLst>
        </pc:spChg>
        <pc:spChg chg="add mod">
          <ac:chgData name="隆誠 堀本" userId="2a8589c694f2ec76" providerId="LiveId" clId="{55F3F5A0-1330-4730-9C1B-FF33F270C39F}" dt="2024-05-08T16:08:04.196" v="1541" actId="1076"/>
          <ac:spMkLst>
            <pc:docMk/>
            <pc:sldMk cId="202275886" sldId="514"/>
            <ac:spMk id="20" creationId="{701ACDAD-51E3-5B72-96A5-6439FA8FEF2E}"/>
          </ac:spMkLst>
        </pc:spChg>
        <pc:spChg chg="del">
          <ac:chgData name="隆誠 堀本" userId="2a8589c694f2ec76" providerId="LiveId" clId="{55F3F5A0-1330-4730-9C1B-FF33F270C39F}" dt="2024-05-08T15:56:18.169" v="1312" actId="478"/>
          <ac:spMkLst>
            <pc:docMk/>
            <pc:sldMk cId="202275886" sldId="514"/>
            <ac:spMk id="22" creationId="{FBB0605F-1368-1A5C-97F8-26812B629FB7}"/>
          </ac:spMkLst>
        </pc:spChg>
        <pc:grpChg chg="del">
          <ac:chgData name="隆誠 堀本" userId="2a8589c694f2ec76" providerId="LiveId" clId="{55F3F5A0-1330-4730-9C1B-FF33F270C39F}" dt="2024-05-08T15:56:38.942" v="1316" actId="478"/>
          <ac:grpSpMkLst>
            <pc:docMk/>
            <pc:sldMk cId="202275886" sldId="514"/>
            <ac:grpSpMk id="2" creationId="{900D7EA9-04CE-1E48-6058-E0B51D26FB52}"/>
          </ac:grpSpMkLst>
        </pc:grpChg>
      </pc:sldChg>
      <pc:sldChg chg="add del">
        <pc:chgData name="隆誠 堀本" userId="2a8589c694f2ec76" providerId="LiveId" clId="{55F3F5A0-1330-4730-9C1B-FF33F270C39F}" dt="2024-05-08T16:19:24.866" v="1716" actId="2696"/>
        <pc:sldMkLst>
          <pc:docMk/>
          <pc:sldMk cId="1049164037" sldId="515"/>
        </pc:sldMkLst>
      </pc:sldChg>
      <pc:sldChg chg="add del">
        <pc:chgData name="隆誠 堀本" userId="2a8589c694f2ec76" providerId="LiveId" clId="{55F3F5A0-1330-4730-9C1B-FF33F270C39F}" dt="2024-05-08T22:17:22.491" v="2159" actId="2696"/>
        <pc:sldMkLst>
          <pc:docMk/>
          <pc:sldMk cId="1785663387" sldId="515"/>
        </pc:sldMkLst>
      </pc:sldChg>
      <pc:sldChg chg="delSp modSp add mod ord modNotesTx">
        <pc:chgData name="隆誠 堀本" userId="2a8589c694f2ec76" providerId="LiveId" clId="{55F3F5A0-1330-4730-9C1B-FF33F270C39F}" dt="2024-05-13T02:14:20.391" v="5979" actId="20577"/>
        <pc:sldMkLst>
          <pc:docMk/>
          <pc:sldMk cId="3449831197" sldId="516"/>
        </pc:sldMkLst>
        <pc:graphicFrameChg chg="mod modGraphic">
          <ac:chgData name="隆誠 堀本" userId="2a8589c694f2ec76" providerId="LiveId" clId="{55F3F5A0-1330-4730-9C1B-FF33F270C39F}" dt="2024-05-08T22:22:09.847" v="2197" actId="113"/>
          <ac:graphicFrameMkLst>
            <pc:docMk/>
            <pc:sldMk cId="3449831197" sldId="516"/>
            <ac:graphicFrameMk id="4" creationId="{042600BA-F31A-2007-D7B5-D9F22D3A5D3B}"/>
          </ac:graphicFrameMkLst>
        </pc:graphicFrameChg>
        <pc:graphicFrameChg chg="del mod">
          <ac:chgData name="隆誠 堀本" userId="2a8589c694f2ec76" providerId="LiveId" clId="{55F3F5A0-1330-4730-9C1B-FF33F270C39F}" dt="2024-05-08T22:21:19.088" v="2192" actId="478"/>
          <ac:graphicFrameMkLst>
            <pc:docMk/>
            <pc:sldMk cId="3449831197" sldId="516"/>
            <ac:graphicFrameMk id="6" creationId="{DD4CABCA-1C2A-1AEC-0275-BA72ACE17D18}"/>
          </ac:graphicFrameMkLst>
        </pc:graphicFrameChg>
      </pc:sldChg>
      <pc:sldChg chg="modSp add modNotesTx">
        <pc:chgData name="隆誠 堀本" userId="2a8589c694f2ec76" providerId="LiveId" clId="{55F3F5A0-1330-4730-9C1B-FF33F270C39F}" dt="2024-05-13T08:40:28.218" v="6885" actId="20577"/>
        <pc:sldMkLst>
          <pc:docMk/>
          <pc:sldMk cId="306964530" sldId="517"/>
        </pc:sldMkLst>
        <pc:graphicFrameChg chg="mod">
          <ac:chgData name="隆誠 堀本" userId="2a8589c694f2ec76" providerId="LiveId" clId="{55F3F5A0-1330-4730-9C1B-FF33F270C39F}" dt="2024-05-08T22:22:14.980" v="2198" actId="113"/>
          <ac:graphicFrameMkLst>
            <pc:docMk/>
            <pc:sldMk cId="306964530" sldId="517"/>
            <ac:graphicFrameMk id="4" creationId="{042600BA-F31A-2007-D7B5-D9F22D3A5D3B}"/>
          </ac:graphicFrameMkLst>
        </pc:graphicFrameChg>
      </pc:sldChg>
      <pc:sldChg chg="modSp add modNotesTx">
        <pc:chgData name="隆誠 堀本" userId="2a8589c694f2ec76" providerId="LiveId" clId="{55F3F5A0-1330-4730-9C1B-FF33F270C39F}" dt="2024-05-13T08:40:24.202" v="6884" actId="20577"/>
        <pc:sldMkLst>
          <pc:docMk/>
          <pc:sldMk cId="3695005380" sldId="518"/>
        </pc:sldMkLst>
        <pc:graphicFrameChg chg="mod">
          <ac:chgData name="隆誠 堀本" userId="2a8589c694f2ec76" providerId="LiveId" clId="{55F3F5A0-1330-4730-9C1B-FF33F270C39F}" dt="2024-05-08T22:22:30.236" v="2200" actId="207"/>
          <ac:graphicFrameMkLst>
            <pc:docMk/>
            <pc:sldMk cId="3695005380" sldId="518"/>
            <ac:graphicFrameMk id="4" creationId="{042600BA-F31A-2007-D7B5-D9F22D3A5D3B}"/>
          </ac:graphicFrameMkLst>
        </pc:graphicFrameChg>
      </pc:sldChg>
      <pc:sldChg chg="add ord modNotesTx">
        <pc:chgData name="隆誠 堀本" userId="2a8589c694f2ec76" providerId="LiveId" clId="{55F3F5A0-1330-4730-9C1B-FF33F270C39F}" dt="2024-05-13T02:32:54.155" v="5998" actId="20577"/>
        <pc:sldMkLst>
          <pc:docMk/>
          <pc:sldMk cId="1814663175" sldId="519"/>
        </pc:sldMkLst>
      </pc:sldChg>
      <pc:sldChg chg="addSp delSp modSp add mod ord modNotesTx">
        <pc:chgData name="隆誠 堀本" userId="2a8589c694f2ec76" providerId="LiveId" clId="{55F3F5A0-1330-4730-9C1B-FF33F270C39F}" dt="2024-05-13T02:15:13.769" v="5985"/>
        <pc:sldMkLst>
          <pc:docMk/>
          <pc:sldMk cId="252267415" sldId="520"/>
        </pc:sldMkLst>
        <pc:spChg chg="del">
          <ac:chgData name="隆誠 堀本" userId="2a8589c694f2ec76" providerId="LiveId" clId="{55F3F5A0-1330-4730-9C1B-FF33F270C39F}" dt="2024-05-08T22:24:28.870" v="2211" actId="478"/>
          <ac:spMkLst>
            <pc:docMk/>
            <pc:sldMk cId="252267415" sldId="520"/>
            <ac:spMk id="4" creationId="{B2FB028C-F284-AE1E-5AA8-C8E24A2D8498}"/>
          </ac:spMkLst>
        </pc:spChg>
        <pc:spChg chg="add del mod">
          <ac:chgData name="隆誠 堀本" userId="2a8589c694f2ec76" providerId="LiveId" clId="{55F3F5A0-1330-4730-9C1B-FF33F270C39F}" dt="2024-05-08T22:45:22.045" v="2279" actId="478"/>
          <ac:spMkLst>
            <pc:docMk/>
            <pc:sldMk cId="252267415" sldId="520"/>
            <ac:spMk id="5" creationId="{F86230D9-1DBC-C682-CFF5-79B44CADF40C}"/>
          </ac:spMkLst>
        </pc:spChg>
        <pc:spChg chg="mod">
          <ac:chgData name="隆誠 堀本" userId="2a8589c694f2ec76" providerId="LiveId" clId="{55F3F5A0-1330-4730-9C1B-FF33F270C39F}" dt="2024-05-08T22:47:54.767" v="2378" actId="14100"/>
          <ac:spMkLst>
            <pc:docMk/>
            <pc:sldMk cId="252267415" sldId="520"/>
            <ac:spMk id="6" creationId="{36BCC716-302C-8A51-99DA-FFF89BA0811F}"/>
          </ac:spMkLst>
        </pc:spChg>
        <pc:spChg chg="del">
          <ac:chgData name="隆誠 堀本" userId="2a8589c694f2ec76" providerId="LiveId" clId="{55F3F5A0-1330-4730-9C1B-FF33F270C39F}" dt="2024-05-08T22:24:31.381" v="2212" actId="478"/>
          <ac:spMkLst>
            <pc:docMk/>
            <pc:sldMk cId="252267415" sldId="520"/>
            <ac:spMk id="7" creationId="{C50AD13C-2511-DEFC-D57C-9DA2310CD522}"/>
          </ac:spMkLst>
        </pc:spChg>
        <pc:spChg chg="mod">
          <ac:chgData name="隆誠 堀本" userId="2a8589c694f2ec76" providerId="LiveId" clId="{55F3F5A0-1330-4730-9C1B-FF33F270C39F}" dt="2024-05-08T22:24:40.643" v="2213" actId="1076"/>
          <ac:spMkLst>
            <pc:docMk/>
            <pc:sldMk cId="252267415" sldId="520"/>
            <ac:spMk id="8" creationId="{3BD0AAE4-3368-A360-4921-A664F5EAD3A5}"/>
          </ac:spMkLst>
        </pc:spChg>
        <pc:spChg chg="mod">
          <ac:chgData name="隆誠 堀本" userId="2a8589c694f2ec76" providerId="LiveId" clId="{55F3F5A0-1330-4730-9C1B-FF33F270C39F}" dt="2024-05-08T22:45:11.037" v="2277"/>
          <ac:spMkLst>
            <pc:docMk/>
            <pc:sldMk cId="252267415" sldId="520"/>
            <ac:spMk id="11" creationId="{D4407D4A-F3B6-A931-D01B-64CB2F37386B}"/>
          </ac:spMkLst>
        </pc:spChg>
        <pc:spChg chg="mod">
          <ac:chgData name="隆誠 堀本" userId="2a8589c694f2ec76" providerId="LiveId" clId="{55F3F5A0-1330-4730-9C1B-FF33F270C39F}" dt="2024-05-08T22:45:11.037" v="2277"/>
          <ac:spMkLst>
            <pc:docMk/>
            <pc:sldMk cId="252267415" sldId="520"/>
            <ac:spMk id="12" creationId="{D13ABCC7-4424-5C7C-98FA-81407F0B8CE3}"/>
          </ac:spMkLst>
        </pc:spChg>
        <pc:spChg chg="mod">
          <ac:chgData name="隆誠 堀本" userId="2a8589c694f2ec76" providerId="LiveId" clId="{55F3F5A0-1330-4730-9C1B-FF33F270C39F}" dt="2024-05-08T22:45:11.037" v="2277"/>
          <ac:spMkLst>
            <pc:docMk/>
            <pc:sldMk cId="252267415" sldId="520"/>
            <ac:spMk id="13" creationId="{0187D5B1-DC6A-05E8-27F3-EA1D84BA0918}"/>
          </ac:spMkLst>
        </pc:spChg>
        <pc:spChg chg="mod">
          <ac:chgData name="隆誠 堀本" userId="2a8589c694f2ec76" providerId="LiveId" clId="{55F3F5A0-1330-4730-9C1B-FF33F270C39F}" dt="2024-05-08T22:45:11.037" v="2277"/>
          <ac:spMkLst>
            <pc:docMk/>
            <pc:sldMk cId="252267415" sldId="520"/>
            <ac:spMk id="19" creationId="{1564A012-3C7B-E494-5570-378408DC5105}"/>
          </ac:spMkLst>
        </pc:spChg>
        <pc:spChg chg="mod">
          <ac:chgData name="隆誠 堀本" userId="2a8589c694f2ec76" providerId="LiveId" clId="{55F3F5A0-1330-4730-9C1B-FF33F270C39F}" dt="2024-05-08T22:45:11.037" v="2277"/>
          <ac:spMkLst>
            <pc:docMk/>
            <pc:sldMk cId="252267415" sldId="520"/>
            <ac:spMk id="20" creationId="{3A469EF9-A5A1-AEA3-CFD8-73B666554300}"/>
          </ac:spMkLst>
        </pc:spChg>
        <pc:spChg chg="mod">
          <ac:chgData name="隆誠 堀本" userId="2a8589c694f2ec76" providerId="LiveId" clId="{55F3F5A0-1330-4730-9C1B-FF33F270C39F}" dt="2024-05-08T22:45:11.037" v="2277"/>
          <ac:spMkLst>
            <pc:docMk/>
            <pc:sldMk cId="252267415" sldId="520"/>
            <ac:spMk id="21" creationId="{1F9A33BB-72A5-6C69-6B64-5925A66EDCD8}"/>
          </ac:spMkLst>
        </pc:spChg>
        <pc:spChg chg="mod">
          <ac:chgData name="隆誠 堀本" userId="2a8589c694f2ec76" providerId="LiveId" clId="{55F3F5A0-1330-4730-9C1B-FF33F270C39F}" dt="2024-05-08T22:45:11.037" v="2277"/>
          <ac:spMkLst>
            <pc:docMk/>
            <pc:sldMk cId="252267415" sldId="520"/>
            <ac:spMk id="22" creationId="{786BB46F-0B30-3A4F-BEDB-F91D734371BD}"/>
          </ac:spMkLst>
        </pc:spChg>
        <pc:spChg chg="mod">
          <ac:chgData name="隆誠 堀本" userId="2a8589c694f2ec76" providerId="LiveId" clId="{55F3F5A0-1330-4730-9C1B-FF33F270C39F}" dt="2024-05-08T22:45:11.037" v="2277"/>
          <ac:spMkLst>
            <pc:docMk/>
            <pc:sldMk cId="252267415" sldId="520"/>
            <ac:spMk id="23" creationId="{F47CAAD2-F29F-2C34-AB6A-A5DCD4A074AD}"/>
          </ac:spMkLst>
        </pc:spChg>
        <pc:spChg chg="mod">
          <ac:chgData name="隆誠 堀本" userId="2a8589c694f2ec76" providerId="LiveId" clId="{55F3F5A0-1330-4730-9C1B-FF33F270C39F}" dt="2024-05-08T22:45:11.037" v="2277"/>
          <ac:spMkLst>
            <pc:docMk/>
            <pc:sldMk cId="252267415" sldId="520"/>
            <ac:spMk id="24" creationId="{AAF80A0B-8B1A-84D7-9E38-67851024435D}"/>
          </ac:spMkLst>
        </pc:spChg>
        <pc:spChg chg="mod">
          <ac:chgData name="隆誠 堀本" userId="2a8589c694f2ec76" providerId="LiveId" clId="{55F3F5A0-1330-4730-9C1B-FF33F270C39F}" dt="2024-05-08T22:45:11.037" v="2277"/>
          <ac:spMkLst>
            <pc:docMk/>
            <pc:sldMk cId="252267415" sldId="520"/>
            <ac:spMk id="25" creationId="{33B64006-5DCD-2054-69D6-45261D1A0CCD}"/>
          </ac:spMkLst>
        </pc:spChg>
        <pc:spChg chg="mod">
          <ac:chgData name="隆誠 堀本" userId="2a8589c694f2ec76" providerId="LiveId" clId="{55F3F5A0-1330-4730-9C1B-FF33F270C39F}" dt="2024-05-08T22:45:11.037" v="2277"/>
          <ac:spMkLst>
            <pc:docMk/>
            <pc:sldMk cId="252267415" sldId="520"/>
            <ac:spMk id="26" creationId="{4546139A-CCEE-3C79-1C53-0C611A4503A0}"/>
          </ac:spMkLst>
        </pc:spChg>
        <pc:spChg chg="add mod">
          <ac:chgData name="隆誠 堀本" userId="2a8589c694f2ec76" providerId="LiveId" clId="{55F3F5A0-1330-4730-9C1B-FF33F270C39F}" dt="2024-05-08T22:45:29.570" v="2280" actId="164"/>
          <ac:spMkLst>
            <pc:docMk/>
            <pc:sldMk cId="252267415" sldId="520"/>
            <ac:spMk id="36" creationId="{BDA41972-D610-9E5E-11C1-0FC85754FBEA}"/>
          </ac:spMkLst>
        </pc:spChg>
        <pc:grpChg chg="add mod">
          <ac:chgData name="隆誠 堀本" userId="2a8589c694f2ec76" providerId="LiveId" clId="{55F3F5A0-1330-4730-9C1B-FF33F270C39F}" dt="2024-05-08T22:45:29.570" v="2280" actId="164"/>
          <ac:grpSpMkLst>
            <pc:docMk/>
            <pc:sldMk cId="252267415" sldId="520"/>
            <ac:grpSpMk id="9" creationId="{CF6A55B6-2D57-66DD-4E90-E196334ACBCF}"/>
          </ac:grpSpMkLst>
        </pc:grpChg>
        <pc:grpChg chg="mod">
          <ac:chgData name="隆誠 堀本" userId="2a8589c694f2ec76" providerId="LiveId" clId="{55F3F5A0-1330-4730-9C1B-FF33F270C39F}" dt="2024-05-08T22:45:11.037" v="2277"/>
          <ac:grpSpMkLst>
            <pc:docMk/>
            <pc:sldMk cId="252267415" sldId="520"/>
            <ac:grpSpMk id="10" creationId="{486C371A-C439-BF5E-A342-F2087AF7A696}"/>
          </ac:grpSpMkLst>
        </pc:grpChg>
        <pc:grpChg chg="add mod">
          <ac:chgData name="隆誠 堀本" userId="2a8589c694f2ec76" providerId="LiveId" clId="{55F3F5A0-1330-4730-9C1B-FF33F270C39F}" dt="2024-05-08T22:47:01.485" v="2330" actId="1076"/>
          <ac:grpSpMkLst>
            <pc:docMk/>
            <pc:sldMk cId="252267415" sldId="520"/>
            <ac:grpSpMk id="38" creationId="{801DFF63-8615-6FF7-0B1D-E718B5A59067}"/>
          </ac:grpSpMkLst>
        </pc:grpChg>
        <pc:picChg chg="add mod">
          <ac:chgData name="隆誠 堀本" userId="2a8589c694f2ec76" providerId="LiveId" clId="{55F3F5A0-1330-4730-9C1B-FF33F270C39F}" dt="2024-05-08T22:45:29.570" v="2280" actId="164"/>
          <ac:picMkLst>
            <pc:docMk/>
            <pc:sldMk cId="252267415" sldId="520"/>
            <ac:picMk id="37" creationId="{663B4E4D-2976-B35E-8216-F40DF4FA4BE3}"/>
          </ac:picMkLst>
        </pc:picChg>
        <pc:cxnChg chg="mod">
          <ac:chgData name="隆誠 堀本" userId="2a8589c694f2ec76" providerId="LiveId" clId="{55F3F5A0-1330-4730-9C1B-FF33F270C39F}" dt="2024-05-08T22:45:11.037" v="2277"/>
          <ac:cxnSpMkLst>
            <pc:docMk/>
            <pc:sldMk cId="252267415" sldId="520"/>
            <ac:cxnSpMk id="14" creationId="{C6F9E088-23A9-14FD-CBCC-E766AB3CD2D4}"/>
          </ac:cxnSpMkLst>
        </pc:cxnChg>
        <pc:cxnChg chg="mod">
          <ac:chgData name="隆誠 堀本" userId="2a8589c694f2ec76" providerId="LiveId" clId="{55F3F5A0-1330-4730-9C1B-FF33F270C39F}" dt="2024-05-08T22:45:11.037" v="2277"/>
          <ac:cxnSpMkLst>
            <pc:docMk/>
            <pc:sldMk cId="252267415" sldId="520"/>
            <ac:cxnSpMk id="15" creationId="{C96EAF52-4326-527C-90A6-D657C50C31B1}"/>
          </ac:cxnSpMkLst>
        </pc:cxnChg>
        <pc:cxnChg chg="mod">
          <ac:chgData name="隆誠 堀本" userId="2a8589c694f2ec76" providerId="LiveId" clId="{55F3F5A0-1330-4730-9C1B-FF33F270C39F}" dt="2024-05-08T22:45:11.037" v="2277"/>
          <ac:cxnSpMkLst>
            <pc:docMk/>
            <pc:sldMk cId="252267415" sldId="520"/>
            <ac:cxnSpMk id="16" creationId="{CA8797C2-3995-3C09-E05F-9A77789F186D}"/>
          </ac:cxnSpMkLst>
        </pc:cxnChg>
        <pc:cxnChg chg="mod">
          <ac:chgData name="隆誠 堀本" userId="2a8589c694f2ec76" providerId="LiveId" clId="{55F3F5A0-1330-4730-9C1B-FF33F270C39F}" dt="2024-05-08T22:45:11.037" v="2277"/>
          <ac:cxnSpMkLst>
            <pc:docMk/>
            <pc:sldMk cId="252267415" sldId="520"/>
            <ac:cxnSpMk id="17" creationId="{85F76241-C284-A757-D7F7-675E442DF85E}"/>
          </ac:cxnSpMkLst>
        </pc:cxnChg>
        <pc:cxnChg chg="mod">
          <ac:chgData name="隆誠 堀本" userId="2a8589c694f2ec76" providerId="LiveId" clId="{55F3F5A0-1330-4730-9C1B-FF33F270C39F}" dt="2024-05-08T22:45:11.037" v="2277"/>
          <ac:cxnSpMkLst>
            <pc:docMk/>
            <pc:sldMk cId="252267415" sldId="520"/>
            <ac:cxnSpMk id="18" creationId="{D6426B70-E1A7-85DD-BD81-3325D1841966}"/>
          </ac:cxnSpMkLst>
        </pc:cxnChg>
        <pc:cxnChg chg="mod">
          <ac:chgData name="隆誠 堀本" userId="2a8589c694f2ec76" providerId="LiveId" clId="{55F3F5A0-1330-4730-9C1B-FF33F270C39F}" dt="2024-05-08T22:45:11.037" v="2277"/>
          <ac:cxnSpMkLst>
            <pc:docMk/>
            <pc:sldMk cId="252267415" sldId="520"/>
            <ac:cxnSpMk id="27" creationId="{98C1CE12-18F8-31CD-355B-684EB73F01C3}"/>
          </ac:cxnSpMkLst>
        </pc:cxnChg>
        <pc:cxnChg chg="mod">
          <ac:chgData name="隆誠 堀本" userId="2a8589c694f2ec76" providerId="LiveId" clId="{55F3F5A0-1330-4730-9C1B-FF33F270C39F}" dt="2024-05-08T22:45:11.037" v="2277"/>
          <ac:cxnSpMkLst>
            <pc:docMk/>
            <pc:sldMk cId="252267415" sldId="520"/>
            <ac:cxnSpMk id="28" creationId="{453DB851-6FDC-88B3-B004-11482FF44D79}"/>
          </ac:cxnSpMkLst>
        </pc:cxnChg>
        <pc:cxnChg chg="mod">
          <ac:chgData name="隆誠 堀本" userId="2a8589c694f2ec76" providerId="LiveId" clId="{55F3F5A0-1330-4730-9C1B-FF33F270C39F}" dt="2024-05-08T22:45:11.037" v="2277"/>
          <ac:cxnSpMkLst>
            <pc:docMk/>
            <pc:sldMk cId="252267415" sldId="520"/>
            <ac:cxnSpMk id="29" creationId="{783083E6-7735-A6CA-034D-AEE783B7E292}"/>
          </ac:cxnSpMkLst>
        </pc:cxnChg>
        <pc:cxnChg chg="mod">
          <ac:chgData name="隆誠 堀本" userId="2a8589c694f2ec76" providerId="LiveId" clId="{55F3F5A0-1330-4730-9C1B-FF33F270C39F}" dt="2024-05-08T22:45:11.037" v="2277"/>
          <ac:cxnSpMkLst>
            <pc:docMk/>
            <pc:sldMk cId="252267415" sldId="520"/>
            <ac:cxnSpMk id="30" creationId="{E051853D-2C71-B287-84F0-BC5E40499371}"/>
          </ac:cxnSpMkLst>
        </pc:cxnChg>
        <pc:cxnChg chg="mod">
          <ac:chgData name="隆誠 堀本" userId="2a8589c694f2ec76" providerId="LiveId" clId="{55F3F5A0-1330-4730-9C1B-FF33F270C39F}" dt="2024-05-08T22:45:11.037" v="2277"/>
          <ac:cxnSpMkLst>
            <pc:docMk/>
            <pc:sldMk cId="252267415" sldId="520"/>
            <ac:cxnSpMk id="31" creationId="{E6B37FD7-503A-56ED-1665-5053D93AA6DE}"/>
          </ac:cxnSpMkLst>
        </pc:cxnChg>
        <pc:cxnChg chg="mod">
          <ac:chgData name="隆誠 堀本" userId="2a8589c694f2ec76" providerId="LiveId" clId="{55F3F5A0-1330-4730-9C1B-FF33F270C39F}" dt="2024-05-08T22:45:11.037" v="2277"/>
          <ac:cxnSpMkLst>
            <pc:docMk/>
            <pc:sldMk cId="252267415" sldId="520"/>
            <ac:cxnSpMk id="32" creationId="{E1B89A6D-C347-8ED0-6384-D314536244BB}"/>
          </ac:cxnSpMkLst>
        </pc:cxnChg>
        <pc:cxnChg chg="mod">
          <ac:chgData name="隆誠 堀本" userId="2a8589c694f2ec76" providerId="LiveId" clId="{55F3F5A0-1330-4730-9C1B-FF33F270C39F}" dt="2024-05-08T22:45:11.037" v="2277"/>
          <ac:cxnSpMkLst>
            <pc:docMk/>
            <pc:sldMk cId="252267415" sldId="520"/>
            <ac:cxnSpMk id="33" creationId="{E7CEF9DB-6F51-27CF-E602-730FA2A88446}"/>
          </ac:cxnSpMkLst>
        </pc:cxnChg>
        <pc:cxnChg chg="mod">
          <ac:chgData name="隆誠 堀本" userId="2a8589c694f2ec76" providerId="LiveId" clId="{55F3F5A0-1330-4730-9C1B-FF33F270C39F}" dt="2024-05-08T22:45:11.037" v="2277"/>
          <ac:cxnSpMkLst>
            <pc:docMk/>
            <pc:sldMk cId="252267415" sldId="520"/>
            <ac:cxnSpMk id="34" creationId="{97195234-2141-0CB3-286A-231D901FCF3E}"/>
          </ac:cxnSpMkLst>
        </pc:cxnChg>
        <pc:cxnChg chg="mod">
          <ac:chgData name="隆誠 堀本" userId="2a8589c694f2ec76" providerId="LiveId" clId="{55F3F5A0-1330-4730-9C1B-FF33F270C39F}" dt="2024-05-08T22:45:11.037" v="2277"/>
          <ac:cxnSpMkLst>
            <pc:docMk/>
            <pc:sldMk cId="252267415" sldId="520"/>
            <ac:cxnSpMk id="35" creationId="{29EEA6F1-10C1-B46B-542E-195C55FCD17F}"/>
          </ac:cxnSpMkLst>
        </pc:cxnChg>
      </pc:sldChg>
      <pc:sldChg chg="addSp delSp modSp add mod modNotesTx">
        <pc:chgData name="隆誠 堀本" userId="2a8589c694f2ec76" providerId="LiveId" clId="{55F3F5A0-1330-4730-9C1B-FF33F270C39F}" dt="2024-05-13T02:50:35.930" v="6238" actId="20577"/>
        <pc:sldMkLst>
          <pc:docMk/>
          <pc:sldMk cId="1720156058" sldId="521"/>
        </pc:sldMkLst>
        <pc:spChg chg="mod">
          <ac:chgData name="隆誠 堀本" userId="2a8589c694f2ec76" providerId="LiveId" clId="{55F3F5A0-1330-4730-9C1B-FF33F270C39F}" dt="2024-05-13T01:50:24.084" v="5012" actId="20577"/>
          <ac:spMkLst>
            <pc:docMk/>
            <pc:sldMk cId="1720156058" sldId="521"/>
            <ac:spMk id="2" creationId="{C12EF6E5-7937-AEC8-2F25-E97D8D2B9F21}"/>
          </ac:spMkLst>
        </pc:spChg>
        <pc:spChg chg="del">
          <ac:chgData name="隆誠 堀本" userId="2a8589c694f2ec76" providerId="LiveId" clId="{55F3F5A0-1330-4730-9C1B-FF33F270C39F}" dt="2024-05-09T02:43:05.206" v="2948" actId="478"/>
          <ac:spMkLst>
            <pc:docMk/>
            <pc:sldMk cId="1720156058" sldId="521"/>
            <ac:spMk id="3" creationId="{57B93C9C-382F-CA8A-018A-8F453D0F5FF5}"/>
          </ac:spMkLst>
        </pc:spChg>
        <pc:spChg chg="add">
          <ac:chgData name="隆誠 堀本" userId="2a8589c694f2ec76" providerId="LiveId" clId="{55F3F5A0-1330-4730-9C1B-FF33F270C39F}" dt="2024-05-13T01:49:39.332" v="5000"/>
          <ac:spMkLst>
            <pc:docMk/>
            <pc:sldMk cId="1720156058" sldId="521"/>
            <ac:spMk id="3" creationId="{BEE99D59-507B-F74A-4C04-4E2C3B981340}"/>
          </ac:spMkLst>
        </pc:spChg>
        <pc:spChg chg="mod">
          <ac:chgData name="隆誠 堀本" userId="2a8589c694f2ec76" providerId="LiveId" clId="{55F3F5A0-1330-4730-9C1B-FF33F270C39F}" dt="2024-05-13T01:54:33.558" v="5262" actId="1076"/>
          <ac:spMkLst>
            <pc:docMk/>
            <pc:sldMk cId="1720156058" sldId="521"/>
            <ac:spMk id="4" creationId="{D187A720-B48F-7C1E-BF4F-E54509F8F0D0}"/>
          </ac:spMkLst>
        </pc:spChg>
        <pc:spChg chg="del">
          <ac:chgData name="隆誠 堀本" userId="2a8589c694f2ec76" providerId="LiveId" clId="{55F3F5A0-1330-4730-9C1B-FF33F270C39F}" dt="2024-05-09T02:43:23.544" v="2950" actId="478"/>
          <ac:spMkLst>
            <pc:docMk/>
            <pc:sldMk cId="1720156058" sldId="521"/>
            <ac:spMk id="6" creationId="{24FF3E33-8638-248A-B049-C5FAB6367B52}"/>
          </ac:spMkLst>
        </pc:spChg>
        <pc:spChg chg="add mod">
          <ac:chgData name="隆誠 堀本" userId="2a8589c694f2ec76" providerId="LiveId" clId="{55F3F5A0-1330-4730-9C1B-FF33F270C39F}" dt="2024-05-13T02:50:35.930" v="6238" actId="20577"/>
          <ac:spMkLst>
            <pc:docMk/>
            <pc:sldMk cId="1720156058" sldId="521"/>
            <ac:spMk id="8" creationId="{37A37D2A-9A8D-09F2-71DF-D1FE62F457D3}"/>
          </ac:spMkLst>
        </pc:spChg>
        <pc:spChg chg="mod">
          <ac:chgData name="隆誠 堀本" userId="2a8589c694f2ec76" providerId="LiveId" clId="{55F3F5A0-1330-4730-9C1B-FF33F270C39F}" dt="2024-05-13T01:54:27.744" v="5261" actId="403"/>
          <ac:spMkLst>
            <pc:docMk/>
            <pc:sldMk cId="1720156058" sldId="521"/>
            <ac:spMk id="34" creationId="{D6B6F1B1-80F3-55A7-C53A-2EBA2B3744AE}"/>
          </ac:spMkLst>
        </pc:spChg>
        <pc:picChg chg="add mod modCrop">
          <ac:chgData name="隆誠 堀本" userId="2a8589c694f2ec76" providerId="LiveId" clId="{55F3F5A0-1330-4730-9C1B-FF33F270C39F}" dt="2024-05-13T01:55:11.432" v="5270" actId="1076"/>
          <ac:picMkLst>
            <pc:docMk/>
            <pc:sldMk cId="1720156058" sldId="521"/>
            <ac:picMk id="7" creationId="{B2D58514-8FA7-A273-EF03-5A15B5DA1761}"/>
          </ac:picMkLst>
        </pc:picChg>
      </pc:sldChg>
      <pc:sldChg chg="addSp delSp modSp add mod modNotesTx">
        <pc:chgData name="隆誠 堀本" userId="2a8589c694f2ec76" providerId="LiveId" clId="{55F3F5A0-1330-4730-9C1B-FF33F270C39F}" dt="2024-05-13T01:19:32.911" v="4079" actId="20577"/>
        <pc:sldMkLst>
          <pc:docMk/>
          <pc:sldMk cId="480833370" sldId="522"/>
        </pc:sldMkLst>
        <pc:spChg chg="add del">
          <ac:chgData name="隆誠 堀本" userId="2a8589c694f2ec76" providerId="LiveId" clId="{55F3F5A0-1330-4730-9C1B-FF33F270C39F}" dt="2024-05-13T00:15:10.835" v="3331" actId="478"/>
          <ac:spMkLst>
            <pc:docMk/>
            <pc:sldMk cId="480833370" sldId="522"/>
            <ac:spMk id="3" creationId="{096322FE-DB2A-4FDA-C0C9-688EA12C1F2B}"/>
          </ac:spMkLst>
        </pc:spChg>
        <pc:spChg chg="mod">
          <ac:chgData name="隆誠 堀本" userId="2a8589c694f2ec76" providerId="LiveId" clId="{55F3F5A0-1330-4730-9C1B-FF33F270C39F}" dt="2024-05-13T01:18:15.456" v="4058" actId="14100"/>
          <ac:spMkLst>
            <pc:docMk/>
            <pc:sldMk cId="480833370" sldId="522"/>
            <ac:spMk id="36" creationId="{9B89749B-DC9D-17B3-7738-2DBD2947EC61}"/>
          </ac:spMkLst>
        </pc:spChg>
        <pc:spChg chg="mod">
          <ac:chgData name="隆誠 堀本" userId="2a8589c694f2ec76" providerId="LiveId" clId="{55F3F5A0-1330-4730-9C1B-FF33F270C39F}" dt="2024-05-13T01:18:25.721" v="4065" actId="404"/>
          <ac:spMkLst>
            <pc:docMk/>
            <pc:sldMk cId="480833370" sldId="522"/>
            <ac:spMk id="39" creationId="{0EF4D7A6-7238-2D35-E08C-9677E298326F}"/>
          </ac:spMkLst>
        </pc:spChg>
        <pc:spChg chg="mod">
          <ac:chgData name="隆誠 堀本" userId="2a8589c694f2ec76" providerId="LiveId" clId="{55F3F5A0-1330-4730-9C1B-FF33F270C39F}" dt="2024-05-13T01:18:37.221" v="4070" actId="1076"/>
          <ac:spMkLst>
            <pc:docMk/>
            <pc:sldMk cId="480833370" sldId="522"/>
            <ac:spMk id="74" creationId="{B2DA5430-442A-5617-C2F7-F8225DC506B6}"/>
          </ac:spMkLst>
        </pc:spChg>
        <pc:cxnChg chg="mod">
          <ac:chgData name="隆誠 堀本" userId="2a8589c694f2ec76" providerId="LiveId" clId="{55F3F5A0-1330-4730-9C1B-FF33F270C39F}" dt="2024-05-13T01:18:15.456" v="4058" actId="14100"/>
          <ac:cxnSpMkLst>
            <pc:docMk/>
            <pc:sldMk cId="480833370" sldId="522"/>
            <ac:cxnSpMk id="44" creationId="{42D5749B-67B5-D740-F8A9-090B1ACDA6D3}"/>
          </ac:cxnSpMkLst>
        </pc:cxnChg>
        <pc:cxnChg chg="mod">
          <ac:chgData name="隆誠 堀本" userId="2a8589c694f2ec76" providerId="LiveId" clId="{55F3F5A0-1330-4730-9C1B-FF33F270C39F}" dt="2024-05-13T01:18:50.279" v="4071" actId="1582"/>
          <ac:cxnSpMkLst>
            <pc:docMk/>
            <pc:sldMk cId="480833370" sldId="522"/>
            <ac:cxnSpMk id="48" creationId="{24BD74D1-7D5C-82CA-5322-5A8363C24CB5}"/>
          </ac:cxnSpMkLst>
        </pc:cxnChg>
        <pc:cxnChg chg="mod">
          <ac:chgData name="隆誠 堀本" userId="2a8589c694f2ec76" providerId="LiveId" clId="{55F3F5A0-1330-4730-9C1B-FF33F270C39F}" dt="2024-05-13T01:18:15.456" v="4058" actId="14100"/>
          <ac:cxnSpMkLst>
            <pc:docMk/>
            <pc:sldMk cId="480833370" sldId="522"/>
            <ac:cxnSpMk id="51" creationId="{CE5A7142-E5FF-9BEE-87A2-9EC7DF8F01AA}"/>
          </ac:cxnSpMkLst>
        </pc:cxnChg>
        <pc:cxnChg chg="mod">
          <ac:chgData name="隆誠 堀本" userId="2a8589c694f2ec76" providerId="LiveId" clId="{55F3F5A0-1330-4730-9C1B-FF33F270C39F}" dt="2024-05-13T01:18:15.456" v="4058" actId="14100"/>
          <ac:cxnSpMkLst>
            <pc:docMk/>
            <pc:sldMk cId="480833370" sldId="522"/>
            <ac:cxnSpMk id="52" creationId="{82263508-64BB-2787-0C1D-8F21233B87B0}"/>
          </ac:cxnSpMkLst>
        </pc:cxnChg>
        <pc:cxnChg chg="mod">
          <ac:chgData name="隆誠 堀本" userId="2a8589c694f2ec76" providerId="LiveId" clId="{55F3F5A0-1330-4730-9C1B-FF33F270C39F}" dt="2024-05-13T01:18:18.887" v="4060" actId="1076"/>
          <ac:cxnSpMkLst>
            <pc:docMk/>
            <pc:sldMk cId="480833370" sldId="522"/>
            <ac:cxnSpMk id="56" creationId="{ACADCAF0-9C9D-C503-8F59-E689D6CB4F88}"/>
          </ac:cxnSpMkLst>
        </pc:cxnChg>
      </pc:sldChg>
      <pc:sldChg chg="addSp delSp modSp add del mod">
        <pc:chgData name="隆誠 堀本" userId="2a8589c694f2ec76" providerId="LiveId" clId="{55F3F5A0-1330-4730-9C1B-FF33F270C39F}" dt="2024-05-13T00:13:48.021" v="3323" actId="2696"/>
        <pc:sldMkLst>
          <pc:docMk/>
          <pc:sldMk cId="3714765676" sldId="522"/>
        </pc:sldMkLst>
        <pc:spChg chg="mod">
          <ac:chgData name="隆誠 堀本" userId="2a8589c694f2ec76" providerId="LiveId" clId="{55F3F5A0-1330-4730-9C1B-FF33F270C39F}" dt="2024-05-13T00:12:08.698" v="3312"/>
          <ac:spMkLst>
            <pc:docMk/>
            <pc:sldMk cId="3714765676" sldId="522"/>
            <ac:spMk id="4" creationId="{38BE872B-7565-8C31-844C-1B671A95653C}"/>
          </ac:spMkLst>
        </pc:spChg>
        <pc:spChg chg="mod">
          <ac:chgData name="隆誠 堀本" userId="2a8589c694f2ec76" providerId="LiveId" clId="{55F3F5A0-1330-4730-9C1B-FF33F270C39F}" dt="2024-05-13T00:12:08.698" v="3312"/>
          <ac:spMkLst>
            <pc:docMk/>
            <pc:sldMk cId="3714765676" sldId="522"/>
            <ac:spMk id="5" creationId="{98B758A6-A5B5-AA13-8425-C493FD3EB9AD}"/>
          </ac:spMkLst>
        </pc:spChg>
        <pc:spChg chg="mod">
          <ac:chgData name="隆誠 堀本" userId="2a8589c694f2ec76" providerId="LiveId" clId="{55F3F5A0-1330-4730-9C1B-FF33F270C39F}" dt="2024-05-13T00:13:09.693" v="3320" actId="113"/>
          <ac:spMkLst>
            <pc:docMk/>
            <pc:sldMk cId="3714765676" sldId="522"/>
            <ac:spMk id="7" creationId="{28AD725E-E9D1-9909-4E22-AA115E0F5190}"/>
          </ac:spMkLst>
        </pc:spChg>
        <pc:spChg chg="mod">
          <ac:chgData name="隆誠 堀本" userId="2a8589c694f2ec76" providerId="LiveId" clId="{55F3F5A0-1330-4730-9C1B-FF33F270C39F}" dt="2024-05-13T00:12:08.698" v="3312"/>
          <ac:spMkLst>
            <pc:docMk/>
            <pc:sldMk cId="3714765676" sldId="522"/>
            <ac:spMk id="9" creationId="{427EDD83-F056-7B39-DAD6-FD510FD410CB}"/>
          </ac:spMkLst>
        </pc:spChg>
        <pc:spChg chg="mod">
          <ac:chgData name="隆誠 堀本" userId="2a8589c694f2ec76" providerId="LiveId" clId="{55F3F5A0-1330-4730-9C1B-FF33F270C39F}" dt="2024-05-13T00:12:08.698" v="3312"/>
          <ac:spMkLst>
            <pc:docMk/>
            <pc:sldMk cId="3714765676" sldId="522"/>
            <ac:spMk id="10" creationId="{79D34F66-5F62-0A1A-904A-5EF6706DFF16}"/>
          </ac:spMkLst>
        </pc:spChg>
        <pc:spChg chg="mod">
          <ac:chgData name="隆誠 堀本" userId="2a8589c694f2ec76" providerId="LiveId" clId="{55F3F5A0-1330-4730-9C1B-FF33F270C39F}" dt="2024-05-13T00:12:08.698" v="3312"/>
          <ac:spMkLst>
            <pc:docMk/>
            <pc:sldMk cId="3714765676" sldId="522"/>
            <ac:spMk id="11" creationId="{BDF05047-3E38-812A-1642-A828065384A5}"/>
          </ac:spMkLst>
        </pc:spChg>
        <pc:spChg chg="mod">
          <ac:chgData name="隆誠 堀本" userId="2a8589c694f2ec76" providerId="LiveId" clId="{55F3F5A0-1330-4730-9C1B-FF33F270C39F}" dt="2024-05-13T00:12:08.698" v="3312"/>
          <ac:spMkLst>
            <pc:docMk/>
            <pc:sldMk cId="3714765676" sldId="522"/>
            <ac:spMk id="12" creationId="{C2F3B7D6-70B2-28DE-2288-8C93F166F4EA}"/>
          </ac:spMkLst>
        </pc:spChg>
        <pc:spChg chg="mod">
          <ac:chgData name="隆誠 堀本" userId="2a8589c694f2ec76" providerId="LiveId" clId="{55F3F5A0-1330-4730-9C1B-FF33F270C39F}" dt="2024-05-13T00:12:08.698" v="3312"/>
          <ac:spMkLst>
            <pc:docMk/>
            <pc:sldMk cId="3714765676" sldId="522"/>
            <ac:spMk id="13" creationId="{E9B192D1-BFD4-7698-1973-2EBB81C8B2D9}"/>
          </ac:spMkLst>
        </pc:spChg>
        <pc:spChg chg="mod">
          <ac:chgData name="隆誠 堀本" userId="2a8589c694f2ec76" providerId="LiveId" clId="{55F3F5A0-1330-4730-9C1B-FF33F270C39F}" dt="2024-05-13T00:12:08.698" v="3312"/>
          <ac:spMkLst>
            <pc:docMk/>
            <pc:sldMk cId="3714765676" sldId="522"/>
            <ac:spMk id="21" creationId="{E9D5FE43-4C16-0012-9A04-B90347ABA2A1}"/>
          </ac:spMkLst>
        </pc:spChg>
        <pc:spChg chg="mod">
          <ac:chgData name="隆誠 堀本" userId="2a8589c694f2ec76" providerId="LiveId" clId="{55F3F5A0-1330-4730-9C1B-FF33F270C39F}" dt="2024-05-13T00:13:18.331" v="3322" actId="113"/>
          <ac:spMkLst>
            <pc:docMk/>
            <pc:sldMk cId="3714765676" sldId="522"/>
            <ac:spMk id="22" creationId="{E9D85E6D-FBBF-1DF9-BBCA-AB94778250ED}"/>
          </ac:spMkLst>
        </pc:spChg>
        <pc:spChg chg="mod">
          <ac:chgData name="隆誠 堀本" userId="2a8589c694f2ec76" providerId="LiveId" clId="{55F3F5A0-1330-4730-9C1B-FF33F270C39F}" dt="2024-05-13T00:12:08.698" v="3312"/>
          <ac:spMkLst>
            <pc:docMk/>
            <pc:sldMk cId="3714765676" sldId="522"/>
            <ac:spMk id="23" creationId="{3920F681-4B67-6278-4DCA-A0F90BA4588A}"/>
          </ac:spMkLst>
        </pc:spChg>
        <pc:spChg chg="mod">
          <ac:chgData name="隆誠 堀本" userId="2a8589c694f2ec76" providerId="LiveId" clId="{55F3F5A0-1330-4730-9C1B-FF33F270C39F}" dt="2024-05-13T00:12:08.698" v="3312"/>
          <ac:spMkLst>
            <pc:docMk/>
            <pc:sldMk cId="3714765676" sldId="522"/>
            <ac:spMk id="24" creationId="{26D26018-5C6F-54BF-D773-86582B6EA4A1}"/>
          </ac:spMkLst>
        </pc:spChg>
        <pc:spChg chg="mod">
          <ac:chgData name="隆誠 堀本" userId="2a8589c694f2ec76" providerId="LiveId" clId="{55F3F5A0-1330-4730-9C1B-FF33F270C39F}" dt="2024-05-13T00:12:08.698" v="3312"/>
          <ac:spMkLst>
            <pc:docMk/>
            <pc:sldMk cId="3714765676" sldId="522"/>
            <ac:spMk id="25" creationId="{8BFA08A9-24B7-BB22-3F16-7D3E4E0ADB4E}"/>
          </ac:spMkLst>
        </pc:spChg>
        <pc:spChg chg="mod">
          <ac:chgData name="隆誠 堀本" userId="2a8589c694f2ec76" providerId="LiveId" clId="{55F3F5A0-1330-4730-9C1B-FF33F270C39F}" dt="2024-05-13T00:12:08.698" v="3312"/>
          <ac:spMkLst>
            <pc:docMk/>
            <pc:sldMk cId="3714765676" sldId="522"/>
            <ac:spMk id="26" creationId="{6FC38C18-41B1-4B28-EE32-8B4B2140F0D0}"/>
          </ac:spMkLst>
        </pc:spChg>
        <pc:spChg chg="mod">
          <ac:chgData name="隆誠 堀本" userId="2a8589c694f2ec76" providerId="LiveId" clId="{55F3F5A0-1330-4730-9C1B-FF33F270C39F}" dt="2024-05-13T00:12:08.698" v="3312"/>
          <ac:spMkLst>
            <pc:docMk/>
            <pc:sldMk cId="3714765676" sldId="522"/>
            <ac:spMk id="27" creationId="{9B8C340B-8DE5-F479-9467-36DCDAC718A3}"/>
          </ac:spMkLst>
        </pc:spChg>
        <pc:spChg chg="mod">
          <ac:chgData name="隆誠 堀本" userId="2a8589c694f2ec76" providerId="LiveId" clId="{55F3F5A0-1330-4730-9C1B-FF33F270C39F}" dt="2024-05-13T00:12:08.698" v="3312"/>
          <ac:spMkLst>
            <pc:docMk/>
            <pc:sldMk cId="3714765676" sldId="522"/>
            <ac:spMk id="28" creationId="{B48D0F26-6091-E0EF-C1A1-A8D9F67C6814}"/>
          </ac:spMkLst>
        </pc:spChg>
        <pc:spChg chg="mod">
          <ac:chgData name="隆誠 堀本" userId="2a8589c694f2ec76" providerId="LiveId" clId="{55F3F5A0-1330-4730-9C1B-FF33F270C39F}" dt="2024-05-13T00:12:08.698" v="3312"/>
          <ac:spMkLst>
            <pc:docMk/>
            <pc:sldMk cId="3714765676" sldId="522"/>
            <ac:spMk id="29" creationId="{51C4714D-3936-8410-B5DC-6499FDB7DA4B}"/>
          </ac:spMkLst>
        </pc:spChg>
        <pc:spChg chg="mod">
          <ac:chgData name="隆誠 堀本" userId="2a8589c694f2ec76" providerId="LiveId" clId="{55F3F5A0-1330-4730-9C1B-FF33F270C39F}" dt="2024-05-13T00:12:08.698" v="3312"/>
          <ac:spMkLst>
            <pc:docMk/>
            <pc:sldMk cId="3714765676" sldId="522"/>
            <ac:spMk id="32" creationId="{A399CBDC-6BAA-14D0-4FA8-F2AC3879E511}"/>
          </ac:spMkLst>
        </pc:spChg>
        <pc:grpChg chg="add mod">
          <ac:chgData name="隆誠 堀本" userId="2a8589c694f2ec76" providerId="LiveId" clId="{55F3F5A0-1330-4730-9C1B-FF33F270C39F}" dt="2024-05-13T00:12:57.508" v="3319" actId="1076"/>
          <ac:grpSpMkLst>
            <pc:docMk/>
            <pc:sldMk cId="3714765676" sldId="522"/>
            <ac:grpSpMk id="3" creationId="{CA511240-A37F-7A6C-015A-1F8E2B0E50F0}"/>
          </ac:grpSpMkLst>
        </pc:grpChg>
        <pc:grpChg chg="del mod">
          <ac:chgData name="隆誠 堀本" userId="2a8589c694f2ec76" providerId="LiveId" clId="{55F3F5A0-1330-4730-9C1B-FF33F270C39F}" dt="2024-05-13T00:12:55.384" v="3318" actId="478"/>
          <ac:grpSpMkLst>
            <pc:docMk/>
            <pc:sldMk cId="3714765676" sldId="522"/>
            <ac:grpSpMk id="34" creationId="{D26BC8B9-DC47-503E-4882-AD21C0A18790}"/>
          </ac:grpSpMkLst>
        </pc:grpChg>
        <pc:cxnChg chg="mod">
          <ac:chgData name="隆誠 堀本" userId="2a8589c694f2ec76" providerId="LiveId" clId="{55F3F5A0-1330-4730-9C1B-FF33F270C39F}" dt="2024-05-13T00:12:08.698" v="3312"/>
          <ac:cxnSpMkLst>
            <pc:docMk/>
            <pc:sldMk cId="3714765676" sldId="522"/>
            <ac:cxnSpMk id="14" creationId="{234B7B61-1C64-CE8A-6EC5-8C6007B67F8A}"/>
          </ac:cxnSpMkLst>
        </pc:cxnChg>
        <pc:cxnChg chg="mod">
          <ac:chgData name="隆誠 堀本" userId="2a8589c694f2ec76" providerId="LiveId" clId="{55F3F5A0-1330-4730-9C1B-FF33F270C39F}" dt="2024-05-13T00:12:08.698" v="3312"/>
          <ac:cxnSpMkLst>
            <pc:docMk/>
            <pc:sldMk cId="3714765676" sldId="522"/>
            <ac:cxnSpMk id="15" creationId="{502D4C24-6910-4650-E106-725C5733AAB3}"/>
          </ac:cxnSpMkLst>
        </pc:cxnChg>
        <pc:cxnChg chg="mod">
          <ac:chgData name="隆誠 堀本" userId="2a8589c694f2ec76" providerId="LiveId" clId="{55F3F5A0-1330-4730-9C1B-FF33F270C39F}" dt="2024-05-13T00:12:08.698" v="3312"/>
          <ac:cxnSpMkLst>
            <pc:docMk/>
            <pc:sldMk cId="3714765676" sldId="522"/>
            <ac:cxnSpMk id="16" creationId="{0AADF18D-B9A1-AFBD-6EE0-B7F370F99C8C}"/>
          </ac:cxnSpMkLst>
        </pc:cxnChg>
        <pc:cxnChg chg="mod">
          <ac:chgData name="隆誠 堀本" userId="2a8589c694f2ec76" providerId="LiveId" clId="{55F3F5A0-1330-4730-9C1B-FF33F270C39F}" dt="2024-05-13T00:12:08.698" v="3312"/>
          <ac:cxnSpMkLst>
            <pc:docMk/>
            <pc:sldMk cId="3714765676" sldId="522"/>
            <ac:cxnSpMk id="17" creationId="{AE48644C-5AA9-F25C-1295-EDEB904D27CC}"/>
          </ac:cxnSpMkLst>
        </pc:cxnChg>
        <pc:cxnChg chg="mod">
          <ac:chgData name="隆誠 堀本" userId="2a8589c694f2ec76" providerId="LiveId" clId="{55F3F5A0-1330-4730-9C1B-FF33F270C39F}" dt="2024-05-13T00:12:08.698" v="3312"/>
          <ac:cxnSpMkLst>
            <pc:docMk/>
            <pc:sldMk cId="3714765676" sldId="522"/>
            <ac:cxnSpMk id="18" creationId="{B5A22B14-EB96-7A18-1193-C61CBF566AD5}"/>
          </ac:cxnSpMkLst>
        </pc:cxnChg>
        <pc:cxnChg chg="mod">
          <ac:chgData name="隆誠 堀本" userId="2a8589c694f2ec76" providerId="LiveId" clId="{55F3F5A0-1330-4730-9C1B-FF33F270C39F}" dt="2024-05-13T00:12:08.698" v="3312"/>
          <ac:cxnSpMkLst>
            <pc:docMk/>
            <pc:sldMk cId="3714765676" sldId="522"/>
            <ac:cxnSpMk id="19" creationId="{4E74A8B5-3446-A923-9F01-62798D95349D}"/>
          </ac:cxnSpMkLst>
        </pc:cxnChg>
        <pc:cxnChg chg="mod">
          <ac:chgData name="隆誠 堀本" userId="2a8589c694f2ec76" providerId="LiveId" clId="{55F3F5A0-1330-4730-9C1B-FF33F270C39F}" dt="2024-05-13T00:12:08.698" v="3312"/>
          <ac:cxnSpMkLst>
            <pc:docMk/>
            <pc:sldMk cId="3714765676" sldId="522"/>
            <ac:cxnSpMk id="20" creationId="{AC7CE0BC-0AA2-4FDB-AA76-2CE9C830EEB2}"/>
          </ac:cxnSpMkLst>
        </pc:cxnChg>
        <pc:cxnChg chg="mod">
          <ac:chgData name="隆誠 堀本" userId="2a8589c694f2ec76" providerId="LiveId" clId="{55F3F5A0-1330-4730-9C1B-FF33F270C39F}" dt="2024-05-13T00:12:08.698" v="3312"/>
          <ac:cxnSpMkLst>
            <pc:docMk/>
            <pc:sldMk cId="3714765676" sldId="522"/>
            <ac:cxnSpMk id="30" creationId="{E2CA11EC-9014-2E91-0E27-F0C738EE2766}"/>
          </ac:cxnSpMkLst>
        </pc:cxnChg>
        <pc:cxnChg chg="mod">
          <ac:chgData name="隆誠 堀本" userId="2a8589c694f2ec76" providerId="LiveId" clId="{55F3F5A0-1330-4730-9C1B-FF33F270C39F}" dt="2024-05-13T00:12:08.698" v="3312"/>
          <ac:cxnSpMkLst>
            <pc:docMk/>
            <pc:sldMk cId="3714765676" sldId="522"/>
            <ac:cxnSpMk id="31" creationId="{601028FE-36BE-97CB-C434-B982D7B708E5}"/>
          </ac:cxnSpMkLst>
        </pc:cxnChg>
        <pc:cxnChg chg="mod">
          <ac:chgData name="隆誠 堀本" userId="2a8589c694f2ec76" providerId="LiveId" clId="{55F3F5A0-1330-4730-9C1B-FF33F270C39F}" dt="2024-05-13T00:12:55.384" v="3318" actId="478"/>
          <ac:cxnSpMkLst>
            <pc:docMk/>
            <pc:sldMk cId="3714765676" sldId="522"/>
            <ac:cxnSpMk id="43" creationId="{0B16F4C4-9201-A773-195E-47A56AABA71B}"/>
          </ac:cxnSpMkLst>
        </pc:cxnChg>
        <pc:cxnChg chg="mod">
          <ac:chgData name="隆誠 堀本" userId="2a8589c694f2ec76" providerId="LiveId" clId="{55F3F5A0-1330-4730-9C1B-FF33F270C39F}" dt="2024-05-13T00:12:55.384" v="3318" actId="478"/>
          <ac:cxnSpMkLst>
            <pc:docMk/>
            <pc:sldMk cId="3714765676" sldId="522"/>
            <ac:cxnSpMk id="44" creationId="{42D5749B-67B5-D740-F8A9-090B1ACDA6D3}"/>
          </ac:cxnSpMkLst>
        </pc:cxnChg>
        <pc:cxnChg chg="mod">
          <ac:chgData name="隆誠 堀本" userId="2a8589c694f2ec76" providerId="LiveId" clId="{55F3F5A0-1330-4730-9C1B-FF33F270C39F}" dt="2024-05-13T00:12:55.384" v="3318" actId="478"/>
          <ac:cxnSpMkLst>
            <pc:docMk/>
            <pc:sldMk cId="3714765676" sldId="522"/>
            <ac:cxnSpMk id="48" creationId="{24BD74D1-7D5C-82CA-5322-5A8363C24CB5}"/>
          </ac:cxnSpMkLst>
        </pc:cxnChg>
        <pc:cxnChg chg="mod">
          <ac:chgData name="隆誠 堀本" userId="2a8589c694f2ec76" providerId="LiveId" clId="{55F3F5A0-1330-4730-9C1B-FF33F270C39F}" dt="2024-05-13T00:12:55.384" v="3318" actId="478"/>
          <ac:cxnSpMkLst>
            <pc:docMk/>
            <pc:sldMk cId="3714765676" sldId="522"/>
            <ac:cxnSpMk id="51" creationId="{CE5A7142-E5FF-9BEE-87A2-9EC7DF8F01AA}"/>
          </ac:cxnSpMkLst>
        </pc:cxnChg>
        <pc:cxnChg chg="mod">
          <ac:chgData name="隆誠 堀本" userId="2a8589c694f2ec76" providerId="LiveId" clId="{55F3F5A0-1330-4730-9C1B-FF33F270C39F}" dt="2024-05-13T00:12:55.384" v="3318" actId="478"/>
          <ac:cxnSpMkLst>
            <pc:docMk/>
            <pc:sldMk cId="3714765676" sldId="522"/>
            <ac:cxnSpMk id="52" creationId="{82263508-64BB-2787-0C1D-8F21233B87B0}"/>
          </ac:cxnSpMkLst>
        </pc:cxnChg>
        <pc:cxnChg chg="mod">
          <ac:chgData name="隆誠 堀本" userId="2a8589c694f2ec76" providerId="LiveId" clId="{55F3F5A0-1330-4730-9C1B-FF33F270C39F}" dt="2024-05-13T00:12:55.384" v="3318" actId="478"/>
          <ac:cxnSpMkLst>
            <pc:docMk/>
            <pc:sldMk cId="3714765676" sldId="522"/>
            <ac:cxnSpMk id="54" creationId="{6D166BAA-C4BF-E242-E945-A6E367A88E99}"/>
          </ac:cxnSpMkLst>
        </pc:cxnChg>
        <pc:cxnChg chg="mod">
          <ac:chgData name="隆誠 堀本" userId="2a8589c694f2ec76" providerId="LiveId" clId="{55F3F5A0-1330-4730-9C1B-FF33F270C39F}" dt="2024-05-13T00:12:55.384" v="3318" actId="478"/>
          <ac:cxnSpMkLst>
            <pc:docMk/>
            <pc:sldMk cId="3714765676" sldId="522"/>
            <ac:cxnSpMk id="56" creationId="{ACADCAF0-9C9D-C503-8F59-E689D6CB4F88}"/>
          </ac:cxnSpMkLst>
        </pc:cxnChg>
        <pc:cxnChg chg="mod">
          <ac:chgData name="隆誠 堀本" userId="2a8589c694f2ec76" providerId="LiveId" clId="{55F3F5A0-1330-4730-9C1B-FF33F270C39F}" dt="2024-05-13T00:12:55.384" v="3318" actId="478"/>
          <ac:cxnSpMkLst>
            <pc:docMk/>
            <pc:sldMk cId="3714765676" sldId="522"/>
            <ac:cxnSpMk id="79" creationId="{E5556EE3-68CA-3F23-0ABB-E3833606F4B4}"/>
          </ac:cxnSpMkLst>
        </pc:cxnChg>
        <pc:cxnChg chg="mod">
          <ac:chgData name="隆誠 堀本" userId="2a8589c694f2ec76" providerId="LiveId" clId="{55F3F5A0-1330-4730-9C1B-FF33F270C39F}" dt="2024-05-13T00:12:55.384" v="3318" actId="478"/>
          <ac:cxnSpMkLst>
            <pc:docMk/>
            <pc:sldMk cId="3714765676" sldId="522"/>
            <ac:cxnSpMk id="80" creationId="{258A04F7-0A0F-F25A-8D9C-CE5691951729}"/>
          </ac:cxnSpMkLst>
        </pc:cxnChg>
      </pc:sldChg>
      <pc:sldChg chg="addSp delSp modSp add mod ord modNotesTx">
        <pc:chgData name="隆誠 堀本" userId="2a8589c694f2ec76" providerId="LiveId" clId="{55F3F5A0-1330-4730-9C1B-FF33F270C39F}" dt="2024-05-13T10:00:01.146" v="7622" actId="20577"/>
        <pc:sldMkLst>
          <pc:docMk/>
          <pc:sldMk cId="752764608" sldId="523"/>
        </pc:sldMkLst>
        <pc:spChg chg="add mod">
          <ac:chgData name="隆誠 堀本" userId="2a8589c694f2ec76" providerId="LiveId" clId="{55F3F5A0-1330-4730-9C1B-FF33F270C39F}" dt="2024-05-13T08:01:37.234" v="6534" actId="1076"/>
          <ac:spMkLst>
            <pc:docMk/>
            <pc:sldMk cId="752764608" sldId="523"/>
            <ac:spMk id="2" creationId="{BADCE015-CE67-2D0D-0013-6125C0F175FC}"/>
          </ac:spMkLst>
        </pc:spChg>
        <pc:spChg chg="add mod">
          <ac:chgData name="隆誠 堀本" userId="2a8589c694f2ec76" providerId="LiveId" clId="{55F3F5A0-1330-4730-9C1B-FF33F270C39F}" dt="2024-05-13T08:02:22.526" v="6541" actId="20577"/>
          <ac:spMkLst>
            <pc:docMk/>
            <pc:sldMk cId="752764608" sldId="523"/>
            <ac:spMk id="3" creationId="{CF937604-A05A-B5F4-8EE1-95859E40212F}"/>
          </ac:spMkLst>
        </pc:spChg>
        <pc:spChg chg="add mod">
          <ac:chgData name="隆誠 堀本" userId="2a8589c694f2ec76" providerId="LiveId" clId="{55F3F5A0-1330-4730-9C1B-FF33F270C39F}" dt="2024-05-13T07:58:42.748" v="6518"/>
          <ac:spMkLst>
            <pc:docMk/>
            <pc:sldMk cId="752764608" sldId="523"/>
            <ac:spMk id="4" creationId="{B0D564B6-FC6E-8FB5-6861-81B9A9A59B0D}"/>
          </ac:spMkLst>
        </pc:spChg>
        <pc:spChg chg="add mod">
          <ac:chgData name="隆誠 堀本" userId="2a8589c694f2ec76" providerId="LiveId" clId="{55F3F5A0-1330-4730-9C1B-FF33F270C39F}" dt="2024-05-13T07:58:42.748" v="6518"/>
          <ac:spMkLst>
            <pc:docMk/>
            <pc:sldMk cId="752764608" sldId="523"/>
            <ac:spMk id="6" creationId="{996552CB-0480-E5FB-B0B9-BC35DAE55A17}"/>
          </ac:spMkLst>
        </pc:spChg>
        <pc:spChg chg="add mod">
          <ac:chgData name="隆誠 堀本" userId="2a8589c694f2ec76" providerId="LiveId" clId="{55F3F5A0-1330-4730-9C1B-FF33F270C39F}" dt="2024-05-13T08:05:25.011" v="6544"/>
          <ac:spMkLst>
            <pc:docMk/>
            <pc:sldMk cId="752764608" sldId="523"/>
            <ac:spMk id="8" creationId="{92FB4BC8-8048-128B-8E8F-7875DBB1C1F6}"/>
          </ac:spMkLst>
        </pc:spChg>
        <pc:spChg chg="add mod">
          <ac:chgData name="隆誠 堀本" userId="2a8589c694f2ec76" providerId="LiveId" clId="{55F3F5A0-1330-4730-9C1B-FF33F270C39F}" dt="2024-05-13T08:05:36.189" v="6556" actId="20577"/>
          <ac:spMkLst>
            <pc:docMk/>
            <pc:sldMk cId="752764608" sldId="523"/>
            <ac:spMk id="9" creationId="{625195B3-508E-831A-595A-475454891564}"/>
          </ac:spMkLst>
        </pc:spChg>
        <pc:spChg chg="mod">
          <ac:chgData name="隆誠 堀本" userId="2a8589c694f2ec76" providerId="LiveId" clId="{55F3F5A0-1330-4730-9C1B-FF33F270C39F}" dt="2024-05-13T08:05:54.258" v="6558" actId="12"/>
          <ac:spMkLst>
            <pc:docMk/>
            <pc:sldMk cId="752764608" sldId="523"/>
            <ac:spMk id="12" creationId="{8B4A258B-3E8C-426A-6EBD-892CFB68F165}"/>
          </ac:spMkLst>
        </pc:spChg>
        <pc:grpChg chg="del">
          <ac:chgData name="隆誠 堀本" userId="2a8589c694f2ec76" providerId="LiveId" clId="{55F3F5A0-1330-4730-9C1B-FF33F270C39F}" dt="2024-05-13T03:02:13.275" v="6474" actId="478"/>
          <ac:grpSpMkLst>
            <pc:docMk/>
            <pc:sldMk cId="752764608" sldId="523"/>
            <ac:grpSpMk id="144" creationId="{4E8A1B53-B5D1-9B68-6A6C-6FDB4F467E1F}"/>
          </ac:grpSpMkLst>
        </pc:grpChg>
        <pc:picChg chg="add mod">
          <ac:chgData name="隆誠 堀本" userId="2a8589c694f2ec76" providerId="LiveId" clId="{55F3F5A0-1330-4730-9C1B-FF33F270C39F}" dt="2024-05-13T08:01:44.664" v="6535" actId="14100"/>
          <ac:picMkLst>
            <pc:docMk/>
            <pc:sldMk cId="752764608" sldId="523"/>
            <ac:picMk id="7" creationId="{8BBEEFC8-9C93-A974-A477-82FF3D3A28E9}"/>
          </ac:picMkLst>
        </pc:picChg>
        <pc:cxnChg chg="mod">
          <ac:chgData name="隆誠 堀本" userId="2a8589c694f2ec76" providerId="LiveId" clId="{55F3F5A0-1330-4730-9C1B-FF33F270C39F}" dt="2024-05-13T03:02:13.275" v="6474" actId="478"/>
          <ac:cxnSpMkLst>
            <pc:docMk/>
            <pc:sldMk cId="752764608" sldId="523"/>
            <ac:cxnSpMk id="164" creationId="{56CF8799-E7C6-5D8C-CD93-596CB3BB4D1A}"/>
          </ac:cxnSpMkLst>
        </pc:cxnChg>
        <pc:cxnChg chg="mod">
          <ac:chgData name="隆誠 堀本" userId="2a8589c694f2ec76" providerId="LiveId" clId="{55F3F5A0-1330-4730-9C1B-FF33F270C39F}" dt="2024-05-13T03:02:13.275" v="6474" actId="478"/>
          <ac:cxnSpMkLst>
            <pc:docMk/>
            <pc:sldMk cId="752764608" sldId="523"/>
            <ac:cxnSpMk id="165" creationId="{63F13F82-05A8-9882-07A2-14678BDCEBF4}"/>
          </ac:cxnSpMkLst>
        </pc:cxnChg>
        <pc:cxnChg chg="mod">
          <ac:chgData name="隆誠 堀本" userId="2a8589c694f2ec76" providerId="LiveId" clId="{55F3F5A0-1330-4730-9C1B-FF33F270C39F}" dt="2024-05-13T03:02:13.275" v="6474" actId="478"/>
          <ac:cxnSpMkLst>
            <pc:docMk/>
            <pc:sldMk cId="752764608" sldId="523"/>
            <ac:cxnSpMk id="166" creationId="{7277AC8E-66AA-42B2-275C-517B476DDBAF}"/>
          </ac:cxnSpMkLst>
        </pc:cxnChg>
        <pc:cxnChg chg="mod">
          <ac:chgData name="隆誠 堀本" userId="2a8589c694f2ec76" providerId="LiveId" clId="{55F3F5A0-1330-4730-9C1B-FF33F270C39F}" dt="2024-05-13T03:02:13.275" v="6474" actId="478"/>
          <ac:cxnSpMkLst>
            <pc:docMk/>
            <pc:sldMk cId="752764608" sldId="523"/>
            <ac:cxnSpMk id="195" creationId="{02695745-38C9-40E9-AF63-B93DA1F3A76D}"/>
          </ac:cxnSpMkLst>
        </pc:cxnChg>
        <pc:cxnChg chg="mod">
          <ac:chgData name="隆誠 堀本" userId="2a8589c694f2ec76" providerId="LiveId" clId="{55F3F5A0-1330-4730-9C1B-FF33F270C39F}" dt="2024-05-13T03:02:13.275" v="6474" actId="478"/>
          <ac:cxnSpMkLst>
            <pc:docMk/>
            <pc:sldMk cId="752764608" sldId="523"/>
            <ac:cxnSpMk id="196" creationId="{EF329B2F-DDBE-0222-CC0B-AEFAE4603970}"/>
          </ac:cxnSpMkLst>
        </pc:cxnChg>
        <pc:cxnChg chg="mod">
          <ac:chgData name="隆誠 堀本" userId="2a8589c694f2ec76" providerId="LiveId" clId="{55F3F5A0-1330-4730-9C1B-FF33F270C39F}" dt="2024-05-13T03:02:13.275" v="6474" actId="478"/>
          <ac:cxnSpMkLst>
            <pc:docMk/>
            <pc:sldMk cId="752764608" sldId="523"/>
            <ac:cxnSpMk id="197" creationId="{C70B11BA-C920-8BEE-67AE-E95EA845D37B}"/>
          </ac:cxnSpMkLst>
        </pc:cxnChg>
        <pc:cxnChg chg="mod">
          <ac:chgData name="隆誠 堀本" userId="2a8589c694f2ec76" providerId="LiveId" clId="{55F3F5A0-1330-4730-9C1B-FF33F270C39F}" dt="2024-05-13T03:02:13.275" v="6474" actId="478"/>
          <ac:cxnSpMkLst>
            <pc:docMk/>
            <pc:sldMk cId="752764608" sldId="523"/>
            <ac:cxnSpMk id="198" creationId="{BF9C782C-1D4F-80CF-190B-3945416F8D35}"/>
          </ac:cxnSpMkLst>
        </pc:cxnChg>
        <pc:cxnChg chg="mod">
          <ac:chgData name="隆誠 堀本" userId="2a8589c694f2ec76" providerId="LiveId" clId="{55F3F5A0-1330-4730-9C1B-FF33F270C39F}" dt="2024-05-13T03:02:13.275" v="6474" actId="478"/>
          <ac:cxnSpMkLst>
            <pc:docMk/>
            <pc:sldMk cId="752764608" sldId="523"/>
            <ac:cxnSpMk id="199" creationId="{022E197D-2854-709A-CA1E-F9129CC5B3CE}"/>
          </ac:cxnSpMkLst>
        </pc:cxnChg>
        <pc:cxnChg chg="mod">
          <ac:chgData name="隆誠 堀本" userId="2a8589c694f2ec76" providerId="LiveId" clId="{55F3F5A0-1330-4730-9C1B-FF33F270C39F}" dt="2024-05-13T03:02:13.275" v="6474" actId="478"/>
          <ac:cxnSpMkLst>
            <pc:docMk/>
            <pc:sldMk cId="752764608" sldId="523"/>
            <ac:cxnSpMk id="200" creationId="{09DB4365-88AC-2754-291D-650624FB8BAE}"/>
          </ac:cxnSpMkLst>
        </pc:cxnChg>
        <pc:cxnChg chg="mod">
          <ac:chgData name="隆誠 堀本" userId="2a8589c694f2ec76" providerId="LiveId" clId="{55F3F5A0-1330-4730-9C1B-FF33F270C39F}" dt="2024-05-13T03:02:13.275" v="6474" actId="478"/>
          <ac:cxnSpMkLst>
            <pc:docMk/>
            <pc:sldMk cId="752764608" sldId="523"/>
            <ac:cxnSpMk id="201" creationId="{03E68B90-2FB3-CA9A-6C27-F69105F81F92}"/>
          </ac:cxnSpMkLst>
        </pc:cxnChg>
      </pc:sldChg>
    </pc:docChg>
  </pc:docChgLst>
  <pc:docChgLst>
    <pc:chgData name="隆誠 堀本" userId="2a8589c694f2ec76" providerId="LiveId" clId="{06B28C38-40FB-4186-B16E-B4AD0D728688}"/>
    <pc:docChg chg="undo redo custSel addSld delSld modSld sldOrd">
      <pc:chgData name="隆誠 堀本" userId="2a8589c694f2ec76" providerId="LiveId" clId="{06B28C38-40FB-4186-B16E-B4AD0D728688}" dt="2024-02-19T06:57:55.151" v="2775" actId="1076"/>
      <pc:docMkLst>
        <pc:docMk/>
      </pc:docMkLst>
      <pc:sldChg chg="modSp mod ord modNotesTx">
        <pc:chgData name="隆誠 堀本" userId="2a8589c694f2ec76" providerId="LiveId" clId="{06B28C38-40FB-4186-B16E-B4AD0D728688}" dt="2024-02-16T05:15:02.414" v="2526"/>
        <pc:sldMkLst>
          <pc:docMk/>
          <pc:sldMk cId="357090746" sldId="265"/>
        </pc:sldMkLst>
        <pc:spChg chg="mod">
          <ac:chgData name="隆誠 堀本" userId="2a8589c694f2ec76" providerId="LiveId" clId="{06B28C38-40FB-4186-B16E-B4AD0D728688}" dt="2024-02-15T07:15:24.084" v="1400" actId="14100"/>
          <ac:spMkLst>
            <pc:docMk/>
            <pc:sldMk cId="357090746" sldId="265"/>
            <ac:spMk id="38" creationId="{64EBC949-11B9-65C4-2148-EDD58EA56AF0}"/>
          </ac:spMkLst>
        </pc:spChg>
        <pc:spChg chg="mod">
          <ac:chgData name="隆誠 堀本" userId="2a8589c694f2ec76" providerId="LiveId" clId="{06B28C38-40FB-4186-B16E-B4AD0D728688}" dt="2024-02-15T07:15:43.203" v="1403" actId="14100"/>
          <ac:spMkLst>
            <pc:docMk/>
            <pc:sldMk cId="357090746" sldId="265"/>
            <ac:spMk id="39" creationId="{E4D8A7D5-14DB-9A77-E500-B09CDF19CA0D}"/>
          </ac:spMkLst>
        </pc:spChg>
        <pc:spChg chg="mod">
          <ac:chgData name="隆誠 堀本" userId="2a8589c694f2ec76" providerId="LiveId" clId="{06B28C38-40FB-4186-B16E-B4AD0D728688}" dt="2024-02-15T07:16:22.875" v="1410" actId="1076"/>
          <ac:spMkLst>
            <pc:docMk/>
            <pc:sldMk cId="357090746" sldId="265"/>
            <ac:spMk id="40" creationId="{1BF41E59-148C-2AE4-07D7-CA2E861A2BDF}"/>
          </ac:spMkLst>
        </pc:spChg>
        <pc:spChg chg="mod">
          <ac:chgData name="隆誠 堀本" userId="2a8589c694f2ec76" providerId="LiveId" clId="{06B28C38-40FB-4186-B16E-B4AD0D728688}" dt="2024-02-15T07:15:09.181" v="1397" actId="14100"/>
          <ac:spMkLst>
            <pc:docMk/>
            <pc:sldMk cId="357090746" sldId="265"/>
            <ac:spMk id="41" creationId="{D1A07979-AB45-1348-A657-C199A7B6A5E7}"/>
          </ac:spMkLst>
        </pc:spChg>
        <pc:spChg chg="mod">
          <ac:chgData name="隆誠 堀本" userId="2a8589c694f2ec76" providerId="LiveId" clId="{06B28C38-40FB-4186-B16E-B4AD0D728688}" dt="2024-02-15T07:15:14.286" v="1398" actId="1076"/>
          <ac:spMkLst>
            <pc:docMk/>
            <pc:sldMk cId="357090746" sldId="265"/>
            <ac:spMk id="42" creationId="{67B2AB0A-7A04-2971-639F-CE1081AF87BB}"/>
          </ac:spMkLst>
        </pc:spChg>
        <pc:spChg chg="mod">
          <ac:chgData name="隆誠 堀本" userId="2a8589c694f2ec76" providerId="LiveId" clId="{06B28C38-40FB-4186-B16E-B4AD0D728688}" dt="2024-02-15T07:16:37.612" v="1414" actId="1076"/>
          <ac:spMkLst>
            <pc:docMk/>
            <pc:sldMk cId="357090746" sldId="265"/>
            <ac:spMk id="52" creationId="{93C0FDD6-C398-4CBE-2905-BBA395AA2EA9}"/>
          </ac:spMkLst>
        </pc:spChg>
        <pc:spChg chg="mod">
          <ac:chgData name="隆誠 堀本" userId="2a8589c694f2ec76" providerId="LiveId" clId="{06B28C38-40FB-4186-B16E-B4AD0D728688}" dt="2024-02-15T07:15:57.408" v="1405" actId="1076"/>
          <ac:spMkLst>
            <pc:docMk/>
            <pc:sldMk cId="357090746" sldId="265"/>
            <ac:spMk id="53" creationId="{28D16B32-7A63-4E06-5A56-074C77D08408}"/>
          </ac:spMkLst>
        </pc:spChg>
        <pc:spChg chg="mod">
          <ac:chgData name="隆誠 堀本" userId="2a8589c694f2ec76" providerId="LiveId" clId="{06B28C38-40FB-4186-B16E-B4AD0D728688}" dt="2024-02-15T07:15:30.364" v="1401" actId="1076"/>
          <ac:spMkLst>
            <pc:docMk/>
            <pc:sldMk cId="357090746" sldId="265"/>
            <ac:spMk id="55" creationId="{EDFDCD6B-7FF1-D2A2-0344-14B49597C733}"/>
          </ac:spMkLst>
        </pc:spChg>
        <pc:spChg chg="mod">
          <ac:chgData name="隆誠 堀本" userId="2a8589c694f2ec76" providerId="LiveId" clId="{06B28C38-40FB-4186-B16E-B4AD0D728688}" dt="2024-02-15T07:16:10.781" v="1409" actId="1076"/>
          <ac:spMkLst>
            <pc:docMk/>
            <pc:sldMk cId="357090746" sldId="265"/>
            <ac:spMk id="56" creationId="{2394C416-8521-8F0D-4105-5D976AD79BF4}"/>
          </ac:spMkLst>
        </pc:spChg>
        <pc:spChg chg="mod">
          <ac:chgData name="隆誠 堀本" userId="2a8589c694f2ec76" providerId="LiveId" clId="{06B28C38-40FB-4186-B16E-B4AD0D728688}" dt="2024-02-15T07:15:35.967" v="1402" actId="1076"/>
          <ac:spMkLst>
            <pc:docMk/>
            <pc:sldMk cId="357090746" sldId="265"/>
            <ac:spMk id="57" creationId="{2E30CAD8-410C-701E-23DC-B01AC156F03D}"/>
          </ac:spMkLst>
        </pc:spChg>
        <pc:spChg chg="mod">
          <ac:chgData name="隆誠 堀本" userId="2a8589c694f2ec76" providerId="LiveId" clId="{06B28C38-40FB-4186-B16E-B4AD0D728688}" dt="2024-02-15T07:16:06.644" v="1408" actId="1076"/>
          <ac:spMkLst>
            <pc:docMk/>
            <pc:sldMk cId="357090746" sldId="265"/>
            <ac:spMk id="59" creationId="{EC86D029-B508-73FA-9C4E-36B0FA5351E4}"/>
          </ac:spMkLst>
        </pc:spChg>
        <pc:cxnChg chg="mod">
          <ac:chgData name="隆誠 堀本" userId="2a8589c694f2ec76" providerId="LiveId" clId="{06B28C38-40FB-4186-B16E-B4AD0D728688}" dt="2024-02-15T07:15:43.203" v="1403" actId="14100"/>
          <ac:cxnSpMkLst>
            <pc:docMk/>
            <pc:sldMk cId="357090746" sldId="265"/>
            <ac:cxnSpMk id="45" creationId="{50561422-1DD3-4747-EF6A-4EE6349B62B6}"/>
          </ac:cxnSpMkLst>
        </pc:cxnChg>
        <pc:cxnChg chg="mod">
          <ac:chgData name="隆誠 堀本" userId="2a8589c694f2ec76" providerId="LiveId" clId="{06B28C38-40FB-4186-B16E-B4AD0D728688}" dt="2024-02-15T07:15:43.203" v="1403" actId="14100"/>
          <ac:cxnSpMkLst>
            <pc:docMk/>
            <pc:sldMk cId="357090746" sldId="265"/>
            <ac:cxnSpMk id="46" creationId="{08212AE0-11C1-AA8D-82E5-9C386A7DACF8}"/>
          </ac:cxnSpMkLst>
        </pc:cxnChg>
        <pc:cxnChg chg="mod">
          <ac:chgData name="隆誠 堀本" userId="2a8589c694f2ec76" providerId="LiveId" clId="{06B28C38-40FB-4186-B16E-B4AD0D728688}" dt="2024-02-15T07:15:24.084" v="1400" actId="14100"/>
          <ac:cxnSpMkLst>
            <pc:docMk/>
            <pc:sldMk cId="357090746" sldId="265"/>
            <ac:cxnSpMk id="47" creationId="{FD319AFF-42AB-FE40-9A9A-CD651C93391B}"/>
          </ac:cxnSpMkLst>
        </pc:cxnChg>
        <pc:cxnChg chg="mod">
          <ac:chgData name="隆誠 堀本" userId="2a8589c694f2ec76" providerId="LiveId" clId="{06B28C38-40FB-4186-B16E-B4AD0D728688}" dt="2024-02-15T07:15:24.084" v="1400" actId="14100"/>
          <ac:cxnSpMkLst>
            <pc:docMk/>
            <pc:sldMk cId="357090746" sldId="265"/>
            <ac:cxnSpMk id="48" creationId="{DE4185EF-2DED-4168-0EF9-572475353F65}"/>
          </ac:cxnSpMkLst>
        </pc:cxnChg>
        <pc:cxnChg chg="mod">
          <ac:chgData name="隆誠 堀本" userId="2a8589c694f2ec76" providerId="LiveId" clId="{06B28C38-40FB-4186-B16E-B4AD0D728688}" dt="2024-02-15T07:15:24.084" v="1400" actId="14100"/>
          <ac:cxnSpMkLst>
            <pc:docMk/>
            <pc:sldMk cId="357090746" sldId="265"/>
            <ac:cxnSpMk id="49" creationId="{27AE6712-0074-8755-8AF0-73E24F901378}"/>
          </ac:cxnSpMkLst>
        </pc:cxnChg>
        <pc:cxnChg chg="mod">
          <ac:chgData name="隆誠 堀本" userId="2a8589c694f2ec76" providerId="LiveId" clId="{06B28C38-40FB-4186-B16E-B4AD0D728688}" dt="2024-02-15T07:16:32.881" v="1412" actId="14100"/>
          <ac:cxnSpMkLst>
            <pc:docMk/>
            <pc:sldMk cId="357090746" sldId="265"/>
            <ac:cxnSpMk id="51" creationId="{A22792D6-0EA0-A596-A92D-BF8AB76820B5}"/>
          </ac:cxnSpMkLst>
        </pc:cxnChg>
      </pc:sldChg>
      <pc:sldChg chg="modSp mod">
        <pc:chgData name="隆誠 堀本" userId="2a8589c694f2ec76" providerId="LiveId" clId="{06B28C38-40FB-4186-B16E-B4AD0D728688}" dt="2024-02-15T04:50:27.517" v="1348" actId="403"/>
        <pc:sldMkLst>
          <pc:docMk/>
          <pc:sldMk cId="1415019436" sldId="278"/>
        </pc:sldMkLst>
        <pc:graphicFrameChg chg="modGraphic">
          <ac:chgData name="隆誠 堀本" userId="2a8589c694f2ec76" providerId="LiveId" clId="{06B28C38-40FB-4186-B16E-B4AD0D728688}" dt="2024-02-15T04:50:27.517" v="1348" actId="403"/>
          <ac:graphicFrameMkLst>
            <pc:docMk/>
            <pc:sldMk cId="1415019436" sldId="278"/>
            <ac:graphicFrameMk id="14" creationId="{0A6AE2F6-33C8-1DCF-BBC0-2611080B1462}"/>
          </ac:graphicFrameMkLst>
        </pc:graphicFrameChg>
      </pc:sldChg>
      <pc:sldChg chg="modSp">
        <pc:chgData name="隆誠 堀本" userId="2a8589c694f2ec76" providerId="LiveId" clId="{06B28C38-40FB-4186-B16E-B4AD0D728688}" dt="2024-02-15T07:21:57.418" v="1417" actId="572"/>
        <pc:sldMkLst>
          <pc:docMk/>
          <pc:sldMk cId="2955527595" sldId="282"/>
        </pc:sldMkLst>
        <pc:graphicFrameChg chg="mod">
          <ac:chgData name="隆誠 堀本" userId="2a8589c694f2ec76" providerId="LiveId" clId="{06B28C38-40FB-4186-B16E-B4AD0D728688}" dt="2024-02-15T07:21:57.418" v="1417" actId="572"/>
          <ac:graphicFrameMkLst>
            <pc:docMk/>
            <pc:sldMk cId="2955527595" sldId="282"/>
            <ac:graphicFrameMk id="4" creationId="{14393E6E-A222-4C1E-DD4D-8CA3DBDFD1AF}"/>
          </ac:graphicFrameMkLst>
        </pc:graphicFrameChg>
      </pc:sldChg>
      <pc:sldChg chg="add del">
        <pc:chgData name="隆誠 堀本" userId="2a8589c694f2ec76" providerId="LiveId" clId="{06B28C38-40FB-4186-B16E-B4AD0D728688}" dt="2024-02-15T10:51:05.931" v="2081" actId="2696"/>
        <pc:sldMkLst>
          <pc:docMk/>
          <pc:sldMk cId="2209053858" sldId="287"/>
        </pc:sldMkLst>
      </pc:sldChg>
      <pc:sldChg chg="del">
        <pc:chgData name="隆誠 堀本" userId="2a8589c694f2ec76" providerId="LiveId" clId="{06B28C38-40FB-4186-B16E-B4AD0D728688}" dt="2024-02-15T10:43:16.629" v="1988" actId="2696"/>
        <pc:sldMkLst>
          <pc:docMk/>
          <pc:sldMk cId="2696245334" sldId="327"/>
        </pc:sldMkLst>
      </pc:sldChg>
      <pc:sldChg chg="modSp mod modNotesTx">
        <pc:chgData name="隆誠 堀本" userId="2a8589c694f2ec76" providerId="LiveId" clId="{06B28C38-40FB-4186-B16E-B4AD0D728688}" dt="2024-02-16T05:15:21.066" v="2529" actId="20577"/>
        <pc:sldMkLst>
          <pc:docMk/>
          <pc:sldMk cId="3694311464" sldId="338"/>
        </pc:sldMkLst>
        <pc:spChg chg="mod">
          <ac:chgData name="隆誠 堀本" userId="2a8589c694f2ec76" providerId="LiveId" clId="{06B28C38-40FB-4186-B16E-B4AD0D728688}" dt="2024-02-15T04:14:22.969" v="1193" actId="1076"/>
          <ac:spMkLst>
            <pc:docMk/>
            <pc:sldMk cId="3694311464" sldId="338"/>
            <ac:spMk id="8" creationId="{64A6702D-2EBB-2B07-C0E3-045CEB45E241}"/>
          </ac:spMkLst>
        </pc:spChg>
      </pc:sldChg>
      <pc:sldChg chg="add del">
        <pc:chgData name="隆誠 堀本" userId="2a8589c694f2ec76" providerId="LiveId" clId="{06B28C38-40FB-4186-B16E-B4AD0D728688}" dt="2024-02-15T10:51:06.387" v="2082" actId="2696"/>
        <pc:sldMkLst>
          <pc:docMk/>
          <pc:sldMk cId="1020648001" sldId="341"/>
        </pc:sldMkLst>
      </pc:sldChg>
      <pc:sldChg chg="add del">
        <pc:chgData name="隆誠 堀本" userId="2a8589c694f2ec76" providerId="LiveId" clId="{06B28C38-40FB-4186-B16E-B4AD0D728688}" dt="2024-02-15T10:51:06.387" v="2082" actId="2696"/>
        <pc:sldMkLst>
          <pc:docMk/>
          <pc:sldMk cId="1640675211" sldId="391"/>
        </pc:sldMkLst>
      </pc:sldChg>
      <pc:sldChg chg="modSp mod">
        <pc:chgData name="隆誠 堀本" userId="2a8589c694f2ec76" providerId="LiveId" clId="{06B28C38-40FB-4186-B16E-B4AD0D728688}" dt="2024-02-15T10:51:15.049" v="2086" actId="14100"/>
        <pc:sldMkLst>
          <pc:docMk/>
          <pc:sldMk cId="3690662476" sldId="394"/>
        </pc:sldMkLst>
        <pc:spChg chg="mod">
          <ac:chgData name="隆誠 堀本" userId="2a8589c694f2ec76" providerId="LiveId" clId="{06B28C38-40FB-4186-B16E-B4AD0D728688}" dt="2024-02-15T10:51:15.049" v="2086" actId="14100"/>
          <ac:spMkLst>
            <pc:docMk/>
            <pc:sldMk cId="3690662476" sldId="394"/>
            <ac:spMk id="12" creationId="{8B4A258B-3E8C-426A-6EBD-892CFB68F165}"/>
          </ac:spMkLst>
        </pc:spChg>
      </pc:sldChg>
      <pc:sldChg chg="add del">
        <pc:chgData name="隆誠 堀本" userId="2a8589c694f2ec76" providerId="LiveId" clId="{06B28C38-40FB-4186-B16E-B4AD0D728688}" dt="2024-02-15T10:51:04.995" v="2079" actId="2696"/>
        <pc:sldMkLst>
          <pc:docMk/>
          <pc:sldMk cId="3247511658" sldId="396"/>
        </pc:sldMkLst>
      </pc:sldChg>
      <pc:sldChg chg="add del">
        <pc:chgData name="隆誠 堀本" userId="2a8589c694f2ec76" providerId="LiveId" clId="{06B28C38-40FB-4186-B16E-B4AD0D728688}" dt="2024-02-15T10:51:06.387" v="2082" actId="2696"/>
        <pc:sldMkLst>
          <pc:docMk/>
          <pc:sldMk cId="429313649" sldId="404"/>
        </pc:sldMkLst>
      </pc:sldChg>
      <pc:sldChg chg="add del">
        <pc:chgData name="隆誠 堀本" userId="2a8589c694f2ec76" providerId="LiveId" clId="{06B28C38-40FB-4186-B16E-B4AD0D728688}" dt="2024-02-15T10:55:41.322" v="2112" actId="2696"/>
        <pc:sldMkLst>
          <pc:docMk/>
          <pc:sldMk cId="2600637367" sldId="405"/>
        </pc:sldMkLst>
      </pc:sldChg>
      <pc:sldChg chg="ord">
        <pc:chgData name="隆誠 堀本" userId="2a8589c694f2ec76" providerId="LiveId" clId="{06B28C38-40FB-4186-B16E-B4AD0D728688}" dt="2024-02-15T10:56:23.647" v="2115"/>
        <pc:sldMkLst>
          <pc:docMk/>
          <pc:sldMk cId="1320811467" sldId="408"/>
        </pc:sldMkLst>
      </pc:sldChg>
      <pc:sldChg chg="del">
        <pc:chgData name="隆誠 堀本" userId="2a8589c694f2ec76" providerId="LiveId" clId="{06B28C38-40FB-4186-B16E-B4AD0D728688}" dt="2024-02-15T10:53:32.638" v="2101" actId="2696"/>
        <pc:sldMkLst>
          <pc:docMk/>
          <pc:sldMk cId="3654243594" sldId="409"/>
        </pc:sldMkLst>
      </pc:sldChg>
      <pc:sldChg chg="del">
        <pc:chgData name="隆誠 堀本" userId="2a8589c694f2ec76" providerId="LiveId" clId="{06B28C38-40FB-4186-B16E-B4AD0D728688}" dt="2024-02-15T10:53:32.638" v="2101" actId="2696"/>
        <pc:sldMkLst>
          <pc:docMk/>
          <pc:sldMk cId="907703631" sldId="410"/>
        </pc:sldMkLst>
      </pc:sldChg>
      <pc:sldChg chg="add del">
        <pc:chgData name="隆誠 堀本" userId="2a8589c694f2ec76" providerId="LiveId" clId="{06B28C38-40FB-4186-B16E-B4AD0D728688}" dt="2024-02-15T10:51:05.931" v="2081" actId="2696"/>
        <pc:sldMkLst>
          <pc:docMk/>
          <pc:sldMk cId="1226480789" sldId="413"/>
        </pc:sldMkLst>
      </pc:sldChg>
      <pc:sldChg chg="addSp delSp modSp mod">
        <pc:chgData name="隆誠 堀本" userId="2a8589c694f2ec76" providerId="LiveId" clId="{06B28C38-40FB-4186-B16E-B4AD0D728688}" dt="2024-02-14T14:19:33.445" v="26"/>
        <pc:sldMkLst>
          <pc:docMk/>
          <pc:sldMk cId="1344532750" sldId="415"/>
        </pc:sldMkLst>
        <pc:spChg chg="mod">
          <ac:chgData name="隆誠 堀本" userId="2a8589c694f2ec76" providerId="LiveId" clId="{06B28C38-40FB-4186-B16E-B4AD0D728688}" dt="2024-02-14T14:19:07.128" v="25"/>
          <ac:spMkLst>
            <pc:docMk/>
            <pc:sldMk cId="1344532750" sldId="415"/>
            <ac:spMk id="6" creationId="{C17E815B-8983-D715-C4FC-7DB1436AAF49}"/>
          </ac:spMkLst>
        </pc:spChg>
        <pc:spChg chg="mod">
          <ac:chgData name="隆誠 堀本" userId="2a8589c694f2ec76" providerId="LiveId" clId="{06B28C38-40FB-4186-B16E-B4AD0D728688}" dt="2024-02-14T14:19:07.128" v="25"/>
          <ac:spMkLst>
            <pc:docMk/>
            <pc:sldMk cId="1344532750" sldId="415"/>
            <ac:spMk id="7" creationId="{92D210A0-392D-16A2-B8B5-4B71F84CB84C}"/>
          </ac:spMkLst>
        </pc:spChg>
        <pc:spChg chg="mod">
          <ac:chgData name="隆誠 堀本" userId="2a8589c694f2ec76" providerId="LiveId" clId="{06B28C38-40FB-4186-B16E-B4AD0D728688}" dt="2024-02-14T14:19:07.128" v="25"/>
          <ac:spMkLst>
            <pc:docMk/>
            <pc:sldMk cId="1344532750" sldId="415"/>
            <ac:spMk id="9" creationId="{487AA292-FC0C-EB9C-3E11-EAED73107CA2}"/>
          </ac:spMkLst>
        </pc:spChg>
        <pc:spChg chg="mod">
          <ac:chgData name="隆誠 堀本" userId="2a8589c694f2ec76" providerId="LiveId" clId="{06B28C38-40FB-4186-B16E-B4AD0D728688}" dt="2024-02-14T14:19:07.128" v="25"/>
          <ac:spMkLst>
            <pc:docMk/>
            <pc:sldMk cId="1344532750" sldId="415"/>
            <ac:spMk id="11" creationId="{0430E97E-2B62-072A-CA79-12CCE770C1AE}"/>
          </ac:spMkLst>
        </pc:spChg>
        <pc:spChg chg="mod">
          <ac:chgData name="隆誠 堀本" userId="2a8589c694f2ec76" providerId="LiveId" clId="{06B28C38-40FB-4186-B16E-B4AD0D728688}" dt="2024-02-14T14:19:07.128" v="25"/>
          <ac:spMkLst>
            <pc:docMk/>
            <pc:sldMk cId="1344532750" sldId="415"/>
            <ac:spMk id="14" creationId="{DE5AE14D-4015-C435-2828-DDB98E22A7F5}"/>
          </ac:spMkLst>
        </pc:spChg>
        <pc:spChg chg="mod">
          <ac:chgData name="隆誠 堀本" userId="2a8589c694f2ec76" providerId="LiveId" clId="{06B28C38-40FB-4186-B16E-B4AD0D728688}" dt="2024-02-14T14:19:07.128" v="25"/>
          <ac:spMkLst>
            <pc:docMk/>
            <pc:sldMk cId="1344532750" sldId="415"/>
            <ac:spMk id="15" creationId="{A523672A-2E8C-8A57-D1B7-361D30248E37}"/>
          </ac:spMkLst>
        </pc:spChg>
        <pc:spChg chg="mod">
          <ac:chgData name="隆誠 堀本" userId="2a8589c694f2ec76" providerId="LiveId" clId="{06B28C38-40FB-4186-B16E-B4AD0D728688}" dt="2024-02-14T14:19:07.128" v="25"/>
          <ac:spMkLst>
            <pc:docMk/>
            <pc:sldMk cId="1344532750" sldId="415"/>
            <ac:spMk id="16" creationId="{EE3B1078-4987-3852-CD6F-0D0FF272ABD3}"/>
          </ac:spMkLst>
        </pc:spChg>
        <pc:spChg chg="mod">
          <ac:chgData name="隆誠 堀本" userId="2a8589c694f2ec76" providerId="LiveId" clId="{06B28C38-40FB-4186-B16E-B4AD0D728688}" dt="2024-02-14T14:19:07.128" v="25"/>
          <ac:spMkLst>
            <pc:docMk/>
            <pc:sldMk cId="1344532750" sldId="415"/>
            <ac:spMk id="17" creationId="{AA4491BD-B749-565A-3C0F-D4D5D4798563}"/>
          </ac:spMkLst>
        </pc:spChg>
        <pc:spChg chg="mod">
          <ac:chgData name="隆誠 堀本" userId="2a8589c694f2ec76" providerId="LiveId" clId="{06B28C38-40FB-4186-B16E-B4AD0D728688}" dt="2024-02-14T14:19:07.128" v="25"/>
          <ac:spMkLst>
            <pc:docMk/>
            <pc:sldMk cId="1344532750" sldId="415"/>
            <ac:spMk id="18" creationId="{936C98B6-D7B8-FF70-2BBE-08F4FECCD7E5}"/>
          </ac:spMkLst>
        </pc:spChg>
        <pc:spChg chg="mod">
          <ac:chgData name="隆誠 堀本" userId="2a8589c694f2ec76" providerId="LiveId" clId="{06B28C38-40FB-4186-B16E-B4AD0D728688}" dt="2024-02-14T14:19:07.128" v="25"/>
          <ac:spMkLst>
            <pc:docMk/>
            <pc:sldMk cId="1344532750" sldId="415"/>
            <ac:spMk id="19" creationId="{260B00BF-8D76-5EC0-F717-12959ADF7B21}"/>
          </ac:spMkLst>
        </pc:spChg>
        <pc:spChg chg="mod">
          <ac:chgData name="隆誠 堀本" userId="2a8589c694f2ec76" providerId="LiveId" clId="{06B28C38-40FB-4186-B16E-B4AD0D728688}" dt="2024-02-14T14:19:07.128" v="25"/>
          <ac:spMkLst>
            <pc:docMk/>
            <pc:sldMk cId="1344532750" sldId="415"/>
            <ac:spMk id="20" creationId="{DDBFBCE8-1A48-A7D0-9769-E79152BED0CA}"/>
          </ac:spMkLst>
        </pc:spChg>
        <pc:spChg chg="mod">
          <ac:chgData name="隆誠 堀本" userId="2a8589c694f2ec76" providerId="LiveId" clId="{06B28C38-40FB-4186-B16E-B4AD0D728688}" dt="2024-02-14T14:19:07.128" v="25"/>
          <ac:spMkLst>
            <pc:docMk/>
            <pc:sldMk cId="1344532750" sldId="415"/>
            <ac:spMk id="21" creationId="{FB5B8DA1-BF69-B128-A98F-FFD859D42850}"/>
          </ac:spMkLst>
        </pc:spChg>
        <pc:spChg chg="mod">
          <ac:chgData name="隆誠 堀本" userId="2a8589c694f2ec76" providerId="LiveId" clId="{06B28C38-40FB-4186-B16E-B4AD0D728688}" dt="2024-02-14T14:19:07.128" v="25"/>
          <ac:spMkLst>
            <pc:docMk/>
            <pc:sldMk cId="1344532750" sldId="415"/>
            <ac:spMk id="22" creationId="{C4DE08E7-8F41-178B-8EDE-E5DE2CD4C933}"/>
          </ac:spMkLst>
        </pc:spChg>
        <pc:spChg chg="mod">
          <ac:chgData name="隆誠 堀本" userId="2a8589c694f2ec76" providerId="LiveId" clId="{06B28C38-40FB-4186-B16E-B4AD0D728688}" dt="2024-02-14T14:19:07.128" v="25"/>
          <ac:spMkLst>
            <pc:docMk/>
            <pc:sldMk cId="1344532750" sldId="415"/>
            <ac:spMk id="23" creationId="{BBA45080-A3DC-1392-438F-6E25AAD65D85}"/>
          </ac:spMkLst>
        </pc:spChg>
        <pc:spChg chg="mod">
          <ac:chgData name="隆誠 堀本" userId="2a8589c694f2ec76" providerId="LiveId" clId="{06B28C38-40FB-4186-B16E-B4AD0D728688}" dt="2024-02-14T14:19:07.128" v="25"/>
          <ac:spMkLst>
            <pc:docMk/>
            <pc:sldMk cId="1344532750" sldId="415"/>
            <ac:spMk id="24" creationId="{65F841A1-2905-64A2-4DEF-53A0B884C4A1}"/>
          </ac:spMkLst>
        </pc:spChg>
        <pc:spChg chg="mod">
          <ac:chgData name="隆誠 堀本" userId="2a8589c694f2ec76" providerId="LiveId" clId="{06B28C38-40FB-4186-B16E-B4AD0D728688}" dt="2024-02-14T14:19:07.128" v="25"/>
          <ac:spMkLst>
            <pc:docMk/>
            <pc:sldMk cId="1344532750" sldId="415"/>
            <ac:spMk id="31" creationId="{8336E3CF-5242-D540-49EC-A6C540417577}"/>
          </ac:spMkLst>
        </pc:spChg>
        <pc:spChg chg="mod">
          <ac:chgData name="隆誠 堀本" userId="2a8589c694f2ec76" providerId="LiveId" clId="{06B28C38-40FB-4186-B16E-B4AD0D728688}" dt="2024-02-14T14:19:07.128" v="25"/>
          <ac:spMkLst>
            <pc:docMk/>
            <pc:sldMk cId="1344532750" sldId="415"/>
            <ac:spMk id="32" creationId="{CE563347-E66D-C047-39AC-1644053645C2}"/>
          </ac:spMkLst>
        </pc:spChg>
        <pc:spChg chg="mod">
          <ac:chgData name="隆誠 堀本" userId="2a8589c694f2ec76" providerId="LiveId" clId="{06B28C38-40FB-4186-B16E-B4AD0D728688}" dt="2024-02-14T14:19:07.128" v="25"/>
          <ac:spMkLst>
            <pc:docMk/>
            <pc:sldMk cId="1344532750" sldId="415"/>
            <ac:spMk id="33" creationId="{B6B6131C-444B-8DC9-5008-921642F2D1F3}"/>
          </ac:spMkLst>
        </pc:spChg>
        <pc:spChg chg="mod">
          <ac:chgData name="隆誠 堀本" userId="2a8589c694f2ec76" providerId="LiveId" clId="{06B28C38-40FB-4186-B16E-B4AD0D728688}" dt="2024-02-14T14:19:07.128" v="25"/>
          <ac:spMkLst>
            <pc:docMk/>
            <pc:sldMk cId="1344532750" sldId="415"/>
            <ac:spMk id="35" creationId="{1A1850CF-6C1F-7A35-0707-54328EE41440}"/>
          </ac:spMkLst>
        </pc:spChg>
        <pc:spChg chg="mod">
          <ac:chgData name="隆誠 堀本" userId="2a8589c694f2ec76" providerId="LiveId" clId="{06B28C38-40FB-4186-B16E-B4AD0D728688}" dt="2024-02-14T14:19:07.128" v="25"/>
          <ac:spMkLst>
            <pc:docMk/>
            <pc:sldMk cId="1344532750" sldId="415"/>
            <ac:spMk id="36" creationId="{AF893C4F-C855-A436-93BB-59D42553AA95}"/>
          </ac:spMkLst>
        </pc:spChg>
        <pc:spChg chg="mod">
          <ac:chgData name="隆誠 堀本" userId="2a8589c694f2ec76" providerId="LiveId" clId="{06B28C38-40FB-4186-B16E-B4AD0D728688}" dt="2024-02-14T14:19:07.128" v="25"/>
          <ac:spMkLst>
            <pc:docMk/>
            <pc:sldMk cId="1344532750" sldId="415"/>
            <ac:spMk id="37" creationId="{63EB16E2-9AE5-CFD7-9405-A309A4D37D7E}"/>
          </ac:spMkLst>
        </pc:spChg>
        <pc:spChg chg="mod">
          <ac:chgData name="隆誠 堀本" userId="2a8589c694f2ec76" providerId="LiveId" clId="{06B28C38-40FB-4186-B16E-B4AD0D728688}" dt="2024-02-14T14:19:07.128" v="25"/>
          <ac:spMkLst>
            <pc:docMk/>
            <pc:sldMk cId="1344532750" sldId="415"/>
            <ac:spMk id="38" creationId="{F86B4F17-2A78-B9BA-2120-FC9A1C25565C}"/>
          </ac:spMkLst>
        </pc:spChg>
        <pc:spChg chg="mod">
          <ac:chgData name="隆誠 堀本" userId="2a8589c694f2ec76" providerId="LiveId" clId="{06B28C38-40FB-4186-B16E-B4AD0D728688}" dt="2024-02-14T14:19:07.128" v="25"/>
          <ac:spMkLst>
            <pc:docMk/>
            <pc:sldMk cId="1344532750" sldId="415"/>
            <ac:spMk id="39" creationId="{D4CF6D50-F1EE-24A0-39E8-11DD0D22776B}"/>
          </ac:spMkLst>
        </pc:spChg>
        <pc:spChg chg="mod">
          <ac:chgData name="隆誠 堀本" userId="2a8589c694f2ec76" providerId="LiveId" clId="{06B28C38-40FB-4186-B16E-B4AD0D728688}" dt="2024-02-14T14:19:07.128" v="25"/>
          <ac:spMkLst>
            <pc:docMk/>
            <pc:sldMk cId="1344532750" sldId="415"/>
            <ac:spMk id="40" creationId="{E2443033-4B9A-F215-2004-34D35B3B7BE0}"/>
          </ac:spMkLst>
        </pc:spChg>
        <pc:spChg chg="mod">
          <ac:chgData name="隆誠 堀本" userId="2a8589c694f2ec76" providerId="LiveId" clId="{06B28C38-40FB-4186-B16E-B4AD0D728688}" dt="2024-02-14T14:19:07.128" v="25"/>
          <ac:spMkLst>
            <pc:docMk/>
            <pc:sldMk cId="1344532750" sldId="415"/>
            <ac:spMk id="41" creationId="{4478A61E-1473-5317-C025-8E2B684C9241}"/>
          </ac:spMkLst>
        </pc:spChg>
        <pc:spChg chg="mod">
          <ac:chgData name="隆誠 堀本" userId="2a8589c694f2ec76" providerId="LiveId" clId="{06B28C38-40FB-4186-B16E-B4AD0D728688}" dt="2024-02-14T14:19:07.128" v="25"/>
          <ac:spMkLst>
            <pc:docMk/>
            <pc:sldMk cId="1344532750" sldId="415"/>
            <ac:spMk id="42" creationId="{BAEEBA39-4C3C-2DB1-6A9C-2204DA8C380C}"/>
          </ac:spMkLst>
        </pc:spChg>
        <pc:spChg chg="mod">
          <ac:chgData name="隆誠 堀本" userId="2a8589c694f2ec76" providerId="LiveId" clId="{06B28C38-40FB-4186-B16E-B4AD0D728688}" dt="2024-02-14T14:19:07.128" v="25"/>
          <ac:spMkLst>
            <pc:docMk/>
            <pc:sldMk cId="1344532750" sldId="415"/>
            <ac:spMk id="43" creationId="{FC89E3E1-8D89-B21A-0515-F49907C68B8F}"/>
          </ac:spMkLst>
        </pc:spChg>
        <pc:spChg chg="mod">
          <ac:chgData name="隆誠 堀本" userId="2a8589c694f2ec76" providerId="LiveId" clId="{06B28C38-40FB-4186-B16E-B4AD0D728688}" dt="2024-02-14T14:19:07.128" v="25"/>
          <ac:spMkLst>
            <pc:docMk/>
            <pc:sldMk cId="1344532750" sldId="415"/>
            <ac:spMk id="44" creationId="{532FBEC6-A081-CE02-ED21-DD1B76A25F76}"/>
          </ac:spMkLst>
        </pc:spChg>
        <pc:spChg chg="mod">
          <ac:chgData name="隆誠 堀本" userId="2a8589c694f2ec76" providerId="LiveId" clId="{06B28C38-40FB-4186-B16E-B4AD0D728688}" dt="2024-02-14T14:19:07.128" v="25"/>
          <ac:spMkLst>
            <pc:docMk/>
            <pc:sldMk cId="1344532750" sldId="415"/>
            <ac:spMk id="45" creationId="{CA96A5FF-4983-861B-05CB-F2F21468A963}"/>
          </ac:spMkLst>
        </pc:spChg>
        <pc:spChg chg="mod">
          <ac:chgData name="隆誠 堀本" userId="2a8589c694f2ec76" providerId="LiveId" clId="{06B28C38-40FB-4186-B16E-B4AD0D728688}" dt="2024-02-14T14:19:07.128" v="25"/>
          <ac:spMkLst>
            <pc:docMk/>
            <pc:sldMk cId="1344532750" sldId="415"/>
            <ac:spMk id="46" creationId="{C0D86CD6-6976-BB14-5CDB-F2EA92771953}"/>
          </ac:spMkLst>
        </pc:spChg>
        <pc:spChg chg="mod">
          <ac:chgData name="隆誠 堀本" userId="2a8589c694f2ec76" providerId="LiveId" clId="{06B28C38-40FB-4186-B16E-B4AD0D728688}" dt="2024-02-14T14:19:07.128" v="25"/>
          <ac:spMkLst>
            <pc:docMk/>
            <pc:sldMk cId="1344532750" sldId="415"/>
            <ac:spMk id="115" creationId="{45ED337B-B6C0-47A0-94E2-CC99DED335DA}"/>
          </ac:spMkLst>
        </pc:spChg>
        <pc:spChg chg="mod">
          <ac:chgData name="隆誠 堀本" userId="2a8589c694f2ec76" providerId="LiveId" clId="{06B28C38-40FB-4186-B16E-B4AD0D728688}" dt="2024-02-14T14:19:07.128" v="25"/>
          <ac:spMkLst>
            <pc:docMk/>
            <pc:sldMk cId="1344532750" sldId="415"/>
            <ac:spMk id="116" creationId="{9218643E-D023-CCF9-C4C7-2DB5026C0D44}"/>
          </ac:spMkLst>
        </pc:spChg>
        <pc:spChg chg="mod">
          <ac:chgData name="隆誠 堀本" userId="2a8589c694f2ec76" providerId="LiveId" clId="{06B28C38-40FB-4186-B16E-B4AD0D728688}" dt="2024-02-14T14:19:07.128" v="25"/>
          <ac:spMkLst>
            <pc:docMk/>
            <pc:sldMk cId="1344532750" sldId="415"/>
            <ac:spMk id="117" creationId="{3D12BA9B-8861-60B3-905B-0B7B99FE0E24}"/>
          </ac:spMkLst>
        </pc:spChg>
        <pc:spChg chg="mod">
          <ac:chgData name="隆誠 堀本" userId="2a8589c694f2ec76" providerId="LiveId" clId="{06B28C38-40FB-4186-B16E-B4AD0D728688}" dt="2024-02-14T14:19:07.128" v="25"/>
          <ac:spMkLst>
            <pc:docMk/>
            <pc:sldMk cId="1344532750" sldId="415"/>
            <ac:spMk id="118" creationId="{B15321A3-D300-EA3C-2537-3396A1DD5B24}"/>
          </ac:spMkLst>
        </pc:spChg>
        <pc:spChg chg="mod">
          <ac:chgData name="隆誠 堀本" userId="2a8589c694f2ec76" providerId="LiveId" clId="{06B28C38-40FB-4186-B16E-B4AD0D728688}" dt="2024-02-14T14:19:07.128" v="25"/>
          <ac:spMkLst>
            <pc:docMk/>
            <pc:sldMk cId="1344532750" sldId="415"/>
            <ac:spMk id="119" creationId="{F7C99585-0D98-B23A-77EB-E2328204EEA9}"/>
          </ac:spMkLst>
        </pc:spChg>
        <pc:spChg chg="mod">
          <ac:chgData name="隆誠 堀本" userId="2a8589c694f2ec76" providerId="LiveId" clId="{06B28C38-40FB-4186-B16E-B4AD0D728688}" dt="2024-02-14T14:19:07.128" v="25"/>
          <ac:spMkLst>
            <pc:docMk/>
            <pc:sldMk cId="1344532750" sldId="415"/>
            <ac:spMk id="120" creationId="{138A02C8-FE34-6DE1-EFA5-630B26717AA6}"/>
          </ac:spMkLst>
        </pc:spChg>
        <pc:spChg chg="mod">
          <ac:chgData name="隆誠 堀本" userId="2a8589c694f2ec76" providerId="LiveId" clId="{06B28C38-40FB-4186-B16E-B4AD0D728688}" dt="2024-02-14T14:19:07.128" v="25"/>
          <ac:spMkLst>
            <pc:docMk/>
            <pc:sldMk cId="1344532750" sldId="415"/>
            <ac:spMk id="121" creationId="{325AE655-5A86-A549-209D-91C95772C5BA}"/>
          </ac:spMkLst>
        </pc:spChg>
        <pc:spChg chg="mod">
          <ac:chgData name="隆誠 堀本" userId="2a8589c694f2ec76" providerId="LiveId" clId="{06B28C38-40FB-4186-B16E-B4AD0D728688}" dt="2024-02-14T14:19:07.128" v="25"/>
          <ac:spMkLst>
            <pc:docMk/>
            <pc:sldMk cId="1344532750" sldId="415"/>
            <ac:spMk id="123" creationId="{7E11C206-FB25-83A0-18EA-350E6E9528C2}"/>
          </ac:spMkLst>
        </pc:spChg>
        <pc:spChg chg="mod">
          <ac:chgData name="隆誠 堀本" userId="2a8589c694f2ec76" providerId="LiveId" clId="{06B28C38-40FB-4186-B16E-B4AD0D728688}" dt="2024-02-14T14:19:07.128" v="25"/>
          <ac:spMkLst>
            <pc:docMk/>
            <pc:sldMk cId="1344532750" sldId="415"/>
            <ac:spMk id="132" creationId="{4E41A620-12C6-B9FA-D6DA-D46690421F5E}"/>
          </ac:spMkLst>
        </pc:spChg>
        <pc:spChg chg="mod">
          <ac:chgData name="隆誠 堀本" userId="2a8589c694f2ec76" providerId="LiveId" clId="{06B28C38-40FB-4186-B16E-B4AD0D728688}" dt="2024-02-14T14:19:07.128" v="25"/>
          <ac:spMkLst>
            <pc:docMk/>
            <pc:sldMk cId="1344532750" sldId="415"/>
            <ac:spMk id="133" creationId="{51023610-ECCF-6AD7-6CAB-C7FE2D371151}"/>
          </ac:spMkLst>
        </pc:spChg>
        <pc:spChg chg="mod">
          <ac:chgData name="隆誠 堀本" userId="2a8589c694f2ec76" providerId="LiveId" clId="{06B28C38-40FB-4186-B16E-B4AD0D728688}" dt="2024-02-14T14:19:07.128" v="25"/>
          <ac:spMkLst>
            <pc:docMk/>
            <pc:sldMk cId="1344532750" sldId="415"/>
            <ac:spMk id="134" creationId="{FC7F79A2-6102-2638-68AB-306F510ED11E}"/>
          </ac:spMkLst>
        </pc:spChg>
        <pc:spChg chg="mod">
          <ac:chgData name="隆誠 堀本" userId="2a8589c694f2ec76" providerId="LiveId" clId="{06B28C38-40FB-4186-B16E-B4AD0D728688}" dt="2024-02-14T14:19:07.128" v="25"/>
          <ac:spMkLst>
            <pc:docMk/>
            <pc:sldMk cId="1344532750" sldId="415"/>
            <ac:spMk id="135" creationId="{8B236283-A3E1-A8C7-D9BD-45FEE33989C1}"/>
          </ac:spMkLst>
        </pc:spChg>
        <pc:spChg chg="mod">
          <ac:chgData name="隆誠 堀本" userId="2a8589c694f2ec76" providerId="LiveId" clId="{06B28C38-40FB-4186-B16E-B4AD0D728688}" dt="2024-02-14T14:19:07.128" v="25"/>
          <ac:spMkLst>
            <pc:docMk/>
            <pc:sldMk cId="1344532750" sldId="415"/>
            <ac:spMk id="136" creationId="{59F72F49-55CC-FFC9-B1BD-1F48A0841A59}"/>
          </ac:spMkLst>
        </pc:spChg>
        <pc:spChg chg="mod">
          <ac:chgData name="隆誠 堀本" userId="2a8589c694f2ec76" providerId="LiveId" clId="{06B28C38-40FB-4186-B16E-B4AD0D728688}" dt="2024-02-14T14:19:07.128" v="25"/>
          <ac:spMkLst>
            <pc:docMk/>
            <pc:sldMk cId="1344532750" sldId="415"/>
            <ac:spMk id="137" creationId="{28921D34-9590-4982-E7A4-582EB4DBA87F}"/>
          </ac:spMkLst>
        </pc:spChg>
        <pc:spChg chg="mod">
          <ac:chgData name="隆誠 堀本" userId="2a8589c694f2ec76" providerId="LiveId" clId="{06B28C38-40FB-4186-B16E-B4AD0D728688}" dt="2024-02-14T14:19:07.128" v="25"/>
          <ac:spMkLst>
            <pc:docMk/>
            <pc:sldMk cId="1344532750" sldId="415"/>
            <ac:spMk id="138" creationId="{A1769778-9353-7085-75C3-8089169BB1F4}"/>
          </ac:spMkLst>
        </pc:spChg>
        <pc:spChg chg="mod">
          <ac:chgData name="隆誠 堀本" userId="2a8589c694f2ec76" providerId="LiveId" clId="{06B28C38-40FB-4186-B16E-B4AD0D728688}" dt="2024-02-14T14:19:07.128" v="25"/>
          <ac:spMkLst>
            <pc:docMk/>
            <pc:sldMk cId="1344532750" sldId="415"/>
            <ac:spMk id="139" creationId="{A4A64035-B612-2229-3DDB-853EB17ED3BD}"/>
          </ac:spMkLst>
        </pc:spChg>
        <pc:spChg chg="mod">
          <ac:chgData name="隆誠 堀本" userId="2a8589c694f2ec76" providerId="LiveId" clId="{06B28C38-40FB-4186-B16E-B4AD0D728688}" dt="2024-02-14T14:19:07.128" v="25"/>
          <ac:spMkLst>
            <pc:docMk/>
            <pc:sldMk cId="1344532750" sldId="415"/>
            <ac:spMk id="140" creationId="{B68A00C4-287C-1584-3820-6DDF2A2A3148}"/>
          </ac:spMkLst>
        </pc:spChg>
        <pc:spChg chg="mod">
          <ac:chgData name="隆誠 堀本" userId="2a8589c694f2ec76" providerId="LiveId" clId="{06B28C38-40FB-4186-B16E-B4AD0D728688}" dt="2024-02-14T14:19:07.128" v="25"/>
          <ac:spMkLst>
            <pc:docMk/>
            <pc:sldMk cId="1344532750" sldId="415"/>
            <ac:spMk id="141" creationId="{22B71B9D-16BA-8785-0FCF-C8EEC763B961}"/>
          </ac:spMkLst>
        </pc:spChg>
        <pc:spChg chg="mod">
          <ac:chgData name="隆誠 堀本" userId="2a8589c694f2ec76" providerId="LiveId" clId="{06B28C38-40FB-4186-B16E-B4AD0D728688}" dt="2024-02-14T14:19:07.128" v="25"/>
          <ac:spMkLst>
            <pc:docMk/>
            <pc:sldMk cId="1344532750" sldId="415"/>
            <ac:spMk id="142" creationId="{EE32846E-3120-5129-0DB0-9ECE2A79223C}"/>
          </ac:spMkLst>
        </pc:spChg>
        <pc:spChg chg="mod">
          <ac:chgData name="隆誠 堀本" userId="2a8589c694f2ec76" providerId="LiveId" clId="{06B28C38-40FB-4186-B16E-B4AD0D728688}" dt="2024-02-14T14:19:07.128" v="25"/>
          <ac:spMkLst>
            <pc:docMk/>
            <pc:sldMk cId="1344532750" sldId="415"/>
            <ac:spMk id="143" creationId="{799962AD-949F-D0E5-BFCF-3CA93A96D23C}"/>
          </ac:spMkLst>
        </pc:spChg>
        <pc:spChg chg="mod">
          <ac:chgData name="隆誠 堀本" userId="2a8589c694f2ec76" providerId="LiveId" clId="{06B28C38-40FB-4186-B16E-B4AD0D728688}" dt="2024-02-14T14:19:33.445" v="26"/>
          <ac:spMkLst>
            <pc:docMk/>
            <pc:sldMk cId="1344532750" sldId="415"/>
            <ac:spMk id="146" creationId="{2CCBB261-13B3-CDEA-D613-E89A309BEA78}"/>
          </ac:spMkLst>
        </pc:spChg>
        <pc:spChg chg="mod">
          <ac:chgData name="隆誠 堀本" userId="2a8589c694f2ec76" providerId="LiveId" clId="{06B28C38-40FB-4186-B16E-B4AD0D728688}" dt="2024-02-14T14:19:33.445" v="26"/>
          <ac:spMkLst>
            <pc:docMk/>
            <pc:sldMk cId="1344532750" sldId="415"/>
            <ac:spMk id="147" creationId="{F8FFFC23-B39D-C5BA-781C-80057FEA008D}"/>
          </ac:spMkLst>
        </pc:spChg>
        <pc:spChg chg="mod">
          <ac:chgData name="隆誠 堀本" userId="2a8589c694f2ec76" providerId="LiveId" clId="{06B28C38-40FB-4186-B16E-B4AD0D728688}" dt="2024-02-14T14:19:33.445" v="26"/>
          <ac:spMkLst>
            <pc:docMk/>
            <pc:sldMk cId="1344532750" sldId="415"/>
            <ac:spMk id="149" creationId="{A82AC404-694D-79BE-1179-E66132046D5B}"/>
          </ac:spMkLst>
        </pc:spChg>
        <pc:spChg chg="mod">
          <ac:chgData name="隆誠 堀本" userId="2a8589c694f2ec76" providerId="LiveId" clId="{06B28C38-40FB-4186-B16E-B4AD0D728688}" dt="2024-02-14T14:19:33.445" v="26"/>
          <ac:spMkLst>
            <pc:docMk/>
            <pc:sldMk cId="1344532750" sldId="415"/>
            <ac:spMk id="151" creationId="{BACFE96B-C7FD-90AC-9BBC-49475B6FC208}"/>
          </ac:spMkLst>
        </pc:spChg>
        <pc:spChg chg="mod">
          <ac:chgData name="隆誠 堀本" userId="2a8589c694f2ec76" providerId="LiveId" clId="{06B28C38-40FB-4186-B16E-B4AD0D728688}" dt="2024-02-14T14:19:33.445" v="26"/>
          <ac:spMkLst>
            <pc:docMk/>
            <pc:sldMk cId="1344532750" sldId="415"/>
            <ac:spMk id="153" creationId="{F7B97D41-83AE-0E7B-B2A4-145E4C2424A4}"/>
          </ac:spMkLst>
        </pc:spChg>
        <pc:spChg chg="mod">
          <ac:chgData name="隆誠 堀本" userId="2a8589c694f2ec76" providerId="LiveId" clId="{06B28C38-40FB-4186-B16E-B4AD0D728688}" dt="2024-02-14T14:19:33.445" v="26"/>
          <ac:spMkLst>
            <pc:docMk/>
            <pc:sldMk cId="1344532750" sldId="415"/>
            <ac:spMk id="154" creationId="{FF99A5C8-D980-059B-7DB2-88D3CDE4239D}"/>
          </ac:spMkLst>
        </pc:spChg>
        <pc:spChg chg="mod">
          <ac:chgData name="隆誠 堀本" userId="2a8589c694f2ec76" providerId="LiveId" clId="{06B28C38-40FB-4186-B16E-B4AD0D728688}" dt="2024-02-14T14:19:33.445" v="26"/>
          <ac:spMkLst>
            <pc:docMk/>
            <pc:sldMk cId="1344532750" sldId="415"/>
            <ac:spMk id="155" creationId="{BB9D7AD0-6B0F-C57E-A41E-72C80BEA1158}"/>
          </ac:spMkLst>
        </pc:spChg>
        <pc:spChg chg="mod">
          <ac:chgData name="隆誠 堀本" userId="2a8589c694f2ec76" providerId="LiveId" clId="{06B28C38-40FB-4186-B16E-B4AD0D728688}" dt="2024-02-14T14:19:33.445" v="26"/>
          <ac:spMkLst>
            <pc:docMk/>
            <pc:sldMk cId="1344532750" sldId="415"/>
            <ac:spMk id="156" creationId="{EDD6D631-EC76-0E07-9BFC-B2E1E1BA4E5F}"/>
          </ac:spMkLst>
        </pc:spChg>
        <pc:spChg chg="mod">
          <ac:chgData name="隆誠 堀本" userId="2a8589c694f2ec76" providerId="LiveId" clId="{06B28C38-40FB-4186-B16E-B4AD0D728688}" dt="2024-02-14T14:19:33.445" v="26"/>
          <ac:spMkLst>
            <pc:docMk/>
            <pc:sldMk cId="1344532750" sldId="415"/>
            <ac:spMk id="157" creationId="{11212C3F-34E5-76B1-0A7E-8F944D5343DF}"/>
          </ac:spMkLst>
        </pc:spChg>
        <pc:spChg chg="mod">
          <ac:chgData name="隆誠 堀本" userId="2a8589c694f2ec76" providerId="LiveId" clId="{06B28C38-40FB-4186-B16E-B4AD0D728688}" dt="2024-02-14T14:19:33.445" v="26"/>
          <ac:spMkLst>
            <pc:docMk/>
            <pc:sldMk cId="1344532750" sldId="415"/>
            <ac:spMk id="158" creationId="{DEC16096-30AA-F2A2-0B13-5545D633196B}"/>
          </ac:spMkLst>
        </pc:spChg>
        <pc:spChg chg="mod">
          <ac:chgData name="隆誠 堀本" userId="2a8589c694f2ec76" providerId="LiveId" clId="{06B28C38-40FB-4186-B16E-B4AD0D728688}" dt="2024-02-14T14:19:33.445" v="26"/>
          <ac:spMkLst>
            <pc:docMk/>
            <pc:sldMk cId="1344532750" sldId="415"/>
            <ac:spMk id="159" creationId="{1AC5BF70-EBF0-5EE0-7507-F29D2B415A4C}"/>
          </ac:spMkLst>
        </pc:spChg>
        <pc:spChg chg="mod">
          <ac:chgData name="隆誠 堀本" userId="2a8589c694f2ec76" providerId="LiveId" clId="{06B28C38-40FB-4186-B16E-B4AD0D728688}" dt="2024-02-14T14:19:33.445" v="26"/>
          <ac:spMkLst>
            <pc:docMk/>
            <pc:sldMk cId="1344532750" sldId="415"/>
            <ac:spMk id="160" creationId="{D99FE965-7E69-02CC-037E-5B085BB0092D}"/>
          </ac:spMkLst>
        </pc:spChg>
        <pc:spChg chg="mod">
          <ac:chgData name="隆誠 堀本" userId="2a8589c694f2ec76" providerId="LiveId" clId="{06B28C38-40FB-4186-B16E-B4AD0D728688}" dt="2024-02-14T14:19:33.445" v="26"/>
          <ac:spMkLst>
            <pc:docMk/>
            <pc:sldMk cId="1344532750" sldId="415"/>
            <ac:spMk id="161" creationId="{A7098C09-88AE-53F1-AC03-A15D6EEB75EA}"/>
          </ac:spMkLst>
        </pc:spChg>
        <pc:spChg chg="mod">
          <ac:chgData name="隆誠 堀本" userId="2a8589c694f2ec76" providerId="LiveId" clId="{06B28C38-40FB-4186-B16E-B4AD0D728688}" dt="2024-02-14T14:19:33.445" v="26"/>
          <ac:spMkLst>
            <pc:docMk/>
            <pc:sldMk cId="1344532750" sldId="415"/>
            <ac:spMk id="162" creationId="{C535529F-447C-72D5-3B80-F9EBB245CDA8}"/>
          </ac:spMkLst>
        </pc:spChg>
        <pc:spChg chg="mod">
          <ac:chgData name="隆誠 堀本" userId="2a8589c694f2ec76" providerId="LiveId" clId="{06B28C38-40FB-4186-B16E-B4AD0D728688}" dt="2024-02-14T14:19:33.445" v="26"/>
          <ac:spMkLst>
            <pc:docMk/>
            <pc:sldMk cId="1344532750" sldId="415"/>
            <ac:spMk id="163" creationId="{8D694D0B-6098-6E53-1DE4-13660F8739E3}"/>
          </ac:spMkLst>
        </pc:spChg>
        <pc:spChg chg="mod">
          <ac:chgData name="隆誠 堀本" userId="2a8589c694f2ec76" providerId="LiveId" clId="{06B28C38-40FB-4186-B16E-B4AD0D728688}" dt="2024-02-14T14:19:33.445" v="26"/>
          <ac:spMkLst>
            <pc:docMk/>
            <pc:sldMk cId="1344532750" sldId="415"/>
            <ac:spMk id="170" creationId="{1BF0485C-8B5A-C391-C7A1-14CDE6FA597B}"/>
          </ac:spMkLst>
        </pc:spChg>
        <pc:spChg chg="mod">
          <ac:chgData name="隆誠 堀本" userId="2a8589c694f2ec76" providerId="LiveId" clId="{06B28C38-40FB-4186-B16E-B4AD0D728688}" dt="2024-02-14T14:19:33.445" v="26"/>
          <ac:spMkLst>
            <pc:docMk/>
            <pc:sldMk cId="1344532750" sldId="415"/>
            <ac:spMk id="171" creationId="{BBBEAA1C-28A5-755D-AA21-45E3C5A6FA1D}"/>
          </ac:spMkLst>
        </pc:spChg>
        <pc:spChg chg="mod">
          <ac:chgData name="隆誠 堀本" userId="2a8589c694f2ec76" providerId="LiveId" clId="{06B28C38-40FB-4186-B16E-B4AD0D728688}" dt="2024-02-14T14:19:33.445" v="26"/>
          <ac:spMkLst>
            <pc:docMk/>
            <pc:sldMk cId="1344532750" sldId="415"/>
            <ac:spMk id="172" creationId="{87D84E50-8D6A-347F-F823-F15A088135BD}"/>
          </ac:spMkLst>
        </pc:spChg>
        <pc:spChg chg="mod">
          <ac:chgData name="隆誠 堀本" userId="2a8589c694f2ec76" providerId="LiveId" clId="{06B28C38-40FB-4186-B16E-B4AD0D728688}" dt="2024-02-14T14:19:33.445" v="26"/>
          <ac:spMkLst>
            <pc:docMk/>
            <pc:sldMk cId="1344532750" sldId="415"/>
            <ac:spMk id="173" creationId="{D53D6E57-AF3F-9C88-6E25-B19AF8252D4F}"/>
          </ac:spMkLst>
        </pc:spChg>
        <pc:spChg chg="mod">
          <ac:chgData name="隆誠 堀本" userId="2a8589c694f2ec76" providerId="LiveId" clId="{06B28C38-40FB-4186-B16E-B4AD0D728688}" dt="2024-02-14T14:19:33.445" v="26"/>
          <ac:spMkLst>
            <pc:docMk/>
            <pc:sldMk cId="1344532750" sldId="415"/>
            <ac:spMk id="174" creationId="{203308B1-BADA-DF1F-B098-D2988312F0CC}"/>
          </ac:spMkLst>
        </pc:spChg>
        <pc:spChg chg="mod">
          <ac:chgData name="隆誠 堀本" userId="2a8589c694f2ec76" providerId="LiveId" clId="{06B28C38-40FB-4186-B16E-B4AD0D728688}" dt="2024-02-14T14:19:33.445" v="26"/>
          <ac:spMkLst>
            <pc:docMk/>
            <pc:sldMk cId="1344532750" sldId="415"/>
            <ac:spMk id="175" creationId="{A7B19DF0-C68A-3145-FCBB-B4FEEF5FA8EE}"/>
          </ac:spMkLst>
        </pc:spChg>
        <pc:spChg chg="mod">
          <ac:chgData name="隆誠 堀本" userId="2a8589c694f2ec76" providerId="LiveId" clId="{06B28C38-40FB-4186-B16E-B4AD0D728688}" dt="2024-02-14T14:19:33.445" v="26"/>
          <ac:spMkLst>
            <pc:docMk/>
            <pc:sldMk cId="1344532750" sldId="415"/>
            <ac:spMk id="176" creationId="{731E2030-1826-F45A-0674-FE709F1477F8}"/>
          </ac:spMkLst>
        </pc:spChg>
        <pc:spChg chg="mod">
          <ac:chgData name="隆誠 堀本" userId="2a8589c694f2ec76" providerId="LiveId" clId="{06B28C38-40FB-4186-B16E-B4AD0D728688}" dt="2024-02-14T14:19:33.445" v="26"/>
          <ac:spMkLst>
            <pc:docMk/>
            <pc:sldMk cId="1344532750" sldId="415"/>
            <ac:spMk id="177" creationId="{51238FAF-C829-C6EA-B127-FC75E8C91471}"/>
          </ac:spMkLst>
        </pc:spChg>
        <pc:spChg chg="mod">
          <ac:chgData name="隆誠 堀本" userId="2a8589c694f2ec76" providerId="LiveId" clId="{06B28C38-40FB-4186-B16E-B4AD0D728688}" dt="2024-02-14T14:19:33.445" v="26"/>
          <ac:spMkLst>
            <pc:docMk/>
            <pc:sldMk cId="1344532750" sldId="415"/>
            <ac:spMk id="178" creationId="{8F3C47B6-CAE1-5977-070E-E47CC5618108}"/>
          </ac:spMkLst>
        </pc:spChg>
        <pc:spChg chg="mod">
          <ac:chgData name="隆誠 堀本" userId="2a8589c694f2ec76" providerId="LiveId" clId="{06B28C38-40FB-4186-B16E-B4AD0D728688}" dt="2024-02-14T14:19:33.445" v="26"/>
          <ac:spMkLst>
            <pc:docMk/>
            <pc:sldMk cId="1344532750" sldId="415"/>
            <ac:spMk id="179" creationId="{F0F6DDD5-2C02-63D9-3B71-883D4AB8A32E}"/>
          </ac:spMkLst>
        </pc:spChg>
        <pc:spChg chg="mod">
          <ac:chgData name="隆誠 堀本" userId="2a8589c694f2ec76" providerId="LiveId" clId="{06B28C38-40FB-4186-B16E-B4AD0D728688}" dt="2024-02-14T14:19:33.445" v="26"/>
          <ac:spMkLst>
            <pc:docMk/>
            <pc:sldMk cId="1344532750" sldId="415"/>
            <ac:spMk id="180" creationId="{EDDF9CAA-2ED3-C050-CB94-11F67CDE050D}"/>
          </ac:spMkLst>
        </pc:spChg>
        <pc:spChg chg="mod">
          <ac:chgData name="隆誠 堀本" userId="2a8589c694f2ec76" providerId="LiveId" clId="{06B28C38-40FB-4186-B16E-B4AD0D728688}" dt="2024-02-14T14:19:33.445" v="26"/>
          <ac:spMkLst>
            <pc:docMk/>
            <pc:sldMk cId="1344532750" sldId="415"/>
            <ac:spMk id="181" creationId="{C0D1ADF5-677E-4A96-3CF7-3C608A070434}"/>
          </ac:spMkLst>
        </pc:spChg>
        <pc:spChg chg="mod">
          <ac:chgData name="隆誠 堀本" userId="2a8589c694f2ec76" providerId="LiveId" clId="{06B28C38-40FB-4186-B16E-B4AD0D728688}" dt="2024-02-14T14:19:33.445" v="26"/>
          <ac:spMkLst>
            <pc:docMk/>
            <pc:sldMk cId="1344532750" sldId="415"/>
            <ac:spMk id="182" creationId="{DF425CE5-E00D-C60D-13BC-A761E35E6B30}"/>
          </ac:spMkLst>
        </pc:spChg>
        <pc:spChg chg="mod">
          <ac:chgData name="隆誠 堀本" userId="2a8589c694f2ec76" providerId="LiveId" clId="{06B28C38-40FB-4186-B16E-B4AD0D728688}" dt="2024-02-14T14:19:33.445" v="26"/>
          <ac:spMkLst>
            <pc:docMk/>
            <pc:sldMk cId="1344532750" sldId="415"/>
            <ac:spMk id="183" creationId="{303F9D77-883B-4D69-1C8D-E79BB5BF6F4B}"/>
          </ac:spMkLst>
        </pc:spChg>
        <pc:spChg chg="mod">
          <ac:chgData name="隆誠 堀本" userId="2a8589c694f2ec76" providerId="LiveId" clId="{06B28C38-40FB-4186-B16E-B4AD0D728688}" dt="2024-02-14T14:19:33.445" v="26"/>
          <ac:spMkLst>
            <pc:docMk/>
            <pc:sldMk cId="1344532750" sldId="415"/>
            <ac:spMk id="184" creationId="{F9C3615B-83C3-E75F-9ECA-2D3A56F6174E}"/>
          </ac:spMkLst>
        </pc:spChg>
        <pc:spChg chg="mod">
          <ac:chgData name="隆誠 堀本" userId="2a8589c694f2ec76" providerId="LiveId" clId="{06B28C38-40FB-4186-B16E-B4AD0D728688}" dt="2024-02-14T14:19:33.445" v="26"/>
          <ac:spMkLst>
            <pc:docMk/>
            <pc:sldMk cId="1344532750" sldId="415"/>
            <ac:spMk id="185" creationId="{D463AA3B-D555-1FDF-0710-CEC532933D6D}"/>
          </ac:spMkLst>
        </pc:spChg>
        <pc:spChg chg="mod">
          <ac:chgData name="隆誠 堀本" userId="2a8589c694f2ec76" providerId="LiveId" clId="{06B28C38-40FB-4186-B16E-B4AD0D728688}" dt="2024-02-14T14:19:33.445" v="26"/>
          <ac:spMkLst>
            <pc:docMk/>
            <pc:sldMk cId="1344532750" sldId="415"/>
            <ac:spMk id="186" creationId="{2D639264-7827-6C9F-0BE4-294972DB27FE}"/>
          </ac:spMkLst>
        </pc:spChg>
        <pc:spChg chg="mod">
          <ac:chgData name="隆誠 堀本" userId="2a8589c694f2ec76" providerId="LiveId" clId="{06B28C38-40FB-4186-B16E-B4AD0D728688}" dt="2024-02-14T14:19:33.445" v="26"/>
          <ac:spMkLst>
            <pc:docMk/>
            <pc:sldMk cId="1344532750" sldId="415"/>
            <ac:spMk id="187" creationId="{A9EF0074-E3F9-3056-4147-4C1D486BAD5D}"/>
          </ac:spMkLst>
        </pc:spChg>
        <pc:spChg chg="mod">
          <ac:chgData name="隆誠 堀本" userId="2a8589c694f2ec76" providerId="LiveId" clId="{06B28C38-40FB-4186-B16E-B4AD0D728688}" dt="2024-02-14T14:19:33.445" v="26"/>
          <ac:spMkLst>
            <pc:docMk/>
            <pc:sldMk cId="1344532750" sldId="415"/>
            <ac:spMk id="188" creationId="{3734E2CC-9D7D-84E1-C6C6-8F2E118012EB}"/>
          </ac:spMkLst>
        </pc:spChg>
        <pc:spChg chg="mod">
          <ac:chgData name="隆誠 堀本" userId="2a8589c694f2ec76" providerId="LiveId" clId="{06B28C38-40FB-4186-B16E-B4AD0D728688}" dt="2024-02-14T14:19:33.445" v="26"/>
          <ac:spMkLst>
            <pc:docMk/>
            <pc:sldMk cId="1344532750" sldId="415"/>
            <ac:spMk id="189" creationId="{44A1C15F-6ECB-F9ED-9007-4DC1A3B9A47A}"/>
          </ac:spMkLst>
        </pc:spChg>
        <pc:spChg chg="mod">
          <ac:chgData name="隆誠 堀本" userId="2a8589c694f2ec76" providerId="LiveId" clId="{06B28C38-40FB-4186-B16E-B4AD0D728688}" dt="2024-02-14T14:19:33.445" v="26"/>
          <ac:spMkLst>
            <pc:docMk/>
            <pc:sldMk cId="1344532750" sldId="415"/>
            <ac:spMk id="190" creationId="{89DAAA9D-56F6-3912-D4C5-9379966A4C2E}"/>
          </ac:spMkLst>
        </pc:spChg>
        <pc:spChg chg="mod">
          <ac:chgData name="隆誠 堀本" userId="2a8589c694f2ec76" providerId="LiveId" clId="{06B28C38-40FB-4186-B16E-B4AD0D728688}" dt="2024-02-14T14:19:33.445" v="26"/>
          <ac:spMkLst>
            <pc:docMk/>
            <pc:sldMk cId="1344532750" sldId="415"/>
            <ac:spMk id="191" creationId="{0E6F1A0E-07BC-30B4-4586-4C33DAB5A73A}"/>
          </ac:spMkLst>
        </pc:spChg>
        <pc:spChg chg="mod">
          <ac:chgData name="隆誠 堀本" userId="2a8589c694f2ec76" providerId="LiveId" clId="{06B28C38-40FB-4186-B16E-B4AD0D728688}" dt="2024-02-14T14:19:33.445" v="26"/>
          <ac:spMkLst>
            <pc:docMk/>
            <pc:sldMk cId="1344532750" sldId="415"/>
            <ac:spMk id="193" creationId="{17C12361-4025-3C44-BD6C-38F4B86B580A}"/>
          </ac:spMkLst>
        </pc:spChg>
        <pc:spChg chg="mod">
          <ac:chgData name="隆誠 堀本" userId="2a8589c694f2ec76" providerId="LiveId" clId="{06B28C38-40FB-4186-B16E-B4AD0D728688}" dt="2024-02-14T14:19:33.445" v="26"/>
          <ac:spMkLst>
            <pc:docMk/>
            <pc:sldMk cId="1344532750" sldId="415"/>
            <ac:spMk id="202" creationId="{E1FE6FF5-D1F5-75D1-3B74-30015524C737}"/>
          </ac:spMkLst>
        </pc:spChg>
        <pc:spChg chg="mod">
          <ac:chgData name="隆誠 堀本" userId="2a8589c694f2ec76" providerId="LiveId" clId="{06B28C38-40FB-4186-B16E-B4AD0D728688}" dt="2024-02-14T14:19:33.445" v="26"/>
          <ac:spMkLst>
            <pc:docMk/>
            <pc:sldMk cId="1344532750" sldId="415"/>
            <ac:spMk id="203" creationId="{A778E207-24B7-28B8-0B3C-10B3FAA2A6FC}"/>
          </ac:spMkLst>
        </pc:spChg>
        <pc:spChg chg="mod">
          <ac:chgData name="隆誠 堀本" userId="2a8589c694f2ec76" providerId="LiveId" clId="{06B28C38-40FB-4186-B16E-B4AD0D728688}" dt="2024-02-14T14:19:33.445" v="26"/>
          <ac:spMkLst>
            <pc:docMk/>
            <pc:sldMk cId="1344532750" sldId="415"/>
            <ac:spMk id="204" creationId="{BEAA968F-45CB-8BA5-D4B1-D0199A2B45A2}"/>
          </ac:spMkLst>
        </pc:spChg>
        <pc:spChg chg="mod">
          <ac:chgData name="隆誠 堀本" userId="2a8589c694f2ec76" providerId="LiveId" clId="{06B28C38-40FB-4186-B16E-B4AD0D728688}" dt="2024-02-14T14:19:33.445" v="26"/>
          <ac:spMkLst>
            <pc:docMk/>
            <pc:sldMk cId="1344532750" sldId="415"/>
            <ac:spMk id="205" creationId="{7FC2E61F-3710-AB26-45C9-EE465296FA2A}"/>
          </ac:spMkLst>
        </pc:spChg>
        <pc:spChg chg="mod">
          <ac:chgData name="隆誠 堀本" userId="2a8589c694f2ec76" providerId="LiveId" clId="{06B28C38-40FB-4186-B16E-B4AD0D728688}" dt="2024-02-14T14:19:33.445" v="26"/>
          <ac:spMkLst>
            <pc:docMk/>
            <pc:sldMk cId="1344532750" sldId="415"/>
            <ac:spMk id="206" creationId="{12552768-AE94-EFEF-21F1-1810A11F1732}"/>
          </ac:spMkLst>
        </pc:spChg>
        <pc:spChg chg="mod">
          <ac:chgData name="隆誠 堀本" userId="2a8589c694f2ec76" providerId="LiveId" clId="{06B28C38-40FB-4186-B16E-B4AD0D728688}" dt="2024-02-14T14:19:33.445" v="26"/>
          <ac:spMkLst>
            <pc:docMk/>
            <pc:sldMk cId="1344532750" sldId="415"/>
            <ac:spMk id="207" creationId="{06E23FD3-2B75-29E5-AE08-7AFF92F4FEAE}"/>
          </ac:spMkLst>
        </pc:spChg>
        <pc:spChg chg="mod">
          <ac:chgData name="隆誠 堀本" userId="2a8589c694f2ec76" providerId="LiveId" clId="{06B28C38-40FB-4186-B16E-B4AD0D728688}" dt="2024-02-14T14:19:33.445" v="26"/>
          <ac:spMkLst>
            <pc:docMk/>
            <pc:sldMk cId="1344532750" sldId="415"/>
            <ac:spMk id="208" creationId="{3ED3E38A-415A-973F-AC60-B06F3898EE31}"/>
          </ac:spMkLst>
        </pc:spChg>
        <pc:spChg chg="mod">
          <ac:chgData name="隆誠 堀本" userId="2a8589c694f2ec76" providerId="LiveId" clId="{06B28C38-40FB-4186-B16E-B4AD0D728688}" dt="2024-02-14T14:19:33.445" v="26"/>
          <ac:spMkLst>
            <pc:docMk/>
            <pc:sldMk cId="1344532750" sldId="415"/>
            <ac:spMk id="209" creationId="{A8D248D3-6B08-1C98-4B59-03AF027C5CEA}"/>
          </ac:spMkLst>
        </pc:spChg>
        <pc:spChg chg="mod">
          <ac:chgData name="隆誠 堀本" userId="2a8589c694f2ec76" providerId="LiveId" clId="{06B28C38-40FB-4186-B16E-B4AD0D728688}" dt="2024-02-14T14:19:33.445" v="26"/>
          <ac:spMkLst>
            <pc:docMk/>
            <pc:sldMk cId="1344532750" sldId="415"/>
            <ac:spMk id="210" creationId="{B6E39F6F-715C-8448-922F-A9A6C504F727}"/>
          </ac:spMkLst>
        </pc:spChg>
        <pc:spChg chg="mod">
          <ac:chgData name="隆誠 堀本" userId="2a8589c694f2ec76" providerId="LiveId" clId="{06B28C38-40FB-4186-B16E-B4AD0D728688}" dt="2024-02-14T14:19:33.445" v="26"/>
          <ac:spMkLst>
            <pc:docMk/>
            <pc:sldMk cId="1344532750" sldId="415"/>
            <ac:spMk id="211" creationId="{76839AF1-2F19-E4ED-6E4E-93D7FF806BA2}"/>
          </ac:spMkLst>
        </pc:spChg>
        <pc:spChg chg="mod">
          <ac:chgData name="隆誠 堀本" userId="2a8589c694f2ec76" providerId="LiveId" clId="{06B28C38-40FB-4186-B16E-B4AD0D728688}" dt="2024-02-14T14:19:33.445" v="26"/>
          <ac:spMkLst>
            <pc:docMk/>
            <pc:sldMk cId="1344532750" sldId="415"/>
            <ac:spMk id="212" creationId="{3925E803-F5D5-AD14-7DFE-0B6AEB9FD262}"/>
          </ac:spMkLst>
        </pc:spChg>
        <pc:spChg chg="mod">
          <ac:chgData name="隆誠 堀本" userId="2a8589c694f2ec76" providerId="LiveId" clId="{06B28C38-40FB-4186-B16E-B4AD0D728688}" dt="2024-02-14T14:19:33.445" v="26"/>
          <ac:spMkLst>
            <pc:docMk/>
            <pc:sldMk cId="1344532750" sldId="415"/>
            <ac:spMk id="213" creationId="{96B2A8D8-4965-AC33-6E04-95E34E30A9EB}"/>
          </ac:spMkLst>
        </pc:spChg>
        <pc:grpChg chg="add mod">
          <ac:chgData name="隆誠 堀本" userId="2a8589c694f2ec76" providerId="LiveId" clId="{06B28C38-40FB-4186-B16E-B4AD0D728688}" dt="2024-02-14T14:19:07.128" v="25"/>
          <ac:grpSpMkLst>
            <pc:docMk/>
            <pc:sldMk cId="1344532750" sldId="415"/>
            <ac:grpSpMk id="2" creationId="{73D33CB5-DB83-EAE7-70BD-FC024C1D37AB}"/>
          </ac:grpSpMkLst>
        </pc:grpChg>
        <pc:grpChg chg="del">
          <ac:chgData name="隆誠 堀本" userId="2a8589c694f2ec76" providerId="LiveId" clId="{06B28C38-40FB-4186-B16E-B4AD0D728688}" dt="2024-02-14T14:19:04.904" v="24" actId="478"/>
          <ac:grpSpMkLst>
            <pc:docMk/>
            <pc:sldMk cId="1344532750" sldId="415"/>
            <ac:grpSpMk id="3" creationId="{A2B4904B-5A71-6EBD-F3D6-EA589CEF9B40}"/>
          </ac:grpSpMkLst>
        </pc:grpChg>
        <pc:grpChg chg="mod">
          <ac:chgData name="隆誠 堀本" userId="2a8589c694f2ec76" providerId="LiveId" clId="{06B28C38-40FB-4186-B16E-B4AD0D728688}" dt="2024-02-14T14:19:07.128" v="25"/>
          <ac:grpSpMkLst>
            <pc:docMk/>
            <pc:sldMk cId="1344532750" sldId="415"/>
            <ac:grpSpMk id="4" creationId="{6BA834CF-4798-EE84-AB27-5B74528C5175}"/>
          </ac:grpSpMkLst>
        </pc:grpChg>
        <pc:grpChg chg="mod">
          <ac:chgData name="隆誠 堀本" userId="2a8589c694f2ec76" providerId="LiveId" clId="{06B28C38-40FB-4186-B16E-B4AD0D728688}" dt="2024-02-14T14:19:07.128" v="25"/>
          <ac:grpSpMkLst>
            <pc:docMk/>
            <pc:sldMk cId="1344532750" sldId="415"/>
            <ac:grpSpMk id="8" creationId="{F24E08F2-CCDF-1244-937D-517262582D1B}"/>
          </ac:grpSpMkLst>
        </pc:grpChg>
        <pc:grpChg chg="mod">
          <ac:chgData name="隆誠 堀本" userId="2a8589c694f2ec76" providerId="LiveId" clId="{06B28C38-40FB-4186-B16E-B4AD0D728688}" dt="2024-02-14T14:19:07.128" v="25"/>
          <ac:grpSpMkLst>
            <pc:docMk/>
            <pc:sldMk cId="1344532750" sldId="415"/>
            <ac:grpSpMk id="10" creationId="{DF1953BC-F22B-C75B-4297-B5E9C61B275A}"/>
          </ac:grpSpMkLst>
        </pc:grpChg>
        <pc:grpChg chg="mod">
          <ac:chgData name="隆誠 堀本" userId="2a8589c694f2ec76" providerId="LiveId" clId="{06B28C38-40FB-4186-B16E-B4AD0D728688}" dt="2024-02-14T14:19:07.128" v="25"/>
          <ac:grpSpMkLst>
            <pc:docMk/>
            <pc:sldMk cId="1344532750" sldId="415"/>
            <ac:grpSpMk id="13" creationId="{E0BC0F0C-F248-7322-58F9-BDAE03E593A5}"/>
          </ac:grpSpMkLst>
        </pc:grpChg>
        <pc:grpChg chg="mod">
          <ac:chgData name="隆誠 堀本" userId="2a8589c694f2ec76" providerId="LiveId" clId="{06B28C38-40FB-4186-B16E-B4AD0D728688}" dt="2024-02-14T14:19:07.128" v="25"/>
          <ac:grpSpMkLst>
            <pc:docMk/>
            <pc:sldMk cId="1344532750" sldId="415"/>
            <ac:grpSpMk id="122" creationId="{8C3B232E-F051-0E11-B468-97FE2443F4F6}"/>
          </ac:grpSpMkLst>
        </pc:grpChg>
        <pc:grpChg chg="mod">
          <ac:chgData name="隆誠 堀本" userId="2a8589c694f2ec76" providerId="LiveId" clId="{06B28C38-40FB-4186-B16E-B4AD0D728688}" dt="2024-02-14T14:19:07.128" v="25"/>
          <ac:grpSpMkLst>
            <pc:docMk/>
            <pc:sldMk cId="1344532750" sldId="415"/>
            <ac:grpSpMk id="124" creationId="{2C0E6E2B-BD66-781D-4A6A-B0E7EF08C250}"/>
          </ac:grpSpMkLst>
        </pc:grpChg>
        <pc:grpChg chg="add mod">
          <ac:chgData name="隆誠 堀本" userId="2a8589c694f2ec76" providerId="LiveId" clId="{06B28C38-40FB-4186-B16E-B4AD0D728688}" dt="2024-02-14T14:19:33.445" v="26"/>
          <ac:grpSpMkLst>
            <pc:docMk/>
            <pc:sldMk cId="1344532750" sldId="415"/>
            <ac:grpSpMk id="144" creationId="{4E8A1B53-B5D1-9B68-6A6C-6FDB4F467E1F}"/>
          </ac:grpSpMkLst>
        </pc:grpChg>
        <pc:grpChg chg="mod">
          <ac:chgData name="隆誠 堀本" userId="2a8589c694f2ec76" providerId="LiveId" clId="{06B28C38-40FB-4186-B16E-B4AD0D728688}" dt="2024-02-14T14:19:33.445" v="26"/>
          <ac:grpSpMkLst>
            <pc:docMk/>
            <pc:sldMk cId="1344532750" sldId="415"/>
            <ac:grpSpMk id="145" creationId="{66FBCA59-0055-082F-4D39-D8F91FD5DC55}"/>
          </ac:grpSpMkLst>
        </pc:grpChg>
        <pc:grpChg chg="mod">
          <ac:chgData name="隆誠 堀本" userId="2a8589c694f2ec76" providerId="LiveId" clId="{06B28C38-40FB-4186-B16E-B4AD0D728688}" dt="2024-02-14T14:19:33.445" v="26"/>
          <ac:grpSpMkLst>
            <pc:docMk/>
            <pc:sldMk cId="1344532750" sldId="415"/>
            <ac:grpSpMk id="148" creationId="{A23DF2F0-8047-3D05-CB68-00245D5A8597}"/>
          </ac:grpSpMkLst>
        </pc:grpChg>
        <pc:grpChg chg="mod">
          <ac:chgData name="隆誠 堀本" userId="2a8589c694f2ec76" providerId="LiveId" clId="{06B28C38-40FB-4186-B16E-B4AD0D728688}" dt="2024-02-14T14:19:33.445" v="26"/>
          <ac:grpSpMkLst>
            <pc:docMk/>
            <pc:sldMk cId="1344532750" sldId="415"/>
            <ac:grpSpMk id="150" creationId="{4CC4E76D-06EB-4239-EFB0-B113B7A2023C}"/>
          </ac:grpSpMkLst>
        </pc:grpChg>
        <pc:grpChg chg="mod">
          <ac:chgData name="隆誠 堀本" userId="2a8589c694f2ec76" providerId="LiveId" clId="{06B28C38-40FB-4186-B16E-B4AD0D728688}" dt="2024-02-14T14:19:33.445" v="26"/>
          <ac:grpSpMkLst>
            <pc:docMk/>
            <pc:sldMk cId="1344532750" sldId="415"/>
            <ac:grpSpMk id="152" creationId="{2062D2F6-2BC0-3CB6-DAEC-40E3F66D9BA0}"/>
          </ac:grpSpMkLst>
        </pc:grpChg>
        <pc:grpChg chg="mod">
          <ac:chgData name="隆誠 堀本" userId="2a8589c694f2ec76" providerId="LiveId" clId="{06B28C38-40FB-4186-B16E-B4AD0D728688}" dt="2024-02-14T14:19:33.445" v="26"/>
          <ac:grpSpMkLst>
            <pc:docMk/>
            <pc:sldMk cId="1344532750" sldId="415"/>
            <ac:grpSpMk id="192" creationId="{201F67C8-3618-0994-6073-EEB6CABDB187}"/>
          </ac:grpSpMkLst>
        </pc:grpChg>
        <pc:grpChg chg="mod">
          <ac:chgData name="隆誠 堀本" userId="2a8589c694f2ec76" providerId="LiveId" clId="{06B28C38-40FB-4186-B16E-B4AD0D728688}" dt="2024-02-14T14:19:33.445" v="26"/>
          <ac:grpSpMkLst>
            <pc:docMk/>
            <pc:sldMk cId="1344532750" sldId="415"/>
            <ac:grpSpMk id="194" creationId="{19993AA2-8246-8C8E-9EBB-E6F0D432A66E}"/>
          </ac:grpSpMkLst>
        </pc:grpChg>
        <pc:cxnChg chg="mod">
          <ac:chgData name="隆誠 堀本" userId="2a8589c694f2ec76" providerId="LiveId" clId="{06B28C38-40FB-4186-B16E-B4AD0D728688}" dt="2024-02-14T14:19:07.128" v="25"/>
          <ac:cxnSpMkLst>
            <pc:docMk/>
            <pc:sldMk cId="1344532750" sldId="415"/>
            <ac:cxnSpMk id="25" creationId="{7AE5485A-E736-BD60-1EAD-8A9A92A154EB}"/>
          </ac:cxnSpMkLst>
        </pc:cxnChg>
        <pc:cxnChg chg="mod">
          <ac:chgData name="隆誠 堀本" userId="2a8589c694f2ec76" providerId="LiveId" clId="{06B28C38-40FB-4186-B16E-B4AD0D728688}" dt="2024-02-14T14:19:07.128" v="25"/>
          <ac:cxnSpMkLst>
            <pc:docMk/>
            <pc:sldMk cId="1344532750" sldId="415"/>
            <ac:cxnSpMk id="26" creationId="{1E703D3B-2E04-4AD6-3AF0-D622F77D5CF2}"/>
          </ac:cxnSpMkLst>
        </pc:cxnChg>
        <pc:cxnChg chg="mod">
          <ac:chgData name="隆誠 堀本" userId="2a8589c694f2ec76" providerId="LiveId" clId="{06B28C38-40FB-4186-B16E-B4AD0D728688}" dt="2024-02-14T14:19:07.128" v="25"/>
          <ac:cxnSpMkLst>
            <pc:docMk/>
            <pc:sldMk cId="1344532750" sldId="415"/>
            <ac:cxnSpMk id="27" creationId="{72CBF59E-79FB-521A-E2B7-8CFEDCEC68A1}"/>
          </ac:cxnSpMkLst>
        </pc:cxnChg>
        <pc:cxnChg chg="mod">
          <ac:chgData name="隆誠 堀本" userId="2a8589c694f2ec76" providerId="LiveId" clId="{06B28C38-40FB-4186-B16E-B4AD0D728688}" dt="2024-02-14T14:19:07.128" v="25"/>
          <ac:cxnSpMkLst>
            <pc:docMk/>
            <pc:sldMk cId="1344532750" sldId="415"/>
            <ac:cxnSpMk id="28" creationId="{73F30C8F-8570-B55D-8DFC-83779755E0D0}"/>
          </ac:cxnSpMkLst>
        </pc:cxnChg>
        <pc:cxnChg chg="mod">
          <ac:chgData name="隆誠 堀本" userId="2a8589c694f2ec76" providerId="LiveId" clId="{06B28C38-40FB-4186-B16E-B4AD0D728688}" dt="2024-02-14T14:19:07.128" v="25"/>
          <ac:cxnSpMkLst>
            <pc:docMk/>
            <pc:sldMk cId="1344532750" sldId="415"/>
            <ac:cxnSpMk id="29" creationId="{B263992C-BAA8-EA07-20A1-5AC94E558020}"/>
          </ac:cxnSpMkLst>
        </pc:cxnChg>
        <pc:cxnChg chg="mod">
          <ac:chgData name="隆誠 堀本" userId="2a8589c694f2ec76" providerId="LiveId" clId="{06B28C38-40FB-4186-B16E-B4AD0D728688}" dt="2024-02-14T14:19:07.128" v="25"/>
          <ac:cxnSpMkLst>
            <pc:docMk/>
            <pc:sldMk cId="1344532750" sldId="415"/>
            <ac:cxnSpMk id="30" creationId="{7AA03E4D-8D3E-277C-F993-E2830C54976C}"/>
          </ac:cxnSpMkLst>
        </pc:cxnChg>
        <pc:cxnChg chg="mod">
          <ac:chgData name="隆誠 堀本" userId="2a8589c694f2ec76" providerId="LiveId" clId="{06B28C38-40FB-4186-B16E-B4AD0D728688}" dt="2024-02-14T14:19:04.904" v="24" actId="478"/>
          <ac:cxnSpMkLst>
            <pc:docMk/>
            <pc:sldMk cId="1344532750" sldId="415"/>
            <ac:cxnSpMk id="65" creationId="{F7917284-3F60-93B4-56AF-C3AA6E017245}"/>
          </ac:cxnSpMkLst>
        </pc:cxnChg>
        <pc:cxnChg chg="mod">
          <ac:chgData name="隆誠 堀本" userId="2a8589c694f2ec76" providerId="LiveId" clId="{06B28C38-40FB-4186-B16E-B4AD0D728688}" dt="2024-02-14T14:19:04.904" v="24" actId="478"/>
          <ac:cxnSpMkLst>
            <pc:docMk/>
            <pc:sldMk cId="1344532750" sldId="415"/>
            <ac:cxnSpMk id="66" creationId="{82061835-689B-851E-2115-08164C686B72}"/>
          </ac:cxnSpMkLst>
        </pc:cxnChg>
        <pc:cxnChg chg="mod">
          <ac:chgData name="隆誠 堀本" userId="2a8589c694f2ec76" providerId="LiveId" clId="{06B28C38-40FB-4186-B16E-B4AD0D728688}" dt="2024-02-14T14:19:04.904" v="24" actId="478"/>
          <ac:cxnSpMkLst>
            <pc:docMk/>
            <pc:sldMk cId="1344532750" sldId="415"/>
            <ac:cxnSpMk id="67" creationId="{871F51D3-915D-6EE2-6E92-FEE9E9AC8324}"/>
          </ac:cxnSpMkLst>
        </pc:cxnChg>
        <pc:cxnChg chg="mod">
          <ac:chgData name="隆誠 堀本" userId="2a8589c694f2ec76" providerId="LiveId" clId="{06B28C38-40FB-4186-B16E-B4AD0D728688}" dt="2024-02-14T14:19:04.904" v="24" actId="478"/>
          <ac:cxnSpMkLst>
            <pc:docMk/>
            <pc:sldMk cId="1344532750" sldId="415"/>
            <ac:cxnSpMk id="96" creationId="{63BBA3A9-85C5-7CC9-2753-5F6E1495637C}"/>
          </ac:cxnSpMkLst>
        </pc:cxnChg>
        <pc:cxnChg chg="mod">
          <ac:chgData name="隆誠 堀本" userId="2a8589c694f2ec76" providerId="LiveId" clId="{06B28C38-40FB-4186-B16E-B4AD0D728688}" dt="2024-02-14T14:19:04.904" v="24" actId="478"/>
          <ac:cxnSpMkLst>
            <pc:docMk/>
            <pc:sldMk cId="1344532750" sldId="415"/>
            <ac:cxnSpMk id="97" creationId="{F75CDA0E-00D9-37EA-E2E5-43871A6176FF}"/>
          </ac:cxnSpMkLst>
        </pc:cxnChg>
        <pc:cxnChg chg="mod">
          <ac:chgData name="隆誠 堀本" userId="2a8589c694f2ec76" providerId="LiveId" clId="{06B28C38-40FB-4186-B16E-B4AD0D728688}" dt="2024-02-14T14:19:04.904" v="24" actId="478"/>
          <ac:cxnSpMkLst>
            <pc:docMk/>
            <pc:sldMk cId="1344532750" sldId="415"/>
            <ac:cxnSpMk id="98" creationId="{C773C4D1-F155-1A88-29CC-DD1BA45D6219}"/>
          </ac:cxnSpMkLst>
        </pc:cxnChg>
        <pc:cxnChg chg="mod">
          <ac:chgData name="隆誠 堀本" userId="2a8589c694f2ec76" providerId="LiveId" clId="{06B28C38-40FB-4186-B16E-B4AD0D728688}" dt="2024-02-14T14:19:04.904" v="24" actId="478"/>
          <ac:cxnSpMkLst>
            <pc:docMk/>
            <pc:sldMk cId="1344532750" sldId="415"/>
            <ac:cxnSpMk id="99" creationId="{02A121FB-1E30-DD87-9488-AC3554A76151}"/>
          </ac:cxnSpMkLst>
        </pc:cxnChg>
        <pc:cxnChg chg="mod">
          <ac:chgData name="隆誠 堀本" userId="2a8589c694f2ec76" providerId="LiveId" clId="{06B28C38-40FB-4186-B16E-B4AD0D728688}" dt="2024-02-14T14:19:04.904" v="24" actId="478"/>
          <ac:cxnSpMkLst>
            <pc:docMk/>
            <pc:sldMk cId="1344532750" sldId="415"/>
            <ac:cxnSpMk id="100" creationId="{2D895833-E30C-9E6F-3D6C-77D58E36B713}"/>
          </ac:cxnSpMkLst>
        </pc:cxnChg>
        <pc:cxnChg chg="mod">
          <ac:chgData name="隆誠 堀本" userId="2a8589c694f2ec76" providerId="LiveId" clId="{06B28C38-40FB-4186-B16E-B4AD0D728688}" dt="2024-02-14T14:19:04.904" v="24" actId="478"/>
          <ac:cxnSpMkLst>
            <pc:docMk/>
            <pc:sldMk cId="1344532750" sldId="415"/>
            <ac:cxnSpMk id="101" creationId="{4031FFD0-E516-22C8-E9F0-2A2A60DF90C2}"/>
          </ac:cxnSpMkLst>
        </pc:cxnChg>
        <pc:cxnChg chg="mod">
          <ac:chgData name="隆誠 堀本" userId="2a8589c694f2ec76" providerId="LiveId" clId="{06B28C38-40FB-4186-B16E-B4AD0D728688}" dt="2024-02-14T14:19:04.904" v="24" actId="478"/>
          <ac:cxnSpMkLst>
            <pc:docMk/>
            <pc:sldMk cId="1344532750" sldId="415"/>
            <ac:cxnSpMk id="102" creationId="{1B7E8A03-167B-F7E3-CC8C-413098A6E99F}"/>
          </ac:cxnSpMkLst>
        </pc:cxnChg>
        <pc:cxnChg chg="mod">
          <ac:chgData name="隆誠 堀本" userId="2a8589c694f2ec76" providerId="LiveId" clId="{06B28C38-40FB-4186-B16E-B4AD0D728688}" dt="2024-02-14T14:19:07.128" v="25"/>
          <ac:cxnSpMkLst>
            <pc:docMk/>
            <pc:sldMk cId="1344532750" sldId="415"/>
            <ac:cxnSpMk id="125" creationId="{7227EE0C-6741-B16A-1D72-C0F94CD89964}"/>
          </ac:cxnSpMkLst>
        </pc:cxnChg>
        <pc:cxnChg chg="mod">
          <ac:chgData name="隆誠 堀本" userId="2a8589c694f2ec76" providerId="LiveId" clId="{06B28C38-40FB-4186-B16E-B4AD0D728688}" dt="2024-02-14T14:19:07.128" v="25"/>
          <ac:cxnSpMkLst>
            <pc:docMk/>
            <pc:sldMk cId="1344532750" sldId="415"/>
            <ac:cxnSpMk id="126" creationId="{F53F6520-4077-6772-F926-A9DEB2C7593B}"/>
          </ac:cxnSpMkLst>
        </pc:cxnChg>
        <pc:cxnChg chg="mod">
          <ac:chgData name="隆誠 堀本" userId="2a8589c694f2ec76" providerId="LiveId" clId="{06B28C38-40FB-4186-B16E-B4AD0D728688}" dt="2024-02-14T14:19:07.128" v="25"/>
          <ac:cxnSpMkLst>
            <pc:docMk/>
            <pc:sldMk cId="1344532750" sldId="415"/>
            <ac:cxnSpMk id="127" creationId="{D9BCCBB1-D9CD-4CD2-EE3D-FCD72BE2AF9F}"/>
          </ac:cxnSpMkLst>
        </pc:cxnChg>
        <pc:cxnChg chg="mod">
          <ac:chgData name="隆誠 堀本" userId="2a8589c694f2ec76" providerId="LiveId" clId="{06B28C38-40FB-4186-B16E-B4AD0D728688}" dt="2024-02-14T14:19:07.128" v="25"/>
          <ac:cxnSpMkLst>
            <pc:docMk/>
            <pc:sldMk cId="1344532750" sldId="415"/>
            <ac:cxnSpMk id="128" creationId="{E441D264-1EA4-1C25-A8A2-5BAD62E4BC8E}"/>
          </ac:cxnSpMkLst>
        </pc:cxnChg>
        <pc:cxnChg chg="mod">
          <ac:chgData name="隆誠 堀本" userId="2a8589c694f2ec76" providerId="LiveId" clId="{06B28C38-40FB-4186-B16E-B4AD0D728688}" dt="2024-02-14T14:19:07.128" v="25"/>
          <ac:cxnSpMkLst>
            <pc:docMk/>
            <pc:sldMk cId="1344532750" sldId="415"/>
            <ac:cxnSpMk id="129" creationId="{A21DDA83-92F9-5A8F-C51B-1234C04E7559}"/>
          </ac:cxnSpMkLst>
        </pc:cxnChg>
        <pc:cxnChg chg="mod">
          <ac:chgData name="隆誠 堀本" userId="2a8589c694f2ec76" providerId="LiveId" clId="{06B28C38-40FB-4186-B16E-B4AD0D728688}" dt="2024-02-14T14:19:07.128" v="25"/>
          <ac:cxnSpMkLst>
            <pc:docMk/>
            <pc:sldMk cId="1344532750" sldId="415"/>
            <ac:cxnSpMk id="130" creationId="{F7DCCEEB-3885-85F6-F5F5-2DD534C983D4}"/>
          </ac:cxnSpMkLst>
        </pc:cxnChg>
        <pc:cxnChg chg="mod">
          <ac:chgData name="隆誠 堀本" userId="2a8589c694f2ec76" providerId="LiveId" clId="{06B28C38-40FB-4186-B16E-B4AD0D728688}" dt="2024-02-14T14:19:07.128" v="25"/>
          <ac:cxnSpMkLst>
            <pc:docMk/>
            <pc:sldMk cId="1344532750" sldId="415"/>
            <ac:cxnSpMk id="131" creationId="{CC2AB79F-97BE-7D4F-E182-318FB8384CFB}"/>
          </ac:cxnSpMkLst>
        </pc:cxnChg>
        <pc:cxnChg chg="mod">
          <ac:chgData name="隆誠 堀本" userId="2a8589c694f2ec76" providerId="LiveId" clId="{06B28C38-40FB-4186-B16E-B4AD0D728688}" dt="2024-02-14T14:19:33.445" v="26"/>
          <ac:cxnSpMkLst>
            <pc:docMk/>
            <pc:sldMk cId="1344532750" sldId="415"/>
            <ac:cxnSpMk id="164" creationId="{56CF8799-E7C6-5D8C-CD93-596CB3BB4D1A}"/>
          </ac:cxnSpMkLst>
        </pc:cxnChg>
        <pc:cxnChg chg="mod">
          <ac:chgData name="隆誠 堀本" userId="2a8589c694f2ec76" providerId="LiveId" clId="{06B28C38-40FB-4186-B16E-B4AD0D728688}" dt="2024-02-14T14:19:33.445" v="26"/>
          <ac:cxnSpMkLst>
            <pc:docMk/>
            <pc:sldMk cId="1344532750" sldId="415"/>
            <ac:cxnSpMk id="165" creationId="{63F13F82-05A8-9882-07A2-14678BDCEBF4}"/>
          </ac:cxnSpMkLst>
        </pc:cxnChg>
        <pc:cxnChg chg="mod">
          <ac:chgData name="隆誠 堀本" userId="2a8589c694f2ec76" providerId="LiveId" clId="{06B28C38-40FB-4186-B16E-B4AD0D728688}" dt="2024-02-14T14:19:33.445" v="26"/>
          <ac:cxnSpMkLst>
            <pc:docMk/>
            <pc:sldMk cId="1344532750" sldId="415"/>
            <ac:cxnSpMk id="166" creationId="{7277AC8E-66AA-42B2-275C-517B476DDBAF}"/>
          </ac:cxnSpMkLst>
        </pc:cxnChg>
        <pc:cxnChg chg="mod">
          <ac:chgData name="隆誠 堀本" userId="2a8589c694f2ec76" providerId="LiveId" clId="{06B28C38-40FB-4186-B16E-B4AD0D728688}" dt="2024-02-14T14:19:33.445" v="26"/>
          <ac:cxnSpMkLst>
            <pc:docMk/>
            <pc:sldMk cId="1344532750" sldId="415"/>
            <ac:cxnSpMk id="167" creationId="{17CE0BBB-7D34-CECB-6AC7-6B89DA3AE4BE}"/>
          </ac:cxnSpMkLst>
        </pc:cxnChg>
        <pc:cxnChg chg="mod">
          <ac:chgData name="隆誠 堀本" userId="2a8589c694f2ec76" providerId="LiveId" clId="{06B28C38-40FB-4186-B16E-B4AD0D728688}" dt="2024-02-14T14:19:33.445" v="26"/>
          <ac:cxnSpMkLst>
            <pc:docMk/>
            <pc:sldMk cId="1344532750" sldId="415"/>
            <ac:cxnSpMk id="168" creationId="{359F6A0A-E52F-9CB2-1EFC-7F77112AF390}"/>
          </ac:cxnSpMkLst>
        </pc:cxnChg>
        <pc:cxnChg chg="mod">
          <ac:chgData name="隆誠 堀本" userId="2a8589c694f2ec76" providerId="LiveId" clId="{06B28C38-40FB-4186-B16E-B4AD0D728688}" dt="2024-02-14T14:19:33.445" v="26"/>
          <ac:cxnSpMkLst>
            <pc:docMk/>
            <pc:sldMk cId="1344532750" sldId="415"/>
            <ac:cxnSpMk id="169" creationId="{600D9DF9-104D-D10C-CED2-7712EF2E1E6C}"/>
          </ac:cxnSpMkLst>
        </pc:cxnChg>
        <pc:cxnChg chg="mod">
          <ac:chgData name="隆誠 堀本" userId="2a8589c694f2ec76" providerId="LiveId" clId="{06B28C38-40FB-4186-B16E-B4AD0D728688}" dt="2024-02-14T14:19:33.445" v="26"/>
          <ac:cxnSpMkLst>
            <pc:docMk/>
            <pc:sldMk cId="1344532750" sldId="415"/>
            <ac:cxnSpMk id="195" creationId="{02695745-38C9-40E9-AF63-B93DA1F3A76D}"/>
          </ac:cxnSpMkLst>
        </pc:cxnChg>
        <pc:cxnChg chg="mod">
          <ac:chgData name="隆誠 堀本" userId="2a8589c694f2ec76" providerId="LiveId" clId="{06B28C38-40FB-4186-B16E-B4AD0D728688}" dt="2024-02-14T14:19:33.445" v="26"/>
          <ac:cxnSpMkLst>
            <pc:docMk/>
            <pc:sldMk cId="1344532750" sldId="415"/>
            <ac:cxnSpMk id="196" creationId="{EF329B2F-DDBE-0222-CC0B-AEFAE4603970}"/>
          </ac:cxnSpMkLst>
        </pc:cxnChg>
        <pc:cxnChg chg="mod">
          <ac:chgData name="隆誠 堀本" userId="2a8589c694f2ec76" providerId="LiveId" clId="{06B28C38-40FB-4186-B16E-B4AD0D728688}" dt="2024-02-14T14:19:33.445" v="26"/>
          <ac:cxnSpMkLst>
            <pc:docMk/>
            <pc:sldMk cId="1344532750" sldId="415"/>
            <ac:cxnSpMk id="197" creationId="{C70B11BA-C920-8BEE-67AE-E95EA845D37B}"/>
          </ac:cxnSpMkLst>
        </pc:cxnChg>
        <pc:cxnChg chg="mod">
          <ac:chgData name="隆誠 堀本" userId="2a8589c694f2ec76" providerId="LiveId" clId="{06B28C38-40FB-4186-B16E-B4AD0D728688}" dt="2024-02-14T14:19:33.445" v="26"/>
          <ac:cxnSpMkLst>
            <pc:docMk/>
            <pc:sldMk cId="1344532750" sldId="415"/>
            <ac:cxnSpMk id="198" creationId="{BF9C782C-1D4F-80CF-190B-3945416F8D35}"/>
          </ac:cxnSpMkLst>
        </pc:cxnChg>
        <pc:cxnChg chg="mod">
          <ac:chgData name="隆誠 堀本" userId="2a8589c694f2ec76" providerId="LiveId" clId="{06B28C38-40FB-4186-B16E-B4AD0D728688}" dt="2024-02-14T14:19:33.445" v="26"/>
          <ac:cxnSpMkLst>
            <pc:docMk/>
            <pc:sldMk cId="1344532750" sldId="415"/>
            <ac:cxnSpMk id="199" creationId="{022E197D-2854-709A-CA1E-F9129CC5B3CE}"/>
          </ac:cxnSpMkLst>
        </pc:cxnChg>
        <pc:cxnChg chg="mod">
          <ac:chgData name="隆誠 堀本" userId="2a8589c694f2ec76" providerId="LiveId" clId="{06B28C38-40FB-4186-B16E-B4AD0D728688}" dt="2024-02-14T14:19:33.445" v="26"/>
          <ac:cxnSpMkLst>
            <pc:docMk/>
            <pc:sldMk cId="1344532750" sldId="415"/>
            <ac:cxnSpMk id="200" creationId="{09DB4365-88AC-2754-291D-650624FB8BAE}"/>
          </ac:cxnSpMkLst>
        </pc:cxnChg>
        <pc:cxnChg chg="mod">
          <ac:chgData name="隆誠 堀本" userId="2a8589c694f2ec76" providerId="LiveId" clId="{06B28C38-40FB-4186-B16E-B4AD0D728688}" dt="2024-02-14T14:19:33.445" v="26"/>
          <ac:cxnSpMkLst>
            <pc:docMk/>
            <pc:sldMk cId="1344532750" sldId="415"/>
            <ac:cxnSpMk id="201" creationId="{03E68B90-2FB3-CA9A-6C27-F69105F81F92}"/>
          </ac:cxnSpMkLst>
        </pc:cxnChg>
      </pc:sldChg>
      <pc:sldChg chg="add del">
        <pc:chgData name="隆誠 堀本" userId="2a8589c694f2ec76" providerId="LiveId" clId="{06B28C38-40FB-4186-B16E-B4AD0D728688}" dt="2024-02-15T10:51:03.101" v="2076" actId="2696"/>
        <pc:sldMkLst>
          <pc:docMk/>
          <pc:sldMk cId="1010620277" sldId="416"/>
        </pc:sldMkLst>
      </pc:sldChg>
      <pc:sldChg chg="modNotesTx">
        <pc:chgData name="隆誠 堀本" userId="2a8589c694f2ec76" providerId="LiveId" clId="{06B28C38-40FB-4186-B16E-B4AD0D728688}" dt="2024-02-15T11:23:14.588" v="2522" actId="20577"/>
        <pc:sldMkLst>
          <pc:docMk/>
          <pc:sldMk cId="2566483185" sldId="418"/>
        </pc:sldMkLst>
      </pc:sldChg>
      <pc:sldChg chg="del">
        <pc:chgData name="隆誠 堀本" userId="2a8589c694f2ec76" providerId="LiveId" clId="{06B28C38-40FB-4186-B16E-B4AD0D728688}" dt="2024-02-15T10:55:54.347" v="2113" actId="2696"/>
        <pc:sldMkLst>
          <pc:docMk/>
          <pc:sldMk cId="4266142772" sldId="421"/>
        </pc:sldMkLst>
      </pc:sldChg>
      <pc:sldChg chg="modSp mod ord">
        <pc:chgData name="隆誠 堀本" userId="2a8589c694f2ec76" providerId="LiveId" clId="{06B28C38-40FB-4186-B16E-B4AD0D728688}" dt="2024-02-15T10:52:41.319" v="2093"/>
        <pc:sldMkLst>
          <pc:docMk/>
          <pc:sldMk cId="3719004764" sldId="428"/>
        </pc:sldMkLst>
        <pc:spChg chg="mod">
          <ac:chgData name="隆誠 堀本" userId="2a8589c694f2ec76" providerId="LiveId" clId="{06B28C38-40FB-4186-B16E-B4AD0D728688}" dt="2024-02-15T10:09:15.710" v="1574" actId="1076"/>
          <ac:spMkLst>
            <pc:docMk/>
            <pc:sldMk cId="3719004764" sldId="428"/>
            <ac:spMk id="115" creationId="{AC572BC5-03FD-16D7-5EA7-25837B297DAE}"/>
          </ac:spMkLst>
        </pc:spChg>
        <pc:spChg chg="mod">
          <ac:chgData name="隆誠 堀本" userId="2a8589c694f2ec76" providerId="LiveId" clId="{06B28C38-40FB-4186-B16E-B4AD0D728688}" dt="2024-02-15T10:09:20.288" v="1575" actId="1076"/>
          <ac:spMkLst>
            <pc:docMk/>
            <pc:sldMk cId="3719004764" sldId="428"/>
            <ac:spMk id="116" creationId="{80114314-B4AC-921A-685F-02AF15B884EF}"/>
          </ac:spMkLst>
        </pc:spChg>
      </pc:sldChg>
      <pc:sldChg chg="add del">
        <pc:chgData name="隆誠 堀本" userId="2a8589c694f2ec76" providerId="LiveId" clId="{06B28C38-40FB-4186-B16E-B4AD0D728688}" dt="2024-02-15T10:51:05.456" v="2080" actId="2696"/>
        <pc:sldMkLst>
          <pc:docMk/>
          <pc:sldMk cId="106311688" sldId="430"/>
        </pc:sldMkLst>
      </pc:sldChg>
      <pc:sldChg chg="modNotesTx">
        <pc:chgData name="隆誠 堀本" userId="2a8589c694f2ec76" providerId="LiveId" clId="{06B28C38-40FB-4186-B16E-B4AD0D728688}" dt="2024-02-16T05:24:22.982" v="2541" actId="20577"/>
        <pc:sldMkLst>
          <pc:docMk/>
          <pc:sldMk cId="989324706" sldId="431"/>
        </pc:sldMkLst>
      </pc:sldChg>
      <pc:sldChg chg="add del">
        <pc:chgData name="隆誠 堀本" userId="2a8589c694f2ec76" providerId="LiveId" clId="{06B28C38-40FB-4186-B16E-B4AD0D728688}" dt="2024-02-15T10:50:42.454" v="2066" actId="2696"/>
        <pc:sldMkLst>
          <pc:docMk/>
          <pc:sldMk cId="2384969274" sldId="434"/>
        </pc:sldMkLst>
      </pc:sldChg>
      <pc:sldChg chg="add del">
        <pc:chgData name="隆誠 堀本" userId="2a8589c694f2ec76" providerId="LiveId" clId="{06B28C38-40FB-4186-B16E-B4AD0D728688}" dt="2024-02-15T10:51:05.456" v="2080" actId="2696"/>
        <pc:sldMkLst>
          <pc:docMk/>
          <pc:sldMk cId="3892997594" sldId="439"/>
        </pc:sldMkLst>
      </pc:sldChg>
      <pc:sldChg chg="add del">
        <pc:chgData name="隆誠 堀本" userId="2a8589c694f2ec76" providerId="LiveId" clId="{06B28C38-40FB-4186-B16E-B4AD0D728688}" dt="2024-02-15T10:51:04.525" v="2078" actId="2696"/>
        <pc:sldMkLst>
          <pc:docMk/>
          <pc:sldMk cId="783251379" sldId="440"/>
        </pc:sldMkLst>
      </pc:sldChg>
      <pc:sldChg chg="modNotesTx">
        <pc:chgData name="隆誠 堀本" userId="2a8589c694f2ec76" providerId="LiveId" clId="{06B28C38-40FB-4186-B16E-B4AD0D728688}" dt="2024-02-15T11:00:02.054" v="2141" actId="20577"/>
        <pc:sldMkLst>
          <pc:docMk/>
          <pc:sldMk cId="2973686158" sldId="442"/>
        </pc:sldMkLst>
      </pc:sldChg>
      <pc:sldChg chg="add del">
        <pc:chgData name="隆誠 堀本" userId="2a8589c694f2ec76" providerId="LiveId" clId="{06B28C38-40FB-4186-B16E-B4AD0D728688}" dt="2024-02-15T10:50:42.276" v="2065" actId="2696"/>
        <pc:sldMkLst>
          <pc:docMk/>
          <pc:sldMk cId="2726104060" sldId="446"/>
        </pc:sldMkLst>
      </pc:sldChg>
      <pc:sldChg chg="add del">
        <pc:chgData name="隆誠 堀本" userId="2a8589c694f2ec76" providerId="LiveId" clId="{06B28C38-40FB-4186-B16E-B4AD0D728688}" dt="2024-02-15T10:50:42.036" v="2064" actId="2696"/>
        <pc:sldMkLst>
          <pc:docMk/>
          <pc:sldMk cId="726236578" sldId="449"/>
        </pc:sldMkLst>
      </pc:sldChg>
      <pc:sldChg chg="add del">
        <pc:chgData name="隆誠 堀本" userId="2a8589c694f2ec76" providerId="LiveId" clId="{06B28C38-40FB-4186-B16E-B4AD0D728688}" dt="2024-02-15T10:51:05.456" v="2080" actId="2696"/>
        <pc:sldMkLst>
          <pc:docMk/>
          <pc:sldMk cId="328657816" sldId="450"/>
        </pc:sldMkLst>
      </pc:sldChg>
      <pc:sldChg chg="del">
        <pc:chgData name="隆誠 堀本" userId="2a8589c694f2ec76" providerId="LiveId" clId="{06B28C38-40FB-4186-B16E-B4AD0D728688}" dt="2024-02-15T10:54:31.330" v="2107" actId="2696"/>
        <pc:sldMkLst>
          <pc:docMk/>
          <pc:sldMk cId="1071789965" sldId="451"/>
        </pc:sldMkLst>
      </pc:sldChg>
      <pc:sldChg chg="del">
        <pc:chgData name="隆誠 堀本" userId="2a8589c694f2ec76" providerId="LiveId" clId="{06B28C38-40FB-4186-B16E-B4AD0D728688}" dt="2024-02-15T10:53:32.638" v="2101" actId="2696"/>
        <pc:sldMkLst>
          <pc:docMk/>
          <pc:sldMk cId="651686362" sldId="454"/>
        </pc:sldMkLst>
      </pc:sldChg>
      <pc:sldChg chg="del">
        <pc:chgData name="隆誠 堀本" userId="2a8589c694f2ec76" providerId="LiveId" clId="{06B28C38-40FB-4186-B16E-B4AD0D728688}" dt="2024-02-15T10:53:32.638" v="2101" actId="2696"/>
        <pc:sldMkLst>
          <pc:docMk/>
          <pc:sldMk cId="3098076629" sldId="455"/>
        </pc:sldMkLst>
      </pc:sldChg>
      <pc:sldChg chg="modNotesTx">
        <pc:chgData name="隆誠 堀本" userId="2a8589c694f2ec76" providerId="LiveId" clId="{06B28C38-40FB-4186-B16E-B4AD0D728688}" dt="2024-02-15T11:08:50.622" v="2494" actId="20577"/>
        <pc:sldMkLst>
          <pc:docMk/>
          <pc:sldMk cId="3165739065" sldId="457"/>
        </pc:sldMkLst>
      </pc:sldChg>
      <pc:sldChg chg="del">
        <pc:chgData name="隆誠 堀本" userId="2a8589c694f2ec76" providerId="LiveId" clId="{06B28C38-40FB-4186-B16E-B4AD0D728688}" dt="2024-02-15T10:43:28.085" v="1991" actId="2696"/>
        <pc:sldMkLst>
          <pc:docMk/>
          <pc:sldMk cId="2833983568" sldId="458"/>
        </pc:sldMkLst>
      </pc:sldChg>
      <pc:sldChg chg="del">
        <pc:chgData name="隆誠 堀本" userId="2a8589c694f2ec76" providerId="LiveId" clId="{06B28C38-40FB-4186-B16E-B4AD0D728688}" dt="2024-02-15T10:53:32.638" v="2101" actId="2696"/>
        <pc:sldMkLst>
          <pc:docMk/>
          <pc:sldMk cId="3509332984" sldId="464"/>
        </pc:sldMkLst>
      </pc:sldChg>
      <pc:sldChg chg="addSp delSp modSp mod modNotesTx">
        <pc:chgData name="隆誠 堀本" userId="2a8589c694f2ec76" providerId="LiveId" clId="{06B28C38-40FB-4186-B16E-B4AD0D728688}" dt="2024-02-15T11:22:42.514" v="2500" actId="20577"/>
        <pc:sldMkLst>
          <pc:docMk/>
          <pc:sldMk cId="3929745915" sldId="466"/>
        </pc:sldMkLst>
        <pc:spChg chg="mod">
          <ac:chgData name="隆誠 堀本" userId="2a8589c694f2ec76" providerId="LiveId" clId="{06B28C38-40FB-4186-B16E-B4AD0D728688}" dt="2024-02-14T14:14:11.800" v="5"/>
          <ac:spMkLst>
            <pc:docMk/>
            <pc:sldMk cId="3929745915" sldId="466"/>
            <ac:spMk id="5" creationId="{0572CE9D-2A96-D90F-EFB3-05B76C2D0A46}"/>
          </ac:spMkLst>
        </pc:spChg>
        <pc:spChg chg="mod">
          <ac:chgData name="隆誠 堀本" userId="2a8589c694f2ec76" providerId="LiveId" clId="{06B28C38-40FB-4186-B16E-B4AD0D728688}" dt="2024-02-14T14:14:11.800" v="5"/>
          <ac:spMkLst>
            <pc:docMk/>
            <pc:sldMk cId="3929745915" sldId="466"/>
            <ac:spMk id="7" creationId="{D3074E9A-715D-B003-0782-2BC63962EC8B}"/>
          </ac:spMkLst>
        </pc:spChg>
        <pc:spChg chg="mod">
          <ac:chgData name="隆誠 堀本" userId="2a8589c694f2ec76" providerId="LiveId" clId="{06B28C38-40FB-4186-B16E-B4AD0D728688}" dt="2024-02-14T14:14:11.800" v="5"/>
          <ac:spMkLst>
            <pc:docMk/>
            <pc:sldMk cId="3929745915" sldId="466"/>
            <ac:spMk id="8" creationId="{178BF5C1-B1D1-3104-3FE1-9E531A207ACC}"/>
          </ac:spMkLst>
        </pc:spChg>
        <pc:spChg chg="mod">
          <ac:chgData name="隆誠 堀本" userId="2a8589c694f2ec76" providerId="LiveId" clId="{06B28C38-40FB-4186-B16E-B4AD0D728688}" dt="2024-02-14T14:14:11.800" v="5"/>
          <ac:spMkLst>
            <pc:docMk/>
            <pc:sldMk cId="3929745915" sldId="466"/>
            <ac:spMk id="10" creationId="{BA7948AE-DFAC-3212-81D9-77E7BD3E42A7}"/>
          </ac:spMkLst>
        </pc:spChg>
        <pc:spChg chg="mod">
          <ac:chgData name="隆誠 堀本" userId="2a8589c694f2ec76" providerId="LiveId" clId="{06B28C38-40FB-4186-B16E-B4AD0D728688}" dt="2024-02-14T14:14:11.800" v="5"/>
          <ac:spMkLst>
            <pc:docMk/>
            <pc:sldMk cId="3929745915" sldId="466"/>
            <ac:spMk id="11" creationId="{F5DC2C1A-5EB1-64E6-2778-456BB1E57499}"/>
          </ac:spMkLst>
        </pc:spChg>
        <pc:spChg chg="mod">
          <ac:chgData name="隆誠 堀本" userId="2a8589c694f2ec76" providerId="LiveId" clId="{06B28C38-40FB-4186-B16E-B4AD0D728688}" dt="2024-02-14T14:14:11.800" v="5"/>
          <ac:spMkLst>
            <pc:docMk/>
            <pc:sldMk cId="3929745915" sldId="466"/>
            <ac:spMk id="13" creationId="{010E89A2-489F-4F01-C305-5761E1B347ED}"/>
          </ac:spMkLst>
        </pc:spChg>
        <pc:spChg chg="mod">
          <ac:chgData name="隆誠 堀本" userId="2a8589c694f2ec76" providerId="LiveId" clId="{06B28C38-40FB-4186-B16E-B4AD0D728688}" dt="2024-02-14T14:14:11.800" v="5"/>
          <ac:spMkLst>
            <pc:docMk/>
            <pc:sldMk cId="3929745915" sldId="466"/>
            <ac:spMk id="15" creationId="{717BD84A-C6CC-604F-C147-FB9C233491AF}"/>
          </ac:spMkLst>
        </pc:spChg>
        <pc:spChg chg="mod">
          <ac:chgData name="隆誠 堀本" userId="2a8589c694f2ec76" providerId="LiveId" clId="{06B28C38-40FB-4186-B16E-B4AD0D728688}" dt="2024-02-14T14:14:11.800" v="5"/>
          <ac:spMkLst>
            <pc:docMk/>
            <pc:sldMk cId="3929745915" sldId="466"/>
            <ac:spMk id="17" creationId="{693DB09A-C0EB-D523-2102-F77C451F8AE8}"/>
          </ac:spMkLst>
        </pc:spChg>
        <pc:spChg chg="mod">
          <ac:chgData name="隆誠 堀本" userId="2a8589c694f2ec76" providerId="LiveId" clId="{06B28C38-40FB-4186-B16E-B4AD0D728688}" dt="2024-02-14T14:14:11.800" v="5"/>
          <ac:spMkLst>
            <pc:docMk/>
            <pc:sldMk cId="3929745915" sldId="466"/>
            <ac:spMk id="18" creationId="{6B6E0CED-9A0D-9D54-1602-850ECD688CC3}"/>
          </ac:spMkLst>
        </pc:spChg>
        <pc:spChg chg="mod">
          <ac:chgData name="隆誠 堀本" userId="2a8589c694f2ec76" providerId="LiveId" clId="{06B28C38-40FB-4186-B16E-B4AD0D728688}" dt="2024-02-14T14:14:11.800" v="5"/>
          <ac:spMkLst>
            <pc:docMk/>
            <pc:sldMk cId="3929745915" sldId="466"/>
            <ac:spMk id="19" creationId="{F77D6A25-EB06-C50C-9778-CE42612BD1EA}"/>
          </ac:spMkLst>
        </pc:spChg>
        <pc:spChg chg="mod">
          <ac:chgData name="隆誠 堀本" userId="2a8589c694f2ec76" providerId="LiveId" clId="{06B28C38-40FB-4186-B16E-B4AD0D728688}" dt="2024-02-14T14:14:11.800" v="5"/>
          <ac:spMkLst>
            <pc:docMk/>
            <pc:sldMk cId="3929745915" sldId="466"/>
            <ac:spMk id="20" creationId="{A8BBCE98-AD2B-A017-6F41-A0465C98F761}"/>
          </ac:spMkLst>
        </pc:spChg>
        <pc:spChg chg="mod">
          <ac:chgData name="隆誠 堀本" userId="2a8589c694f2ec76" providerId="LiveId" clId="{06B28C38-40FB-4186-B16E-B4AD0D728688}" dt="2024-02-14T14:14:11.800" v="5"/>
          <ac:spMkLst>
            <pc:docMk/>
            <pc:sldMk cId="3929745915" sldId="466"/>
            <ac:spMk id="21" creationId="{2C7BDFA4-F258-4F6D-160A-587900D06B0F}"/>
          </ac:spMkLst>
        </pc:spChg>
        <pc:spChg chg="mod">
          <ac:chgData name="隆誠 堀本" userId="2a8589c694f2ec76" providerId="LiveId" clId="{06B28C38-40FB-4186-B16E-B4AD0D728688}" dt="2024-02-14T14:14:11.800" v="5"/>
          <ac:spMkLst>
            <pc:docMk/>
            <pc:sldMk cId="3929745915" sldId="466"/>
            <ac:spMk id="22" creationId="{7C2F71C5-663E-8396-0457-8E2883622BEE}"/>
          </ac:spMkLst>
        </pc:spChg>
        <pc:spChg chg="mod">
          <ac:chgData name="隆誠 堀本" userId="2a8589c694f2ec76" providerId="LiveId" clId="{06B28C38-40FB-4186-B16E-B4AD0D728688}" dt="2024-02-14T14:14:11.800" v="5"/>
          <ac:spMkLst>
            <pc:docMk/>
            <pc:sldMk cId="3929745915" sldId="466"/>
            <ac:spMk id="23" creationId="{1A51869A-3965-58E2-D50F-3A815326A553}"/>
          </ac:spMkLst>
        </pc:spChg>
        <pc:spChg chg="mod">
          <ac:chgData name="隆誠 堀本" userId="2a8589c694f2ec76" providerId="LiveId" clId="{06B28C38-40FB-4186-B16E-B4AD0D728688}" dt="2024-02-14T14:14:11.800" v="5"/>
          <ac:spMkLst>
            <pc:docMk/>
            <pc:sldMk cId="3929745915" sldId="466"/>
            <ac:spMk id="24" creationId="{5107AD11-BEF6-C2CE-422D-30C5A71FFC51}"/>
          </ac:spMkLst>
        </pc:spChg>
        <pc:spChg chg="mod">
          <ac:chgData name="隆誠 堀本" userId="2a8589c694f2ec76" providerId="LiveId" clId="{06B28C38-40FB-4186-B16E-B4AD0D728688}" dt="2024-02-14T14:14:11.800" v="5"/>
          <ac:spMkLst>
            <pc:docMk/>
            <pc:sldMk cId="3929745915" sldId="466"/>
            <ac:spMk id="25" creationId="{D8C96732-0BA6-FEEC-3BC6-1E6DC52352EA}"/>
          </ac:spMkLst>
        </pc:spChg>
        <pc:spChg chg="mod">
          <ac:chgData name="隆誠 堀本" userId="2a8589c694f2ec76" providerId="LiveId" clId="{06B28C38-40FB-4186-B16E-B4AD0D728688}" dt="2024-02-14T14:14:11.800" v="5"/>
          <ac:spMkLst>
            <pc:docMk/>
            <pc:sldMk cId="3929745915" sldId="466"/>
            <ac:spMk id="26" creationId="{33D98B87-A828-10E1-C6D3-B569E7C050EA}"/>
          </ac:spMkLst>
        </pc:spChg>
        <pc:spChg chg="mod">
          <ac:chgData name="隆誠 堀本" userId="2a8589c694f2ec76" providerId="LiveId" clId="{06B28C38-40FB-4186-B16E-B4AD0D728688}" dt="2024-02-14T14:14:11.800" v="5"/>
          <ac:spMkLst>
            <pc:docMk/>
            <pc:sldMk cId="3929745915" sldId="466"/>
            <ac:spMk id="27" creationId="{2CA1047B-CC7D-D297-8FFD-54DD0FF57E61}"/>
          </ac:spMkLst>
        </pc:spChg>
        <pc:spChg chg="mod">
          <ac:chgData name="隆誠 堀本" userId="2a8589c694f2ec76" providerId="LiveId" clId="{06B28C38-40FB-4186-B16E-B4AD0D728688}" dt="2024-02-14T14:14:11.800" v="5"/>
          <ac:spMkLst>
            <pc:docMk/>
            <pc:sldMk cId="3929745915" sldId="466"/>
            <ac:spMk id="34" creationId="{61D77BD4-6F57-9708-C7F1-6EF9D6A347B4}"/>
          </ac:spMkLst>
        </pc:spChg>
        <pc:spChg chg="mod">
          <ac:chgData name="隆誠 堀本" userId="2a8589c694f2ec76" providerId="LiveId" clId="{06B28C38-40FB-4186-B16E-B4AD0D728688}" dt="2024-02-14T14:14:11.800" v="5"/>
          <ac:spMkLst>
            <pc:docMk/>
            <pc:sldMk cId="3929745915" sldId="466"/>
            <ac:spMk id="35" creationId="{49126A15-2706-7E3D-D4CF-C05DFA74DE74}"/>
          </ac:spMkLst>
        </pc:spChg>
        <pc:spChg chg="mod">
          <ac:chgData name="隆誠 堀本" userId="2a8589c694f2ec76" providerId="LiveId" clId="{06B28C38-40FB-4186-B16E-B4AD0D728688}" dt="2024-02-14T14:14:11.800" v="5"/>
          <ac:spMkLst>
            <pc:docMk/>
            <pc:sldMk cId="3929745915" sldId="466"/>
            <ac:spMk id="36" creationId="{5F29B5E5-0E6D-60E9-BD6C-E9E246A13498}"/>
          </ac:spMkLst>
        </pc:spChg>
        <pc:spChg chg="mod">
          <ac:chgData name="隆誠 堀本" userId="2a8589c694f2ec76" providerId="LiveId" clId="{06B28C38-40FB-4186-B16E-B4AD0D728688}" dt="2024-02-14T14:14:11.800" v="5"/>
          <ac:spMkLst>
            <pc:docMk/>
            <pc:sldMk cId="3929745915" sldId="466"/>
            <ac:spMk id="37" creationId="{6E4F4B1E-8B13-8E5F-981F-DAB77C376306}"/>
          </ac:spMkLst>
        </pc:spChg>
        <pc:spChg chg="mod">
          <ac:chgData name="隆誠 堀本" userId="2a8589c694f2ec76" providerId="LiveId" clId="{06B28C38-40FB-4186-B16E-B4AD0D728688}" dt="2024-02-14T14:14:11.800" v="5"/>
          <ac:spMkLst>
            <pc:docMk/>
            <pc:sldMk cId="3929745915" sldId="466"/>
            <ac:spMk id="38" creationId="{C415123B-A152-0EFE-EFD1-96184A5729F7}"/>
          </ac:spMkLst>
        </pc:spChg>
        <pc:spChg chg="mod">
          <ac:chgData name="隆誠 堀本" userId="2a8589c694f2ec76" providerId="LiveId" clId="{06B28C38-40FB-4186-B16E-B4AD0D728688}" dt="2024-02-14T14:14:11.800" v="5"/>
          <ac:spMkLst>
            <pc:docMk/>
            <pc:sldMk cId="3929745915" sldId="466"/>
            <ac:spMk id="39" creationId="{AB670863-DDB2-66D6-1436-949BC655EF35}"/>
          </ac:spMkLst>
        </pc:spChg>
        <pc:spChg chg="mod">
          <ac:chgData name="隆誠 堀本" userId="2a8589c694f2ec76" providerId="LiveId" clId="{06B28C38-40FB-4186-B16E-B4AD0D728688}" dt="2024-02-14T14:14:11.800" v="5"/>
          <ac:spMkLst>
            <pc:docMk/>
            <pc:sldMk cId="3929745915" sldId="466"/>
            <ac:spMk id="40" creationId="{44562921-E998-3595-C49C-8787AD845FFD}"/>
          </ac:spMkLst>
        </pc:spChg>
        <pc:spChg chg="mod">
          <ac:chgData name="隆誠 堀本" userId="2a8589c694f2ec76" providerId="LiveId" clId="{06B28C38-40FB-4186-B16E-B4AD0D728688}" dt="2024-02-14T14:14:11.800" v="5"/>
          <ac:spMkLst>
            <pc:docMk/>
            <pc:sldMk cId="3929745915" sldId="466"/>
            <ac:spMk id="41" creationId="{468B356D-788A-CFE2-0155-5FE2A254122D}"/>
          </ac:spMkLst>
        </pc:spChg>
        <pc:spChg chg="mod">
          <ac:chgData name="隆誠 堀本" userId="2a8589c694f2ec76" providerId="LiveId" clId="{06B28C38-40FB-4186-B16E-B4AD0D728688}" dt="2024-02-14T14:14:11.800" v="5"/>
          <ac:spMkLst>
            <pc:docMk/>
            <pc:sldMk cId="3929745915" sldId="466"/>
            <ac:spMk id="42" creationId="{C5FA76B3-0EC1-4247-13C4-6B85D7790112}"/>
          </ac:spMkLst>
        </pc:spChg>
        <pc:spChg chg="mod">
          <ac:chgData name="隆誠 堀本" userId="2a8589c694f2ec76" providerId="LiveId" clId="{06B28C38-40FB-4186-B16E-B4AD0D728688}" dt="2024-02-14T14:14:11.800" v="5"/>
          <ac:spMkLst>
            <pc:docMk/>
            <pc:sldMk cId="3929745915" sldId="466"/>
            <ac:spMk id="43" creationId="{DEC06F0D-4E96-74BD-29AE-F3F05BB483FF}"/>
          </ac:spMkLst>
        </pc:spChg>
        <pc:spChg chg="mod">
          <ac:chgData name="隆誠 堀本" userId="2a8589c694f2ec76" providerId="LiveId" clId="{06B28C38-40FB-4186-B16E-B4AD0D728688}" dt="2024-02-14T14:14:11.800" v="5"/>
          <ac:spMkLst>
            <pc:docMk/>
            <pc:sldMk cId="3929745915" sldId="466"/>
            <ac:spMk id="44" creationId="{4A0E8EED-1F8D-2CE8-C039-F598C017E124}"/>
          </ac:spMkLst>
        </pc:spChg>
        <pc:spChg chg="mod">
          <ac:chgData name="隆誠 堀本" userId="2a8589c694f2ec76" providerId="LiveId" clId="{06B28C38-40FB-4186-B16E-B4AD0D728688}" dt="2024-02-14T14:14:11.800" v="5"/>
          <ac:spMkLst>
            <pc:docMk/>
            <pc:sldMk cId="3929745915" sldId="466"/>
            <ac:spMk id="45" creationId="{5C76F115-5AC9-669D-D8A6-896A5BB04575}"/>
          </ac:spMkLst>
        </pc:spChg>
        <pc:spChg chg="mod">
          <ac:chgData name="隆誠 堀本" userId="2a8589c694f2ec76" providerId="LiveId" clId="{06B28C38-40FB-4186-B16E-B4AD0D728688}" dt="2024-02-14T14:14:11.800" v="5"/>
          <ac:spMkLst>
            <pc:docMk/>
            <pc:sldMk cId="3929745915" sldId="466"/>
            <ac:spMk id="46" creationId="{CEA1CC3F-40D9-C41E-50FA-3A43A196E1EA}"/>
          </ac:spMkLst>
        </pc:spChg>
        <pc:spChg chg="mod">
          <ac:chgData name="隆誠 堀本" userId="2a8589c694f2ec76" providerId="LiveId" clId="{06B28C38-40FB-4186-B16E-B4AD0D728688}" dt="2024-02-14T14:14:11.800" v="5"/>
          <ac:spMkLst>
            <pc:docMk/>
            <pc:sldMk cId="3929745915" sldId="466"/>
            <ac:spMk id="47" creationId="{CC09A0A4-5389-D4DA-D144-E9FF409244F9}"/>
          </ac:spMkLst>
        </pc:spChg>
        <pc:spChg chg="mod">
          <ac:chgData name="隆誠 堀本" userId="2a8589c694f2ec76" providerId="LiveId" clId="{06B28C38-40FB-4186-B16E-B4AD0D728688}" dt="2024-02-14T14:14:11.800" v="5"/>
          <ac:spMkLst>
            <pc:docMk/>
            <pc:sldMk cId="3929745915" sldId="466"/>
            <ac:spMk id="48" creationId="{5FB16848-6784-415B-9756-4AB1A9A884C0}"/>
          </ac:spMkLst>
        </pc:spChg>
        <pc:spChg chg="mod">
          <ac:chgData name="隆誠 堀本" userId="2a8589c694f2ec76" providerId="LiveId" clId="{06B28C38-40FB-4186-B16E-B4AD0D728688}" dt="2024-02-14T14:14:11.800" v="5"/>
          <ac:spMkLst>
            <pc:docMk/>
            <pc:sldMk cId="3929745915" sldId="466"/>
            <ac:spMk id="49" creationId="{75963B92-F3B0-1DD7-CA9F-E6BBF8375DD1}"/>
          </ac:spMkLst>
        </pc:spChg>
        <pc:spChg chg="mod">
          <ac:chgData name="隆誠 堀本" userId="2a8589c694f2ec76" providerId="LiveId" clId="{06B28C38-40FB-4186-B16E-B4AD0D728688}" dt="2024-02-14T14:14:11.800" v="5"/>
          <ac:spMkLst>
            <pc:docMk/>
            <pc:sldMk cId="3929745915" sldId="466"/>
            <ac:spMk id="50" creationId="{F6277BB7-D448-92DD-3AE3-5168DA6F74BA}"/>
          </ac:spMkLst>
        </pc:spChg>
        <pc:spChg chg="mod">
          <ac:chgData name="隆誠 堀本" userId="2a8589c694f2ec76" providerId="LiveId" clId="{06B28C38-40FB-4186-B16E-B4AD0D728688}" dt="2024-02-14T14:14:11.800" v="5"/>
          <ac:spMkLst>
            <pc:docMk/>
            <pc:sldMk cId="3929745915" sldId="466"/>
            <ac:spMk id="51" creationId="{A7816209-5397-E8AD-3FB2-EFA538A3EE9D}"/>
          </ac:spMkLst>
        </pc:spChg>
        <pc:spChg chg="mod">
          <ac:chgData name="隆誠 堀本" userId="2a8589c694f2ec76" providerId="LiveId" clId="{06B28C38-40FB-4186-B16E-B4AD0D728688}" dt="2024-02-14T14:14:11.800" v="5"/>
          <ac:spMkLst>
            <pc:docMk/>
            <pc:sldMk cId="3929745915" sldId="466"/>
            <ac:spMk id="52" creationId="{B19CF33A-1D42-23F1-51C1-E7B7A2B9E7CC}"/>
          </ac:spMkLst>
        </pc:spChg>
        <pc:spChg chg="mod">
          <ac:chgData name="隆誠 堀本" userId="2a8589c694f2ec76" providerId="LiveId" clId="{06B28C38-40FB-4186-B16E-B4AD0D728688}" dt="2024-02-14T14:14:11.800" v="5"/>
          <ac:spMkLst>
            <pc:docMk/>
            <pc:sldMk cId="3929745915" sldId="466"/>
            <ac:spMk id="53" creationId="{2D3263AC-D584-994F-007C-564FB91AD7E5}"/>
          </ac:spMkLst>
        </pc:spChg>
        <pc:spChg chg="mod">
          <ac:chgData name="隆誠 堀本" userId="2a8589c694f2ec76" providerId="LiveId" clId="{06B28C38-40FB-4186-B16E-B4AD0D728688}" dt="2024-02-14T14:14:11.800" v="5"/>
          <ac:spMkLst>
            <pc:docMk/>
            <pc:sldMk cId="3929745915" sldId="466"/>
            <ac:spMk id="54" creationId="{D4793CFC-DA51-6AAA-FC02-919F0CE817F1}"/>
          </ac:spMkLst>
        </pc:spChg>
        <pc:spChg chg="mod">
          <ac:chgData name="隆誠 堀本" userId="2a8589c694f2ec76" providerId="LiveId" clId="{06B28C38-40FB-4186-B16E-B4AD0D728688}" dt="2024-02-14T14:14:11.800" v="5"/>
          <ac:spMkLst>
            <pc:docMk/>
            <pc:sldMk cId="3929745915" sldId="466"/>
            <ac:spMk id="55" creationId="{24C565BF-302F-7AC0-8C87-1D21E6916052}"/>
          </ac:spMkLst>
        </pc:spChg>
        <pc:spChg chg="mod">
          <ac:chgData name="隆誠 堀本" userId="2a8589c694f2ec76" providerId="LiveId" clId="{06B28C38-40FB-4186-B16E-B4AD0D728688}" dt="2024-02-14T14:14:11.800" v="5"/>
          <ac:spMkLst>
            <pc:docMk/>
            <pc:sldMk cId="3929745915" sldId="466"/>
            <ac:spMk id="57" creationId="{6F1320D1-9811-8E4F-5EBC-8A2D08BEED79}"/>
          </ac:spMkLst>
        </pc:spChg>
        <pc:spChg chg="mod">
          <ac:chgData name="隆誠 堀本" userId="2a8589c694f2ec76" providerId="LiveId" clId="{06B28C38-40FB-4186-B16E-B4AD0D728688}" dt="2024-02-14T14:14:11.800" v="5"/>
          <ac:spMkLst>
            <pc:docMk/>
            <pc:sldMk cId="3929745915" sldId="466"/>
            <ac:spMk id="66" creationId="{2BC8FA14-D1C6-7265-A553-B412F0447C76}"/>
          </ac:spMkLst>
        </pc:spChg>
        <pc:spChg chg="mod">
          <ac:chgData name="隆誠 堀本" userId="2a8589c694f2ec76" providerId="LiveId" clId="{06B28C38-40FB-4186-B16E-B4AD0D728688}" dt="2024-02-14T14:14:11.800" v="5"/>
          <ac:spMkLst>
            <pc:docMk/>
            <pc:sldMk cId="3929745915" sldId="466"/>
            <ac:spMk id="67" creationId="{0568CBDC-025B-7C9F-1D58-B988C6EB2840}"/>
          </ac:spMkLst>
        </pc:spChg>
        <pc:spChg chg="mod">
          <ac:chgData name="隆誠 堀本" userId="2a8589c694f2ec76" providerId="LiveId" clId="{06B28C38-40FB-4186-B16E-B4AD0D728688}" dt="2024-02-14T14:14:11.800" v="5"/>
          <ac:spMkLst>
            <pc:docMk/>
            <pc:sldMk cId="3929745915" sldId="466"/>
            <ac:spMk id="68" creationId="{ED29F8D2-F1AA-67A8-88DF-14CA1656D036}"/>
          </ac:spMkLst>
        </pc:spChg>
        <pc:spChg chg="mod">
          <ac:chgData name="隆誠 堀本" userId="2a8589c694f2ec76" providerId="LiveId" clId="{06B28C38-40FB-4186-B16E-B4AD0D728688}" dt="2024-02-14T14:14:11.800" v="5"/>
          <ac:spMkLst>
            <pc:docMk/>
            <pc:sldMk cId="3929745915" sldId="466"/>
            <ac:spMk id="69" creationId="{2CC940DB-6E7A-431D-4476-D662A7D9445F}"/>
          </ac:spMkLst>
        </pc:spChg>
        <pc:spChg chg="mod">
          <ac:chgData name="隆誠 堀本" userId="2a8589c694f2ec76" providerId="LiveId" clId="{06B28C38-40FB-4186-B16E-B4AD0D728688}" dt="2024-02-14T14:14:11.800" v="5"/>
          <ac:spMkLst>
            <pc:docMk/>
            <pc:sldMk cId="3929745915" sldId="466"/>
            <ac:spMk id="70" creationId="{A6406C44-71F6-B352-F3EA-D74C10F77521}"/>
          </ac:spMkLst>
        </pc:spChg>
        <pc:spChg chg="mod">
          <ac:chgData name="隆誠 堀本" userId="2a8589c694f2ec76" providerId="LiveId" clId="{06B28C38-40FB-4186-B16E-B4AD0D728688}" dt="2024-02-14T14:14:11.800" v="5"/>
          <ac:spMkLst>
            <pc:docMk/>
            <pc:sldMk cId="3929745915" sldId="466"/>
            <ac:spMk id="71" creationId="{5439E744-5493-A02A-4804-0F07A566A35A}"/>
          </ac:spMkLst>
        </pc:spChg>
        <pc:spChg chg="mod">
          <ac:chgData name="隆誠 堀本" userId="2a8589c694f2ec76" providerId="LiveId" clId="{06B28C38-40FB-4186-B16E-B4AD0D728688}" dt="2024-02-14T14:14:11.800" v="5"/>
          <ac:spMkLst>
            <pc:docMk/>
            <pc:sldMk cId="3929745915" sldId="466"/>
            <ac:spMk id="72" creationId="{0561960F-26D0-A723-E66B-4529827E6048}"/>
          </ac:spMkLst>
        </pc:spChg>
        <pc:spChg chg="mod">
          <ac:chgData name="隆誠 堀本" userId="2a8589c694f2ec76" providerId="LiveId" clId="{06B28C38-40FB-4186-B16E-B4AD0D728688}" dt="2024-02-14T14:14:11.800" v="5"/>
          <ac:spMkLst>
            <pc:docMk/>
            <pc:sldMk cId="3929745915" sldId="466"/>
            <ac:spMk id="73" creationId="{1918427B-03CF-B8A8-A37D-D780290FCCA8}"/>
          </ac:spMkLst>
        </pc:spChg>
        <pc:spChg chg="mod">
          <ac:chgData name="隆誠 堀本" userId="2a8589c694f2ec76" providerId="LiveId" clId="{06B28C38-40FB-4186-B16E-B4AD0D728688}" dt="2024-02-14T14:14:11.800" v="5"/>
          <ac:spMkLst>
            <pc:docMk/>
            <pc:sldMk cId="3929745915" sldId="466"/>
            <ac:spMk id="74" creationId="{6840008B-858C-05A0-C0F9-59DEC6CCB116}"/>
          </ac:spMkLst>
        </pc:spChg>
        <pc:spChg chg="mod">
          <ac:chgData name="隆誠 堀本" userId="2a8589c694f2ec76" providerId="LiveId" clId="{06B28C38-40FB-4186-B16E-B4AD0D728688}" dt="2024-02-14T14:14:11.800" v="5"/>
          <ac:spMkLst>
            <pc:docMk/>
            <pc:sldMk cId="3929745915" sldId="466"/>
            <ac:spMk id="75" creationId="{0CD81EBE-6A65-C924-206A-E2BF9FE46174}"/>
          </ac:spMkLst>
        </pc:spChg>
        <pc:spChg chg="mod">
          <ac:chgData name="隆誠 堀本" userId="2a8589c694f2ec76" providerId="LiveId" clId="{06B28C38-40FB-4186-B16E-B4AD0D728688}" dt="2024-02-14T14:14:11.800" v="5"/>
          <ac:spMkLst>
            <pc:docMk/>
            <pc:sldMk cId="3929745915" sldId="466"/>
            <ac:spMk id="76" creationId="{6788B719-3350-C150-C80A-C3C5B8D9B5A6}"/>
          </ac:spMkLst>
        </pc:spChg>
        <pc:spChg chg="mod">
          <ac:chgData name="隆誠 堀本" userId="2a8589c694f2ec76" providerId="LiveId" clId="{06B28C38-40FB-4186-B16E-B4AD0D728688}" dt="2024-02-14T14:14:11.800" v="5"/>
          <ac:spMkLst>
            <pc:docMk/>
            <pc:sldMk cId="3929745915" sldId="466"/>
            <ac:spMk id="77" creationId="{37C9A23A-0415-B4F4-C54D-DDF5F4D1491E}"/>
          </ac:spMkLst>
        </pc:spChg>
        <pc:grpChg chg="add mod">
          <ac:chgData name="隆誠 堀本" userId="2a8589c694f2ec76" providerId="LiveId" clId="{06B28C38-40FB-4186-B16E-B4AD0D728688}" dt="2024-02-14T14:14:41.277" v="9" actId="1076"/>
          <ac:grpSpMkLst>
            <pc:docMk/>
            <pc:sldMk cId="3929745915" sldId="466"/>
            <ac:grpSpMk id="3" creationId="{317DEFD8-42FF-BB35-DCEA-242ACCC110DA}"/>
          </ac:grpSpMkLst>
        </pc:grpChg>
        <pc:grpChg chg="mod">
          <ac:chgData name="隆誠 堀本" userId="2a8589c694f2ec76" providerId="LiveId" clId="{06B28C38-40FB-4186-B16E-B4AD0D728688}" dt="2024-02-14T14:14:11.800" v="5"/>
          <ac:grpSpMkLst>
            <pc:docMk/>
            <pc:sldMk cId="3929745915" sldId="466"/>
            <ac:grpSpMk id="4" creationId="{F306EEA6-A559-E96F-FBDA-97F7231EE340}"/>
          </ac:grpSpMkLst>
        </pc:grpChg>
        <pc:grpChg chg="mod">
          <ac:chgData name="隆誠 堀本" userId="2a8589c694f2ec76" providerId="LiveId" clId="{06B28C38-40FB-4186-B16E-B4AD0D728688}" dt="2024-02-14T14:14:11.800" v="5"/>
          <ac:grpSpMkLst>
            <pc:docMk/>
            <pc:sldMk cId="3929745915" sldId="466"/>
            <ac:grpSpMk id="6" creationId="{990124E0-8ABB-4A14-2B7E-F37B49137D98}"/>
          </ac:grpSpMkLst>
        </pc:grpChg>
        <pc:grpChg chg="mod">
          <ac:chgData name="隆誠 堀本" userId="2a8589c694f2ec76" providerId="LiveId" clId="{06B28C38-40FB-4186-B16E-B4AD0D728688}" dt="2024-02-14T14:14:11.800" v="5"/>
          <ac:grpSpMkLst>
            <pc:docMk/>
            <pc:sldMk cId="3929745915" sldId="466"/>
            <ac:grpSpMk id="9" creationId="{3BB9CBD8-4B0E-57E8-51CD-F1F6D7FF939A}"/>
          </ac:grpSpMkLst>
        </pc:grpChg>
        <pc:grpChg chg="mod">
          <ac:chgData name="隆誠 堀本" userId="2a8589c694f2ec76" providerId="LiveId" clId="{06B28C38-40FB-4186-B16E-B4AD0D728688}" dt="2024-02-14T14:14:11.800" v="5"/>
          <ac:grpSpMkLst>
            <pc:docMk/>
            <pc:sldMk cId="3929745915" sldId="466"/>
            <ac:grpSpMk id="12" creationId="{F726DD31-324F-2069-D272-0F82599C6ECA}"/>
          </ac:grpSpMkLst>
        </pc:grpChg>
        <pc:grpChg chg="mod">
          <ac:chgData name="隆誠 堀本" userId="2a8589c694f2ec76" providerId="LiveId" clId="{06B28C38-40FB-4186-B16E-B4AD0D728688}" dt="2024-02-14T14:14:11.800" v="5"/>
          <ac:grpSpMkLst>
            <pc:docMk/>
            <pc:sldMk cId="3929745915" sldId="466"/>
            <ac:grpSpMk id="14" creationId="{7BBE9F93-1721-DED6-3D0A-211455CF557C}"/>
          </ac:grpSpMkLst>
        </pc:grpChg>
        <pc:grpChg chg="mod">
          <ac:chgData name="隆誠 堀本" userId="2a8589c694f2ec76" providerId="LiveId" clId="{06B28C38-40FB-4186-B16E-B4AD0D728688}" dt="2024-02-14T14:14:11.800" v="5"/>
          <ac:grpSpMkLst>
            <pc:docMk/>
            <pc:sldMk cId="3929745915" sldId="466"/>
            <ac:grpSpMk id="16" creationId="{C06AD854-737B-F05E-9C95-FF3DB5F59E18}"/>
          </ac:grpSpMkLst>
        </pc:grpChg>
        <pc:grpChg chg="mod">
          <ac:chgData name="隆誠 堀本" userId="2a8589c694f2ec76" providerId="LiveId" clId="{06B28C38-40FB-4186-B16E-B4AD0D728688}" dt="2024-02-14T14:14:11.800" v="5"/>
          <ac:grpSpMkLst>
            <pc:docMk/>
            <pc:sldMk cId="3929745915" sldId="466"/>
            <ac:grpSpMk id="56" creationId="{09B07B07-3941-A98B-BAFA-A5D145466C43}"/>
          </ac:grpSpMkLst>
        </pc:grpChg>
        <pc:grpChg chg="mod">
          <ac:chgData name="隆誠 堀本" userId="2a8589c694f2ec76" providerId="LiveId" clId="{06B28C38-40FB-4186-B16E-B4AD0D728688}" dt="2024-02-14T14:14:11.800" v="5"/>
          <ac:grpSpMkLst>
            <pc:docMk/>
            <pc:sldMk cId="3929745915" sldId="466"/>
            <ac:grpSpMk id="58" creationId="{407BDADA-7D67-DDE0-FFED-AB9ECDE8AC1E}"/>
          </ac:grpSpMkLst>
        </pc:grpChg>
        <pc:grpChg chg="del">
          <ac:chgData name="隆誠 堀本" userId="2a8589c694f2ec76" providerId="LiveId" clId="{06B28C38-40FB-4186-B16E-B4AD0D728688}" dt="2024-02-14T14:14:08.130" v="4" actId="478"/>
          <ac:grpSpMkLst>
            <pc:docMk/>
            <pc:sldMk cId="3929745915" sldId="466"/>
            <ac:grpSpMk id="212" creationId="{C0D3DBFD-41E8-85D8-8AE2-FBB448FB8E2D}"/>
          </ac:grpSpMkLst>
        </pc:grpChg>
        <pc:cxnChg chg="mod">
          <ac:chgData name="隆誠 堀本" userId="2a8589c694f2ec76" providerId="LiveId" clId="{06B28C38-40FB-4186-B16E-B4AD0D728688}" dt="2024-02-14T14:14:11.800" v="5"/>
          <ac:cxnSpMkLst>
            <pc:docMk/>
            <pc:sldMk cId="3929745915" sldId="466"/>
            <ac:cxnSpMk id="28" creationId="{A65FEB4B-AD01-F507-BC0A-96744FF57D24}"/>
          </ac:cxnSpMkLst>
        </pc:cxnChg>
        <pc:cxnChg chg="mod">
          <ac:chgData name="隆誠 堀本" userId="2a8589c694f2ec76" providerId="LiveId" clId="{06B28C38-40FB-4186-B16E-B4AD0D728688}" dt="2024-02-14T14:14:11.800" v="5"/>
          <ac:cxnSpMkLst>
            <pc:docMk/>
            <pc:sldMk cId="3929745915" sldId="466"/>
            <ac:cxnSpMk id="29" creationId="{6E3D7B5D-E1F2-E61D-195D-749A486EB941}"/>
          </ac:cxnSpMkLst>
        </pc:cxnChg>
        <pc:cxnChg chg="mod">
          <ac:chgData name="隆誠 堀本" userId="2a8589c694f2ec76" providerId="LiveId" clId="{06B28C38-40FB-4186-B16E-B4AD0D728688}" dt="2024-02-14T14:14:11.800" v="5"/>
          <ac:cxnSpMkLst>
            <pc:docMk/>
            <pc:sldMk cId="3929745915" sldId="466"/>
            <ac:cxnSpMk id="30" creationId="{4EB100CA-8C11-5100-29E4-A6A59754B72E}"/>
          </ac:cxnSpMkLst>
        </pc:cxnChg>
        <pc:cxnChg chg="mod">
          <ac:chgData name="隆誠 堀本" userId="2a8589c694f2ec76" providerId="LiveId" clId="{06B28C38-40FB-4186-B16E-B4AD0D728688}" dt="2024-02-14T14:14:11.800" v="5"/>
          <ac:cxnSpMkLst>
            <pc:docMk/>
            <pc:sldMk cId="3929745915" sldId="466"/>
            <ac:cxnSpMk id="31" creationId="{15F2B0EB-D27D-3749-6374-32415E607F2D}"/>
          </ac:cxnSpMkLst>
        </pc:cxnChg>
        <pc:cxnChg chg="mod">
          <ac:chgData name="隆誠 堀本" userId="2a8589c694f2ec76" providerId="LiveId" clId="{06B28C38-40FB-4186-B16E-B4AD0D728688}" dt="2024-02-14T14:14:11.800" v="5"/>
          <ac:cxnSpMkLst>
            <pc:docMk/>
            <pc:sldMk cId="3929745915" sldId="466"/>
            <ac:cxnSpMk id="32" creationId="{3EE09BE9-83ED-F2B0-614D-6AC23ACDCE0A}"/>
          </ac:cxnSpMkLst>
        </pc:cxnChg>
        <pc:cxnChg chg="mod">
          <ac:chgData name="隆誠 堀本" userId="2a8589c694f2ec76" providerId="LiveId" clId="{06B28C38-40FB-4186-B16E-B4AD0D728688}" dt="2024-02-14T14:14:11.800" v="5"/>
          <ac:cxnSpMkLst>
            <pc:docMk/>
            <pc:sldMk cId="3929745915" sldId="466"/>
            <ac:cxnSpMk id="33" creationId="{66F0B400-2B3D-D8B1-A2F4-634E5E86667A}"/>
          </ac:cxnSpMkLst>
        </pc:cxnChg>
        <pc:cxnChg chg="mod">
          <ac:chgData name="隆誠 堀本" userId="2a8589c694f2ec76" providerId="LiveId" clId="{06B28C38-40FB-4186-B16E-B4AD0D728688}" dt="2024-02-14T14:14:11.800" v="5"/>
          <ac:cxnSpMkLst>
            <pc:docMk/>
            <pc:sldMk cId="3929745915" sldId="466"/>
            <ac:cxnSpMk id="59" creationId="{A0FD29B6-890C-2BA2-299A-985A3FACAA05}"/>
          </ac:cxnSpMkLst>
        </pc:cxnChg>
        <pc:cxnChg chg="mod">
          <ac:chgData name="隆誠 堀本" userId="2a8589c694f2ec76" providerId="LiveId" clId="{06B28C38-40FB-4186-B16E-B4AD0D728688}" dt="2024-02-14T14:14:11.800" v="5"/>
          <ac:cxnSpMkLst>
            <pc:docMk/>
            <pc:sldMk cId="3929745915" sldId="466"/>
            <ac:cxnSpMk id="60" creationId="{4B3F5A79-8FDA-8231-66CF-301F1CF835AD}"/>
          </ac:cxnSpMkLst>
        </pc:cxnChg>
        <pc:cxnChg chg="mod">
          <ac:chgData name="隆誠 堀本" userId="2a8589c694f2ec76" providerId="LiveId" clId="{06B28C38-40FB-4186-B16E-B4AD0D728688}" dt="2024-02-14T14:14:11.800" v="5"/>
          <ac:cxnSpMkLst>
            <pc:docMk/>
            <pc:sldMk cId="3929745915" sldId="466"/>
            <ac:cxnSpMk id="61" creationId="{6A638797-CFB3-97EE-C71E-8E96679CDE7F}"/>
          </ac:cxnSpMkLst>
        </pc:cxnChg>
        <pc:cxnChg chg="mod">
          <ac:chgData name="隆誠 堀本" userId="2a8589c694f2ec76" providerId="LiveId" clId="{06B28C38-40FB-4186-B16E-B4AD0D728688}" dt="2024-02-14T14:14:11.800" v="5"/>
          <ac:cxnSpMkLst>
            <pc:docMk/>
            <pc:sldMk cId="3929745915" sldId="466"/>
            <ac:cxnSpMk id="62" creationId="{CC7E5C84-B307-51DE-D1C6-71F5E0A0D5F1}"/>
          </ac:cxnSpMkLst>
        </pc:cxnChg>
        <pc:cxnChg chg="mod">
          <ac:chgData name="隆誠 堀本" userId="2a8589c694f2ec76" providerId="LiveId" clId="{06B28C38-40FB-4186-B16E-B4AD0D728688}" dt="2024-02-14T14:14:11.800" v="5"/>
          <ac:cxnSpMkLst>
            <pc:docMk/>
            <pc:sldMk cId="3929745915" sldId="466"/>
            <ac:cxnSpMk id="63" creationId="{C8B8A69E-6E79-70A8-4453-5FF6E5CF21C0}"/>
          </ac:cxnSpMkLst>
        </pc:cxnChg>
        <pc:cxnChg chg="mod">
          <ac:chgData name="隆誠 堀本" userId="2a8589c694f2ec76" providerId="LiveId" clId="{06B28C38-40FB-4186-B16E-B4AD0D728688}" dt="2024-02-14T14:14:11.800" v="5"/>
          <ac:cxnSpMkLst>
            <pc:docMk/>
            <pc:sldMk cId="3929745915" sldId="466"/>
            <ac:cxnSpMk id="64" creationId="{3AA1DDB4-BE5D-B469-5344-3F47D21C4166}"/>
          </ac:cxnSpMkLst>
        </pc:cxnChg>
        <pc:cxnChg chg="mod">
          <ac:chgData name="隆誠 堀本" userId="2a8589c694f2ec76" providerId="LiveId" clId="{06B28C38-40FB-4186-B16E-B4AD0D728688}" dt="2024-02-14T14:14:11.800" v="5"/>
          <ac:cxnSpMkLst>
            <pc:docMk/>
            <pc:sldMk cId="3929745915" sldId="466"/>
            <ac:cxnSpMk id="65" creationId="{E5CBAAE0-0AB2-79B3-119F-B3ED1AD7DB57}"/>
          </ac:cxnSpMkLst>
        </pc:cxnChg>
        <pc:cxnChg chg="mod">
          <ac:chgData name="隆誠 堀本" userId="2a8589c694f2ec76" providerId="LiveId" clId="{06B28C38-40FB-4186-B16E-B4AD0D728688}" dt="2024-02-14T14:14:08.130" v="4" actId="478"/>
          <ac:cxnSpMkLst>
            <pc:docMk/>
            <pc:sldMk cId="3929745915" sldId="466"/>
            <ac:cxnSpMk id="160" creationId="{F6C50EF4-4111-299C-BCF4-C8349510146C}"/>
          </ac:cxnSpMkLst>
        </pc:cxnChg>
        <pc:cxnChg chg="mod">
          <ac:chgData name="隆誠 堀本" userId="2a8589c694f2ec76" providerId="LiveId" clId="{06B28C38-40FB-4186-B16E-B4AD0D728688}" dt="2024-02-14T14:14:08.130" v="4" actId="478"/>
          <ac:cxnSpMkLst>
            <pc:docMk/>
            <pc:sldMk cId="3929745915" sldId="466"/>
            <ac:cxnSpMk id="161" creationId="{0AB5032E-1281-C2D5-12DC-0CB8739DDCD3}"/>
          </ac:cxnSpMkLst>
        </pc:cxnChg>
        <pc:cxnChg chg="mod">
          <ac:chgData name="隆誠 堀本" userId="2a8589c694f2ec76" providerId="LiveId" clId="{06B28C38-40FB-4186-B16E-B4AD0D728688}" dt="2024-02-14T14:14:08.130" v="4" actId="478"/>
          <ac:cxnSpMkLst>
            <pc:docMk/>
            <pc:sldMk cId="3929745915" sldId="466"/>
            <ac:cxnSpMk id="162" creationId="{B91E7F61-2B11-CBC1-3E38-03B913004110}"/>
          </ac:cxnSpMkLst>
        </pc:cxnChg>
        <pc:cxnChg chg="mod">
          <ac:chgData name="隆誠 堀本" userId="2a8589c694f2ec76" providerId="LiveId" clId="{06B28C38-40FB-4186-B16E-B4AD0D728688}" dt="2024-02-14T14:14:08.130" v="4" actId="478"/>
          <ac:cxnSpMkLst>
            <pc:docMk/>
            <pc:sldMk cId="3929745915" sldId="466"/>
            <ac:cxnSpMk id="191" creationId="{17BB886D-22D8-6BA0-CB59-4BCDCE1A14B5}"/>
          </ac:cxnSpMkLst>
        </pc:cxnChg>
        <pc:cxnChg chg="mod">
          <ac:chgData name="隆誠 堀本" userId="2a8589c694f2ec76" providerId="LiveId" clId="{06B28C38-40FB-4186-B16E-B4AD0D728688}" dt="2024-02-14T14:14:08.130" v="4" actId="478"/>
          <ac:cxnSpMkLst>
            <pc:docMk/>
            <pc:sldMk cId="3929745915" sldId="466"/>
            <ac:cxnSpMk id="192" creationId="{78192774-5CFB-B181-BD77-4E7776CF7FBF}"/>
          </ac:cxnSpMkLst>
        </pc:cxnChg>
        <pc:cxnChg chg="mod">
          <ac:chgData name="隆誠 堀本" userId="2a8589c694f2ec76" providerId="LiveId" clId="{06B28C38-40FB-4186-B16E-B4AD0D728688}" dt="2024-02-14T14:14:08.130" v="4" actId="478"/>
          <ac:cxnSpMkLst>
            <pc:docMk/>
            <pc:sldMk cId="3929745915" sldId="466"/>
            <ac:cxnSpMk id="193" creationId="{3B2EC187-9B0A-AB9F-8304-F6262DBF702F}"/>
          </ac:cxnSpMkLst>
        </pc:cxnChg>
        <pc:cxnChg chg="mod">
          <ac:chgData name="隆誠 堀本" userId="2a8589c694f2ec76" providerId="LiveId" clId="{06B28C38-40FB-4186-B16E-B4AD0D728688}" dt="2024-02-14T14:14:08.130" v="4" actId="478"/>
          <ac:cxnSpMkLst>
            <pc:docMk/>
            <pc:sldMk cId="3929745915" sldId="466"/>
            <ac:cxnSpMk id="194" creationId="{97DB6468-86F9-B29D-E6BB-A412ECBC7233}"/>
          </ac:cxnSpMkLst>
        </pc:cxnChg>
        <pc:cxnChg chg="mod">
          <ac:chgData name="隆誠 堀本" userId="2a8589c694f2ec76" providerId="LiveId" clId="{06B28C38-40FB-4186-B16E-B4AD0D728688}" dt="2024-02-14T14:14:08.130" v="4" actId="478"/>
          <ac:cxnSpMkLst>
            <pc:docMk/>
            <pc:sldMk cId="3929745915" sldId="466"/>
            <ac:cxnSpMk id="195" creationId="{E2C3534C-8801-2166-38F1-D620B63729A1}"/>
          </ac:cxnSpMkLst>
        </pc:cxnChg>
        <pc:cxnChg chg="mod">
          <ac:chgData name="隆誠 堀本" userId="2a8589c694f2ec76" providerId="LiveId" clId="{06B28C38-40FB-4186-B16E-B4AD0D728688}" dt="2024-02-14T14:14:08.130" v="4" actId="478"/>
          <ac:cxnSpMkLst>
            <pc:docMk/>
            <pc:sldMk cId="3929745915" sldId="466"/>
            <ac:cxnSpMk id="196" creationId="{F8D1D2A4-53C8-6B92-E2D1-4AF36F71D219}"/>
          </ac:cxnSpMkLst>
        </pc:cxnChg>
        <pc:cxnChg chg="mod">
          <ac:chgData name="隆誠 堀本" userId="2a8589c694f2ec76" providerId="LiveId" clId="{06B28C38-40FB-4186-B16E-B4AD0D728688}" dt="2024-02-14T14:14:08.130" v="4" actId="478"/>
          <ac:cxnSpMkLst>
            <pc:docMk/>
            <pc:sldMk cId="3929745915" sldId="466"/>
            <ac:cxnSpMk id="197" creationId="{BF79E3D1-24A2-8B95-CBDC-722509657951}"/>
          </ac:cxnSpMkLst>
        </pc:cxnChg>
      </pc:sldChg>
      <pc:sldChg chg="del">
        <pc:chgData name="隆誠 堀本" userId="2a8589c694f2ec76" providerId="LiveId" clId="{06B28C38-40FB-4186-B16E-B4AD0D728688}" dt="2024-02-15T10:43:20.536" v="1989" actId="2696"/>
        <pc:sldMkLst>
          <pc:docMk/>
          <pc:sldMk cId="3262062939" sldId="468"/>
        </pc:sldMkLst>
      </pc:sldChg>
      <pc:sldChg chg="del">
        <pc:chgData name="隆誠 堀本" userId="2a8589c694f2ec76" providerId="LiveId" clId="{06B28C38-40FB-4186-B16E-B4AD0D728688}" dt="2024-02-15T10:43:24.285" v="1990" actId="2696"/>
        <pc:sldMkLst>
          <pc:docMk/>
          <pc:sldMk cId="2358942713" sldId="469"/>
        </pc:sldMkLst>
      </pc:sldChg>
      <pc:sldChg chg="addSp delSp modSp mod modNotesTx">
        <pc:chgData name="隆誠 堀本" userId="2a8589c694f2ec76" providerId="LiveId" clId="{06B28C38-40FB-4186-B16E-B4AD0D728688}" dt="2024-02-15T11:22:58.897" v="2521" actId="20577"/>
        <pc:sldMkLst>
          <pc:docMk/>
          <pc:sldMk cId="2219077330" sldId="470"/>
        </pc:sldMkLst>
        <pc:spChg chg="del mod topLvl">
          <ac:chgData name="隆誠 堀本" userId="2a8589c694f2ec76" providerId="LiveId" clId="{06B28C38-40FB-4186-B16E-B4AD0D728688}" dt="2024-02-14T14:16:22.657" v="13" actId="478"/>
          <ac:spMkLst>
            <pc:docMk/>
            <pc:sldMk cId="2219077330" sldId="470"/>
            <ac:spMk id="5" creationId="{7F2770F5-175C-BE5F-0309-B10C8C933635}"/>
          </ac:spMkLst>
        </pc:spChg>
        <pc:spChg chg="mod">
          <ac:chgData name="隆誠 堀本" userId="2a8589c694f2ec76" providerId="LiveId" clId="{06B28C38-40FB-4186-B16E-B4AD0D728688}" dt="2024-02-14T14:15:52.685" v="11"/>
          <ac:spMkLst>
            <pc:docMk/>
            <pc:sldMk cId="2219077330" sldId="470"/>
            <ac:spMk id="7" creationId="{7D857BCD-1DE7-0215-2F07-0EE10890C465}"/>
          </ac:spMkLst>
        </pc:spChg>
        <pc:spChg chg="mod">
          <ac:chgData name="隆誠 堀本" userId="2a8589c694f2ec76" providerId="LiveId" clId="{06B28C38-40FB-4186-B16E-B4AD0D728688}" dt="2024-02-14T14:15:52.685" v="11"/>
          <ac:spMkLst>
            <pc:docMk/>
            <pc:sldMk cId="2219077330" sldId="470"/>
            <ac:spMk id="8" creationId="{13D891CB-9D1F-5ADF-8D11-A2CDAAF3244A}"/>
          </ac:spMkLst>
        </pc:spChg>
        <pc:spChg chg="mod">
          <ac:chgData name="隆誠 堀本" userId="2a8589c694f2ec76" providerId="LiveId" clId="{06B28C38-40FB-4186-B16E-B4AD0D728688}" dt="2024-02-14T14:15:52.685" v="11"/>
          <ac:spMkLst>
            <pc:docMk/>
            <pc:sldMk cId="2219077330" sldId="470"/>
            <ac:spMk id="9" creationId="{B730EBEC-1143-CDEF-E499-04B247FCD035}"/>
          </ac:spMkLst>
        </pc:spChg>
        <pc:spChg chg="mod">
          <ac:chgData name="隆誠 堀本" userId="2a8589c694f2ec76" providerId="LiveId" clId="{06B28C38-40FB-4186-B16E-B4AD0D728688}" dt="2024-02-14T14:15:52.685" v="11"/>
          <ac:spMkLst>
            <pc:docMk/>
            <pc:sldMk cId="2219077330" sldId="470"/>
            <ac:spMk id="10" creationId="{DCE1EE73-5428-81A3-098C-D45903153892}"/>
          </ac:spMkLst>
        </pc:spChg>
        <pc:spChg chg="mod">
          <ac:chgData name="隆誠 堀本" userId="2a8589c694f2ec76" providerId="LiveId" clId="{06B28C38-40FB-4186-B16E-B4AD0D728688}" dt="2024-02-14T14:15:52.685" v="11"/>
          <ac:spMkLst>
            <pc:docMk/>
            <pc:sldMk cId="2219077330" sldId="470"/>
            <ac:spMk id="11" creationId="{0C38F7C7-6E66-A9D9-EBFB-16BFD703ACD3}"/>
          </ac:spMkLst>
        </pc:spChg>
        <pc:spChg chg="mod">
          <ac:chgData name="隆誠 堀本" userId="2a8589c694f2ec76" providerId="LiveId" clId="{06B28C38-40FB-4186-B16E-B4AD0D728688}" dt="2024-02-14T14:15:52.685" v="11"/>
          <ac:spMkLst>
            <pc:docMk/>
            <pc:sldMk cId="2219077330" sldId="470"/>
            <ac:spMk id="12" creationId="{5606A559-F2B2-D1AF-AFB4-752449E93CF3}"/>
          </ac:spMkLst>
        </pc:spChg>
        <pc:spChg chg="mod">
          <ac:chgData name="隆誠 堀本" userId="2a8589c694f2ec76" providerId="LiveId" clId="{06B28C38-40FB-4186-B16E-B4AD0D728688}" dt="2024-02-14T14:15:52.685" v="11"/>
          <ac:spMkLst>
            <pc:docMk/>
            <pc:sldMk cId="2219077330" sldId="470"/>
            <ac:spMk id="14" creationId="{3ECB4CD0-F242-F905-BF13-86E740214181}"/>
          </ac:spMkLst>
        </pc:spChg>
        <pc:spChg chg="mod">
          <ac:chgData name="隆誠 堀本" userId="2a8589c694f2ec76" providerId="LiveId" clId="{06B28C38-40FB-4186-B16E-B4AD0D728688}" dt="2024-02-14T14:15:52.685" v="11"/>
          <ac:spMkLst>
            <pc:docMk/>
            <pc:sldMk cId="2219077330" sldId="470"/>
            <ac:spMk id="15" creationId="{02E85B82-63B8-C12C-B92A-F3BEC4984AF5}"/>
          </ac:spMkLst>
        </pc:spChg>
        <pc:spChg chg="mod">
          <ac:chgData name="隆誠 堀本" userId="2a8589c694f2ec76" providerId="LiveId" clId="{06B28C38-40FB-4186-B16E-B4AD0D728688}" dt="2024-02-14T14:15:52.685" v="11"/>
          <ac:spMkLst>
            <pc:docMk/>
            <pc:sldMk cId="2219077330" sldId="470"/>
            <ac:spMk id="16" creationId="{7072DFE2-0F39-459D-0DC7-571D112D77C2}"/>
          </ac:spMkLst>
        </pc:spChg>
        <pc:spChg chg="mod">
          <ac:chgData name="隆誠 堀本" userId="2a8589c694f2ec76" providerId="LiveId" clId="{06B28C38-40FB-4186-B16E-B4AD0D728688}" dt="2024-02-14T14:15:52.685" v="11"/>
          <ac:spMkLst>
            <pc:docMk/>
            <pc:sldMk cId="2219077330" sldId="470"/>
            <ac:spMk id="17" creationId="{82C00EB6-D2DD-663D-5E99-EF2FFB4B95B5}"/>
          </ac:spMkLst>
        </pc:spChg>
        <pc:spChg chg="mod">
          <ac:chgData name="隆誠 堀本" userId="2a8589c694f2ec76" providerId="LiveId" clId="{06B28C38-40FB-4186-B16E-B4AD0D728688}" dt="2024-02-14T14:15:52.685" v="11"/>
          <ac:spMkLst>
            <pc:docMk/>
            <pc:sldMk cId="2219077330" sldId="470"/>
            <ac:spMk id="18" creationId="{281A3AA9-E58B-0381-A279-052AC512BE8F}"/>
          </ac:spMkLst>
        </pc:spChg>
        <pc:spChg chg="mod">
          <ac:chgData name="隆誠 堀本" userId="2a8589c694f2ec76" providerId="LiveId" clId="{06B28C38-40FB-4186-B16E-B4AD0D728688}" dt="2024-02-14T14:15:52.685" v="11"/>
          <ac:spMkLst>
            <pc:docMk/>
            <pc:sldMk cId="2219077330" sldId="470"/>
            <ac:spMk id="19" creationId="{83AE67CA-ABF7-F313-3089-E82B88A3F295}"/>
          </ac:spMkLst>
        </pc:spChg>
        <pc:spChg chg="mod">
          <ac:chgData name="隆誠 堀本" userId="2a8589c694f2ec76" providerId="LiveId" clId="{06B28C38-40FB-4186-B16E-B4AD0D728688}" dt="2024-02-14T14:15:52.685" v="11"/>
          <ac:spMkLst>
            <pc:docMk/>
            <pc:sldMk cId="2219077330" sldId="470"/>
            <ac:spMk id="20" creationId="{6B09C53B-5762-61E4-35B0-1D252A487253}"/>
          </ac:spMkLst>
        </pc:spChg>
        <pc:spChg chg="mod">
          <ac:chgData name="隆誠 堀本" userId="2a8589c694f2ec76" providerId="LiveId" clId="{06B28C38-40FB-4186-B16E-B4AD0D728688}" dt="2024-02-14T14:15:52.685" v="11"/>
          <ac:spMkLst>
            <pc:docMk/>
            <pc:sldMk cId="2219077330" sldId="470"/>
            <ac:spMk id="21" creationId="{83380D91-7EA5-0301-74A8-365AA6DAB18F}"/>
          </ac:spMkLst>
        </pc:spChg>
        <pc:spChg chg="mod">
          <ac:chgData name="隆誠 堀本" userId="2a8589c694f2ec76" providerId="LiveId" clId="{06B28C38-40FB-4186-B16E-B4AD0D728688}" dt="2024-02-14T14:15:52.685" v="11"/>
          <ac:spMkLst>
            <pc:docMk/>
            <pc:sldMk cId="2219077330" sldId="470"/>
            <ac:spMk id="22" creationId="{6718FE74-D7F9-FECA-EB24-0DF20422621E}"/>
          </ac:spMkLst>
        </pc:spChg>
        <pc:spChg chg="mod">
          <ac:chgData name="隆誠 堀本" userId="2a8589c694f2ec76" providerId="LiveId" clId="{06B28C38-40FB-4186-B16E-B4AD0D728688}" dt="2024-02-14T14:15:52.685" v="11"/>
          <ac:spMkLst>
            <pc:docMk/>
            <pc:sldMk cId="2219077330" sldId="470"/>
            <ac:spMk id="23" creationId="{D24CFF4F-066B-2AAE-4A15-6350F2C7B7F0}"/>
          </ac:spMkLst>
        </pc:spChg>
        <pc:spChg chg="mod">
          <ac:chgData name="隆誠 堀本" userId="2a8589c694f2ec76" providerId="LiveId" clId="{06B28C38-40FB-4186-B16E-B4AD0D728688}" dt="2024-02-14T14:15:52.685" v="11"/>
          <ac:spMkLst>
            <pc:docMk/>
            <pc:sldMk cId="2219077330" sldId="470"/>
            <ac:spMk id="24" creationId="{96CC7047-42FD-CBAB-0EB6-E8F4460E7289}"/>
          </ac:spMkLst>
        </pc:spChg>
        <pc:spChg chg="mod">
          <ac:chgData name="隆誠 堀本" userId="2a8589c694f2ec76" providerId="LiveId" clId="{06B28C38-40FB-4186-B16E-B4AD0D728688}" dt="2024-02-14T14:15:52.685" v="11"/>
          <ac:spMkLst>
            <pc:docMk/>
            <pc:sldMk cId="2219077330" sldId="470"/>
            <ac:spMk id="31" creationId="{6900442C-CAE9-F3D9-0E47-E56899E2C120}"/>
          </ac:spMkLst>
        </pc:spChg>
        <pc:spChg chg="mod">
          <ac:chgData name="隆誠 堀本" userId="2a8589c694f2ec76" providerId="LiveId" clId="{06B28C38-40FB-4186-B16E-B4AD0D728688}" dt="2024-02-14T14:15:52.685" v="11"/>
          <ac:spMkLst>
            <pc:docMk/>
            <pc:sldMk cId="2219077330" sldId="470"/>
            <ac:spMk id="32" creationId="{08247285-8AB1-0027-F752-9CE23D4E03B2}"/>
          </ac:spMkLst>
        </pc:spChg>
        <pc:spChg chg="mod">
          <ac:chgData name="隆誠 堀本" userId="2a8589c694f2ec76" providerId="LiveId" clId="{06B28C38-40FB-4186-B16E-B4AD0D728688}" dt="2024-02-14T14:15:52.685" v="11"/>
          <ac:spMkLst>
            <pc:docMk/>
            <pc:sldMk cId="2219077330" sldId="470"/>
            <ac:spMk id="33" creationId="{7CDC9B5B-C368-4F8B-2CFE-2D794891EEEA}"/>
          </ac:spMkLst>
        </pc:spChg>
        <pc:spChg chg="mod">
          <ac:chgData name="隆誠 堀本" userId="2a8589c694f2ec76" providerId="LiveId" clId="{06B28C38-40FB-4186-B16E-B4AD0D728688}" dt="2024-02-14T14:15:52.685" v="11"/>
          <ac:spMkLst>
            <pc:docMk/>
            <pc:sldMk cId="2219077330" sldId="470"/>
            <ac:spMk id="34" creationId="{D864B61C-28C9-E9CE-2B28-6A5C4F4D32C3}"/>
          </ac:spMkLst>
        </pc:spChg>
        <pc:spChg chg="mod">
          <ac:chgData name="隆誠 堀本" userId="2a8589c694f2ec76" providerId="LiveId" clId="{06B28C38-40FB-4186-B16E-B4AD0D728688}" dt="2024-02-14T14:15:52.685" v="11"/>
          <ac:spMkLst>
            <pc:docMk/>
            <pc:sldMk cId="2219077330" sldId="470"/>
            <ac:spMk id="35" creationId="{1377FB54-2891-6054-2B9B-7750A201D881}"/>
          </ac:spMkLst>
        </pc:spChg>
        <pc:spChg chg="mod">
          <ac:chgData name="隆誠 堀本" userId="2a8589c694f2ec76" providerId="LiveId" clId="{06B28C38-40FB-4186-B16E-B4AD0D728688}" dt="2024-02-14T14:15:52.685" v="11"/>
          <ac:spMkLst>
            <pc:docMk/>
            <pc:sldMk cId="2219077330" sldId="470"/>
            <ac:spMk id="36" creationId="{E8C5A864-1909-ED3E-72C7-C49A3A9E5EC6}"/>
          </ac:spMkLst>
        </pc:spChg>
        <pc:spChg chg="mod">
          <ac:chgData name="隆誠 堀本" userId="2a8589c694f2ec76" providerId="LiveId" clId="{06B28C38-40FB-4186-B16E-B4AD0D728688}" dt="2024-02-14T14:15:52.685" v="11"/>
          <ac:spMkLst>
            <pc:docMk/>
            <pc:sldMk cId="2219077330" sldId="470"/>
            <ac:spMk id="37" creationId="{03ECDB66-A72A-3FC2-2167-F7E788EFFFC5}"/>
          </ac:spMkLst>
        </pc:spChg>
        <pc:spChg chg="mod">
          <ac:chgData name="隆誠 堀本" userId="2a8589c694f2ec76" providerId="LiveId" clId="{06B28C38-40FB-4186-B16E-B4AD0D728688}" dt="2024-02-14T14:15:52.685" v="11"/>
          <ac:spMkLst>
            <pc:docMk/>
            <pc:sldMk cId="2219077330" sldId="470"/>
            <ac:spMk id="38" creationId="{BB2D359C-4EA7-E034-E919-ECD031C3CF82}"/>
          </ac:spMkLst>
        </pc:spChg>
        <pc:spChg chg="mod">
          <ac:chgData name="隆誠 堀本" userId="2a8589c694f2ec76" providerId="LiveId" clId="{06B28C38-40FB-4186-B16E-B4AD0D728688}" dt="2024-02-14T14:15:52.685" v="11"/>
          <ac:spMkLst>
            <pc:docMk/>
            <pc:sldMk cId="2219077330" sldId="470"/>
            <ac:spMk id="39" creationId="{C3AA7C1B-9E93-75D9-C601-FFDF32B55B8E}"/>
          </ac:spMkLst>
        </pc:spChg>
        <pc:spChg chg="mod">
          <ac:chgData name="隆誠 堀本" userId="2a8589c694f2ec76" providerId="LiveId" clId="{06B28C38-40FB-4186-B16E-B4AD0D728688}" dt="2024-02-14T14:15:52.685" v="11"/>
          <ac:spMkLst>
            <pc:docMk/>
            <pc:sldMk cId="2219077330" sldId="470"/>
            <ac:spMk id="40" creationId="{5C093DAD-573D-E073-4651-E20EA6E67A01}"/>
          </ac:spMkLst>
        </pc:spChg>
        <pc:spChg chg="mod">
          <ac:chgData name="隆誠 堀本" userId="2a8589c694f2ec76" providerId="LiveId" clId="{06B28C38-40FB-4186-B16E-B4AD0D728688}" dt="2024-02-14T14:15:52.685" v="11"/>
          <ac:spMkLst>
            <pc:docMk/>
            <pc:sldMk cId="2219077330" sldId="470"/>
            <ac:spMk id="41" creationId="{DD876467-6127-D16A-F347-D18532FEC551}"/>
          </ac:spMkLst>
        </pc:spChg>
        <pc:spChg chg="mod">
          <ac:chgData name="隆誠 堀本" userId="2a8589c694f2ec76" providerId="LiveId" clId="{06B28C38-40FB-4186-B16E-B4AD0D728688}" dt="2024-02-14T14:15:52.685" v="11"/>
          <ac:spMkLst>
            <pc:docMk/>
            <pc:sldMk cId="2219077330" sldId="470"/>
            <ac:spMk id="42" creationId="{7844BD0A-901A-1861-DEB6-95CB0FA98A9B}"/>
          </ac:spMkLst>
        </pc:spChg>
        <pc:spChg chg="mod">
          <ac:chgData name="隆誠 堀本" userId="2a8589c694f2ec76" providerId="LiveId" clId="{06B28C38-40FB-4186-B16E-B4AD0D728688}" dt="2024-02-14T14:15:52.685" v="11"/>
          <ac:spMkLst>
            <pc:docMk/>
            <pc:sldMk cId="2219077330" sldId="470"/>
            <ac:spMk id="43" creationId="{D905E182-610E-636C-05C5-5363EB5638B1}"/>
          </ac:spMkLst>
        </pc:spChg>
        <pc:spChg chg="mod">
          <ac:chgData name="隆誠 堀本" userId="2a8589c694f2ec76" providerId="LiveId" clId="{06B28C38-40FB-4186-B16E-B4AD0D728688}" dt="2024-02-14T14:15:52.685" v="11"/>
          <ac:spMkLst>
            <pc:docMk/>
            <pc:sldMk cId="2219077330" sldId="470"/>
            <ac:spMk id="44" creationId="{373CB056-F02B-F317-EDDC-DD65E044EEEF}"/>
          </ac:spMkLst>
        </pc:spChg>
        <pc:spChg chg="mod">
          <ac:chgData name="隆誠 堀本" userId="2a8589c694f2ec76" providerId="LiveId" clId="{06B28C38-40FB-4186-B16E-B4AD0D728688}" dt="2024-02-14T14:15:52.685" v="11"/>
          <ac:spMkLst>
            <pc:docMk/>
            <pc:sldMk cId="2219077330" sldId="470"/>
            <ac:spMk id="45" creationId="{8C59DCEA-80F6-05BE-5E2B-8A6BF7C3A5DB}"/>
          </ac:spMkLst>
        </pc:spChg>
        <pc:spChg chg="mod">
          <ac:chgData name="隆誠 堀本" userId="2a8589c694f2ec76" providerId="LiveId" clId="{06B28C38-40FB-4186-B16E-B4AD0D728688}" dt="2024-02-14T14:15:52.685" v="11"/>
          <ac:spMkLst>
            <pc:docMk/>
            <pc:sldMk cId="2219077330" sldId="470"/>
            <ac:spMk id="46" creationId="{9D7D46E8-6B32-B3AF-E909-F9D6FE22F274}"/>
          </ac:spMkLst>
        </pc:spChg>
        <pc:spChg chg="mod">
          <ac:chgData name="隆誠 堀本" userId="2a8589c694f2ec76" providerId="LiveId" clId="{06B28C38-40FB-4186-B16E-B4AD0D728688}" dt="2024-02-14T14:15:52.685" v="11"/>
          <ac:spMkLst>
            <pc:docMk/>
            <pc:sldMk cId="2219077330" sldId="470"/>
            <ac:spMk id="47" creationId="{8675A027-0955-20A3-F23B-C512C2146EEC}"/>
          </ac:spMkLst>
        </pc:spChg>
        <pc:spChg chg="mod">
          <ac:chgData name="隆誠 堀本" userId="2a8589c694f2ec76" providerId="LiveId" clId="{06B28C38-40FB-4186-B16E-B4AD0D728688}" dt="2024-02-14T14:15:52.685" v="11"/>
          <ac:spMkLst>
            <pc:docMk/>
            <pc:sldMk cId="2219077330" sldId="470"/>
            <ac:spMk id="48" creationId="{74454D13-AD97-790E-B86A-B212E065D8BB}"/>
          </ac:spMkLst>
        </pc:spChg>
        <pc:spChg chg="mod">
          <ac:chgData name="隆誠 堀本" userId="2a8589c694f2ec76" providerId="LiveId" clId="{06B28C38-40FB-4186-B16E-B4AD0D728688}" dt="2024-02-14T14:15:52.685" v="11"/>
          <ac:spMkLst>
            <pc:docMk/>
            <pc:sldMk cId="2219077330" sldId="470"/>
            <ac:spMk id="49" creationId="{BA8567BC-325F-CAA3-F412-0C1160F4ADC8}"/>
          </ac:spMkLst>
        </pc:spChg>
        <pc:spChg chg="mod">
          <ac:chgData name="隆誠 堀本" userId="2a8589c694f2ec76" providerId="LiveId" clId="{06B28C38-40FB-4186-B16E-B4AD0D728688}" dt="2024-02-14T14:15:52.685" v="11"/>
          <ac:spMkLst>
            <pc:docMk/>
            <pc:sldMk cId="2219077330" sldId="470"/>
            <ac:spMk id="50" creationId="{43E322F4-86D7-71A4-09CA-D68AFD7AC8C3}"/>
          </ac:spMkLst>
        </pc:spChg>
        <pc:spChg chg="mod">
          <ac:chgData name="隆誠 堀本" userId="2a8589c694f2ec76" providerId="LiveId" clId="{06B28C38-40FB-4186-B16E-B4AD0D728688}" dt="2024-02-14T14:15:52.685" v="11"/>
          <ac:spMkLst>
            <pc:docMk/>
            <pc:sldMk cId="2219077330" sldId="470"/>
            <ac:spMk id="51" creationId="{80225BA4-93AC-9259-7B01-5BB85D00F20F}"/>
          </ac:spMkLst>
        </pc:spChg>
        <pc:spChg chg="mod">
          <ac:chgData name="隆誠 堀本" userId="2a8589c694f2ec76" providerId="LiveId" clId="{06B28C38-40FB-4186-B16E-B4AD0D728688}" dt="2024-02-14T14:15:52.685" v="11"/>
          <ac:spMkLst>
            <pc:docMk/>
            <pc:sldMk cId="2219077330" sldId="470"/>
            <ac:spMk id="52" creationId="{4AB5A3E5-18B5-A721-BB95-07E6BD4EDA24}"/>
          </ac:spMkLst>
        </pc:spChg>
        <pc:spChg chg="mod">
          <ac:chgData name="隆誠 堀本" userId="2a8589c694f2ec76" providerId="LiveId" clId="{06B28C38-40FB-4186-B16E-B4AD0D728688}" dt="2024-02-14T14:15:52.685" v="11"/>
          <ac:spMkLst>
            <pc:docMk/>
            <pc:sldMk cId="2219077330" sldId="470"/>
            <ac:spMk id="54" creationId="{E97750E9-57E7-C5C6-5290-DDBA43A6AD38}"/>
          </ac:spMkLst>
        </pc:spChg>
        <pc:spChg chg="mod">
          <ac:chgData name="隆誠 堀本" userId="2a8589c694f2ec76" providerId="LiveId" clId="{06B28C38-40FB-4186-B16E-B4AD0D728688}" dt="2024-02-14T14:15:52.685" v="11"/>
          <ac:spMkLst>
            <pc:docMk/>
            <pc:sldMk cId="2219077330" sldId="470"/>
            <ac:spMk id="63" creationId="{6C5C88F5-FFF9-7254-2BD1-BE78DE17CE4F}"/>
          </ac:spMkLst>
        </pc:spChg>
        <pc:spChg chg="mod">
          <ac:chgData name="隆誠 堀本" userId="2a8589c694f2ec76" providerId="LiveId" clId="{06B28C38-40FB-4186-B16E-B4AD0D728688}" dt="2024-02-14T14:15:52.685" v="11"/>
          <ac:spMkLst>
            <pc:docMk/>
            <pc:sldMk cId="2219077330" sldId="470"/>
            <ac:spMk id="64" creationId="{BE11F7D5-6364-3A9D-99A2-01459857A838}"/>
          </ac:spMkLst>
        </pc:spChg>
        <pc:spChg chg="mod">
          <ac:chgData name="隆誠 堀本" userId="2a8589c694f2ec76" providerId="LiveId" clId="{06B28C38-40FB-4186-B16E-B4AD0D728688}" dt="2024-02-14T14:15:52.685" v="11"/>
          <ac:spMkLst>
            <pc:docMk/>
            <pc:sldMk cId="2219077330" sldId="470"/>
            <ac:spMk id="65" creationId="{7CD6E0B9-C635-2E4B-55AA-0A80E27FC0DD}"/>
          </ac:spMkLst>
        </pc:spChg>
        <pc:spChg chg="mod">
          <ac:chgData name="隆誠 堀本" userId="2a8589c694f2ec76" providerId="LiveId" clId="{06B28C38-40FB-4186-B16E-B4AD0D728688}" dt="2024-02-14T14:15:52.685" v="11"/>
          <ac:spMkLst>
            <pc:docMk/>
            <pc:sldMk cId="2219077330" sldId="470"/>
            <ac:spMk id="66" creationId="{8E336498-3EA4-0FE4-D097-8B23BC367360}"/>
          </ac:spMkLst>
        </pc:spChg>
        <pc:spChg chg="mod">
          <ac:chgData name="隆誠 堀本" userId="2a8589c694f2ec76" providerId="LiveId" clId="{06B28C38-40FB-4186-B16E-B4AD0D728688}" dt="2024-02-14T14:15:52.685" v="11"/>
          <ac:spMkLst>
            <pc:docMk/>
            <pc:sldMk cId="2219077330" sldId="470"/>
            <ac:spMk id="67" creationId="{52497AA0-4CAF-3E21-CC03-596B55B13C47}"/>
          </ac:spMkLst>
        </pc:spChg>
        <pc:spChg chg="mod">
          <ac:chgData name="隆誠 堀本" userId="2a8589c694f2ec76" providerId="LiveId" clId="{06B28C38-40FB-4186-B16E-B4AD0D728688}" dt="2024-02-14T14:15:52.685" v="11"/>
          <ac:spMkLst>
            <pc:docMk/>
            <pc:sldMk cId="2219077330" sldId="470"/>
            <ac:spMk id="68" creationId="{1A257B1C-8BE4-B18C-E239-9A35BFB09597}"/>
          </ac:spMkLst>
        </pc:spChg>
        <pc:spChg chg="mod">
          <ac:chgData name="隆誠 堀本" userId="2a8589c694f2ec76" providerId="LiveId" clId="{06B28C38-40FB-4186-B16E-B4AD0D728688}" dt="2024-02-14T14:15:52.685" v="11"/>
          <ac:spMkLst>
            <pc:docMk/>
            <pc:sldMk cId="2219077330" sldId="470"/>
            <ac:spMk id="69" creationId="{519F5BEA-8E55-CC52-A8EA-086476C6DEDA}"/>
          </ac:spMkLst>
        </pc:spChg>
        <pc:spChg chg="mod">
          <ac:chgData name="隆誠 堀本" userId="2a8589c694f2ec76" providerId="LiveId" clId="{06B28C38-40FB-4186-B16E-B4AD0D728688}" dt="2024-02-14T14:15:52.685" v="11"/>
          <ac:spMkLst>
            <pc:docMk/>
            <pc:sldMk cId="2219077330" sldId="470"/>
            <ac:spMk id="70" creationId="{28B03F4D-0681-3A02-5342-276B586F2734}"/>
          </ac:spMkLst>
        </pc:spChg>
        <pc:spChg chg="mod">
          <ac:chgData name="隆誠 堀本" userId="2a8589c694f2ec76" providerId="LiveId" clId="{06B28C38-40FB-4186-B16E-B4AD0D728688}" dt="2024-02-14T14:15:52.685" v="11"/>
          <ac:spMkLst>
            <pc:docMk/>
            <pc:sldMk cId="2219077330" sldId="470"/>
            <ac:spMk id="71" creationId="{E1BCA272-D302-2601-08F6-D3AA20A6DCD2}"/>
          </ac:spMkLst>
        </pc:spChg>
        <pc:spChg chg="mod">
          <ac:chgData name="隆誠 堀本" userId="2a8589c694f2ec76" providerId="LiveId" clId="{06B28C38-40FB-4186-B16E-B4AD0D728688}" dt="2024-02-14T14:15:52.685" v="11"/>
          <ac:spMkLst>
            <pc:docMk/>
            <pc:sldMk cId="2219077330" sldId="470"/>
            <ac:spMk id="72" creationId="{CCD46C4A-83F3-3041-F1F4-43F4931851C2}"/>
          </ac:spMkLst>
        </pc:spChg>
        <pc:spChg chg="mod">
          <ac:chgData name="隆誠 堀本" userId="2a8589c694f2ec76" providerId="LiveId" clId="{06B28C38-40FB-4186-B16E-B4AD0D728688}" dt="2024-02-14T14:15:52.685" v="11"/>
          <ac:spMkLst>
            <pc:docMk/>
            <pc:sldMk cId="2219077330" sldId="470"/>
            <ac:spMk id="73" creationId="{FD10F119-DE2F-9201-E936-913B1C67DDF8}"/>
          </ac:spMkLst>
        </pc:spChg>
        <pc:spChg chg="mod">
          <ac:chgData name="隆誠 堀本" userId="2a8589c694f2ec76" providerId="LiveId" clId="{06B28C38-40FB-4186-B16E-B4AD0D728688}" dt="2024-02-14T14:15:52.685" v="11"/>
          <ac:spMkLst>
            <pc:docMk/>
            <pc:sldMk cId="2219077330" sldId="470"/>
            <ac:spMk id="74" creationId="{4D2EA929-1CEC-4FF0-D46F-54CD8E93EE61}"/>
          </ac:spMkLst>
        </pc:spChg>
        <pc:grpChg chg="add del mod">
          <ac:chgData name="隆誠 堀本" userId="2a8589c694f2ec76" providerId="LiveId" clId="{06B28C38-40FB-4186-B16E-B4AD0D728688}" dt="2024-02-14T14:16:22.657" v="13" actId="478"/>
          <ac:grpSpMkLst>
            <pc:docMk/>
            <pc:sldMk cId="2219077330" sldId="470"/>
            <ac:grpSpMk id="3" creationId="{1FC87E64-AA9D-FA5E-5AD8-AB6B5B642C78}"/>
          </ac:grpSpMkLst>
        </pc:grpChg>
        <pc:grpChg chg="mod topLvl">
          <ac:chgData name="隆誠 堀本" userId="2a8589c694f2ec76" providerId="LiveId" clId="{06B28C38-40FB-4186-B16E-B4AD0D728688}" dt="2024-02-14T14:16:22.657" v="13" actId="478"/>
          <ac:grpSpMkLst>
            <pc:docMk/>
            <pc:sldMk cId="2219077330" sldId="470"/>
            <ac:grpSpMk id="4" creationId="{7D561C2E-2327-B3CA-EBAC-364B1B34AEC9}"/>
          </ac:grpSpMkLst>
        </pc:grpChg>
        <pc:grpChg chg="mod">
          <ac:chgData name="隆誠 堀本" userId="2a8589c694f2ec76" providerId="LiveId" clId="{06B28C38-40FB-4186-B16E-B4AD0D728688}" dt="2024-02-14T14:15:52.685" v="11"/>
          <ac:grpSpMkLst>
            <pc:docMk/>
            <pc:sldMk cId="2219077330" sldId="470"/>
            <ac:grpSpMk id="6" creationId="{EE9233E1-959F-62B6-3416-E11BF37DD3B1}"/>
          </ac:grpSpMkLst>
        </pc:grpChg>
        <pc:grpChg chg="mod">
          <ac:chgData name="隆誠 堀本" userId="2a8589c694f2ec76" providerId="LiveId" clId="{06B28C38-40FB-4186-B16E-B4AD0D728688}" dt="2024-02-14T14:15:52.685" v="11"/>
          <ac:grpSpMkLst>
            <pc:docMk/>
            <pc:sldMk cId="2219077330" sldId="470"/>
            <ac:grpSpMk id="13" creationId="{D408FF1D-D913-F2A8-7913-FF0B21AC2FAC}"/>
          </ac:grpSpMkLst>
        </pc:grpChg>
        <pc:grpChg chg="mod">
          <ac:chgData name="隆誠 堀本" userId="2a8589c694f2ec76" providerId="LiveId" clId="{06B28C38-40FB-4186-B16E-B4AD0D728688}" dt="2024-02-14T14:15:52.685" v="11"/>
          <ac:grpSpMkLst>
            <pc:docMk/>
            <pc:sldMk cId="2219077330" sldId="470"/>
            <ac:grpSpMk id="53" creationId="{ABDDFAFE-F1AA-F1C1-44B5-E87B4BB50C37}"/>
          </ac:grpSpMkLst>
        </pc:grpChg>
        <pc:grpChg chg="mod">
          <ac:chgData name="隆誠 堀本" userId="2a8589c694f2ec76" providerId="LiveId" clId="{06B28C38-40FB-4186-B16E-B4AD0D728688}" dt="2024-02-14T14:15:52.685" v="11"/>
          <ac:grpSpMkLst>
            <pc:docMk/>
            <pc:sldMk cId="2219077330" sldId="470"/>
            <ac:grpSpMk id="55" creationId="{9975E9A0-B668-BF2D-8A27-886FA71F95F7}"/>
          </ac:grpSpMkLst>
        </pc:grpChg>
        <pc:grpChg chg="del">
          <ac:chgData name="隆誠 堀本" userId="2a8589c694f2ec76" providerId="LiveId" clId="{06B28C38-40FB-4186-B16E-B4AD0D728688}" dt="2024-02-14T14:15:50.468" v="10" actId="478"/>
          <ac:grpSpMkLst>
            <pc:docMk/>
            <pc:sldMk cId="2219077330" sldId="470"/>
            <ac:grpSpMk id="167" creationId="{7CEF529C-D305-1213-6DC4-1361E9C7E9B7}"/>
          </ac:grpSpMkLst>
        </pc:grpChg>
        <pc:cxnChg chg="mod">
          <ac:chgData name="隆誠 堀本" userId="2a8589c694f2ec76" providerId="LiveId" clId="{06B28C38-40FB-4186-B16E-B4AD0D728688}" dt="2024-02-14T14:15:52.685" v="11"/>
          <ac:cxnSpMkLst>
            <pc:docMk/>
            <pc:sldMk cId="2219077330" sldId="470"/>
            <ac:cxnSpMk id="25" creationId="{95731561-3CB9-FE46-1E4E-1A9AE40064E4}"/>
          </ac:cxnSpMkLst>
        </pc:cxnChg>
        <pc:cxnChg chg="mod">
          <ac:chgData name="隆誠 堀本" userId="2a8589c694f2ec76" providerId="LiveId" clId="{06B28C38-40FB-4186-B16E-B4AD0D728688}" dt="2024-02-14T14:15:52.685" v="11"/>
          <ac:cxnSpMkLst>
            <pc:docMk/>
            <pc:sldMk cId="2219077330" sldId="470"/>
            <ac:cxnSpMk id="26" creationId="{75E75E63-F4B4-FA15-18E7-D169A15F4244}"/>
          </ac:cxnSpMkLst>
        </pc:cxnChg>
        <pc:cxnChg chg="mod">
          <ac:chgData name="隆誠 堀本" userId="2a8589c694f2ec76" providerId="LiveId" clId="{06B28C38-40FB-4186-B16E-B4AD0D728688}" dt="2024-02-14T14:15:52.685" v="11"/>
          <ac:cxnSpMkLst>
            <pc:docMk/>
            <pc:sldMk cId="2219077330" sldId="470"/>
            <ac:cxnSpMk id="27" creationId="{96E849EE-B7FA-F605-5777-F878F9C9BD0A}"/>
          </ac:cxnSpMkLst>
        </pc:cxnChg>
        <pc:cxnChg chg="mod">
          <ac:chgData name="隆誠 堀本" userId="2a8589c694f2ec76" providerId="LiveId" clId="{06B28C38-40FB-4186-B16E-B4AD0D728688}" dt="2024-02-14T14:15:52.685" v="11"/>
          <ac:cxnSpMkLst>
            <pc:docMk/>
            <pc:sldMk cId="2219077330" sldId="470"/>
            <ac:cxnSpMk id="28" creationId="{6747464E-7EDB-F018-691B-B9274902D42B}"/>
          </ac:cxnSpMkLst>
        </pc:cxnChg>
        <pc:cxnChg chg="mod">
          <ac:chgData name="隆誠 堀本" userId="2a8589c694f2ec76" providerId="LiveId" clId="{06B28C38-40FB-4186-B16E-B4AD0D728688}" dt="2024-02-14T14:15:52.685" v="11"/>
          <ac:cxnSpMkLst>
            <pc:docMk/>
            <pc:sldMk cId="2219077330" sldId="470"/>
            <ac:cxnSpMk id="29" creationId="{E506AD12-460C-B6F9-1351-2D12845177DC}"/>
          </ac:cxnSpMkLst>
        </pc:cxnChg>
        <pc:cxnChg chg="mod">
          <ac:chgData name="隆誠 堀本" userId="2a8589c694f2ec76" providerId="LiveId" clId="{06B28C38-40FB-4186-B16E-B4AD0D728688}" dt="2024-02-14T14:15:52.685" v="11"/>
          <ac:cxnSpMkLst>
            <pc:docMk/>
            <pc:sldMk cId="2219077330" sldId="470"/>
            <ac:cxnSpMk id="30" creationId="{BBE79596-00C2-5185-CB03-CCE0D37E8097}"/>
          </ac:cxnSpMkLst>
        </pc:cxnChg>
        <pc:cxnChg chg="mod">
          <ac:chgData name="隆誠 堀本" userId="2a8589c694f2ec76" providerId="LiveId" clId="{06B28C38-40FB-4186-B16E-B4AD0D728688}" dt="2024-02-14T14:15:52.685" v="11"/>
          <ac:cxnSpMkLst>
            <pc:docMk/>
            <pc:sldMk cId="2219077330" sldId="470"/>
            <ac:cxnSpMk id="56" creationId="{0D21921D-AA22-A1F2-71B7-5FB262CDE5C5}"/>
          </ac:cxnSpMkLst>
        </pc:cxnChg>
        <pc:cxnChg chg="mod">
          <ac:chgData name="隆誠 堀本" userId="2a8589c694f2ec76" providerId="LiveId" clId="{06B28C38-40FB-4186-B16E-B4AD0D728688}" dt="2024-02-14T14:15:52.685" v="11"/>
          <ac:cxnSpMkLst>
            <pc:docMk/>
            <pc:sldMk cId="2219077330" sldId="470"/>
            <ac:cxnSpMk id="57" creationId="{02B723F1-F915-7EAF-DFC4-EAEBCB44D5E1}"/>
          </ac:cxnSpMkLst>
        </pc:cxnChg>
        <pc:cxnChg chg="mod">
          <ac:chgData name="隆誠 堀本" userId="2a8589c694f2ec76" providerId="LiveId" clId="{06B28C38-40FB-4186-B16E-B4AD0D728688}" dt="2024-02-14T14:15:52.685" v="11"/>
          <ac:cxnSpMkLst>
            <pc:docMk/>
            <pc:sldMk cId="2219077330" sldId="470"/>
            <ac:cxnSpMk id="58" creationId="{D3C93AF8-E034-C61B-7123-0EACAE1CF228}"/>
          </ac:cxnSpMkLst>
        </pc:cxnChg>
        <pc:cxnChg chg="mod">
          <ac:chgData name="隆誠 堀本" userId="2a8589c694f2ec76" providerId="LiveId" clId="{06B28C38-40FB-4186-B16E-B4AD0D728688}" dt="2024-02-14T14:15:52.685" v="11"/>
          <ac:cxnSpMkLst>
            <pc:docMk/>
            <pc:sldMk cId="2219077330" sldId="470"/>
            <ac:cxnSpMk id="59" creationId="{83108201-A0AB-A372-57AD-0F1A000E2E11}"/>
          </ac:cxnSpMkLst>
        </pc:cxnChg>
        <pc:cxnChg chg="mod">
          <ac:chgData name="隆誠 堀本" userId="2a8589c694f2ec76" providerId="LiveId" clId="{06B28C38-40FB-4186-B16E-B4AD0D728688}" dt="2024-02-14T14:15:52.685" v="11"/>
          <ac:cxnSpMkLst>
            <pc:docMk/>
            <pc:sldMk cId="2219077330" sldId="470"/>
            <ac:cxnSpMk id="60" creationId="{291BDBDD-BB7A-3C84-1826-1D5878DEB7A7}"/>
          </ac:cxnSpMkLst>
        </pc:cxnChg>
        <pc:cxnChg chg="mod">
          <ac:chgData name="隆誠 堀本" userId="2a8589c694f2ec76" providerId="LiveId" clId="{06B28C38-40FB-4186-B16E-B4AD0D728688}" dt="2024-02-14T14:15:52.685" v="11"/>
          <ac:cxnSpMkLst>
            <pc:docMk/>
            <pc:sldMk cId="2219077330" sldId="470"/>
            <ac:cxnSpMk id="61" creationId="{646AC9D5-0B51-CD50-857D-87622EB24510}"/>
          </ac:cxnSpMkLst>
        </pc:cxnChg>
        <pc:cxnChg chg="mod">
          <ac:chgData name="隆誠 堀本" userId="2a8589c694f2ec76" providerId="LiveId" clId="{06B28C38-40FB-4186-B16E-B4AD0D728688}" dt="2024-02-14T14:15:52.685" v="11"/>
          <ac:cxnSpMkLst>
            <pc:docMk/>
            <pc:sldMk cId="2219077330" sldId="470"/>
            <ac:cxnSpMk id="62" creationId="{F3E7260F-385B-BD53-1BF8-2C761D6D0F4B}"/>
          </ac:cxnSpMkLst>
        </pc:cxnChg>
        <pc:cxnChg chg="mod">
          <ac:chgData name="隆誠 堀本" userId="2a8589c694f2ec76" providerId="LiveId" clId="{06B28C38-40FB-4186-B16E-B4AD0D728688}" dt="2024-02-14T14:15:50.468" v="10" actId="478"/>
          <ac:cxnSpMkLst>
            <pc:docMk/>
            <pc:sldMk cId="2219077330" sldId="470"/>
            <ac:cxnSpMk id="192" creationId="{A5F273E6-263D-8940-8F06-F2943B4E1BD8}"/>
          </ac:cxnSpMkLst>
        </pc:cxnChg>
        <pc:cxnChg chg="mod">
          <ac:chgData name="隆誠 堀本" userId="2a8589c694f2ec76" providerId="LiveId" clId="{06B28C38-40FB-4186-B16E-B4AD0D728688}" dt="2024-02-14T14:15:50.468" v="10" actId="478"/>
          <ac:cxnSpMkLst>
            <pc:docMk/>
            <pc:sldMk cId="2219077330" sldId="470"/>
            <ac:cxnSpMk id="193" creationId="{0CFCFF2E-2274-FBD0-EE2D-BE7FCE3C7309}"/>
          </ac:cxnSpMkLst>
        </pc:cxnChg>
        <pc:cxnChg chg="mod">
          <ac:chgData name="隆誠 堀本" userId="2a8589c694f2ec76" providerId="LiveId" clId="{06B28C38-40FB-4186-B16E-B4AD0D728688}" dt="2024-02-14T14:15:50.468" v="10" actId="478"/>
          <ac:cxnSpMkLst>
            <pc:docMk/>
            <pc:sldMk cId="2219077330" sldId="470"/>
            <ac:cxnSpMk id="194" creationId="{693AA5E1-7F13-224B-EBEC-39172BC7CE09}"/>
          </ac:cxnSpMkLst>
        </pc:cxnChg>
        <pc:cxnChg chg="mod">
          <ac:chgData name="隆誠 堀本" userId="2a8589c694f2ec76" providerId="LiveId" clId="{06B28C38-40FB-4186-B16E-B4AD0D728688}" dt="2024-02-14T14:15:50.468" v="10" actId="478"/>
          <ac:cxnSpMkLst>
            <pc:docMk/>
            <pc:sldMk cId="2219077330" sldId="470"/>
            <ac:cxnSpMk id="223" creationId="{CB860972-CB03-0D60-4C24-2583A14E1B2C}"/>
          </ac:cxnSpMkLst>
        </pc:cxnChg>
        <pc:cxnChg chg="mod">
          <ac:chgData name="隆誠 堀本" userId="2a8589c694f2ec76" providerId="LiveId" clId="{06B28C38-40FB-4186-B16E-B4AD0D728688}" dt="2024-02-14T14:15:50.468" v="10" actId="478"/>
          <ac:cxnSpMkLst>
            <pc:docMk/>
            <pc:sldMk cId="2219077330" sldId="470"/>
            <ac:cxnSpMk id="224" creationId="{7120824D-5359-DB52-0610-C158D06EDDB9}"/>
          </ac:cxnSpMkLst>
        </pc:cxnChg>
        <pc:cxnChg chg="mod">
          <ac:chgData name="隆誠 堀本" userId="2a8589c694f2ec76" providerId="LiveId" clId="{06B28C38-40FB-4186-B16E-B4AD0D728688}" dt="2024-02-14T14:15:50.468" v="10" actId="478"/>
          <ac:cxnSpMkLst>
            <pc:docMk/>
            <pc:sldMk cId="2219077330" sldId="470"/>
            <ac:cxnSpMk id="225" creationId="{16A6259E-5F0D-AB4A-EBA9-1BCC0E78ED41}"/>
          </ac:cxnSpMkLst>
        </pc:cxnChg>
        <pc:cxnChg chg="mod">
          <ac:chgData name="隆誠 堀本" userId="2a8589c694f2ec76" providerId="LiveId" clId="{06B28C38-40FB-4186-B16E-B4AD0D728688}" dt="2024-02-14T14:15:50.468" v="10" actId="478"/>
          <ac:cxnSpMkLst>
            <pc:docMk/>
            <pc:sldMk cId="2219077330" sldId="470"/>
            <ac:cxnSpMk id="226" creationId="{D826F103-8154-A64D-3F8F-87DBDD26D6C4}"/>
          </ac:cxnSpMkLst>
        </pc:cxnChg>
        <pc:cxnChg chg="mod">
          <ac:chgData name="隆誠 堀本" userId="2a8589c694f2ec76" providerId="LiveId" clId="{06B28C38-40FB-4186-B16E-B4AD0D728688}" dt="2024-02-14T14:15:50.468" v="10" actId="478"/>
          <ac:cxnSpMkLst>
            <pc:docMk/>
            <pc:sldMk cId="2219077330" sldId="470"/>
            <ac:cxnSpMk id="227" creationId="{0D078E82-683C-4C69-EDA1-42922526A55C}"/>
          </ac:cxnSpMkLst>
        </pc:cxnChg>
        <pc:cxnChg chg="mod">
          <ac:chgData name="隆誠 堀本" userId="2a8589c694f2ec76" providerId="LiveId" clId="{06B28C38-40FB-4186-B16E-B4AD0D728688}" dt="2024-02-14T14:15:50.468" v="10" actId="478"/>
          <ac:cxnSpMkLst>
            <pc:docMk/>
            <pc:sldMk cId="2219077330" sldId="470"/>
            <ac:cxnSpMk id="228" creationId="{381E384D-E1EF-82B0-1406-5A6C98EF2219}"/>
          </ac:cxnSpMkLst>
        </pc:cxnChg>
        <pc:cxnChg chg="mod">
          <ac:chgData name="隆誠 堀本" userId="2a8589c694f2ec76" providerId="LiveId" clId="{06B28C38-40FB-4186-B16E-B4AD0D728688}" dt="2024-02-14T14:15:50.468" v="10" actId="478"/>
          <ac:cxnSpMkLst>
            <pc:docMk/>
            <pc:sldMk cId="2219077330" sldId="470"/>
            <ac:cxnSpMk id="229" creationId="{9C643E72-CFF0-848C-7407-2FDEDE93654C}"/>
          </ac:cxnSpMkLst>
        </pc:cxnChg>
      </pc:sldChg>
      <pc:sldChg chg="del">
        <pc:chgData name="隆誠 堀本" userId="2a8589c694f2ec76" providerId="LiveId" clId="{06B28C38-40FB-4186-B16E-B4AD0D728688}" dt="2024-02-15T10:54:15.745" v="2106" actId="2696"/>
        <pc:sldMkLst>
          <pc:docMk/>
          <pc:sldMk cId="3445539198" sldId="471"/>
        </pc:sldMkLst>
      </pc:sldChg>
      <pc:sldChg chg="del">
        <pc:chgData name="隆誠 堀本" userId="2a8589c694f2ec76" providerId="LiveId" clId="{06B28C38-40FB-4186-B16E-B4AD0D728688}" dt="2024-02-15T10:54:15.745" v="2106" actId="2696"/>
        <pc:sldMkLst>
          <pc:docMk/>
          <pc:sldMk cId="1431641736" sldId="472"/>
        </pc:sldMkLst>
      </pc:sldChg>
      <pc:sldChg chg="del">
        <pc:chgData name="隆誠 堀本" userId="2a8589c694f2ec76" providerId="LiveId" clId="{06B28C38-40FB-4186-B16E-B4AD0D728688}" dt="2024-02-15T10:54:15.745" v="2106" actId="2696"/>
        <pc:sldMkLst>
          <pc:docMk/>
          <pc:sldMk cId="503475933" sldId="473"/>
        </pc:sldMkLst>
      </pc:sldChg>
      <pc:sldChg chg="ord">
        <pc:chgData name="隆誠 堀本" userId="2a8589c694f2ec76" providerId="LiveId" clId="{06B28C38-40FB-4186-B16E-B4AD0D728688}" dt="2024-02-15T10:53:55.928" v="2105"/>
        <pc:sldMkLst>
          <pc:docMk/>
          <pc:sldMk cId="1844603692" sldId="474"/>
        </pc:sldMkLst>
      </pc:sldChg>
      <pc:sldChg chg="del">
        <pc:chgData name="隆誠 堀本" userId="2a8589c694f2ec76" providerId="LiveId" clId="{06B28C38-40FB-4186-B16E-B4AD0D728688}" dt="2024-02-15T10:54:15.745" v="2106" actId="2696"/>
        <pc:sldMkLst>
          <pc:docMk/>
          <pc:sldMk cId="319636304" sldId="475"/>
        </pc:sldMkLst>
      </pc:sldChg>
      <pc:sldChg chg="add del">
        <pc:chgData name="隆誠 堀本" userId="2a8589c694f2ec76" providerId="LiveId" clId="{06B28C38-40FB-4186-B16E-B4AD0D728688}" dt="2024-02-15T10:55:31.466" v="2111" actId="2696"/>
        <pc:sldMkLst>
          <pc:docMk/>
          <pc:sldMk cId="1687409500" sldId="476"/>
        </pc:sldMkLst>
      </pc:sldChg>
      <pc:sldChg chg="modSp mod">
        <pc:chgData name="隆誠 堀本" userId="2a8589c694f2ec76" providerId="LiveId" clId="{06B28C38-40FB-4186-B16E-B4AD0D728688}" dt="2024-02-15T10:51:00.792" v="2072" actId="2164"/>
        <pc:sldMkLst>
          <pc:docMk/>
          <pc:sldMk cId="79565411" sldId="477"/>
        </pc:sldMkLst>
        <pc:graphicFrameChg chg="mod modGraphic">
          <ac:chgData name="隆誠 堀本" userId="2a8589c694f2ec76" providerId="LiveId" clId="{06B28C38-40FB-4186-B16E-B4AD0D728688}" dt="2024-02-15T10:51:00.792" v="2072" actId="2164"/>
          <ac:graphicFrameMkLst>
            <pc:docMk/>
            <pc:sldMk cId="79565411" sldId="477"/>
            <ac:graphicFrameMk id="4" creationId="{D2B44C0D-6C39-3FB0-A627-0EFB0BB04A03}"/>
          </ac:graphicFrameMkLst>
        </pc:graphicFrameChg>
      </pc:sldChg>
      <pc:sldChg chg="add del">
        <pc:chgData name="隆誠 堀本" userId="2a8589c694f2ec76" providerId="LiveId" clId="{06B28C38-40FB-4186-B16E-B4AD0D728688}" dt="2024-02-15T10:55:15.954" v="2109" actId="2696"/>
        <pc:sldMkLst>
          <pc:docMk/>
          <pc:sldMk cId="135877074" sldId="478"/>
        </pc:sldMkLst>
      </pc:sldChg>
      <pc:sldChg chg="add del">
        <pc:chgData name="隆誠 堀本" userId="2a8589c694f2ec76" providerId="LiveId" clId="{06B28C38-40FB-4186-B16E-B4AD0D728688}" dt="2024-02-15T10:55:20.865" v="2110" actId="2696"/>
        <pc:sldMkLst>
          <pc:docMk/>
          <pc:sldMk cId="2696287731" sldId="479"/>
        </pc:sldMkLst>
      </pc:sldChg>
      <pc:sldChg chg="modSp mod modNotesTx">
        <pc:chgData name="隆誠 堀本" userId="2a8589c694f2ec76" providerId="LiveId" clId="{06B28C38-40FB-4186-B16E-B4AD0D728688}" dt="2024-02-14T15:20:04.047" v="1091" actId="20577"/>
        <pc:sldMkLst>
          <pc:docMk/>
          <pc:sldMk cId="2299138504" sldId="481"/>
        </pc:sldMkLst>
        <pc:spChg chg="mod">
          <ac:chgData name="隆誠 堀本" userId="2a8589c694f2ec76" providerId="LiveId" clId="{06B28C38-40FB-4186-B16E-B4AD0D728688}" dt="2024-02-14T15:18:23.457" v="1013" actId="20577"/>
          <ac:spMkLst>
            <pc:docMk/>
            <pc:sldMk cId="2299138504" sldId="481"/>
            <ac:spMk id="79" creationId="{25895D9D-3B6E-2809-1845-20DA2EF9F805}"/>
          </ac:spMkLst>
        </pc:spChg>
      </pc:sldChg>
      <pc:sldChg chg="modSp mod modNotesTx">
        <pc:chgData name="隆誠 堀本" userId="2a8589c694f2ec76" providerId="LiveId" clId="{06B28C38-40FB-4186-B16E-B4AD0D728688}" dt="2024-02-16T05:16:10.411" v="2537" actId="20577"/>
        <pc:sldMkLst>
          <pc:docMk/>
          <pc:sldMk cId="2715423104" sldId="483"/>
        </pc:sldMkLst>
        <pc:spChg chg="mod">
          <ac:chgData name="隆誠 堀本" userId="2a8589c694f2ec76" providerId="LiveId" clId="{06B28C38-40FB-4186-B16E-B4AD0D728688}" dt="2024-02-14T14:20:42.983" v="31" actId="20577"/>
          <ac:spMkLst>
            <pc:docMk/>
            <pc:sldMk cId="2715423104" sldId="483"/>
            <ac:spMk id="5" creationId="{9E15DB58-52A2-C303-18E6-342FB5D8FD18}"/>
          </ac:spMkLst>
        </pc:spChg>
      </pc:sldChg>
      <pc:sldChg chg="modNotesTx">
        <pc:chgData name="隆誠 堀本" userId="2a8589c694f2ec76" providerId="LiveId" clId="{06B28C38-40FB-4186-B16E-B4AD0D728688}" dt="2024-02-14T14:26:18.660" v="258" actId="20577"/>
        <pc:sldMkLst>
          <pc:docMk/>
          <pc:sldMk cId="2010249001" sldId="484"/>
        </pc:sldMkLst>
      </pc:sldChg>
      <pc:sldChg chg="del">
        <pc:chgData name="隆誠 堀本" userId="2a8589c694f2ec76" providerId="LiveId" clId="{06B28C38-40FB-4186-B16E-B4AD0D728688}" dt="2024-02-15T10:54:47.911" v="2108" actId="2696"/>
        <pc:sldMkLst>
          <pc:docMk/>
          <pc:sldMk cId="1612641160" sldId="485"/>
        </pc:sldMkLst>
      </pc:sldChg>
      <pc:sldChg chg="modNotesTx">
        <pc:chgData name="隆誠 堀本" userId="2a8589c694f2ec76" providerId="LiveId" clId="{06B28C38-40FB-4186-B16E-B4AD0D728688}" dt="2024-02-15T11:01:34.403" v="2166" actId="20577"/>
        <pc:sldMkLst>
          <pc:docMk/>
          <pc:sldMk cId="2179168985" sldId="488"/>
        </pc:sldMkLst>
      </pc:sldChg>
      <pc:sldChg chg="modSp mod">
        <pc:chgData name="隆誠 堀本" userId="2a8589c694f2ec76" providerId="LiveId" clId="{06B28C38-40FB-4186-B16E-B4AD0D728688}" dt="2024-02-14T14:13:56.658" v="3" actId="1076"/>
        <pc:sldMkLst>
          <pc:docMk/>
          <pc:sldMk cId="2984719957" sldId="489"/>
        </pc:sldMkLst>
        <pc:spChg chg="mod">
          <ac:chgData name="隆誠 堀本" userId="2a8589c694f2ec76" providerId="LiveId" clId="{06B28C38-40FB-4186-B16E-B4AD0D728688}" dt="2024-02-10T13:55:06.675" v="0" actId="207"/>
          <ac:spMkLst>
            <pc:docMk/>
            <pc:sldMk cId="2984719957" sldId="489"/>
            <ac:spMk id="55" creationId="{E9AB22BF-F0E7-7BE7-5287-CFBCA9097AA8}"/>
          </ac:spMkLst>
        </pc:spChg>
        <pc:grpChg chg="mod">
          <ac:chgData name="隆誠 堀本" userId="2a8589c694f2ec76" providerId="LiveId" clId="{06B28C38-40FB-4186-B16E-B4AD0D728688}" dt="2024-02-14T14:13:56.658" v="3" actId="1076"/>
          <ac:grpSpMkLst>
            <pc:docMk/>
            <pc:sldMk cId="2984719957" sldId="489"/>
            <ac:grpSpMk id="3" creationId="{DA8FD8A0-C871-1144-AF4C-EB9732375D5D}"/>
          </ac:grpSpMkLst>
        </pc:grpChg>
      </pc:sldChg>
      <pc:sldChg chg="modSp mod">
        <pc:chgData name="隆誠 堀本" userId="2a8589c694f2ec76" providerId="LiveId" clId="{06B28C38-40FB-4186-B16E-B4AD0D728688}" dt="2024-02-10T13:55:38.490" v="1" actId="207"/>
        <pc:sldMkLst>
          <pc:docMk/>
          <pc:sldMk cId="4155793212" sldId="491"/>
        </pc:sldMkLst>
        <pc:spChg chg="mod">
          <ac:chgData name="隆誠 堀本" userId="2a8589c694f2ec76" providerId="LiveId" clId="{06B28C38-40FB-4186-B16E-B4AD0D728688}" dt="2024-02-10T13:55:38.490" v="1" actId="207"/>
          <ac:spMkLst>
            <pc:docMk/>
            <pc:sldMk cId="4155793212" sldId="491"/>
            <ac:spMk id="50" creationId="{40426917-CA93-5F0B-F969-C8E5F14C7581}"/>
          </ac:spMkLst>
        </pc:spChg>
      </pc:sldChg>
      <pc:sldChg chg="modSp add mod ord">
        <pc:chgData name="隆誠 堀本" userId="2a8589c694f2ec76" providerId="LiveId" clId="{06B28C38-40FB-4186-B16E-B4AD0D728688}" dt="2024-02-15T10:53:42.944" v="2103"/>
        <pc:sldMkLst>
          <pc:docMk/>
          <pc:sldMk cId="1375252352" sldId="492"/>
        </pc:sldMkLst>
        <pc:spChg chg="mod">
          <ac:chgData name="隆誠 堀本" userId="2a8589c694f2ec76" providerId="LiveId" clId="{06B28C38-40FB-4186-B16E-B4AD0D728688}" dt="2024-02-14T14:17:24.353" v="17" actId="207"/>
          <ac:spMkLst>
            <pc:docMk/>
            <pc:sldMk cId="1375252352" sldId="492"/>
            <ac:spMk id="4" creationId="{F20965CE-2584-65D1-6F60-957C6B24FB42}"/>
          </ac:spMkLst>
        </pc:spChg>
        <pc:spChg chg="mod">
          <ac:chgData name="隆誠 堀本" userId="2a8589c694f2ec76" providerId="LiveId" clId="{06B28C38-40FB-4186-B16E-B4AD0D728688}" dt="2024-02-14T14:18:30.245" v="22" actId="207"/>
          <ac:spMkLst>
            <pc:docMk/>
            <pc:sldMk cId="1375252352" sldId="492"/>
            <ac:spMk id="17" creationId="{83B8E098-CF7B-44DD-E7CB-5E05D4BEE7F0}"/>
          </ac:spMkLst>
        </pc:spChg>
        <pc:spChg chg="mod">
          <ac:chgData name="隆誠 堀本" userId="2a8589c694f2ec76" providerId="LiveId" clId="{06B28C38-40FB-4186-B16E-B4AD0D728688}" dt="2024-02-14T14:18:30.245" v="22" actId="207"/>
          <ac:spMkLst>
            <pc:docMk/>
            <pc:sldMk cId="1375252352" sldId="492"/>
            <ac:spMk id="18" creationId="{C95C17B5-6D8E-B742-7ABC-8D17B0459FD6}"/>
          </ac:spMkLst>
        </pc:spChg>
        <pc:spChg chg="mod">
          <ac:chgData name="隆誠 堀本" userId="2a8589c694f2ec76" providerId="LiveId" clId="{06B28C38-40FB-4186-B16E-B4AD0D728688}" dt="2024-02-14T14:18:30.245" v="22" actId="207"/>
          <ac:spMkLst>
            <pc:docMk/>
            <pc:sldMk cId="1375252352" sldId="492"/>
            <ac:spMk id="19" creationId="{54C7AB6C-DAF1-720D-385D-3D5527A82C39}"/>
          </ac:spMkLst>
        </pc:spChg>
        <pc:spChg chg="mod">
          <ac:chgData name="隆誠 堀本" userId="2a8589c694f2ec76" providerId="LiveId" clId="{06B28C38-40FB-4186-B16E-B4AD0D728688}" dt="2024-02-14T14:18:30.245" v="22" actId="207"/>
          <ac:spMkLst>
            <pc:docMk/>
            <pc:sldMk cId="1375252352" sldId="492"/>
            <ac:spMk id="20" creationId="{34501C35-8B3B-48FB-C91E-2C7EBC0A4D24}"/>
          </ac:spMkLst>
        </pc:spChg>
        <pc:spChg chg="mod">
          <ac:chgData name="隆誠 堀本" userId="2a8589c694f2ec76" providerId="LiveId" clId="{06B28C38-40FB-4186-B16E-B4AD0D728688}" dt="2024-02-14T14:18:30.245" v="22" actId="207"/>
          <ac:spMkLst>
            <pc:docMk/>
            <pc:sldMk cId="1375252352" sldId="492"/>
            <ac:spMk id="21" creationId="{B5C13FFA-8EC4-6777-99F1-822598147A49}"/>
          </ac:spMkLst>
        </pc:spChg>
        <pc:spChg chg="mod">
          <ac:chgData name="隆誠 堀本" userId="2a8589c694f2ec76" providerId="LiveId" clId="{06B28C38-40FB-4186-B16E-B4AD0D728688}" dt="2024-02-14T14:17:52.244" v="19" actId="207"/>
          <ac:spMkLst>
            <pc:docMk/>
            <pc:sldMk cId="1375252352" sldId="492"/>
            <ac:spMk id="25" creationId="{958512DA-7A72-B082-E634-3941C61839C5}"/>
          </ac:spMkLst>
        </pc:spChg>
        <pc:spChg chg="mod">
          <ac:chgData name="隆誠 堀本" userId="2a8589c694f2ec76" providerId="LiveId" clId="{06B28C38-40FB-4186-B16E-B4AD0D728688}" dt="2024-02-14T14:18:43.626" v="23" actId="207"/>
          <ac:spMkLst>
            <pc:docMk/>
            <pc:sldMk cId="1375252352" sldId="492"/>
            <ac:spMk id="31" creationId="{A15CF40E-7018-5051-C842-B6E25A1AACEE}"/>
          </ac:spMkLst>
        </pc:spChg>
        <pc:spChg chg="mod">
          <ac:chgData name="隆誠 堀本" userId="2a8589c694f2ec76" providerId="LiveId" clId="{06B28C38-40FB-4186-B16E-B4AD0D728688}" dt="2024-02-14T14:18:43.626" v="23" actId="207"/>
          <ac:spMkLst>
            <pc:docMk/>
            <pc:sldMk cId="1375252352" sldId="492"/>
            <ac:spMk id="32" creationId="{0D79F8FC-DB55-74C1-E0E8-3E8AC1CE6561}"/>
          </ac:spMkLst>
        </pc:spChg>
        <pc:spChg chg="mod">
          <ac:chgData name="隆誠 堀本" userId="2a8589c694f2ec76" providerId="LiveId" clId="{06B28C38-40FB-4186-B16E-B4AD0D728688}" dt="2024-02-14T14:18:43.626" v="23" actId="207"/>
          <ac:spMkLst>
            <pc:docMk/>
            <pc:sldMk cId="1375252352" sldId="492"/>
            <ac:spMk id="33" creationId="{CC050AB7-1810-F751-DFCE-F8E5B9F713D3}"/>
          </ac:spMkLst>
        </pc:spChg>
        <pc:spChg chg="mod">
          <ac:chgData name="隆誠 堀本" userId="2a8589c694f2ec76" providerId="LiveId" clId="{06B28C38-40FB-4186-B16E-B4AD0D728688}" dt="2024-02-14T14:18:43.626" v="23" actId="207"/>
          <ac:spMkLst>
            <pc:docMk/>
            <pc:sldMk cId="1375252352" sldId="492"/>
            <ac:spMk id="34" creationId="{9D6B2AAA-A90C-8528-E6C8-88786622149F}"/>
          </ac:spMkLst>
        </pc:spChg>
        <pc:spChg chg="mod">
          <ac:chgData name="隆誠 堀本" userId="2a8589c694f2ec76" providerId="LiveId" clId="{06B28C38-40FB-4186-B16E-B4AD0D728688}" dt="2024-02-14T14:18:30.245" v="22" actId="207"/>
          <ac:spMkLst>
            <pc:docMk/>
            <pc:sldMk cId="1375252352" sldId="492"/>
            <ac:spMk id="52" creationId="{F9692F5F-C3C5-CDBD-85B0-DC1E06DDD627}"/>
          </ac:spMkLst>
        </pc:spChg>
        <pc:spChg chg="mod">
          <ac:chgData name="隆誠 堀本" userId="2a8589c694f2ec76" providerId="LiveId" clId="{06B28C38-40FB-4186-B16E-B4AD0D728688}" dt="2024-02-14T14:18:30.245" v="22" actId="207"/>
          <ac:spMkLst>
            <pc:docMk/>
            <pc:sldMk cId="1375252352" sldId="492"/>
            <ac:spMk id="53" creationId="{83BCC499-D21F-6F0C-BA80-060347C7FFC3}"/>
          </ac:spMkLst>
        </pc:spChg>
        <pc:spChg chg="mod">
          <ac:chgData name="隆誠 堀本" userId="2a8589c694f2ec76" providerId="LiveId" clId="{06B28C38-40FB-4186-B16E-B4AD0D728688}" dt="2024-02-14T14:18:30.245" v="22" actId="207"/>
          <ac:spMkLst>
            <pc:docMk/>
            <pc:sldMk cId="1375252352" sldId="492"/>
            <ac:spMk id="54" creationId="{65D32F4C-E39D-35D6-6FD1-1B7171048F35}"/>
          </ac:spMkLst>
        </pc:spChg>
        <pc:spChg chg="mod">
          <ac:chgData name="隆誠 堀本" userId="2a8589c694f2ec76" providerId="LiveId" clId="{06B28C38-40FB-4186-B16E-B4AD0D728688}" dt="2024-02-14T14:18:30.245" v="22" actId="207"/>
          <ac:spMkLst>
            <pc:docMk/>
            <pc:sldMk cId="1375252352" sldId="492"/>
            <ac:spMk id="55" creationId="{8F212C19-EDA7-CFBF-6C34-E87DC6694522}"/>
          </ac:spMkLst>
        </pc:spChg>
        <pc:spChg chg="mod">
          <ac:chgData name="隆誠 堀本" userId="2a8589c694f2ec76" providerId="LiveId" clId="{06B28C38-40FB-4186-B16E-B4AD0D728688}" dt="2024-02-14T14:18:30.245" v="22" actId="207"/>
          <ac:spMkLst>
            <pc:docMk/>
            <pc:sldMk cId="1375252352" sldId="492"/>
            <ac:spMk id="56" creationId="{BAD8233D-EFF7-0C1B-0A0A-2B12F1FD4B6B}"/>
          </ac:spMkLst>
        </pc:spChg>
        <pc:spChg chg="mod">
          <ac:chgData name="隆誠 堀本" userId="2a8589c694f2ec76" providerId="LiveId" clId="{06B28C38-40FB-4186-B16E-B4AD0D728688}" dt="2024-02-14T14:17:52.244" v="19" actId="207"/>
          <ac:spMkLst>
            <pc:docMk/>
            <pc:sldMk cId="1375252352" sldId="492"/>
            <ac:spMk id="96" creationId="{8982DD15-0537-E4A4-3332-F6CCABE255E2}"/>
          </ac:spMkLst>
        </pc:spChg>
        <pc:spChg chg="mod">
          <ac:chgData name="隆誠 堀本" userId="2a8589c694f2ec76" providerId="LiveId" clId="{06B28C38-40FB-4186-B16E-B4AD0D728688}" dt="2024-02-14T14:17:52.244" v="19" actId="207"/>
          <ac:spMkLst>
            <pc:docMk/>
            <pc:sldMk cId="1375252352" sldId="492"/>
            <ac:spMk id="97" creationId="{58AF8713-4731-399F-D10F-BCDE7EAD2E23}"/>
          </ac:spMkLst>
        </pc:spChg>
        <pc:spChg chg="mod">
          <ac:chgData name="隆誠 堀本" userId="2a8589c694f2ec76" providerId="LiveId" clId="{06B28C38-40FB-4186-B16E-B4AD0D728688}" dt="2024-02-14T14:17:52.244" v="19" actId="207"/>
          <ac:spMkLst>
            <pc:docMk/>
            <pc:sldMk cId="1375252352" sldId="492"/>
            <ac:spMk id="98" creationId="{562F2576-1286-BA7F-C726-34845382CB16}"/>
          </ac:spMkLst>
        </pc:spChg>
        <pc:spChg chg="mod">
          <ac:chgData name="隆誠 堀本" userId="2a8589c694f2ec76" providerId="LiveId" clId="{06B28C38-40FB-4186-B16E-B4AD0D728688}" dt="2024-02-14T14:17:52.244" v="19" actId="207"/>
          <ac:spMkLst>
            <pc:docMk/>
            <pc:sldMk cId="1375252352" sldId="492"/>
            <ac:spMk id="99" creationId="{C60CDCFC-B7F6-9D82-8A8B-1607038D7547}"/>
          </ac:spMkLst>
        </pc:spChg>
        <pc:spChg chg="mod">
          <ac:chgData name="隆誠 堀本" userId="2a8589c694f2ec76" providerId="LiveId" clId="{06B28C38-40FB-4186-B16E-B4AD0D728688}" dt="2024-02-14T14:17:52.244" v="19" actId="207"/>
          <ac:spMkLst>
            <pc:docMk/>
            <pc:sldMk cId="1375252352" sldId="492"/>
            <ac:spMk id="100" creationId="{87FD0961-691D-ED4F-D984-BDF5B7B34938}"/>
          </ac:spMkLst>
        </pc:spChg>
        <pc:spChg chg="mod">
          <ac:chgData name="隆誠 堀本" userId="2a8589c694f2ec76" providerId="LiveId" clId="{06B28C38-40FB-4186-B16E-B4AD0D728688}" dt="2024-02-14T14:17:52.244" v="19" actId="207"/>
          <ac:spMkLst>
            <pc:docMk/>
            <pc:sldMk cId="1375252352" sldId="492"/>
            <ac:spMk id="101" creationId="{3B4F49DC-DBAE-3D32-6E9E-159E2495F73E}"/>
          </ac:spMkLst>
        </pc:spChg>
        <pc:spChg chg="mod">
          <ac:chgData name="隆誠 堀本" userId="2a8589c694f2ec76" providerId="LiveId" clId="{06B28C38-40FB-4186-B16E-B4AD0D728688}" dt="2024-02-14T14:17:52.244" v="19" actId="207"/>
          <ac:spMkLst>
            <pc:docMk/>
            <pc:sldMk cId="1375252352" sldId="492"/>
            <ac:spMk id="105" creationId="{BB5C045A-7BF7-E6B1-3847-571E660E1765}"/>
          </ac:spMkLst>
        </pc:spChg>
        <pc:spChg chg="mod">
          <ac:chgData name="隆誠 堀本" userId="2a8589c694f2ec76" providerId="LiveId" clId="{06B28C38-40FB-4186-B16E-B4AD0D728688}" dt="2024-02-14T14:17:52.244" v="19" actId="207"/>
          <ac:spMkLst>
            <pc:docMk/>
            <pc:sldMk cId="1375252352" sldId="492"/>
            <ac:spMk id="106" creationId="{E9053A6A-8738-AEF6-9BA9-9E1125FBEFC8}"/>
          </ac:spMkLst>
        </pc:spChg>
        <pc:spChg chg="mod">
          <ac:chgData name="隆誠 堀本" userId="2a8589c694f2ec76" providerId="LiveId" clId="{06B28C38-40FB-4186-B16E-B4AD0D728688}" dt="2024-02-14T14:17:52.244" v="19" actId="207"/>
          <ac:spMkLst>
            <pc:docMk/>
            <pc:sldMk cId="1375252352" sldId="492"/>
            <ac:spMk id="107" creationId="{217EE168-B456-045E-AB11-FA28698E8D13}"/>
          </ac:spMkLst>
        </pc:spChg>
        <pc:cxnChg chg="mod">
          <ac:chgData name="隆誠 堀本" userId="2a8589c694f2ec76" providerId="LiveId" clId="{06B28C38-40FB-4186-B16E-B4AD0D728688}" dt="2024-02-14T14:18:20.996" v="21" actId="1076"/>
          <ac:cxnSpMkLst>
            <pc:docMk/>
            <pc:sldMk cId="1375252352" sldId="492"/>
            <ac:cxnSpMk id="10" creationId="{044C4F11-E0A8-F053-C70C-4DF3E8847F26}"/>
          </ac:cxnSpMkLst>
        </pc:cxnChg>
        <pc:cxnChg chg="mod">
          <ac:chgData name="隆誠 堀本" userId="2a8589c694f2ec76" providerId="LiveId" clId="{06B28C38-40FB-4186-B16E-B4AD0D728688}" dt="2024-02-14T14:18:20.996" v="21" actId="1076"/>
          <ac:cxnSpMkLst>
            <pc:docMk/>
            <pc:sldMk cId="1375252352" sldId="492"/>
            <ac:cxnSpMk id="11" creationId="{DDECD79C-5C42-4DDB-CDD9-321FD3D8E090}"/>
          </ac:cxnSpMkLst>
        </pc:cxnChg>
        <pc:cxnChg chg="mod">
          <ac:chgData name="隆誠 堀本" userId="2a8589c694f2ec76" providerId="LiveId" clId="{06B28C38-40FB-4186-B16E-B4AD0D728688}" dt="2024-02-14T14:18:20.996" v="21" actId="1076"/>
          <ac:cxnSpMkLst>
            <pc:docMk/>
            <pc:sldMk cId="1375252352" sldId="492"/>
            <ac:cxnSpMk id="12" creationId="{FE01990A-82D9-3600-6762-4BA9D4C20644}"/>
          </ac:cxnSpMkLst>
        </pc:cxnChg>
        <pc:cxnChg chg="mod">
          <ac:chgData name="隆誠 堀本" userId="2a8589c694f2ec76" providerId="LiveId" clId="{06B28C38-40FB-4186-B16E-B4AD0D728688}" dt="2024-02-14T14:18:20.996" v="21" actId="1076"/>
          <ac:cxnSpMkLst>
            <pc:docMk/>
            <pc:sldMk cId="1375252352" sldId="492"/>
            <ac:cxnSpMk id="13" creationId="{4CA25A5D-08FC-3FF7-3A45-5A36EB44B525}"/>
          </ac:cxnSpMkLst>
        </pc:cxnChg>
        <pc:cxnChg chg="mod">
          <ac:chgData name="隆誠 堀本" userId="2a8589c694f2ec76" providerId="LiveId" clId="{06B28C38-40FB-4186-B16E-B4AD0D728688}" dt="2024-02-14T14:18:20.996" v="21" actId="1076"/>
          <ac:cxnSpMkLst>
            <pc:docMk/>
            <pc:sldMk cId="1375252352" sldId="492"/>
            <ac:cxnSpMk id="14" creationId="{28AF069E-C5AE-9853-DE06-BD78EBD74BC6}"/>
          </ac:cxnSpMkLst>
        </pc:cxnChg>
        <pc:cxnChg chg="mod">
          <ac:chgData name="隆誠 堀本" userId="2a8589c694f2ec76" providerId="LiveId" clId="{06B28C38-40FB-4186-B16E-B4AD0D728688}" dt="2024-02-14T14:18:20.996" v="21" actId="1076"/>
          <ac:cxnSpMkLst>
            <pc:docMk/>
            <pc:sldMk cId="1375252352" sldId="492"/>
            <ac:cxnSpMk id="15" creationId="{DEA0C51D-CEED-A0BE-3218-8BC3407D198E}"/>
          </ac:cxnSpMkLst>
        </pc:cxnChg>
        <pc:cxnChg chg="mod">
          <ac:chgData name="隆誠 堀本" userId="2a8589c694f2ec76" providerId="LiveId" clId="{06B28C38-40FB-4186-B16E-B4AD0D728688}" dt="2024-02-14T14:18:20.996" v="21" actId="1076"/>
          <ac:cxnSpMkLst>
            <pc:docMk/>
            <pc:sldMk cId="1375252352" sldId="492"/>
            <ac:cxnSpMk id="59" creationId="{0A6A379F-5623-2265-C071-5107F104CB06}"/>
          </ac:cxnSpMkLst>
        </pc:cxnChg>
        <pc:cxnChg chg="mod">
          <ac:chgData name="隆誠 堀本" userId="2a8589c694f2ec76" providerId="LiveId" clId="{06B28C38-40FB-4186-B16E-B4AD0D728688}" dt="2024-02-14T14:18:20.996" v="21" actId="1076"/>
          <ac:cxnSpMkLst>
            <pc:docMk/>
            <pc:sldMk cId="1375252352" sldId="492"/>
            <ac:cxnSpMk id="68" creationId="{20A11FB9-6511-AB72-DD0D-A89BD35A5F09}"/>
          </ac:cxnSpMkLst>
        </pc:cxnChg>
        <pc:cxnChg chg="mod">
          <ac:chgData name="隆誠 堀本" userId="2a8589c694f2ec76" providerId="LiveId" clId="{06B28C38-40FB-4186-B16E-B4AD0D728688}" dt="2024-02-14T14:18:20.996" v="21" actId="1076"/>
          <ac:cxnSpMkLst>
            <pc:docMk/>
            <pc:sldMk cId="1375252352" sldId="492"/>
            <ac:cxnSpMk id="82" creationId="{236C3E7B-D30A-C71B-B2D6-1B3CC09588D3}"/>
          </ac:cxnSpMkLst>
        </pc:cxnChg>
      </pc:sldChg>
      <pc:sldChg chg="addSp delSp modSp add mod modNotesTx">
        <pc:chgData name="隆誠 堀本" userId="2a8589c694f2ec76" providerId="LiveId" clId="{06B28C38-40FB-4186-B16E-B4AD0D728688}" dt="2024-02-16T05:44:36.080" v="2769" actId="20577"/>
        <pc:sldMkLst>
          <pc:docMk/>
          <pc:sldMk cId="1556165837" sldId="493"/>
        </pc:sldMkLst>
        <pc:spChg chg="del">
          <ac:chgData name="隆誠 堀本" userId="2a8589c694f2ec76" providerId="LiveId" clId="{06B28C38-40FB-4186-B16E-B4AD0D728688}" dt="2024-02-14T14:39:55.037" v="431" actId="478"/>
          <ac:spMkLst>
            <pc:docMk/>
            <pc:sldMk cId="1556165837" sldId="493"/>
            <ac:spMk id="10" creationId="{7EB1CD7A-7D83-22FD-1168-4CB406B603B6}"/>
          </ac:spMkLst>
        </pc:spChg>
        <pc:graphicFrameChg chg="del">
          <ac:chgData name="隆誠 堀本" userId="2a8589c694f2ec76" providerId="LiveId" clId="{06B28C38-40FB-4186-B16E-B4AD0D728688}" dt="2024-02-14T14:39:58.538" v="432" actId="478"/>
          <ac:graphicFrameMkLst>
            <pc:docMk/>
            <pc:sldMk cId="1556165837" sldId="493"/>
            <ac:graphicFrameMk id="4" creationId="{8989C9B1-0ED7-A0B0-A86A-C3AF337C3684}"/>
          </ac:graphicFrameMkLst>
        </pc:graphicFrameChg>
        <pc:graphicFrameChg chg="del">
          <ac:chgData name="隆誠 堀本" userId="2a8589c694f2ec76" providerId="LiveId" clId="{06B28C38-40FB-4186-B16E-B4AD0D728688}" dt="2024-02-14T14:39:52.249" v="430" actId="478"/>
          <ac:graphicFrameMkLst>
            <pc:docMk/>
            <pc:sldMk cId="1556165837" sldId="493"/>
            <ac:graphicFrameMk id="5" creationId="{BFAC3844-D193-07E6-D6B5-B46C669E9CC0}"/>
          </ac:graphicFrameMkLst>
        </pc:graphicFrameChg>
        <pc:graphicFrameChg chg="add mod modGraphic">
          <ac:chgData name="隆誠 堀本" userId="2a8589c694f2ec76" providerId="LiveId" clId="{06B28C38-40FB-4186-B16E-B4AD0D728688}" dt="2024-02-14T14:49:25.997" v="534" actId="1076"/>
          <ac:graphicFrameMkLst>
            <pc:docMk/>
            <pc:sldMk cId="1556165837" sldId="493"/>
            <ac:graphicFrameMk id="7" creationId="{F4DA9419-562A-D1E5-4381-925A405CD3E2}"/>
          </ac:graphicFrameMkLst>
        </pc:graphicFrameChg>
        <pc:graphicFrameChg chg="add mod modGraphic">
          <ac:chgData name="隆誠 堀本" userId="2a8589c694f2ec76" providerId="LiveId" clId="{06B28C38-40FB-4186-B16E-B4AD0D728688}" dt="2024-02-14T14:49:29.687" v="535" actId="1076"/>
          <ac:graphicFrameMkLst>
            <pc:docMk/>
            <pc:sldMk cId="1556165837" sldId="493"/>
            <ac:graphicFrameMk id="8" creationId="{8276996A-DB90-CEDC-4883-DDD5EA9AE5AC}"/>
          </ac:graphicFrameMkLst>
        </pc:graphicFrameChg>
      </pc:sldChg>
      <pc:sldChg chg="delSp modSp add mod ord modNotesTx">
        <pc:chgData name="隆誠 堀本" userId="2a8589c694f2ec76" providerId="LiveId" clId="{06B28C38-40FB-4186-B16E-B4AD0D728688}" dt="2024-02-15T10:52:34.914" v="2091"/>
        <pc:sldMkLst>
          <pc:docMk/>
          <pc:sldMk cId="330364066" sldId="494"/>
        </pc:sldMkLst>
        <pc:spChg chg="del">
          <ac:chgData name="隆誠 堀本" userId="2a8589c694f2ec76" providerId="LiveId" clId="{06B28C38-40FB-4186-B16E-B4AD0D728688}" dt="2024-02-15T09:57:23.029" v="1422" actId="478"/>
          <ac:spMkLst>
            <pc:docMk/>
            <pc:sldMk cId="330364066" sldId="494"/>
            <ac:spMk id="2" creationId="{09E5417F-10A2-5705-2266-5E96627A0841}"/>
          </ac:spMkLst>
        </pc:spChg>
        <pc:spChg chg="del">
          <ac:chgData name="隆誠 堀本" userId="2a8589c694f2ec76" providerId="LiveId" clId="{06B28C38-40FB-4186-B16E-B4AD0D728688}" dt="2024-02-15T09:57:20.791" v="1421" actId="478"/>
          <ac:spMkLst>
            <pc:docMk/>
            <pc:sldMk cId="330364066" sldId="494"/>
            <ac:spMk id="6" creationId="{700F668D-0009-C8A6-5B4C-17DEA904D344}"/>
          </ac:spMkLst>
        </pc:spChg>
        <pc:spChg chg="mod">
          <ac:chgData name="隆誠 堀本" userId="2a8589c694f2ec76" providerId="LiveId" clId="{06B28C38-40FB-4186-B16E-B4AD0D728688}" dt="2024-02-15T10:00:09.696" v="1518" actId="14100"/>
          <ac:spMkLst>
            <pc:docMk/>
            <pc:sldMk cId="330364066" sldId="494"/>
            <ac:spMk id="10" creationId="{27FD567D-8C8A-26A7-2D7C-86EBCE5E4947}"/>
          </ac:spMkLst>
        </pc:spChg>
        <pc:graphicFrameChg chg="mod modGraphic">
          <ac:chgData name="隆誠 堀本" userId="2a8589c694f2ec76" providerId="LiveId" clId="{06B28C38-40FB-4186-B16E-B4AD0D728688}" dt="2024-02-15T10:03:23.191" v="1543" actId="20577"/>
          <ac:graphicFrameMkLst>
            <pc:docMk/>
            <pc:sldMk cId="330364066" sldId="494"/>
            <ac:graphicFrameMk id="4" creationId="{AB008D09-7423-86B7-1109-1AB17E59DDEF}"/>
          </ac:graphicFrameMkLst>
        </pc:graphicFrameChg>
        <pc:graphicFrameChg chg="mod modGraphic">
          <ac:chgData name="隆誠 堀本" userId="2a8589c694f2ec76" providerId="LiveId" clId="{06B28C38-40FB-4186-B16E-B4AD0D728688}" dt="2024-02-15T09:57:42.042" v="1427" actId="14100"/>
          <ac:graphicFrameMkLst>
            <pc:docMk/>
            <pc:sldMk cId="330364066" sldId="494"/>
            <ac:graphicFrameMk id="5" creationId="{16E9E2E3-4279-D7EB-3689-31DD1247F475}"/>
          </ac:graphicFrameMkLst>
        </pc:graphicFrameChg>
      </pc:sldChg>
      <pc:sldChg chg="addSp delSp modSp add mod ord">
        <pc:chgData name="隆誠 堀本" userId="2a8589c694f2ec76" providerId="LiveId" clId="{06B28C38-40FB-4186-B16E-B4AD0D728688}" dt="2024-02-15T10:52:34.914" v="2091"/>
        <pc:sldMkLst>
          <pc:docMk/>
          <pc:sldMk cId="2340750178" sldId="495"/>
        </pc:sldMkLst>
        <pc:spChg chg="add mod">
          <ac:chgData name="隆誠 堀本" userId="2a8589c694f2ec76" providerId="LiveId" clId="{06B28C38-40FB-4186-B16E-B4AD0D728688}" dt="2024-02-15T10:05:32.788" v="1564" actId="1076"/>
          <ac:spMkLst>
            <pc:docMk/>
            <pc:sldMk cId="2340750178" sldId="495"/>
            <ac:spMk id="2" creationId="{42A94EE8-CC6D-7396-D49A-11527D493204}"/>
          </ac:spMkLst>
        </pc:spChg>
        <pc:spChg chg="del">
          <ac:chgData name="隆誠 堀本" userId="2a8589c694f2ec76" providerId="LiveId" clId="{06B28C38-40FB-4186-B16E-B4AD0D728688}" dt="2024-02-15T10:04:08.001" v="1546" actId="478"/>
          <ac:spMkLst>
            <pc:docMk/>
            <pc:sldMk cId="2340750178" sldId="495"/>
            <ac:spMk id="10" creationId="{23B3D712-2EB1-2567-84A1-736965A51416}"/>
          </ac:spMkLst>
        </pc:spChg>
        <pc:graphicFrameChg chg="del">
          <ac:chgData name="隆誠 堀本" userId="2a8589c694f2ec76" providerId="LiveId" clId="{06B28C38-40FB-4186-B16E-B4AD0D728688}" dt="2024-02-15T10:04:10.909" v="1547" actId="478"/>
          <ac:graphicFrameMkLst>
            <pc:docMk/>
            <pc:sldMk cId="2340750178" sldId="495"/>
            <ac:graphicFrameMk id="4" creationId="{1819B680-35F5-4835-7748-B82F416C3388}"/>
          </ac:graphicFrameMkLst>
        </pc:graphicFrameChg>
        <pc:graphicFrameChg chg="del">
          <ac:chgData name="隆誠 堀本" userId="2a8589c694f2ec76" providerId="LiveId" clId="{06B28C38-40FB-4186-B16E-B4AD0D728688}" dt="2024-02-15T10:04:04.588" v="1545" actId="478"/>
          <ac:graphicFrameMkLst>
            <pc:docMk/>
            <pc:sldMk cId="2340750178" sldId="495"/>
            <ac:graphicFrameMk id="5" creationId="{47CEF9E3-D8A4-43D5-8F0F-611C0E4C0388}"/>
          </ac:graphicFrameMkLst>
        </pc:graphicFrameChg>
      </pc:sldChg>
      <pc:sldChg chg="addSp delSp modSp add mod ord modNotesTx">
        <pc:chgData name="隆誠 堀本" userId="2a8589c694f2ec76" providerId="LiveId" clId="{06B28C38-40FB-4186-B16E-B4AD0D728688}" dt="2024-02-15T10:52:34.914" v="2091"/>
        <pc:sldMkLst>
          <pc:docMk/>
          <pc:sldMk cId="2515584793" sldId="496"/>
        </pc:sldMkLst>
        <pc:spChg chg="del">
          <ac:chgData name="隆誠 堀本" userId="2a8589c694f2ec76" providerId="LiveId" clId="{06B28C38-40FB-4186-B16E-B4AD0D728688}" dt="2024-02-15T10:15:02.589" v="1591" actId="478"/>
          <ac:spMkLst>
            <pc:docMk/>
            <pc:sldMk cId="2515584793" sldId="496"/>
            <ac:spMk id="2" creationId="{9CE86578-EEC0-8C4A-4A2E-A5CBDD2D4DD7}"/>
          </ac:spMkLst>
        </pc:spChg>
        <pc:spChg chg="add del mod">
          <ac:chgData name="隆誠 堀本" userId="2a8589c694f2ec76" providerId="LiveId" clId="{06B28C38-40FB-4186-B16E-B4AD0D728688}" dt="2024-02-15T10:17:23.183" v="1683" actId="478"/>
          <ac:spMkLst>
            <pc:docMk/>
            <pc:sldMk cId="2515584793" sldId="496"/>
            <ac:spMk id="4" creationId="{5327C845-F067-0B7D-2D29-0A6DE701EB81}"/>
          </ac:spMkLst>
        </pc:spChg>
        <pc:spChg chg="del">
          <ac:chgData name="隆誠 堀本" userId="2a8589c694f2ec76" providerId="LiveId" clId="{06B28C38-40FB-4186-B16E-B4AD0D728688}" dt="2024-02-15T10:15:00.274" v="1590" actId="478"/>
          <ac:spMkLst>
            <pc:docMk/>
            <pc:sldMk cId="2515584793" sldId="496"/>
            <ac:spMk id="6" creationId="{BC87C7BC-BB0A-E791-4BD3-1254FCB865C0}"/>
          </ac:spMkLst>
        </pc:spChg>
        <pc:graphicFrameChg chg="mod modGraphic">
          <ac:chgData name="隆誠 堀本" userId="2a8589c694f2ec76" providerId="LiveId" clId="{06B28C38-40FB-4186-B16E-B4AD0D728688}" dt="2024-02-15T10:15:12.770" v="1593" actId="1076"/>
          <ac:graphicFrameMkLst>
            <pc:docMk/>
            <pc:sldMk cId="2515584793" sldId="496"/>
            <ac:graphicFrameMk id="7" creationId="{6AE65EF8-71CA-A962-2F07-394611878F17}"/>
          </ac:graphicFrameMkLst>
        </pc:graphicFrameChg>
        <pc:graphicFrameChg chg="mod modGraphic">
          <ac:chgData name="隆誠 堀本" userId="2a8589c694f2ec76" providerId="LiveId" clId="{06B28C38-40FB-4186-B16E-B4AD0D728688}" dt="2024-02-15T10:17:29.880" v="1684" actId="1076"/>
          <ac:graphicFrameMkLst>
            <pc:docMk/>
            <pc:sldMk cId="2515584793" sldId="496"/>
            <ac:graphicFrameMk id="8" creationId="{5B460D83-E77E-54A9-DDE5-CDAF27C94BC9}"/>
          </ac:graphicFrameMkLst>
        </pc:graphicFrameChg>
      </pc:sldChg>
      <pc:sldChg chg="addSp delSp modSp add mod ord modNotesTx">
        <pc:chgData name="隆誠 堀本" userId="2a8589c694f2ec76" providerId="LiveId" clId="{06B28C38-40FB-4186-B16E-B4AD0D728688}" dt="2024-02-15T10:52:34.914" v="2091"/>
        <pc:sldMkLst>
          <pc:docMk/>
          <pc:sldMk cId="246440007" sldId="497"/>
        </pc:sldMkLst>
        <pc:spChg chg="del">
          <ac:chgData name="隆誠 堀本" userId="2a8589c694f2ec76" providerId="LiveId" clId="{06B28C38-40FB-4186-B16E-B4AD0D728688}" dt="2024-02-15T10:21:58.233" v="1745" actId="478"/>
          <ac:spMkLst>
            <pc:docMk/>
            <pc:sldMk cId="246440007" sldId="497"/>
            <ac:spMk id="2" creationId="{19FC9030-8737-D940-07BF-930A8FCAF007}"/>
          </ac:spMkLst>
        </pc:spChg>
        <pc:spChg chg="add mod">
          <ac:chgData name="隆誠 堀本" userId="2a8589c694f2ec76" providerId="LiveId" clId="{06B28C38-40FB-4186-B16E-B4AD0D728688}" dt="2024-02-15T10:28:13.614" v="1948" actId="404"/>
          <ac:spMkLst>
            <pc:docMk/>
            <pc:sldMk cId="246440007" sldId="497"/>
            <ac:spMk id="5" creationId="{DE16FF22-88E1-C93E-92DF-71BC4DA6C553}"/>
          </ac:spMkLst>
        </pc:spChg>
        <pc:spChg chg="add mod">
          <ac:chgData name="隆誠 堀本" userId="2a8589c694f2ec76" providerId="LiveId" clId="{06B28C38-40FB-4186-B16E-B4AD0D728688}" dt="2024-02-15T10:26:30.984" v="1937"/>
          <ac:spMkLst>
            <pc:docMk/>
            <pc:sldMk cId="246440007" sldId="497"/>
            <ac:spMk id="6" creationId="{31047D09-55E5-E477-C739-62FDBFAB97B6}"/>
          </ac:spMkLst>
        </pc:spChg>
        <pc:spChg chg="add mod">
          <ac:chgData name="隆誠 堀本" userId="2a8589c694f2ec76" providerId="LiveId" clId="{06B28C38-40FB-4186-B16E-B4AD0D728688}" dt="2024-02-15T10:29:09.362" v="1985" actId="1076"/>
          <ac:spMkLst>
            <pc:docMk/>
            <pc:sldMk cId="246440007" sldId="497"/>
            <ac:spMk id="7" creationId="{A6C72112-55C5-989D-C088-D68F9568C2A8}"/>
          </ac:spMkLst>
        </pc:spChg>
        <pc:graphicFrameChg chg="add mod modGraphic">
          <ac:chgData name="隆誠 堀本" userId="2a8589c694f2ec76" providerId="LiveId" clId="{06B28C38-40FB-4186-B16E-B4AD0D728688}" dt="2024-02-15T10:29:12.593" v="1986" actId="14100"/>
          <ac:graphicFrameMkLst>
            <pc:docMk/>
            <pc:sldMk cId="246440007" sldId="497"/>
            <ac:graphicFrameMk id="4" creationId="{F950CBB0-2D6D-EADB-698E-82A6CF9F8E75}"/>
          </ac:graphicFrameMkLst>
        </pc:graphicFrameChg>
      </pc:sldChg>
      <pc:sldChg chg="add del">
        <pc:chgData name="隆誠 堀本" userId="2a8589c694f2ec76" providerId="LiveId" clId="{06B28C38-40FB-4186-B16E-B4AD0D728688}" dt="2024-02-15T10:51:01.419" v="2073" actId="2890"/>
        <pc:sldMkLst>
          <pc:docMk/>
          <pc:sldMk cId="827580489" sldId="498"/>
        </pc:sldMkLst>
      </pc:sldChg>
      <pc:sldChg chg="add ord">
        <pc:chgData name="隆誠 堀本" userId="2a8589c694f2ec76" providerId="LiveId" clId="{06B28C38-40FB-4186-B16E-B4AD0D728688}" dt="2024-02-15T10:52:41.319" v="2093"/>
        <pc:sldMkLst>
          <pc:docMk/>
          <pc:sldMk cId="2966193793" sldId="498"/>
        </pc:sldMkLst>
      </pc:sldChg>
      <pc:sldChg chg="add ord">
        <pc:chgData name="隆誠 堀本" userId="2a8589c694f2ec76" providerId="LiveId" clId="{06B28C38-40FB-4186-B16E-B4AD0D728688}" dt="2024-02-15T10:53:07.254" v="2100"/>
        <pc:sldMkLst>
          <pc:docMk/>
          <pc:sldMk cId="2020475116" sldId="499"/>
        </pc:sldMkLst>
      </pc:sldChg>
      <pc:sldChg chg="addSp delSp modSp add mod ord modNotesTx">
        <pc:chgData name="隆誠 堀本" userId="2a8589c694f2ec76" providerId="LiveId" clId="{06B28C38-40FB-4186-B16E-B4AD0D728688}" dt="2024-02-16T05:14:52.073" v="2524"/>
        <pc:sldMkLst>
          <pc:docMk/>
          <pc:sldMk cId="3784823316" sldId="500"/>
        </pc:sldMkLst>
        <pc:spChg chg="mod">
          <ac:chgData name="隆誠 堀本" userId="2a8589c694f2ec76" providerId="LiveId" clId="{06B28C38-40FB-4186-B16E-B4AD0D728688}" dt="2024-02-15T11:06:18.431" v="2480"/>
          <ac:spMkLst>
            <pc:docMk/>
            <pc:sldMk cId="3784823316" sldId="500"/>
            <ac:spMk id="8" creationId="{FC50407E-AEDC-17DD-88E8-CF51D16ECD6B}"/>
          </ac:spMkLst>
        </pc:spChg>
        <pc:spChg chg="mod">
          <ac:chgData name="隆誠 堀本" userId="2a8589c694f2ec76" providerId="LiveId" clId="{06B28C38-40FB-4186-B16E-B4AD0D728688}" dt="2024-02-15T11:06:18.431" v="2480"/>
          <ac:spMkLst>
            <pc:docMk/>
            <pc:sldMk cId="3784823316" sldId="500"/>
            <ac:spMk id="9" creationId="{BFD079F1-E2A0-1110-7B0A-A63CFB5071B8}"/>
          </ac:spMkLst>
        </pc:spChg>
        <pc:spChg chg="mod">
          <ac:chgData name="隆誠 堀本" userId="2a8589c694f2ec76" providerId="LiveId" clId="{06B28C38-40FB-4186-B16E-B4AD0D728688}" dt="2024-02-15T11:06:18.431" v="2480"/>
          <ac:spMkLst>
            <pc:docMk/>
            <pc:sldMk cId="3784823316" sldId="500"/>
            <ac:spMk id="10" creationId="{F81F8BF4-76CB-074F-73B2-0AB050DD0EB4}"/>
          </ac:spMkLst>
        </pc:spChg>
        <pc:spChg chg="mod">
          <ac:chgData name="隆誠 堀本" userId="2a8589c694f2ec76" providerId="LiveId" clId="{06B28C38-40FB-4186-B16E-B4AD0D728688}" dt="2024-02-15T11:06:18.431" v="2480"/>
          <ac:spMkLst>
            <pc:docMk/>
            <pc:sldMk cId="3784823316" sldId="500"/>
            <ac:spMk id="11" creationId="{CBEC1CBD-AB3B-237E-5F4F-087763A5365C}"/>
          </ac:spMkLst>
        </pc:spChg>
        <pc:spChg chg="mod">
          <ac:chgData name="隆誠 堀本" userId="2a8589c694f2ec76" providerId="LiveId" clId="{06B28C38-40FB-4186-B16E-B4AD0D728688}" dt="2024-02-15T11:06:18.431" v="2480"/>
          <ac:spMkLst>
            <pc:docMk/>
            <pc:sldMk cId="3784823316" sldId="500"/>
            <ac:spMk id="12" creationId="{8932F2E8-3299-ADE3-4931-FBF644AF8A51}"/>
          </ac:spMkLst>
        </pc:spChg>
        <pc:spChg chg="mod">
          <ac:chgData name="隆誠 堀本" userId="2a8589c694f2ec76" providerId="LiveId" clId="{06B28C38-40FB-4186-B16E-B4AD0D728688}" dt="2024-02-15T11:06:18.431" v="2480"/>
          <ac:spMkLst>
            <pc:docMk/>
            <pc:sldMk cId="3784823316" sldId="500"/>
            <ac:spMk id="13" creationId="{EA82CA85-0013-7F6C-7689-384271F76092}"/>
          </ac:spMkLst>
        </pc:spChg>
        <pc:spChg chg="mod">
          <ac:chgData name="隆誠 堀本" userId="2a8589c694f2ec76" providerId="LiveId" clId="{06B28C38-40FB-4186-B16E-B4AD0D728688}" dt="2024-02-15T11:06:18.431" v="2480"/>
          <ac:spMkLst>
            <pc:docMk/>
            <pc:sldMk cId="3784823316" sldId="500"/>
            <ac:spMk id="14" creationId="{CB4115A6-74B4-465A-0573-F5E2C9D73F6F}"/>
          </ac:spMkLst>
        </pc:spChg>
        <pc:spChg chg="mod">
          <ac:chgData name="隆誠 堀本" userId="2a8589c694f2ec76" providerId="LiveId" clId="{06B28C38-40FB-4186-B16E-B4AD0D728688}" dt="2024-02-15T11:06:18.431" v="2480"/>
          <ac:spMkLst>
            <pc:docMk/>
            <pc:sldMk cId="3784823316" sldId="500"/>
            <ac:spMk id="15" creationId="{64911762-46FF-2D74-3B1B-6683C7EBE482}"/>
          </ac:spMkLst>
        </pc:spChg>
        <pc:spChg chg="mod">
          <ac:chgData name="隆誠 堀本" userId="2a8589c694f2ec76" providerId="LiveId" clId="{06B28C38-40FB-4186-B16E-B4AD0D728688}" dt="2024-02-15T11:06:18.431" v="2480"/>
          <ac:spMkLst>
            <pc:docMk/>
            <pc:sldMk cId="3784823316" sldId="500"/>
            <ac:spMk id="23" creationId="{DCE6E06F-ACD6-F8CF-9910-F1CE7FEC2E6C}"/>
          </ac:spMkLst>
        </pc:spChg>
        <pc:spChg chg="mod">
          <ac:chgData name="隆誠 堀本" userId="2a8589c694f2ec76" providerId="LiveId" clId="{06B28C38-40FB-4186-B16E-B4AD0D728688}" dt="2024-02-15T11:06:18.431" v="2480"/>
          <ac:spMkLst>
            <pc:docMk/>
            <pc:sldMk cId="3784823316" sldId="500"/>
            <ac:spMk id="24" creationId="{07D1AB50-E516-9B17-2376-341325817ED0}"/>
          </ac:spMkLst>
        </pc:spChg>
        <pc:spChg chg="mod">
          <ac:chgData name="隆誠 堀本" userId="2a8589c694f2ec76" providerId="LiveId" clId="{06B28C38-40FB-4186-B16E-B4AD0D728688}" dt="2024-02-15T11:06:18.431" v="2480"/>
          <ac:spMkLst>
            <pc:docMk/>
            <pc:sldMk cId="3784823316" sldId="500"/>
            <ac:spMk id="25" creationId="{C8DE447D-C9BE-3766-4677-AE42BEA99454}"/>
          </ac:spMkLst>
        </pc:spChg>
        <pc:spChg chg="mod">
          <ac:chgData name="隆誠 堀本" userId="2a8589c694f2ec76" providerId="LiveId" clId="{06B28C38-40FB-4186-B16E-B4AD0D728688}" dt="2024-02-15T11:06:18.431" v="2480"/>
          <ac:spMkLst>
            <pc:docMk/>
            <pc:sldMk cId="3784823316" sldId="500"/>
            <ac:spMk id="26" creationId="{9F46FCC7-6694-4CC5-DE42-F7E46067A57F}"/>
          </ac:spMkLst>
        </pc:spChg>
        <pc:spChg chg="mod">
          <ac:chgData name="隆誠 堀本" userId="2a8589c694f2ec76" providerId="LiveId" clId="{06B28C38-40FB-4186-B16E-B4AD0D728688}" dt="2024-02-15T11:06:18.431" v="2480"/>
          <ac:spMkLst>
            <pc:docMk/>
            <pc:sldMk cId="3784823316" sldId="500"/>
            <ac:spMk id="27" creationId="{3EF804A2-6F0B-22DF-219B-AEC12947D921}"/>
          </ac:spMkLst>
        </pc:spChg>
        <pc:spChg chg="mod">
          <ac:chgData name="隆誠 堀本" userId="2a8589c694f2ec76" providerId="LiveId" clId="{06B28C38-40FB-4186-B16E-B4AD0D728688}" dt="2024-02-15T11:06:18.431" v="2480"/>
          <ac:spMkLst>
            <pc:docMk/>
            <pc:sldMk cId="3784823316" sldId="500"/>
            <ac:spMk id="28" creationId="{6B11F5D2-CD78-9DC3-0B38-32642048F92A}"/>
          </ac:spMkLst>
        </pc:spChg>
        <pc:spChg chg="mod">
          <ac:chgData name="隆誠 堀本" userId="2a8589c694f2ec76" providerId="LiveId" clId="{06B28C38-40FB-4186-B16E-B4AD0D728688}" dt="2024-02-15T11:06:18.431" v="2480"/>
          <ac:spMkLst>
            <pc:docMk/>
            <pc:sldMk cId="3784823316" sldId="500"/>
            <ac:spMk id="29" creationId="{66C2A5FA-735B-5346-4F61-31EA7338FDA2}"/>
          </ac:spMkLst>
        </pc:spChg>
        <pc:spChg chg="mod">
          <ac:chgData name="隆誠 堀本" userId="2a8589c694f2ec76" providerId="LiveId" clId="{06B28C38-40FB-4186-B16E-B4AD0D728688}" dt="2024-02-15T11:06:18.431" v="2480"/>
          <ac:spMkLst>
            <pc:docMk/>
            <pc:sldMk cId="3784823316" sldId="500"/>
            <ac:spMk id="30" creationId="{12C892C3-6E0C-65F9-9EA1-739F85800FF9}"/>
          </ac:spMkLst>
        </pc:spChg>
        <pc:spChg chg="mod">
          <ac:chgData name="隆誠 堀本" userId="2a8589c694f2ec76" providerId="LiveId" clId="{06B28C38-40FB-4186-B16E-B4AD0D728688}" dt="2024-02-15T11:06:18.431" v="2480"/>
          <ac:spMkLst>
            <pc:docMk/>
            <pc:sldMk cId="3784823316" sldId="500"/>
            <ac:spMk id="31" creationId="{1CF9902A-1050-C465-3821-09E4DFDE6441}"/>
          </ac:spMkLst>
        </pc:spChg>
        <pc:spChg chg="mod">
          <ac:chgData name="隆誠 堀本" userId="2a8589c694f2ec76" providerId="LiveId" clId="{06B28C38-40FB-4186-B16E-B4AD0D728688}" dt="2024-02-15T11:06:18.431" v="2480"/>
          <ac:spMkLst>
            <pc:docMk/>
            <pc:sldMk cId="3784823316" sldId="500"/>
            <ac:spMk id="34" creationId="{2B8A8E5E-2BC6-191A-38D9-2628746FF1D2}"/>
          </ac:spMkLst>
        </pc:spChg>
        <pc:grpChg chg="add mod">
          <ac:chgData name="隆誠 堀本" userId="2a8589c694f2ec76" providerId="LiveId" clId="{06B28C38-40FB-4186-B16E-B4AD0D728688}" dt="2024-02-15T11:06:22.852" v="2481" actId="1076"/>
          <ac:grpSpMkLst>
            <pc:docMk/>
            <pc:sldMk cId="3784823316" sldId="500"/>
            <ac:grpSpMk id="7" creationId="{9C377464-B05D-9DF8-F375-BF65FF5D847C}"/>
          </ac:grpSpMkLst>
        </pc:grpChg>
        <pc:grpChg chg="del">
          <ac:chgData name="隆誠 堀本" userId="2a8589c694f2ec76" providerId="LiveId" clId="{06B28C38-40FB-4186-B16E-B4AD0D728688}" dt="2024-02-15T11:06:00.818" v="2479" actId="478"/>
          <ac:grpSpMkLst>
            <pc:docMk/>
            <pc:sldMk cId="3784823316" sldId="500"/>
            <ac:grpSpMk id="36" creationId="{3DC8711F-57CB-6603-8081-FCFD88C0F7B8}"/>
          </ac:grpSpMkLst>
        </pc:grpChg>
        <pc:cxnChg chg="mod">
          <ac:chgData name="隆誠 堀本" userId="2a8589c694f2ec76" providerId="LiveId" clId="{06B28C38-40FB-4186-B16E-B4AD0D728688}" dt="2024-02-15T11:06:18.431" v="2480"/>
          <ac:cxnSpMkLst>
            <pc:docMk/>
            <pc:sldMk cId="3784823316" sldId="500"/>
            <ac:cxnSpMk id="16" creationId="{A853E8C9-8AEF-BA1B-6B95-4893773A5439}"/>
          </ac:cxnSpMkLst>
        </pc:cxnChg>
        <pc:cxnChg chg="mod">
          <ac:chgData name="隆誠 堀本" userId="2a8589c694f2ec76" providerId="LiveId" clId="{06B28C38-40FB-4186-B16E-B4AD0D728688}" dt="2024-02-15T11:06:18.431" v="2480"/>
          <ac:cxnSpMkLst>
            <pc:docMk/>
            <pc:sldMk cId="3784823316" sldId="500"/>
            <ac:cxnSpMk id="17" creationId="{4D99520B-1F28-47B4-4FE3-963B1C48B83C}"/>
          </ac:cxnSpMkLst>
        </pc:cxnChg>
        <pc:cxnChg chg="mod">
          <ac:chgData name="隆誠 堀本" userId="2a8589c694f2ec76" providerId="LiveId" clId="{06B28C38-40FB-4186-B16E-B4AD0D728688}" dt="2024-02-15T11:06:18.431" v="2480"/>
          <ac:cxnSpMkLst>
            <pc:docMk/>
            <pc:sldMk cId="3784823316" sldId="500"/>
            <ac:cxnSpMk id="18" creationId="{2F744042-F287-61B3-2738-885352BCFAC2}"/>
          </ac:cxnSpMkLst>
        </pc:cxnChg>
        <pc:cxnChg chg="mod">
          <ac:chgData name="隆誠 堀本" userId="2a8589c694f2ec76" providerId="LiveId" clId="{06B28C38-40FB-4186-B16E-B4AD0D728688}" dt="2024-02-15T11:06:18.431" v="2480"/>
          <ac:cxnSpMkLst>
            <pc:docMk/>
            <pc:sldMk cId="3784823316" sldId="500"/>
            <ac:cxnSpMk id="19" creationId="{28784CEC-E732-FECB-3367-5E689069AD7F}"/>
          </ac:cxnSpMkLst>
        </pc:cxnChg>
        <pc:cxnChg chg="mod">
          <ac:chgData name="隆誠 堀本" userId="2a8589c694f2ec76" providerId="LiveId" clId="{06B28C38-40FB-4186-B16E-B4AD0D728688}" dt="2024-02-15T11:06:18.431" v="2480"/>
          <ac:cxnSpMkLst>
            <pc:docMk/>
            <pc:sldMk cId="3784823316" sldId="500"/>
            <ac:cxnSpMk id="20" creationId="{10B6FA80-1CE9-6FF3-3B7F-AC98E771D1D2}"/>
          </ac:cxnSpMkLst>
        </pc:cxnChg>
        <pc:cxnChg chg="mod">
          <ac:chgData name="隆誠 堀本" userId="2a8589c694f2ec76" providerId="LiveId" clId="{06B28C38-40FB-4186-B16E-B4AD0D728688}" dt="2024-02-15T11:06:18.431" v="2480"/>
          <ac:cxnSpMkLst>
            <pc:docMk/>
            <pc:sldMk cId="3784823316" sldId="500"/>
            <ac:cxnSpMk id="21" creationId="{E4849498-F1AE-3388-10A5-D3EB6D055FC0}"/>
          </ac:cxnSpMkLst>
        </pc:cxnChg>
        <pc:cxnChg chg="mod">
          <ac:chgData name="隆誠 堀本" userId="2a8589c694f2ec76" providerId="LiveId" clId="{06B28C38-40FB-4186-B16E-B4AD0D728688}" dt="2024-02-15T11:06:18.431" v="2480"/>
          <ac:cxnSpMkLst>
            <pc:docMk/>
            <pc:sldMk cId="3784823316" sldId="500"/>
            <ac:cxnSpMk id="22" creationId="{C1F6EBFE-A0CF-0753-5102-28189B2905AA}"/>
          </ac:cxnSpMkLst>
        </pc:cxnChg>
        <pc:cxnChg chg="mod">
          <ac:chgData name="隆誠 堀本" userId="2a8589c694f2ec76" providerId="LiveId" clId="{06B28C38-40FB-4186-B16E-B4AD0D728688}" dt="2024-02-15T11:06:18.431" v="2480"/>
          <ac:cxnSpMkLst>
            <pc:docMk/>
            <pc:sldMk cId="3784823316" sldId="500"/>
            <ac:cxnSpMk id="32" creationId="{851E6344-43CE-5B7C-7F27-483605A1519B}"/>
          </ac:cxnSpMkLst>
        </pc:cxnChg>
        <pc:cxnChg chg="mod">
          <ac:chgData name="隆誠 堀本" userId="2a8589c694f2ec76" providerId="LiveId" clId="{06B28C38-40FB-4186-B16E-B4AD0D728688}" dt="2024-02-15T11:06:18.431" v="2480"/>
          <ac:cxnSpMkLst>
            <pc:docMk/>
            <pc:sldMk cId="3784823316" sldId="500"/>
            <ac:cxnSpMk id="33" creationId="{E0186FA4-2414-CEB1-9F30-D3B962278B45}"/>
          </ac:cxnSpMkLst>
        </pc:cxnChg>
        <pc:cxnChg chg="mod">
          <ac:chgData name="隆誠 堀本" userId="2a8589c694f2ec76" providerId="LiveId" clId="{06B28C38-40FB-4186-B16E-B4AD0D728688}" dt="2024-02-15T11:06:00.818" v="2479" actId="478"/>
          <ac:cxnSpMkLst>
            <pc:docMk/>
            <pc:sldMk cId="3784823316" sldId="500"/>
            <ac:cxnSpMk id="45" creationId="{F5F7D460-E66C-6B20-0A45-FB3A0E4094AA}"/>
          </ac:cxnSpMkLst>
        </pc:cxnChg>
        <pc:cxnChg chg="mod">
          <ac:chgData name="隆誠 堀本" userId="2a8589c694f2ec76" providerId="LiveId" clId="{06B28C38-40FB-4186-B16E-B4AD0D728688}" dt="2024-02-15T11:06:00.818" v="2479" actId="478"/>
          <ac:cxnSpMkLst>
            <pc:docMk/>
            <pc:sldMk cId="3784823316" sldId="500"/>
            <ac:cxnSpMk id="46" creationId="{3817D811-4E49-49B2-5E9C-444A3C63088E}"/>
          </ac:cxnSpMkLst>
        </pc:cxnChg>
        <pc:cxnChg chg="mod">
          <ac:chgData name="隆誠 堀本" userId="2a8589c694f2ec76" providerId="LiveId" clId="{06B28C38-40FB-4186-B16E-B4AD0D728688}" dt="2024-02-15T11:06:00.818" v="2479" actId="478"/>
          <ac:cxnSpMkLst>
            <pc:docMk/>
            <pc:sldMk cId="3784823316" sldId="500"/>
            <ac:cxnSpMk id="47" creationId="{BA0DAF01-2E14-5919-4D5C-8A1797EE0390}"/>
          </ac:cxnSpMkLst>
        </pc:cxnChg>
        <pc:cxnChg chg="mod">
          <ac:chgData name="隆誠 堀本" userId="2a8589c694f2ec76" providerId="LiveId" clId="{06B28C38-40FB-4186-B16E-B4AD0D728688}" dt="2024-02-15T11:06:00.818" v="2479" actId="478"/>
          <ac:cxnSpMkLst>
            <pc:docMk/>
            <pc:sldMk cId="3784823316" sldId="500"/>
            <ac:cxnSpMk id="48" creationId="{5B721965-669B-99F1-B57E-3357B0E5555D}"/>
          </ac:cxnSpMkLst>
        </pc:cxnChg>
        <pc:cxnChg chg="mod">
          <ac:chgData name="隆誠 堀本" userId="2a8589c694f2ec76" providerId="LiveId" clId="{06B28C38-40FB-4186-B16E-B4AD0D728688}" dt="2024-02-15T11:06:00.818" v="2479" actId="478"/>
          <ac:cxnSpMkLst>
            <pc:docMk/>
            <pc:sldMk cId="3784823316" sldId="500"/>
            <ac:cxnSpMk id="49" creationId="{D2C485E7-5396-BB0A-0D8E-CE02472E7BA1}"/>
          </ac:cxnSpMkLst>
        </pc:cxnChg>
        <pc:cxnChg chg="mod">
          <ac:chgData name="隆誠 堀本" userId="2a8589c694f2ec76" providerId="LiveId" clId="{06B28C38-40FB-4186-B16E-B4AD0D728688}" dt="2024-02-15T11:06:00.818" v="2479" actId="478"/>
          <ac:cxnSpMkLst>
            <pc:docMk/>
            <pc:sldMk cId="3784823316" sldId="500"/>
            <ac:cxnSpMk id="50" creationId="{4CAAB232-B15C-8906-0DA9-629D299D289E}"/>
          </ac:cxnSpMkLst>
        </pc:cxnChg>
        <pc:cxnChg chg="mod">
          <ac:chgData name="隆誠 堀本" userId="2a8589c694f2ec76" providerId="LiveId" clId="{06B28C38-40FB-4186-B16E-B4AD0D728688}" dt="2024-02-15T11:06:00.818" v="2479" actId="478"/>
          <ac:cxnSpMkLst>
            <pc:docMk/>
            <pc:sldMk cId="3784823316" sldId="500"/>
            <ac:cxnSpMk id="51" creationId="{2EE86E05-25A3-CDB8-A7C5-BE8540E50FB4}"/>
          </ac:cxnSpMkLst>
        </pc:cxnChg>
        <pc:cxnChg chg="mod">
          <ac:chgData name="隆誠 堀本" userId="2a8589c694f2ec76" providerId="LiveId" clId="{06B28C38-40FB-4186-B16E-B4AD0D728688}" dt="2024-02-15T11:06:00.818" v="2479" actId="478"/>
          <ac:cxnSpMkLst>
            <pc:docMk/>
            <pc:sldMk cId="3784823316" sldId="500"/>
            <ac:cxnSpMk id="61" creationId="{CAF79B33-DB2D-3D9C-A1FE-CD4B45567B63}"/>
          </ac:cxnSpMkLst>
        </pc:cxnChg>
        <pc:cxnChg chg="mod">
          <ac:chgData name="隆誠 堀本" userId="2a8589c694f2ec76" providerId="LiveId" clId="{06B28C38-40FB-4186-B16E-B4AD0D728688}" dt="2024-02-15T11:06:00.818" v="2479" actId="478"/>
          <ac:cxnSpMkLst>
            <pc:docMk/>
            <pc:sldMk cId="3784823316" sldId="500"/>
            <ac:cxnSpMk id="62" creationId="{507242A3-5B3C-BDE2-493C-0DF4570112B4}"/>
          </ac:cxnSpMkLst>
        </pc:cxnChg>
      </pc:sldChg>
      <pc:sldChg chg="modSp add mod">
        <pc:chgData name="隆誠 堀本" userId="2a8589c694f2ec76" providerId="LiveId" clId="{06B28C38-40FB-4186-B16E-B4AD0D728688}" dt="2024-02-19T06:57:55.151" v="2775" actId="1076"/>
        <pc:sldMkLst>
          <pc:docMk/>
          <pc:sldMk cId="1607410228" sldId="501"/>
        </pc:sldMkLst>
        <pc:spChg chg="mod">
          <ac:chgData name="隆誠 堀本" userId="2a8589c694f2ec76" providerId="LiveId" clId="{06B28C38-40FB-4186-B16E-B4AD0D728688}" dt="2024-02-19T06:57:55.151" v="2775" actId="1076"/>
          <ac:spMkLst>
            <pc:docMk/>
            <pc:sldMk cId="1607410228" sldId="501"/>
            <ac:spMk id="116" creationId="{D63D0FF8-D5B7-9D65-9BF8-1ADA3B646749}"/>
          </ac:spMkLst>
        </pc:spChg>
      </pc:sldChg>
    </pc:docChg>
  </pc:docChgLst>
  <pc:docChgLst>
    <pc:chgData name="堀本　隆誠" userId="aa8f65b3-1210-409b-80f5-ac31d608a8a1" providerId="ADAL" clId="{3F9B13A0-5AB9-45F7-AD37-4556B0871BC3}"/>
    <pc:docChg chg="undo redo custSel addSld delSld modSld sldOrd modMainMaster">
      <pc:chgData name="堀本　隆誠" userId="aa8f65b3-1210-409b-80f5-ac31d608a8a1" providerId="ADAL" clId="{3F9B13A0-5AB9-45F7-AD37-4556B0871BC3}" dt="2023-07-05T06:09:57.090" v="36404" actId="20577"/>
      <pc:docMkLst>
        <pc:docMk/>
      </pc:docMkLst>
      <pc:sldChg chg="modSp mod modNotesTx">
        <pc:chgData name="堀本　隆誠" userId="aa8f65b3-1210-409b-80f5-ac31d608a8a1" providerId="ADAL" clId="{3F9B13A0-5AB9-45F7-AD37-4556B0871BC3}" dt="2023-07-04T05:43:58.389" v="27724" actId="20577"/>
        <pc:sldMkLst>
          <pc:docMk/>
          <pc:sldMk cId="957920229" sldId="256"/>
        </pc:sldMkLst>
        <pc:spChg chg="mod">
          <ac:chgData name="堀本　隆誠" userId="aa8f65b3-1210-409b-80f5-ac31d608a8a1" providerId="ADAL" clId="{3F9B13A0-5AB9-45F7-AD37-4556B0871BC3}" dt="2023-06-27T06:48:21.148" v="8987" actId="14100"/>
          <ac:spMkLst>
            <pc:docMk/>
            <pc:sldMk cId="957920229" sldId="256"/>
            <ac:spMk id="4" creationId="{5C602FFC-052B-569D-8D52-06AF4A7E3E85}"/>
          </ac:spMkLst>
        </pc:spChg>
        <pc:spChg chg="mod">
          <ac:chgData name="堀本　隆誠" userId="aa8f65b3-1210-409b-80f5-ac31d608a8a1" providerId="ADAL" clId="{3F9B13A0-5AB9-45F7-AD37-4556B0871BC3}" dt="2023-07-04T05:43:58.389" v="27724" actId="20577"/>
          <ac:spMkLst>
            <pc:docMk/>
            <pc:sldMk cId="957920229" sldId="256"/>
            <ac:spMk id="5" creationId="{ABDE36E0-72C1-15BD-CEA9-DE7649E70D7C}"/>
          </ac:spMkLst>
        </pc:spChg>
      </pc:sldChg>
      <pc:sldChg chg="modSp mod">
        <pc:chgData name="堀本　隆誠" userId="aa8f65b3-1210-409b-80f5-ac31d608a8a1" providerId="ADAL" clId="{3F9B13A0-5AB9-45F7-AD37-4556B0871BC3}" dt="2023-06-27T06:43:26.531" v="8780"/>
        <pc:sldMkLst>
          <pc:docMk/>
          <pc:sldMk cId="812953570" sldId="257"/>
        </pc:sldMkLst>
        <pc:spChg chg="mod">
          <ac:chgData name="堀本　隆誠" userId="aa8f65b3-1210-409b-80f5-ac31d608a8a1" providerId="ADAL" clId="{3F9B13A0-5AB9-45F7-AD37-4556B0871BC3}" dt="2023-06-26T08:12:56.759" v="8336" actId="1076"/>
          <ac:spMkLst>
            <pc:docMk/>
            <pc:sldMk cId="812953570" sldId="257"/>
            <ac:spMk id="3" creationId="{6FB8702D-DF52-54A2-20B5-A937A3B825C1}"/>
          </ac:spMkLst>
        </pc:spChg>
        <pc:spChg chg="mod">
          <ac:chgData name="堀本　隆誠" userId="aa8f65b3-1210-409b-80f5-ac31d608a8a1" providerId="ADAL" clId="{3F9B13A0-5AB9-45F7-AD37-4556B0871BC3}" dt="2023-06-27T06:43:26.531" v="8780"/>
          <ac:spMkLst>
            <pc:docMk/>
            <pc:sldMk cId="812953570" sldId="257"/>
            <ac:spMk id="4" creationId="{1E8422C7-973B-3322-E8D4-EF2E3543F9A7}"/>
          </ac:spMkLst>
        </pc:spChg>
        <pc:spChg chg="mod">
          <ac:chgData name="堀本　隆誠" userId="aa8f65b3-1210-409b-80f5-ac31d608a8a1" providerId="ADAL" clId="{3F9B13A0-5AB9-45F7-AD37-4556B0871BC3}" dt="2023-06-26T08:11:39.808" v="8334" actId="1076"/>
          <ac:spMkLst>
            <pc:docMk/>
            <pc:sldMk cId="812953570" sldId="257"/>
            <ac:spMk id="5" creationId="{D725A97D-0DDC-7A00-CE5B-A97C6DA9626F}"/>
          </ac:spMkLst>
        </pc:spChg>
      </pc:sldChg>
      <pc:sldChg chg="modSp del">
        <pc:chgData name="堀本　隆誠" userId="aa8f65b3-1210-409b-80f5-ac31d608a8a1" providerId="ADAL" clId="{3F9B13A0-5AB9-45F7-AD37-4556B0871BC3}" dt="2023-06-26T08:14:12.901" v="8343" actId="2696"/>
        <pc:sldMkLst>
          <pc:docMk/>
          <pc:sldMk cId="4066198550" sldId="258"/>
        </pc:sldMkLst>
        <pc:spChg chg="mod">
          <ac:chgData name="堀本　隆誠" userId="aa8f65b3-1210-409b-80f5-ac31d608a8a1" providerId="ADAL" clId="{3F9B13A0-5AB9-45F7-AD37-4556B0871BC3}" dt="2023-06-25T21:41:29.046" v="5546"/>
          <ac:spMkLst>
            <pc:docMk/>
            <pc:sldMk cId="4066198550" sldId="258"/>
            <ac:spMk id="4" creationId="{111320A1-A02E-3B47-61F7-9837F8BDE34A}"/>
          </ac:spMkLst>
        </pc:spChg>
      </pc:sldChg>
      <pc:sldChg chg="modSp del">
        <pc:chgData name="堀本　隆誠" userId="aa8f65b3-1210-409b-80f5-ac31d608a8a1" providerId="ADAL" clId="{3F9B13A0-5AB9-45F7-AD37-4556B0871BC3}" dt="2023-06-26T08:14:32.682" v="8349" actId="2696"/>
        <pc:sldMkLst>
          <pc:docMk/>
          <pc:sldMk cId="414052015" sldId="259"/>
        </pc:sldMkLst>
        <pc:spChg chg="mod">
          <ac:chgData name="堀本　隆誠" userId="aa8f65b3-1210-409b-80f5-ac31d608a8a1" providerId="ADAL" clId="{3F9B13A0-5AB9-45F7-AD37-4556B0871BC3}" dt="2023-06-25T21:41:29.046" v="5546"/>
          <ac:spMkLst>
            <pc:docMk/>
            <pc:sldMk cId="414052015" sldId="259"/>
            <ac:spMk id="4" creationId="{5F7CBD66-C906-FABD-0775-57599C28242E}"/>
          </ac:spMkLst>
        </pc:spChg>
      </pc:sldChg>
      <pc:sldChg chg="modSp del">
        <pc:chgData name="堀本　隆誠" userId="aa8f65b3-1210-409b-80f5-ac31d608a8a1" providerId="ADAL" clId="{3F9B13A0-5AB9-45F7-AD37-4556B0871BC3}" dt="2023-06-26T08:15:36.011" v="8367" actId="2696"/>
        <pc:sldMkLst>
          <pc:docMk/>
          <pc:sldMk cId="1340457702" sldId="260"/>
        </pc:sldMkLst>
        <pc:spChg chg="mod">
          <ac:chgData name="堀本　隆誠" userId="aa8f65b3-1210-409b-80f5-ac31d608a8a1" providerId="ADAL" clId="{3F9B13A0-5AB9-45F7-AD37-4556B0871BC3}" dt="2023-06-25T21:41:29.046" v="5546"/>
          <ac:spMkLst>
            <pc:docMk/>
            <pc:sldMk cId="1340457702" sldId="260"/>
            <ac:spMk id="4" creationId="{D4E24625-3DD1-F4DF-C4DB-A3647AA1D07B}"/>
          </ac:spMkLst>
        </pc:spChg>
      </pc:sldChg>
      <pc:sldChg chg="modSp del">
        <pc:chgData name="堀本　隆誠" userId="aa8f65b3-1210-409b-80f5-ac31d608a8a1" providerId="ADAL" clId="{3F9B13A0-5AB9-45F7-AD37-4556B0871BC3}" dt="2023-06-26T08:15:48.647" v="8370" actId="2696"/>
        <pc:sldMkLst>
          <pc:docMk/>
          <pc:sldMk cId="2497852816" sldId="261"/>
        </pc:sldMkLst>
        <pc:spChg chg="mod">
          <ac:chgData name="堀本　隆誠" userId="aa8f65b3-1210-409b-80f5-ac31d608a8a1" providerId="ADAL" clId="{3F9B13A0-5AB9-45F7-AD37-4556B0871BC3}" dt="2023-06-25T21:41:29.046" v="5546"/>
          <ac:spMkLst>
            <pc:docMk/>
            <pc:sldMk cId="2497852816" sldId="261"/>
            <ac:spMk id="4" creationId="{A059889E-B1B8-F39B-3B9A-B29CDCB34F96}"/>
          </ac:spMkLst>
        </pc:spChg>
      </pc:sldChg>
      <pc:sldChg chg="modSp del">
        <pc:chgData name="堀本　隆誠" userId="aa8f65b3-1210-409b-80f5-ac31d608a8a1" providerId="ADAL" clId="{3F9B13A0-5AB9-45F7-AD37-4556B0871BC3}" dt="2023-06-26T08:15:02.142" v="8357" actId="2696"/>
        <pc:sldMkLst>
          <pc:docMk/>
          <pc:sldMk cId="652322213" sldId="262"/>
        </pc:sldMkLst>
        <pc:spChg chg="mod">
          <ac:chgData name="堀本　隆誠" userId="aa8f65b3-1210-409b-80f5-ac31d608a8a1" providerId="ADAL" clId="{3F9B13A0-5AB9-45F7-AD37-4556B0871BC3}" dt="2023-06-25T21:41:29.046" v="5546"/>
          <ac:spMkLst>
            <pc:docMk/>
            <pc:sldMk cId="652322213" sldId="262"/>
            <ac:spMk id="4" creationId="{AAEEC6B6-88E9-3660-627D-9A27BD5ADDBB}"/>
          </ac:spMkLst>
        </pc:spChg>
      </pc:sldChg>
      <pc:sldChg chg="addSp delSp modSp mod modNotesTx">
        <pc:chgData name="堀本　隆誠" userId="aa8f65b3-1210-409b-80f5-ac31d608a8a1" providerId="ADAL" clId="{3F9B13A0-5AB9-45F7-AD37-4556B0871BC3}" dt="2023-07-03T05:12:27.967" v="22738" actId="20577"/>
        <pc:sldMkLst>
          <pc:docMk/>
          <pc:sldMk cId="3512596192" sldId="263"/>
        </pc:sldMkLst>
        <pc:spChg chg="mod">
          <ac:chgData name="堀本　隆誠" userId="aa8f65b3-1210-409b-80f5-ac31d608a8a1" providerId="ADAL" clId="{3F9B13A0-5AB9-45F7-AD37-4556B0871BC3}" dt="2023-06-26T08:16:12.118" v="8371" actId="1076"/>
          <ac:spMkLst>
            <pc:docMk/>
            <pc:sldMk cId="3512596192" sldId="263"/>
            <ac:spMk id="2" creationId="{F162ED28-F713-1C80-0886-5528725F2006}"/>
          </ac:spMkLst>
        </pc:spChg>
        <pc:spChg chg="del mod">
          <ac:chgData name="堀本　隆誠" userId="aa8f65b3-1210-409b-80f5-ac31d608a8a1" providerId="ADAL" clId="{3F9B13A0-5AB9-45F7-AD37-4556B0871BC3}" dt="2023-06-29T06:45:33.953" v="20191" actId="478"/>
          <ac:spMkLst>
            <pc:docMk/>
            <pc:sldMk cId="3512596192" sldId="263"/>
            <ac:spMk id="3" creationId="{77B0A416-AB93-4FA6-B46A-A76B2A505B15}"/>
          </ac:spMkLst>
        </pc:spChg>
        <pc:spChg chg="mod">
          <ac:chgData name="堀本　隆誠" userId="aa8f65b3-1210-409b-80f5-ac31d608a8a1" providerId="ADAL" clId="{3F9B13A0-5AB9-45F7-AD37-4556B0871BC3}" dt="2023-06-29T06:58:05.125" v="20406" actId="164"/>
          <ac:spMkLst>
            <pc:docMk/>
            <pc:sldMk cId="3512596192" sldId="263"/>
            <ac:spMk id="4" creationId="{62818468-BAC5-6DB0-4CFE-EB3B9BBA2D72}"/>
          </ac:spMkLst>
        </pc:spChg>
        <pc:spChg chg="del">
          <ac:chgData name="堀本　隆誠" userId="aa8f65b3-1210-409b-80f5-ac31d608a8a1" providerId="ADAL" clId="{3F9B13A0-5AB9-45F7-AD37-4556B0871BC3}" dt="2023-06-27T09:52:19.487" v="9419" actId="478"/>
          <ac:spMkLst>
            <pc:docMk/>
            <pc:sldMk cId="3512596192" sldId="263"/>
            <ac:spMk id="5" creationId="{668A8FFC-4BC3-A9C3-94D9-955D19E74939}"/>
          </ac:spMkLst>
        </pc:spChg>
        <pc:spChg chg="add del mod">
          <ac:chgData name="堀本　隆誠" userId="aa8f65b3-1210-409b-80f5-ac31d608a8a1" providerId="ADAL" clId="{3F9B13A0-5AB9-45F7-AD37-4556B0871BC3}" dt="2023-07-03T05:07:41.346" v="22386" actId="478"/>
          <ac:spMkLst>
            <pc:docMk/>
            <pc:sldMk cId="3512596192" sldId="263"/>
            <ac:spMk id="5" creationId="{F46E5E08-6A60-41E8-A381-68F817889635}"/>
          </ac:spMkLst>
        </pc:spChg>
        <pc:spChg chg="mod">
          <ac:chgData name="堀本　隆誠" userId="aa8f65b3-1210-409b-80f5-ac31d608a8a1" providerId="ADAL" clId="{3F9B13A0-5AB9-45F7-AD37-4556B0871BC3}" dt="2023-06-27T06:43:26.531" v="8780"/>
          <ac:spMkLst>
            <pc:docMk/>
            <pc:sldMk cId="3512596192" sldId="263"/>
            <ac:spMk id="6" creationId="{5AC90781-2455-78B8-11E9-73F84839E3CC}"/>
          </ac:spMkLst>
        </pc:spChg>
        <pc:spChg chg="add mod">
          <ac:chgData name="堀本　隆誠" userId="aa8f65b3-1210-409b-80f5-ac31d608a8a1" providerId="ADAL" clId="{3F9B13A0-5AB9-45F7-AD37-4556B0871BC3}" dt="2023-06-29T06:58:05.125" v="20406" actId="164"/>
          <ac:spMkLst>
            <pc:docMk/>
            <pc:sldMk cId="3512596192" sldId="263"/>
            <ac:spMk id="7" creationId="{6A346C14-8F27-F989-7F75-043A5BF44EB5}"/>
          </ac:spMkLst>
        </pc:spChg>
        <pc:spChg chg="add mod">
          <ac:chgData name="堀本　隆誠" userId="aa8f65b3-1210-409b-80f5-ac31d608a8a1" providerId="ADAL" clId="{3F9B13A0-5AB9-45F7-AD37-4556B0871BC3}" dt="2023-06-29T06:56:42.521" v="20401" actId="404"/>
          <ac:spMkLst>
            <pc:docMk/>
            <pc:sldMk cId="3512596192" sldId="263"/>
            <ac:spMk id="8" creationId="{20CF2930-3B2C-D94B-64DB-862796FC0501}"/>
          </ac:spMkLst>
        </pc:spChg>
        <pc:spChg chg="add del mod">
          <ac:chgData name="堀本　隆誠" userId="aa8f65b3-1210-409b-80f5-ac31d608a8a1" providerId="ADAL" clId="{3F9B13A0-5AB9-45F7-AD37-4556B0871BC3}" dt="2023-06-27T13:50:34.729" v="9675" actId="478"/>
          <ac:spMkLst>
            <pc:docMk/>
            <pc:sldMk cId="3512596192" sldId="263"/>
            <ac:spMk id="9" creationId="{8C896CE6-69D6-B844-8185-F23B07D79BBF}"/>
          </ac:spMkLst>
        </pc:spChg>
        <pc:spChg chg="add mod">
          <ac:chgData name="堀本　隆誠" userId="aa8f65b3-1210-409b-80f5-ac31d608a8a1" providerId="ADAL" clId="{3F9B13A0-5AB9-45F7-AD37-4556B0871BC3}" dt="2023-07-03T05:08:28.148" v="22444" actId="20577"/>
          <ac:spMkLst>
            <pc:docMk/>
            <pc:sldMk cId="3512596192" sldId="263"/>
            <ac:spMk id="9" creationId="{E91751B4-7FC5-EA41-509C-B392D4B33612}"/>
          </ac:spMkLst>
        </pc:spChg>
        <pc:spChg chg="add mod ord">
          <ac:chgData name="堀本　隆誠" userId="aa8f65b3-1210-409b-80f5-ac31d608a8a1" providerId="ADAL" clId="{3F9B13A0-5AB9-45F7-AD37-4556B0871BC3}" dt="2023-06-29T07:02:50.562" v="20509" actId="1076"/>
          <ac:spMkLst>
            <pc:docMk/>
            <pc:sldMk cId="3512596192" sldId="263"/>
            <ac:spMk id="10" creationId="{3EFBD936-7913-0A94-1EAD-41D426B78C4B}"/>
          </ac:spMkLst>
        </pc:spChg>
        <pc:spChg chg="add del mod">
          <ac:chgData name="堀本　隆誠" userId="aa8f65b3-1210-409b-80f5-ac31d608a8a1" providerId="ADAL" clId="{3F9B13A0-5AB9-45F7-AD37-4556B0871BC3}" dt="2023-06-27T13:48:18.504" v="9641" actId="21"/>
          <ac:spMkLst>
            <pc:docMk/>
            <pc:sldMk cId="3512596192" sldId="263"/>
            <ac:spMk id="10" creationId="{7425E9E9-2ADC-0606-14D1-286235156572}"/>
          </ac:spMkLst>
        </pc:spChg>
        <pc:spChg chg="add mod">
          <ac:chgData name="堀本　隆誠" userId="aa8f65b3-1210-409b-80f5-ac31d608a8a1" providerId="ADAL" clId="{3F9B13A0-5AB9-45F7-AD37-4556B0871BC3}" dt="2023-06-29T06:49:21.535" v="20290" actId="14100"/>
          <ac:spMkLst>
            <pc:docMk/>
            <pc:sldMk cId="3512596192" sldId="263"/>
            <ac:spMk id="11" creationId="{F09BE40D-9A59-2C22-5CF4-14D7DC01076D}"/>
          </ac:spMkLst>
        </pc:spChg>
        <pc:spChg chg="add mod">
          <ac:chgData name="堀本　隆誠" userId="aa8f65b3-1210-409b-80f5-ac31d608a8a1" providerId="ADAL" clId="{3F9B13A0-5AB9-45F7-AD37-4556B0871BC3}" dt="2023-06-29T07:00:49.456" v="20492" actId="1076"/>
          <ac:spMkLst>
            <pc:docMk/>
            <pc:sldMk cId="3512596192" sldId="263"/>
            <ac:spMk id="12" creationId="{35C8FDED-BB5C-BD5D-DB77-71564CD110AD}"/>
          </ac:spMkLst>
        </pc:spChg>
        <pc:spChg chg="add mod">
          <ac:chgData name="堀本　隆誠" userId="aa8f65b3-1210-409b-80f5-ac31d608a8a1" providerId="ADAL" clId="{3F9B13A0-5AB9-45F7-AD37-4556B0871BC3}" dt="2023-06-29T07:04:32.573" v="20549" actId="1076"/>
          <ac:spMkLst>
            <pc:docMk/>
            <pc:sldMk cId="3512596192" sldId="263"/>
            <ac:spMk id="13" creationId="{FBD507DE-0F91-D389-E1BD-1DB574FC30FB}"/>
          </ac:spMkLst>
        </pc:spChg>
        <pc:spChg chg="add mod">
          <ac:chgData name="堀本　隆誠" userId="aa8f65b3-1210-409b-80f5-ac31d608a8a1" providerId="ADAL" clId="{3F9B13A0-5AB9-45F7-AD37-4556B0871BC3}" dt="2023-06-29T07:04:32.573" v="20549" actId="1076"/>
          <ac:spMkLst>
            <pc:docMk/>
            <pc:sldMk cId="3512596192" sldId="263"/>
            <ac:spMk id="14" creationId="{BDAA4244-C509-4691-BAB7-1EDBFB883BBF}"/>
          </ac:spMkLst>
        </pc:spChg>
        <pc:spChg chg="add mod">
          <ac:chgData name="堀本　隆誠" userId="aa8f65b3-1210-409b-80f5-ac31d608a8a1" providerId="ADAL" clId="{3F9B13A0-5AB9-45F7-AD37-4556B0871BC3}" dt="2023-06-29T07:04:32.573" v="20549" actId="1076"/>
          <ac:spMkLst>
            <pc:docMk/>
            <pc:sldMk cId="3512596192" sldId="263"/>
            <ac:spMk id="17" creationId="{E0C8013D-9AEA-E68D-ABC5-FA81931E1669}"/>
          </ac:spMkLst>
        </pc:spChg>
        <pc:grpChg chg="add mod">
          <ac:chgData name="堀本　隆誠" userId="aa8f65b3-1210-409b-80f5-ac31d608a8a1" providerId="ADAL" clId="{3F9B13A0-5AB9-45F7-AD37-4556B0871BC3}" dt="2023-06-29T07:02:56.948" v="20510" actId="1076"/>
          <ac:grpSpMkLst>
            <pc:docMk/>
            <pc:sldMk cId="3512596192" sldId="263"/>
            <ac:grpSpMk id="15" creationId="{D5181529-FD55-DF34-58C7-0B98F603E1E9}"/>
          </ac:grpSpMkLst>
        </pc:grpChg>
      </pc:sldChg>
      <pc:sldChg chg="modSp modNotesTx">
        <pc:chgData name="堀本　隆誠" userId="aa8f65b3-1210-409b-80f5-ac31d608a8a1" providerId="ADAL" clId="{3F9B13A0-5AB9-45F7-AD37-4556B0871BC3}" dt="2023-07-04T16:04:02.104" v="33543" actId="20577"/>
        <pc:sldMkLst>
          <pc:docMk/>
          <pc:sldMk cId="1887363874" sldId="264"/>
        </pc:sldMkLst>
        <pc:spChg chg="mod">
          <ac:chgData name="堀本　隆誠" userId="aa8f65b3-1210-409b-80f5-ac31d608a8a1" providerId="ADAL" clId="{3F9B13A0-5AB9-45F7-AD37-4556B0871BC3}" dt="2023-06-27T06:43:26.531" v="8780"/>
          <ac:spMkLst>
            <pc:docMk/>
            <pc:sldMk cId="1887363874" sldId="264"/>
            <ac:spMk id="3" creationId="{DBF54C50-CF84-8EB8-D49C-69D1848DC8BE}"/>
          </ac:spMkLst>
        </pc:spChg>
      </pc:sldChg>
      <pc:sldChg chg="addSp delSp modSp mod modNotesTx">
        <pc:chgData name="堀本　隆誠" userId="aa8f65b3-1210-409b-80f5-ac31d608a8a1" providerId="ADAL" clId="{3F9B13A0-5AB9-45F7-AD37-4556B0871BC3}" dt="2023-07-04T13:46:21.956" v="28527" actId="20577"/>
        <pc:sldMkLst>
          <pc:docMk/>
          <pc:sldMk cId="357090746" sldId="265"/>
        </pc:sldMkLst>
        <pc:spChg chg="mod">
          <ac:chgData name="堀本　隆誠" userId="aa8f65b3-1210-409b-80f5-ac31d608a8a1" providerId="ADAL" clId="{3F9B13A0-5AB9-45F7-AD37-4556B0871BC3}" dt="2023-06-27T15:25:22.776" v="10014" actId="1076"/>
          <ac:spMkLst>
            <pc:docMk/>
            <pc:sldMk cId="357090746" sldId="265"/>
            <ac:spMk id="2" creationId="{07119C50-14E4-41C7-0ECD-2D34A048001B}"/>
          </ac:spMkLst>
        </pc:spChg>
        <pc:spChg chg="mod">
          <ac:chgData name="堀本　隆誠" userId="aa8f65b3-1210-409b-80f5-ac31d608a8a1" providerId="ADAL" clId="{3F9B13A0-5AB9-45F7-AD37-4556B0871BC3}" dt="2023-07-03T05:19:59.606" v="22761" actId="14100"/>
          <ac:spMkLst>
            <pc:docMk/>
            <pc:sldMk cId="357090746" sldId="265"/>
            <ac:spMk id="3" creationId="{675A0225-724E-9F77-4B2D-CEA44CE0A38F}"/>
          </ac:spMkLst>
        </pc:spChg>
        <pc:spChg chg="mod">
          <ac:chgData name="堀本　隆誠" userId="aa8f65b3-1210-409b-80f5-ac31d608a8a1" providerId="ADAL" clId="{3F9B13A0-5AB9-45F7-AD37-4556B0871BC3}" dt="2023-06-26T08:17:14.521" v="8378" actId="1076"/>
          <ac:spMkLst>
            <pc:docMk/>
            <pc:sldMk cId="357090746" sldId="265"/>
            <ac:spMk id="4" creationId="{2FAA92EB-95D1-A4CA-2899-2929ED852CF5}"/>
          </ac:spMkLst>
        </pc:spChg>
        <pc:spChg chg="mod">
          <ac:chgData name="堀本　隆誠" userId="aa8f65b3-1210-409b-80f5-ac31d608a8a1" providerId="ADAL" clId="{3F9B13A0-5AB9-45F7-AD37-4556B0871BC3}" dt="2023-06-27T06:43:26.531" v="8780"/>
          <ac:spMkLst>
            <pc:docMk/>
            <pc:sldMk cId="357090746" sldId="265"/>
            <ac:spMk id="5" creationId="{428A5767-FE28-947F-2426-E77D8E353B9F}"/>
          </ac:spMkLst>
        </pc:spChg>
        <pc:picChg chg="add mod">
          <ac:chgData name="堀本　隆誠" userId="aa8f65b3-1210-409b-80f5-ac31d608a8a1" providerId="ADAL" clId="{3F9B13A0-5AB9-45F7-AD37-4556B0871BC3}" dt="2023-06-28T17:10:28.913" v="13205" actId="208"/>
          <ac:picMkLst>
            <pc:docMk/>
            <pc:sldMk cId="357090746" sldId="265"/>
            <ac:picMk id="7" creationId="{059EFAEC-5659-3079-2150-C90211B2FD58}"/>
          </ac:picMkLst>
        </pc:picChg>
        <pc:picChg chg="del">
          <ac:chgData name="堀本　隆誠" userId="aa8f65b3-1210-409b-80f5-ac31d608a8a1" providerId="ADAL" clId="{3F9B13A0-5AB9-45F7-AD37-4556B0871BC3}" dt="2023-06-28T07:04:01.458" v="13050" actId="478"/>
          <ac:picMkLst>
            <pc:docMk/>
            <pc:sldMk cId="357090746" sldId="265"/>
            <ac:picMk id="9" creationId="{C2C75859-539F-B5CD-6BB0-5A6F3EE81902}"/>
          </ac:picMkLst>
        </pc:picChg>
      </pc:sldChg>
      <pc:sldChg chg="del">
        <pc:chgData name="堀本　隆誠" userId="aa8f65b3-1210-409b-80f5-ac31d608a8a1" providerId="ADAL" clId="{3F9B13A0-5AB9-45F7-AD37-4556B0871BC3}" dt="2023-06-20T07:00:37.833" v="204" actId="2696"/>
        <pc:sldMkLst>
          <pc:docMk/>
          <pc:sldMk cId="2001811422" sldId="266"/>
        </pc:sldMkLst>
      </pc:sldChg>
      <pc:sldChg chg="del ord">
        <pc:chgData name="堀本　隆誠" userId="aa8f65b3-1210-409b-80f5-ac31d608a8a1" providerId="ADAL" clId="{3F9B13A0-5AB9-45F7-AD37-4556B0871BC3}" dt="2023-06-19T08:33:32.610" v="36" actId="2696"/>
        <pc:sldMkLst>
          <pc:docMk/>
          <pc:sldMk cId="3354532959" sldId="267"/>
        </pc:sldMkLst>
      </pc:sldChg>
      <pc:sldChg chg="addSp delSp modSp mod modNotesTx">
        <pc:chgData name="堀本　隆誠" userId="aa8f65b3-1210-409b-80f5-ac31d608a8a1" providerId="ADAL" clId="{3F9B13A0-5AB9-45F7-AD37-4556B0871BC3}" dt="2023-07-04T16:08:33.580" v="34007" actId="20577"/>
        <pc:sldMkLst>
          <pc:docMk/>
          <pc:sldMk cId="2200791912" sldId="268"/>
        </pc:sldMkLst>
        <pc:spChg chg="mod">
          <ac:chgData name="堀本　隆誠" userId="aa8f65b3-1210-409b-80f5-ac31d608a8a1" providerId="ADAL" clId="{3F9B13A0-5AB9-45F7-AD37-4556B0871BC3}" dt="2023-06-27T06:43:26.531" v="8780"/>
          <ac:spMkLst>
            <pc:docMk/>
            <pc:sldMk cId="2200791912" sldId="268"/>
            <ac:spMk id="2" creationId="{C5ACABC3-F759-DE9F-62E0-D6C0500CE046}"/>
          </ac:spMkLst>
        </pc:spChg>
        <pc:spChg chg="mod">
          <ac:chgData name="堀本　隆誠" userId="aa8f65b3-1210-409b-80f5-ac31d608a8a1" providerId="ADAL" clId="{3F9B13A0-5AB9-45F7-AD37-4556B0871BC3}" dt="2023-06-26T08:23:33.008" v="8436" actId="1076"/>
          <ac:spMkLst>
            <pc:docMk/>
            <pc:sldMk cId="2200791912" sldId="268"/>
            <ac:spMk id="3" creationId="{90B169D6-AE88-949C-D6B4-B6ABE592D767}"/>
          </ac:spMkLst>
        </pc:spChg>
        <pc:spChg chg="add mod">
          <ac:chgData name="堀本　隆誠" userId="aa8f65b3-1210-409b-80f5-ac31d608a8a1" providerId="ADAL" clId="{3F9B13A0-5AB9-45F7-AD37-4556B0871BC3}" dt="2023-07-04T16:01:52.702" v="33481" actId="1076"/>
          <ac:spMkLst>
            <pc:docMk/>
            <pc:sldMk cId="2200791912" sldId="268"/>
            <ac:spMk id="4" creationId="{4A080D2F-71CA-4BA5-2605-6A20CFCC6310}"/>
          </ac:spMkLst>
        </pc:spChg>
        <pc:spChg chg="del mod">
          <ac:chgData name="堀本　隆誠" userId="aa8f65b3-1210-409b-80f5-ac31d608a8a1" providerId="ADAL" clId="{3F9B13A0-5AB9-45F7-AD37-4556B0871BC3}" dt="2023-06-20T06:57:10.581" v="99"/>
          <ac:spMkLst>
            <pc:docMk/>
            <pc:sldMk cId="2200791912" sldId="268"/>
            <ac:spMk id="4" creationId="{59F51B70-A68A-E90F-706A-F43D36F49B67}"/>
          </ac:spMkLst>
        </pc:spChg>
        <pc:spChg chg="add mod">
          <ac:chgData name="堀本　隆誠" userId="aa8f65b3-1210-409b-80f5-ac31d608a8a1" providerId="ADAL" clId="{3F9B13A0-5AB9-45F7-AD37-4556B0871BC3}" dt="2023-07-04T15:59:28.168" v="33464" actId="1076"/>
          <ac:spMkLst>
            <pc:docMk/>
            <pc:sldMk cId="2200791912" sldId="268"/>
            <ac:spMk id="5" creationId="{93893241-B63F-D75B-7725-028E20B4CABB}"/>
          </ac:spMkLst>
        </pc:spChg>
        <pc:spChg chg="del">
          <ac:chgData name="堀本　隆誠" userId="aa8f65b3-1210-409b-80f5-ac31d608a8a1" providerId="ADAL" clId="{3F9B13A0-5AB9-45F7-AD37-4556B0871BC3}" dt="2023-06-20T06:57:13.980" v="100" actId="21"/>
          <ac:spMkLst>
            <pc:docMk/>
            <pc:sldMk cId="2200791912" sldId="268"/>
            <ac:spMk id="5" creationId="{FE1BC184-3130-A52D-32B6-3A5747FDD33F}"/>
          </ac:spMkLst>
        </pc:spChg>
        <pc:spChg chg="add mod">
          <ac:chgData name="堀本　隆誠" userId="aa8f65b3-1210-409b-80f5-ac31d608a8a1" providerId="ADAL" clId="{3F9B13A0-5AB9-45F7-AD37-4556B0871BC3}" dt="2023-07-04T16:01:19.324" v="33477" actId="1076"/>
          <ac:spMkLst>
            <pc:docMk/>
            <pc:sldMk cId="2200791912" sldId="268"/>
            <ac:spMk id="6" creationId="{E492C0C0-B9E7-A776-C370-0F14B34D142C}"/>
          </ac:spMkLst>
        </pc:spChg>
        <pc:spChg chg="add mod">
          <ac:chgData name="堀本　隆誠" userId="aa8f65b3-1210-409b-80f5-ac31d608a8a1" providerId="ADAL" clId="{3F9B13A0-5AB9-45F7-AD37-4556B0871BC3}" dt="2023-07-04T15:59:33.011" v="33465" actId="1076"/>
          <ac:spMkLst>
            <pc:docMk/>
            <pc:sldMk cId="2200791912" sldId="268"/>
            <ac:spMk id="7" creationId="{23FCE816-4C28-788A-F674-F3451AEA3007}"/>
          </ac:spMkLst>
        </pc:spChg>
        <pc:spChg chg="del mod">
          <ac:chgData name="堀本　隆誠" userId="aa8f65b3-1210-409b-80f5-ac31d608a8a1" providerId="ADAL" clId="{3F9B13A0-5AB9-45F7-AD37-4556B0871BC3}" dt="2023-06-20T06:57:10.545" v="97" actId="21"/>
          <ac:spMkLst>
            <pc:docMk/>
            <pc:sldMk cId="2200791912" sldId="268"/>
            <ac:spMk id="7" creationId="{602E6637-0984-97F3-F22F-ED3460B4C42D}"/>
          </ac:spMkLst>
        </pc:spChg>
        <pc:spChg chg="add del mod">
          <ac:chgData name="堀本　隆誠" userId="aa8f65b3-1210-409b-80f5-ac31d608a8a1" providerId="ADAL" clId="{3F9B13A0-5AB9-45F7-AD37-4556B0871BC3}" dt="2023-06-29T04:34:37.913" v="17455" actId="478"/>
          <ac:spMkLst>
            <pc:docMk/>
            <pc:sldMk cId="2200791912" sldId="268"/>
            <ac:spMk id="8" creationId="{D83E33C9-1D7D-66AA-7936-125025110C72}"/>
          </ac:spMkLst>
        </pc:spChg>
        <pc:spChg chg="add mod">
          <ac:chgData name="堀本　隆誠" userId="aa8f65b3-1210-409b-80f5-ac31d608a8a1" providerId="ADAL" clId="{3F9B13A0-5AB9-45F7-AD37-4556B0871BC3}" dt="2023-07-04T16:01:27.582" v="33479" actId="1076"/>
          <ac:spMkLst>
            <pc:docMk/>
            <pc:sldMk cId="2200791912" sldId="268"/>
            <ac:spMk id="9" creationId="{59C2568D-51F0-0D69-0F3B-1F9749BB15C4}"/>
          </ac:spMkLst>
        </pc:spChg>
        <pc:spChg chg="add mod">
          <ac:chgData name="堀本　隆誠" userId="aa8f65b3-1210-409b-80f5-ac31d608a8a1" providerId="ADAL" clId="{3F9B13A0-5AB9-45F7-AD37-4556B0871BC3}" dt="2023-07-04T16:02:28.798" v="33514" actId="14100"/>
          <ac:spMkLst>
            <pc:docMk/>
            <pc:sldMk cId="2200791912" sldId="268"/>
            <ac:spMk id="10" creationId="{CD6180A8-DE91-32E5-E852-1614001CB878}"/>
          </ac:spMkLst>
        </pc:spChg>
      </pc:sldChg>
      <pc:sldChg chg="del">
        <pc:chgData name="堀本　隆誠" userId="aa8f65b3-1210-409b-80f5-ac31d608a8a1" providerId="ADAL" clId="{3F9B13A0-5AB9-45F7-AD37-4556B0871BC3}" dt="2023-06-19T08:33:49.026" v="42" actId="2696"/>
        <pc:sldMkLst>
          <pc:docMk/>
          <pc:sldMk cId="2226777373" sldId="269"/>
        </pc:sldMkLst>
      </pc:sldChg>
      <pc:sldChg chg="del">
        <pc:chgData name="堀本　隆誠" userId="aa8f65b3-1210-409b-80f5-ac31d608a8a1" providerId="ADAL" clId="{3F9B13A0-5AB9-45F7-AD37-4556B0871BC3}" dt="2023-06-19T09:14:52.423" v="48" actId="2696"/>
        <pc:sldMkLst>
          <pc:docMk/>
          <pc:sldMk cId="506049607" sldId="270"/>
        </pc:sldMkLst>
      </pc:sldChg>
      <pc:sldChg chg="addSp delSp modSp del mod">
        <pc:chgData name="堀本　隆誠" userId="aa8f65b3-1210-409b-80f5-ac31d608a8a1" providerId="ADAL" clId="{3F9B13A0-5AB9-45F7-AD37-4556B0871BC3}" dt="2023-06-24T18:42:31.386" v="2565" actId="2696"/>
        <pc:sldMkLst>
          <pc:docMk/>
          <pc:sldMk cId="1311635903" sldId="271"/>
        </pc:sldMkLst>
        <pc:spChg chg="mod">
          <ac:chgData name="堀本　隆誠" userId="aa8f65b3-1210-409b-80f5-ac31d608a8a1" providerId="ADAL" clId="{3F9B13A0-5AB9-45F7-AD37-4556B0871BC3}" dt="2023-06-24T17:41:51.447" v="1664" actId="14100"/>
          <ac:spMkLst>
            <pc:docMk/>
            <pc:sldMk cId="1311635903" sldId="271"/>
            <ac:spMk id="2" creationId="{7CAC9385-9B5C-16CF-19CA-C6AAC76A2E9A}"/>
          </ac:spMkLst>
        </pc:spChg>
        <pc:spChg chg="del">
          <ac:chgData name="堀本　隆誠" userId="aa8f65b3-1210-409b-80f5-ac31d608a8a1" providerId="ADAL" clId="{3F9B13A0-5AB9-45F7-AD37-4556B0871BC3}" dt="2023-06-19T08:31:48.720" v="24" actId="21"/>
          <ac:spMkLst>
            <pc:docMk/>
            <pc:sldMk cId="1311635903" sldId="271"/>
            <ac:spMk id="4" creationId="{B3AC3F40-D33F-D381-50B6-9E375E3EFC7E}"/>
          </ac:spMkLst>
        </pc:spChg>
        <pc:spChg chg="add mod">
          <ac:chgData name="堀本　隆誠" userId="aa8f65b3-1210-409b-80f5-ac31d608a8a1" providerId="ADAL" clId="{3F9B13A0-5AB9-45F7-AD37-4556B0871BC3}" dt="2023-06-24T18:39:43.447" v="2564" actId="20577"/>
          <ac:spMkLst>
            <pc:docMk/>
            <pc:sldMk cId="1311635903" sldId="271"/>
            <ac:spMk id="4" creationId="{B5BA748A-D90D-E0B4-577A-7636ECF80D53}"/>
          </ac:spMkLst>
        </pc:spChg>
        <pc:picChg chg="del">
          <ac:chgData name="堀本　隆誠" userId="aa8f65b3-1210-409b-80f5-ac31d608a8a1" providerId="ADAL" clId="{3F9B13A0-5AB9-45F7-AD37-4556B0871BC3}" dt="2023-06-19T08:31:43.829" v="23" actId="21"/>
          <ac:picMkLst>
            <pc:docMk/>
            <pc:sldMk cId="1311635903" sldId="271"/>
            <ac:picMk id="15" creationId="{6ED1B6C3-D119-273C-EE26-6EC2E1F51709}"/>
          </ac:picMkLst>
        </pc:picChg>
      </pc:sldChg>
      <pc:sldChg chg="del">
        <pc:chgData name="堀本　隆誠" userId="aa8f65b3-1210-409b-80f5-ac31d608a8a1" providerId="ADAL" clId="{3F9B13A0-5AB9-45F7-AD37-4556B0871BC3}" dt="2023-06-19T08:31:55.333" v="25" actId="2696"/>
        <pc:sldMkLst>
          <pc:docMk/>
          <pc:sldMk cId="3749788199" sldId="273"/>
        </pc:sldMkLst>
      </pc:sldChg>
      <pc:sldChg chg="del">
        <pc:chgData name="堀本　隆誠" userId="aa8f65b3-1210-409b-80f5-ac31d608a8a1" providerId="ADAL" clId="{3F9B13A0-5AB9-45F7-AD37-4556B0871BC3}" dt="2023-06-19T08:31:59.356" v="26" actId="2696"/>
        <pc:sldMkLst>
          <pc:docMk/>
          <pc:sldMk cId="2871442170" sldId="274"/>
        </pc:sldMkLst>
      </pc:sldChg>
      <pc:sldChg chg="addSp delSp modSp del mod ord modNotesTx">
        <pc:chgData name="堀本　隆誠" userId="aa8f65b3-1210-409b-80f5-ac31d608a8a1" providerId="ADAL" clId="{3F9B13A0-5AB9-45F7-AD37-4556B0871BC3}" dt="2023-06-29T06:35:36.836" v="20137" actId="2696"/>
        <pc:sldMkLst>
          <pc:docMk/>
          <pc:sldMk cId="1306006836" sldId="275"/>
        </pc:sldMkLst>
        <pc:spChg chg="del">
          <ac:chgData name="堀本　隆誠" userId="aa8f65b3-1210-409b-80f5-ac31d608a8a1" providerId="ADAL" clId="{3F9B13A0-5AB9-45F7-AD37-4556B0871BC3}" dt="2023-06-26T08:16:36.243" v="8373" actId="478"/>
          <ac:spMkLst>
            <pc:docMk/>
            <pc:sldMk cId="1306006836" sldId="275"/>
            <ac:spMk id="2" creationId="{F162ED28-F713-1C80-0886-5528725F2006}"/>
          </ac:spMkLst>
        </pc:spChg>
        <pc:spChg chg="add mod">
          <ac:chgData name="堀本　隆誠" userId="aa8f65b3-1210-409b-80f5-ac31d608a8a1" providerId="ADAL" clId="{3F9B13A0-5AB9-45F7-AD37-4556B0871BC3}" dt="2023-06-26T08:16:30.442" v="8372"/>
          <ac:spMkLst>
            <pc:docMk/>
            <pc:sldMk cId="1306006836" sldId="275"/>
            <ac:spMk id="3" creationId="{500988F9-EBB9-2B47-B957-3D25D8359783}"/>
          </ac:spMkLst>
        </pc:spChg>
        <pc:spChg chg="add mod">
          <ac:chgData name="堀本　隆誠" userId="aa8f65b3-1210-409b-80f5-ac31d608a8a1" providerId="ADAL" clId="{3F9B13A0-5AB9-45F7-AD37-4556B0871BC3}" dt="2023-06-27T13:53:52.334" v="9740" actId="1076"/>
          <ac:spMkLst>
            <pc:docMk/>
            <pc:sldMk cId="1306006836" sldId="275"/>
            <ac:spMk id="5" creationId="{B1465139-488B-01AB-0CB9-CEDC5251954C}"/>
          </ac:spMkLst>
        </pc:spChg>
        <pc:spChg chg="mod">
          <ac:chgData name="堀本　隆誠" userId="aa8f65b3-1210-409b-80f5-ac31d608a8a1" providerId="ADAL" clId="{3F9B13A0-5AB9-45F7-AD37-4556B0871BC3}" dt="2023-06-27T06:43:26.531" v="8780"/>
          <ac:spMkLst>
            <pc:docMk/>
            <pc:sldMk cId="1306006836" sldId="275"/>
            <ac:spMk id="6" creationId="{5AC90781-2455-78B8-11E9-73F84839E3CC}"/>
          </ac:spMkLst>
        </pc:spChg>
        <pc:spChg chg="mod">
          <ac:chgData name="堀本　隆誠" userId="aa8f65b3-1210-409b-80f5-ac31d608a8a1" providerId="ADAL" clId="{3F9B13A0-5AB9-45F7-AD37-4556B0871BC3}" dt="2023-06-27T09:57:19.440" v="9552" actId="1036"/>
          <ac:spMkLst>
            <pc:docMk/>
            <pc:sldMk cId="1306006836" sldId="275"/>
            <ac:spMk id="7" creationId="{47E3D3AC-7E6C-4259-FE7C-4B3122EE2573}"/>
          </ac:spMkLst>
        </pc:spChg>
        <pc:spChg chg="del mod">
          <ac:chgData name="堀本　隆誠" userId="aa8f65b3-1210-409b-80f5-ac31d608a8a1" providerId="ADAL" clId="{3F9B13A0-5AB9-45F7-AD37-4556B0871BC3}" dt="2023-06-27T09:59:13.327" v="9566" actId="478"/>
          <ac:spMkLst>
            <pc:docMk/>
            <pc:sldMk cId="1306006836" sldId="275"/>
            <ac:spMk id="8" creationId="{EAB983A0-BA69-97BF-7E4F-B0A79AAAE61F}"/>
          </ac:spMkLst>
        </pc:spChg>
        <pc:spChg chg="mod">
          <ac:chgData name="堀本　隆誠" userId="aa8f65b3-1210-409b-80f5-ac31d608a8a1" providerId="ADAL" clId="{3F9B13A0-5AB9-45F7-AD37-4556B0871BC3}" dt="2023-06-27T13:53:02.408" v="9688" actId="13822"/>
          <ac:spMkLst>
            <pc:docMk/>
            <pc:sldMk cId="1306006836" sldId="275"/>
            <ac:spMk id="9" creationId="{878737C6-92E3-4CE6-BFBD-9958FD343DD9}"/>
          </ac:spMkLst>
        </pc:spChg>
        <pc:spChg chg="add mod">
          <ac:chgData name="堀本　隆誠" userId="aa8f65b3-1210-409b-80f5-ac31d608a8a1" providerId="ADAL" clId="{3F9B13A0-5AB9-45F7-AD37-4556B0871BC3}" dt="2023-06-27T13:57:41.027" v="9742" actId="1076"/>
          <ac:spMkLst>
            <pc:docMk/>
            <pc:sldMk cId="1306006836" sldId="275"/>
            <ac:spMk id="10" creationId="{26688263-79E7-CC36-F9B9-8DB4923BF0EA}"/>
          </ac:spMkLst>
        </pc:spChg>
      </pc:sldChg>
      <pc:sldChg chg="addSp delSp modSp mod ord">
        <pc:chgData name="堀本　隆誠" userId="aa8f65b3-1210-409b-80f5-ac31d608a8a1" providerId="ADAL" clId="{3F9B13A0-5AB9-45F7-AD37-4556B0871BC3}" dt="2023-06-27T15:25:35.972" v="10015" actId="1076"/>
        <pc:sldMkLst>
          <pc:docMk/>
          <pc:sldMk cId="1415019436" sldId="278"/>
        </pc:sldMkLst>
        <pc:spChg chg="mod">
          <ac:chgData name="堀本　隆誠" userId="aa8f65b3-1210-409b-80f5-ac31d608a8a1" providerId="ADAL" clId="{3F9B13A0-5AB9-45F7-AD37-4556B0871BC3}" dt="2023-06-27T15:25:35.972" v="10015" actId="1076"/>
          <ac:spMkLst>
            <pc:docMk/>
            <pc:sldMk cId="1415019436" sldId="278"/>
            <ac:spMk id="2" creationId="{07119C50-14E4-41C7-0ECD-2D34A048001B}"/>
          </ac:spMkLst>
        </pc:spChg>
        <pc:spChg chg="add mod">
          <ac:chgData name="堀本　隆誠" userId="aa8f65b3-1210-409b-80f5-ac31d608a8a1" providerId="ADAL" clId="{3F9B13A0-5AB9-45F7-AD37-4556B0871BC3}" dt="2023-06-26T08:17:33.562" v="8380"/>
          <ac:spMkLst>
            <pc:docMk/>
            <pc:sldMk cId="1415019436" sldId="278"/>
            <ac:spMk id="3" creationId="{A22F10E5-6DA6-9C5F-B8D4-4054E127D407}"/>
          </ac:spMkLst>
        </pc:spChg>
        <pc:spChg chg="del">
          <ac:chgData name="堀本　隆誠" userId="aa8f65b3-1210-409b-80f5-ac31d608a8a1" providerId="ADAL" clId="{3F9B13A0-5AB9-45F7-AD37-4556B0871BC3}" dt="2023-06-26T08:17:31.642" v="8379" actId="478"/>
          <ac:spMkLst>
            <pc:docMk/>
            <pc:sldMk cId="1415019436" sldId="278"/>
            <ac:spMk id="4" creationId="{2FAA92EB-95D1-A4CA-2899-2929ED852CF5}"/>
          </ac:spMkLst>
        </pc:spChg>
        <pc:spChg chg="mod">
          <ac:chgData name="堀本　隆誠" userId="aa8f65b3-1210-409b-80f5-ac31d608a8a1" providerId="ADAL" clId="{3F9B13A0-5AB9-45F7-AD37-4556B0871BC3}" dt="2023-06-27T06:43:26.531" v="8780"/>
          <ac:spMkLst>
            <pc:docMk/>
            <pc:sldMk cId="1415019436" sldId="278"/>
            <ac:spMk id="5" creationId="{428A5767-FE28-947F-2426-E77D8E353B9F}"/>
          </ac:spMkLst>
        </pc:spChg>
        <pc:spChg chg="mod">
          <ac:chgData name="堀本　隆誠" userId="aa8f65b3-1210-409b-80f5-ac31d608a8a1" providerId="ADAL" clId="{3F9B13A0-5AB9-45F7-AD37-4556B0871BC3}" dt="2023-06-26T07:17:40.118" v="7823" actId="1076"/>
          <ac:spMkLst>
            <pc:docMk/>
            <pc:sldMk cId="1415019436" sldId="278"/>
            <ac:spMk id="6" creationId="{31E30EC1-1579-82C3-066B-7D082031095D}"/>
          </ac:spMkLst>
        </pc:spChg>
        <pc:spChg chg="mod">
          <ac:chgData name="堀本　隆誠" userId="aa8f65b3-1210-409b-80f5-ac31d608a8a1" providerId="ADAL" clId="{3F9B13A0-5AB9-45F7-AD37-4556B0871BC3}" dt="2023-06-26T07:18:08.907" v="7835" actId="1076"/>
          <ac:spMkLst>
            <pc:docMk/>
            <pc:sldMk cId="1415019436" sldId="278"/>
            <ac:spMk id="11" creationId="{F308C750-DF7B-1CA7-DE51-23858068E121}"/>
          </ac:spMkLst>
        </pc:spChg>
        <pc:spChg chg="mod">
          <ac:chgData name="堀本　隆誠" userId="aa8f65b3-1210-409b-80f5-ac31d608a8a1" providerId="ADAL" clId="{3F9B13A0-5AB9-45F7-AD37-4556B0871BC3}" dt="2023-06-26T07:18:00.138" v="7831" actId="1076"/>
          <ac:spMkLst>
            <pc:docMk/>
            <pc:sldMk cId="1415019436" sldId="278"/>
            <ac:spMk id="12" creationId="{E0D586AA-67F2-A10F-26FB-5758BF82DA85}"/>
          </ac:spMkLst>
        </pc:spChg>
        <pc:spChg chg="mod">
          <ac:chgData name="堀本　隆誠" userId="aa8f65b3-1210-409b-80f5-ac31d608a8a1" providerId="ADAL" clId="{3F9B13A0-5AB9-45F7-AD37-4556B0871BC3}" dt="2023-06-26T07:17:51.042" v="7827" actId="1076"/>
          <ac:spMkLst>
            <pc:docMk/>
            <pc:sldMk cId="1415019436" sldId="278"/>
            <ac:spMk id="13" creationId="{8F87B8F8-4EE2-EE88-3251-FE0EBBE0F56F}"/>
          </ac:spMkLst>
        </pc:spChg>
      </pc:sldChg>
      <pc:sldChg chg="addSp delSp modSp mod ord modNotesTx">
        <pc:chgData name="堀本　隆誠" userId="aa8f65b3-1210-409b-80f5-ac31d608a8a1" providerId="ADAL" clId="{3F9B13A0-5AB9-45F7-AD37-4556B0871BC3}" dt="2023-07-04T13:49:25.684" v="28702" actId="20577"/>
        <pc:sldMkLst>
          <pc:docMk/>
          <pc:sldMk cId="905769720" sldId="279"/>
        </pc:sldMkLst>
        <pc:spChg chg="del">
          <ac:chgData name="堀本　隆誠" userId="aa8f65b3-1210-409b-80f5-ac31d608a8a1" providerId="ADAL" clId="{3F9B13A0-5AB9-45F7-AD37-4556B0871BC3}" dt="2023-06-25T15:05:08.752" v="3606" actId="21"/>
          <ac:spMkLst>
            <pc:docMk/>
            <pc:sldMk cId="905769720" sldId="279"/>
            <ac:spMk id="3" creationId="{0C2DC8CF-A71A-0CED-E04E-D199AA4DD9B3}"/>
          </ac:spMkLst>
        </pc:spChg>
        <pc:spChg chg="del">
          <ac:chgData name="堀本　隆誠" userId="aa8f65b3-1210-409b-80f5-ac31d608a8a1" providerId="ADAL" clId="{3F9B13A0-5AB9-45F7-AD37-4556B0871BC3}" dt="2023-06-26T08:17:38.992" v="8381" actId="478"/>
          <ac:spMkLst>
            <pc:docMk/>
            <pc:sldMk cId="905769720" sldId="279"/>
            <ac:spMk id="4" creationId="{2FAA92EB-95D1-A4CA-2899-2929ED852CF5}"/>
          </ac:spMkLst>
        </pc:spChg>
        <pc:spChg chg="mod">
          <ac:chgData name="堀本　隆誠" userId="aa8f65b3-1210-409b-80f5-ac31d608a8a1" providerId="ADAL" clId="{3F9B13A0-5AB9-45F7-AD37-4556B0871BC3}" dt="2023-06-27T06:43:26.531" v="8780"/>
          <ac:spMkLst>
            <pc:docMk/>
            <pc:sldMk cId="905769720" sldId="279"/>
            <ac:spMk id="5" creationId="{428A5767-FE28-947F-2426-E77D8E353B9F}"/>
          </ac:spMkLst>
        </pc:spChg>
        <pc:spChg chg="del mod">
          <ac:chgData name="堀本　隆誠" userId="aa8f65b3-1210-409b-80f5-ac31d608a8a1" providerId="ADAL" clId="{3F9B13A0-5AB9-45F7-AD37-4556B0871BC3}" dt="2023-06-27T16:12:34.273" v="10074" actId="478"/>
          <ac:spMkLst>
            <pc:docMk/>
            <pc:sldMk cId="905769720" sldId="279"/>
            <ac:spMk id="6" creationId="{4BB6FDF5-4431-9E7F-E410-759CFE0C4C36}"/>
          </ac:spMkLst>
        </pc:spChg>
        <pc:spChg chg="add mod">
          <ac:chgData name="堀本　隆誠" userId="aa8f65b3-1210-409b-80f5-ac31d608a8a1" providerId="ADAL" clId="{3F9B13A0-5AB9-45F7-AD37-4556B0871BC3}" dt="2023-06-26T08:17:41.029" v="8382"/>
          <ac:spMkLst>
            <pc:docMk/>
            <pc:sldMk cId="905769720" sldId="279"/>
            <ac:spMk id="12" creationId="{8B4A258B-3E8C-426A-6EBD-892CFB68F165}"/>
          </ac:spMkLst>
        </pc:spChg>
        <pc:spChg chg="add del">
          <ac:chgData name="堀本　隆誠" userId="aa8f65b3-1210-409b-80f5-ac31d608a8a1" providerId="ADAL" clId="{3F9B13A0-5AB9-45F7-AD37-4556B0871BC3}" dt="2023-06-27T07:32:54.844" v="9268" actId="22"/>
          <ac:spMkLst>
            <pc:docMk/>
            <pc:sldMk cId="905769720" sldId="279"/>
            <ac:spMk id="15" creationId="{083AC504-CB0C-7E79-365F-39DC925E0D6D}"/>
          </ac:spMkLst>
        </pc:spChg>
        <pc:spChg chg="add del mod">
          <ac:chgData name="堀本　隆誠" userId="aa8f65b3-1210-409b-80f5-ac31d608a8a1" providerId="ADAL" clId="{3F9B13A0-5AB9-45F7-AD37-4556B0871BC3}" dt="2023-06-27T16:18:16.718" v="10175" actId="478"/>
          <ac:spMkLst>
            <pc:docMk/>
            <pc:sldMk cId="905769720" sldId="279"/>
            <ac:spMk id="18" creationId="{15D612EB-E99A-B9E8-75CE-A7CA024A9AD4}"/>
          </ac:spMkLst>
        </pc:spChg>
        <pc:spChg chg="add mod">
          <ac:chgData name="堀本　隆誠" userId="aa8f65b3-1210-409b-80f5-ac31d608a8a1" providerId="ADAL" clId="{3F9B13A0-5AB9-45F7-AD37-4556B0871BC3}" dt="2023-06-29T05:30:15.799" v="19650" actId="14100"/>
          <ac:spMkLst>
            <pc:docMk/>
            <pc:sldMk cId="905769720" sldId="279"/>
            <ac:spMk id="19" creationId="{DAC74C8D-EDE0-A7AE-9748-AAEA6AD3D548}"/>
          </ac:spMkLst>
        </pc:spChg>
        <pc:spChg chg="del mod">
          <ac:chgData name="堀本　隆誠" userId="aa8f65b3-1210-409b-80f5-ac31d608a8a1" providerId="ADAL" clId="{3F9B13A0-5AB9-45F7-AD37-4556B0871BC3}" dt="2023-06-27T16:04:26.657" v="10034" actId="478"/>
          <ac:spMkLst>
            <pc:docMk/>
            <pc:sldMk cId="905769720" sldId="279"/>
            <ac:spMk id="24" creationId="{4338D4F8-BD9A-E58D-5EC2-673375B56F71}"/>
          </ac:spMkLst>
        </pc:spChg>
        <pc:spChg chg="mod">
          <ac:chgData name="堀本　隆誠" userId="aa8f65b3-1210-409b-80f5-ac31d608a8a1" providerId="ADAL" clId="{3F9B13A0-5AB9-45F7-AD37-4556B0871BC3}" dt="2023-06-27T15:27:03.327" v="10033" actId="14100"/>
          <ac:spMkLst>
            <pc:docMk/>
            <pc:sldMk cId="905769720" sldId="279"/>
            <ac:spMk id="34" creationId="{D6B6F1B1-80F3-55A7-C53A-2EBA2B3744AE}"/>
          </ac:spMkLst>
        </pc:spChg>
        <pc:cxnChg chg="del mod">
          <ac:chgData name="堀本　隆誠" userId="aa8f65b3-1210-409b-80f5-ac31d608a8a1" providerId="ADAL" clId="{3F9B13A0-5AB9-45F7-AD37-4556B0871BC3}" dt="2023-06-27T16:04:26.657" v="10034" actId="478"/>
          <ac:cxnSpMkLst>
            <pc:docMk/>
            <pc:sldMk cId="905769720" sldId="279"/>
            <ac:cxnSpMk id="10" creationId="{D41D593C-6DF1-4D54-2FF8-45DDE15DCD28}"/>
          </ac:cxnSpMkLst>
        </pc:cxnChg>
        <pc:cxnChg chg="del mod">
          <ac:chgData name="堀本　隆誠" userId="aa8f65b3-1210-409b-80f5-ac31d608a8a1" providerId="ADAL" clId="{3F9B13A0-5AB9-45F7-AD37-4556B0871BC3}" dt="2023-06-27T16:04:26.657" v="10034" actId="478"/>
          <ac:cxnSpMkLst>
            <pc:docMk/>
            <pc:sldMk cId="905769720" sldId="279"/>
            <ac:cxnSpMk id="11" creationId="{A6D62469-0F3D-C462-B71E-6A038A165C61}"/>
          </ac:cxnSpMkLst>
        </pc:cxnChg>
        <pc:cxnChg chg="del mod">
          <ac:chgData name="堀本　隆誠" userId="aa8f65b3-1210-409b-80f5-ac31d608a8a1" providerId="ADAL" clId="{3F9B13A0-5AB9-45F7-AD37-4556B0871BC3}" dt="2023-06-27T16:04:26.657" v="10034" actId="478"/>
          <ac:cxnSpMkLst>
            <pc:docMk/>
            <pc:sldMk cId="905769720" sldId="279"/>
            <ac:cxnSpMk id="14" creationId="{AB410578-3BA1-CD55-455B-10B83FA5A405}"/>
          </ac:cxnSpMkLst>
        </pc:cxnChg>
        <pc:cxnChg chg="del mod">
          <ac:chgData name="堀本　隆誠" userId="aa8f65b3-1210-409b-80f5-ac31d608a8a1" providerId="ADAL" clId="{3F9B13A0-5AB9-45F7-AD37-4556B0871BC3}" dt="2023-06-27T16:04:26.657" v="10034" actId="478"/>
          <ac:cxnSpMkLst>
            <pc:docMk/>
            <pc:sldMk cId="905769720" sldId="279"/>
            <ac:cxnSpMk id="17" creationId="{957B2115-D281-353C-5639-89FC70C9F945}"/>
          </ac:cxnSpMkLst>
        </pc:cxnChg>
        <pc:cxnChg chg="del mod">
          <ac:chgData name="堀本　隆誠" userId="aa8f65b3-1210-409b-80f5-ac31d608a8a1" providerId="ADAL" clId="{3F9B13A0-5AB9-45F7-AD37-4556B0871BC3}" dt="2023-06-27T16:04:26.657" v="10034" actId="478"/>
          <ac:cxnSpMkLst>
            <pc:docMk/>
            <pc:sldMk cId="905769720" sldId="279"/>
            <ac:cxnSpMk id="26" creationId="{5577951F-1538-8A02-B7A1-DBA3DB89DC23}"/>
          </ac:cxnSpMkLst>
        </pc:cxnChg>
        <pc:cxnChg chg="del mod">
          <ac:chgData name="堀本　隆誠" userId="aa8f65b3-1210-409b-80f5-ac31d608a8a1" providerId="ADAL" clId="{3F9B13A0-5AB9-45F7-AD37-4556B0871BC3}" dt="2023-06-27T16:04:32.879" v="10035" actId="478"/>
          <ac:cxnSpMkLst>
            <pc:docMk/>
            <pc:sldMk cId="905769720" sldId="279"/>
            <ac:cxnSpMk id="30" creationId="{FBE7E6C6-B7D6-C74F-3EB6-0B64673529C9}"/>
          </ac:cxnSpMkLst>
        </pc:cxnChg>
        <pc:cxnChg chg="del mod">
          <ac:chgData name="堀本　隆誠" userId="aa8f65b3-1210-409b-80f5-ac31d608a8a1" providerId="ADAL" clId="{3F9B13A0-5AB9-45F7-AD37-4556B0871BC3}" dt="2023-06-27T16:04:32.879" v="10035" actId="478"/>
          <ac:cxnSpMkLst>
            <pc:docMk/>
            <pc:sldMk cId="905769720" sldId="279"/>
            <ac:cxnSpMk id="31" creationId="{1B33ECF7-4528-F87C-7D1A-13F522664BA4}"/>
          </ac:cxnSpMkLst>
        </pc:cxnChg>
        <pc:cxnChg chg="del mod">
          <ac:chgData name="堀本　隆誠" userId="aa8f65b3-1210-409b-80f5-ac31d608a8a1" providerId="ADAL" clId="{3F9B13A0-5AB9-45F7-AD37-4556B0871BC3}" dt="2023-06-27T16:04:32.879" v="10035" actId="478"/>
          <ac:cxnSpMkLst>
            <pc:docMk/>
            <pc:sldMk cId="905769720" sldId="279"/>
            <ac:cxnSpMk id="32" creationId="{673BCB49-1880-BF6A-A91F-894DED607828}"/>
          </ac:cxnSpMkLst>
        </pc:cxnChg>
      </pc:sldChg>
      <pc:sldChg chg="modSp mod modNotesTx">
        <pc:chgData name="堀本　隆誠" userId="aa8f65b3-1210-409b-80f5-ac31d608a8a1" providerId="ADAL" clId="{3F9B13A0-5AB9-45F7-AD37-4556B0871BC3}" dt="2023-07-04T15:26:25.231" v="31293" actId="20577"/>
        <pc:sldMkLst>
          <pc:docMk/>
          <pc:sldMk cId="4160408178" sldId="280"/>
        </pc:sldMkLst>
        <pc:spChg chg="mod">
          <ac:chgData name="堀本　隆誠" userId="aa8f65b3-1210-409b-80f5-ac31d608a8a1" providerId="ADAL" clId="{3F9B13A0-5AB9-45F7-AD37-4556B0871BC3}" dt="2023-06-26T07:48:25.554" v="8252" actId="1076"/>
          <ac:spMkLst>
            <pc:docMk/>
            <pc:sldMk cId="4160408178" sldId="280"/>
            <ac:spMk id="2" creationId="{7CAC9385-9B5C-16CF-19CA-C6AAC76A2E9A}"/>
          </ac:spMkLst>
        </pc:spChg>
        <pc:spChg chg="mod">
          <ac:chgData name="堀本　隆誠" userId="aa8f65b3-1210-409b-80f5-ac31d608a8a1" providerId="ADAL" clId="{3F9B13A0-5AB9-45F7-AD37-4556B0871BC3}" dt="2023-06-27T06:43:26.531" v="8780"/>
          <ac:spMkLst>
            <pc:docMk/>
            <pc:sldMk cId="4160408178" sldId="280"/>
            <ac:spMk id="3" creationId="{EAB7CE10-BAA5-D9F8-F878-D4473E5885C8}"/>
          </ac:spMkLst>
        </pc:spChg>
        <pc:graphicFrameChg chg="mod modGraphic">
          <ac:chgData name="堀本　隆誠" userId="aa8f65b3-1210-409b-80f5-ac31d608a8a1" providerId="ADAL" clId="{3F9B13A0-5AB9-45F7-AD37-4556B0871BC3}" dt="2023-07-03T14:45:16.502" v="26549" actId="1076"/>
          <ac:graphicFrameMkLst>
            <pc:docMk/>
            <pc:sldMk cId="4160408178" sldId="280"/>
            <ac:graphicFrameMk id="4" creationId="{042600BA-F31A-2007-D7B5-D9F22D3A5D3B}"/>
          </ac:graphicFrameMkLst>
        </pc:graphicFrameChg>
      </pc:sldChg>
      <pc:sldChg chg="del">
        <pc:chgData name="堀本　隆誠" userId="aa8f65b3-1210-409b-80f5-ac31d608a8a1" providerId="ADAL" clId="{3F9B13A0-5AB9-45F7-AD37-4556B0871BC3}" dt="2023-06-24T17:16:48.326" v="1132" actId="2696"/>
        <pc:sldMkLst>
          <pc:docMk/>
          <pc:sldMk cId="762936405" sldId="281"/>
        </pc:sldMkLst>
      </pc:sldChg>
      <pc:sldChg chg="addSp delSp modSp mod modNotesTx">
        <pc:chgData name="堀本　隆誠" userId="aa8f65b3-1210-409b-80f5-ac31d608a8a1" providerId="ADAL" clId="{3F9B13A0-5AB9-45F7-AD37-4556B0871BC3}" dt="2023-07-04T16:52:31.844" v="35810" actId="20577"/>
        <pc:sldMkLst>
          <pc:docMk/>
          <pc:sldMk cId="2955527595" sldId="282"/>
        </pc:sldMkLst>
        <pc:spChg chg="del">
          <ac:chgData name="堀本　隆誠" userId="aa8f65b3-1210-409b-80f5-ac31d608a8a1" providerId="ADAL" clId="{3F9B13A0-5AB9-45F7-AD37-4556B0871BC3}" dt="2023-06-26T08:20:37.763" v="8408" actId="478"/>
          <ac:spMkLst>
            <pc:docMk/>
            <pc:sldMk cId="2955527595" sldId="282"/>
            <ac:spMk id="2" creationId="{BD7C5094-840D-195D-EDC0-353233A8C7C3}"/>
          </ac:spMkLst>
        </pc:spChg>
        <pc:spChg chg="mod">
          <ac:chgData name="堀本　隆誠" userId="aa8f65b3-1210-409b-80f5-ac31d608a8a1" providerId="ADAL" clId="{3F9B13A0-5AB9-45F7-AD37-4556B0871BC3}" dt="2023-06-27T06:43:26.531" v="8780"/>
          <ac:spMkLst>
            <pc:docMk/>
            <pc:sldMk cId="2955527595" sldId="282"/>
            <ac:spMk id="3" creationId="{501EE305-62BA-EEFC-75F3-32237435E37C}"/>
          </ac:spMkLst>
        </pc:spChg>
        <pc:spChg chg="add del mod">
          <ac:chgData name="堀本　隆誠" userId="aa8f65b3-1210-409b-80f5-ac31d608a8a1" providerId="ADAL" clId="{3F9B13A0-5AB9-45F7-AD37-4556B0871BC3}" dt="2023-06-27T16:57:16.863" v="10780" actId="478"/>
          <ac:spMkLst>
            <pc:docMk/>
            <pc:sldMk cId="2955527595" sldId="282"/>
            <ac:spMk id="5" creationId="{13D09C68-3978-8D9D-D13B-E1AC6F094856}"/>
          </ac:spMkLst>
        </pc:spChg>
        <pc:graphicFrameChg chg="mod modGraphic">
          <ac:chgData name="堀本　隆誠" userId="aa8f65b3-1210-409b-80f5-ac31d608a8a1" providerId="ADAL" clId="{3F9B13A0-5AB9-45F7-AD37-4556B0871BC3}" dt="2023-06-29T05:47:18.981" v="19746" actId="20577"/>
          <ac:graphicFrameMkLst>
            <pc:docMk/>
            <pc:sldMk cId="2955527595" sldId="282"/>
            <ac:graphicFrameMk id="4" creationId="{14393E6E-A222-4C1E-DD4D-8CA3DBDFD1AF}"/>
          </ac:graphicFrameMkLst>
        </pc:graphicFrameChg>
        <pc:graphicFrameChg chg="add del mod">
          <ac:chgData name="堀本　隆誠" userId="aa8f65b3-1210-409b-80f5-ac31d608a8a1" providerId="ADAL" clId="{3F9B13A0-5AB9-45F7-AD37-4556B0871BC3}" dt="2023-06-24T16:45:46.385" v="784" actId="21"/>
          <ac:graphicFrameMkLst>
            <pc:docMk/>
            <pc:sldMk cId="2955527595" sldId="282"/>
            <ac:graphicFrameMk id="5" creationId="{F5D51833-8514-BBDA-E4A8-301B12CC47B6}"/>
          </ac:graphicFrameMkLst>
        </pc:graphicFrameChg>
      </pc:sldChg>
      <pc:sldChg chg="addSp delSp modSp mod modNotesTx">
        <pc:chgData name="堀本　隆誠" userId="aa8f65b3-1210-409b-80f5-ac31d608a8a1" providerId="ADAL" clId="{3F9B13A0-5AB9-45F7-AD37-4556B0871BC3}" dt="2023-07-04T16:39:09.771" v="35268" actId="20577"/>
        <pc:sldMkLst>
          <pc:docMk/>
          <pc:sldMk cId="1066066540" sldId="283"/>
        </pc:sldMkLst>
        <pc:spChg chg="mod">
          <ac:chgData name="堀本　隆誠" userId="aa8f65b3-1210-409b-80f5-ac31d608a8a1" providerId="ADAL" clId="{3F9B13A0-5AB9-45F7-AD37-4556B0871BC3}" dt="2023-06-27T06:43:26.531" v="8780"/>
          <ac:spMkLst>
            <pc:docMk/>
            <pc:sldMk cId="1066066540" sldId="283"/>
            <ac:spMk id="2" creationId="{C5ACABC3-F759-DE9F-62E0-D6C0500CE046}"/>
          </ac:spMkLst>
        </pc:spChg>
        <pc:spChg chg="del mod">
          <ac:chgData name="堀本　隆誠" userId="aa8f65b3-1210-409b-80f5-ac31d608a8a1" providerId="ADAL" clId="{3F9B13A0-5AB9-45F7-AD37-4556B0871BC3}" dt="2023-06-26T08:23:43.968" v="8438" actId="478"/>
          <ac:spMkLst>
            <pc:docMk/>
            <pc:sldMk cId="1066066540" sldId="283"/>
            <ac:spMk id="3" creationId="{90B169D6-AE88-949C-D6B4-B6ABE592D767}"/>
          </ac:spMkLst>
        </pc:spChg>
        <pc:spChg chg="mod">
          <ac:chgData name="堀本　隆誠" userId="aa8f65b3-1210-409b-80f5-ac31d608a8a1" providerId="ADAL" clId="{3F9B13A0-5AB9-45F7-AD37-4556B0871BC3}" dt="2023-07-04T16:21:30.409" v="35092" actId="1076"/>
          <ac:spMkLst>
            <pc:docMk/>
            <pc:sldMk cId="1066066540" sldId="283"/>
            <ac:spMk id="4" creationId="{59F51B70-A68A-E90F-706A-F43D36F49B67}"/>
          </ac:spMkLst>
        </pc:spChg>
        <pc:spChg chg="add mod">
          <ac:chgData name="堀本　隆誠" userId="aa8f65b3-1210-409b-80f5-ac31d608a8a1" providerId="ADAL" clId="{3F9B13A0-5AB9-45F7-AD37-4556B0871BC3}" dt="2023-06-26T08:23:44.956" v="8439"/>
          <ac:spMkLst>
            <pc:docMk/>
            <pc:sldMk cId="1066066540" sldId="283"/>
            <ac:spMk id="5" creationId="{7FCA947D-CA5F-A7D7-5143-6FBFF2D881DC}"/>
          </ac:spMkLst>
        </pc:spChg>
        <pc:spChg chg="del mod">
          <ac:chgData name="堀本　隆誠" userId="aa8f65b3-1210-409b-80f5-ac31d608a8a1" providerId="ADAL" clId="{3F9B13A0-5AB9-45F7-AD37-4556B0871BC3}" dt="2023-06-20T06:59:12.468" v="200" actId="21"/>
          <ac:spMkLst>
            <pc:docMk/>
            <pc:sldMk cId="1066066540" sldId="283"/>
            <ac:spMk id="5" creationId="{A2CAE303-1048-7299-48DE-B6072621327F}"/>
          </ac:spMkLst>
        </pc:spChg>
        <pc:spChg chg="add mod">
          <ac:chgData name="堀本　隆誠" userId="aa8f65b3-1210-409b-80f5-ac31d608a8a1" providerId="ADAL" clId="{3F9B13A0-5AB9-45F7-AD37-4556B0871BC3}" dt="2023-07-04T16:21:30.409" v="35092" actId="1076"/>
          <ac:spMkLst>
            <pc:docMk/>
            <pc:sldMk cId="1066066540" sldId="283"/>
            <ac:spMk id="6" creationId="{28C30664-CBAE-094B-92BD-9A8175B4E6C2}"/>
          </ac:spMkLst>
        </pc:spChg>
        <pc:spChg chg="del">
          <ac:chgData name="堀本　隆誠" userId="aa8f65b3-1210-409b-80f5-ac31d608a8a1" providerId="ADAL" clId="{3F9B13A0-5AB9-45F7-AD37-4556B0871BC3}" dt="2023-06-20T06:59:16.418" v="201" actId="21"/>
          <ac:spMkLst>
            <pc:docMk/>
            <pc:sldMk cId="1066066540" sldId="283"/>
            <ac:spMk id="6" creationId="{4888332D-AE64-33D6-67FA-677FBFD7E27B}"/>
          </ac:spMkLst>
        </pc:spChg>
        <pc:spChg chg="add del mod">
          <ac:chgData name="堀本　隆誠" userId="aa8f65b3-1210-409b-80f5-ac31d608a8a1" providerId="ADAL" clId="{3F9B13A0-5AB9-45F7-AD37-4556B0871BC3}" dt="2023-07-04T07:23:51.792" v="28292" actId="478"/>
          <ac:spMkLst>
            <pc:docMk/>
            <pc:sldMk cId="1066066540" sldId="283"/>
            <ac:spMk id="7" creationId="{7269A453-8625-9088-57A9-15E6370483C2}"/>
          </ac:spMkLst>
        </pc:spChg>
        <pc:spChg chg="add del">
          <ac:chgData name="堀本　隆誠" userId="aa8f65b3-1210-409b-80f5-ac31d608a8a1" providerId="ADAL" clId="{3F9B13A0-5AB9-45F7-AD37-4556B0871BC3}" dt="2023-07-03T08:08:26.629" v="25479" actId="22"/>
          <ac:spMkLst>
            <pc:docMk/>
            <pc:sldMk cId="1066066540" sldId="283"/>
            <ac:spMk id="9" creationId="{ACEA21D5-63D7-0F6A-DDE2-C3F0D06EEE7E}"/>
          </ac:spMkLst>
        </pc:spChg>
        <pc:spChg chg="add mod">
          <ac:chgData name="堀本　隆誠" userId="aa8f65b3-1210-409b-80f5-ac31d608a8a1" providerId="ADAL" clId="{3F9B13A0-5AB9-45F7-AD37-4556B0871BC3}" dt="2023-07-04T16:21:30.409" v="35092" actId="1076"/>
          <ac:spMkLst>
            <pc:docMk/>
            <pc:sldMk cId="1066066540" sldId="283"/>
            <ac:spMk id="11" creationId="{3CF4E381-9376-8BFA-75E0-1A643F2E67C3}"/>
          </ac:spMkLst>
        </pc:spChg>
        <pc:spChg chg="add mod">
          <ac:chgData name="堀本　隆誠" userId="aa8f65b3-1210-409b-80f5-ac31d608a8a1" providerId="ADAL" clId="{3F9B13A0-5AB9-45F7-AD37-4556B0871BC3}" dt="2023-07-04T16:22:08.539" v="35161" actId="14100"/>
          <ac:spMkLst>
            <pc:docMk/>
            <pc:sldMk cId="1066066540" sldId="283"/>
            <ac:spMk id="12" creationId="{B11F6F2E-AC29-196E-3E00-18D9378CA77E}"/>
          </ac:spMkLst>
        </pc:spChg>
      </pc:sldChg>
      <pc:sldChg chg="modSp">
        <pc:chgData name="堀本　隆誠" userId="aa8f65b3-1210-409b-80f5-ac31d608a8a1" providerId="ADAL" clId="{3F9B13A0-5AB9-45F7-AD37-4556B0871BC3}" dt="2023-06-27T06:43:26.531" v="8780"/>
        <pc:sldMkLst>
          <pc:docMk/>
          <pc:sldMk cId="2959602863" sldId="285"/>
        </pc:sldMkLst>
        <pc:spChg chg="mod">
          <ac:chgData name="堀本　隆誠" userId="aa8f65b3-1210-409b-80f5-ac31d608a8a1" providerId="ADAL" clId="{3F9B13A0-5AB9-45F7-AD37-4556B0871BC3}" dt="2023-06-27T06:43:26.531" v="8780"/>
          <ac:spMkLst>
            <pc:docMk/>
            <pc:sldMk cId="2959602863" sldId="285"/>
            <ac:spMk id="2" creationId="{C5ACABC3-F759-DE9F-62E0-D6C0500CE046}"/>
          </ac:spMkLst>
        </pc:spChg>
      </pc:sldChg>
      <pc:sldChg chg="addSp delSp modSp mod modNotesTx">
        <pc:chgData name="堀本　隆誠" userId="aa8f65b3-1210-409b-80f5-ac31d608a8a1" providerId="ADAL" clId="{3F9B13A0-5AB9-45F7-AD37-4556B0871BC3}" dt="2023-07-04T05:45:24.999" v="27793" actId="20577"/>
        <pc:sldMkLst>
          <pc:docMk/>
          <pc:sldMk cId="225804985" sldId="286"/>
        </pc:sldMkLst>
        <pc:spChg chg="del mod">
          <ac:chgData name="堀本　隆誠" userId="aa8f65b3-1210-409b-80f5-ac31d608a8a1" providerId="ADAL" clId="{3F9B13A0-5AB9-45F7-AD37-4556B0871BC3}" dt="2023-06-26T08:16:59.392" v="8376" actId="478"/>
          <ac:spMkLst>
            <pc:docMk/>
            <pc:sldMk cId="225804985" sldId="286"/>
            <ac:spMk id="2" creationId="{F162ED28-F713-1C80-0886-5528725F2006}"/>
          </ac:spMkLst>
        </pc:spChg>
        <pc:spChg chg="add mod">
          <ac:chgData name="堀本　隆誠" userId="aa8f65b3-1210-409b-80f5-ac31d608a8a1" providerId="ADAL" clId="{3F9B13A0-5AB9-45F7-AD37-4556B0871BC3}" dt="2023-06-26T08:17:01.833" v="8377"/>
          <ac:spMkLst>
            <pc:docMk/>
            <pc:sldMk cId="225804985" sldId="286"/>
            <ac:spMk id="3" creationId="{CA7A4D49-4F21-02A0-D889-45AA718B024E}"/>
          </ac:spMkLst>
        </pc:spChg>
        <pc:spChg chg="mod">
          <ac:chgData name="堀本　隆誠" userId="aa8f65b3-1210-409b-80f5-ac31d608a8a1" providerId="ADAL" clId="{3F9B13A0-5AB9-45F7-AD37-4556B0871BC3}" dt="2023-06-29T05:59:38.271" v="19974" actId="20577"/>
          <ac:spMkLst>
            <pc:docMk/>
            <pc:sldMk cId="225804985" sldId="286"/>
            <ac:spMk id="4" creationId="{3D322213-7528-7FE1-AF5C-D0E95087B860}"/>
          </ac:spMkLst>
        </pc:spChg>
        <pc:spChg chg="add del mod">
          <ac:chgData name="堀本　隆誠" userId="aa8f65b3-1210-409b-80f5-ac31d608a8a1" providerId="ADAL" clId="{3F9B13A0-5AB9-45F7-AD37-4556B0871BC3}" dt="2023-06-24T18:32:00.608" v="2463" actId="21"/>
          <ac:spMkLst>
            <pc:docMk/>
            <pc:sldMk cId="225804985" sldId="286"/>
            <ac:spMk id="5" creationId="{29BD0ED4-39B2-8F05-189E-6513A8292319}"/>
          </ac:spMkLst>
        </pc:spChg>
        <pc:spChg chg="del mod">
          <ac:chgData name="堀本　隆誠" userId="aa8f65b3-1210-409b-80f5-ac31d608a8a1" providerId="ADAL" clId="{3F9B13A0-5AB9-45F7-AD37-4556B0871BC3}" dt="2023-06-19T08:30:20.020" v="22"/>
          <ac:spMkLst>
            <pc:docMk/>
            <pc:sldMk cId="225804985" sldId="286"/>
            <ac:spMk id="5" creationId="{BA05D1DC-2F64-BB4D-AC4A-E765C4968CC7}"/>
          </ac:spMkLst>
        </pc:spChg>
        <pc:spChg chg="mod">
          <ac:chgData name="堀本　隆誠" userId="aa8f65b3-1210-409b-80f5-ac31d608a8a1" providerId="ADAL" clId="{3F9B13A0-5AB9-45F7-AD37-4556B0871BC3}" dt="2023-06-27T06:43:26.531" v="8780"/>
          <ac:spMkLst>
            <pc:docMk/>
            <pc:sldMk cId="225804985" sldId="286"/>
            <ac:spMk id="6" creationId="{5AC90781-2455-78B8-11E9-73F84839E3CC}"/>
          </ac:spMkLst>
        </pc:spChg>
        <pc:spChg chg="add del mod">
          <ac:chgData name="堀本　隆誠" userId="aa8f65b3-1210-409b-80f5-ac31d608a8a1" providerId="ADAL" clId="{3F9B13A0-5AB9-45F7-AD37-4556B0871BC3}" dt="2023-06-24T18:29:59.791" v="2441" actId="21"/>
          <ac:spMkLst>
            <pc:docMk/>
            <pc:sldMk cId="225804985" sldId="286"/>
            <ac:spMk id="7" creationId="{FC3D25EF-5B24-067B-A64D-7E43FB4EA2E1}"/>
          </ac:spMkLst>
        </pc:spChg>
        <pc:spChg chg="add mod">
          <ac:chgData name="堀本　隆誠" userId="aa8f65b3-1210-409b-80f5-ac31d608a8a1" providerId="ADAL" clId="{3F9B13A0-5AB9-45F7-AD37-4556B0871BC3}" dt="2023-07-03T08:03:50.573" v="25411" actId="1076"/>
          <ac:spMkLst>
            <pc:docMk/>
            <pc:sldMk cId="225804985" sldId="286"/>
            <ac:spMk id="8" creationId="{E1D00D60-148F-2754-6A4A-9C437F192830}"/>
          </ac:spMkLst>
        </pc:spChg>
        <pc:spChg chg="add mod">
          <ac:chgData name="堀本　隆誠" userId="aa8f65b3-1210-409b-80f5-ac31d608a8a1" providerId="ADAL" clId="{3F9B13A0-5AB9-45F7-AD37-4556B0871BC3}" dt="2023-07-03T08:01:54.777" v="25389" actId="1076"/>
          <ac:spMkLst>
            <pc:docMk/>
            <pc:sldMk cId="225804985" sldId="286"/>
            <ac:spMk id="9" creationId="{0292B57B-612D-8371-D268-59AAB8A45BD8}"/>
          </ac:spMkLst>
        </pc:spChg>
        <pc:spChg chg="add del mod">
          <ac:chgData name="堀本　隆誠" userId="aa8f65b3-1210-409b-80f5-ac31d608a8a1" providerId="ADAL" clId="{3F9B13A0-5AB9-45F7-AD37-4556B0871BC3}" dt="2023-07-03T08:01:15.396" v="25334" actId="478"/>
          <ac:spMkLst>
            <pc:docMk/>
            <pc:sldMk cId="225804985" sldId="286"/>
            <ac:spMk id="10" creationId="{FA880CD0-3FC5-E2D7-BCD3-046259AC42B0}"/>
          </ac:spMkLst>
        </pc:spChg>
        <pc:spChg chg="add del mod">
          <ac:chgData name="堀本　隆誠" userId="aa8f65b3-1210-409b-80f5-ac31d608a8a1" providerId="ADAL" clId="{3F9B13A0-5AB9-45F7-AD37-4556B0871BC3}" dt="2023-07-03T08:01:10.600" v="25331" actId="478"/>
          <ac:spMkLst>
            <pc:docMk/>
            <pc:sldMk cId="225804985" sldId="286"/>
            <ac:spMk id="12" creationId="{FB088693-DC5E-2B48-D1AF-66989078A383}"/>
          </ac:spMkLst>
        </pc:spChg>
        <pc:spChg chg="add del mod">
          <ac:chgData name="堀本　隆誠" userId="aa8f65b3-1210-409b-80f5-ac31d608a8a1" providerId="ADAL" clId="{3F9B13A0-5AB9-45F7-AD37-4556B0871BC3}" dt="2023-07-03T08:01:13.158" v="25333" actId="478"/>
          <ac:spMkLst>
            <pc:docMk/>
            <pc:sldMk cId="225804985" sldId="286"/>
            <ac:spMk id="14" creationId="{0D47BA27-6A80-A6C6-4506-86D6CE3D6C9D}"/>
          </ac:spMkLst>
        </pc:spChg>
        <pc:spChg chg="add mod">
          <ac:chgData name="堀本　隆誠" userId="aa8f65b3-1210-409b-80f5-ac31d608a8a1" providerId="ADAL" clId="{3F9B13A0-5AB9-45F7-AD37-4556B0871BC3}" dt="2023-07-03T08:02:00.772" v="25390" actId="1076"/>
          <ac:spMkLst>
            <pc:docMk/>
            <pc:sldMk cId="225804985" sldId="286"/>
            <ac:spMk id="16" creationId="{6A02A6DD-C2DA-576F-6059-D52FA556EEC0}"/>
          </ac:spMkLst>
        </pc:spChg>
      </pc:sldChg>
      <pc:sldChg chg="addSp delSp modSp mod modNotesTx">
        <pc:chgData name="堀本　隆誠" userId="aa8f65b3-1210-409b-80f5-ac31d608a8a1" providerId="ADAL" clId="{3F9B13A0-5AB9-45F7-AD37-4556B0871BC3}" dt="2023-07-04T16:42:35.628" v="35311" actId="20577"/>
        <pc:sldMkLst>
          <pc:docMk/>
          <pc:sldMk cId="2209053858" sldId="287"/>
        </pc:sldMkLst>
        <pc:spChg chg="mod">
          <ac:chgData name="堀本　隆誠" userId="aa8f65b3-1210-409b-80f5-ac31d608a8a1" providerId="ADAL" clId="{3F9B13A0-5AB9-45F7-AD37-4556B0871BC3}" dt="2023-07-03T07:55:40.259" v="25235" actId="1076"/>
          <ac:spMkLst>
            <pc:docMk/>
            <pc:sldMk cId="2209053858" sldId="287"/>
            <ac:spMk id="2" creationId="{07119C50-14E4-41C7-0ECD-2D34A048001B}"/>
          </ac:spMkLst>
        </pc:spChg>
        <pc:spChg chg="add mod">
          <ac:chgData name="堀本　隆誠" userId="aa8f65b3-1210-409b-80f5-ac31d608a8a1" providerId="ADAL" clId="{3F9B13A0-5AB9-45F7-AD37-4556B0871BC3}" dt="2023-06-29T06:26:44.089" v="19994" actId="208"/>
          <ac:spMkLst>
            <pc:docMk/>
            <pc:sldMk cId="2209053858" sldId="287"/>
            <ac:spMk id="3" creationId="{1E66DC68-CB5A-3F67-606F-8D7206DFF0F3}"/>
          </ac:spMkLst>
        </pc:spChg>
        <pc:spChg chg="add del">
          <ac:chgData name="堀本　隆誠" userId="aa8f65b3-1210-409b-80f5-ac31d608a8a1" providerId="ADAL" clId="{3F9B13A0-5AB9-45F7-AD37-4556B0871BC3}" dt="2023-06-24T17:49:55.648" v="1882" actId="478"/>
          <ac:spMkLst>
            <pc:docMk/>
            <pc:sldMk cId="2209053858" sldId="287"/>
            <ac:spMk id="3" creationId="{6AF0EA3B-4C41-E7EA-FCFD-162D60E1E2B3}"/>
          </ac:spMkLst>
        </pc:spChg>
        <pc:spChg chg="del mod">
          <ac:chgData name="堀本　隆誠" userId="aa8f65b3-1210-409b-80f5-ac31d608a8a1" providerId="ADAL" clId="{3F9B13A0-5AB9-45F7-AD37-4556B0871BC3}" dt="2023-06-26T08:18:10.413" v="8385" actId="478"/>
          <ac:spMkLst>
            <pc:docMk/>
            <pc:sldMk cId="2209053858" sldId="287"/>
            <ac:spMk id="4" creationId="{2FAA92EB-95D1-A4CA-2899-2929ED852CF5}"/>
          </ac:spMkLst>
        </pc:spChg>
        <pc:spChg chg="mod">
          <ac:chgData name="堀本　隆誠" userId="aa8f65b3-1210-409b-80f5-ac31d608a8a1" providerId="ADAL" clId="{3F9B13A0-5AB9-45F7-AD37-4556B0871BC3}" dt="2023-06-27T06:43:26.531" v="8780"/>
          <ac:spMkLst>
            <pc:docMk/>
            <pc:sldMk cId="2209053858" sldId="287"/>
            <ac:spMk id="5" creationId="{428A5767-FE28-947F-2426-E77D8E353B9F}"/>
          </ac:spMkLst>
        </pc:spChg>
        <pc:spChg chg="add mod">
          <ac:chgData name="堀本　隆誠" userId="aa8f65b3-1210-409b-80f5-ac31d608a8a1" providerId="ADAL" clId="{3F9B13A0-5AB9-45F7-AD37-4556B0871BC3}" dt="2023-06-26T08:18:15.672" v="8388"/>
          <ac:spMkLst>
            <pc:docMk/>
            <pc:sldMk cId="2209053858" sldId="287"/>
            <ac:spMk id="6" creationId="{AF326FB2-6B5E-D4C5-7418-54759920AB04}"/>
          </ac:spMkLst>
        </pc:spChg>
        <pc:spChg chg="add del">
          <ac:chgData name="堀本　隆誠" userId="aa8f65b3-1210-409b-80f5-ac31d608a8a1" providerId="ADAL" clId="{3F9B13A0-5AB9-45F7-AD37-4556B0871BC3}" dt="2023-06-24T17:49:55.648" v="1882" actId="478"/>
          <ac:spMkLst>
            <pc:docMk/>
            <pc:sldMk cId="2209053858" sldId="287"/>
            <ac:spMk id="6" creationId="{E686A238-554E-9548-CE9D-549B8A1DFAB5}"/>
          </ac:spMkLst>
        </pc:spChg>
        <pc:spChg chg="add del">
          <ac:chgData name="堀本　隆誠" userId="aa8f65b3-1210-409b-80f5-ac31d608a8a1" providerId="ADAL" clId="{3F9B13A0-5AB9-45F7-AD37-4556B0871BC3}" dt="2023-06-24T17:49:55.648" v="1882" actId="478"/>
          <ac:spMkLst>
            <pc:docMk/>
            <pc:sldMk cId="2209053858" sldId="287"/>
            <ac:spMk id="7" creationId="{D49A12C5-4B6F-5232-569D-ECD7CBA70D7A}"/>
          </ac:spMkLst>
        </pc:spChg>
        <pc:spChg chg="add del mod">
          <ac:chgData name="堀本　隆誠" userId="aa8f65b3-1210-409b-80f5-ac31d608a8a1" providerId="ADAL" clId="{3F9B13A0-5AB9-45F7-AD37-4556B0871BC3}" dt="2023-06-29T06:31:44.668" v="20086" actId="478"/>
          <ac:spMkLst>
            <pc:docMk/>
            <pc:sldMk cId="2209053858" sldId="287"/>
            <ac:spMk id="8" creationId="{DAD28F12-B30B-508C-ACA8-801407C8F8C1}"/>
          </ac:spMkLst>
        </pc:spChg>
        <pc:spChg chg="mod">
          <ac:chgData name="堀本　隆誠" userId="aa8f65b3-1210-409b-80f5-ac31d608a8a1" providerId="ADAL" clId="{3F9B13A0-5AB9-45F7-AD37-4556B0871BC3}" dt="2023-06-29T06:32:22.218" v="20098" actId="1076"/>
          <ac:spMkLst>
            <pc:docMk/>
            <pc:sldMk cId="2209053858" sldId="287"/>
            <ac:spMk id="9" creationId="{4E25FEB8-9485-7BF1-458B-EFAE8172AA7D}"/>
          </ac:spMkLst>
        </pc:spChg>
        <pc:spChg chg="add mod">
          <ac:chgData name="堀本　隆誠" userId="aa8f65b3-1210-409b-80f5-ac31d608a8a1" providerId="ADAL" clId="{3F9B13A0-5AB9-45F7-AD37-4556B0871BC3}" dt="2023-07-03T07:55:37.140" v="25234" actId="1076"/>
          <ac:spMkLst>
            <pc:docMk/>
            <pc:sldMk cId="2209053858" sldId="287"/>
            <ac:spMk id="11" creationId="{B5A58546-E9E3-5F46-8F11-3874BA03F5BB}"/>
          </ac:spMkLst>
        </pc:spChg>
        <pc:spChg chg="add mod">
          <ac:chgData name="堀本　隆誠" userId="aa8f65b3-1210-409b-80f5-ac31d608a8a1" providerId="ADAL" clId="{3F9B13A0-5AB9-45F7-AD37-4556B0871BC3}" dt="2023-06-29T06:30:24.379" v="20057" actId="1076"/>
          <ac:spMkLst>
            <pc:docMk/>
            <pc:sldMk cId="2209053858" sldId="287"/>
            <ac:spMk id="12" creationId="{D794BA5E-53AF-7A71-03A4-E00FBEFCD31D}"/>
          </ac:spMkLst>
        </pc:spChg>
        <pc:spChg chg="mod">
          <ac:chgData name="堀本　隆誠" userId="aa8f65b3-1210-409b-80f5-ac31d608a8a1" providerId="ADAL" clId="{3F9B13A0-5AB9-45F7-AD37-4556B0871BC3}" dt="2023-06-29T06:26:08.155" v="19986" actId="1036"/>
          <ac:spMkLst>
            <pc:docMk/>
            <pc:sldMk cId="2209053858" sldId="287"/>
            <ac:spMk id="16" creationId="{5D240B56-2EBD-95BF-F19E-F37E8B16E359}"/>
          </ac:spMkLst>
        </pc:spChg>
        <pc:graphicFrameChg chg="add mod modGraphic">
          <ac:chgData name="堀本　隆誠" userId="aa8f65b3-1210-409b-80f5-ac31d608a8a1" providerId="ADAL" clId="{3F9B13A0-5AB9-45F7-AD37-4556B0871BC3}" dt="2023-06-28T03:22:35.280" v="11689" actId="20577"/>
          <ac:graphicFrameMkLst>
            <pc:docMk/>
            <pc:sldMk cId="2209053858" sldId="287"/>
            <ac:graphicFrameMk id="7" creationId="{3E84964C-9EFB-139B-86FC-BA481C5808C2}"/>
          </ac:graphicFrameMkLst>
        </pc:graphicFrameChg>
        <pc:picChg chg="add del">
          <ac:chgData name="堀本　隆誠" userId="aa8f65b3-1210-409b-80f5-ac31d608a8a1" providerId="ADAL" clId="{3F9B13A0-5AB9-45F7-AD37-4556B0871BC3}" dt="2023-06-26T08:18:13.561" v="8387"/>
          <ac:picMkLst>
            <pc:docMk/>
            <pc:sldMk cId="2209053858" sldId="287"/>
            <ac:picMk id="3" creationId="{13C67242-208C-52D7-84E2-F6402FB09414}"/>
          </ac:picMkLst>
        </pc:picChg>
        <pc:picChg chg="add del mod">
          <ac:chgData name="堀本　隆誠" userId="aa8f65b3-1210-409b-80f5-ac31d608a8a1" providerId="ADAL" clId="{3F9B13A0-5AB9-45F7-AD37-4556B0871BC3}" dt="2023-06-24T17:49:53.403" v="1881" actId="22"/>
          <ac:picMkLst>
            <pc:docMk/>
            <pc:sldMk cId="2209053858" sldId="287"/>
            <ac:picMk id="10" creationId="{EF0B9513-98ED-41FD-2F0F-8C552337CA78}"/>
          </ac:picMkLst>
        </pc:picChg>
      </pc:sldChg>
      <pc:sldChg chg="del">
        <pc:chgData name="堀本　隆誠" userId="aa8f65b3-1210-409b-80f5-ac31d608a8a1" providerId="ADAL" clId="{3F9B13A0-5AB9-45F7-AD37-4556B0871BC3}" dt="2023-06-20T07:02:52.610" v="276" actId="2696"/>
        <pc:sldMkLst>
          <pc:docMk/>
          <pc:sldMk cId="271255868" sldId="288"/>
        </pc:sldMkLst>
      </pc:sldChg>
      <pc:sldChg chg="addSp delSp modSp mod setBg">
        <pc:chgData name="堀本　隆誠" userId="aa8f65b3-1210-409b-80f5-ac31d608a8a1" providerId="ADAL" clId="{3F9B13A0-5AB9-45F7-AD37-4556B0871BC3}" dt="2023-07-03T09:07:36.282" v="25955" actId="1076"/>
        <pc:sldMkLst>
          <pc:docMk/>
          <pc:sldMk cId="1353283088" sldId="291"/>
        </pc:sldMkLst>
        <pc:spChg chg="mod">
          <ac:chgData name="堀本　隆誠" userId="aa8f65b3-1210-409b-80f5-ac31d608a8a1" providerId="ADAL" clId="{3F9B13A0-5AB9-45F7-AD37-4556B0871BC3}" dt="2023-07-03T09:03:44.747" v="25906" actId="1076"/>
          <ac:spMkLst>
            <pc:docMk/>
            <pc:sldMk cId="1353283088" sldId="291"/>
            <ac:spMk id="4" creationId="{7D086B57-598D-639C-5822-CAC81E9042F6}"/>
          </ac:spMkLst>
        </pc:spChg>
        <pc:spChg chg="mod">
          <ac:chgData name="堀本　隆誠" userId="aa8f65b3-1210-409b-80f5-ac31d608a8a1" providerId="ADAL" clId="{3F9B13A0-5AB9-45F7-AD37-4556B0871BC3}" dt="2023-07-03T09:03:47.405" v="25907" actId="20577"/>
          <ac:spMkLst>
            <pc:docMk/>
            <pc:sldMk cId="1353283088" sldId="291"/>
            <ac:spMk id="5" creationId="{03204377-9643-8EFE-85F5-6770DF0ECB87}"/>
          </ac:spMkLst>
        </pc:spChg>
        <pc:spChg chg="mod">
          <ac:chgData name="堀本　隆誠" userId="aa8f65b3-1210-409b-80f5-ac31d608a8a1" providerId="ADAL" clId="{3F9B13A0-5AB9-45F7-AD37-4556B0871BC3}" dt="2023-07-03T09:02:52.578" v="25888" actId="1076"/>
          <ac:spMkLst>
            <pc:docMk/>
            <pc:sldMk cId="1353283088" sldId="291"/>
            <ac:spMk id="9" creationId="{F0BFE0F7-7CC2-D668-A790-3AD36FE05006}"/>
          </ac:spMkLst>
        </pc:spChg>
        <pc:spChg chg="mod">
          <ac:chgData name="堀本　隆誠" userId="aa8f65b3-1210-409b-80f5-ac31d608a8a1" providerId="ADAL" clId="{3F9B13A0-5AB9-45F7-AD37-4556B0871BC3}" dt="2023-07-03T09:02:52.578" v="25888" actId="1076"/>
          <ac:spMkLst>
            <pc:docMk/>
            <pc:sldMk cId="1353283088" sldId="291"/>
            <ac:spMk id="10" creationId="{BF2C8AA8-4012-9098-5D5E-61C3B70B78FC}"/>
          </ac:spMkLst>
        </pc:spChg>
        <pc:spChg chg="mod">
          <ac:chgData name="堀本　隆誠" userId="aa8f65b3-1210-409b-80f5-ac31d608a8a1" providerId="ADAL" clId="{3F9B13A0-5AB9-45F7-AD37-4556B0871BC3}" dt="2023-07-03T09:02:52.578" v="25888" actId="1076"/>
          <ac:spMkLst>
            <pc:docMk/>
            <pc:sldMk cId="1353283088" sldId="291"/>
            <ac:spMk id="11" creationId="{CFF8A996-4701-B76E-7F7E-21B4BC534058}"/>
          </ac:spMkLst>
        </pc:spChg>
        <pc:spChg chg="del mod">
          <ac:chgData name="堀本　隆誠" userId="aa8f65b3-1210-409b-80f5-ac31d608a8a1" providerId="ADAL" clId="{3F9B13A0-5AB9-45F7-AD37-4556B0871BC3}" dt="2023-06-29T03:40:06.730" v="14667" actId="478"/>
          <ac:spMkLst>
            <pc:docMk/>
            <pc:sldMk cId="1353283088" sldId="291"/>
            <ac:spMk id="12" creationId="{772947FE-80FD-1BAA-3473-CCB79A67EA32}"/>
          </ac:spMkLst>
        </pc:spChg>
        <pc:spChg chg="del mod">
          <ac:chgData name="堀本　隆誠" userId="aa8f65b3-1210-409b-80f5-ac31d608a8a1" providerId="ADAL" clId="{3F9B13A0-5AB9-45F7-AD37-4556B0871BC3}" dt="2023-06-29T03:40:09.391" v="14668" actId="478"/>
          <ac:spMkLst>
            <pc:docMk/>
            <pc:sldMk cId="1353283088" sldId="291"/>
            <ac:spMk id="14" creationId="{A62557A4-5504-EA2E-C8CC-AAF459995672}"/>
          </ac:spMkLst>
        </pc:spChg>
        <pc:spChg chg="del mod">
          <ac:chgData name="堀本　隆誠" userId="aa8f65b3-1210-409b-80f5-ac31d608a8a1" providerId="ADAL" clId="{3F9B13A0-5AB9-45F7-AD37-4556B0871BC3}" dt="2023-06-29T03:40:12.790" v="14670" actId="478"/>
          <ac:spMkLst>
            <pc:docMk/>
            <pc:sldMk cId="1353283088" sldId="291"/>
            <ac:spMk id="15" creationId="{3BB88BB9-40CD-11C0-BB78-D2D8864EF066}"/>
          </ac:spMkLst>
        </pc:spChg>
        <pc:spChg chg="add del">
          <ac:chgData name="堀本　隆誠" userId="aa8f65b3-1210-409b-80f5-ac31d608a8a1" providerId="ADAL" clId="{3F9B13A0-5AB9-45F7-AD37-4556B0871BC3}" dt="2023-06-25T21:34:29.602" v="5482" actId="478"/>
          <ac:spMkLst>
            <pc:docMk/>
            <pc:sldMk cId="1353283088" sldId="291"/>
            <ac:spMk id="16" creationId="{C5E99CAF-BFDE-DC8E-CEBB-C5276AF7FD3A}"/>
          </ac:spMkLst>
        </pc:spChg>
        <pc:spChg chg="mod">
          <ac:chgData name="堀本　隆誠" userId="aa8f65b3-1210-409b-80f5-ac31d608a8a1" providerId="ADAL" clId="{3F9B13A0-5AB9-45F7-AD37-4556B0871BC3}" dt="2023-07-03T09:04:41.003" v="25927" actId="1076"/>
          <ac:spMkLst>
            <pc:docMk/>
            <pc:sldMk cId="1353283088" sldId="291"/>
            <ac:spMk id="17" creationId="{988762A7-5E95-998C-CD1A-C1785A0D87A1}"/>
          </ac:spMkLst>
        </pc:spChg>
        <pc:spChg chg="mod">
          <ac:chgData name="堀本　隆誠" userId="aa8f65b3-1210-409b-80f5-ac31d608a8a1" providerId="ADAL" clId="{3F9B13A0-5AB9-45F7-AD37-4556B0871BC3}" dt="2023-07-03T09:05:19.674" v="25938" actId="1076"/>
          <ac:spMkLst>
            <pc:docMk/>
            <pc:sldMk cId="1353283088" sldId="291"/>
            <ac:spMk id="18" creationId="{5124D622-225F-C5F0-0C1F-19316A9AE542}"/>
          </ac:spMkLst>
        </pc:spChg>
        <pc:spChg chg="mod">
          <ac:chgData name="堀本　隆誠" userId="aa8f65b3-1210-409b-80f5-ac31d608a8a1" providerId="ADAL" clId="{3F9B13A0-5AB9-45F7-AD37-4556B0871BC3}" dt="2023-07-03T09:05:26.998" v="25940" actId="1076"/>
          <ac:spMkLst>
            <pc:docMk/>
            <pc:sldMk cId="1353283088" sldId="291"/>
            <ac:spMk id="19" creationId="{77C02756-2E56-1103-362D-CBDED0B89961}"/>
          </ac:spMkLst>
        </pc:spChg>
        <pc:spChg chg="add del mod">
          <ac:chgData name="堀本　隆誠" userId="aa8f65b3-1210-409b-80f5-ac31d608a8a1" providerId="ADAL" clId="{3F9B13A0-5AB9-45F7-AD37-4556B0871BC3}" dt="2023-07-03T09:07:20.671" v="25943" actId="1076"/>
          <ac:spMkLst>
            <pc:docMk/>
            <pc:sldMk cId="1353283088" sldId="291"/>
            <ac:spMk id="49" creationId="{D4BD6670-E3E4-208A-A38C-895B56A42692}"/>
          </ac:spMkLst>
        </pc:spChg>
        <pc:spChg chg="mod">
          <ac:chgData name="堀本　隆誠" userId="aa8f65b3-1210-409b-80f5-ac31d608a8a1" providerId="ADAL" clId="{3F9B13A0-5AB9-45F7-AD37-4556B0871BC3}" dt="2023-07-03T09:03:49.108" v="25908" actId="20577"/>
          <ac:spMkLst>
            <pc:docMk/>
            <pc:sldMk cId="1353283088" sldId="291"/>
            <ac:spMk id="51" creationId="{0B30C6F9-9EB7-8C41-B093-11871EE11F39}"/>
          </ac:spMkLst>
        </pc:spChg>
        <pc:spChg chg="mod">
          <ac:chgData name="堀本　隆誠" userId="aa8f65b3-1210-409b-80f5-ac31d608a8a1" providerId="ADAL" clId="{3F9B13A0-5AB9-45F7-AD37-4556B0871BC3}" dt="2023-07-03T09:03:51.648" v="25909" actId="20577"/>
          <ac:spMkLst>
            <pc:docMk/>
            <pc:sldMk cId="1353283088" sldId="291"/>
            <ac:spMk id="52" creationId="{F40A287B-1A6E-D648-2E43-8B6CD48519FE}"/>
          </ac:spMkLst>
        </pc:spChg>
        <pc:spChg chg="mod">
          <ac:chgData name="堀本　隆誠" userId="aa8f65b3-1210-409b-80f5-ac31d608a8a1" providerId="ADAL" clId="{3F9B13A0-5AB9-45F7-AD37-4556B0871BC3}" dt="2023-07-03T09:03:53.393" v="25910" actId="20577"/>
          <ac:spMkLst>
            <pc:docMk/>
            <pc:sldMk cId="1353283088" sldId="291"/>
            <ac:spMk id="53" creationId="{012EA603-3ADC-8D26-B141-A9E94A37FD9F}"/>
          </ac:spMkLst>
        </pc:spChg>
        <pc:spChg chg="add mod">
          <ac:chgData name="堀本　隆誠" userId="aa8f65b3-1210-409b-80f5-ac31d608a8a1" providerId="ADAL" clId="{3F9B13A0-5AB9-45F7-AD37-4556B0871BC3}" dt="2023-07-03T09:05:02.337" v="25934" actId="1076"/>
          <ac:spMkLst>
            <pc:docMk/>
            <pc:sldMk cId="1353283088" sldId="291"/>
            <ac:spMk id="77" creationId="{E91661F7-ECF3-DCFE-90A3-611A66C4A283}"/>
          </ac:spMkLst>
        </pc:spChg>
        <pc:spChg chg="add mod ord">
          <ac:chgData name="堀本　隆誠" userId="aa8f65b3-1210-409b-80f5-ac31d608a8a1" providerId="ADAL" clId="{3F9B13A0-5AB9-45F7-AD37-4556B0871BC3}" dt="2023-07-03T09:05:12.898" v="25937" actId="14100"/>
          <ac:spMkLst>
            <pc:docMk/>
            <pc:sldMk cId="1353283088" sldId="291"/>
            <ac:spMk id="79" creationId="{25F9E496-E822-E422-B913-1C9DF308E3DA}"/>
          </ac:spMkLst>
        </pc:spChg>
        <pc:spChg chg="mod">
          <ac:chgData name="堀本　隆誠" userId="aa8f65b3-1210-409b-80f5-ac31d608a8a1" providerId="ADAL" clId="{3F9B13A0-5AB9-45F7-AD37-4556B0871BC3}" dt="2023-07-03T09:04:27.032" v="25926" actId="1076"/>
          <ac:spMkLst>
            <pc:docMk/>
            <pc:sldMk cId="1353283088" sldId="291"/>
            <ac:spMk id="81" creationId="{14F31B02-502E-7B0B-AFE1-5732E0A7A6F9}"/>
          </ac:spMkLst>
        </pc:spChg>
        <pc:spChg chg="add mod">
          <ac:chgData name="堀本　隆誠" userId="aa8f65b3-1210-409b-80f5-ac31d608a8a1" providerId="ADAL" clId="{3F9B13A0-5AB9-45F7-AD37-4556B0871BC3}" dt="2023-07-03T09:07:36.282" v="25955" actId="1076"/>
          <ac:spMkLst>
            <pc:docMk/>
            <pc:sldMk cId="1353283088" sldId="291"/>
            <ac:spMk id="94" creationId="{0D23C870-FC16-CA5D-AC15-805363690B7F}"/>
          </ac:spMkLst>
        </pc:spChg>
        <pc:cxnChg chg="del mod">
          <ac:chgData name="堀本　隆誠" userId="aa8f65b3-1210-409b-80f5-ac31d608a8a1" providerId="ADAL" clId="{3F9B13A0-5AB9-45F7-AD37-4556B0871BC3}" dt="2023-07-03T09:01:51.812" v="25878" actId="478"/>
          <ac:cxnSpMkLst>
            <pc:docMk/>
            <pc:sldMk cId="1353283088" sldId="291"/>
            <ac:cxnSpMk id="3" creationId="{2BDB130B-094B-2B28-2A09-795AA80150F0}"/>
          </ac:cxnSpMkLst>
        </pc:cxnChg>
        <pc:cxnChg chg="mod">
          <ac:chgData name="堀本　隆誠" userId="aa8f65b3-1210-409b-80f5-ac31d608a8a1" providerId="ADAL" clId="{3F9B13A0-5AB9-45F7-AD37-4556B0871BC3}" dt="2023-07-03T09:04:41.003" v="25927" actId="1076"/>
          <ac:cxnSpMkLst>
            <pc:docMk/>
            <pc:sldMk cId="1353283088" sldId="291"/>
            <ac:cxnSpMk id="21" creationId="{FDF18556-1D8C-C8EC-E6E4-62839E7D9279}"/>
          </ac:cxnSpMkLst>
        </pc:cxnChg>
        <pc:cxnChg chg="mod">
          <ac:chgData name="堀本　隆誠" userId="aa8f65b3-1210-409b-80f5-ac31d608a8a1" providerId="ADAL" clId="{3F9B13A0-5AB9-45F7-AD37-4556B0871BC3}" dt="2023-07-03T09:04:41.003" v="25927" actId="1076"/>
          <ac:cxnSpMkLst>
            <pc:docMk/>
            <pc:sldMk cId="1353283088" sldId="291"/>
            <ac:cxnSpMk id="22" creationId="{D530D6B1-E94F-29CB-6B58-2092B493D490}"/>
          </ac:cxnSpMkLst>
        </pc:cxnChg>
        <pc:cxnChg chg="mod">
          <ac:chgData name="堀本　隆誠" userId="aa8f65b3-1210-409b-80f5-ac31d608a8a1" providerId="ADAL" clId="{3F9B13A0-5AB9-45F7-AD37-4556B0871BC3}" dt="2023-07-03T09:04:41.003" v="25927" actId="1076"/>
          <ac:cxnSpMkLst>
            <pc:docMk/>
            <pc:sldMk cId="1353283088" sldId="291"/>
            <ac:cxnSpMk id="23" creationId="{ABA48E1E-4C60-F226-BF92-ED3B0ACF8538}"/>
          </ac:cxnSpMkLst>
        </pc:cxnChg>
        <pc:cxnChg chg="add del mod">
          <ac:chgData name="堀本　隆誠" userId="aa8f65b3-1210-409b-80f5-ac31d608a8a1" providerId="ADAL" clId="{3F9B13A0-5AB9-45F7-AD37-4556B0871BC3}" dt="2023-06-25T21:34:29.602" v="5482" actId="478"/>
          <ac:cxnSpMkLst>
            <pc:docMk/>
            <pc:sldMk cId="1353283088" sldId="291"/>
            <ac:cxnSpMk id="25" creationId="{11558909-7989-F880-2580-6F01CF89DF85}"/>
          </ac:cxnSpMkLst>
        </pc:cxnChg>
        <pc:cxnChg chg="del mod">
          <ac:chgData name="堀本　隆誠" userId="aa8f65b3-1210-409b-80f5-ac31d608a8a1" providerId="ADAL" clId="{3F9B13A0-5AB9-45F7-AD37-4556B0871BC3}" dt="2023-06-29T03:40:30.978" v="14674" actId="478"/>
          <ac:cxnSpMkLst>
            <pc:docMk/>
            <pc:sldMk cId="1353283088" sldId="291"/>
            <ac:cxnSpMk id="27" creationId="{67A1EAAB-A52F-6264-EB3F-CB7A1B4A4B27}"/>
          </ac:cxnSpMkLst>
        </pc:cxnChg>
        <pc:cxnChg chg="del mod">
          <ac:chgData name="堀本　隆誠" userId="aa8f65b3-1210-409b-80f5-ac31d608a8a1" providerId="ADAL" clId="{3F9B13A0-5AB9-45F7-AD37-4556B0871BC3}" dt="2023-06-29T03:40:26.640" v="14672" actId="478"/>
          <ac:cxnSpMkLst>
            <pc:docMk/>
            <pc:sldMk cId="1353283088" sldId="291"/>
            <ac:cxnSpMk id="30" creationId="{41DF2722-1A73-720D-7632-5B7FC950327F}"/>
          </ac:cxnSpMkLst>
        </pc:cxnChg>
        <pc:cxnChg chg="del mod">
          <ac:chgData name="堀本　隆誠" userId="aa8f65b3-1210-409b-80f5-ac31d608a8a1" providerId="ADAL" clId="{3F9B13A0-5AB9-45F7-AD37-4556B0871BC3}" dt="2023-07-03T09:01:53.298" v="25879" actId="478"/>
          <ac:cxnSpMkLst>
            <pc:docMk/>
            <pc:sldMk cId="1353283088" sldId="291"/>
            <ac:cxnSpMk id="31" creationId="{AD890515-5D8C-BDBD-B673-6B935E035DEE}"/>
          </ac:cxnSpMkLst>
        </pc:cxnChg>
        <pc:cxnChg chg="del mod">
          <ac:chgData name="堀本　隆誠" userId="aa8f65b3-1210-409b-80f5-ac31d608a8a1" providerId="ADAL" clId="{3F9B13A0-5AB9-45F7-AD37-4556B0871BC3}" dt="2023-06-29T03:40:28.418" v="14673" actId="478"/>
          <ac:cxnSpMkLst>
            <pc:docMk/>
            <pc:sldMk cId="1353283088" sldId="291"/>
            <ac:cxnSpMk id="32" creationId="{CC1FB960-2517-FCB6-ED1D-E9FF96030A23}"/>
          </ac:cxnSpMkLst>
        </pc:cxnChg>
        <pc:cxnChg chg="add del mod">
          <ac:chgData name="堀本　隆誠" userId="aa8f65b3-1210-409b-80f5-ac31d608a8a1" providerId="ADAL" clId="{3F9B13A0-5AB9-45F7-AD37-4556B0871BC3}" dt="2023-06-25T21:34:29.602" v="5482" actId="478"/>
          <ac:cxnSpMkLst>
            <pc:docMk/>
            <pc:sldMk cId="1353283088" sldId="291"/>
            <ac:cxnSpMk id="34" creationId="{0CE8DBC6-7419-6657-B651-F021EEDF487C}"/>
          </ac:cxnSpMkLst>
        </pc:cxnChg>
        <pc:cxnChg chg="mod">
          <ac:chgData name="堀本　隆誠" userId="aa8f65b3-1210-409b-80f5-ac31d608a8a1" providerId="ADAL" clId="{3F9B13A0-5AB9-45F7-AD37-4556B0871BC3}" dt="2023-07-03T09:05:19.674" v="25938" actId="1076"/>
          <ac:cxnSpMkLst>
            <pc:docMk/>
            <pc:sldMk cId="1353283088" sldId="291"/>
            <ac:cxnSpMk id="36" creationId="{26A35D60-D5CE-E8BA-54E1-AB1148FE1A90}"/>
          </ac:cxnSpMkLst>
        </pc:cxnChg>
        <pc:cxnChg chg="mod">
          <ac:chgData name="堀本　隆誠" userId="aa8f65b3-1210-409b-80f5-ac31d608a8a1" providerId="ADAL" clId="{3F9B13A0-5AB9-45F7-AD37-4556B0871BC3}" dt="2023-07-03T09:02:52.578" v="25888" actId="1076"/>
          <ac:cxnSpMkLst>
            <pc:docMk/>
            <pc:sldMk cId="1353283088" sldId="291"/>
            <ac:cxnSpMk id="54" creationId="{7DFDCACE-73F6-9582-4030-1397E33C282A}"/>
          </ac:cxnSpMkLst>
        </pc:cxnChg>
        <pc:cxnChg chg="mod">
          <ac:chgData name="堀本　隆誠" userId="aa8f65b3-1210-409b-80f5-ac31d608a8a1" providerId="ADAL" clId="{3F9B13A0-5AB9-45F7-AD37-4556B0871BC3}" dt="2023-07-03T09:02:52.578" v="25888" actId="1076"/>
          <ac:cxnSpMkLst>
            <pc:docMk/>
            <pc:sldMk cId="1353283088" sldId="291"/>
            <ac:cxnSpMk id="57" creationId="{BA813E82-480C-2EF7-F6F5-1563487835EC}"/>
          </ac:cxnSpMkLst>
        </pc:cxnChg>
        <pc:cxnChg chg="mod">
          <ac:chgData name="堀本　隆誠" userId="aa8f65b3-1210-409b-80f5-ac31d608a8a1" providerId="ADAL" clId="{3F9B13A0-5AB9-45F7-AD37-4556B0871BC3}" dt="2023-07-03T09:02:52.578" v="25888" actId="1076"/>
          <ac:cxnSpMkLst>
            <pc:docMk/>
            <pc:sldMk cId="1353283088" sldId="291"/>
            <ac:cxnSpMk id="60" creationId="{02351341-DE08-0FCB-7F4B-16B541E574FB}"/>
          </ac:cxnSpMkLst>
        </pc:cxnChg>
      </pc:sldChg>
      <pc:sldChg chg="modSp mod ord modNotesTx">
        <pc:chgData name="堀本　隆誠" userId="aa8f65b3-1210-409b-80f5-ac31d608a8a1" providerId="ADAL" clId="{3F9B13A0-5AB9-45F7-AD37-4556B0871BC3}" dt="2023-07-05T05:03:23.483" v="36364" actId="20577"/>
        <pc:sldMkLst>
          <pc:docMk/>
          <pc:sldMk cId="2867368933" sldId="292"/>
        </pc:sldMkLst>
        <pc:spChg chg="mod">
          <ac:chgData name="堀本　隆誠" userId="aa8f65b3-1210-409b-80f5-ac31d608a8a1" providerId="ADAL" clId="{3F9B13A0-5AB9-45F7-AD37-4556B0871BC3}" dt="2023-06-24T18:07:57.472" v="2112" actId="27636"/>
          <ac:spMkLst>
            <pc:docMk/>
            <pc:sldMk cId="2867368933" sldId="292"/>
            <ac:spMk id="2" creationId="{7CAC9385-9B5C-16CF-19CA-C6AAC76A2E9A}"/>
          </ac:spMkLst>
        </pc:spChg>
        <pc:spChg chg="mod">
          <ac:chgData name="堀本　隆誠" userId="aa8f65b3-1210-409b-80f5-ac31d608a8a1" providerId="ADAL" clId="{3F9B13A0-5AB9-45F7-AD37-4556B0871BC3}" dt="2023-06-27T06:43:26.531" v="8780"/>
          <ac:spMkLst>
            <pc:docMk/>
            <pc:sldMk cId="2867368933" sldId="292"/>
            <ac:spMk id="3" creationId="{EAB7CE10-BAA5-D9F8-F878-D4473E5885C8}"/>
          </ac:spMkLst>
        </pc:spChg>
        <pc:graphicFrameChg chg="modGraphic">
          <ac:chgData name="堀本　隆誠" userId="aa8f65b3-1210-409b-80f5-ac31d608a8a1" providerId="ADAL" clId="{3F9B13A0-5AB9-45F7-AD37-4556B0871BC3}" dt="2023-06-24T18:14:28.984" v="2212" actId="20577"/>
          <ac:graphicFrameMkLst>
            <pc:docMk/>
            <pc:sldMk cId="2867368933" sldId="292"/>
            <ac:graphicFrameMk id="4" creationId="{042600BA-F31A-2007-D7B5-D9F22D3A5D3B}"/>
          </ac:graphicFrameMkLst>
        </pc:graphicFrameChg>
      </pc:sldChg>
      <pc:sldChg chg="del">
        <pc:chgData name="堀本　隆誠" userId="aa8f65b3-1210-409b-80f5-ac31d608a8a1" providerId="ADAL" clId="{3F9B13A0-5AB9-45F7-AD37-4556B0871BC3}" dt="2023-06-24T17:55:53.696" v="1940" actId="2696"/>
        <pc:sldMkLst>
          <pc:docMk/>
          <pc:sldMk cId="579528888" sldId="293"/>
        </pc:sldMkLst>
      </pc:sldChg>
      <pc:sldChg chg="addSp delSp modSp mod ord modNotesTx">
        <pc:chgData name="堀本　隆誠" userId="aa8f65b3-1210-409b-80f5-ac31d608a8a1" providerId="ADAL" clId="{3F9B13A0-5AB9-45F7-AD37-4556B0871BC3}" dt="2023-07-04T15:16:18.352" v="30784" actId="20577"/>
        <pc:sldMkLst>
          <pc:docMk/>
          <pc:sldMk cId="1238840264" sldId="294"/>
        </pc:sldMkLst>
        <pc:spChg chg="add mod">
          <ac:chgData name="堀本　隆誠" userId="aa8f65b3-1210-409b-80f5-ac31d608a8a1" providerId="ADAL" clId="{3F9B13A0-5AB9-45F7-AD37-4556B0871BC3}" dt="2023-07-03T17:23:34.723" v="27057" actId="1076"/>
          <ac:spMkLst>
            <pc:docMk/>
            <pc:sldMk cId="1238840264" sldId="294"/>
            <ac:spMk id="2" creationId="{74D59241-84F3-AD58-8562-94ACFF1AC98F}"/>
          </ac:spMkLst>
        </pc:spChg>
        <pc:spChg chg="del">
          <ac:chgData name="堀本　隆誠" userId="aa8f65b3-1210-409b-80f5-ac31d608a8a1" providerId="ADAL" clId="{3F9B13A0-5AB9-45F7-AD37-4556B0871BC3}" dt="2023-06-26T08:20:15.964" v="8402" actId="478"/>
          <ac:spMkLst>
            <pc:docMk/>
            <pc:sldMk cId="1238840264" sldId="294"/>
            <ac:spMk id="2" creationId="{BD7C5094-840D-195D-EDC0-353233A8C7C3}"/>
          </ac:spMkLst>
        </pc:spChg>
        <pc:spChg chg="mod">
          <ac:chgData name="堀本　隆誠" userId="aa8f65b3-1210-409b-80f5-ac31d608a8a1" providerId="ADAL" clId="{3F9B13A0-5AB9-45F7-AD37-4556B0871BC3}" dt="2023-06-27T06:43:26.531" v="8780"/>
          <ac:spMkLst>
            <pc:docMk/>
            <pc:sldMk cId="1238840264" sldId="294"/>
            <ac:spMk id="3" creationId="{501EE305-62BA-EEFC-75F3-32237435E37C}"/>
          </ac:spMkLst>
        </pc:spChg>
        <pc:spChg chg="add mod">
          <ac:chgData name="堀本　隆誠" userId="aa8f65b3-1210-409b-80f5-ac31d608a8a1" providerId="ADAL" clId="{3F9B13A0-5AB9-45F7-AD37-4556B0871BC3}" dt="2023-06-26T08:20:17.810" v="8403"/>
          <ac:spMkLst>
            <pc:docMk/>
            <pc:sldMk cId="1238840264" sldId="294"/>
            <ac:spMk id="4" creationId="{62DDD473-A90C-7297-ADEA-7A3D3408CF7D}"/>
          </ac:spMkLst>
        </pc:spChg>
        <pc:spChg chg="add del mod">
          <ac:chgData name="堀本　隆誠" userId="aa8f65b3-1210-409b-80f5-ac31d608a8a1" providerId="ADAL" clId="{3F9B13A0-5AB9-45F7-AD37-4556B0871BC3}" dt="2023-06-24T18:35:54.193" v="2541" actId="21"/>
          <ac:spMkLst>
            <pc:docMk/>
            <pc:sldMk cId="1238840264" sldId="294"/>
            <ac:spMk id="4" creationId="{8957CBA4-5F60-221C-9467-4A683350481D}"/>
          </ac:spMkLst>
        </pc:spChg>
        <pc:spChg chg="mod">
          <ac:chgData name="堀本　隆誠" userId="aa8f65b3-1210-409b-80f5-ac31d608a8a1" providerId="ADAL" clId="{3F9B13A0-5AB9-45F7-AD37-4556B0871BC3}" dt="2023-06-27T16:52:43.503" v="10684" actId="14100"/>
          <ac:spMkLst>
            <pc:docMk/>
            <pc:sldMk cId="1238840264" sldId="294"/>
            <ac:spMk id="5" creationId="{69A178F3-7628-0A04-DEAB-424471759D53}"/>
          </ac:spMkLst>
        </pc:spChg>
        <pc:spChg chg="add del mod">
          <ac:chgData name="堀本　隆誠" userId="aa8f65b3-1210-409b-80f5-ac31d608a8a1" providerId="ADAL" clId="{3F9B13A0-5AB9-45F7-AD37-4556B0871BC3}" dt="2023-06-24T18:35:58.665" v="2543" actId="21"/>
          <ac:spMkLst>
            <pc:docMk/>
            <pc:sldMk cId="1238840264" sldId="294"/>
            <ac:spMk id="6" creationId="{26315E9F-B3DB-1DD2-686B-BFDBEF196FED}"/>
          </ac:spMkLst>
        </pc:spChg>
        <pc:spChg chg="add mod">
          <ac:chgData name="堀本　隆誠" userId="aa8f65b3-1210-409b-80f5-ac31d608a8a1" providerId="ADAL" clId="{3F9B13A0-5AB9-45F7-AD37-4556B0871BC3}" dt="2023-07-03T17:23:42.659" v="27058" actId="1076"/>
          <ac:spMkLst>
            <pc:docMk/>
            <pc:sldMk cId="1238840264" sldId="294"/>
            <ac:spMk id="6" creationId="{A7413EA9-4064-4C48-BB79-B29189770F4D}"/>
          </ac:spMkLst>
        </pc:spChg>
        <pc:spChg chg="del">
          <ac:chgData name="堀本　隆誠" userId="aa8f65b3-1210-409b-80f5-ac31d608a8a1" providerId="ADAL" clId="{3F9B13A0-5AB9-45F7-AD37-4556B0871BC3}" dt="2023-06-20T07:01:33.387" v="238" actId="21"/>
          <ac:spMkLst>
            <pc:docMk/>
            <pc:sldMk cId="1238840264" sldId="294"/>
            <ac:spMk id="7" creationId="{34D9CF02-B78E-3524-D059-6ABA23F5E25B}"/>
          </ac:spMkLst>
        </pc:spChg>
        <pc:spChg chg="add mod">
          <ac:chgData name="堀本　隆誠" userId="aa8f65b3-1210-409b-80f5-ac31d608a8a1" providerId="ADAL" clId="{3F9B13A0-5AB9-45F7-AD37-4556B0871BC3}" dt="2023-07-03T17:23:34.723" v="27057" actId="1076"/>
          <ac:spMkLst>
            <pc:docMk/>
            <pc:sldMk cId="1238840264" sldId="294"/>
            <ac:spMk id="7" creationId="{5B044C11-8459-767D-CEE3-AFBFF913F723}"/>
          </ac:spMkLst>
        </pc:spChg>
        <pc:spChg chg="add del mod">
          <ac:chgData name="堀本　隆誠" userId="aa8f65b3-1210-409b-80f5-ac31d608a8a1" providerId="ADAL" clId="{3F9B13A0-5AB9-45F7-AD37-4556B0871BC3}" dt="2023-06-27T16:48:53.491" v="10562" actId="478"/>
          <ac:spMkLst>
            <pc:docMk/>
            <pc:sldMk cId="1238840264" sldId="294"/>
            <ac:spMk id="7" creationId="{DC0818A0-5873-5EFD-E7E2-55A229574864}"/>
          </ac:spMkLst>
        </pc:spChg>
        <pc:spChg chg="add del mod">
          <ac:chgData name="堀本　隆誠" userId="aa8f65b3-1210-409b-80f5-ac31d608a8a1" providerId="ADAL" clId="{3F9B13A0-5AB9-45F7-AD37-4556B0871BC3}" dt="2023-06-27T16:48:53.491" v="10562" actId="478"/>
          <ac:spMkLst>
            <pc:docMk/>
            <pc:sldMk cId="1238840264" sldId="294"/>
            <ac:spMk id="8" creationId="{4A4EF51B-6CED-8404-68C1-DB72247E7691}"/>
          </ac:spMkLst>
        </pc:spChg>
        <pc:spChg chg="add mod">
          <ac:chgData name="堀本　隆誠" userId="aa8f65b3-1210-409b-80f5-ac31d608a8a1" providerId="ADAL" clId="{3F9B13A0-5AB9-45F7-AD37-4556B0871BC3}" dt="2023-07-03T17:24:26.260" v="27083" actId="1076"/>
          <ac:spMkLst>
            <pc:docMk/>
            <pc:sldMk cId="1238840264" sldId="294"/>
            <ac:spMk id="8" creationId="{77D86490-8E8A-A52C-F9B4-C1F1D1AE7AFB}"/>
          </ac:spMkLst>
        </pc:spChg>
        <pc:spChg chg="del">
          <ac:chgData name="堀本　隆誠" userId="aa8f65b3-1210-409b-80f5-ac31d608a8a1" providerId="ADAL" clId="{3F9B13A0-5AB9-45F7-AD37-4556B0871BC3}" dt="2023-06-20T07:01:33.387" v="238" actId="21"/>
          <ac:spMkLst>
            <pc:docMk/>
            <pc:sldMk cId="1238840264" sldId="294"/>
            <ac:spMk id="8" creationId="{931231E0-8105-C777-E5A5-A5AFE657E2D9}"/>
          </ac:spMkLst>
        </pc:spChg>
        <pc:spChg chg="del mod">
          <ac:chgData name="堀本　隆誠" userId="aa8f65b3-1210-409b-80f5-ac31d608a8a1" providerId="ADAL" clId="{3F9B13A0-5AB9-45F7-AD37-4556B0871BC3}" dt="2023-06-27T16:48:53.491" v="10562" actId="478"/>
          <ac:spMkLst>
            <pc:docMk/>
            <pc:sldMk cId="1238840264" sldId="294"/>
            <ac:spMk id="9" creationId="{C7DC02E6-5BF7-6164-5FD2-D27B009819ED}"/>
          </ac:spMkLst>
        </pc:spChg>
        <pc:spChg chg="add del">
          <ac:chgData name="堀本　隆誠" userId="aa8f65b3-1210-409b-80f5-ac31d608a8a1" providerId="ADAL" clId="{3F9B13A0-5AB9-45F7-AD37-4556B0871BC3}" dt="2023-07-03T17:23:50.446" v="27060" actId="22"/>
          <ac:spMkLst>
            <pc:docMk/>
            <pc:sldMk cId="1238840264" sldId="294"/>
            <ac:spMk id="10" creationId="{ADD1C4E8-EDD3-4070-97C2-4F06B1675FAC}"/>
          </ac:spMkLst>
        </pc:spChg>
        <pc:spChg chg="add del mod">
          <ac:chgData name="堀本　隆誠" userId="aa8f65b3-1210-409b-80f5-ac31d608a8a1" providerId="ADAL" clId="{3F9B13A0-5AB9-45F7-AD37-4556B0871BC3}" dt="2023-06-27T16:48:53.491" v="10562" actId="478"/>
          <ac:spMkLst>
            <pc:docMk/>
            <pc:sldMk cId="1238840264" sldId="294"/>
            <ac:spMk id="10" creationId="{E903DE37-19B2-CA0A-3FA4-7819544BF13F}"/>
          </ac:spMkLst>
        </pc:spChg>
        <pc:spChg chg="add del mod">
          <ac:chgData name="堀本　隆誠" userId="aa8f65b3-1210-409b-80f5-ac31d608a8a1" providerId="ADAL" clId="{3F9B13A0-5AB9-45F7-AD37-4556B0871BC3}" dt="2023-06-27T16:48:53.491" v="10562" actId="478"/>
          <ac:spMkLst>
            <pc:docMk/>
            <pc:sldMk cId="1238840264" sldId="294"/>
            <ac:spMk id="11" creationId="{198AFDE2-EB22-C7DD-F996-24110C9DACE5}"/>
          </ac:spMkLst>
        </pc:spChg>
        <pc:spChg chg="add del mod">
          <ac:chgData name="堀本　隆誠" userId="aa8f65b3-1210-409b-80f5-ac31d608a8a1" providerId="ADAL" clId="{3F9B13A0-5AB9-45F7-AD37-4556B0871BC3}" dt="2023-06-27T16:48:53.491" v="10562" actId="478"/>
          <ac:spMkLst>
            <pc:docMk/>
            <pc:sldMk cId="1238840264" sldId="294"/>
            <ac:spMk id="12" creationId="{48DEE4AA-073C-1F18-8650-52D836128CD2}"/>
          </ac:spMkLst>
        </pc:spChg>
        <pc:spChg chg="add mod">
          <ac:chgData name="堀本　隆誠" userId="aa8f65b3-1210-409b-80f5-ac31d608a8a1" providerId="ADAL" clId="{3F9B13A0-5AB9-45F7-AD37-4556B0871BC3}" dt="2023-07-03T17:24:18.474" v="27082" actId="1076"/>
          <ac:spMkLst>
            <pc:docMk/>
            <pc:sldMk cId="1238840264" sldId="294"/>
            <ac:spMk id="12" creationId="{BD0AD780-46CA-81DB-604B-1F8F18605827}"/>
          </ac:spMkLst>
        </pc:spChg>
        <pc:spChg chg="add del mod">
          <ac:chgData name="堀本　隆誠" userId="aa8f65b3-1210-409b-80f5-ac31d608a8a1" providerId="ADAL" clId="{3F9B13A0-5AB9-45F7-AD37-4556B0871BC3}" dt="2023-07-03T17:21:50.592" v="27039" actId="478"/>
          <ac:spMkLst>
            <pc:docMk/>
            <pc:sldMk cId="1238840264" sldId="294"/>
            <ac:spMk id="13" creationId="{874C343A-C4C3-C5AF-2DBB-5504BEB60066}"/>
          </ac:spMkLst>
        </pc:spChg>
        <pc:spChg chg="add del mod">
          <ac:chgData name="堀本　隆誠" userId="aa8f65b3-1210-409b-80f5-ac31d608a8a1" providerId="ADAL" clId="{3F9B13A0-5AB9-45F7-AD37-4556B0871BC3}" dt="2023-07-03T17:21:50.592" v="27039" actId="478"/>
          <ac:spMkLst>
            <pc:docMk/>
            <pc:sldMk cId="1238840264" sldId="294"/>
            <ac:spMk id="14" creationId="{7BB2B3B5-C820-0A46-C370-C5A193263EFE}"/>
          </ac:spMkLst>
        </pc:spChg>
        <pc:spChg chg="add del mod">
          <ac:chgData name="堀本　隆誠" userId="aa8f65b3-1210-409b-80f5-ac31d608a8a1" providerId="ADAL" clId="{3F9B13A0-5AB9-45F7-AD37-4556B0871BC3}" dt="2023-07-03T17:21:50.592" v="27039" actId="478"/>
          <ac:spMkLst>
            <pc:docMk/>
            <pc:sldMk cId="1238840264" sldId="294"/>
            <ac:spMk id="15" creationId="{296D778F-F201-7BB7-7304-DE2AA6CCD149}"/>
          </ac:spMkLst>
        </pc:spChg>
        <pc:spChg chg="add del mod">
          <ac:chgData name="堀本　隆誠" userId="aa8f65b3-1210-409b-80f5-ac31d608a8a1" providerId="ADAL" clId="{3F9B13A0-5AB9-45F7-AD37-4556B0871BC3}" dt="2023-07-03T17:21:50.592" v="27039" actId="478"/>
          <ac:spMkLst>
            <pc:docMk/>
            <pc:sldMk cId="1238840264" sldId="294"/>
            <ac:spMk id="16" creationId="{B747315E-084C-4FB6-56CC-2B7E318E74CA}"/>
          </ac:spMkLst>
        </pc:spChg>
        <pc:spChg chg="add del mod">
          <ac:chgData name="堀本　隆誠" userId="aa8f65b3-1210-409b-80f5-ac31d608a8a1" providerId="ADAL" clId="{3F9B13A0-5AB9-45F7-AD37-4556B0871BC3}" dt="2023-07-03T17:21:50.592" v="27039" actId="478"/>
          <ac:spMkLst>
            <pc:docMk/>
            <pc:sldMk cId="1238840264" sldId="294"/>
            <ac:spMk id="17" creationId="{7CE6F0D4-A2BE-865B-081F-7A1A0E91A715}"/>
          </ac:spMkLst>
        </pc:spChg>
        <pc:cxnChg chg="del">
          <ac:chgData name="堀本　隆誠" userId="aa8f65b3-1210-409b-80f5-ac31d608a8a1" providerId="ADAL" clId="{3F9B13A0-5AB9-45F7-AD37-4556B0871BC3}" dt="2023-06-20T07:01:33.387" v="238" actId="21"/>
          <ac:cxnSpMkLst>
            <pc:docMk/>
            <pc:sldMk cId="1238840264" sldId="294"/>
            <ac:cxnSpMk id="6" creationId="{950CF2D8-9A19-7EB8-1531-B1175F963A84}"/>
          </ac:cxnSpMkLst>
        </pc:cxnChg>
      </pc:sldChg>
      <pc:sldChg chg="addSp delSp modSp add del mod ord">
        <pc:chgData name="堀本　隆誠" userId="aa8f65b3-1210-409b-80f5-ac31d608a8a1" providerId="ADAL" clId="{3F9B13A0-5AB9-45F7-AD37-4556B0871BC3}" dt="2023-07-03T15:29:43.046" v="27034" actId="14100"/>
        <pc:sldMkLst>
          <pc:docMk/>
          <pc:sldMk cId="1572997680" sldId="295"/>
        </pc:sldMkLst>
        <pc:spChg chg="add del mod">
          <ac:chgData name="堀本　隆誠" userId="aa8f65b3-1210-409b-80f5-ac31d608a8a1" providerId="ADAL" clId="{3F9B13A0-5AB9-45F7-AD37-4556B0871BC3}" dt="2023-06-25T21:51:38.602" v="5618" actId="478"/>
          <ac:spMkLst>
            <pc:docMk/>
            <pc:sldMk cId="1572997680" sldId="295"/>
            <ac:spMk id="2" creationId="{E30916FE-8984-C727-DC2F-C7704A5F9628}"/>
          </ac:spMkLst>
        </pc:spChg>
        <pc:spChg chg="mod">
          <ac:chgData name="堀本　隆誠" userId="aa8f65b3-1210-409b-80f5-ac31d608a8a1" providerId="ADAL" clId="{3F9B13A0-5AB9-45F7-AD37-4556B0871BC3}" dt="2023-06-28T06:37:54.387" v="12924" actId="1076"/>
          <ac:spMkLst>
            <pc:docMk/>
            <pc:sldMk cId="1572997680" sldId="295"/>
            <ac:spMk id="3" creationId="{8CEDC0DD-396E-F920-6BF8-3F12713E873B}"/>
          </ac:spMkLst>
        </pc:spChg>
        <pc:spChg chg="del mod">
          <ac:chgData name="堀本　隆誠" userId="aa8f65b3-1210-409b-80f5-ac31d608a8a1" providerId="ADAL" clId="{3F9B13A0-5AB9-45F7-AD37-4556B0871BC3}" dt="2023-06-28T06:36:35.152" v="12908" actId="478"/>
          <ac:spMkLst>
            <pc:docMk/>
            <pc:sldMk cId="1572997680" sldId="295"/>
            <ac:spMk id="4" creationId="{2FAA92EB-95D1-A4CA-2899-2929ED852CF5}"/>
          </ac:spMkLst>
        </pc:spChg>
        <pc:spChg chg="mod">
          <ac:chgData name="堀本　隆誠" userId="aa8f65b3-1210-409b-80f5-ac31d608a8a1" providerId="ADAL" clId="{3F9B13A0-5AB9-45F7-AD37-4556B0871BC3}" dt="2023-06-27T06:43:26.531" v="8780"/>
          <ac:spMkLst>
            <pc:docMk/>
            <pc:sldMk cId="1572997680" sldId="295"/>
            <ac:spMk id="5" creationId="{428A5767-FE28-947F-2426-E77D8E353B9F}"/>
          </ac:spMkLst>
        </pc:spChg>
        <pc:spChg chg="mod">
          <ac:chgData name="堀本　隆誠" userId="aa8f65b3-1210-409b-80f5-ac31d608a8a1" providerId="ADAL" clId="{3F9B13A0-5AB9-45F7-AD37-4556B0871BC3}" dt="2023-06-28T06:38:11.538" v="12926" actId="1076"/>
          <ac:spMkLst>
            <pc:docMk/>
            <pc:sldMk cId="1572997680" sldId="295"/>
            <ac:spMk id="8" creationId="{3EAE28FF-3BE0-EFAA-3A03-F5FADD9EE943}"/>
          </ac:spMkLst>
        </pc:spChg>
        <pc:spChg chg="mod">
          <ac:chgData name="堀本　隆誠" userId="aa8f65b3-1210-409b-80f5-ac31d608a8a1" providerId="ADAL" clId="{3F9B13A0-5AB9-45F7-AD37-4556B0871BC3}" dt="2023-07-03T15:29:43.046" v="27034" actId="14100"/>
          <ac:spMkLst>
            <pc:docMk/>
            <pc:sldMk cId="1572997680" sldId="295"/>
            <ac:spMk id="13" creationId="{AC426BCC-250A-BA0B-977B-AEAA00462B1C}"/>
          </ac:spMkLst>
        </pc:spChg>
        <pc:spChg chg="mod">
          <ac:chgData name="堀本　隆誠" userId="aa8f65b3-1210-409b-80f5-ac31d608a8a1" providerId="ADAL" clId="{3F9B13A0-5AB9-45F7-AD37-4556B0871BC3}" dt="2023-06-28T06:38:15.622" v="12927" actId="1076"/>
          <ac:spMkLst>
            <pc:docMk/>
            <pc:sldMk cId="1572997680" sldId="295"/>
            <ac:spMk id="15" creationId="{767976E2-7A3F-35F5-3FFB-35F5FEA74048}"/>
          </ac:spMkLst>
        </pc:spChg>
        <pc:spChg chg="del mod">
          <ac:chgData name="堀本　隆誠" userId="aa8f65b3-1210-409b-80f5-ac31d608a8a1" providerId="ADAL" clId="{3F9B13A0-5AB9-45F7-AD37-4556B0871BC3}" dt="2023-06-28T06:37:43.119" v="12922" actId="478"/>
          <ac:spMkLst>
            <pc:docMk/>
            <pc:sldMk cId="1572997680" sldId="295"/>
            <ac:spMk id="16" creationId="{C8D9BA4E-4EF0-C1C7-1AD5-E3E5A1D66986}"/>
          </ac:spMkLst>
        </pc:spChg>
        <pc:spChg chg="del mod">
          <ac:chgData name="堀本　隆誠" userId="aa8f65b3-1210-409b-80f5-ac31d608a8a1" providerId="ADAL" clId="{3F9B13A0-5AB9-45F7-AD37-4556B0871BC3}" dt="2023-06-28T06:37:44.937" v="12923" actId="478"/>
          <ac:spMkLst>
            <pc:docMk/>
            <pc:sldMk cId="1572997680" sldId="295"/>
            <ac:spMk id="18" creationId="{8514B8A0-1CB2-E372-DD75-22A74BDA25CC}"/>
          </ac:spMkLst>
        </pc:spChg>
        <pc:spChg chg="mod">
          <ac:chgData name="堀本　隆誠" userId="aa8f65b3-1210-409b-80f5-ac31d608a8a1" providerId="ADAL" clId="{3F9B13A0-5AB9-45F7-AD37-4556B0871BC3}" dt="2023-06-28T07:15:02.256" v="13112" actId="14100"/>
          <ac:spMkLst>
            <pc:docMk/>
            <pc:sldMk cId="1572997680" sldId="295"/>
            <ac:spMk id="34" creationId="{D6B6F1B1-80F3-55A7-C53A-2EBA2B3744AE}"/>
          </ac:spMkLst>
        </pc:spChg>
      </pc:sldChg>
      <pc:sldChg chg="addSp delSp modSp del mod">
        <pc:chgData name="堀本　隆誠" userId="aa8f65b3-1210-409b-80f5-ac31d608a8a1" providerId="ADAL" clId="{3F9B13A0-5AB9-45F7-AD37-4556B0871BC3}" dt="2023-06-27T16:29:06.438" v="10340" actId="2696"/>
        <pc:sldMkLst>
          <pc:docMk/>
          <pc:sldMk cId="3041079656" sldId="296"/>
        </pc:sldMkLst>
        <pc:spChg chg="add mod">
          <ac:chgData name="堀本　隆誠" userId="aa8f65b3-1210-409b-80f5-ac31d608a8a1" providerId="ADAL" clId="{3F9B13A0-5AB9-45F7-AD37-4556B0871BC3}" dt="2023-06-26T08:18:22.047" v="8390"/>
          <ac:spMkLst>
            <pc:docMk/>
            <pc:sldMk cId="3041079656" sldId="296"/>
            <ac:spMk id="3" creationId="{0B93A272-37B9-8976-2714-B9295E288059}"/>
          </ac:spMkLst>
        </pc:spChg>
        <pc:spChg chg="del">
          <ac:chgData name="堀本　隆誠" userId="aa8f65b3-1210-409b-80f5-ac31d608a8a1" providerId="ADAL" clId="{3F9B13A0-5AB9-45F7-AD37-4556B0871BC3}" dt="2023-06-26T08:18:19.773" v="8389" actId="478"/>
          <ac:spMkLst>
            <pc:docMk/>
            <pc:sldMk cId="3041079656" sldId="296"/>
            <ac:spMk id="4" creationId="{2FAA92EB-95D1-A4CA-2899-2929ED852CF5}"/>
          </ac:spMkLst>
        </pc:spChg>
        <pc:spChg chg="mod">
          <ac:chgData name="堀本　隆誠" userId="aa8f65b3-1210-409b-80f5-ac31d608a8a1" providerId="ADAL" clId="{3F9B13A0-5AB9-45F7-AD37-4556B0871BC3}" dt="2023-06-27T06:43:26.531" v="8780"/>
          <ac:spMkLst>
            <pc:docMk/>
            <pc:sldMk cId="3041079656" sldId="296"/>
            <ac:spMk id="5" creationId="{428A5767-FE28-947F-2426-E77D8E353B9F}"/>
          </ac:spMkLst>
        </pc:spChg>
      </pc:sldChg>
      <pc:sldChg chg="addSp delSp modSp mod ord modNotesTx">
        <pc:chgData name="堀本　隆誠" userId="aa8f65b3-1210-409b-80f5-ac31d608a8a1" providerId="ADAL" clId="{3F9B13A0-5AB9-45F7-AD37-4556B0871BC3}" dt="2023-07-04T14:00:14.036" v="29064" actId="20577"/>
        <pc:sldMkLst>
          <pc:docMk/>
          <pc:sldMk cId="3351735111" sldId="297"/>
        </pc:sldMkLst>
        <pc:spChg chg="del mod">
          <ac:chgData name="堀本　隆誠" userId="aa8f65b3-1210-409b-80f5-ac31d608a8a1" providerId="ADAL" clId="{3F9B13A0-5AB9-45F7-AD37-4556B0871BC3}" dt="2023-06-26T08:20:22.473" v="8404" actId="478"/>
          <ac:spMkLst>
            <pc:docMk/>
            <pc:sldMk cId="3351735111" sldId="297"/>
            <ac:spMk id="2" creationId="{BD7C5094-840D-195D-EDC0-353233A8C7C3}"/>
          </ac:spMkLst>
        </pc:spChg>
        <pc:spChg chg="mod">
          <ac:chgData name="堀本　隆誠" userId="aa8f65b3-1210-409b-80f5-ac31d608a8a1" providerId="ADAL" clId="{3F9B13A0-5AB9-45F7-AD37-4556B0871BC3}" dt="2023-06-27T06:43:26.531" v="8780"/>
          <ac:spMkLst>
            <pc:docMk/>
            <pc:sldMk cId="3351735111" sldId="297"/>
            <ac:spMk id="3" creationId="{501EE305-62BA-EEFC-75F3-32237435E37C}"/>
          </ac:spMkLst>
        </pc:spChg>
        <pc:spChg chg="add del mod">
          <ac:chgData name="堀本　隆誠" userId="aa8f65b3-1210-409b-80f5-ac31d608a8a1" providerId="ADAL" clId="{3F9B13A0-5AB9-45F7-AD37-4556B0871BC3}" dt="2023-06-25T21:46:41.154" v="5594" actId="478"/>
          <ac:spMkLst>
            <pc:docMk/>
            <pc:sldMk cId="3351735111" sldId="297"/>
            <ac:spMk id="8" creationId="{813CF3E5-32FB-5EB2-E9E8-B53907479EEA}"/>
          </ac:spMkLst>
        </pc:spChg>
        <pc:spChg chg="add del mod">
          <ac:chgData name="堀本　隆誠" userId="aa8f65b3-1210-409b-80f5-ac31d608a8a1" providerId="ADAL" clId="{3F9B13A0-5AB9-45F7-AD37-4556B0871BC3}" dt="2023-06-25T21:46:52.355" v="5598" actId="478"/>
          <ac:spMkLst>
            <pc:docMk/>
            <pc:sldMk cId="3351735111" sldId="297"/>
            <ac:spMk id="9" creationId="{A59DFA0D-2A38-E108-5B56-17D5EB5C0917}"/>
          </ac:spMkLst>
        </pc:spChg>
        <pc:spChg chg="add del mod">
          <ac:chgData name="堀本　隆誠" userId="aa8f65b3-1210-409b-80f5-ac31d608a8a1" providerId="ADAL" clId="{3F9B13A0-5AB9-45F7-AD37-4556B0871BC3}" dt="2023-06-25T21:46:46.036" v="5596" actId="478"/>
          <ac:spMkLst>
            <pc:docMk/>
            <pc:sldMk cId="3351735111" sldId="297"/>
            <ac:spMk id="10" creationId="{05BDCB49-00B7-4D65-0674-4A85763BB656}"/>
          </ac:spMkLst>
        </pc:spChg>
        <pc:spChg chg="add del mod">
          <ac:chgData name="堀本　隆誠" userId="aa8f65b3-1210-409b-80f5-ac31d608a8a1" providerId="ADAL" clId="{3F9B13A0-5AB9-45F7-AD37-4556B0871BC3}" dt="2023-06-25T21:46:49.112" v="5597" actId="478"/>
          <ac:spMkLst>
            <pc:docMk/>
            <pc:sldMk cId="3351735111" sldId="297"/>
            <ac:spMk id="11" creationId="{F5CD340C-5FA8-5D17-1064-A35A355CC013}"/>
          </ac:spMkLst>
        </pc:spChg>
        <pc:spChg chg="add mod">
          <ac:chgData name="堀本　隆誠" userId="aa8f65b3-1210-409b-80f5-ac31d608a8a1" providerId="ADAL" clId="{3F9B13A0-5AB9-45F7-AD37-4556B0871BC3}" dt="2023-06-27T16:55:16.698" v="10739" actId="14100"/>
          <ac:spMkLst>
            <pc:docMk/>
            <pc:sldMk cId="3351735111" sldId="297"/>
            <ac:spMk id="12" creationId="{BB44CD17-CF78-0C61-D95A-02E92973D732}"/>
          </ac:spMkLst>
        </pc:spChg>
        <pc:picChg chg="add del mod">
          <ac:chgData name="堀本　隆誠" userId="aa8f65b3-1210-409b-80f5-ac31d608a8a1" providerId="ADAL" clId="{3F9B13A0-5AB9-45F7-AD37-4556B0871BC3}" dt="2023-07-03T09:12:58.008" v="25956" actId="478"/>
          <ac:picMkLst>
            <pc:docMk/>
            <pc:sldMk cId="3351735111" sldId="297"/>
            <ac:picMk id="4" creationId="{67A2094D-67E9-3CDB-3E36-DF225EA6622C}"/>
          </ac:picMkLst>
        </pc:picChg>
        <pc:picChg chg="add del mod">
          <ac:chgData name="堀本　隆誠" userId="aa8f65b3-1210-409b-80f5-ac31d608a8a1" providerId="ADAL" clId="{3F9B13A0-5AB9-45F7-AD37-4556B0871BC3}" dt="2023-06-25T21:43:34.372" v="5566" actId="931"/>
          <ac:picMkLst>
            <pc:docMk/>
            <pc:sldMk cId="3351735111" sldId="297"/>
            <ac:picMk id="5" creationId="{A88FDA29-A97A-7E91-5A7D-EEDF7CAF5255}"/>
          </ac:picMkLst>
        </pc:picChg>
        <pc:picChg chg="add mod">
          <ac:chgData name="堀本　隆誠" userId="aa8f65b3-1210-409b-80f5-ac31d608a8a1" providerId="ADAL" clId="{3F9B13A0-5AB9-45F7-AD37-4556B0871BC3}" dt="2023-07-03T09:13:20.854" v="25963" actId="208"/>
          <ac:picMkLst>
            <pc:docMk/>
            <pc:sldMk cId="3351735111" sldId="297"/>
            <ac:picMk id="6" creationId="{3B9F37EC-0609-0EDA-6AB1-76E049A5CFF2}"/>
          </ac:picMkLst>
        </pc:picChg>
        <pc:picChg chg="add del mod">
          <ac:chgData name="堀本　隆誠" userId="aa8f65b3-1210-409b-80f5-ac31d608a8a1" providerId="ADAL" clId="{3F9B13A0-5AB9-45F7-AD37-4556B0871BC3}" dt="2023-06-29T03:48:13.790" v="14716" actId="21"/>
          <ac:picMkLst>
            <pc:docMk/>
            <pc:sldMk cId="3351735111" sldId="297"/>
            <ac:picMk id="7" creationId="{2620F47B-A7A0-8468-8ADF-B20EB191F9B3}"/>
          </ac:picMkLst>
        </pc:picChg>
        <pc:picChg chg="del">
          <ac:chgData name="堀本　隆誠" userId="aa8f65b3-1210-409b-80f5-ac31d608a8a1" providerId="ADAL" clId="{3F9B13A0-5AB9-45F7-AD37-4556B0871BC3}" dt="2023-06-20T07:02:42.635" v="275" actId="21"/>
          <ac:picMkLst>
            <pc:docMk/>
            <pc:sldMk cId="3351735111" sldId="297"/>
            <ac:picMk id="12" creationId="{618DA809-5041-5DDC-DCF8-31295CB5CB90}"/>
          </ac:picMkLst>
        </pc:picChg>
      </pc:sldChg>
      <pc:sldChg chg="addSp delSp modSp mod modNotesTx">
        <pc:chgData name="堀本　隆誠" userId="aa8f65b3-1210-409b-80f5-ac31d608a8a1" providerId="ADAL" clId="{3F9B13A0-5AB9-45F7-AD37-4556B0871BC3}" dt="2023-07-04T16:55:26.379" v="36015" actId="20577"/>
        <pc:sldMkLst>
          <pc:docMk/>
          <pc:sldMk cId="666985279" sldId="298"/>
        </pc:sldMkLst>
        <pc:spChg chg="del">
          <ac:chgData name="堀本　隆誠" userId="aa8f65b3-1210-409b-80f5-ac31d608a8a1" providerId="ADAL" clId="{3F9B13A0-5AB9-45F7-AD37-4556B0871BC3}" dt="2023-06-26T08:22:33.401" v="8427" actId="478"/>
          <ac:spMkLst>
            <pc:docMk/>
            <pc:sldMk cId="666985279" sldId="298"/>
            <ac:spMk id="2" creationId="{7CAC9385-9B5C-16CF-19CA-C6AAC76A2E9A}"/>
          </ac:spMkLst>
        </pc:spChg>
        <pc:spChg chg="mod">
          <ac:chgData name="堀本　隆誠" userId="aa8f65b3-1210-409b-80f5-ac31d608a8a1" providerId="ADAL" clId="{3F9B13A0-5AB9-45F7-AD37-4556B0871BC3}" dt="2023-06-27T06:43:26.531" v="8780"/>
          <ac:spMkLst>
            <pc:docMk/>
            <pc:sldMk cId="666985279" sldId="298"/>
            <ac:spMk id="3" creationId="{EAB7CE10-BAA5-D9F8-F878-D4473E5885C8}"/>
          </ac:spMkLst>
        </pc:spChg>
        <pc:spChg chg="mod">
          <ac:chgData name="堀本　隆誠" userId="aa8f65b3-1210-409b-80f5-ac31d608a8a1" providerId="ADAL" clId="{3F9B13A0-5AB9-45F7-AD37-4556B0871BC3}" dt="2023-07-03T04:43:56.644" v="22193" actId="14100"/>
          <ac:spMkLst>
            <pc:docMk/>
            <pc:sldMk cId="666985279" sldId="298"/>
            <ac:spMk id="5" creationId="{0D443864-CC03-EF8B-DB05-022DF12BE6F1}"/>
          </ac:spMkLst>
        </pc:spChg>
        <pc:spChg chg="add mod">
          <ac:chgData name="堀本　隆誠" userId="aa8f65b3-1210-409b-80f5-ac31d608a8a1" providerId="ADAL" clId="{3F9B13A0-5AB9-45F7-AD37-4556B0871BC3}" dt="2023-06-29T03:10:47.481" v="14314" actId="14100"/>
          <ac:spMkLst>
            <pc:docMk/>
            <pc:sldMk cId="666985279" sldId="298"/>
            <ac:spMk id="6" creationId="{F4838DBC-5BE4-93F3-1895-06C6D314902D}"/>
          </ac:spMkLst>
        </pc:spChg>
        <pc:spChg chg="add mod">
          <ac:chgData name="堀本　隆誠" userId="aa8f65b3-1210-409b-80f5-ac31d608a8a1" providerId="ADAL" clId="{3F9B13A0-5AB9-45F7-AD37-4556B0871BC3}" dt="2023-06-29T03:10:53.773" v="14315" actId="14100"/>
          <ac:spMkLst>
            <pc:docMk/>
            <pc:sldMk cId="666985279" sldId="298"/>
            <ac:spMk id="7" creationId="{0E66F25A-07F0-5EF1-A53A-58AED8254474}"/>
          </ac:spMkLst>
        </pc:spChg>
        <pc:spChg chg="del">
          <ac:chgData name="堀本　隆誠" userId="aa8f65b3-1210-409b-80f5-ac31d608a8a1" providerId="ADAL" clId="{3F9B13A0-5AB9-45F7-AD37-4556B0871BC3}" dt="2023-06-24T18:08:18.307" v="2113" actId="478"/>
          <ac:spMkLst>
            <pc:docMk/>
            <pc:sldMk cId="666985279" sldId="298"/>
            <ac:spMk id="7" creationId="{CE034853-646D-A789-7AE9-1393F62E9AAE}"/>
          </ac:spMkLst>
        </pc:spChg>
        <pc:spChg chg="del">
          <ac:chgData name="堀本　隆誠" userId="aa8f65b3-1210-409b-80f5-ac31d608a8a1" providerId="ADAL" clId="{3F9B13A0-5AB9-45F7-AD37-4556B0871BC3}" dt="2023-06-24T18:08:18.307" v="2113" actId="478"/>
          <ac:spMkLst>
            <pc:docMk/>
            <pc:sldMk cId="666985279" sldId="298"/>
            <ac:spMk id="8" creationId="{6D5F375A-0B6F-3DA7-D203-CAD501366AF7}"/>
          </ac:spMkLst>
        </pc:spChg>
        <pc:spChg chg="add del mod">
          <ac:chgData name="堀本　隆誠" userId="aa8f65b3-1210-409b-80f5-ac31d608a8a1" providerId="ADAL" clId="{3F9B13A0-5AB9-45F7-AD37-4556B0871BC3}" dt="2023-06-26T05:35:21.855" v="6433" actId="478"/>
          <ac:spMkLst>
            <pc:docMk/>
            <pc:sldMk cId="666985279" sldId="298"/>
            <ac:spMk id="9" creationId="{F694CD3E-C702-7E8C-82C5-6B873159FE8E}"/>
          </ac:spMkLst>
        </pc:spChg>
        <pc:spChg chg="add del mod">
          <ac:chgData name="堀本　隆誠" userId="aa8f65b3-1210-409b-80f5-ac31d608a8a1" providerId="ADAL" clId="{3F9B13A0-5AB9-45F7-AD37-4556B0871BC3}" dt="2023-06-29T03:12:47.516" v="14339" actId="478"/>
          <ac:spMkLst>
            <pc:docMk/>
            <pc:sldMk cId="666985279" sldId="298"/>
            <ac:spMk id="11" creationId="{47C570B7-C178-63D3-EA04-EF72C12AB417}"/>
          </ac:spMkLst>
        </pc:spChg>
        <pc:spChg chg="add del mod">
          <ac:chgData name="堀本　隆誠" userId="aa8f65b3-1210-409b-80f5-ac31d608a8a1" providerId="ADAL" clId="{3F9B13A0-5AB9-45F7-AD37-4556B0871BC3}" dt="2023-06-29T03:12:50.576" v="14341" actId="478"/>
          <ac:spMkLst>
            <pc:docMk/>
            <pc:sldMk cId="666985279" sldId="298"/>
            <ac:spMk id="13" creationId="{74EA80A5-F1D9-67CD-ECEE-F7766345D196}"/>
          </ac:spMkLst>
        </pc:spChg>
        <pc:spChg chg="add mod">
          <ac:chgData name="堀本　隆誠" userId="aa8f65b3-1210-409b-80f5-ac31d608a8a1" providerId="ADAL" clId="{3F9B13A0-5AB9-45F7-AD37-4556B0871BC3}" dt="2023-06-26T08:22:44.951" v="8432" actId="14100"/>
          <ac:spMkLst>
            <pc:docMk/>
            <pc:sldMk cId="666985279" sldId="298"/>
            <ac:spMk id="14" creationId="{9F7B8346-B23F-03FA-BC23-6145E69AE5E9}"/>
          </ac:spMkLst>
        </pc:spChg>
        <pc:graphicFrameChg chg="add mod modGraphic">
          <ac:chgData name="堀本　隆誠" userId="aa8f65b3-1210-409b-80f5-ac31d608a8a1" providerId="ADAL" clId="{3F9B13A0-5AB9-45F7-AD37-4556B0871BC3}" dt="2023-06-29T03:12:57.252" v="14356" actId="1038"/>
          <ac:graphicFrameMkLst>
            <pc:docMk/>
            <pc:sldMk cId="666985279" sldId="298"/>
            <ac:graphicFrameMk id="2" creationId="{F95C21B2-5B60-C8EC-2684-3D08B6DE2151}"/>
          </ac:graphicFrameMkLst>
        </pc:graphicFrameChg>
      </pc:sldChg>
      <pc:sldChg chg="del">
        <pc:chgData name="堀本　隆誠" userId="aa8f65b3-1210-409b-80f5-ac31d608a8a1" providerId="ADAL" clId="{3F9B13A0-5AB9-45F7-AD37-4556B0871BC3}" dt="2023-06-19T08:33:35.623" v="37" actId="2696"/>
        <pc:sldMkLst>
          <pc:docMk/>
          <pc:sldMk cId="3337242650" sldId="299"/>
        </pc:sldMkLst>
      </pc:sldChg>
      <pc:sldChg chg="del">
        <pc:chgData name="堀本　隆誠" userId="aa8f65b3-1210-409b-80f5-ac31d608a8a1" providerId="ADAL" clId="{3F9B13A0-5AB9-45F7-AD37-4556B0871BC3}" dt="2023-06-19T08:33:38.168" v="38" actId="2696"/>
        <pc:sldMkLst>
          <pc:docMk/>
          <pc:sldMk cId="622962029" sldId="300"/>
        </pc:sldMkLst>
      </pc:sldChg>
      <pc:sldChg chg="del">
        <pc:chgData name="堀本　隆誠" userId="aa8f65b3-1210-409b-80f5-ac31d608a8a1" providerId="ADAL" clId="{3F9B13A0-5AB9-45F7-AD37-4556B0871BC3}" dt="2023-06-19T08:33:40.982" v="39" actId="2696"/>
        <pc:sldMkLst>
          <pc:docMk/>
          <pc:sldMk cId="762914143" sldId="301"/>
        </pc:sldMkLst>
      </pc:sldChg>
      <pc:sldChg chg="del">
        <pc:chgData name="堀本　隆誠" userId="aa8f65b3-1210-409b-80f5-ac31d608a8a1" providerId="ADAL" clId="{3F9B13A0-5AB9-45F7-AD37-4556B0871BC3}" dt="2023-06-19T08:33:44.499" v="40" actId="2696"/>
        <pc:sldMkLst>
          <pc:docMk/>
          <pc:sldMk cId="2912293836" sldId="302"/>
        </pc:sldMkLst>
      </pc:sldChg>
      <pc:sldChg chg="del">
        <pc:chgData name="堀本　隆誠" userId="aa8f65b3-1210-409b-80f5-ac31d608a8a1" providerId="ADAL" clId="{3F9B13A0-5AB9-45F7-AD37-4556B0871BC3}" dt="2023-06-19T08:33:46.784" v="41" actId="2696"/>
        <pc:sldMkLst>
          <pc:docMk/>
          <pc:sldMk cId="790282200" sldId="303"/>
        </pc:sldMkLst>
      </pc:sldChg>
      <pc:sldChg chg="del">
        <pc:chgData name="堀本　隆誠" userId="aa8f65b3-1210-409b-80f5-ac31d608a8a1" providerId="ADAL" clId="{3F9B13A0-5AB9-45F7-AD37-4556B0871BC3}" dt="2023-06-19T09:14:40.934" v="43" actId="2696"/>
        <pc:sldMkLst>
          <pc:docMk/>
          <pc:sldMk cId="794694444" sldId="304"/>
        </pc:sldMkLst>
      </pc:sldChg>
      <pc:sldChg chg="modSp">
        <pc:chgData name="堀本　隆誠" userId="aa8f65b3-1210-409b-80f5-ac31d608a8a1" providerId="ADAL" clId="{3F9B13A0-5AB9-45F7-AD37-4556B0871BC3}" dt="2023-06-27T06:43:26.531" v="8780"/>
        <pc:sldMkLst>
          <pc:docMk/>
          <pc:sldMk cId="1727516448" sldId="305"/>
        </pc:sldMkLst>
        <pc:spChg chg="mod">
          <ac:chgData name="堀本　隆誠" userId="aa8f65b3-1210-409b-80f5-ac31d608a8a1" providerId="ADAL" clId="{3F9B13A0-5AB9-45F7-AD37-4556B0871BC3}" dt="2023-06-27T06:43:26.531" v="8780"/>
          <ac:spMkLst>
            <pc:docMk/>
            <pc:sldMk cId="1727516448" sldId="305"/>
            <ac:spMk id="2" creationId="{F2DE9FAC-1942-BBCA-D173-E6B5AA79FAEC}"/>
          </ac:spMkLst>
        </pc:spChg>
      </pc:sldChg>
      <pc:sldChg chg="del">
        <pc:chgData name="堀本　隆誠" userId="aa8f65b3-1210-409b-80f5-ac31d608a8a1" providerId="ADAL" clId="{3F9B13A0-5AB9-45F7-AD37-4556B0871BC3}" dt="2023-06-19T09:14:44.658" v="44" actId="2696"/>
        <pc:sldMkLst>
          <pc:docMk/>
          <pc:sldMk cId="1993717319" sldId="306"/>
        </pc:sldMkLst>
      </pc:sldChg>
      <pc:sldChg chg="del">
        <pc:chgData name="堀本　隆誠" userId="aa8f65b3-1210-409b-80f5-ac31d608a8a1" providerId="ADAL" clId="{3F9B13A0-5AB9-45F7-AD37-4556B0871BC3}" dt="2023-06-19T09:14:50.704" v="47" actId="2696"/>
        <pc:sldMkLst>
          <pc:docMk/>
          <pc:sldMk cId="3366035782" sldId="307"/>
        </pc:sldMkLst>
      </pc:sldChg>
      <pc:sldChg chg="del">
        <pc:chgData name="堀本　隆誠" userId="aa8f65b3-1210-409b-80f5-ac31d608a8a1" providerId="ADAL" clId="{3F9B13A0-5AB9-45F7-AD37-4556B0871BC3}" dt="2023-06-19T09:14:49.266" v="46" actId="2696"/>
        <pc:sldMkLst>
          <pc:docMk/>
          <pc:sldMk cId="1135727355" sldId="308"/>
        </pc:sldMkLst>
      </pc:sldChg>
      <pc:sldChg chg="del">
        <pc:chgData name="堀本　隆誠" userId="aa8f65b3-1210-409b-80f5-ac31d608a8a1" providerId="ADAL" clId="{3F9B13A0-5AB9-45F7-AD37-4556B0871BC3}" dt="2023-06-19T09:14:47.346" v="45" actId="2696"/>
        <pc:sldMkLst>
          <pc:docMk/>
          <pc:sldMk cId="707479555" sldId="309"/>
        </pc:sldMkLst>
      </pc:sldChg>
      <pc:sldChg chg="del">
        <pc:chgData name="堀本　隆誠" userId="aa8f65b3-1210-409b-80f5-ac31d608a8a1" providerId="ADAL" clId="{3F9B13A0-5AB9-45F7-AD37-4556B0871BC3}" dt="2023-06-19T09:14:56.493" v="49" actId="2696"/>
        <pc:sldMkLst>
          <pc:docMk/>
          <pc:sldMk cId="1925935754" sldId="310"/>
        </pc:sldMkLst>
      </pc:sldChg>
      <pc:sldChg chg="del">
        <pc:chgData name="堀本　隆誠" userId="aa8f65b3-1210-409b-80f5-ac31d608a8a1" providerId="ADAL" clId="{3F9B13A0-5AB9-45F7-AD37-4556B0871BC3}" dt="2023-06-19T09:14:58.604" v="50" actId="2696"/>
        <pc:sldMkLst>
          <pc:docMk/>
          <pc:sldMk cId="3256790112" sldId="311"/>
        </pc:sldMkLst>
      </pc:sldChg>
      <pc:sldChg chg="del">
        <pc:chgData name="堀本　隆誠" userId="aa8f65b3-1210-409b-80f5-ac31d608a8a1" providerId="ADAL" clId="{3F9B13A0-5AB9-45F7-AD37-4556B0871BC3}" dt="2023-06-19T09:15:00.865" v="51" actId="2696"/>
        <pc:sldMkLst>
          <pc:docMk/>
          <pc:sldMk cId="679887889" sldId="312"/>
        </pc:sldMkLst>
      </pc:sldChg>
      <pc:sldChg chg="del">
        <pc:chgData name="堀本　隆誠" userId="aa8f65b3-1210-409b-80f5-ac31d608a8a1" providerId="ADAL" clId="{3F9B13A0-5AB9-45F7-AD37-4556B0871BC3}" dt="2023-06-19T09:15:06.050" v="52" actId="2696"/>
        <pc:sldMkLst>
          <pc:docMk/>
          <pc:sldMk cId="525021737" sldId="313"/>
        </pc:sldMkLst>
      </pc:sldChg>
      <pc:sldChg chg="del">
        <pc:chgData name="堀本　隆誠" userId="aa8f65b3-1210-409b-80f5-ac31d608a8a1" providerId="ADAL" clId="{3F9B13A0-5AB9-45F7-AD37-4556B0871BC3}" dt="2023-06-19T09:15:07.438" v="53" actId="2696"/>
        <pc:sldMkLst>
          <pc:docMk/>
          <pc:sldMk cId="2756363992" sldId="314"/>
        </pc:sldMkLst>
      </pc:sldChg>
      <pc:sldChg chg="delSp modSp del mod">
        <pc:chgData name="堀本　隆誠" userId="aa8f65b3-1210-409b-80f5-ac31d608a8a1" providerId="ADAL" clId="{3F9B13A0-5AB9-45F7-AD37-4556B0871BC3}" dt="2023-07-05T04:58:28.784" v="36143" actId="2696"/>
        <pc:sldMkLst>
          <pc:docMk/>
          <pc:sldMk cId="2872491940" sldId="315"/>
        </pc:sldMkLst>
        <pc:spChg chg="mod">
          <ac:chgData name="堀本　隆誠" userId="aa8f65b3-1210-409b-80f5-ac31d608a8a1" providerId="ADAL" clId="{3F9B13A0-5AB9-45F7-AD37-4556B0871BC3}" dt="2023-06-27T06:43:26.531" v="8780"/>
          <ac:spMkLst>
            <pc:docMk/>
            <pc:sldMk cId="2872491940" sldId="315"/>
            <ac:spMk id="2" creationId="{5549C90B-D4A5-6D50-FB9D-E6CAFFBDA9B4}"/>
          </ac:spMkLst>
        </pc:spChg>
        <pc:spChg chg="mod">
          <ac:chgData name="堀本　隆誠" userId="aa8f65b3-1210-409b-80f5-ac31d608a8a1" providerId="ADAL" clId="{3F9B13A0-5AB9-45F7-AD37-4556B0871BC3}" dt="2023-06-27T06:52:09.971" v="9015" actId="1076"/>
          <ac:spMkLst>
            <pc:docMk/>
            <pc:sldMk cId="2872491940" sldId="315"/>
            <ac:spMk id="3" creationId="{CEB087D2-2B7D-41DD-EC21-112D71E867B5}"/>
          </ac:spMkLst>
        </pc:spChg>
        <pc:graphicFrameChg chg="del modGraphic">
          <ac:chgData name="堀本　隆誠" userId="aa8f65b3-1210-409b-80f5-ac31d608a8a1" providerId="ADAL" clId="{3F9B13A0-5AB9-45F7-AD37-4556B0871BC3}" dt="2023-07-03T15:28:22.379" v="27030" actId="478"/>
          <ac:graphicFrameMkLst>
            <pc:docMk/>
            <pc:sldMk cId="2872491940" sldId="315"/>
            <ac:graphicFrameMk id="4" creationId="{8BE39C17-A39E-067D-2706-F8A7D11EBD35}"/>
          </ac:graphicFrameMkLst>
        </pc:graphicFrameChg>
      </pc:sldChg>
      <pc:sldChg chg="del">
        <pc:chgData name="堀本　隆誠" userId="aa8f65b3-1210-409b-80f5-ac31d608a8a1" providerId="ADAL" clId="{3F9B13A0-5AB9-45F7-AD37-4556B0871BC3}" dt="2023-06-19T08:33:11.221" v="30" actId="2696"/>
        <pc:sldMkLst>
          <pc:docMk/>
          <pc:sldMk cId="4232492491" sldId="316"/>
        </pc:sldMkLst>
      </pc:sldChg>
      <pc:sldChg chg="del">
        <pc:chgData name="堀本　隆誠" userId="aa8f65b3-1210-409b-80f5-ac31d608a8a1" providerId="ADAL" clId="{3F9B13A0-5AB9-45F7-AD37-4556B0871BC3}" dt="2023-06-19T08:33:15.067" v="31" actId="2696"/>
        <pc:sldMkLst>
          <pc:docMk/>
          <pc:sldMk cId="2617249916" sldId="317"/>
        </pc:sldMkLst>
      </pc:sldChg>
      <pc:sldChg chg="del">
        <pc:chgData name="堀本　隆誠" userId="aa8f65b3-1210-409b-80f5-ac31d608a8a1" providerId="ADAL" clId="{3F9B13A0-5AB9-45F7-AD37-4556B0871BC3}" dt="2023-06-19T08:33:21.205" v="33" actId="2696"/>
        <pc:sldMkLst>
          <pc:docMk/>
          <pc:sldMk cId="541564223" sldId="318"/>
        </pc:sldMkLst>
      </pc:sldChg>
      <pc:sldChg chg="del">
        <pc:chgData name="堀本　隆誠" userId="aa8f65b3-1210-409b-80f5-ac31d608a8a1" providerId="ADAL" clId="{3F9B13A0-5AB9-45F7-AD37-4556B0871BC3}" dt="2023-06-19T08:33:18.085" v="32" actId="2696"/>
        <pc:sldMkLst>
          <pc:docMk/>
          <pc:sldMk cId="1489391417" sldId="319"/>
        </pc:sldMkLst>
      </pc:sldChg>
      <pc:sldChg chg="del">
        <pc:chgData name="堀本　隆誠" userId="aa8f65b3-1210-409b-80f5-ac31d608a8a1" providerId="ADAL" clId="{3F9B13A0-5AB9-45F7-AD37-4556B0871BC3}" dt="2023-06-19T08:33:04.211" v="29" actId="2696"/>
        <pc:sldMkLst>
          <pc:docMk/>
          <pc:sldMk cId="654553808" sldId="320"/>
        </pc:sldMkLst>
      </pc:sldChg>
      <pc:sldChg chg="addSp delSp modSp mod">
        <pc:chgData name="堀本　隆誠" userId="aa8f65b3-1210-409b-80f5-ac31d608a8a1" providerId="ADAL" clId="{3F9B13A0-5AB9-45F7-AD37-4556B0871BC3}" dt="2023-06-28T17:07:35.206" v="13196" actId="27107"/>
        <pc:sldMkLst>
          <pc:docMk/>
          <pc:sldMk cId="2532234156" sldId="321"/>
        </pc:sldMkLst>
        <pc:spChg chg="mod">
          <ac:chgData name="堀本　隆誠" userId="aa8f65b3-1210-409b-80f5-ac31d608a8a1" providerId="ADAL" clId="{3F9B13A0-5AB9-45F7-AD37-4556B0871BC3}" dt="2023-06-28T06:39:27.609" v="12931" actId="1076"/>
          <ac:spMkLst>
            <pc:docMk/>
            <pc:sldMk cId="2532234156" sldId="321"/>
            <ac:spMk id="3" creationId="{B7B0E0BA-9272-BFA9-48CB-F06CBB6A2DC6}"/>
          </ac:spMkLst>
        </pc:spChg>
        <pc:spChg chg="mod">
          <ac:chgData name="堀本　隆誠" userId="aa8f65b3-1210-409b-80f5-ac31d608a8a1" providerId="ADAL" clId="{3F9B13A0-5AB9-45F7-AD37-4556B0871BC3}" dt="2023-06-28T06:39:27.609" v="12931" actId="1076"/>
          <ac:spMkLst>
            <pc:docMk/>
            <pc:sldMk cId="2532234156" sldId="321"/>
            <ac:spMk id="4" creationId="{7AA95843-85EF-2587-DA3F-475F0941A089}"/>
          </ac:spMkLst>
        </pc:spChg>
        <pc:spChg chg="mod">
          <ac:chgData name="堀本　隆誠" userId="aa8f65b3-1210-409b-80f5-ac31d608a8a1" providerId="ADAL" clId="{3F9B13A0-5AB9-45F7-AD37-4556B0871BC3}" dt="2023-06-28T07:10:26.954" v="13075" actId="20577"/>
          <ac:spMkLst>
            <pc:docMk/>
            <pc:sldMk cId="2532234156" sldId="321"/>
            <ac:spMk id="5" creationId="{E94BC5D9-A7F2-C2CE-549F-005F4C21B9D7}"/>
          </ac:spMkLst>
        </pc:spChg>
        <pc:spChg chg="mod">
          <ac:chgData name="堀本　隆誠" userId="aa8f65b3-1210-409b-80f5-ac31d608a8a1" providerId="ADAL" clId="{3F9B13A0-5AB9-45F7-AD37-4556B0871BC3}" dt="2023-06-28T07:02:18.715" v="13031" actId="1076"/>
          <ac:spMkLst>
            <pc:docMk/>
            <pc:sldMk cId="2532234156" sldId="321"/>
            <ac:spMk id="12" creationId="{820DA3C5-6FC8-8E7E-1E1F-0110720FB362}"/>
          </ac:spMkLst>
        </pc:spChg>
        <pc:spChg chg="mod">
          <ac:chgData name="堀本　隆誠" userId="aa8f65b3-1210-409b-80f5-ac31d608a8a1" providerId="ADAL" clId="{3F9B13A0-5AB9-45F7-AD37-4556B0871BC3}" dt="2023-06-28T07:00:06.720" v="12996" actId="1076"/>
          <ac:spMkLst>
            <pc:docMk/>
            <pc:sldMk cId="2532234156" sldId="321"/>
            <ac:spMk id="13" creationId="{A3863B4D-D1B0-B9AA-6C5D-B0CBE9073A3A}"/>
          </ac:spMkLst>
        </pc:spChg>
        <pc:spChg chg="mod">
          <ac:chgData name="堀本　隆誠" userId="aa8f65b3-1210-409b-80f5-ac31d608a8a1" providerId="ADAL" clId="{3F9B13A0-5AB9-45F7-AD37-4556B0871BC3}" dt="2023-06-28T07:05:39.289" v="13053" actId="1076"/>
          <ac:spMkLst>
            <pc:docMk/>
            <pc:sldMk cId="2532234156" sldId="321"/>
            <ac:spMk id="14" creationId="{7DFBD7F1-7323-DE4A-EE53-C20D96F9EAC5}"/>
          </ac:spMkLst>
        </pc:spChg>
        <pc:spChg chg="mod">
          <ac:chgData name="堀本　隆誠" userId="aa8f65b3-1210-409b-80f5-ac31d608a8a1" providerId="ADAL" clId="{3F9B13A0-5AB9-45F7-AD37-4556B0871BC3}" dt="2023-06-28T07:07:53.049" v="13058" actId="1076"/>
          <ac:spMkLst>
            <pc:docMk/>
            <pc:sldMk cId="2532234156" sldId="321"/>
            <ac:spMk id="15" creationId="{C0C37E9F-0C42-EDBC-CF31-18642D30E419}"/>
          </ac:spMkLst>
        </pc:spChg>
        <pc:spChg chg="mod">
          <ac:chgData name="堀本　隆誠" userId="aa8f65b3-1210-409b-80f5-ac31d608a8a1" providerId="ADAL" clId="{3F9B13A0-5AB9-45F7-AD37-4556B0871BC3}" dt="2023-06-28T07:13:41.397" v="13099" actId="20577"/>
          <ac:spMkLst>
            <pc:docMk/>
            <pc:sldMk cId="2532234156" sldId="321"/>
            <ac:spMk id="16" creationId="{51965688-DEE2-6A23-F9DB-2BB8A3D3CBA0}"/>
          </ac:spMkLst>
        </pc:spChg>
        <pc:spChg chg="add mod">
          <ac:chgData name="堀本　隆誠" userId="aa8f65b3-1210-409b-80f5-ac31d608a8a1" providerId="ADAL" clId="{3F9B13A0-5AB9-45F7-AD37-4556B0871BC3}" dt="2023-06-28T17:07:35.206" v="13196" actId="27107"/>
          <ac:spMkLst>
            <pc:docMk/>
            <pc:sldMk cId="2532234156" sldId="321"/>
            <ac:spMk id="40" creationId="{BC46DB18-78E9-731D-1F4C-2A9315327397}"/>
          </ac:spMkLst>
        </pc:spChg>
        <pc:spChg chg="mod">
          <ac:chgData name="堀本　隆誠" userId="aa8f65b3-1210-409b-80f5-ac31d608a8a1" providerId="ADAL" clId="{3F9B13A0-5AB9-45F7-AD37-4556B0871BC3}" dt="2023-06-28T07:00:13.532" v="13001" actId="20577"/>
          <ac:spMkLst>
            <pc:docMk/>
            <pc:sldMk cId="2532234156" sldId="321"/>
            <ac:spMk id="47" creationId="{87312244-3CEE-6491-C6DB-A91BC417B4B2}"/>
          </ac:spMkLst>
        </pc:spChg>
        <pc:spChg chg="mod">
          <ac:chgData name="堀本　隆誠" userId="aa8f65b3-1210-409b-80f5-ac31d608a8a1" providerId="ADAL" clId="{3F9B13A0-5AB9-45F7-AD37-4556B0871BC3}" dt="2023-06-28T07:02:33.526" v="13033" actId="1076"/>
          <ac:spMkLst>
            <pc:docMk/>
            <pc:sldMk cId="2532234156" sldId="321"/>
            <ac:spMk id="48" creationId="{C2A5579A-F7EF-BD88-BD87-11AF810A5B35}"/>
          </ac:spMkLst>
        </pc:spChg>
        <pc:spChg chg="add del mod">
          <ac:chgData name="堀本　隆誠" userId="aa8f65b3-1210-409b-80f5-ac31d608a8a1" providerId="ADAL" clId="{3F9B13A0-5AB9-45F7-AD37-4556B0871BC3}" dt="2023-06-28T07:13:51.102" v="13107" actId="1076"/>
          <ac:spMkLst>
            <pc:docMk/>
            <pc:sldMk cId="2532234156" sldId="321"/>
            <ac:spMk id="52" creationId="{794B431B-F129-9303-37CF-C47D790CDAE6}"/>
          </ac:spMkLst>
        </pc:spChg>
        <pc:spChg chg="mod">
          <ac:chgData name="堀本　隆誠" userId="aa8f65b3-1210-409b-80f5-ac31d608a8a1" providerId="ADAL" clId="{3F9B13A0-5AB9-45F7-AD37-4556B0871BC3}" dt="2023-06-28T06:39:27.609" v="12931" actId="1076"/>
          <ac:spMkLst>
            <pc:docMk/>
            <pc:sldMk cId="2532234156" sldId="321"/>
            <ac:spMk id="53" creationId="{7FBD40CB-06C4-6644-4D5B-B8E34833A633}"/>
          </ac:spMkLst>
        </pc:spChg>
        <pc:spChg chg="mod">
          <ac:chgData name="堀本　隆誠" userId="aa8f65b3-1210-409b-80f5-ac31d608a8a1" providerId="ADAL" clId="{3F9B13A0-5AB9-45F7-AD37-4556B0871BC3}" dt="2023-06-28T06:39:27.609" v="12931" actId="1076"/>
          <ac:spMkLst>
            <pc:docMk/>
            <pc:sldMk cId="2532234156" sldId="321"/>
            <ac:spMk id="57" creationId="{4EFF9D6A-27DD-9D8D-CB5E-76AFDB59A7C5}"/>
          </ac:spMkLst>
        </pc:spChg>
        <pc:spChg chg="mod">
          <ac:chgData name="堀本　隆誠" userId="aa8f65b3-1210-409b-80f5-ac31d608a8a1" providerId="ADAL" clId="{3F9B13A0-5AB9-45F7-AD37-4556B0871BC3}" dt="2023-06-28T07:05:55.134" v="13057" actId="1076"/>
          <ac:spMkLst>
            <pc:docMk/>
            <pc:sldMk cId="2532234156" sldId="321"/>
            <ac:spMk id="58" creationId="{1FF59DCB-6B42-A689-B83D-F79FE690B606}"/>
          </ac:spMkLst>
        </pc:spChg>
        <pc:spChg chg="mod">
          <ac:chgData name="堀本　隆誠" userId="aa8f65b3-1210-409b-80f5-ac31d608a8a1" providerId="ADAL" clId="{3F9B13A0-5AB9-45F7-AD37-4556B0871BC3}" dt="2023-06-28T07:05:46.226" v="13055" actId="1076"/>
          <ac:spMkLst>
            <pc:docMk/>
            <pc:sldMk cId="2532234156" sldId="321"/>
            <ac:spMk id="60" creationId="{AE18B809-519D-A959-58A8-90BED097692A}"/>
          </ac:spMkLst>
        </pc:spChg>
        <pc:spChg chg="mod">
          <ac:chgData name="堀本　隆誠" userId="aa8f65b3-1210-409b-80f5-ac31d608a8a1" providerId="ADAL" clId="{3F9B13A0-5AB9-45F7-AD37-4556B0871BC3}" dt="2023-06-28T07:02:23.102" v="13032" actId="1076"/>
          <ac:spMkLst>
            <pc:docMk/>
            <pc:sldMk cId="2532234156" sldId="321"/>
            <ac:spMk id="61" creationId="{DE682C55-9A03-9770-5AC2-06BBCBE94273}"/>
          </ac:spMkLst>
        </pc:spChg>
        <pc:cxnChg chg="mod">
          <ac:chgData name="堀本　隆誠" userId="aa8f65b3-1210-409b-80f5-ac31d608a8a1" providerId="ADAL" clId="{3F9B13A0-5AB9-45F7-AD37-4556B0871BC3}" dt="2023-06-28T06:39:27.609" v="12931" actId="1076"/>
          <ac:cxnSpMkLst>
            <pc:docMk/>
            <pc:sldMk cId="2532234156" sldId="321"/>
            <ac:cxnSpMk id="7" creationId="{B27B534A-E34D-F0E0-764B-C8BD86E0E5E1}"/>
          </ac:cxnSpMkLst>
        </pc:cxnChg>
        <pc:cxnChg chg="mod">
          <ac:chgData name="堀本　隆誠" userId="aa8f65b3-1210-409b-80f5-ac31d608a8a1" providerId="ADAL" clId="{3F9B13A0-5AB9-45F7-AD37-4556B0871BC3}" dt="2023-06-28T07:10:22.965" v="13070" actId="14100"/>
          <ac:cxnSpMkLst>
            <pc:docMk/>
            <pc:sldMk cId="2532234156" sldId="321"/>
            <ac:cxnSpMk id="8" creationId="{10A087D5-21E1-F172-C13D-EED112EB270D}"/>
          </ac:cxnSpMkLst>
        </pc:cxnChg>
        <pc:cxnChg chg="mod">
          <ac:chgData name="堀本　隆誠" userId="aa8f65b3-1210-409b-80f5-ac31d608a8a1" providerId="ADAL" clId="{3F9B13A0-5AB9-45F7-AD37-4556B0871BC3}" dt="2023-06-28T07:00:06.720" v="12996" actId="1076"/>
          <ac:cxnSpMkLst>
            <pc:docMk/>
            <pc:sldMk cId="2532234156" sldId="321"/>
            <ac:cxnSpMk id="17" creationId="{4B8280AB-516F-36F8-6C58-08F24A482616}"/>
          </ac:cxnSpMkLst>
        </pc:cxnChg>
        <pc:cxnChg chg="mod">
          <ac:chgData name="堀本　隆誠" userId="aa8f65b3-1210-409b-80f5-ac31d608a8a1" providerId="ADAL" clId="{3F9B13A0-5AB9-45F7-AD37-4556B0871BC3}" dt="2023-06-28T07:02:18.715" v="13031" actId="1076"/>
          <ac:cxnSpMkLst>
            <pc:docMk/>
            <pc:sldMk cId="2532234156" sldId="321"/>
            <ac:cxnSpMk id="20" creationId="{EEA5640B-9030-F019-9017-756B9986BDED}"/>
          </ac:cxnSpMkLst>
        </pc:cxnChg>
        <pc:cxnChg chg="mod">
          <ac:chgData name="堀本　隆誠" userId="aa8f65b3-1210-409b-80f5-ac31d608a8a1" providerId="ADAL" clId="{3F9B13A0-5AB9-45F7-AD37-4556B0871BC3}" dt="2023-06-28T07:02:18.715" v="13031" actId="1076"/>
          <ac:cxnSpMkLst>
            <pc:docMk/>
            <pc:sldMk cId="2532234156" sldId="321"/>
            <ac:cxnSpMk id="23" creationId="{A2A7DDB1-10C8-B122-F20C-63DE476C2F9B}"/>
          </ac:cxnSpMkLst>
        </pc:cxnChg>
        <pc:cxnChg chg="mod">
          <ac:chgData name="堀本　隆誠" userId="aa8f65b3-1210-409b-80f5-ac31d608a8a1" providerId="ADAL" clId="{3F9B13A0-5AB9-45F7-AD37-4556B0871BC3}" dt="2023-06-28T07:05:39.289" v="13053" actId="1076"/>
          <ac:cxnSpMkLst>
            <pc:docMk/>
            <pc:sldMk cId="2532234156" sldId="321"/>
            <ac:cxnSpMk id="26" creationId="{F2C13028-703E-185C-F0F8-9CC170A7867D}"/>
          </ac:cxnSpMkLst>
        </pc:cxnChg>
        <pc:cxnChg chg="mod">
          <ac:chgData name="堀本　隆誠" userId="aa8f65b3-1210-409b-80f5-ac31d608a8a1" providerId="ADAL" clId="{3F9B13A0-5AB9-45F7-AD37-4556B0871BC3}" dt="2023-06-28T07:13:32.587" v="13093" actId="1076"/>
          <ac:cxnSpMkLst>
            <pc:docMk/>
            <pc:sldMk cId="2532234156" sldId="321"/>
            <ac:cxnSpMk id="29" creationId="{96EDE7D5-6D1C-83BA-8E8A-6BBB0F84CFDD}"/>
          </ac:cxnSpMkLst>
        </pc:cxnChg>
        <pc:cxnChg chg="mod">
          <ac:chgData name="堀本　隆誠" userId="aa8f65b3-1210-409b-80f5-ac31d608a8a1" providerId="ADAL" clId="{3F9B13A0-5AB9-45F7-AD37-4556B0871BC3}" dt="2023-06-28T07:05:50.230" v="13056" actId="14100"/>
          <ac:cxnSpMkLst>
            <pc:docMk/>
            <pc:sldMk cId="2532234156" sldId="321"/>
            <ac:cxnSpMk id="32" creationId="{63378010-D17E-F721-4966-1DF787E2F408}"/>
          </ac:cxnSpMkLst>
        </pc:cxnChg>
        <pc:cxnChg chg="add mod">
          <ac:chgData name="堀本　隆誠" userId="aa8f65b3-1210-409b-80f5-ac31d608a8a1" providerId="ADAL" clId="{3F9B13A0-5AB9-45F7-AD37-4556B0871BC3}" dt="2023-06-28T07:07:53.049" v="13058" actId="1076"/>
          <ac:cxnSpMkLst>
            <pc:docMk/>
            <pc:sldMk cId="2532234156" sldId="321"/>
            <ac:cxnSpMk id="34" creationId="{A0FE3DFF-DE85-04A9-C749-2E519A38D668}"/>
          </ac:cxnSpMkLst>
        </pc:cxnChg>
      </pc:sldChg>
      <pc:sldChg chg="del">
        <pc:chgData name="堀本　隆誠" userId="aa8f65b3-1210-409b-80f5-ac31d608a8a1" providerId="ADAL" clId="{3F9B13A0-5AB9-45F7-AD37-4556B0871BC3}" dt="2023-06-24T17:16:51.979" v="1133" actId="2696"/>
        <pc:sldMkLst>
          <pc:docMk/>
          <pc:sldMk cId="999544165" sldId="322"/>
        </pc:sldMkLst>
      </pc:sldChg>
      <pc:sldChg chg="del">
        <pc:chgData name="堀本　隆誠" userId="aa8f65b3-1210-409b-80f5-ac31d608a8a1" providerId="ADAL" clId="{3F9B13A0-5AB9-45F7-AD37-4556B0871BC3}" dt="2023-06-24T17:16:42.838" v="1131" actId="2696"/>
        <pc:sldMkLst>
          <pc:docMk/>
          <pc:sldMk cId="1208903538" sldId="323"/>
        </pc:sldMkLst>
      </pc:sldChg>
      <pc:sldChg chg="del">
        <pc:chgData name="堀本　隆誠" userId="aa8f65b3-1210-409b-80f5-ac31d608a8a1" providerId="ADAL" clId="{3F9B13A0-5AB9-45F7-AD37-4556B0871BC3}" dt="2023-06-24T17:55:58.149" v="1941" actId="2696"/>
        <pc:sldMkLst>
          <pc:docMk/>
          <pc:sldMk cId="3091243184" sldId="324"/>
        </pc:sldMkLst>
      </pc:sldChg>
      <pc:sldChg chg="del">
        <pc:chgData name="堀本　隆誠" userId="aa8f65b3-1210-409b-80f5-ac31d608a8a1" providerId="ADAL" clId="{3F9B13A0-5AB9-45F7-AD37-4556B0871BC3}" dt="2023-06-24T17:55:50.595" v="1939" actId="2696"/>
        <pc:sldMkLst>
          <pc:docMk/>
          <pc:sldMk cId="2344572304" sldId="325"/>
        </pc:sldMkLst>
      </pc:sldChg>
      <pc:sldChg chg="del">
        <pc:chgData name="堀本　隆誠" userId="aa8f65b3-1210-409b-80f5-ac31d608a8a1" providerId="ADAL" clId="{3F9B13A0-5AB9-45F7-AD37-4556B0871BC3}" dt="2023-06-24T17:55:44.726" v="1938" actId="2696"/>
        <pc:sldMkLst>
          <pc:docMk/>
          <pc:sldMk cId="713196028" sldId="326"/>
        </pc:sldMkLst>
      </pc:sldChg>
      <pc:sldChg chg="addSp delSp modSp add mod ord modNotesTx">
        <pc:chgData name="堀本　隆誠" userId="aa8f65b3-1210-409b-80f5-ac31d608a8a1" providerId="ADAL" clId="{3F9B13A0-5AB9-45F7-AD37-4556B0871BC3}" dt="2023-07-04T05:44:37.869" v="27789" actId="20577"/>
        <pc:sldMkLst>
          <pc:docMk/>
          <pc:sldMk cId="2696245334" sldId="327"/>
        </pc:sldMkLst>
        <pc:spChg chg="add mod">
          <ac:chgData name="堀本　隆誠" userId="aa8f65b3-1210-409b-80f5-ac31d608a8a1" providerId="ADAL" clId="{3F9B13A0-5AB9-45F7-AD37-4556B0871BC3}" dt="2023-07-04T05:27:39.180" v="27477"/>
          <ac:spMkLst>
            <pc:docMk/>
            <pc:sldMk cId="2696245334" sldId="327"/>
            <ac:spMk id="2" creationId="{3D627E8D-B402-83AE-EEB1-D65575DC6BAE}"/>
          </ac:spMkLst>
        </pc:spChg>
        <pc:spChg chg="del">
          <ac:chgData name="堀本　隆誠" userId="aa8f65b3-1210-409b-80f5-ac31d608a8a1" providerId="ADAL" clId="{3F9B13A0-5AB9-45F7-AD37-4556B0871BC3}" dt="2023-06-26T08:16:47.562" v="8375" actId="478"/>
          <ac:spMkLst>
            <pc:docMk/>
            <pc:sldMk cId="2696245334" sldId="327"/>
            <ac:spMk id="2" creationId="{F162ED28-F713-1C80-0886-5528725F2006}"/>
          </ac:spMkLst>
        </pc:spChg>
        <pc:spChg chg="mod">
          <ac:chgData name="堀本　隆誠" userId="aa8f65b3-1210-409b-80f5-ac31d608a8a1" providerId="ADAL" clId="{3F9B13A0-5AB9-45F7-AD37-4556B0871BC3}" dt="2023-07-03T17:53:39.534" v="27086" actId="14100"/>
          <ac:spMkLst>
            <pc:docMk/>
            <pc:sldMk cId="2696245334" sldId="327"/>
            <ac:spMk id="3" creationId="{77B0A416-AB93-4FA6-B46A-A76B2A505B15}"/>
          </ac:spMkLst>
        </pc:spChg>
        <pc:spChg chg="add mod">
          <ac:chgData name="堀本　隆誠" userId="aa8f65b3-1210-409b-80f5-ac31d608a8a1" providerId="ADAL" clId="{3F9B13A0-5AB9-45F7-AD37-4556B0871BC3}" dt="2023-06-26T08:16:42.884" v="8374"/>
          <ac:spMkLst>
            <pc:docMk/>
            <pc:sldMk cId="2696245334" sldId="327"/>
            <ac:spMk id="4" creationId="{1769D5C7-8FD0-5070-A3FC-07D308074F91}"/>
          </ac:spMkLst>
        </pc:spChg>
        <pc:spChg chg="del">
          <ac:chgData name="堀本　隆誠" userId="aa8f65b3-1210-409b-80f5-ac31d608a8a1" providerId="ADAL" clId="{3F9B13A0-5AB9-45F7-AD37-4556B0871BC3}" dt="2023-06-20T07:18:40.413" v="280" actId="21"/>
          <ac:spMkLst>
            <pc:docMk/>
            <pc:sldMk cId="2696245334" sldId="327"/>
            <ac:spMk id="4" creationId="{62818468-BAC5-6DB0-4CFE-EB3B9BBA2D72}"/>
          </ac:spMkLst>
        </pc:spChg>
        <pc:spChg chg="del">
          <ac:chgData name="堀本　隆誠" userId="aa8f65b3-1210-409b-80f5-ac31d608a8a1" providerId="ADAL" clId="{3F9B13A0-5AB9-45F7-AD37-4556B0871BC3}" dt="2023-06-20T07:18:40.413" v="280" actId="21"/>
          <ac:spMkLst>
            <pc:docMk/>
            <pc:sldMk cId="2696245334" sldId="327"/>
            <ac:spMk id="5" creationId="{668A8FFC-4BC3-A9C3-94D9-955D19E74939}"/>
          </ac:spMkLst>
        </pc:spChg>
        <pc:spChg chg="mod">
          <ac:chgData name="堀本　隆誠" userId="aa8f65b3-1210-409b-80f5-ac31d608a8a1" providerId="ADAL" clId="{3F9B13A0-5AB9-45F7-AD37-4556B0871BC3}" dt="2023-06-27T06:43:26.531" v="8780"/>
          <ac:spMkLst>
            <pc:docMk/>
            <pc:sldMk cId="2696245334" sldId="327"/>
            <ac:spMk id="6" creationId="{5AC90781-2455-78B8-11E9-73F84839E3CC}"/>
          </ac:spMkLst>
        </pc:spChg>
        <pc:spChg chg="add mod">
          <ac:chgData name="堀本　隆誠" userId="aa8f65b3-1210-409b-80f5-ac31d608a8a1" providerId="ADAL" clId="{3F9B13A0-5AB9-45F7-AD37-4556B0871BC3}" dt="2023-07-03T17:53:47.091" v="27087" actId="1076"/>
          <ac:spMkLst>
            <pc:docMk/>
            <pc:sldMk cId="2696245334" sldId="327"/>
            <ac:spMk id="7" creationId="{083FC95C-D122-65AF-7F6E-B04CE337B7B5}"/>
          </ac:spMkLst>
        </pc:spChg>
        <pc:spChg chg="add del mod">
          <ac:chgData name="堀本　隆誠" userId="aa8f65b3-1210-409b-80f5-ac31d608a8a1" providerId="ADAL" clId="{3F9B13A0-5AB9-45F7-AD37-4556B0871BC3}" dt="2023-06-20T07:24:01.714" v="427" actId="767"/>
          <ac:spMkLst>
            <pc:docMk/>
            <pc:sldMk cId="2696245334" sldId="327"/>
            <ac:spMk id="7" creationId="{5244FAF3-9BBD-4920-1CBB-063214366F97}"/>
          </ac:spMkLst>
        </pc:spChg>
        <pc:spChg chg="add del mod">
          <ac:chgData name="堀本　隆誠" userId="aa8f65b3-1210-409b-80f5-ac31d608a8a1" providerId="ADAL" clId="{3F9B13A0-5AB9-45F7-AD37-4556B0871BC3}" dt="2023-06-27T09:59:47.532" v="9569" actId="478"/>
          <ac:spMkLst>
            <pc:docMk/>
            <pc:sldMk cId="2696245334" sldId="327"/>
            <ac:spMk id="8" creationId="{470541A3-5FCE-DDA1-55FB-0124ED0E4AE2}"/>
          </ac:spMkLst>
        </pc:spChg>
        <pc:spChg chg="add del mod">
          <ac:chgData name="堀本　隆誠" userId="aa8f65b3-1210-409b-80f5-ac31d608a8a1" providerId="ADAL" clId="{3F9B13A0-5AB9-45F7-AD37-4556B0871BC3}" dt="2023-06-27T09:59:45.501" v="9568" actId="478"/>
          <ac:spMkLst>
            <pc:docMk/>
            <pc:sldMk cId="2696245334" sldId="327"/>
            <ac:spMk id="9" creationId="{EA7846E6-EEFD-10C0-1D52-F9394E9E4658}"/>
          </ac:spMkLst>
        </pc:spChg>
        <pc:spChg chg="add mod topLvl">
          <ac:chgData name="堀本　隆誠" userId="aa8f65b3-1210-409b-80f5-ac31d608a8a1" providerId="ADAL" clId="{3F9B13A0-5AB9-45F7-AD37-4556B0871BC3}" dt="2023-06-27T16:20:15.207" v="10262" actId="20577"/>
          <ac:spMkLst>
            <pc:docMk/>
            <pc:sldMk cId="2696245334" sldId="327"/>
            <ac:spMk id="10" creationId="{EFDFE18C-0EE6-CADE-6A0E-20A60DEF1003}"/>
          </ac:spMkLst>
        </pc:spChg>
        <pc:spChg chg="add mod topLvl">
          <ac:chgData name="堀本　隆誠" userId="aa8f65b3-1210-409b-80f5-ac31d608a8a1" providerId="ADAL" clId="{3F9B13A0-5AB9-45F7-AD37-4556B0871BC3}" dt="2023-06-27T17:45:52.279" v="11147" actId="20577"/>
          <ac:spMkLst>
            <pc:docMk/>
            <pc:sldMk cId="2696245334" sldId="327"/>
            <ac:spMk id="11" creationId="{D561CB99-C8D3-0E77-2296-10DA7AAA5B08}"/>
          </ac:spMkLst>
        </pc:spChg>
        <pc:spChg chg="add mod topLvl">
          <ac:chgData name="堀本　隆誠" userId="aa8f65b3-1210-409b-80f5-ac31d608a8a1" providerId="ADAL" clId="{3F9B13A0-5AB9-45F7-AD37-4556B0871BC3}" dt="2023-06-27T15:16:37.359" v="9968" actId="20577"/>
          <ac:spMkLst>
            <pc:docMk/>
            <pc:sldMk cId="2696245334" sldId="327"/>
            <ac:spMk id="12" creationId="{1F0ECEE4-3B99-A8E1-781A-B79F21EDBB14}"/>
          </ac:spMkLst>
        </pc:spChg>
        <pc:spChg chg="add mod ord">
          <ac:chgData name="堀本　隆誠" userId="aa8f65b3-1210-409b-80f5-ac31d608a8a1" providerId="ADAL" clId="{3F9B13A0-5AB9-45F7-AD37-4556B0871BC3}" dt="2023-06-27T15:16:08.397" v="9952" actId="14100"/>
          <ac:spMkLst>
            <pc:docMk/>
            <pc:sldMk cId="2696245334" sldId="327"/>
            <ac:spMk id="14" creationId="{B84B27AC-5E7A-B346-4ADC-E79C993D3A88}"/>
          </ac:spMkLst>
        </pc:spChg>
        <pc:spChg chg="add del mod">
          <ac:chgData name="堀本　隆誠" userId="aa8f65b3-1210-409b-80f5-ac31d608a8a1" providerId="ADAL" clId="{3F9B13A0-5AB9-45F7-AD37-4556B0871BC3}" dt="2023-07-03T04:50:14.776" v="22231" actId="478"/>
          <ac:spMkLst>
            <pc:docMk/>
            <pc:sldMk cId="2696245334" sldId="327"/>
            <ac:spMk id="16" creationId="{458D612E-AE41-B84B-B773-D7FC2042EC35}"/>
          </ac:spMkLst>
        </pc:spChg>
        <pc:spChg chg="add mod">
          <ac:chgData name="堀本　隆誠" userId="aa8f65b3-1210-409b-80f5-ac31d608a8a1" providerId="ADAL" clId="{3F9B13A0-5AB9-45F7-AD37-4556B0871BC3}" dt="2023-07-03T17:53:47.091" v="27087" actId="1076"/>
          <ac:spMkLst>
            <pc:docMk/>
            <pc:sldMk cId="2696245334" sldId="327"/>
            <ac:spMk id="17" creationId="{4B2918A5-2D60-F65E-304E-C11B35E5C030}"/>
          </ac:spMkLst>
        </pc:spChg>
        <pc:spChg chg="add mod">
          <ac:chgData name="堀本　隆誠" userId="aa8f65b3-1210-409b-80f5-ac31d608a8a1" providerId="ADAL" clId="{3F9B13A0-5AB9-45F7-AD37-4556B0871BC3}" dt="2023-07-03T17:53:47.091" v="27087" actId="1076"/>
          <ac:spMkLst>
            <pc:docMk/>
            <pc:sldMk cId="2696245334" sldId="327"/>
            <ac:spMk id="19" creationId="{B96E26AA-303C-2D50-3675-8B20E3493232}"/>
          </ac:spMkLst>
        </pc:spChg>
        <pc:grpChg chg="add del mod">
          <ac:chgData name="堀本　隆誠" userId="aa8f65b3-1210-409b-80f5-ac31d608a8a1" providerId="ADAL" clId="{3F9B13A0-5AB9-45F7-AD37-4556B0871BC3}" dt="2023-06-27T14:52:26.549" v="9859" actId="165"/>
          <ac:grpSpMkLst>
            <pc:docMk/>
            <pc:sldMk cId="2696245334" sldId="327"/>
            <ac:grpSpMk id="13" creationId="{A59D0C66-1321-C398-7184-2F139405D896}"/>
          </ac:grpSpMkLst>
        </pc:grpChg>
        <pc:grpChg chg="add mod">
          <ac:chgData name="堀本　隆誠" userId="aa8f65b3-1210-409b-80f5-ac31d608a8a1" providerId="ADAL" clId="{3F9B13A0-5AB9-45F7-AD37-4556B0871BC3}" dt="2023-07-03T17:53:47.091" v="27087" actId="1076"/>
          <ac:grpSpMkLst>
            <pc:docMk/>
            <pc:sldMk cId="2696245334" sldId="327"/>
            <ac:grpSpMk id="15" creationId="{99F6D28C-D684-B1A9-572B-2BA966CECA17}"/>
          </ac:grpSpMkLst>
        </pc:grpChg>
      </pc:sldChg>
      <pc:sldChg chg="addSp delSp modSp add mod ord modNotesTx">
        <pc:chgData name="堀本　隆誠" userId="aa8f65b3-1210-409b-80f5-ac31d608a8a1" providerId="ADAL" clId="{3F9B13A0-5AB9-45F7-AD37-4556B0871BC3}" dt="2023-07-04T14:47:35.483" v="30344" actId="20577"/>
        <pc:sldMkLst>
          <pc:docMk/>
          <pc:sldMk cId="3711413563" sldId="328"/>
        </pc:sldMkLst>
        <pc:spChg chg="del mod">
          <ac:chgData name="堀本　隆誠" userId="aa8f65b3-1210-409b-80f5-ac31d608a8a1" providerId="ADAL" clId="{3F9B13A0-5AB9-45F7-AD37-4556B0871BC3}" dt="2023-06-27T16:30:12.368" v="10346" actId="478"/>
          <ac:spMkLst>
            <pc:docMk/>
            <pc:sldMk cId="3711413563" sldId="328"/>
            <ac:spMk id="2" creationId="{07119C50-14E4-41C7-0ECD-2D34A048001B}"/>
          </ac:spMkLst>
        </pc:spChg>
        <pc:spChg chg="del">
          <ac:chgData name="堀本　隆誠" userId="aa8f65b3-1210-409b-80f5-ac31d608a8a1" providerId="ADAL" clId="{3F9B13A0-5AB9-45F7-AD37-4556B0871BC3}" dt="2023-06-24T17:52:13.614" v="1910" actId="478"/>
          <ac:spMkLst>
            <pc:docMk/>
            <pc:sldMk cId="3711413563" sldId="328"/>
            <ac:spMk id="3" creationId="{6AF0EA3B-4C41-E7EA-FCFD-162D60E1E2B3}"/>
          </ac:spMkLst>
        </pc:spChg>
        <pc:spChg chg="add mod topLvl">
          <ac:chgData name="堀本　隆誠" userId="aa8f65b3-1210-409b-80f5-ac31d608a8a1" providerId="ADAL" clId="{3F9B13A0-5AB9-45F7-AD37-4556B0871BC3}" dt="2023-06-28T03:35:09.757" v="12042" actId="1036"/>
          <ac:spMkLst>
            <pc:docMk/>
            <pc:sldMk cId="3711413563" sldId="328"/>
            <ac:spMk id="3" creationId="{A31F4AC1-07F0-5A52-B395-B980E24123E6}"/>
          </ac:spMkLst>
        </pc:spChg>
        <pc:spChg chg="del">
          <ac:chgData name="堀本　隆誠" userId="aa8f65b3-1210-409b-80f5-ac31d608a8a1" providerId="ADAL" clId="{3F9B13A0-5AB9-45F7-AD37-4556B0871BC3}" dt="2023-06-26T08:18:27.222" v="8391" actId="478"/>
          <ac:spMkLst>
            <pc:docMk/>
            <pc:sldMk cId="3711413563" sldId="328"/>
            <ac:spMk id="4" creationId="{2FAA92EB-95D1-A4CA-2899-2929ED852CF5}"/>
          </ac:spMkLst>
        </pc:spChg>
        <pc:spChg chg="add del mod">
          <ac:chgData name="堀本　隆誠" userId="aa8f65b3-1210-409b-80f5-ac31d608a8a1" providerId="ADAL" clId="{3F9B13A0-5AB9-45F7-AD37-4556B0871BC3}" dt="2023-06-29T06:34:16.334" v="20128" actId="478"/>
          <ac:spMkLst>
            <pc:docMk/>
            <pc:sldMk cId="3711413563" sldId="328"/>
            <ac:spMk id="4" creationId="{7A639284-E1A2-4DEA-7FD5-F7B6F3AF4DF1}"/>
          </ac:spMkLst>
        </pc:spChg>
        <pc:spChg chg="mod">
          <ac:chgData name="堀本　隆誠" userId="aa8f65b3-1210-409b-80f5-ac31d608a8a1" providerId="ADAL" clId="{3F9B13A0-5AB9-45F7-AD37-4556B0871BC3}" dt="2023-06-27T06:43:26.531" v="8780"/>
          <ac:spMkLst>
            <pc:docMk/>
            <pc:sldMk cId="3711413563" sldId="328"/>
            <ac:spMk id="5" creationId="{428A5767-FE28-947F-2426-E77D8E353B9F}"/>
          </ac:spMkLst>
        </pc:spChg>
        <pc:spChg chg="add mod topLvl">
          <ac:chgData name="堀本　隆誠" userId="aa8f65b3-1210-409b-80f5-ac31d608a8a1" providerId="ADAL" clId="{3F9B13A0-5AB9-45F7-AD37-4556B0871BC3}" dt="2023-06-28T03:35:09.757" v="12042" actId="1036"/>
          <ac:spMkLst>
            <pc:docMk/>
            <pc:sldMk cId="3711413563" sldId="328"/>
            <ac:spMk id="6" creationId="{C68445B9-A8EA-10DA-91C0-20492AE59A38}"/>
          </ac:spMkLst>
        </pc:spChg>
        <pc:spChg chg="del">
          <ac:chgData name="堀本　隆誠" userId="aa8f65b3-1210-409b-80f5-ac31d608a8a1" providerId="ADAL" clId="{3F9B13A0-5AB9-45F7-AD37-4556B0871BC3}" dt="2023-06-24T17:52:13.614" v="1910" actId="478"/>
          <ac:spMkLst>
            <pc:docMk/>
            <pc:sldMk cId="3711413563" sldId="328"/>
            <ac:spMk id="6" creationId="{E686A238-554E-9548-CE9D-549B8A1DFAB5}"/>
          </ac:spMkLst>
        </pc:spChg>
        <pc:spChg chg="del">
          <ac:chgData name="堀本　隆誠" userId="aa8f65b3-1210-409b-80f5-ac31d608a8a1" providerId="ADAL" clId="{3F9B13A0-5AB9-45F7-AD37-4556B0871BC3}" dt="2023-06-24T17:52:13.614" v="1910" actId="478"/>
          <ac:spMkLst>
            <pc:docMk/>
            <pc:sldMk cId="3711413563" sldId="328"/>
            <ac:spMk id="7" creationId="{D49A12C5-4B6F-5232-569D-ECD7CBA70D7A}"/>
          </ac:spMkLst>
        </pc:spChg>
        <pc:spChg chg="add mod topLvl">
          <ac:chgData name="堀本　隆誠" userId="aa8f65b3-1210-409b-80f5-ac31d608a8a1" providerId="ADAL" clId="{3F9B13A0-5AB9-45F7-AD37-4556B0871BC3}" dt="2023-06-28T03:35:09.757" v="12042" actId="1036"/>
          <ac:spMkLst>
            <pc:docMk/>
            <pc:sldMk cId="3711413563" sldId="328"/>
            <ac:spMk id="7" creationId="{DC653909-5E60-3718-2679-F112020599E7}"/>
          </ac:spMkLst>
        </pc:spChg>
        <pc:spChg chg="add mod topLvl">
          <ac:chgData name="堀本　隆誠" userId="aa8f65b3-1210-409b-80f5-ac31d608a8a1" providerId="ADAL" clId="{3F9B13A0-5AB9-45F7-AD37-4556B0871BC3}" dt="2023-06-28T03:35:09.757" v="12042" actId="1036"/>
          <ac:spMkLst>
            <pc:docMk/>
            <pc:sldMk cId="3711413563" sldId="328"/>
            <ac:spMk id="8" creationId="{0629BC3F-2AE0-7040-1566-DAC935FCEE6C}"/>
          </ac:spMkLst>
        </pc:spChg>
        <pc:spChg chg="mod topLvl">
          <ac:chgData name="堀本　隆誠" userId="aa8f65b3-1210-409b-80f5-ac31d608a8a1" providerId="ADAL" clId="{3F9B13A0-5AB9-45F7-AD37-4556B0871BC3}" dt="2023-06-28T03:35:09.757" v="12042" actId="1036"/>
          <ac:spMkLst>
            <pc:docMk/>
            <pc:sldMk cId="3711413563" sldId="328"/>
            <ac:spMk id="9" creationId="{4E25FEB8-9485-7BF1-458B-EFAE8172AA7D}"/>
          </ac:spMkLst>
        </pc:spChg>
        <pc:spChg chg="add del mod">
          <ac:chgData name="堀本　隆誠" userId="aa8f65b3-1210-409b-80f5-ac31d608a8a1" providerId="ADAL" clId="{3F9B13A0-5AB9-45F7-AD37-4556B0871BC3}" dt="2023-07-03T07:55:56.881" v="25239" actId="478"/>
          <ac:spMkLst>
            <pc:docMk/>
            <pc:sldMk cId="3711413563" sldId="328"/>
            <ac:spMk id="10" creationId="{6A638FC1-C6D3-FAB9-B261-040C8C394B4E}"/>
          </ac:spMkLst>
        </pc:spChg>
        <pc:spChg chg="add del mod">
          <ac:chgData name="堀本　隆誠" userId="aa8f65b3-1210-409b-80f5-ac31d608a8a1" providerId="ADAL" clId="{3F9B13A0-5AB9-45F7-AD37-4556B0871BC3}" dt="2023-06-25T09:34:09.023" v="3097" actId="21"/>
          <ac:spMkLst>
            <pc:docMk/>
            <pc:sldMk cId="3711413563" sldId="328"/>
            <ac:spMk id="11" creationId="{D27D5A8C-5F5C-3158-19AA-A566F845F8E8}"/>
          </ac:spMkLst>
        </pc:spChg>
        <pc:spChg chg="add del mod">
          <ac:chgData name="堀本　隆誠" userId="aa8f65b3-1210-409b-80f5-ac31d608a8a1" providerId="ADAL" clId="{3F9B13A0-5AB9-45F7-AD37-4556B0871BC3}" dt="2023-06-27T16:39:45.584" v="10513" actId="478"/>
          <ac:spMkLst>
            <pc:docMk/>
            <pc:sldMk cId="3711413563" sldId="328"/>
            <ac:spMk id="12" creationId="{05992779-531F-1057-318B-3FE3259B1344}"/>
          </ac:spMkLst>
        </pc:spChg>
        <pc:spChg chg="add del mod">
          <ac:chgData name="堀本　隆誠" userId="aa8f65b3-1210-409b-80f5-ac31d608a8a1" providerId="ADAL" clId="{3F9B13A0-5AB9-45F7-AD37-4556B0871BC3}" dt="2023-06-27T16:39:48.155" v="10514" actId="478"/>
          <ac:spMkLst>
            <pc:docMk/>
            <pc:sldMk cId="3711413563" sldId="328"/>
            <ac:spMk id="13" creationId="{49068ADD-B82E-F5E3-0F2B-C6AD69632A28}"/>
          </ac:spMkLst>
        </pc:spChg>
        <pc:spChg chg="add del mod">
          <ac:chgData name="堀本　隆誠" userId="aa8f65b3-1210-409b-80f5-ac31d608a8a1" providerId="ADAL" clId="{3F9B13A0-5AB9-45F7-AD37-4556B0871BC3}" dt="2023-06-27T16:39:50.193" v="10515" actId="478"/>
          <ac:spMkLst>
            <pc:docMk/>
            <pc:sldMk cId="3711413563" sldId="328"/>
            <ac:spMk id="14" creationId="{1ED65E96-1373-80B1-CC2D-BF8192BCA016}"/>
          </ac:spMkLst>
        </pc:spChg>
        <pc:spChg chg="add mod">
          <ac:chgData name="堀本　隆誠" userId="aa8f65b3-1210-409b-80f5-ac31d608a8a1" providerId="ADAL" clId="{3F9B13A0-5AB9-45F7-AD37-4556B0871BC3}" dt="2023-06-26T08:18:29.304" v="8392"/>
          <ac:spMkLst>
            <pc:docMk/>
            <pc:sldMk cId="3711413563" sldId="328"/>
            <ac:spMk id="15" creationId="{AA5D7CDA-D982-5CA8-E145-A1A0D2F9E48F}"/>
          </ac:spMkLst>
        </pc:spChg>
        <pc:spChg chg="del">
          <ac:chgData name="堀本　隆誠" userId="aa8f65b3-1210-409b-80f5-ac31d608a8a1" providerId="ADAL" clId="{3F9B13A0-5AB9-45F7-AD37-4556B0871BC3}" dt="2023-06-25T09:34:19.335" v="3098" actId="21"/>
          <ac:spMkLst>
            <pc:docMk/>
            <pc:sldMk cId="3711413563" sldId="328"/>
            <ac:spMk id="16" creationId="{5D240B56-2EBD-95BF-F19E-F37E8B16E359}"/>
          </ac:spMkLst>
        </pc:spChg>
        <pc:spChg chg="add mod">
          <ac:chgData name="堀本　隆誠" userId="aa8f65b3-1210-409b-80f5-ac31d608a8a1" providerId="ADAL" clId="{3F9B13A0-5AB9-45F7-AD37-4556B0871BC3}" dt="2023-07-03T07:56:29.759" v="25246" actId="14100"/>
          <ac:spMkLst>
            <pc:docMk/>
            <pc:sldMk cId="3711413563" sldId="328"/>
            <ac:spMk id="17" creationId="{B7366AC2-D6A5-697C-F213-FBAE00BFE641}"/>
          </ac:spMkLst>
        </pc:spChg>
        <pc:spChg chg="add mod">
          <ac:chgData name="堀本　隆誠" userId="aa8f65b3-1210-409b-80f5-ac31d608a8a1" providerId="ADAL" clId="{3F9B13A0-5AB9-45F7-AD37-4556B0871BC3}" dt="2023-06-28T03:35:09.757" v="12042" actId="1036"/>
          <ac:spMkLst>
            <pc:docMk/>
            <pc:sldMk cId="3711413563" sldId="328"/>
            <ac:spMk id="19" creationId="{636FC5BB-1063-D241-B193-57C60548174D}"/>
          </ac:spMkLst>
        </pc:spChg>
        <pc:spChg chg="add mod">
          <ac:chgData name="堀本　隆誠" userId="aa8f65b3-1210-409b-80f5-ac31d608a8a1" providerId="ADAL" clId="{3F9B13A0-5AB9-45F7-AD37-4556B0871BC3}" dt="2023-06-28T03:35:09.757" v="12042" actId="1036"/>
          <ac:spMkLst>
            <pc:docMk/>
            <pc:sldMk cId="3711413563" sldId="328"/>
            <ac:spMk id="21" creationId="{B38A72D4-C451-FC33-B979-95ED2E1DAB99}"/>
          </ac:spMkLst>
        </pc:spChg>
        <pc:spChg chg="add mod">
          <ac:chgData name="堀本　隆誠" userId="aa8f65b3-1210-409b-80f5-ac31d608a8a1" providerId="ADAL" clId="{3F9B13A0-5AB9-45F7-AD37-4556B0871BC3}" dt="2023-07-03T09:35:18.922" v="26318" actId="14100"/>
          <ac:spMkLst>
            <pc:docMk/>
            <pc:sldMk cId="3711413563" sldId="328"/>
            <ac:spMk id="23" creationId="{88370E30-5DFB-A0D4-5328-D593C419FA12}"/>
          </ac:spMkLst>
        </pc:spChg>
        <pc:spChg chg="add del mod">
          <ac:chgData name="堀本　隆誠" userId="aa8f65b3-1210-409b-80f5-ac31d608a8a1" providerId="ADAL" clId="{3F9B13A0-5AB9-45F7-AD37-4556B0871BC3}" dt="2023-07-03T05:42:25.860" v="23293" actId="478"/>
          <ac:spMkLst>
            <pc:docMk/>
            <pc:sldMk cId="3711413563" sldId="328"/>
            <ac:spMk id="24" creationId="{2BA682AE-0FEA-D4F2-8102-2797388F25DB}"/>
          </ac:spMkLst>
        </pc:spChg>
        <pc:grpChg chg="add del mod">
          <ac:chgData name="堀本　隆誠" userId="aa8f65b3-1210-409b-80f5-ac31d608a8a1" providerId="ADAL" clId="{3F9B13A0-5AB9-45F7-AD37-4556B0871BC3}" dt="2023-06-27T16:30:28.453" v="10348" actId="165"/>
          <ac:grpSpMkLst>
            <pc:docMk/>
            <pc:sldMk cId="3711413563" sldId="328"/>
            <ac:grpSpMk id="10" creationId="{990C47CB-018A-A15A-FD4A-EAECCAF5E652}"/>
          </ac:grpSpMkLst>
        </pc:grpChg>
      </pc:sldChg>
      <pc:sldChg chg="addSp delSp modSp add del mod">
        <pc:chgData name="堀本　隆誠" userId="aa8f65b3-1210-409b-80f5-ac31d608a8a1" providerId="ADAL" clId="{3F9B13A0-5AB9-45F7-AD37-4556B0871BC3}" dt="2023-06-27T17:04:46.309" v="10902" actId="2696"/>
        <pc:sldMkLst>
          <pc:docMk/>
          <pc:sldMk cId="685286585" sldId="329"/>
        </pc:sldMkLst>
        <pc:spChg chg="del">
          <ac:chgData name="堀本　隆誠" userId="aa8f65b3-1210-409b-80f5-ac31d608a8a1" providerId="ADAL" clId="{3F9B13A0-5AB9-45F7-AD37-4556B0871BC3}" dt="2023-06-26T08:20:46.794" v="8410" actId="478"/>
          <ac:spMkLst>
            <pc:docMk/>
            <pc:sldMk cId="685286585" sldId="329"/>
            <ac:spMk id="2" creationId="{BD7C5094-840D-195D-EDC0-353233A8C7C3}"/>
          </ac:spMkLst>
        </pc:spChg>
        <pc:spChg chg="mod">
          <ac:chgData name="堀本　隆誠" userId="aa8f65b3-1210-409b-80f5-ac31d608a8a1" providerId="ADAL" clId="{3F9B13A0-5AB9-45F7-AD37-4556B0871BC3}" dt="2023-06-27T06:43:26.531" v="8780"/>
          <ac:spMkLst>
            <pc:docMk/>
            <pc:sldMk cId="685286585" sldId="329"/>
            <ac:spMk id="3" creationId="{501EE305-62BA-EEFC-75F3-32237435E37C}"/>
          </ac:spMkLst>
        </pc:spChg>
        <pc:spChg chg="add mod">
          <ac:chgData name="堀本　隆誠" userId="aa8f65b3-1210-409b-80f5-ac31d608a8a1" providerId="ADAL" clId="{3F9B13A0-5AB9-45F7-AD37-4556B0871BC3}" dt="2023-06-26T08:20:49.461" v="8411"/>
          <ac:spMkLst>
            <pc:docMk/>
            <pc:sldMk cId="685286585" sldId="329"/>
            <ac:spMk id="5" creationId="{0A1B6D73-BA24-A3B3-71B6-65CFFB580285}"/>
          </ac:spMkLst>
        </pc:spChg>
        <pc:graphicFrameChg chg="mod modGraphic">
          <ac:chgData name="堀本　隆誠" userId="aa8f65b3-1210-409b-80f5-ac31d608a8a1" providerId="ADAL" clId="{3F9B13A0-5AB9-45F7-AD37-4556B0871BC3}" dt="2023-06-27T17:02:50.514" v="10880" actId="21"/>
          <ac:graphicFrameMkLst>
            <pc:docMk/>
            <pc:sldMk cId="685286585" sldId="329"/>
            <ac:graphicFrameMk id="4" creationId="{14393E6E-A222-4C1E-DD4D-8CA3DBDFD1AF}"/>
          </ac:graphicFrameMkLst>
        </pc:graphicFrameChg>
        <pc:graphicFrameChg chg="add del mod">
          <ac:chgData name="堀本　隆誠" userId="aa8f65b3-1210-409b-80f5-ac31d608a8a1" providerId="ADAL" clId="{3F9B13A0-5AB9-45F7-AD37-4556B0871BC3}" dt="2023-06-24T17:05:49.221" v="987"/>
          <ac:graphicFrameMkLst>
            <pc:docMk/>
            <pc:sldMk cId="685286585" sldId="329"/>
            <ac:graphicFrameMk id="5" creationId="{4B724302-B2EB-9AEE-A376-F1CC230B0C9B}"/>
          </ac:graphicFrameMkLst>
        </pc:graphicFrameChg>
        <pc:graphicFrameChg chg="add del mod modGraphic">
          <ac:chgData name="堀本　隆誠" userId="aa8f65b3-1210-409b-80f5-ac31d608a8a1" providerId="ADAL" clId="{3F9B13A0-5AB9-45F7-AD37-4556B0871BC3}" dt="2023-06-24T17:06:21.973" v="994"/>
          <ac:graphicFrameMkLst>
            <pc:docMk/>
            <pc:sldMk cId="685286585" sldId="329"/>
            <ac:graphicFrameMk id="6" creationId="{669694B0-F89B-E8A8-B942-50C7C41830C0}"/>
          </ac:graphicFrameMkLst>
        </pc:graphicFrameChg>
      </pc:sldChg>
      <pc:sldChg chg="addSp delSp modSp add mod ord modNotesTx">
        <pc:chgData name="堀本　隆誠" userId="aa8f65b3-1210-409b-80f5-ac31d608a8a1" providerId="ADAL" clId="{3F9B13A0-5AB9-45F7-AD37-4556B0871BC3}" dt="2023-07-03T07:41:07.061" v="25023" actId="14734"/>
        <pc:sldMkLst>
          <pc:docMk/>
          <pc:sldMk cId="2324661971" sldId="330"/>
        </pc:sldMkLst>
        <pc:spChg chg="del">
          <ac:chgData name="堀本　隆誠" userId="aa8f65b3-1210-409b-80f5-ac31d608a8a1" providerId="ADAL" clId="{3F9B13A0-5AB9-45F7-AD37-4556B0871BC3}" dt="2023-06-26T08:20:57.225" v="8412" actId="478"/>
          <ac:spMkLst>
            <pc:docMk/>
            <pc:sldMk cId="2324661971" sldId="330"/>
            <ac:spMk id="2" creationId="{BD7C5094-840D-195D-EDC0-353233A8C7C3}"/>
          </ac:spMkLst>
        </pc:spChg>
        <pc:spChg chg="mod">
          <ac:chgData name="堀本　隆誠" userId="aa8f65b3-1210-409b-80f5-ac31d608a8a1" providerId="ADAL" clId="{3F9B13A0-5AB9-45F7-AD37-4556B0871BC3}" dt="2023-06-27T06:43:26.531" v="8780"/>
          <ac:spMkLst>
            <pc:docMk/>
            <pc:sldMk cId="2324661971" sldId="330"/>
            <ac:spMk id="3" creationId="{501EE305-62BA-EEFC-75F3-32237435E37C}"/>
          </ac:spMkLst>
        </pc:spChg>
        <pc:spChg chg="add mod">
          <ac:chgData name="堀本　隆誠" userId="aa8f65b3-1210-409b-80f5-ac31d608a8a1" providerId="ADAL" clId="{3F9B13A0-5AB9-45F7-AD37-4556B0871BC3}" dt="2023-06-30T20:11:46.201" v="21845" actId="14100"/>
          <ac:spMkLst>
            <pc:docMk/>
            <pc:sldMk cId="2324661971" sldId="330"/>
            <ac:spMk id="5" creationId="{2F8CFA5F-73FF-B5C0-2B33-2346A1E951F0}"/>
          </ac:spMkLst>
        </pc:spChg>
        <pc:spChg chg="add del mod">
          <ac:chgData name="堀本　隆誠" userId="aa8f65b3-1210-409b-80f5-ac31d608a8a1" providerId="ADAL" clId="{3F9B13A0-5AB9-45F7-AD37-4556B0871BC3}" dt="2023-06-27T17:05:34.137" v="10903" actId="478"/>
          <ac:spMkLst>
            <pc:docMk/>
            <pc:sldMk cId="2324661971" sldId="330"/>
            <ac:spMk id="5" creationId="{B3A6B298-2702-800F-69C8-5FE9ABDC7A23}"/>
          </ac:spMkLst>
        </pc:spChg>
        <pc:graphicFrameChg chg="add del mod">
          <ac:chgData name="堀本　隆誠" userId="aa8f65b3-1210-409b-80f5-ac31d608a8a1" providerId="ADAL" clId="{3F9B13A0-5AB9-45F7-AD37-4556B0871BC3}" dt="2023-06-30T19:58:28.900" v="21504" actId="478"/>
          <ac:graphicFrameMkLst>
            <pc:docMk/>
            <pc:sldMk cId="2324661971" sldId="330"/>
            <ac:graphicFrameMk id="2" creationId="{DDB1E3A2-DAEF-5747-EFB7-0C05211CCC6F}"/>
          </ac:graphicFrameMkLst>
        </pc:graphicFrameChg>
        <pc:graphicFrameChg chg="mod modGraphic">
          <ac:chgData name="堀本　隆誠" userId="aa8f65b3-1210-409b-80f5-ac31d608a8a1" providerId="ADAL" clId="{3F9B13A0-5AB9-45F7-AD37-4556B0871BC3}" dt="2023-07-03T07:41:07.061" v="25023" actId="14734"/>
          <ac:graphicFrameMkLst>
            <pc:docMk/>
            <pc:sldMk cId="2324661971" sldId="330"/>
            <ac:graphicFrameMk id="4" creationId="{14393E6E-A222-4C1E-DD4D-8CA3DBDFD1AF}"/>
          </ac:graphicFrameMkLst>
        </pc:graphicFrameChg>
        <pc:graphicFrameChg chg="add del mod">
          <ac:chgData name="堀本　隆誠" userId="aa8f65b3-1210-409b-80f5-ac31d608a8a1" providerId="ADAL" clId="{3F9B13A0-5AB9-45F7-AD37-4556B0871BC3}" dt="2023-06-30T19:59:09.328" v="21510" actId="478"/>
          <ac:graphicFrameMkLst>
            <pc:docMk/>
            <pc:sldMk cId="2324661971" sldId="330"/>
            <ac:graphicFrameMk id="6" creationId="{AD103170-6EFA-6306-4D69-18918994B7F2}"/>
          </ac:graphicFrameMkLst>
        </pc:graphicFrameChg>
        <pc:graphicFrameChg chg="add mod modGraphic">
          <ac:chgData name="堀本　隆誠" userId="aa8f65b3-1210-409b-80f5-ac31d608a8a1" providerId="ADAL" clId="{3F9B13A0-5AB9-45F7-AD37-4556B0871BC3}" dt="2023-07-03T04:45:08.216" v="22211" actId="20577"/>
          <ac:graphicFrameMkLst>
            <pc:docMk/>
            <pc:sldMk cId="2324661971" sldId="330"/>
            <ac:graphicFrameMk id="7" creationId="{69D9B0A3-3DB9-1F6E-6441-0E39A83F0B2E}"/>
          </ac:graphicFrameMkLst>
        </pc:graphicFrameChg>
      </pc:sldChg>
      <pc:sldChg chg="modSp add del mod">
        <pc:chgData name="堀本　隆誠" userId="aa8f65b3-1210-409b-80f5-ac31d608a8a1" providerId="ADAL" clId="{3F9B13A0-5AB9-45F7-AD37-4556B0871BC3}" dt="2023-06-26T07:48:53.525" v="8254" actId="2696"/>
        <pc:sldMkLst>
          <pc:docMk/>
          <pc:sldMk cId="1079569253" sldId="331"/>
        </pc:sldMkLst>
        <pc:spChg chg="mod">
          <ac:chgData name="堀本　隆誠" userId="aa8f65b3-1210-409b-80f5-ac31d608a8a1" providerId="ADAL" clId="{3F9B13A0-5AB9-45F7-AD37-4556B0871BC3}" dt="2023-06-24T17:53:54.998" v="1936"/>
          <ac:spMkLst>
            <pc:docMk/>
            <pc:sldMk cId="1079569253" sldId="331"/>
            <ac:spMk id="2" creationId="{7CAC9385-9B5C-16CF-19CA-C6AAC76A2E9A}"/>
          </ac:spMkLst>
        </pc:spChg>
        <pc:spChg chg="mod">
          <ac:chgData name="堀本　隆誠" userId="aa8f65b3-1210-409b-80f5-ac31d608a8a1" providerId="ADAL" clId="{3F9B13A0-5AB9-45F7-AD37-4556B0871BC3}" dt="2023-06-25T21:41:29.046" v="5546"/>
          <ac:spMkLst>
            <pc:docMk/>
            <pc:sldMk cId="1079569253" sldId="331"/>
            <ac:spMk id="3" creationId="{EAB7CE10-BAA5-D9F8-F878-D4473E5885C8}"/>
          </ac:spMkLst>
        </pc:spChg>
        <pc:graphicFrameChg chg="mod modGraphic">
          <ac:chgData name="堀本　隆誠" userId="aa8f65b3-1210-409b-80f5-ac31d608a8a1" providerId="ADAL" clId="{3F9B13A0-5AB9-45F7-AD37-4556B0871BC3}" dt="2023-06-25T07:25:34.158" v="2650"/>
          <ac:graphicFrameMkLst>
            <pc:docMk/>
            <pc:sldMk cId="1079569253" sldId="331"/>
            <ac:graphicFrameMk id="4" creationId="{042600BA-F31A-2007-D7B5-D9F22D3A5D3B}"/>
          </ac:graphicFrameMkLst>
        </pc:graphicFrameChg>
      </pc:sldChg>
      <pc:sldChg chg="modSp add del mod">
        <pc:chgData name="堀本　隆誠" userId="aa8f65b3-1210-409b-80f5-ac31d608a8a1" providerId="ADAL" clId="{3F9B13A0-5AB9-45F7-AD37-4556B0871BC3}" dt="2023-06-26T07:50:51.147" v="8273" actId="2696"/>
        <pc:sldMkLst>
          <pc:docMk/>
          <pc:sldMk cId="2911197178" sldId="332"/>
        </pc:sldMkLst>
        <pc:spChg chg="mod">
          <ac:chgData name="堀本　隆誠" userId="aa8f65b3-1210-409b-80f5-ac31d608a8a1" providerId="ADAL" clId="{3F9B13A0-5AB9-45F7-AD37-4556B0871BC3}" dt="2023-06-24T17:30:33.198" v="1323" actId="20577"/>
          <ac:spMkLst>
            <pc:docMk/>
            <pc:sldMk cId="2911197178" sldId="332"/>
            <ac:spMk id="2" creationId="{7CAC9385-9B5C-16CF-19CA-C6AAC76A2E9A}"/>
          </ac:spMkLst>
        </pc:spChg>
        <pc:spChg chg="mod">
          <ac:chgData name="堀本　隆誠" userId="aa8f65b3-1210-409b-80f5-ac31d608a8a1" providerId="ADAL" clId="{3F9B13A0-5AB9-45F7-AD37-4556B0871BC3}" dt="2023-06-25T21:41:29.046" v="5546"/>
          <ac:spMkLst>
            <pc:docMk/>
            <pc:sldMk cId="2911197178" sldId="332"/>
            <ac:spMk id="3" creationId="{EAB7CE10-BAA5-D9F8-F878-D4473E5885C8}"/>
          </ac:spMkLst>
        </pc:spChg>
        <pc:graphicFrameChg chg="mod modGraphic">
          <ac:chgData name="堀本　隆誠" userId="aa8f65b3-1210-409b-80f5-ac31d608a8a1" providerId="ADAL" clId="{3F9B13A0-5AB9-45F7-AD37-4556B0871BC3}" dt="2023-06-25T07:29:52.719" v="2814"/>
          <ac:graphicFrameMkLst>
            <pc:docMk/>
            <pc:sldMk cId="2911197178" sldId="332"/>
            <ac:graphicFrameMk id="4" creationId="{042600BA-F31A-2007-D7B5-D9F22D3A5D3B}"/>
          </ac:graphicFrameMkLst>
        </pc:graphicFrameChg>
      </pc:sldChg>
      <pc:sldChg chg="modSp add del mod ord">
        <pc:chgData name="堀本　隆誠" userId="aa8f65b3-1210-409b-80f5-ac31d608a8a1" providerId="ADAL" clId="{3F9B13A0-5AB9-45F7-AD37-4556B0871BC3}" dt="2023-06-26T07:51:06.047" v="8276" actId="2696"/>
        <pc:sldMkLst>
          <pc:docMk/>
          <pc:sldMk cId="1921248086" sldId="333"/>
        </pc:sldMkLst>
        <pc:spChg chg="mod">
          <ac:chgData name="堀本　隆誠" userId="aa8f65b3-1210-409b-80f5-ac31d608a8a1" providerId="ADAL" clId="{3F9B13A0-5AB9-45F7-AD37-4556B0871BC3}" dt="2023-06-24T17:30:44.982" v="1333" actId="20577"/>
          <ac:spMkLst>
            <pc:docMk/>
            <pc:sldMk cId="1921248086" sldId="333"/>
            <ac:spMk id="2" creationId="{7CAC9385-9B5C-16CF-19CA-C6AAC76A2E9A}"/>
          </ac:spMkLst>
        </pc:spChg>
        <pc:spChg chg="mod">
          <ac:chgData name="堀本　隆誠" userId="aa8f65b3-1210-409b-80f5-ac31d608a8a1" providerId="ADAL" clId="{3F9B13A0-5AB9-45F7-AD37-4556B0871BC3}" dt="2023-06-25T21:41:29.046" v="5546"/>
          <ac:spMkLst>
            <pc:docMk/>
            <pc:sldMk cId="1921248086" sldId="333"/>
            <ac:spMk id="3" creationId="{EAB7CE10-BAA5-D9F8-F878-D4473E5885C8}"/>
          </ac:spMkLst>
        </pc:spChg>
        <pc:graphicFrameChg chg="mod modGraphic">
          <ac:chgData name="堀本　隆誠" userId="aa8f65b3-1210-409b-80f5-ac31d608a8a1" providerId="ADAL" clId="{3F9B13A0-5AB9-45F7-AD37-4556B0871BC3}" dt="2023-06-26T04:50:12.649" v="5979" actId="20577"/>
          <ac:graphicFrameMkLst>
            <pc:docMk/>
            <pc:sldMk cId="1921248086" sldId="333"/>
            <ac:graphicFrameMk id="4" creationId="{042600BA-F31A-2007-D7B5-D9F22D3A5D3B}"/>
          </ac:graphicFrameMkLst>
        </pc:graphicFrameChg>
      </pc:sldChg>
      <pc:sldChg chg="addSp modSp add mod modNotesTx">
        <pc:chgData name="堀本　隆誠" userId="aa8f65b3-1210-409b-80f5-ac31d608a8a1" providerId="ADAL" clId="{3F9B13A0-5AB9-45F7-AD37-4556B0871BC3}" dt="2023-07-04T15:32:32.476" v="31562" actId="20577"/>
        <pc:sldMkLst>
          <pc:docMk/>
          <pc:sldMk cId="2576567603" sldId="334"/>
        </pc:sldMkLst>
        <pc:spChg chg="mod">
          <ac:chgData name="堀本　隆誠" userId="aa8f65b3-1210-409b-80f5-ac31d608a8a1" providerId="ADAL" clId="{3F9B13A0-5AB9-45F7-AD37-4556B0871BC3}" dt="2023-06-26T08:21:21.805" v="8414" actId="1076"/>
          <ac:spMkLst>
            <pc:docMk/>
            <pc:sldMk cId="2576567603" sldId="334"/>
            <ac:spMk id="2" creationId="{7CAC9385-9B5C-16CF-19CA-C6AAC76A2E9A}"/>
          </ac:spMkLst>
        </pc:spChg>
        <pc:spChg chg="mod">
          <ac:chgData name="堀本　隆誠" userId="aa8f65b3-1210-409b-80f5-ac31d608a8a1" providerId="ADAL" clId="{3F9B13A0-5AB9-45F7-AD37-4556B0871BC3}" dt="2023-06-27T06:43:26.531" v="8780"/>
          <ac:spMkLst>
            <pc:docMk/>
            <pc:sldMk cId="2576567603" sldId="334"/>
            <ac:spMk id="3" creationId="{EAB7CE10-BAA5-D9F8-F878-D4473E5885C8}"/>
          </ac:spMkLst>
        </pc:spChg>
        <pc:spChg chg="add mod">
          <ac:chgData name="堀本　隆誠" userId="aa8f65b3-1210-409b-80f5-ac31d608a8a1" providerId="ADAL" clId="{3F9B13A0-5AB9-45F7-AD37-4556B0871BC3}" dt="2023-06-27T17:07:56.711" v="10917" actId="14100"/>
          <ac:spMkLst>
            <pc:docMk/>
            <pc:sldMk cId="2576567603" sldId="334"/>
            <ac:spMk id="5" creationId="{52284F1E-7650-603C-E064-0A1561D6A0CF}"/>
          </ac:spMkLst>
        </pc:spChg>
        <pc:graphicFrameChg chg="mod modGraphic">
          <ac:chgData name="堀本　隆誠" userId="aa8f65b3-1210-409b-80f5-ac31d608a8a1" providerId="ADAL" clId="{3F9B13A0-5AB9-45F7-AD37-4556B0871BC3}" dt="2023-06-29T03:23:22.422" v="14467" actId="20577"/>
          <ac:graphicFrameMkLst>
            <pc:docMk/>
            <pc:sldMk cId="2576567603" sldId="334"/>
            <ac:graphicFrameMk id="4" creationId="{042600BA-F31A-2007-D7B5-D9F22D3A5D3B}"/>
          </ac:graphicFrameMkLst>
        </pc:graphicFrameChg>
      </pc:sldChg>
      <pc:sldChg chg="addSp delSp modSp add mod ord modNotesTx">
        <pc:chgData name="堀本　隆誠" userId="aa8f65b3-1210-409b-80f5-ac31d608a8a1" providerId="ADAL" clId="{3F9B13A0-5AB9-45F7-AD37-4556B0871BC3}" dt="2023-07-04T15:42:24.734" v="32237" actId="20577"/>
        <pc:sldMkLst>
          <pc:docMk/>
          <pc:sldMk cId="1229258916" sldId="335"/>
        </pc:sldMkLst>
        <pc:spChg chg="del mod">
          <ac:chgData name="堀本　隆誠" userId="aa8f65b3-1210-409b-80f5-ac31d608a8a1" providerId="ADAL" clId="{3F9B13A0-5AB9-45F7-AD37-4556B0871BC3}" dt="2023-06-26T08:22:01.086" v="8417" actId="478"/>
          <ac:spMkLst>
            <pc:docMk/>
            <pc:sldMk cId="1229258916" sldId="335"/>
            <ac:spMk id="2" creationId="{7CAC9385-9B5C-16CF-19CA-C6AAC76A2E9A}"/>
          </ac:spMkLst>
        </pc:spChg>
        <pc:spChg chg="mod">
          <ac:chgData name="堀本　隆誠" userId="aa8f65b3-1210-409b-80f5-ac31d608a8a1" providerId="ADAL" clId="{3F9B13A0-5AB9-45F7-AD37-4556B0871BC3}" dt="2023-06-27T06:43:26.531" v="8780"/>
          <ac:spMkLst>
            <pc:docMk/>
            <pc:sldMk cId="1229258916" sldId="335"/>
            <ac:spMk id="3" creationId="{EAB7CE10-BAA5-D9F8-F878-D4473E5885C8}"/>
          </ac:spMkLst>
        </pc:spChg>
        <pc:spChg chg="add del mod">
          <ac:chgData name="堀本　隆誠" userId="aa8f65b3-1210-409b-80f5-ac31d608a8a1" providerId="ADAL" clId="{3F9B13A0-5AB9-45F7-AD37-4556B0871BC3}" dt="2023-06-27T17:08:27.379" v="10921" actId="478"/>
          <ac:spMkLst>
            <pc:docMk/>
            <pc:sldMk cId="1229258916" sldId="335"/>
            <ac:spMk id="5" creationId="{058A3FB2-708D-4051-4066-2CD55E6E3FDD}"/>
          </ac:spMkLst>
        </pc:spChg>
        <pc:spChg chg="add mod">
          <ac:chgData name="堀本　隆誠" userId="aa8f65b3-1210-409b-80f5-ac31d608a8a1" providerId="ADAL" clId="{3F9B13A0-5AB9-45F7-AD37-4556B0871BC3}" dt="2023-06-26T08:22:10.901" v="8425" actId="14100"/>
          <ac:spMkLst>
            <pc:docMk/>
            <pc:sldMk cId="1229258916" sldId="335"/>
            <ac:spMk id="7" creationId="{CF78DF69-DDE1-A1DA-6094-0333DD8EA912}"/>
          </ac:spMkLst>
        </pc:spChg>
        <pc:spChg chg="add mod">
          <ac:chgData name="堀本　隆誠" userId="aa8f65b3-1210-409b-80f5-ac31d608a8a1" providerId="ADAL" clId="{3F9B13A0-5AB9-45F7-AD37-4556B0871BC3}" dt="2023-06-27T17:08:24.135" v="10920"/>
          <ac:spMkLst>
            <pc:docMk/>
            <pc:sldMk cId="1229258916" sldId="335"/>
            <ac:spMk id="8" creationId="{2CB5E94C-D70F-5806-30D7-721A0D6E7172}"/>
          </ac:spMkLst>
        </pc:spChg>
        <pc:graphicFrameChg chg="del mod modGraphic">
          <ac:chgData name="堀本　隆誠" userId="aa8f65b3-1210-409b-80f5-ac31d608a8a1" providerId="ADAL" clId="{3F9B13A0-5AB9-45F7-AD37-4556B0871BC3}" dt="2023-06-26T04:52:52.725" v="5986" actId="478"/>
          <ac:graphicFrameMkLst>
            <pc:docMk/>
            <pc:sldMk cId="1229258916" sldId="335"/>
            <ac:graphicFrameMk id="4" creationId="{042600BA-F31A-2007-D7B5-D9F22D3A5D3B}"/>
          </ac:graphicFrameMkLst>
        </pc:graphicFrameChg>
        <pc:graphicFrameChg chg="add mod">
          <ac:chgData name="堀本　隆誠" userId="aa8f65b3-1210-409b-80f5-ac31d608a8a1" providerId="ADAL" clId="{3F9B13A0-5AB9-45F7-AD37-4556B0871BC3}" dt="2023-06-29T03:04:03.816" v="14189" actId="20577"/>
          <ac:graphicFrameMkLst>
            <pc:docMk/>
            <pc:sldMk cId="1229258916" sldId="335"/>
            <ac:graphicFrameMk id="6" creationId="{6BE8E2F2-CB8C-36B0-58EE-BF197E23E82A}"/>
          </ac:graphicFrameMkLst>
        </pc:graphicFrameChg>
      </pc:sldChg>
      <pc:sldChg chg="modSp add del mod">
        <pc:chgData name="堀本　隆誠" userId="aa8f65b3-1210-409b-80f5-ac31d608a8a1" providerId="ADAL" clId="{3F9B13A0-5AB9-45F7-AD37-4556B0871BC3}" dt="2023-06-25T07:31:05.352" v="2826" actId="2696"/>
        <pc:sldMkLst>
          <pc:docMk/>
          <pc:sldMk cId="2778526846" sldId="336"/>
        </pc:sldMkLst>
        <pc:spChg chg="mod">
          <ac:chgData name="堀本　隆誠" userId="aa8f65b3-1210-409b-80f5-ac31d608a8a1" providerId="ADAL" clId="{3F9B13A0-5AB9-45F7-AD37-4556B0871BC3}" dt="2023-06-24T17:37:14.249" v="1477" actId="1076"/>
          <ac:spMkLst>
            <pc:docMk/>
            <pc:sldMk cId="2778526846" sldId="336"/>
            <ac:spMk id="2" creationId="{7CAC9385-9B5C-16CF-19CA-C6AAC76A2E9A}"/>
          </ac:spMkLst>
        </pc:spChg>
        <pc:graphicFrameChg chg="modGraphic">
          <ac:chgData name="堀本　隆誠" userId="aa8f65b3-1210-409b-80f5-ac31d608a8a1" providerId="ADAL" clId="{3F9B13A0-5AB9-45F7-AD37-4556B0871BC3}" dt="2023-06-24T17:37:36.317" v="1480" actId="207"/>
          <ac:graphicFrameMkLst>
            <pc:docMk/>
            <pc:sldMk cId="2778526846" sldId="336"/>
            <ac:graphicFrameMk id="4" creationId="{042600BA-F31A-2007-D7B5-D9F22D3A5D3B}"/>
          </ac:graphicFrameMkLst>
        </pc:graphicFrameChg>
      </pc:sldChg>
      <pc:sldChg chg="modSp add del mod ord">
        <pc:chgData name="堀本　隆誠" userId="aa8f65b3-1210-409b-80f5-ac31d608a8a1" providerId="ADAL" clId="{3F9B13A0-5AB9-45F7-AD37-4556B0871BC3}" dt="2023-06-24T17:51:21.963" v="1901" actId="2696"/>
        <pc:sldMkLst>
          <pc:docMk/>
          <pc:sldMk cId="3435397463" sldId="337"/>
        </pc:sldMkLst>
        <pc:spChg chg="mod">
          <ac:chgData name="堀本　隆誠" userId="aa8f65b3-1210-409b-80f5-ac31d608a8a1" providerId="ADAL" clId="{3F9B13A0-5AB9-45F7-AD37-4556B0871BC3}" dt="2023-06-24T17:43:35.999" v="1705" actId="14100"/>
          <ac:spMkLst>
            <pc:docMk/>
            <pc:sldMk cId="3435397463" sldId="337"/>
            <ac:spMk id="2" creationId="{07119C50-14E4-41C7-0ECD-2D34A048001B}"/>
          </ac:spMkLst>
        </pc:spChg>
      </pc:sldChg>
      <pc:sldChg chg="addSp delSp modSp add mod ord modNotesTx">
        <pc:chgData name="堀本　隆誠" userId="aa8f65b3-1210-409b-80f5-ac31d608a8a1" providerId="ADAL" clId="{3F9B13A0-5AB9-45F7-AD37-4556B0871BC3}" dt="2023-07-03T17:26:10.738" v="27084" actId="2062"/>
        <pc:sldMkLst>
          <pc:docMk/>
          <pc:sldMk cId="3694311464" sldId="338"/>
        </pc:sldMkLst>
        <pc:spChg chg="del mod">
          <ac:chgData name="堀本　隆誠" userId="aa8f65b3-1210-409b-80f5-ac31d608a8a1" providerId="ADAL" clId="{3F9B13A0-5AB9-45F7-AD37-4556B0871BC3}" dt="2023-06-27T16:47:39.261" v="10560" actId="478"/>
          <ac:spMkLst>
            <pc:docMk/>
            <pc:sldMk cId="3694311464" sldId="338"/>
            <ac:spMk id="2" creationId="{07119C50-14E4-41C7-0ECD-2D34A048001B}"/>
          </ac:spMkLst>
        </pc:spChg>
        <pc:spChg chg="add del mod">
          <ac:chgData name="堀本　隆誠" userId="aa8f65b3-1210-409b-80f5-ac31d608a8a1" providerId="ADAL" clId="{3F9B13A0-5AB9-45F7-AD37-4556B0871BC3}" dt="2023-07-03T17:22:18.212" v="27043" actId="478"/>
          <ac:spMkLst>
            <pc:docMk/>
            <pc:sldMk cId="3694311464" sldId="338"/>
            <ac:spMk id="2" creationId="{3CE82AD3-18AC-203E-3C41-8BA81AE0887F}"/>
          </ac:spMkLst>
        </pc:spChg>
        <pc:spChg chg="add mod">
          <ac:chgData name="堀本　隆誠" userId="aa8f65b3-1210-409b-80f5-ac31d608a8a1" providerId="ADAL" clId="{3F9B13A0-5AB9-45F7-AD37-4556B0871BC3}" dt="2023-06-26T08:18:51.331" v="8396"/>
          <ac:spMkLst>
            <pc:docMk/>
            <pc:sldMk cId="3694311464" sldId="338"/>
            <ac:spMk id="3" creationId="{E63174D2-4CCA-1AEA-7A3D-715899943932}"/>
          </ac:spMkLst>
        </pc:spChg>
        <pc:spChg chg="del">
          <ac:chgData name="堀本　隆誠" userId="aa8f65b3-1210-409b-80f5-ac31d608a8a1" providerId="ADAL" clId="{3F9B13A0-5AB9-45F7-AD37-4556B0871BC3}" dt="2023-06-26T08:18:49.585" v="8395" actId="478"/>
          <ac:spMkLst>
            <pc:docMk/>
            <pc:sldMk cId="3694311464" sldId="338"/>
            <ac:spMk id="4" creationId="{2FAA92EB-95D1-A4CA-2899-2929ED852CF5}"/>
          </ac:spMkLst>
        </pc:spChg>
        <pc:spChg chg="mod">
          <ac:chgData name="堀本　隆誠" userId="aa8f65b3-1210-409b-80f5-ac31d608a8a1" providerId="ADAL" clId="{3F9B13A0-5AB9-45F7-AD37-4556B0871BC3}" dt="2023-06-27T06:43:26.531" v="8780"/>
          <ac:spMkLst>
            <pc:docMk/>
            <pc:sldMk cId="3694311464" sldId="338"/>
            <ac:spMk id="5" creationId="{428A5767-FE28-947F-2426-E77D8E353B9F}"/>
          </ac:spMkLst>
        </pc:spChg>
        <pc:spChg chg="add del mod">
          <ac:chgData name="堀本　隆誠" userId="aa8f65b3-1210-409b-80f5-ac31d608a8a1" providerId="ADAL" clId="{3F9B13A0-5AB9-45F7-AD37-4556B0871BC3}" dt="2023-06-27T18:12:02.876" v="11429" actId="478"/>
          <ac:spMkLst>
            <pc:docMk/>
            <pc:sldMk cId="3694311464" sldId="338"/>
            <ac:spMk id="7" creationId="{58F738F4-54FA-3B70-3CD5-CF16B5F8875B}"/>
          </ac:spMkLst>
        </pc:spChg>
        <pc:spChg chg="add mod">
          <ac:chgData name="堀本　隆誠" userId="aa8f65b3-1210-409b-80f5-ac31d608a8a1" providerId="ADAL" clId="{3F9B13A0-5AB9-45F7-AD37-4556B0871BC3}" dt="2023-06-27T18:12:04.454" v="11430"/>
          <ac:spMkLst>
            <pc:docMk/>
            <pc:sldMk cId="3694311464" sldId="338"/>
            <ac:spMk id="8" creationId="{D4449043-B5DD-A5DD-972B-C75D82C29B7B}"/>
          </ac:spMkLst>
        </pc:spChg>
        <pc:graphicFrameChg chg="mod modGraphic">
          <ac:chgData name="堀本　隆誠" userId="aa8f65b3-1210-409b-80f5-ac31d608a8a1" providerId="ADAL" clId="{3F9B13A0-5AB9-45F7-AD37-4556B0871BC3}" dt="2023-07-03T17:26:10.738" v="27084" actId="2062"/>
          <ac:graphicFrameMkLst>
            <pc:docMk/>
            <pc:sldMk cId="3694311464" sldId="338"/>
            <ac:graphicFrameMk id="6" creationId="{48A6D4E3-25E2-2ED8-34CE-8E8B7AA0653A}"/>
          </ac:graphicFrameMkLst>
        </pc:graphicFrameChg>
      </pc:sldChg>
      <pc:sldChg chg="modSp add del mod">
        <pc:chgData name="堀本　隆誠" userId="aa8f65b3-1210-409b-80f5-ac31d608a8a1" providerId="ADAL" clId="{3F9B13A0-5AB9-45F7-AD37-4556B0871BC3}" dt="2023-06-26T07:49:01.093" v="8256" actId="2696"/>
        <pc:sldMkLst>
          <pc:docMk/>
          <pc:sldMk cId="2903852762" sldId="339"/>
        </pc:sldMkLst>
        <pc:spChg chg="mod">
          <ac:chgData name="堀本　隆誠" userId="aa8f65b3-1210-409b-80f5-ac31d608a8a1" providerId="ADAL" clId="{3F9B13A0-5AB9-45F7-AD37-4556B0871BC3}" dt="2023-06-25T21:41:29.046" v="5546"/>
          <ac:spMkLst>
            <pc:docMk/>
            <pc:sldMk cId="2903852762" sldId="339"/>
            <ac:spMk id="3" creationId="{EAB7CE10-BAA5-D9F8-F878-D4473E5885C8}"/>
          </ac:spMkLst>
        </pc:spChg>
        <pc:graphicFrameChg chg="mod modGraphic">
          <ac:chgData name="堀本　隆誠" userId="aa8f65b3-1210-409b-80f5-ac31d608a8a1" providerId="ADAL" clId="{3F9B13A0-5AB9-45F7-AD37-4556B0871BC3}" dt="2023-06-26T05:01:37.911" v="6032" actId="207"/>
          <ac:graphicFrameMkLst>
            <pc:docMk/>
            <pc:sldMk cId="2903852762" sldId="339"/>
            <ac:graphicFrameMk id="4" creationId="{042600BA-F31A-2007-D7B5-D9F22D3A5D3B}"/>
          </ac:graphicFrameMkLst>
        </pc:graphicFrameChg>
      </pc:sldChg>
      <pc:sldChg chg="modSp add del mod">
        <pc:chgData name="堀本　隆誠" userId="aa8f65b3-1210-409b-80f5-ac31d608a8a1" providerId="ADAL" clId="{3F9B13A0-5AB9-45F7-AD37-4556B0871BC3}" dt="2023-06-26T07:48:57.252" v="8255" actId="2696"/>
        <pc:sldMkLst>
          <pc:docMk/>
          <pc:sldMk cId="1826330715" sldId="340"/>
        </pc:sldMkLst>
        <pc:spChg chg="mod">
          <ac:chgData name="堀本　隆誠" userId="aa8f65b3-1210-409b-80f5-ac31d608a8a1" providerId="ADAL" clId="{3F9B13A0-5AB9-45F7-AD37-4556B0871BC3}" dt="2023-06-25T21:41:29.046" v="5546"/>
          <ac:spMkLst>
            <pc:docMk/>
            <pc:sldMk cId="1826330715" sldId="340"/>
            <ac:spMk id="3" creationId="{EAB7CE10-BAA5-D9F8-F878-D4473E5885C8}"/>
          </ac:spMkLst>
        </pc:spChg>
        <pc:graphicFrameChg chg="mod modGraphic">
          <ac:chgData name="堀本　隆誠" userId="aa8f65b3-1210-409b-80f5-ac31d608a8a1" providerId="ADAL" clId="{3F9B13A0-5AB9-45F7-AD37-4556B0871BC3}" dt="2023-06-26T05:01:28.017" v="6030" actId="207"/>
          <ac:graphicFrameMkLst>
            <pc:docMk/>
            <pc:sldMk cId="1826330715" sldId="340"/>
            <ac:graphicFrameMk id="4" creationId="{042600BA-F31A-2007-D7B5-D9F22D3A5D3B}"/>
          </ac:graphicFrameMkLst>
        </pc:graphicFrameChg>
      </pc:sldChg>
      <pc:sldChg chg="addSp delSp modSp add mod ord modNotesTx">
        <pc:chgData name="堀本　隆誠" userId="aa8f65b3-1210-409b-80f5-ac31d608a8a1" providerId="ADAL" clId="{3F9B13A0-5AB9-45F7-AD37-4556B0871BC3}" dt="2023-07-05T06:09:57.090" v="36404" actId="20577"/>
        <pc:sldMkLst>
          <pc:docMk/>
          <pc:sldMk cId="1020648001" sldId="341"/>
        </pc:sldMkLst>
        <pc:spChg chg="del">
          <ac:chgData name="堀本　隆誠" userId="aa8f65b3-1210-409b-80f5-ac31d608a8a1" providerId="ADAL" clId="{3F9B13A0-5AB9-45F7-AD37-4556B0871BC3}" dt="2023-06-26T08:20:30.545" v="8406" actId="478"/>
          <ac:spMkLst>
            <pc:docMk/>
            <pc:sldMk cId="1020648001" sldId="341"/>
            <ac:spMk id="2" creationId="{BD7C5094-840D-195D-EDC0-353233A8C7C3}"/>
          </ac:spMkLst>
        </pc:spChg>
        <pc:spChg chg="mod">
          <ac:chgData name="堀本　隆誠" userId="aa8f65b3-1210-409b-80f5-ac31d608a8a1" providerId="ADAL" clId="{3F9B13A0-5AB9-45F7-AD37-4556B0871BC3}" dt="2023-06-27T06:43:26.531" v="8780"/>
          <ac:spMkLst>
            <pc:docMk/>
            <pc:sldMk cId="1020648001" sldId="341"/>
            <ac:spMk id="3" creationId="{501EE305-62BA-EEFC-75F3-32237435E37C}"/>
          </ac:spMkLst>
        </pc:spChg>
        <pc:spChg chg="add del">
          <ac:chgData name="堀本　隆誠" userId="aa8f65b3-1210-409b-80f5-ac31d608a8a1" providerId="ADAL" clId="{3F9B13A0-5AB9-45F7-AD37-4556B0871BC3}" dt="2023-06-28T23:24:20.798" v="13589" actId="22"/>
          <ac:spMkLst>
            <pc:docMk/>
            <pc:sldMk cId="1020648001" sldId="341"/>
            <ac:spMk id="4" creationId="{47FBBA51-661A-150F-58C5-FC893109C850}"/>
          </ac:spMkLst>
        </pc:spChg>
        <pc:spChg chg="add mod">
          <ac:chgData name="堀本　隆誠" userId="aa8f65b3-1210-409b-80f5-ac31d608a8a1" providerId="ADAL" clId="{3F9B13A0-5AB9-45F7-AD37-4556B0871BC3}" dt="2023-06-28T23:37:52.165" v="13838" actId="403"/>
          <ac:spMkLst>
            <pc:docMk/>
            <pc:sldMk cId="1020648001" sldId="341"/>
            <ac:spMk id="7" creationId="{0D6CD50A-BE2A-FA7C-8510-779EC22F6ECF}"/>
          </ac:spMkLst>
        </pc:spChg>
        <pc:spChg chg="add del mod">
          <ac:chgData name="堀本　隆誠" userId="aa8f65b3-1210-409b-80f5-ac31d608a8a1" providerId="ADAL" clId="{3F9B13A0-5AB9-45F7-AD37-4556B0871BC3}" dt="2023-06-27T16:55:51.679" v="10762" actId="478"/>
          <ac:spMkLst>
            <pc:docMk/>
            <pc:sldMk cId="1020648001" sldId="341"/>
            <ac:spMk id="7" creationId="{BA4DF264-FB60-F100-8463-987B916D694F}"/>
          </ac:spMkLst>
        </pc:spChg>
        <pc:spChg chg="add del mod">
          <ac:chgData name="堀本　隆誠" userId="aa8f65b3-1210-409b-80f5-ac31d608a8a1" providerId="ADAL" clId="{3F9B13A0-5AB9-45F7-AD37-4556B0871BC3}" dt="2023-06-27T16:55:27.848" v="10740" actId="478"/>
          <ac:spMkLst>
            <pc:docMk/>
            <pc:sldMk cId="1020648001" sldId="341"/>
            <ac:spMk id="8" creationId="{132FA760-FAE1-204E-489E-866087F92FB5}"/>
          </ac:spMkLst>
        </pc:spChg>
        <pc:spChg chg="add mod">
          <ac:chgData name="堀本　隆誠" userId="aa8f65b3-1210-409b-80f5-ac31d608a8a1" providerId="ADAL" clId="{3F9B13A0-5AB9-45F7-AD37-4556B0871BC3}" dt="2023-06-30T19:57:46.015" v="21494" actId="1076"/>
          <ac:spMkLst>
            <pc:docMk/>
            <pc:sldMk cId="1020648001" sldId="341"/>
            <ac:spMk id="9" creationId="{C2BF5DD4-46BE-80AD-962B-DFF0D09C4FA0}"/>
          </ac:spMkLst>
        </pc:spChg>
        <pc:spChg chg="add mod">
          <ac:chgData name="堀本　隆誠" userId="aa8f65b3-1210-409b-80f5-ac31d608a8a1" providerId="ADAL" clId="{3F9B13A0-5AB9-45F7-AD37-4556B0871BC3}" dt="2023-06-28T23:38:38.519" v="13858" actId="20577"/>
          <ac:spMkLst>
            <pc:docMk/>
            <pc:sldMk cId="1020648001" sldId="341"/>
            <ac:spMk id="10" creationId="{C8D2867E-60F5-F432-09E5-12F72525C129}"/>
          </ac:spMkLst>
        </pc:spChg>
        <pc:spChg chg="add mod">
          <ac:chgData name="堀本　隆誠" userId="aa8f65b3-1210-409b-80f5-ac31d608a8a1" providerId="ADAL" clId="{3F9B13A0-5AB9-45F7-AD37-4556B0871BC3}" dt="2023-06-28T23:40:13.027" v="13923" actId="1076"/>
          <ac:spMkLst>
            <pc:docMk/>
            <pc:sldMk cId="1020648001" sldId="341"/>
            <ac:spMk id="12" creationId="{46820034-CE05-8340-F8FB-55368F043AA9}"/>
          </ac:spMkLst>
        </pc:spChg>
        <pc:spChg chg="add mod">
          <ac:chgData name="堀本　隆誠" userId="aa8f65b3-1210-409b-80f5-ac31d608a8a1" providerId="ADAL" clId="{3F9B13A0-5AB9-45F7-AD37-4556B0871BC3}" dt="2023-06-28T23:40:33.137" v="13926" actId="1076"/>
          <ac:spMkLst>
            <pc:docMk/>
            <pc:sldMk cId="1020648001" sldId="341"/>
            <ac:spMk id="13" creationId="{01DF2798-904D-DF21-2D97-023DBDCD6126}"/>
          </ac:spMkLst>
        </pc:spChg>
        <pc:picChg chg="add mod">
          <ac:chgData name="堀本　隆誠" userId="aa8f65b3-1210-409b-80f5-ac31d608a8a1" providerId="ADAL" clId="{3F9B13A0-5AB9-45F7-AD37-4556B0871BC3}" dt="2023-07-04T07:02:01.509" v="28014" actId="1076"/>
          <ac:picMkLst>
            <pc:docMk/>
            <pc:sldMk cId="1020648001" sldId="341"/>
            <ac:picMk id="5" creationId="{5CAF963F-59F2-29CF-86B8-D1457A637BA6}"/>
          </ac:picMkLst>
        </pc:picChg>
      </pc:sldChg>
      <pc:sldChg chg="addSp delSp modSp add del mod ord modNotesTx">
        <pc:chgData name="堀本　隆誠" userId="aa8f65b3-1210-409b-80f5-ac31d608a8a1" providerId="ADAL" clId="{3F9B13A0-5AB9-45F7-AD37-4556B0871BC3}" dt="2023-06-26T07:44:03.961" v="8216" actId="2696"/>
        <pc:sldMkLst>
          <pc:docMk/>
          <pc:sldMk cId="3755473289" sldId="342"/>
        </pc:sldMkLst>
        <pc:spChg chg="del mod">
          <ac:chgData name="堀本　隆誠" userId="aa8f65b3-1210-409b-80f5-ac31d608a8a1" providerId="ADAL" clId="{3F9B13A0-5AB9-45F7-AD37-4556B0871BC3}" dt="2023-06-25T14:45:37.297" v="3494" actId="478"/>
          <ac:spMkLst>
            <pc:docMk/>
            <pc:sldMk cId="3755473289" sldId="342"/>
            <ac:spMk id="2" creationId="{07119C50-14E4-41C7-0ECD-2D34A048001B}"/>
          </ac:spMkLst>
        </pc:spChg>
        <pc:spChg chg="del">
          <ac:chgData name="堀本　隆誠" userId="aa8f65b3-1210-409b-80f5-ac31d608a8a1" providerId="ADAL" clId="{3F9B13A0-5AB9-45F7-AD37-4556B0871BC3}" dt="2023-06-24T18:35:03.823" v="2538" actId="21"/>
          <ac:spMkLst>
            <pc:docMk/>
            <pc:sldMk cId="3755473289" sldId="342"/>
            <ac:spMk id="3" creationId="{675A0225-724E-9F77-4B2D-CEA44CE0A38F}"/>
          </ac:spMkLst>
        </pc:spChg>
        <pc:spChg chg="mod">
          <ac:chgData name="堀本　隆誠" userId="aa8f65b3-1210-409b-80f5-ac31d608a8a1" providerId="ADAL" clId="{3F9B13A0-5AB9-45F7-AD37-4556B0871BC3}" dt="2023-06-25T21:41:29.046" v="5546"/>
          <ac:spMkLst>
            <pc:docMk/>
            <pc:sldMk cId="3755473289" sldId="342"/>
            <ac:spMk id="5" creationId="{428A5767-FE28-947F-2426-E77D8E353B9F}"/>
          </ac:spMkLst>
        </pc:spChg>
        <pc:spChg chg="add mod">
          <ac:chgData name="堀本　隆誠" userId="aa8f65b3-1210-409b-80f5-ac31d608a8a1" providerId="ADAL" clId="{3F9B13A0-5AB9-45F7-AD37-4556B0871BC3}" dt="2023-06-25T14:38:19.964" v="3353" actId="14100"/>
          <ac:spMkLst>
            <pc:docMk/>
            <pc:sldMk cId="3755473289" sldId="342"/>
            <ac:spMk id="6" creationId="{A1C4811C-24B3-974C-D8C2-5D26792C15A2}"/>
          </ac:spMkLst>
        </pc:spChg>
        <pc:spChg chg="add del mod">
          <ac:chgData name="堀本　隆誠" userId="aa8f65b3-1210-409b-80f5-ac31d608a8a1" providerId="ADAL" clId="{3F9B13A0-5AB9-45F7-AD37-4556B0871BC3}" dt="2023-06-25T14:45:37.297" v="3494" actId="478"/>
          <ac:spMkLst>
            <pc:docMk/>
            <pc:sldMk cId="3755473289" sldId="342"/>
            <ac:spMk id="7" creationId="{3420502B-05B8-9ACA-0E14-14019350ABDE}"/>
          </ac:spMkLst>
        </pc:spChg>
        <pc:spChg chg="add mod">
          <ac:chgData name="堀本　隆誠" userId="aa8f65b3-1210-409b-80f5-ac31d608a8a1" providerId="ADAL" clId="{3F9B13A0-5AB9-45F7-AD37-4556B0871BC3}" dt="2023-06-25T14:38:16.170" v="3352" actId="14100"/>
          <ac:spMkLst>
            <pc:docMk/>
            <pc:sldMk cId="3755473289" sldId="342"/>
            <ac:spMk id="9" creationId="{555CF1EB-42E6-FC0F-75E2-8DE3B1A6C9B8}"/>
          </ac:spMkLst>
        </pc:spChg>
        <pc:spChg chg="add mod">
          <ac:chgData name="堀本　隆誠" userId="aa8f65b3-1210-409b-80f5-ac31d608a8a1" providerId="ADAL" clId="{3F9B13A0-5AB9-45F7-AD37-4556B0871BC3}" dt="2023-06-26T07:35:27.263" v="8128" actId="20577"/>
          <ac:spMkLst>
            <pc:docMk/>
            <pc:sldMk cId="3755473289" sldId="342"/>
            <ac:spMk id="11" creationId="{4094E6D3-9D13-5BAB-ACC0-C24C8033E1FA}"/>
          </ac:spMkLst>
        </pc:spChg>
        <pc:spChg chg="add mod">
          <ac:chgData name="堀本　隆誠" userId="aa8f65b3-1210-409b-80f5-ac31d608a8a1" providerId="ADAL" clId="{3F9B13A0-5AB9-45F7-AD37-4556B0871BC3}" dt="2023-06-25T14:47:50.306" v="3519" actId="1076"/>
          <ac:spMkLst>
            <pc:docMk/>
            <pc:sldMk cId="3755473289" sldId="342"/>
            <ac:spMk id="12" creationId="{5812561F-7AD0-50AE-0283-2C475CA73FB3}"/>
          </ac:spMkLst>
        </pc:spChg>
        <pc:spChg chg="add mod">
          <ac:chgData name="堀本　隆誠" userId="aa8f65b3-1210-409b-80f5-ac31d608a8a1" providerId="ADAL" clId="{3F9B13A0-5AB9-45F7-AD37-4556B0871BC3}" dt="2023-06-26T07:27:05.762" v="7930" actId="404"/>
          <ac:spMkLst>
            <pc:docMk/>
            <pc:sldMk cId="3755473289" sldId="342"/>
            <ac:spMk id="14" creationId="{36BADD45-7477-9BEC-4A69-5349FC8A442C}"/>
          </ac:spMkLst>
        </pc:spChg>
        <pc:grpChg chg="add del mod">
          <ac:chgData name="堀本　隆誠" userId="aa8f65b3-1210-409b-80f5-ac31d608a8a1" providerId="ADAL" clId="{3F9B13A0-5AB9-45F7-AD37-4556B0871BC3}" dt="2023-06-25T14:45:37.297" v="3494" actId="478"/>
          <ac:grpSpMkLst>
            <pc:docMk/>
            <pc:sldMk cId="3755473289" sldId="342"/>
            <ac:grpSpMk id="10" creationId="{1B0521E4-EFC3-D127-6628-43F9F98CF8B6}"/>
          </ac:grpSpMkLst>
        </pc:grpChg>
        <pc:graphicFrameChg chg="add del modGraphic">
          <ac:chgData name="堀本　隆誠" userId="aa8f65b3-1210-409b-80f5-ac31d608a8a1" providerId="ADAL" clId="{3F9B13A0-5AB9-45F7-AD37-4556B0871BC3}" dt="2023-06-26T07:43:50.593" v="8210" actId="21"/>
          <ac:graphicFrameMkLst>
            <pc:docMk/>
            <pc:sldMk cId="3755473289" sldId="342"/>
            <ac:graphicFrameMk id="16" creationId="{162F1236-9B48-40BA-DDEF-14F9F3028F37}"/>
          </ac:graphicFrameMkLst>
        </pc:graphicFrameChg>
        <pc:graphicFrameChg chg="add del mod modGraphic">
          <ac:chgData name="堀本　隆誠" userId="aa8f65b3-1210-409b-80f5-ac31d608a8a1" providerId="ADAL" clId="{3F9B13A0-5AB9-45F7-AD37-4556B0871BC3}" dt="2023-06-26T07:44:01.301" v="8215" actId="21"/>
          <ac:graphicFrameMkLst>
            <pc:docMk/>
            <pc:sldMk cId="3755473289" sldId="342"/>
            <ac:graphicFrameMk id="18" creationId="{90DB84EF-DF80-A64E-2DAE-63ADF2F7E5F5}"/>
          </ac:graphicFrameMkLst>
        </pc:graphicFrameChg>
        <pc:picChg chg="del">
          <ac:chgData name="堀本　隆誠" userId="aa8f65b3-1210-409b-80f5-ac31d608a8a1" providerId="ADAL" clId="{3F9B13A0-5AB9-45F7-AD37-4556B0871BC3}" dt="2023-06-24T18:35:06.392" v="2539" actId="21"/>
          <ac:picMkLst>
            <pc:docMk/>
            <pc:sldMk cId="3755473289" sldId="342"/>
            <ac:picMk id="9" creationId="{C2C75859-539F-B5CD-6BB0-5A6F3EE81902}"/>
          </ac:picMkLst>
        </pc:picChg>
      </pc:sldChg>
      <pc:sldChg chg="modSp add del mod">
        <pc:chgData name="堀本　隆誠" userId="aa8f65b3-1210-409b-80f5-ac31d608a8a1" providerId="ADAL" clId="{3F9B13A0-5AB9-45F7-AD37-4556B0871BC3}" dt="2023-06-25T14:40:40.126" v="3365" actId="2696"/>
        <pc:sldMkLst>
          <pc:docMk/>
          <pc:sldMk cId="2346199547" sldId="343"/>
        </pc:sldMkLst>
        <pc:spChg chg="mod">
          <ac:chgData name="堀本　隆誠" userId="aa8f65b3-1210-409b-80f5-ac31d608a8a1" providerId="ADAL" clId="{3F9B13A0-5AB9-45F7-AD37-4556B0871BC3}" dt="2023-06-25T08:33:22.386" v="3026"/>
          <ac:spMkLst>
            <pc:docMk/>
            <pc:sldMk cId="2346199547" sldId="343"/>
            <ac:spMk id="2" creationId="{07119C50-14E4-41C7-0ECD-2D34A048001B}"/>
          </ac:spMkLst>
        </pc:spChg>
      </pc:sldChg>
      <pc:sldChg chg="modSp add del mod">
        <pc:chgData name="堀本　隆誠" userId="aa8f65b3-1210-409b-80f5-ac31d608a8a1" providerId="ADAL" clId="{3F9B13A0-5AB9-45F7-AD37-4556B0871BC3}" dt="2023-06-26T07:50:56.380" v="8274" actId="2696"/>
        <pc:sldMkLst>
          <pc:docMk/>
          <pc:sldMk cId="1449597936" sldId="344"/>
        </pc:sldMkLst>
        <pc:spChg chg="mod">
          <ac:chgData name="堀本　隆誠" userId="aa8f65b3-1210-409b-80f5-ac31d608a8a1" providerId="ADAL" clId="{3F9B13A0-5AB9-45F7-AD37-4556B0871BC3}" dt="2023-06-25T21:41:29.046" v="5546"/>
          <ac:spMkLst>
            <pc:docMk/>
            <pc:sldMk cId="1449597936" sldId="344"/>
            <ac:spMk id="3" creationId="{EAB7CE10-BAA5-D9F8-F878-D4473E5885C8}"/>
          </ac:spMkLst>
        </pc:spChg>
        <pc:graphicFrameChg chg="mod modGraphic">
          <ac:chgData name="堀本　隆誠" userId="aa8f65b3-1210-409b-80f5-ac31d608a8a1" providerId="ADAL" clId="{3F9B13A0-5AB9-45F7-AD37-4556B0871BC3}" dt="2023-06-26T05:01:03.708" v="6028" actId="207"/>
          <ac:graphicFrameMkLst>
            <pc:docMk/>
            <pc:sldMk cId="1449597936" sldId="344"/>
            <ac:graphicFrameMk id="4" creationId="{042600BA-F31A-2007-D7B5-D9F22D3A5D3B}"/>
          </ac:graphicFrameMkLst>
        </pc:graphicFrameChg>
      </pc:sldChg>
      <pc:sldChg chg="addSp delSp modSp add del mod modNotesTx">
        <pc:chgData name="堀本　隆誠" userId="aa8f65b3-1210-409b-80f5-ac31d608a8a1" providerId="ADAL" clId="{3F9B13A0-5AB9-45F7-AD37-4556B0871BC3}" dt="2023-06-27T16:40:44.455" v="10520" actId="2696"/>
        <pc:sldMkLst>
          <pc:docMk/>
          <pc:sldMk cId="2889212079" sldId="345"/>
        </pc:sldMkLst>
        <pc:spChg chg="mod">
          <ac:chgData name="堀本　隆誠" userId="aa8f65b3-1210-409b-80f5-ac31d608a8a1" providerId="ADAL" clId="{3F9B13A0-5AB9-45F7-AD37-4556B0871BC3}" dt="2023-06-25T12:51:22.849" v="3332" actId="207"/>
          <ac:spMkLst>
            <pc:docMk/>
            <pc:sldMk cId="2889212079" sldId="345"/>
            <ac:spMk id="3" creationId="{A31F4AC1-07F0-5A52-B395-B980E24123E6}"/>
          </ac:spMkLst>
        </pc:spChg>
        <pc:spChg chg="del">
          <ac:chgData name="堀本　隆誠" userId="aa8f65b3-1210-409b-80f5-ac31d608a8a1" providerId="ADAL" clId="{3F9B13A0-5AB9-45F7-AD37-4556B0871BC3}" dt="2023-06-26T08:18:41.132" v="8393" actId="478"/>
          <ac:spMkLst>
            <pc:docMk/>
            <pc:sldMk cId="2889212079" sldId="345"/>
            <ac:spMk id="4" creationId="{2FAA92EB-95D1-A4CA-2899-2929ED852CF5}"/>
          </ac:spMkLst>
        </pc:spChg>
        <pc:spChg chg="mod">
          <ac:chgData name="堀本　隆誠" userId="aa8f65b3-1210-409b-80f5-ac31d608a8a1" providerId="ADAL" clId="{3F9B13A0-5AB9-45F7-AD37-4556B0871BC3}" dt="2023-06-27T06:43:26.531" v="8780"/>
          <ac:spMkLst>
            <pc:docMk/>
            <pc:sldMk cId="2889212079" sldId="345"/>
            <ac:spMk id="5" creationId="{428A5767-FE28-947F-2426-E77D8E353B9F}"/>
          </ac:spMkLst>
        </pc:spChg>
        <pc:spChg chg="mod">
          <ac:chgData name="堀本　隆誠" userId="aa8f65b3-1210-409b-80f5-ac31d608a8a1" providerId="ADAL" clId="{3F9B13A0-5AB9-45F7-AD37-4556B0871BC3}" dt="2023-06-25T12:51:27.334" v="3333" actId="207"/>
          <ac:spMkLst>
            <pc:docMk/>
            <pc:sldMk cId="2889212079" sldId="345"/>
            <ac:spMk id="6" creationId="{C68445B9-A8EA-10DA-91C0-20492AE59A38}"/>
          </ac:spMkLst>
        </pc:spChg>
        <pc:spChg chg="mod">
          <ac:chgData name="堀本　隆誠" userId="aa8f65b3-1210-409b-80f5-ac31d608a8a1" providerId="ADAL" clId="{3F9B13A0-5AB9-45F7-AD37-4556B0871BC3}" dt="2023-06-25T12:51:42.629" v="3337" actId="14100"/>
          <ac:spMkLst>
            <pc:docMk/>
            <pc:sldMk cId="2889212079" sldId="345"/>
            <ac:spMk id="9" creationId="{4E25FEB8-9485-7BF1-458B-EFAE8172AA7D}"/>
          </ac:spMkLst>
        </pc:spChg>
        <pc:spChg chg="add mod">
          <ac:chgData name="堀本　隆誠" userId="aa8f65b3-1210-409b-80f5-ac31d608a8a1" providerId="ADAL" clId="{3F9B13A0-5AB9-45F7-AD37-4556B0871BC3}" dt="2023-06-26T08:18:44.064" v="8394"/>
          <ac:spMkLst>
            <pc:docMk/>
            <pc:sldMk cId="2889212079" sldId="345"/>
            <ac:spMk id="11" creationId="{99527006-30BC-ECAE-A349-8DABD8EEBBAF}"/>
          </ac:spMkLst>
        </pc:spChg>
        <pc:spChg chg="mod">
          <ac:chgData name="堀本　隆誠" userId="aa8f65b3-1210-409b-80f5-ac31d608a8a1" providerId="ADAL" clId="{3F9B13A0-5AB9-45F7-AD37-4556B0871BC3}" dt="2023-06-25T12:51:16.065" v="3331" actId="207"/>
          <ac:spMkLst>
            <pc:docMk/>
            <pc:sldMk cId="2889212079" sldId="345"/>
            <ac:spMk id="12" creationId="{05992779-531F-1057-318B-3FE3259B1344}"/>
          </ac:spMkLst>
        </pc:spChg>
        <pc:spChg chg="mod">
          <ac:chgData name="堀本　隆誠" userId="aa8f65b3-1210-409b-80f5-ac31d608a8a1" providerId="ADAL" clId="{3F9B13A0-5AB9-45F7-AD37-4556B0871BC3}" dt="2023-06-25T12:51:30.766" v="3334" actId="207"/>
          <ac:spMkLst>
            <pc:docMk/>
            <pc:sldMk cId="2889212079" sldId="345"/>
            <ac:spMk id="13" creationId="{49068ADD-B82E-F5E3-0F2B-C6AD69632A28}"/>
          </ac:spMkLst>
        </pc:spChg>
        <pc:spChg chg="mod">
          <ac:chgData name="堀本　隆誠" userId="aa8f65b3-1210-409b-80f5-ac31d608a8a1" providerId="ADAL" clId="{3F9B13A0-5AB9-45F7-AD37-4556B0871BC3}" dt="2023-06-25T12:52:10.372" v="3339" actId="113"/>
          <ac:spMkLst>
            <pc:docMk/>
            <pc:sldMk cId="2889212079" sldId="345"/>
            <ac:spMk id="14" creationId="{1ED65E96-1373-80B1-CC2D-BF8192BCA016}"/>
          </ac:spMkLst>
        </pc:spChg>
      </pc:sldChg>
      <pc:sldChg chg="addSp delSp modSp add mod ord modNotesTx">
        <pc:chgData name="堀本　隆誠" userId="aa8f65b3-1210-409b-80f5-ac31d608a8a1" providerId="ADAL" clId="{3F9B13A0-5AB9-45F7-AD37-4556B0871BC3}" dt="2023-07-04T16:45:01.741" v="35344" actId="20577"/>
        <pc:sldMkLst>
          <pc:docMk/>
          <pc:sldMk cId="1501593032" sldId="346"/>
        </pc:sldMkLst>
        <pc:spChg chg="mod">
          <ac:chgData name="堀本　隆誠" userId="aa8f65b3-1210-409b-80f5-ac31d608a8a1" providerId="ADAL" clId="{3F9B13A0-5AB9-45F7-AD37-4556B0871BC3}" dt="2023-07-04T15:18:07.587" v="30891" actId="20577"/>
          <ac:spMkLst>
            <pc:docMk/>
            <pc:sldMk cId="1501593032" sldId="346"/>
            <ac:spMk id="2" creationId="{07119C50-14E4-41C7-0ECD-2D34A048001B}"/>
          </ac:spMkLst>
        </pc:spChg>
        <pc:spChg chg="add mod">
          <ac:chgData name="堀本　隆誠" userId="aa8f65b3-1210-409b-80f5-ac31d608a8a1" providerId="ADAL" clId="{3F9B13A0-5AB9-45F7-AD37-4556B0871BC3}" dt="2023-07-04T15:18:12.465" v="30895" actId="20577"/>
          <ac:spMkLst>
            <pc:docMk/>
            <pc:sldMk cId="1501593032" sldId="346"/>
            <ac:spMk id="3" creationId="{6B9C32E5-ACEF-74BE-DB7E-6BD0002E7F11}"/>
          </ac:spMkLst>
        </pc:spChg>
        <pc:spChg chg="mod">
          <ac:chgData name="堀本　隆誠" userId="aa8f65b3-1210-409b-80f5-ac31d608a8a1" providerId="ADAL" clId="{3F9B13A0-5AB9-45F7-AD37-4556B0871BC3}" dt="2023-06-26T08:19:59.048" v="8401" actId="1076"/>
          <ac:spMkLst>
            <pc:docMk/>
            <pc:sldMk cId="1501593032" sldId="346"/>
            <ac:spMk id="4" creationId="{2FAA92EB-95D1-A4CA-2899-2929ED852CF5}"/>
          </ac:spMkLst>
        </pc:spChg>
        <pc:spChg chg="mod">
          <ac:chgData name="堀本　隆誠" userId="aa8f65b3-1210-409b-80f5-ac31d608a8a1" providerId="ADAL" clId="{3F9B13A0-5AB9-45F7-AD37-4556B0871BC3}" dt="2023-06-27T06:43:26.531" v="8780"/>
          <ac:spMkLst>
            <pc:docMk/>
            <pc:sldMk cId="1501593032" sldId="346"/>
            <ac:spMk id="5" creationId="{428A5767-FE28-947F-2426-E77D8E353B9F}"/>
          </ac:spMkLst>
        </pc:spChg>
        <pc:spChg chg="mod">
          <ac:chgData name="堀本　隆誠" userId="aa8f65b3-1210-409b-80f5-ac31d608a8a1" providerId="ADAL" clId="{3F9B13A0-5AB9-45F7-AD37-4556B0871BC3}" dt="2023-07-02T06:24:47.322" v="21875" actId="114"/>
          <ac:spMkLst>
            <pc:docMk/>
            <pc:sldMk cId="1501593032" sldId="346"/>
            <ac:spMk id="6" creationId="{A1C4811C-24B3-974C-D8C2-5D26792C15A2}"/>
          </ac:spMkLst>
        </pc:spChg>
        <pc:spChg chg="mod">
          <ac:chgData name="堀本　隆誠" userId="aa8f65b3-1210-409b-80f5-ac31d608a8a1" providerId="ADAL" clId="{3F9B13A0-5AB9-45F7-AD37-4556B0871BC3}" dt="2023-07-02T06:24:38.264" v="21872" actId="114"/>
          <ac:spMkLst>
            <pc:docMk/>
            <pc:sldMk cId="1501593032" sldId="346"/>
            <ac:spMk id="7" creationId="{3420502B-05B8-9ACA-0E14-14019350ABDE}"/>
          </ac:spMkLst>
        </pc:spChg>
        <pc:spChg chg="add mod">
          <ac:chgData name="堀本　隆誠" userId="aa8f65b3-1210-409b-80f5-ac31d608a8a1" providerId="ADAL" clId="{3F9B13A0-5AB9-45F7-AD37-4556B0871BC3}" dt="2023-06-26T07:43:24.982" v="8207" actId="1076"/>
          <ac:spMkLst>
            <pc:docMk/>
            <pc:sldMk cId="1501593032" sldId="346"/>
            <ac:spMk id="8" creationId="{115C2C2E-D576-AB37-1B58-2205EC241068}"/>
          </ac:spMkLst>
        </pc:spChg>
        <pc:spChg chg="mod">
          <ac:chgData name="堀本　隆誠" userId="aa8f65b3-1210-409b-80f5-ac31d608a8a1" providerId="ADAL" clId="{3F9B13A0-5AB9-45F7-AD37-4556B0871BC3}" dt="2023-06-29T05:44:08.360" v="19691" actId="114"/>
          <ac:spMkLst>
            <pc:docMk/>
            <pc:sldMk cId="1501593032" sldId="346"/>
            <ac:spMk id="9" creationId="{555CF1EB-42E6-FC0F-75E2-8DE3B1A6C9B8}"/>
          </ac:spMkLst>
        </pc:spChg>
        <pc:spChg chg="del">
          <ac:chgData name="堀本　隆誠" userId="aa8f65b3-1210-409b-80f5-ac31d608a8a1" providerId="ADAL" clId="{3F9B13A0-5AB9-45F7-AD37-4556B0871BC3}" dt="2023-06-25T14:44:42.138" v="3486" actId="478"/>
          <ac:spMkLst>
            <pc:docMk/>
            <pc:sldMk cId="1501593032" sldId="346"/>
            <ac:spMk id="11" creationId="{4094E6D3-9D13-5BAB-ACC0-C24C8033E1FA}"/>
          </ac:spMkLst>
        </pc:spChg>
        <pc:spChg chg="del">
          <ac:chgData name="堀本　隆誠" userId="aa8f65b3-1210-409b-80f5-ac31d608a8a1" providerId="ADAL" clId="{3F9B13A0-5AB9-45F7-AD37-4556B0871BC3}" dt="2023-06-25T14:44:42.138" v="3486" actId="478"/>
          <ac:spMkLst>
            <pc:docMk/>
            <pc:sldMk cId="1501593032" sldId="346"/>
            <ac:spMk id="12" creationId="{5812561F-7AD0-50AE-0283-2C475CA73FB3}"/>
          </ac:spMkLst>
        </pc:spChg>
        <pc:spChg chg="add mod">
          <ac:chgData name="堀本　隆誠" userId="aa8f65b3-1210-409b-80f5-ac31d608a8a1" providerId="ADAL" clId="{3F9B13A0-5AB9-45F7-AD37-4556B0871BC3}" dt="2023-06-26T07:43:24.982" v="8207" actId="1076"/>
          <ac:spMkLst>
            <pc:docMk/>
            <pc:sldMk cId="1501593032" sldId="346"/>
            <ac:spMk id="13" creationId="{DB5E98A6-AEE0-E0A6-835A-D0AF88DCF8A2}"/>
          </ac:spMkLst>
        </pc:spChg>
        <pc:grpChg chg="mod">
          <ac:chgData name="堀本　隆誠" userId="aa8f65b3-1210-409b-80f5-ac31d608a8a1" providerId="ADAL" clId="{3F9B13A0-5AB9-45F7-AD37-4556B0871BC3}" dt="2023-06-28T23:48:54.107" v="14038" actId="20577"/>
          <ac:grpSpMkLst>
            <pc:docMk/>
            <pc:sldMk cId="1501593032" sldId="346"/>
            <ac:grpSpMk id="10" creationId="{1B0521E4-EFC3-D127-6628-43F9F98CF8B6}"/>
          </ac:grpSpMkLst>
        </pc:grpChg>
      </pc:sldChg>
      <pc:sldChg chg="addSp delSp modSp add del mod ord modNotesTx">
        <pc:chgData name="堀本　隆誠" userId="aa8f65b3-1210-409b-80f5-ac31d608a8a1" providerId="ADAL" clId="{3F9B13A0-5AB9-45F7-AD37-4556B0871BC3}" dt="2023-06-28T04:43:46.032" v="12395" actId="2696"/>
        <pc:sldMkLst>
          <pc:docMk/>
          <pc:sldMk cId="543105528" sldId="347"/>
        </pc:sldMkLst>
        <pc:spChg chg="mod">
          <ac:chgData name="堀本　隆誠" userId="aa8f65b3-1210-409b-80f5-ac31d608a8a1" providerId="ADAL" clId="{3F9B13A0-5AB9-45F7-AD37-4556B0871BC3}" dt="2023-06-26T07:20:54.197" v="7855" actId="313"/>
          <ac:spMkLst>
            <pc:docMk/>
            <pc:sldMk cId="543105528" sldId="347"/>
            <ac:spMk id="3" creationId="{0C2DC8CF-A71A-0CED-E04E-D199AA4DD9B3}"/>
          </ac:spMkLst>
        </pc:spChg>
        <pc:spChg chg="mod">
          <ac:chgData name="堀本　隆誠" userId="aa8f65b3-1210-409b-80f5-ac31d608a8a1" providerId="ADAL" clId="{3F9B13A0-5AB9-45F7-AD37-4556B0871BC3}" dt="2023-06-27T06:43:26.531" v="8780"/>
          <ac:spMkLst>
            <pc:docMk/>
            <pc:sldMk cId="543105528" sldId="347"/>
            <ac:spMk id="5" creationId="{428A5767-FE28-947F-2426-E77D8E353B9F}"/>
          </ac:spMkLst>
        </pc:spChg>
        <pc:spChg chg="del">
          <ac:chgData name="堀本　隆誠" userId="aa8f65b3-1210-409b-80f5-ac31d608a8a1" providerId="ADAL" clId="{3F9B13A0-5AB9-45F7-AD37-4556B0871BC3}" dt="2023-06-25T14:49:25.233" v="3526" actId="478"/>
          <ac:spMkLst>
            <pc:docMk/>
            <pc:sldMk cId="543105528" sldId="347"/>
            <ac:spMk id="6" creationId="{4BB6FDF5-4431-9E7F-E410-759CFE0C4C36}"/>
          </ac:spMkLst>
        </pc:spChg>
        <pc:spChg chg="add del mod">
          <ac:chgData name="堀本　隆誠" userId="aa8f65b3-1210-409b-80f5-ac31d608a8a1" providerId="ADAL" clId="{3F9B13A0-5AB9-45F7-AD37-4556B0871BC3}" dt="2023-06-25T19:45:50.291" v="3917" actId="478"/>
          <ac:spMkLst>
            <pc:docMk/>
            <pc:sldMk cId="543105528" sldId="347"/>
            <ac:spMk id="7" creationId="{FA654BB6-FA1F-172F-8AC1-98AC39B3173A}"/>
          </ac:spMkLst>
        </pc:spChg>
        <pc:spChg chg="add mod">
          <ac:chgData name="堀本　隆誠" userId="aa8f65b3-1210-409b-80f5-ac31d608a8a1" providerId="ADAL" clId="{3F9B13A0-5AB9-45F7-AD37-4556B0871BC3}" dt="2023-06-26T08:08:57.123" v="8322" actId="1076"/>
          <ac:spMkLst>
            <pc:docMk/>
            <pc:sldMk cId="543105528" sldId="347"/>
            <ac:spMk id="8" creationId="{28D92093-9578-F432-5340-28403B360EC8}"/>
          </ac:spMkLst>
        </pc:spChg>
        <pc:spChg chg="add mod">
          <ac:chgData name="堀本　隆誠" userId="aa8f65b3-1210-409b-80f5-ac31d608a8a1" providerId="ADAL" clId="{3F9B13A0-5AB9-45F7-AD37-4556B0871BC3}" dt="2023-06-26T08:09:39.707" v="8326" actId="1076"/>
          <ac:spMkLst>
            <pc:docMk/>
            <pc:sldMk cId="543105528" sldId="347"/>
            <ac:spMk id="9" creationId="{8E909910-3E34-C370-DDD0-C8CD7B9203F2}"/>
          </ac:spMkLst>
        </pc:spChg>
        <pc:spChg chg="add mod">
          <ac:chgData name="堀本　隆誠" userId="aa8f65b3-1210-409b-80f5-ac31d608a8a1" providerId="ADAL" clId="{3F9B13A0-5AB9-45F7-AD37-4556B0871BC3}" dt="2023-06-26T08:09:13.580" v="8324" actId="1076"/>
          <ac:spMkLst>
            <pc:docMk/>
            <pc:sldMk cId="543105528" sldId="347"/>
            <ac:spMk id="12" creationId="{B52347FA-5CF4-F924-D23E-E71F326ACA7D}"/>
          </ac:spMkLst>
        </pc:spChg>
        <pc:spChg chg="del">
          <ac:chgData name="堀本　隆誠" userId="aa8f65b3-1210-409b-80f5-ac31d608a8a1" providerId="ADAL" clId="{3F9B13A0-5AB9-45F7-AD37-4556B0871BC3}" dt="2023-06-25T14:49:22.533" v="3525" actId="478"/>
          <ac:spMkLst>
            <pc:docMk/>
            <pc:sldMk cId="543105528" sldId="347"/>
            <ac:spMk id="24" creationId="{4338D4F8-BD9A-E58D-5EC2-673375B56F71}"/>
          </ac:spMkLst>
        </pc:spChg>
        <pc:spChg chg="mod">
          <ac:chgData name="堀本　隆誠" userId="aa8f65b3-1210-409b-80f5-ac31d608a8a1" providerId="ADAL" clId="{3F9B13A0-5AB9-45F7-AD37-4556B0871BC3}" dt="2023-06-26T08:08:35.410" v="8320" actId="1076"/>
          <ac:spMkLst>
            <pc:docMk/>
            <pc:sldMk cId="543105528" sldId="347"/>
            <ac:spMk id="34" creationId="{D6B6F1B1-80F3-55A7-C53A-2EBA2B3744AE}"/>
          </ac:spMkLst>
        </pc:spChg>
        <pc:cxnChg chg="del">
          <ac:chgData name="堀本　隆誠" userId="aa8f65b3-1210-409b-80f5-ac31d608a8a1" providerId="ADAL" clId="{3F9B13A0-5AB9-45F7-AD37-4556B0871BC3}" dt="2023-06-25T14:49:22.533" v="3525" actId="478"/>
          <ac:cxnSpMkLst>
            <pc:docMk/>
            <pc:sldMk cId="543105528" sldId="347"/>
            <ac:cxnSpMk id="10" creationId="{D41D593C-6DF1-4D54-2FF8-45DDE15DCD28}"/>
          </ac:cxnSpMkLst>
        </pc:cxnChg>
        <pc:cxnChg chg="del">
          <ac:chgData name="堀本　隆誠" userId="aa8f65b3-1210-409b-80f5-ac31d608a8a1" providerId="ADAL" clId="{3F9B13A0-5AB9-45F7-AD37-4556B0871BC3}" dt="2023-06-25T14:49:22.533" v="3525" actId="478"/>
          <ac:cxnSpMkLst>
            <pc:docMk/>
            <pc:sldMk cId="543105528" sldId="347"/>
            <ac:cxnSpMk id="11" creationId="{A6D62469-0F3D-C462-B71E-6A038A165C61}"/>
          </ac:cxnSpMkLst>
        </pc:cxnChg>
        <pc:cxnChg chg="del">
          <ac:chgData name="堀本　隆誠" userId="aa8f65b3-1210-409b-80f5-ac31d608a8a1" providerId="ADAL" clId="{3F9B13A0-5AB9-45F7-AD37-4556B0871BC3}" dt="2023-06-25T14:49:22.533" v="3525" actId="478"/>
          <ac:cxnSpMkLst>
            <pc:docMk/>
            <pc:sldMk cId="543105528" sldId="347"/>
            <ac:cxnSpMk id="14" creationId="{AB410578-3BA1-CD55-455B-10B83FA5A405}"/>
          </ac:cxnSpMkLst>
        </pc:cxnChg>
        <pc:cxnChg chg="del">
          <ac:chgData name="堀本　隆誠" userId="aa8f65b3-1210-409b-80f5-ac31d608a8a1" providerId="ADAL" clId="{3F9B13A0-5AB9-45F7-AD37-4556B0871BC3}" dt="2023-06-25T14:49:22.533" v="3525" actId="478"/>
          <ac:cxnSpMkLst>
            <pc:docMk/>
            <pc:sldMk cId="543105528" sldId="347"/>
            <ac:cxnSpMk id="17" creationId="{957B2115-D281-353C-5639-89FC70C9F945}"/>
          </ac:cxnSpMkLst>
        </pc:cxnChg>
        <pc:cxnChg chg="del">
          <ac:chgData name="堀本　隆誠" userId="aa8f65b3-1210-409b-80f5-ac31d608a8a1" providerId="ADAL" clId="{3F9B13A0-5AB9-45F7-AD37-4556B0871BC3}" dt="2023-06-25T14:49:22.533" v="3525" actId="478"/>
          <ac:cxnSpMkLst>
            <pc:docMk/>
            <pc:sldMk cId="543105528" sldId="347"/>
            <ac:cxnSpMk id="26" creationId="{5577951F-1538-8A02-B7A1-DBA3DB89DC23}"/>
          </ac:cxnSpMkLst>
        </pc:cxnChg>
        <pc:cxnChg chg="del">
          <ac:chgData name="堀本　隆誠" userId="aa8f65b3-1210-409b-80f5-ac31d608a8a1" providerId="ADAL" clId="{3F9B13A0-5AB9-45F7-AD37-4556B0871BC3}" dt="2023-06-25T14:49:25.233" v="3526" actId="478"/>
          <ac:cxnSpMkLst>
            <pc:docMk/>
            <pc:sldMk cId="543105528" sldId="347"/>
            <ac:cxnSpMk id="30" creationId="{FBE7E6C6-B7D6-C74F-3EB6-0B64673529C9}"/>
          </ac:cxnSpMkLst>
        </pc:cxnChg>
        <pc:cxnChg chg="del">
          <ac:chgData name="堀本　隆誠" userId="aa8f65b3-1210-409b-80f5-ac31d608a8a1" providerId="ADAL" clId="{3F9B13A0-5AB9-45F7-AD37-4556B0871BC3}" dt="2023-06-25T14:49:25.233" v="3526" actId="478"/>
          <ac:cxnSpMkLst>
            <pc:docMk/>
            <pc:sldMk cId="543105528" sldId="347"/>
            <ac:cxnSpMk id="31" creationId="{1B33ECF7-4528-F87C-7D1A-13F522664BA4}"/>
          </ac:cxnSpMkLst>
        </pc:cxnChg>
        <pc:cxnChg chg="del">
          <ac:chgData name="堀本　隆誠" userId="aa8f65b3-1210-409b-80f5-ac31d608a8a1" providerId="ADAL" clId="{3F9B13A0-5AB9-45F7-AD37-4556B0871BC3}" dt="2023-06-25T14:49:25.233" v="3526" actId="478"/>
          <ac:cxnSpMkLst>
            <pc:docMk/>
            <pc:sldMk cId="543105528" sldId="347"/>
            <ac:cxnSpMk id="32" creationId="{673BCB49-1880-BF6A-A91F-894DED607828}"/>
          </ac:cxnSpMkLst>
        </pc:cxnChg>
      </pc:sldChg>
      <pc:sldChg chg="add del">
        <pc:chgData name="堀本　隆誠" userId="aa8f65b3-1210-409b-80f5-ac31d608a8a1" providerId="ADAL" clId="{3F9B13A0-5AB9-45F7-AD37-4556B0871BC3}" dt="2023-06-25T14:49:47.438" v="3532" actId="2696"/>
        <pc:sldMkLst>
          <pc:docMk/>
          <pc:sldMk cId="2486414614" sldId="348"/>
        </pc:sldMkLst>
      </pc:sldChg>
      <pc:sldChg chg="addSp modSp add del mod modNotesTx">
        <pc:chgData name="堀本　隆誠" userId="aa8f65b3-1210-409b-80f5-ac31d608a8a1" providerId="ADAL" clId="{3F9B13A0-5AB9-45F7-AD37-4556B0871BC3}" dt="2023-06-28T18:55:20.106" v="13569" actId="2696"/>
        <pc:sldMkLst>
          <pc:docMk/>
          <pc:sldMk cId="3144886562" sldId="349"/>
        </pc:sldMkLst>
        <pc:spChg chg="add mod">
          <ac:chgData name="堀本　隆誠" userId="aa8f65b3-1210-409b-80f5-ac31d608a8a1" providerId="ADAL" clId="{3F9B13A0-5AB9-45F7-AD37-4556B0871BC3}" dt="2023-06-25T20:28:16.890" v="4497" actId="20577"/>
          <ac:spMkLst>
            <pc:docMk/>
            <pc:sldMk cId="3144886562" sldId="349"/>
            <ac:spMk id="2" creationId="{1F61E4D6-F088-E28F-95F8-1575372DD897}"/>
          </ac:spMkLst>
        </pc:spChg>
        <pc:spChg chg="mod">
          <ac:chgData name="堀本　隆誠" userId="aa8f65b3-1210-409b-80f5-ac31d608a8a1" providerId="ADAL" clId="{3F9B13A0-5AB9-45F7-AD37-4556B0871BC3}" dt="2023-06-26T07:21:14.563" v="7867" actId="313"/>
          <ac:spMkLst>
            <pc:docMk/>
            <pc:sldMk cId="3144886562" sldId="349"/>
            <ac:spMk id="3" creationId="{0C2DC8CF-A71A-0CED-E04E-D199AA4DD9B3}"/>
          </ac:spMkLst>
        </pc:spChg>
        <pc:spChg chg="mod">
          <ac:chgData name="堀本　隆誠" userId="aa8f65b3-1210-409b-80f5-ac31d608a8a1" providerId="ADAL" clId="{3F9B13A0-5AB9-45F7-AD37-4556B0871BC3}" dt="2023-06-27T06:43:26.531" v="8780"/>
          <ac:spMkLst>
            <pc:docMk/>
            <pc:sldMk cId="3144886562" sldId="349"/>
            <ac:spMk id="5" creationId="{428A5767-FE28-947F-2426-E77D8E353B9F}"/>
          </ac:spMkLst>
        </pc:spChg>
        <pc:spChg chg="add mod">
          <ac:chgData name="堀本　隆誠" userId="aa8f65b3-1210-409b-80f5-ac31d608a8a1" providerId="ADAL" clId="{3F9B13A0-5AB9-45F7-AD37-4556B0871BC3}" dt="2023-06-25T20:26:00.709" v="4470" actId="1076"/>
          <ac:spMkLst>
            <pc:docMk/>
            <pc:sldMk cId="3144886562" sldId="349"/>
            <ac:spMk id="6" creationId="{AF4A7D35-0C61-5A7C-690C-CD5FDD5B9CEC}"/>
          </ac:spMkLst>
        </pc:spChg>
        <pc:spChg chg="add mod">
          <ac:chgData name="堀本　隆誠" userId="aa8f65b3-1210-409b-80f5-ac31d608a8a1" providerId="ADAL" clId="{3F9B13A0-5AB9-45F7-AD37-4556B0871BC3}" dt="2023-06-25T20:30:52.559" v="4577" actId="2710"/>
          <ac:spMkLst>
            <pc:docMk/>
            <pc:sldMk cId="3144886562" sldId="349"/>
            <ac:spMk id="7" creationId="{D447F59F-7A46-4ADD-8184-CB3A16CF19D8}"/>
          </ac:spMkLst>
        </pc:spChg>
        <pc:spChg chg="mod">
          <ac:chgData name="堀本　隆誠" userId="aa8f65b3-1210-409b-80f5-ac31d608a8a1" providerId="ADAL" clId="{3F9B13A0-5AB9-45F7-AD37-4556B0871BC3}" dt="2023-06-26T07:30:40.838" v="7972" actId="20577"/>
          <ac:spMkLst>
            <pc:docMk/>
            <pc:sldMk cId="3144886562" sldId="349"/>
            <ac:spMk id="34" creationId="{D6B6F1B1-80F3-55A7-C53A-2EBA2B3744AE}"/>
          </ac:spMkLst>
        </pc:spChg>
      </pc:sldChg>
      <pc:sldChg chg="addSp delSp modSp add del mod modNotesTx">
        <pc:chgData name="堀本　隆誠" userId="aa8f65b3-1210-409b-80f5-ac31d608a8a1" providerId="ADAL" clId="{3F9B13A0-5AB9-45F7-AD37-4556B0871BC3}" dt="2023-06-28T18:55:20.106" v="13569" actId="2696"/>
        <pc:sldMkLst>
          <pc:docMk/>
          <pc:sldMk cId="4114703464" sldId="350"/>
        </pc:sldMkLst>
        <pc:spChg chg="add mod">
          <ac:chgData name="堀本　隆誠" userId="aa8f65b3-1210-409b-80f5-ac31d608a8a1" providerId="ADAL" clId="{3F9B13A0-5AB9-45F7-AD37-4556B0871BC3}" dt="2023-06-26T07:21:24.704" v="7873" actId="313"/>
          <ac:spMkLst>
            <pc:docMk/>
            <pc:sldMk cId="4114703464" sldId="350"/>
            <ac:spMk id="2" creationId="{5258B1D7-5A1B-1A34-F14A-93E59EEE460A}"/>
          </ac:spMkLst>
        </pc:spChg>
        <pc:spChg chg="del">
          <ac:chgData name="堀本　隆誠" userId="aa8f65b3-1210-409b-80f5-ac31d608a8a1" providerId="ADAL" clId="{3F9B13A0-5AB9-45F7-AD37-4556B0871BC3}" dt="2023-06-25T18:47:42.149" v="3658" actId="21"/>
          <ac:spMkLst>
            <pc:docMk/>
            <pc:sldMk cId="4114703464" sldId="350"/>
            <ac:spMk id="3" creationId="{0C2DC8CF-A71A-0CED-E04E-D199AA4DD9B3}"/>
          </ac:spMkLst>
        </pc:spChg>
        <pc:spChg chg="mod">
          <ac:chgData name="堀本　隆誠" userId="aa8f65b3-1210-409b-80f5-ac31d608a8a1" providerId="ADAL" clId="{3F9B13A0-5AB9-45F7-AD37-4556B0871BC3}" dt="2023-06-27T06:43:26.531" v="8780"/>
          <ac:spMkLst>
            <pc:docMk/>
            <pc:sldMk cId="4114703464" sldId="350"/>
            <ac:spMk id="5" creationId="{428A5767-FE28-947F-2426-E77D8E353B9F}"/>
          </ac:spMkLst>
        </pc:spChg>
        <pc:spChg chg="add del mod">
          <ac:chgData name="堀本　隆誠" userId="aa8f65b3-1210-409b-80f5-ac31d608a8a1" providerId="ADAL" clId="{3F9B13A0-5AB9-45F7-AD37-4556B0871BC3}" dt="2023-06-25T20:28:33.032" v="4501" actId="478"/>
          <ac:spMkLst>
            <pc:docMk/>
            <pc:sldMk cId="4114703464" sldId="350"/>
            <ac:spMk id="6" creationId="{60468F49-D441-28DB-9487-27772559B8C5}"/>
          </ac:spMkLst>
        </pc:spChg>
        <pc:spChg chg="add mod">
          <ac:chgData name="堀本　隆誠" userId="aa8f65b3-1210-409b-80f5-ac31d608a8a1" providerId="ADAL" clId="{3F9B13A0-5AB9-45F7-AD37-4556B0871BC3}" dt="2023-06-25T20:30:39.516" v="4575" actId="1076"/>
          <ac:spMkLst>
            <pc:docMk/>
            <pc:sldMk cId="4114703464" sldId="350"/>
            <ac:spMk id="7" creationId="{FDE0AB26-71ED-644B-E7D5-3899C9547E91}"/>
          </ac:spMkLst>
        </pc:spChg>
        <pc:spChg chg="add mod">
          <ac:chgData name="堀本　隆誠" userId="aa8f65b3-1210-409b-80f5-ac31d608a8a1" providerId="ADAL" clId="{3F9B13A0-5AB9-45F7-AD37-4556B0871BC3}" dt="2023-06-25T20:30:45.144" v="4576" actId="2710"/>
          <ac:spMkLst>
            <pc:docMk/>
            <pc:sldMk cId="4114703464" sldId="350"/>
            <ac:spMk id="8" creationId="{138B1524-DEF8-F920-4484-B43D5A8D242E}"/>
          </ac:spMkLst>
        </pc:spChg>
        <pc:spChg chg="add del mod">
          <ac:chgData name="堀本　隆誠" userId="aa8f65b3-1210-409b-80f5-ac31d608a8a1" providerId="ADAL" clId="{3F9B13A0-5AB9-45F7-AD37-4556B0871BC3}" dt="2023-06-25T20:28:29.200" v="4499"/>
          <ac:spMkLst>
            <pc:docMk/>
            <pc:sldMk cId="4114703464" sldId="350"/>
            <ac:spMk id="9" creationId="{F8A1AE00-5EA5-26AB-8708-09C931AB8A24}"/>
          </ac:spMkLst>
        </pc:spChg>
        <pc:spChg chg="add mod">
          <ac:chgData name="堀本　隆誠" userId="aa8f65b3-1210-409b-80f5-ac31d608a8a1" providerId="ADAL" clId="{3F9B13A0-5AB9-45F7-AD37-4556B0871BC3}" dt="2023-06-25T20:28:42.545" v="4514" actId="20577"/>
          <ac:spMkLst>
            <pc:docMk/>
            <pc:sldMk cId="4114703464" sldId="350"/>
            <ac:spMk id="10" creationId="{CA03F998-8EC6-76D0-FB07-9DFE13882CB3}"/>
          </ac:spMkLst>
        </pc:spChg>
        <pc:spChg chg="mod">
          <ac:chgData name="堀本　隆誠" userId="aa8f65b3-1210-409b-80f5-ac31d608a8a1" providerId="ADAL" clId="{3F9B13A0-5AB9-45F7-AD37-4556B0871BC3}" dt="2023-06-26T07:31:05.418" v="7983" actId="20577"/>
          <ac:spMkLst>
            <pc:docMk/>
            <pc:sldMk cId="4114703464" sldId="350"/>
            <ac:spMk id="34" creationId="{D6B6F1B1-80F3-55A7-C53A-2EBA2B3744AE}"/>
          </ac:spMkLst>
        </pc:spChg>
      </pc:sldChg>
      <pc:sldChg chg="addSp delSp modSp add del mod ord modNotesTx">
        <pc:chgData name="堀本　隆誠" userId="aa8f65b3-1210-409b-80f5-ac31d608a8a1" providerId="ADAL" clId="{3F9B13A0-5AB9-45F7-AD37-4556B0871BC3}" dt="2023-06-28T05:35:57.678" v="12755" actId="2696"/>
        <pc:sldMkLst>
          <pc:docMk/>
          <pc:sldMk cId="1752362179" sldId="351"/>
        </pc:sldMkLst>
        <pc:spChg chg="mod">
          <ac:chgData name="堀本　隆誠" userId="aa8f65b3-1210-409b-80f5-ac31d608a8a1" providerId="ADAL" clId="{3F9B13A0-5AB9-45F7-AD37-4556B0871BC3}" dt="2023-06-26T07:21:38.331" v="7885" actId="313"/>
          <ac:spMkLst>
            <pc:docMk/>
            <pc:sldMk cId="1752362179" sldId="351"/>
            <ac:spMk id="3" creationId="{0C2DC8CF-A71A-0CED-E04E-D199AA4DD9B3}"/>
          </ac:spMkLst>
        </pc:spChg>
        <pc:spChg chg="mod">
          <ac:chgData name="堀本　隆誠" userId="aa8f65b3-1210-409b-80f5-ac31d608a8a1" providerId="ADAL" clId="{3F9B13A0-5AB9-45F7-AD37-4556B0871BC3}" dt="2023-06-27T06:43:26.531" v="8780"/>
          <ac:spMkLst>
            <pc:docMk/>
            <pc:sldMk cId="1752362179" sldId="351"/>
            <ac:spMk id="5" creationId="{428A5767-FE28-947F-2426-E77D8E353B9F}"/>
          </ac:spMkLst>
        </pc:spChg>
        <pc:spChg chg="add mod">
          <ac:chgData name="堀本　隆誠" userId="aa8f65b3-1210-409b-80f5-ac31d608a8a1" providerId="ADAL" clId="{3F9B13A0-5AB9-45F7-AD37-4556B0871BC3}" dt="2023-06-25T21:01:40.040" v="4966" actId="20577"/>
          <ac:spMkLst>
            <pc:docMk/>
            <pc:sldMk cId="1752362179" sldId="351"/>
            <ac:spMk id="6" creationId="{558399D3-02F1-0227-6A56-244F49EEF356}"/>
          </ac:spMkLst>
        </pc:spChg>
        <pc:spChg chg="add mod">
          <ac:chgData name="堀本　隆誠" userId="aa8f65b3-1210-409b-80f5-ac31d608a8a1" providerId="ADAL" clId="{3F9B13A0-5AB9-45F7-AD37-4556B0871BC3}" dt="2023-06-25T20:53:18.590" v="4923" actId="1076"/>
          <ac:spMkLst>
            <pc:docMk/>
            <pc:sldMk cId="1752362179" sldId="351"/>
            <ac:spMk id="7" creationId="{E6D8128B-0424-078D-20DC-5A4624FF692A}"/>
          </ac:spMkLst>
        </pc:spChg>
        <pc:spChg chg="add del mod">
          <ac:chgData name="堀本　隆誠" userId="aa8f65b3-1210-409b-80f5-ac31d608a8a1" providerId="ADAL" clId="{3F9B13A0-5AB9-45F7-AD37-4556B0871BC3}" dt="2023-06-25T20:54:20.864" v="4928" actId="478"/>
          <ac:spMkLst>
            <pc:docMk/>
            <pc:sldMk cId="1752362179" sldId="351"/>
            <ac:spMk id="8" creationId="{ED603DCD-0B02-3BB7-6F6D-F385E66DB5EB}"/>
          </ac:spMkLst>
        </pc:spChg>
        <pc:spChg chg="add mod">
          <ac:chgData name="堀本　隆誠" userId="aa8f65b3-1210-409b-80f5-ac31d608a8a1" providerId="ADAL" clId="{3F9B13A0-5AB9-45F7-AD37-4556B0871BC3}" dt="2023-06-25T20:54:39.805" v="4947" actId="1076"/>
          <ac:spMkLst>
            <pc:docMk/>
            <pc:sldMk cId="1752362179" sldId="351"/>
            <ac:spMk id="10" creationId="{C6691480-0334-1350-7502-735B5D3058D3}"/>
          </ac:spMkLst>
        </pc:spChg>
        <pc:spChg chg="mod">
          <ac:chgData name="堀本　隆誠" userId="aa8f65b3-1210-409b-80f5-ac31d608a8a1" providerId="ADAL" clId="{3F9B13A0-5AB9-45F7-AD37-4556B0871BC3}" dt="2023-06-26T07:32:24.886" v="8001" actId="1076"/>
          <ac:spMkLst>
            <pc:docMk/>
            <pc:sldMk cId="1752362179" sldId="351"/>
            <ac:spMk id="34" creationId="{D6B6F1B1-80F3-55A7-C53A-2EBA2B3744AE}"/>
          </ac:spMkLst>
        </pc:spChg>
      </pc:sldChg>
      <pc:sldChg chg="addSp delSp modSp add del mod modNotesTx">
        <pc:chgData name="堀本　隆誠" userId="aa8f65b3-1210-409b-80f5-ac31d608a8a1" providerId="ADAL" clId="{3F9B13A0-5AB9-45F7-AD37-4556B0871BC3}" dt="2023-06-28T18:55:20.106" v="13569" actId="2696"/>
        <pc:sldMkLst>
          <pc:docMk/>
          <pc:sldMk cId="1065619756" sldId="352"/>
        </pc:sldMkLst>
        <pc:spChg chg="add mod">
          <ac:chgData name="堀本　隆誠" userId="aa8f65b3-1210-409b-80f5-ac31d608a8a1" providerId="ADAL" clId="{3F9B13A0-5AB9-45F7-AD37-4556B0871BC3}" dt="2023-06-26T07:21:32.162" v="7879" actId="313"/>
          <ac:spMkLst>
            <pc:docMk/>
            <pc:sldMk cId="1065619756" sldId="352"/>
            <ac:spMk id="2" creationId="{984422BB-4EF1-14DA-7397-07FD90C8A31E}"/>
          </ac:spMkLst>
        </pc:spChg>
        <pc:spChg chg="del">
          <ac:chgData name="堀本　隆誠" userId="aa8f65b3-1210-409b-80f5-ac31d608a8a1" providerId="ADAL" clId="{3F9B13A0-5AB9-45F7-AD37-4556B0871BC3}" dt="2023-06-25T18:47:51.124" v="3659" actId="478"/>
          <ac:spMkLst>
            <pc:docMk/>
            <pc:sldMk cId="1065619756" sldId="352"/>
            <ac:spMk id="3" creationId="{0C2DC8CF-A71A-0CED-E04E-D199AA4DD9B3}"/>
          </ac:spMkLst>
        </pc:spChg>
        <pc:spChg chg="mod">
          <ac:chgData name="堀本　隆誠" userId="aa8f65b3-1210-409b-80f5-ac31d608a8a1" providerId="ADAL" clId="{3F9B13A0-5AB9-45F7-AD37-4556B0871BC3}" dt="2023-06-27T06:43:26.531" v="8780"/>
          <ac:spMkLst>
            <pc:docMk/>
            <pc:sldMk cId="1065619756" sldId="352"/>
            <ac:spMk id="5" creationId="{428A5767-FE28-947F-2426-E77D8E353B9F}"/>
          </ac:spMkLst>
        </pc:spChg>
        <pc:spChg chg="add mod">
          <ac:chgData name="堀本　隆誠" userId="aa8f65b3-1210-409b-80f5-ac31d608a8a1" providerId="ADAL" clId="{3F9B13A0-5AB9-45F7-AD37-4556B0871BC3}" dt="2023-06-25T20:35:57.634" v="4673" actId="1076"/>
          <ac:spMkLst>
            <pc:docMk/>
            <pc:sldMk cId="1065619756" sldId="352"/>
            <ac:spMk id="6" creationId="{D6DD0666-EE4F-EB31-8BF2-3793E86FCE25}"/>
          </ac:spMkLst>
        </pc:spChg>
        <pc:spChg chg="add mod">
          <ac:chgData name="堀本　隆誠" userId="aa8f65b3-1210-409b-80f5-ac31d608a8a1" providerId="ADAL" clId="{3F9B13A0-5AB9-45F7-AD37-4556B0871BC3}" dt="2023-06-25T20:37:37.507" v="4728" actId="1076"/>
          <ac:spMkLst>
            <pc:docMk/>
            <pc:sldMk cId="1065619756" sldId="352"/>
            <ac:spMk id="7" creationId="{4E4E0D17-52FD-82FC-1974-5FC4DCCD0D12}"/>
          </ac:spMkLst>
        </pc:spChg>
        <pc:spChg chg="add mod">
          <ac:chgData name="堀本　隆誠" userId="aa8f65b3-1210-409b-80f5-ac31d608a8a1" providerId="ADAL" clId="{3F9B13A0-5AB9-45F7-AD37-4556B0871BC3}" dt="2023-06-25T20:52:57.480" v="4920" actId="1076"/>
          <ac:spMkLst>
            <pc:docMk/>
            <pc:sldMk cId="1065619756" sldId="352"/>
            <ac:spMk id="8" creationId="{F8B4A20A-7829-07F4-70A2-D51EE9F0EBE6}"/>
          </ac:spMkLst>
        </pc:spChg>
        <pc:spChg chg="mod">
          <ac:chgData name="堀本　隆誠" userId="aa8f65b3-1210-409b-80f5-ac31d608a8a1" providerId="ADAL" clId="{3F9B13A0-5AB9-45F7-AD37-4556B0871BC3}" dt="2023-06-26T07:31:14.250" v="7992" actId="20577"/>
          <ac:spMkLst>
            <pc:docMk/>
            <pc:sldMk cId="1065619756" sldId="352"/>
            <ac:spMk id="34" creationId="{D6B6F1B1-80F3-55A7-C53A-2EBA2B3744AE}"/>
          </ac:spMkLst>
        </pc:spChg>
      </pc:sldChg>
      <pc:sldChg chg="addSp delSp modSp add del mod ord modNotesTx">
        <pc:chgData name="堀本　隆誠" userId="aa8f65b3-1210-409b-80f5-ac31d608a8a1" providerId="ADAL" clId="{3F9B13A0-5AB9-45F7-AD37-4556B0871BC3}" dt="2023-06-28T06:04:07.323" v="12883" actId="2696"/>
        <pc:sldMkLst>
          <pc:docMk/>
          <pc:sldMk cId="3986361550" sldId="353"/>
        </pc:sldMkLst>
        <pc:spChg chg="mod">
          <ac:chgData name="堀本　隆誠" userId="aa8f65b3-1210-409b-80f5-ac31d608a8a1" providerId="ADAL" clId="{3F9B13A0-5AB9-45F7-AD37-4556B0871BC3}" dt="2023-06-26T07:21:47.400" v="7891" actId="313"/>
          <ac:spMkLst>
            <pc:docMk/>
            <pc:sldMk cId="3986361550" sldId="353"/>
            <ac:spMk id="3" creationId="{0C2DC8CF-A71A-0CED-E04E-D199AA4DD9B3}"/>
          </ac:spMkLst>
        </pc:spChg>
        <pc:spChg chg="mod">
          <ac:chgData name="堀本　隆誠" userId="aa8f65b3-1210-409b-80f5-ac31d608a8a1" providerId="ADAL" clId="{3F9B13A0-5AB9-45F7-AD37-4556B0871BC3}" dt="2023-06-27T06:43:26.531" v="8780"/>
          <ac:spMkLst>
            <pc:docMk/>
            <pc:sldMk cId="3986361550" sldId="353"/>
            <ac:spMk id="5" creationId="{428A5767-FE28-947F-2426-E77D8E353B9F}"/>
          </ac:spMkLst>
        </pc:spChg>
        <pc:spChg chg="add del">
          <ac:chgData name="堀本　隆誠" userId="aa8f65b3-1210-409b-80f5-ac31d608a8a1" providerId="ADAL" clId="{3F9B13A0-5AB9-45F7-AD37-4556B0871BC3}" dt="2023-06-25T21:01:51.796" v="4968" actId="22"/>
          <ac:spMkLst>
            <pc:docMk/>
            <pc:sldMk cId="3986361550" sldId="353"/>
            <ac:spMk id="6" creationId="{5DA04EAA-BE49-63E9-4CEE-8CF1EAD28B2C}"/>
          </ac:spMkLst>
        </pc:spChg>
        <pc:spChg chg="add del">
          <ac:chgData name="堀本　隆誠" userId="aa8f65b3-1210-409b-80f5-ac31d608a8a1" providerId="ADAL" clId="{3F9B13A0-5AB9-45F7-AD37-4556B0871BC3}" dt="2023-06-25T21:01:55.055" v="4970" actId="22"/>
          <ac:spMkLst>
            <pc:docMk/>
            <pc:sldMk cId="3986361550" sldId="353"/>
            <ac:spMk id="8" creationId="{159135EE-2C8D-DD96-A937-579F4F2185AE}"/>
          </ac:spMkLst>
        </pc:spChg>
        <pc:spChg chg="add mod">
          <ac:chgData name="堀本　隆誠" userId="aa8f65b3-1210-409b-80f5-ac31d608a8a1" providerId="ADAL" clId="{3F9B13A0-5AB9-45F7-AD37-4556B0871BC3}" dt="2023-06-25T21:12:49.401" v="5204" actId="404"/>
          <ac:spMkLst>
            <pc:docMk/>
            <pc:sldMk cId="3986361550" sldId="353"/>
            <ac:spMk id="10" creationId="{8B966DFD-E540-A14C-71C7-E1D9938E159E}"/>
          </ac:spMkLst>
        </pc:spChg>
        <pc:spChg chg="add mod">
          <ac:chgData name="堀本　隆誠" userId="aa8f65b3-1210-409b-80f5-ac31d608a8a1" providerId="ADAL" clId="{3F9B13A0-5AB9-45F7-AD37-4556B0871BC3}" dt="2023-06-25T21:12:55.121" v="5205" actId="1076"/>
          <ac:spMkLst>
            <pc:docMk/>
            <pc:sldMk cId="3986361550" sldId="353"/>
            <ac:spMk id="11" creationId="{F991CD88-5D9B-692C-5487-36F1FD764252}"/>
          </ac:spMkLst>
        </pc:spChg>
        <pc:spChg chg="add mod">
          <ac:chgData name="堀本　隆誠" userId="aa8f65b3-1210-409b-80f5-ac31d608a8a1" providerId="ADAL" clId="{3F9B13A0-5AB9-45F7-AD37-4556B0871BC3}" dt="2023-06-25T21:13:14.941" v="5209" actId="1076"/>
          <ac:spMkLst>
            <pc:docMk/>
            <pc:sldMk cId="3986361550" sldId="353"/>
            <ac:spMk id="12" creationId="{48B9EDF1-6AB4-396D-705C-8BF9627A62C6}"/>
          </ac:spMkLst>
        </pc:spChg>
        <pc:spChg chg="mod">
          <ac:chgData name="堀本　隆誠" userId="aa8f65b3-1210-409b-80f5-ac31d608a8a1" providerId="ADAL" clId="{3F9B13A0-5AB9-45F7-AD37-4556B0871BC3}" dt="2023-06-26T07:32:40.893" v="8015" actId="20577"/>
          <ac:spMkLst>
            <pc:docMk/>
            <pc:sldMk cId="3986361550" sldId="353"/>
            <ac:spMk id="34" creationId="{D6B6F1B1-80F3-55A7-C53A-2EBA2B3744AE}"/>
          </ac:spMkLst>
        </pc:spChg>
      </pc:sldChg>
      <pc:sldChg chg="addSp delSp modSp add del mod ord modNotesTx">
        <pc:chgData name="堀本　隆誠" userId="aa8f65b3-1210-409b-80f5-ac31d608a8a1" providerId="ADAL" clId="{3F9B13A0-5AB9-45F7-AD37-4556B0871BC3}" dt="2023-06-27T18:09:53.466" v="11403" actId="2696"/>
        <pc:sldMkLst>
          <pc:docMk/>
          <pc:sldMk cId="83009505" sldId="354"/>
        </pc:sldMkLst>
        <pc:spChg chg="mod">
          <ac:chgData name="堀本　隆誠" userId="aa8f65b3-1210-409b-80f5-ac31d608a8a1" providerId="ADAL" clId="{3F9B13A0-5AB9-45F7-AD37-4556B0871BC3}" dt="2023-06-26T07:20:37.632" v="7849" actId="313"/>
          <ac:spMkLst>
            <pc:docMk/>
            <pc:sldMk cId="83009505" sldId="354"/>
            <ac:spMk id="2" creationId="{E30916FE-8984-C727-DC2F-C7704A5F9628}"/>
          </ac:spMkLst>
        </pc:spChg>
        <pc:spChg chg="del">
          <ac:chgData name="堀本　隆誠" userId="aa8f65b3-1210-409b-80f5-ac31d608a8a1" providerId="ADAL" clId="{3F9B13A0-5AB9-45F7-AD37-4556B0871BC3}" dt="2023-06-25T18:40:09.095" v="3623" actId="478"/>
          <ac:spMkLst>
            <pc:docMk/>
            <pc:sldMk cId="83009505" sldId="354"/>
            <ac:spMk id="3" creationId="{8CEDC0DD-396E-F920-6BF8-3F12713E873B}"/>
          </ac:spMkLst>
        </pc:spChg>
        <pc:spChg chg="mod">
          <ac:chgData name="堀本　隆誠" userId="aa8f65b3-1210-409b-80f5-ac31d608a8a1" providerId="ADAL" clId="{3F9B13A0-5AB9-45F7-AD37-4556B0871BC3}" dt="2023-06-27T06:43:26.531" v="8780"/>
          <ac:spMkLst>
            <pc:docMk/>
            <pc:sldMk cId="83009505" sldId="354"/>
            <ac:spMk id="5" creationId="{428A5767-FE28-947F-2426-E77D8E353B9F}"/>
          </ac:spMkLst>
        </pc:spChg>
        <pc:spChg chg="add mod">
          <ac:chgData name="堀本　隆誠" userId="aa8f65b3-1210-409b-80f5-ac31d608a8a1" providerId="ADAL" clId="{3F9B13A0-5AB9-45F7-AD37-4556B0871BC3}" dt="2023-06-26T08:08:00.773" v="8317" actId="1076"/>
          <ac:spMkLst>
            <pc:docMk/>
            <pc:sldMk cId="83009505" sldId="354"/>
            <ac:spMk id="6" creationId="{6CF111E3-B3D1-ED32-AB20-9B67DF948E88}"/>
          </ac:spMkLst>
        </pc:spChg>
        <pc:spChg chg="add mod">
          <ac:chgData name="堀本　隆誠" userId="aa8f65b3-1210-409b-80f5-ac31d608a8a1" providerId="ADAL" clId="{3F9B13A0-5AB9-45F7-AD37-4556B0871BC3}" dt="2023-06-26T08:08:00.773" v="8317" actId="1076"/>
          <ac:spMkLst>
            <pc:docMk/>
            <pc:sldMk cId="83009505" sldId="354"/>
            <ac:spMk id="7" creationId="{3BD8C770-69A7-3C17-DD45-14790877BA51}"/>
          </ac:spMkLst>
        </pc:spChg>
        <pc:spChg chg="del">
          <ac:chgData name="堀本　隆誠" userId="aa8f65b3-1210-409b-80f5-ac31d608a8a1" providerId="ADAL" clId="{3F9B13A0-5AB9-45F7-AD37-4556B0871BC3}" dt="2023-06-25T18:40:05.516" v="3622" actId="478"/>
          <ac:spMkLst>
            <pc:docMk/>
            <pc:sldMk cId="83009505" sldId="354"/>
            <ac:spMk id="8" creationId="{3EAE28FF-3BE0-EFAA-3A03-F5FADD9EE943}"/>
          </ac:spMkLst>
        </pc:spChg>
        <pc:spChg chg="add mod">
          <ac:chgData name="堀本　隆誠" userId="aa8f65b3-1210-409b-80f5-ac31d608a8a1" providerId="ADAL" clId="{3F9B13A0-5AB9-45F7-AD37-4556B0871BC3}" dt="2023-06-26T08:08:00.773" v="8317" actId="1076"/>
          <ac:spMkLst>
            <pc:docMk/>
            <pc:sldMk cId="83009505" sldId="354"/>
            <ac:spMk id="9" creationId="{C2184E10-4E20-269C-2A3A-2542B1AFAF5C}"/>
          </ac:spMkLst>
        </pc:spChg>
        <pc:spChg chg="add mod">
          <ac:chgData name="堀本　隆誠" userId="aa8f65b3-1210-409b-80f5-ac31d608a8a1" providerId="ADAL" clId="{3F9B13A0-5AB9-45F7-AD37-4556B0871BC3}" dt="2023-06-26T08:08:00.773" v="8317" actId="1076"/>
          <ac:spMkLst>
            <pc:docMk/>
            <pc:sldMk cId="83009505" sldId="354"/>
            <ac:spMk id="10" creationId="{6E93D9DB-B12B-963E-05E0-989309956389}"/>
          </ac:spMkLst>
        </pc:spChg>
        <pc:spChg chg="add del">
          <ac:chgData name="堀本　隆誠" userId="aa8f65b3-1210-409b-80f5-ac31d608a8a1" providerId="ADAL" clId="{3F9B13A0-5AB9-45F7-AD37-4556B0871BC3}" dt="2023-06-25T19:23:36.530" v="3765" actId="22"/>
          <ac:spMkLst>
            <pc:docMk/>
            <pc:sldMk cId="83009505" sldId="354"/>
            <ac:spMk id="12" creationId="{E22E8EFC-220A-A2D9-7FC8-3365D1A15717}"/>
          </ac:spMkLst>
        </pc:spChg>
        <pc:spChg chg="del">
          <ac:chgData name="堀本　隆誠" userId="aa8f65b3-1210-409b-80f5-ac31d608a8a1" providerId="ADAL" clId="{3F9B13A0-5AB9-45F7-AD37-4556B0871BC3}" dt="2023-06-25T18:40:05.516" v="3622" actId="478"/>
          <ac:spMkLst>
            <pc:docMk/>
            <pc:sldMk cId="83009505" sldId="354"/>
            <ac:spMk id="13" creationId="{AC426BCC-250A-BA0B-977B-AEAA00462B1C}"/>
          </ac:spMkLst>
        </pc:spChg>
        <pc:spChg chg="del">
          <ac:chgData name="堀本　隆誠" userId="aa8f65b3-1210-409b-80f5-ac31d608a8a1" providerId="ADAL" clId="{3F9B13A0-5AB9-45F7-AD37-4556B0871BC3}" dt="2023-06-25T18:40:05.516" v="3622" actId="478"/>
          <ac:spMkLst>
            <pc:docMk/>
            <pc:sldMk cId="83009505" sldId="354"/>
            <ac:spMk id="15" creationId="{767976E2-7A3F-35F5-3FFB-35F5FEA74048}"/>
          </ac:spMkLst>
        </pc:spChg>
        <pc:spChg chg="del">
          <ac:chgData name="堀本　隆誠" userId="aa8f65b3-1210-409b-80f5-ac31d608a8a1" providerId="ADAL" clId="{3F9B13A0-5AB9-45F7-AD37-4556B0871BC3}" dt="2023-06-25T18:40:05.516" v="3622" actId="478"/>
          <ac:spMkLst>
            <pc:docMk/>
            <pc:sldMk cId="83009505" sldId="354"/>
            <ac:spMk id="16" creationId="{C8D9BA4E-4EF0-C1C7-1AD5-E3E5A1D66986}"/>
          </ac:spMkLst>
        </pc:spChg>
        <pc:spChg chg="add mod">
          <ac:chgData name="堀本　隆誠" userId="aa8f65b3-1210-409b-80f5-ac31d608a8a1" providerId="ADAL" clId="{3F9B13A0-5AB9-45F7-AD37-4556B0871BC3}" dt="2023-06-26T08:08:00.773" v="8317" actId="1076"/>
          <ac:spMkLst>
            <pc:docMk/>
            <pc:sldMk cId="83009505" sldId="354"/>
            <ac:spMk id="17" creationId="{4E2429C1-0E21-5525-C43F-2D6BCB909FF5}"/>
          </ac:spMkLst>
        </pc:spChg>
        <pc:spChg chg="del">
          <ac:chgData name="堀本　隆誠" userId="aa8f65b3-1210-409b-80f5-ac31d608a8a1" providerId="ADAL" clId="{3F9B13A0-5AB9-45F7-AD37-4556B0871BC3}" dt="2023-06-25T18:40:05.516" v="3622" actId="478"/>
          <ac:spMkLst>
            <pc:docMk/>
            <pc:sldMk cId="83009505" sldId="354"/>
            <ac:spMk id="18" creationId="{8514B8A0-1CB2-E372-DD75-22A74BDA25CC}"/>
          </ac:spMkLst>
        </pc:spChg>
        <pc:spChg chg="add mod">
          <ac:chgData name="堀本　隆誠" userId="aa8f65b3-1210-409b-80f5-ac31d608a8a1" providerId="ADAL" clId="{3F9B13A0-5AB9-45F7-AD37-4556B0871BC3}" dt="2023-06-26T08:08:00.773" v="8317" actId="1076"/>
          <ac:spMkLst>
            <pc:docMk/>
            <pc:sldMk cId="83009505" sldId="354"/>
            <ac:spMk id="19" creationId="{8CA7F18C-5493-2F1B-5653-495743B043D6}"/>
          </ac:spMkLst>
        </pc:spChg>
        <pc:spChg chg="add mod">
          <ac:chgData name="堀本　隆誠" userId="aa8f65b3-1210-409b-80f5-ac31d608a8a1" providerId="ADAL" clId="{3F9B13A0-5AB9-45F7-AD37-4556B0871BC3}" dt="2023-06-26T08:08:07.490" v="8318" actId="1076"/>
          <ac:spMkLst>
            <pc:docMk/>
            <pc:sldMk cId="83009505" sldId="354"/>
            <ac:spMk id="20" creationId="{2682B418-11D1-0AF6-CC12-F8BB1C855F71}"/>
          </ac:spMkLst>
        </pc:spChg>
        <pc:spChg chg="mod">
          <ac:chgData name="堀本　隆誠" userId="aa8f65b3-1210-409b-80f5-ac31d608a8a1" providerId="ADAL" clId="{3F9B13A0-5AB9-45F7-AD37-4556B0871BC3}" dt="2023-06-26T08:06:33.977" v="8307" actId="1076"/>
          <ac:spMkLst>
            <pc:docMk/>
            <pc:sldMk cId="83009505" sldId="354"/>
            <ac:spMk id="34" creationId="{D6B6F1B1-80F3-55A7-C53A-2EBA2B3744AE}"/>
          </ac:spMkLst>
        </pc:spChg>
      </pc:sldChg>
      <pc:sldChg chg="addSp modSp add del mod ord modNotesTx">
        <pc:chgData name="堀本　隆誠" userId="aa8f65b3-1210-409b-80f5-ac31d608a8a1" providerId="ADAL" clId="{3F9B13A0-5AB9-45F7-AD37-4556B0871BC3}" dt="2023-06-28T17:21:46.715" v="13229" actId="2696"/>
        <pc:sldMkLst>
          <pc:docMk/>
          <pc:sldMk cId="3891184378" sldId="355"/>
        </pc:sldMkLst>
        <pc:spChg chg="add mod">
          <ac:chgData name="堀本　隆誠" userId="aa8f65b3-1210-409b-80f5-ac31d608a8a1" providerId="ADAL" clId="{3F9B13A0-5AB9-45F7-AD37-4556B0871BC3}" dt="2023-06-26T08:10:13.857" v="8330" actId="20577"/>
          <ac:spMkLst>
            <pc:docMk/>
            <pc:sldMk cId="3891184378" sldId="355"/>
            <ac:spMk id="2" creationId="{654260F1-D7FA-314F-A43E-84CDB8E5D4AA}"/>
          </ac:spMkLst>
        </pc:spChg>
        <pc:spChg chg="mod">
          <ac:chgData name="堀本　隆誠" userId="aa8f65b3-1210-409b-80f5-ac31d608a8a1" providerId="ADAL" clId="{3F9B13A0-5AB9-45F7-AD37-4556B0871BC3}" dt="2023-06-26T07:21:03.686" v="7861" actId="313"/>
          <ac:spMkLst>
            <pc:docMk/>
            <pc:sldMk cId="3891184378" sldId="355"/>
            <ac:spMk id="3" creationId="{0C2DC8CF-A71A-0CED-E04E-D199AA4DD9B3}"/>
          </ac:spMkLst>
        </pc:spChg>
        <pc:spChg chg="mod">
          <ac:chgData name="堀本　隆誠" userId="aa8f65b3-1210-409b-80f5-ac31d608a8a1" providerId="ADAL" clId="{3F9B13A0-5AB9-45F7-AD37-4556B0871BC3}" dt="2023-06-27T06:43:26.531" v="8780"/>
          <ac:spMkLst>
            <pc:docMk/>
            <pc:sldMk cId="3891184378" sldId="355"/>
            <ac:spMk id="5" creationId="{428A5767-FE28-947F-2426-E77D8E353B9F}"/>
          </ac:spMkLst>
        </pc:spChg>
        <pc:spChg chg="add mod">
          <ac:chgData name="堀本　隆誠" userId="aa8f65b3-1210-409b-80f5-ac31d608a8a1" providerId="ADAL" clId="{3F9B13A0-5AB9-45F7-AD37-4556B0871BC3}" dt="2023-06-26T08:10:32.197" v="8332" actId="1076"/>
          <ac:spMkLst>
            <pc:docMk/>
            <pc:sldMk cId="3891184378" sldId="355"/>
            <ac:spMk id="6" creationId="{0FBF1F7E-3640-22EE-2E7B-6BC60B7193A7}"/>
          </ac:spMkLst>
        </pc:spChg>
        <pc:spChg chg="add mod">
          <ac:chgData name="堀本　隆誠" userId="aa8f65b3-1210-409b-80f5-ac31d608a8a1" providerId="ADAL" clId="{3F9B13A0-5AB9-45F7-AD37-4556B0871BC3}" dt="2023-06-26T08:10:24.813" v="8331" actId="1076"/>
          <ac:spMkLst>
            <pc:docMk/>
            <pc:sldMk cId="3891184378" sldId="355"/>
            <ac:spMk id="7" creationId="{E720B73E-F9B5-811F-05EF-A16FA097EF0D}"/>
          </ac:spMkLst>
        </pc:spChg>
        <pc:spChg chg="mod">
          <ac:chgData name="堀本　隆誠" userId="aa8f65b3-1210-409b-80f5-ac31d608a8a1" providerId="ADAL" clId="{3F9B13A0-5AB9-45F7-AD37-4556B0871BC3}" dt="2023-06-26T08:09:55.981" v="8327" actId="1076"/>
          <ac:spMkLst>
            <pc:docMk/>
            <pc:sldMk cId="3891184378" sldId="355"/>
            <ac:spMk id="34" creationId="{D6B6F1B1-80F3-55A7-C53A-2EBA2B3744AE}"/>
          </ac:spMkLst>
        </pc:spChg>
      </pc:sldChg>
      <pc:sldChg chg="addSp delSp modSp add del mod ord modNotesTx">
        <pc:chgData name="堀本　隆誠" userId="aa8f65b3-1210-409b-80f5-ac31d608a8a1" providerId="ADAL" clId="{3F9B13A0-5AB9-45F7-AD37-4556B0871BC3}" dt="2023-06-28T18:55:20.106" v="13569" actId="2696"/>
        <pc:sldMkLst>
          <pc:docMk/>
          <pc:sldMk cId="1913107399" sldId="356"/>
        </pc:sldMkLst>
        <pc:spChg chg="del mod">
          <ac:chgData name="堀本　隆誠" userId="aa8f65b3-1210-409b-80f5-ac31d608a8a1" providerId="ADAL" clId="{3F9B13A0-5AB9-45F7-AD37-4556B0871BC3}" dt="2023-06-25T21:16:28.522" v="5246" actId="478"/>
          <ac:spMkLst>
            <pc:docMk/>
            <pc:sldMk cId="1913107399" sldId="356"/>
            <ac:spMk id="2" creationId="{1F61E4D6-F088-E28F-95F8-1575372DD897}"/>
          </ac:spMkLst>
        </pc:spChg>
        <pc:spChg chg="mod">
          <ac:chgData name="堀本　隆誠" userId="aa8f65b3-1210-409b-80f5-ac31d608a8a1" providerId="ADAL" clId="{3F9B13A0-5AB9-45F7-AD37-4556B0871BC3}" dt="2023-06-26T07:21:57.423" v="7897" actId="313"/>
          <ac:spMkLst>
            <pc:docMk/>
            <pc:sldMk cId="1913107399" sldId="356"/>
            <ac:spMk id="3" creationId="{0C2DC8CF-A71A-0CED-E04E-D199AA4DD9B3}"/>
          </ac:spMkLst>
        </pc:spChg>
        <pc:spChg chg="mod">
          <ac:chgData name="堀本　隆誠" userId="aa8f65b3-1210-409b-80f5-ac31d608a8a1" providerId="ADAL" clId="{3F9B13A0-5AB9-45F7-AD37-4556B0871BC3}" dt="2023-06-27T06:43:26.531" v="8780"/>
          <ac:spMkLst>
            <pc:docMk/>
            <pc:sldMk cId="1913107399" sldId="356"/>
            <ac:spMk id="5" creationId="{428A5767-FE28-947F-2426-E77D8E353B9F}"/>
          </ac:spMkLst>
        </pc:spChg>
        <pc:spChg chg="del mod">
          <ac:chgData name="堀本　隆誠" userId="aa8f65b3-1210-409b-80f5-ac31d608a8a1" providerId="ADAL" clId="{3F9B13A0-5AB9-45F7-AD37-4556B0871BC3}" dt="2023-06-25T21:21:26.484" v="5355" actId="478"/>
          <ac:spMkLst>
            <pc:docMk/>
            <pc:sldMk cId="1913107399" sldId="356"/>
            <ac:spMk id="6" creationId="{AF4A7D35-0C61-5A7C-690C-CD5FDD5B9CEC}"/>
          </ac:spMkLst>
        </pc:spChg>
        <pc:spChg chg="del">
          <ac:chgData name="堀本　隆誠" userId="aa8f65b3-1210-409b-80f5-ac31d608a8a1" providerId="ADAL" clId="{3F9B13A0-5AB9-45F7-AD37-4556B0871BC3}" dt="2023-06-25T21:21:24.464" v="5354" actId="478"/>
          <ac:spMkLst>
            <pc:docMk/>
            <pc:sldMk cId="1913107399" sldId="356"/>
            <ac:spMk id="7" creationId="{D447F59F-7A46-4ADD-8184-CB3A16CF19D8}"/>
          </ac:spMkLst>
        </pc:spChg>
        <pc:spChg chg="add del mod">
          <ac:chgData name="堀本　隆誠" userId="aa8f65b3-1210-409b-80f5-ac31d608a8a1" providerId="ADAL" clId="{3F9B13A0-5AB9-45F7-AD37-4556B0871BC3}" dt="2023-06-25T21:16:48.515" v="5252"/>
          <ac:spMkLst>
            <pc:docMk/>
            <pc:sldMk cId="1913107399" sldId="356"/>
            <ac:spMk id="8" creationId="{3FE4AF26-CF4B-0222-AAA1-CFC1E93FEE95}"/>
          </ac:spMkLst>
        </pc:spChg>
        <pc:spChg chg="add del mod">
          <ac:chgData name="堀本　隆誠" userId="aa8f65b3-1210-409b-80f5-ac31d608a8a1" providerId="ADAL" clId="{3F9B13A0-5AB9-45F7-AD37-4556B0871BC3}" dt="2023-06-25T21:16:48.067" v="5251"/>
          <ac:spMkLst>
            <pc:docMk/>
            <pc:sldMk cId="1913107399" sldId="356"/>
            <ac:spMk id="9" creationId="{041BB747-99B1-E15A-E9CB-545DAF600398}"/>
          </ac:spMkLst>
        </pc:spChg>
        <pc:spChg chg="add mod">
          <ac:chgData name="堀本　隆誠" userId="aa8f65b3-1210-409b-80f5-ac31d608a8a1" providerId="ADAL" clId="{3F9B13A0-5AB9-45F7-AD37-4556B0871BC3}" dt="2023-06-25T21:21:55.520" v="5358" actId="14100"/>
          <ac:spMkLst>
            <pc:docMk/>
            <pc:sldMk cId="1913107399" sldId="356"/>
            <ac:spMk id="11" creationId="{460177C3-1A7A-C0FF-0F51-34AB183BE11E}"/>
          </ac:spMkLst>
        </pc:spChg>
        <pc:spChg chg="add mod">
          <ac:chgData name="堀本　隆誠" userId="aa8f65b3-1210-409b-80f5-ac31d608a8a1" providerId="ADAL" clId="{3F9B13A0-5AB9-45F7-AD37-4556B0871BC3}" dt="2023-06-25T21:22:32.206" v="5361" actId="1076"/>
          <ac:spMkLst>
            <pc:docMk/>
            <pc:sldMk cId="1913107399" sldId="356"/>
            <ac:spMk id="12" creationId="{2B142A7E-5B66-05F9-F442-011DF57E5B39}"/>
          </ac:spMkLst>
        </pc:spChg>
        <pc:spChg chg="add mod">
          <ac:chgData name="堀本　隆誠" userId="aa8f65b3-1210-409b-80f5-ac31d608a8a1" providerId="ADAL" clId="{3F9B13A0-5AB9-45F7-AD37-4556B0871BC3}" dt="2023-06-25T21:23:20.582" v="5397" actId="1076"/>
          <ac:spMkLst>
            <pc:docMk/>
            <pc:sldMk cId="1913107399" sldId="356"/>
            <ac:spMk id="13" creationId="{55D2E269-F48E-3B62-41CE-5DCE97465587}"/>
          </ac:spMkLst>
        </pc:spChg>
        <pc:spChg chg="mod">
          <ac:chgData name="堀本　隆誠" userId="aa8f65b3-1210-409b-80f5-ac31d608a8a1" providerId="ADAL" clId="{3F9B13A0-5AB9-45F7-AD37-4556B0871BC3}" dt="2023-06-26T07:33:31.040" v="8063" actId="20577"/>
          <ac:spMkLst>
            <pc:docMk/>
            <pc:sldMk cId="1913107399" sldId="356"/>
            <ac:spMk id="34" creationId="{D6B6F1B1-80F3-55A7-C53A-2EBA2B3744AE}"/>
          </ac:spMkLst>
        </pc:spChg>
      </pc:sldChg>
      <pc:sldChg chg="modSp add del mod modNotesTx">
        <pc:chgData name="堀本　隆誠" userId="aa8f65b3-1210-409b-80f5-ac31d608a8a1" providerId="ADAL" clId="{3F9B13A0-5AB9-45F7-AD37-4556B0871BC3}" dt="2023-06-28T18:55:20.106" v="13569" actId="2696"/>
        <pc:sldMkLst>
          <pc:docMk/>
          <pc:sldMk cId="117445811" sldId="357"/>
        </pc:sldMkLst>
        <pc:spChg chg="mod">
          <ac:chgData name="堀本　隆誠" userId="aa8f65b3-1210-409b-80f5-ac31d608a8a1" providerId="ADAL" clId="{3F9B13A0-5AB9-45F7-AD37-4556B0871BC3}" dt="2023-06-26T07:22:04.577" v="7903" actId="313"/>
          <ac:spMkLst>
            <pc:docMk/>
            <pc:sldMk cId="117445811" sldId="357"/>
            <ac:spMk id="3" creationId="{0C2DC8CF-A71A-0CED-E04E-D199AA4DD9B3}"/>
          </ac:spMkLst>
        </pc:spChg>
        <pc:spChg chg="mod">
          <ac:chgData name="堀本　隆誠" userId="aa8f65b3-1210-409b-80f5-ac31d608a8a1" providerId="ADAL" clId="{3F9B13A0-5AB9-45F7-AD37-4556B0871BC3}" dt="2023-06-27T06:43:26.531" v="8780"/>
          <ac:spMkLst>
            <pc:docMk/>
            <pc:sldMk cId="117445811" sldId="357"/>
            <ac:spMk id="5" creationId="{428A5767-FE28-947F-2426-E77D8E353B9F}"/>
          </ac:spMkLst>
        </pc:spChg>
        <pc:spChg chg="mod">
          <ac:chgData name="堀本　隆誠" userId="aa8f65b3-1210-409b-80f5-ac31d608a8a1" providerId="ADAL" clId="{3F9B13A0-5AB9-45F7-AD37-4556B0871BC3}" dt="2023-06-25T21:21:09.851" v="5353" actId="1076"/>
          <ac:spMkLst>
            <pc:docMk/>
            <pc:sldMk cId="117445811" sldId="357"/>
            <ac:spMk id="6" creationId="{AF4A7D35-0C61-5A7C-690C-CD5FDD5B9CEC}"/>
          </ac:spMkLst>
        </pc:spChg>
        <pc:spChg chg="mod">
          <ac:chgData name="堀本　隆誠" userId="aa8f65b3-1210-409b-80f5-ac31d608a8a1" providerId="ADAL" clId="{3F9B13A0-5AB9-45F7-AD37-4556B0871BC3}" dt="2023-06-26T05:55:09.700" v="7541" actId="1076"/>
          <ac:spMkLst>
            <pc:docMk/>
            <pc:sldMk cId="117445811" sldId="357"/>
            <ac:spMk id="7" creationId="{D447F59F-7A46-4ADD-8184-CB3A16CF19D8}"/>
          </ac:spMkLst>
        </pc:spChg>
        <pc:spChg chg="mod">
          <ac:chgData name="堀本　隆誠" userId="aa8f65b3-1210-409b-80f5-ac31d608a8a1" providerId="ADAL" clId="{3F9B13A0-5AB9-45F7-AD37-4556B0871BC3}" dt="2023-06-26T07:34:05.501" v="8094" actId="20577"/>
          <ac:spMkLst>
            <pc:docMk/>
            <pc:sldMk cId="117445811" sldId="357"/>
            <ac:spMk id="34" creationId="{D6B6F1B1-80F3-55A7-C53A-2EBA2B3744AE}"/>
          </ac:spMkLst>
        </pc:spChg>
      </pc:sldChg>
      <pc:sldChg chg="addSp delSp modSp add mod ord modNotesTx">
        <pc:chgData name="堀本　隆誠" userId="aa8f65b3-1210-409b-80f5-ac31d608a8a1" providerId="ADAL" clId="{3F9B13A0-5AB9-45F7-AD37-4556B0871BC3}" dt="2023-07-04T16:48:29.509" v="35511" actId="20577"/>
        <pc:sldMkLst>
          <pc:docMk/>
          <pc:sldMk cId="2458468756" sldId="358"/>
        </pc:sldMkLst>
        <pc:spChg chg="add mod">
          <ac:chgData name="堀本　隆誠" userId="aa8f65b3-1210-409b-80f5-ac31d608a8a1" providerId="ADAL" clId="{3F9B13A0-5AB9-45F7-AD37-4556B0871BC3}" dt="2023-07-04T16:41:45.294" v="35286" actId="20577"/>
          <ac:spMkLst>
            <pc:docMk/>
            <pc:sldMk cId="2458468756" sldId="358"/>
            <ac:spMk id="2" creationId="{DBAA344A-1AD2-0032-C7CB-F2774957EEB7}"/>
          </ac:spMkLst>
        </pc:spChg>
        <pc:spChg chg="del">
          <ac:chgData name="堀本　隆誠" userId="aa8f65b3-1210-409b-80f5-ac31d608a8a1" providerId="ADAL" clId="{3F9B13A0-5AB9-45F7-AD37-4556B0871BC3}" dt="2023-06-25T21:59:44.114" v="5632" actId="478"/>
          <ac:spMkLst>
            <pc:docMk/>
            <pc:sldMk cId="2458468756" sldId="358"/>
            <ac:spMk id="3" creationId="{0C2DC8CF-A71A-0CED-E04E-D199AA4DD9B3}"/>
          </ac:spMkLst>
        </pc:spChg>
        <pc:spChg chg="add mod">
          <ac:chgData name="堀本　隆誠" userId="aa8f65b3-1210-409b-80f5-ac31d608a8a1" providerId="ADAL" clId="{3F9B13A0-5AB9-45F7-AD37-4556B0871BC3}" dt="2023-07-03T04:48:53.499" v="22230" actId="14100"/>
          <ac:spMkLst>
            <pc:docMk/>
            <pc:sldMk cId="2458468756" sldId="358"/>
            <ac:spMk id="3" creationId="{37DADE09-EB8F-4C16-B096-61B1A79CAE80}"/>
          </ac:spMkLst>
        </pc:spChg>
        <pc:spChg chg="del">
          <ac:chgData name="堀本　隆誠" userId="aa8f65b3-1210-409b-80f5-ac31d608a8a1" providerId="ADAL" clId="{3F9B13A0-5AB9-45F7-AD37-4556B0871BC3}" dt="2023-06-26T08:18:03.723" v="8383" actId="478"/>
          <ac:spMkLst>
            <pc:docMk/>
            <pc:sldMk cId="2458468756" sldId="358"/>
            <ac:spMk id="4" creationId="{2FAA92EB-95D1-A4CA-2899-2929ED852CF5}"/>
          </ac:spMkLst>
        </pc:spChg>
        <pc:spChg chg="add del mod">
          <ac:chgData name="堀本　隆誠" userId="aa8f65b3-1210-409b-80f5-ac31d608a8a1" providerId="ADAL" clId="{3F9B13A0-5AB9-45F7-AD37-4556B0871BC3}" dt="2023-07-03T04:48:19.546" v="22220" actId="478"/>
          <ac:spMkLst>
            <pc:docMk/>
            <pc:sldMk cId="2458468756" sldId="358"/>
            <ac:spMk id="4" creationId="{FFCA36D9-559F-D8F4-1AE5-01923E4E7B61}"/>
          </ac:spMkLst>
        </pc:spChg>
        <pc:spChg chg="mod">
          <ac:chgData name="堀本　隆誠" userId="aa8f65b3-1210-409b-80f5-ac31d608a8a1" providerId="ADAL" clId="{3F9B13A0-5AB9-45F7-AD37-4556B0871BC3}" dt="2023-06-27T06:43:26.531" v="8780"/>
          <ac:spMkLst>
            <pc:docMk/>
            <pc:sldMk cId="2458468756" sldId="358"/>
            <ac:spMk id="5" creationId="{428A5767-FE28-947F-2426-E77D8E353B9F}"/>
          </ac:spMkLst>
        </pc:spChg>
        <pc:spChg chg="add mod">
          <ac:chgData name="堀本　隆誠" userId="aa8f65b3-1210-409b-80f5-ac31d608a8a1" providerId="ADAL" clId="{3F9B13A0-5AB9-45F7-AD37-4556B0871BC3}" dt="2023-06-29T04:59:11.667" v="18741" actId="1076"/>
          <ac:spMkLst>
            <pc:docMk/>
            <pc:sldMk cId="2458468756" sldId="358"/>
            <ac:spMk id="6" creationId="{24B83F31-116B-CEA5-C6BD-5D3FEBB83BA8}"/>
          </ac:spMkLst>
        </pc:spChg>
        <pc:spChg chg="add mod">
          <ac:chgData name="堀本　隆誠" userId="aa8f65b3-1210-409b-80f5-ac31d608a8a1" providerId="ADAL" clId="{3F9B13A0-5AB9-45F7-AD37-4556B0871BC3}" dt="2023-07-03T05:36:56.645" v="23181" actId="1076"/>
          <ac:spMkLst>
            <pc:docMk/>
            <pc:sldMk cId="2458468756" sldId="358"/>
            <ac:spMk id="7" creationId="{96CA5DF9-8DAA-347D-2BE3-A41F54115280}"/>
          </ac:spMkLst>
        </pc:spChg>
        <pc:spChg chg="del">
          <ac:chgData name="堀本　隆誠" userId="aa8f65b3-1210-409b-80f5-ac31d608a8a1" providerId="ADAL" clId="{3F9B13A0-5AB9-45F7-AD37-4556B0871BC3}" dt="2023-06-25T21:59:37.924" v="5631" actId="478"/>
          <ac:spMkLst>
            <pc:docMk/>
            <pc:sldMk cId="2458468756" sldId="358"/>
            <ac:spMk id="8" creationId="{28D92093-9578-F432-5340-28403B360EC8}"/>
          </ac:spMkLst>
        </pc:spChg>
        <pc:spChg chg="add">
          <ac:chgData name="堀本　隆誠" userId="aa8f65b3-1210-409b-80f5-ac31d608a8a1" providerId="ADAL" clId="{3F9B13A0-5AB9-45F7-AD37-4556B0871BC3}" dt="2023-07-03T04:47:53.851" v="22215"/>
          <ac:spMkLst>
            <pc:docMk/>
            <pc:sldMk cId="2458468756" sldId="358"/>
            <ac:spMk id="8" creationId="{F35805F0-12C0-8B02-6712-013D4A2F94E1}"/>
          </ac:spMkLst>
        </pc:spChg>
        <pc:spChg chg="del">
          <ac:chgData name="堀本　隆誠" userId="aa8f65b3-1210-409b-80f5-ac31d608a8a1" providerId="ADAL" clId="{3F9B13A0-5AB9-45F7-AD37-4556B0871BC3}" dt="2023-06-25T21:59:37.924" v="5631" actId="478"/>
          <ac:spMkLst>
            <pc:docMk/>
            <pc:sldMk cId="2458468756" sldId="358"/>
            <ac:spMk id="9" creationId="{8E909910-3E34-C370-DDD0-C8CD7B9203F2}"/>
          </ac:spMkLst>
        </pc:spChg>
        <pc:spChg chg="add del mod">
          <ac:chgData name="堀本　隆誠" userId="aa8f65b3-1210-409b-80f5-ac31d608a8a1" providerId="ADAL" clId="{3F9B13A0-5AB9-45F7-AD37-4556B0871BC3}" dt="2023-07-03T04:48:13.388" v="22218" actId="478"/>
          <ac:spMkLst>
            <pc:docMk/>
            <pc:sldMk cId="2458468756" sldId="358"/>
            <ac:spMk id="9" creationId="{CC675812-3439-E94A-3B49-7913AF2E5FEB}"/>
          </ac:spMkLst>
        </pc:spChg>
        <pc:spChg chg="add mod">
          <ac:chgData name="堀本　隆誠" userId="aa8f65b3-1210-409b-80f5-ac31d608a8a1" providerId="ADAL" clId="{3F9B13A0-5AB9-45F7-AD37-4556B0871BC3}" dt="2023-07-03T04:47:57.349" v="22216"/>
          <ac:spMkLst>
            <pc:docMk/>
            <pc:sldMk cId="2458468756" sldId="358"/>
            <ac:spMk id="10" creationId="{A0C646C4-B95D-3543-61F6-D9FCCA1F61B3}"/>
          </ac:spMkLst>
        </pc:spChg>
        <pc:spChg chg="add del mod">
          <ac:chgData name="堀本　隆誠" userId="aa8f65b3-1210-409b-80f5-ac31d608a8a1" providerId="ADAL" clId="{3F9B13A0-5AB9-45F7-AD37-4556B0871BC3}" dt="2023-06-25T22:09:20.511" v="5813" actId="478"/>
          <ac:spMkLst>
            <pc:docMk/>
            <pc:sldMk cId="2458468756" sldId="358"/>
            <ac:spMk id="11" creationId="{805CDBA8-720D-CF64-43B1-E6A71ADC1F82}"/>
          </ac:spMkLst>
        </pc:spChg>
        <pc:spChg chg="del">
          <ac:chgData name="堀本　隆誠" userId="aa8f65b3-1210-409b-80f5-ac31d608a8a1" providerId="ADAL" clId="{3F9B13A0-5AB9-45F7-AD37-4556B0871BC3}" dt="2023-06-25T21:59:37.924" v="5631" actId="478"/>
          <ac:spMkLst>
            <pc:docMk/>
            <pc:sldMk cId="2458468756" sldId="358"/>
            <ac:spMk id="12" creationId="{B52347FA-5CF4-F924-D23E-E71F326ACA7D}"/>
          </ac:spMkLst>
        </pc:spChg>
        <pc:spChg chg="add mod">
          <ac:chgData name="堀本　隆誠" userId="aa8f65b3-1210-409b-80f5-ac31d608a8a1" providerId="ADAL" clId="{3F9B13A0-5AB9-45F7-AD37-4556B0871BC3}" dt="2023-06-26T08:18:05.654" v="8384"/>
          <ac:spMkLst>
            <pc:docMk/>
            <pc:sldMk cId="2458468756" sldId="358"/>
            <ac:spMk id="13" creationId="{EFFD6D38-9E6E-A34C-6094-B6028FC56101}"/>
          </ac:spMkLst>
        </pc:spChg>
        <pc:spChg chg="mod">
          <ac:chgData name="堀本　隆誠" userId="aa8f65b3-1210-409b-80f5-ac31d608a8a1" providerId="ADAL" clId="{3F9B13A0-5AB9-45F7-AD37-4556B0871BC3}" dt="2023-06-27T18:11:09.922" v="11423" actId="1076"/>
          <ac:spMkLst>
            <pc:docMk/>
            <pc:sldMk cId="2458468756" sldId="358"/>
            <ac:spMk id="34" creationId="{D6B6F1B1-80F3-55A7-C53A-2EBA2B3744AE}"/>
          </ac:spMkLst>
        </pc:spChg>
      </pc:sldChg>
      <pc:sldChg chg="add del">
        <pc:chgData name="堀本　隆誠" userId="aa8f65b3-1210-409b-80f5-ac31d608a8a1" providerId="ADAL" clId="{3F9B13A0-5AB9-45F7-AD37-4556B0871BC3}" dt="2023-06-26T04:59:26.301" v="6021" actId="2696"/>
        <pc:sldMkLst>
          <pc:docMk/>
          <pc:sldMk cId="2506259633" sldId="359"/>
        </pc:sldMkLst>
      </pc:sldChg>
      <pc:sldChg chg="addSp delSp modSp add mod modNotesTx">
        <pc:chgData name="堀本　隆誠" userId="aa8f65b3-1210-409b-80f5-ac31d608a8a1" providerId="ADAL" clId="{3F9B13A0-5AB9-45F7-AD37-4556B0871BC3}" dt="2023-07-04T15:34:36.414" v="31778" actId="20577"/>
        <pc:sldMkLst>
          <pc:docMk/>
          <pc:sldMk cId="811414705" sldId="360"/>
        </pc:sldMkLst>
        <pc:spChg chg="del">
          <ac:chgData name="堀本　隆誠" userId="aa8f65b3-1210-409b-80f5-ac31d608a8a1" providerId="ADAL" clId="{3F9B13A0-5AB9-45F7-AD37-4556B0871BC3}" dt="2023-06-26T08:21:46.965" v="8415" actId="478"/>
          <ac:spMkLst>
            <pc:docMk/>
            <pc:sldMk cId="811414705" sldId="360"/>
            <ac:spMk id="2" creationId="{7CAC9385-9B5C-16CF-19CA-C6AAC76A2E9A}"/>
          </ac:spMkLst>
        </pc:spChg>
        <pc:spChg chg="mod">
          <ac:chgData name="堀本　隆誠" userId="aa8f65b3-1210-409b-80f5-ac31d608a8a1" providerId="ADAL" clId="{3F9B13A0-5AB9-45F7-AD37-4556B0871BC3}" dt="2023-06-27T06:43:26.531" v="8780"/>
          <ac:spMkLst>
            <pc:docMk/>
            <pc:sldMk cId="811414705" sldId="360"/>
            <ac:spMk id="3" creationId="{EAB7CE10-BAA5-D9F8-F878-D4473E5885C8}"/>
          </ac:spMkLst>
        </pc:spChg>
        <pc:spChg chg="del mod">
          <ac:chgData name="堀本　隆誠" userId="aa8f65b3-1210-409b-80f5-ac31d608a8a1" providerId="ADAL" clId="{3F9B13A0-5AB9-45F7-AD37-4556B0871BC3}" dt="2023-06-27T17:08:08.305" v="10918" actId="478"/>
          <ac:spMkLst>
            <pc:docMk/>
            <pc:sldMk cId="811414705" sldId="360"/>
            <ac:spMk id="5" creationId="{52284F1E-7650-603C-E064-0A1561D6A0CF}"/>
          </ac:spMkLst>
        </pc:spChg>
        <pc:spChg chg="add mod">
          <ac:chgData name="堀本　隆誠" userId="aa8f65b3-1210-409b-80f5-ac31d608a8a1" providerId="ADAL" clId="{3F9B13A0-5AB9-45F7-AD37-4556B0871BC3}" dt="2023-06-26T08:21:49.413" v="8416"/>
          <ac:spMkLst>
            <pc:docMk/>
            <pc:sldMk cId="811414705" sldId="360"/>
            <ac:spMk id="6" creationId="{D634E15C-75E3-BBE8-8488-6927173B4590}"/>
          </ac:spMkLst>
        </pc:spChg>
        <pc:spChg chg="add mod">
          <ac:chgData name="堀本　隆誠" userId="aa8f65b3-1210-409b-80f5-ac31d608a8a1" providerId="ADAL" clId="{3F9B13A0-5AB9-45F7-AD37-4556B0871BC3}" dt="2023-06-27T17:08:10.113" v="10919"/>
          <ac:spMkLst>
            <pc:docMk/>
            <pc:sldMk cId="811414705" sldId="360"/>
            <ac:spMk id="7" creationId="{8983BFA0-6DEF-EBCB-DF2E-14DD87B77A68}"/>
          </ac:spMkLst>
        </pc:spChg>
        <pc:graphicFrameChg chg="add del mod modGraphic">
          <ac:chgData name="堀本　隆誠" userId="aa8f65b3-1210-409b-80f5-ac31d608a8a1" providerId="ADAL" clId="{3F9B13A0-5AB9-45F7-AD37-4556B0871BC3}" dt="2023-06-29T03:35:15.141" v="14536" actId="478"/>
          <ac:graphicFrameMkLst>
            <pc:docMk/>
            <pc:sldMk cId="811414705" sldId="360"/>
            <ac:graphicFrameMk id="2" creationId="{19B615BB-FB69-5ADF-B639-42F31A88EE32}"/>
          </ac:graphicFrameMkLst>
        </pc:graphicFrameChg>
        <pc:graphicFrameChg chg="mod modGraphic">
          <ac:chgData name="堀本　隆誠" userId="aa8f65b3-1210-409b-80f5-ac31d608a8a1" providerId="ADAL" clId="{3F9B13A0-5AB9-45F7-AD37-4556B0871BC3}" dt="2023-07-04T15:31:27.585" v="31502" actId="20577"/>
          <ac:graphicFrameMkLst>
            <pc:docMk/>
            <pc:sldMk cId="811414705" sldId="360"/>
            <ac:graphicFrameMk id="4" creationId="{042600BA-F31A-2007-D7B5-D9F22D3A5D3B}"/>
          </ac:graphicFrameMkLst>
        </pc:graphicFrameChg>
      </pc:sldChg>
      <pc:sldChg chg="modSp add del mod">
        <pc:chgData name="堀本　隆誠" userId="aa8f65b3-1210-409b-80f5-ac31d608a8a1" providerId="ADAL" clId="{3F9B13A0-5AB9-45F7-AD37-4556B0871BC3}" dt="2023-06-26T07:51:00.613" v="8275" actId="2696"/>
        <pc:sldMkLst>
          <pc:docMk/>
          <pc:sldMk cId="3624248171" sldId="361"/>
        </pc:sldMkLst>
        <pc:graphicFrameChg chg="mod modGraphic">
          <ac:chgData name="堀本　隆誠" userId="aa8f65b3-1210-409b-80f5-ac31d608a8a1" providerId="ADAL" clId="{3F9B13A0-5AB9-45F7-AD37-4556B0871BC3}" dt="2023-06-26T05:00:44.906" v="6027" actId="207"/>
          <ac:graphicFrameMkLst>
            <pc:docMk/>
            <pc:sldMk cId="3624248171" sldId="361"/>
            <ac:graphicFrameMk id="4" creationId="{042600BA-F31A-2007-D7B5-D9F22D3A5D3B}"/>
          </ac:graphicFrameMkLst>
        </pc:graphicFrameChg>
      </pc:sldChg>
      <pc:sldChg chg="addSp delSp modSp add mod modNotesTx">
        <pc:chgData name="堀本　隆誠" userId="aa8f65b3-1210-409b-80f5-ac31d608a8a1" providerId="ADAL" clId="{3F9B13A0-5AB9-45F7-AD37-4556B0871BC3}" dt="2023-07-04T15:51:08.176" v="33077" actId="20577"/>
        <pc:sldMkLst>
          <pc:docMk/>
          <pc:sldMk cId="601121182" sldId="362"/>
        </pc:sldMkLst>
        <pc:spChg chg="add mod">
          <ac:chgData name="堀本　隆誠" userId="aa8f65b3-1210-409b-80f5-ac31d608a8a1" providerId="ADAL" clId="{3F9B13A0-5AB9-45F7-AD37-4556B0871BC3}" dt="2023-07-04T05:30:28.078" v="27506" actId="403"/>
          <ac:spMkLst>
            <pc:docMk/>
            <pc:sldMk cId="601121182" sldId="362"/>
            <ac:spMk id="2" creationId="{3D78ED53-BB71-4BC5-933B-087A7221E38E}"/>
          </ac:spMkLst>
        </pc:spChg>
        <pc:spChg chg="del">
          <ac:chgData name="堀本　隆誠" userId="aa8f65b3-1210-409b-80f5-ac31d608a8a1" providerId="ADAL" clId="{3F9B13A0-5AB9-45F7-AD37-4556B0871BC3}" dt="2023-06-26T08:22:57.316" v="8433" actId="478"/>
          <ac:spMkLst>
            <pc:docMk/>
            <pc:sldMk cId="601121182" sldId="362"/>
            <ac:spMk id="2" creationId="{7CAC9385-9B5C-16CF-19CA-C6AAC76A2E9A}"/>
          </ac:spMkLst>
        </pc:spChg>
        <pc:spChg chg="mod">
          <ac:chgData name="堀本　隆誠" userId="aa8f65b3-1210-409b-80f5-ac31d608a8a1" providerId="ADAL" clId="{3F9B13A0-5AB9-45F7-AD37-4556B0871BC3}" dt="2023-06-27T06:43:26.531" v="8780"/>
          <ac:spMkLst>
            <pc:docMk/>
            <pc:sldMk cId="601121182" sldId="362"/>
            <ac:spMk id="3" creationId="{EAB7CE10-BAA5-D9F8-F878-D4473E5885C8}"/>
          </ac:spMkLst>
        </pc:spChg>
        <pc:spChg chg="add mod">
          <ac:chgData name="堀本　隆誠" userId="aa8f65b3-1210-409b-80f5-ac31d608a8a1" providerId="ADAL" clId="{3F9B13A0-5AB9-45F7-AD37-4556B0871BC3}" dt="2023-06-26T08:22:58.222" v="8434"/>
          <ac:spMkLst>
            <pc:docMk/>
            <pc:sldMk cId="601121182" sldId="362"/>
            <ac:spMk id="4" creationId="{CDDEC2C4-9029-EB41-213F-3BECB5FEE1BC}"/>
          </ac:spMkLst>
        </pc:spChg>
        <pc:spChg chg="del mod">
          <ac:chgData name="堀本　隆誠" userId="aa8f65b3-1210-409b-80f5-ac31d608a8a1" providerId="ADAL" clId="{3F9B13A0-5AB9-45F7-AD37-4556B0871BC3}" dt="2023-06-26T05:36:21.176" v="6443" actId="478"/>
          <ac:spMkLst>
            <pc:docMk/>
            <pc:sldMk cId="601121182" sldId="362"/>
            <ac:spMk id="5" creationId="{0D443864-CC03-EF8B-DB05-022DF12BE6F1}"/>
          </ac:spMkLst>
        </pc:spChg>
        <pc:spChg chg="add mod">
          <ac:chgData name="堀本　隆誠" userId="aa8f65b3-1210-409b-80f5-ac31d608a8a1" providerId="ADAL" clId="{3F9B13A0-5AB9-45F7-AD37-4556B0871BC3}" dt="2023-07-04T15:50:46.885" v="33014" actId="14100"/>
          <ac:spMkLst>
            <pc:docMk/>
            <pc:sldMk cId="601121182" sldId="362"/>
            <ac:spMk id="5" creationId="{F6B029BD-4AA0-8D9D-F06E-97DA2AB88AFB}"/>
          </ac:spMkLst>
        </pc:spChg>
        <pc:spChg chg="mod">
          <ac:chgData name="堀本　隆誠" userId="aa8f65b3-1210-409b-80f5-ac31d608a8a1" providerId="ADAL" clId="{3F9B13A0-5AB9-45F7-AD37-4556B0871BC3}" dt="2023-06-29T03:06:25.848" v="14196" actId="1076"/>
          <ac:spMkLst>
            <pc:docMk/>
            <pc:sldMk cId="601121182" sldId="362"/>
            <ac:spMk id="6" creationId="{F4838DBC-5BE4-93F3-1895-06C6D314902D}"/>
          </ac:spMkLst>
        </pc:spChg>
        <pc:spChg chg="del">
          <ac:chgData name="堀本　隆誠" userId="aa8f65b3-1210-409b-80f5-ac31d608a8a1" providerId="ADAL" clId="{3F9B13A0-5AB9-45F7-AD37-4556B0871BC3}" dt="2023-06-26T05:36:24.983" v="6444" actId="478"/>
          <ac:spMkLst>
            <pc:docMk/>
            <pc:sldMk cId="601121182" sldId="362"/>
            <ac:spMk id="7" creationId="{0E66F25A-07F0-5EF1-A53A-58AED8254474}"/>
          </ac:spMkLst>
        </pc:spChg>
      </pc:sldChg>
      <pc:sldChg chg="modSp add mod modNotesTx">
        <pc:chgData name="堀本　隆誠" userId="aa8f65b3-1210-409b-80f5-ac31d608a8a1" providerId="ADAL" clId="{3F9B13A0-5AB9-45F7-AD37-4556B0871BC3}" dt="2023-07-04T15:38:12.483" v="31938" actId="20577"/>
        <pc:sldMkLst>
          <pc:docMk/>
          <pc:sldMk cId="947007683" sldId="363"/>
        </pc:sldMkLst>
        <pc:spChg chg="mod">
          <ac:chgData name="堀本　隆誠" userId="aa8f65b3-1210-409b-80f5-ac31d608a8a1" providerId="ADAL" clId="{3F9B13A0-5AB9-45F7-AD37-4556B0871BC3}" dt="2023-06-27T06:43:26.531" v="8780"/>
          <ac:spMkLst>
            <pc:docMk/>
            <pc:sldMk cId="947007683" sldId="363"/>
            <ac:spMk id="3" creationId="{EAB7CE10-BAA5-D9F8-F878-D4473E5885C8}"/>
          </ac:spMkLst>
        </pc:spChg>
        <pc:graphicFrameChg chg="mod modGraphic">
          <ac:chgData name="堀本　隆誠" userId="aa8f65b3-1210-409b-80f5-ac31d608a8a1" providerId="ADAL" clId="{3F9B13A0-5AB9-45F7-AD37-4556B0871BC3}" dt="2023-07-03T07:20:13.704" v="25013" actId="207"/>
          <ac:graphicFrameMkLst>
            <pc:docMk/>
            <pc:sldMk cId="947007683" sldId="363"/>
            <ac:graphicFrameMk id="4" creationId="{042600BA-F31A-2007-D7B5-D9F22D3A5D3B}"/>
          </ac:graphicFrameMkLst>
        </pc:graphicFrameChg>
      </pc:sldChg>
      <pc:sldChg chg="modSp add mod ord modNotesTx">
        <pc:chgData name="堀本　隆誠" userId="aa8f65b3-1210-409b-80f5-ac31d608a8a1" providerId="ADAL" clId="{3F9B13A0-5AB9-45F7-AD37-4556B0871BC3}" dt="2023-07-04T15:35:17.227" v="31812" actId="20577"/>
        <pc:sldMkLst>
          <pc:docMk/>
          <pc:sldMk cId="3244212361" sldId="364"/>
        </pc:sldMkLst>
        <pc:spChg chg="mod">
          <ac:chgData name="堀本　隆誠" userId="aa8f65b3-1210-409b-80f5-ac31d608a8a1" providerId="ADAL" clId="{3F9B13A0-5AB9-45F7-AD37-4556B0871BC3}" dt="2023-06-26T07:50:42.667" v="8272" actId="14100"/>
          <ac:spMkLst>
            <pc:docMk/>
            <pc:sldMk cId="3244212361" sldId="364"/>
            <ac:spMk id="2" creationId="{7CAC9385-9B5C-16CF-19CA-C6AAC76A2E9A}"/>
          </ac:spMkLst>
        </pc:spChg>
        <pc:spChg chg="mod">
          <ac:chgData name="堀本　隆誠" userId="aa8f65b3-1210-409b-80f5-ac31d608a8a1" providerId="ADAL" clId="{3F9B13A0-5AB9-45F7-AD37-4556B0871BC3}" dt="2023-06-27T06:43:26.531" v="8780"/>
          <ac:spMkLst>
            <pc:docMk/>
            <pc:sldMk cId="3244212361" sldId="364"/>
            <ac:spMk id="3" creationId="{EAB7CE10-BAA5-D9F8-F878-D4473E5885C8}"/>
          </ac:spMkLst>
        </pc:spChg>
        <pc:graphicFrameChg chg="mod modGraphic">
          <ac:chgData name="堀本　隆誠" userId="aa8f65b3-1210-409b-80f5-ac31d608a8a1" providerId="ADAL" clId="{3F9B13A0-5AB9-45F7-AD37-4556B0871BC3}" dt="2023-07-03T06:11:08.063" v="25006" actId="114"/>
          <ac:graphicFrameMkLst>
            <pc:docMk/>
            <pc:sldMk cId="3244212361" sldId="364"/>
            <ac:graphicFrameMk id="4" creationId="{042600BA-F31A-2007-D7B5-D9F22D3A5D3B}"/>
          </ac:graphicFrameMkLst>
        </pc:graphicFrameChg>
      </pc:sldChg>
      <pc:sldChg chg="modSp add mod modNotesTx">
        <pc:chgData name="堀本　隆誠" userId="aa8f65b3-1210-409b-80f5-ac31d608a8a1" providerId="ADAL" clId="{3F9B13A0-5AB9-45F7-AD37-4556B0871BC3}" dt="2023-07-04T15:38:34.807" v="31947" actId="20577"/>
        <pc:sldMkLst>
          <pc:docMk/>
          <pc:sldMk cId="1261155947" sldId="365"/>
        </pc:sldMkLst>
        <pc:spChg chg="mod">
          <ac:chgData name="堀本　隆誠" userId="aa8f65b3-1210-409b-80f5-ac31d608a8a1" providerId="ADAL" clId="{3F9B13A0-5AB9-45F7-AD37-4556B0871BC3}" dt="2023-06-27T06:43:26.531" v="8780"/>
          <ac:spMkLst>
            <pc:docMk/>
            <pc:sldMk cId="1261155947" sldId="365"/>
            <ac:spMk id="3" creationId="{EAB7CE10-BAA5-D9F8-F878-D4473E5885C8}"/>
          </ac:spMkLst>
        </pc:spChg>
        <pc:graphicFrameChg chg="mod modGraphic">
          <ac:chgData name="堀本　隆誠" userId="aa8f65b3-1210-409b-80f5-ac31d608a8a1" providerId="ADAL" clId="{3F9B13A0-5AB9-45F7-AD37-4556B0871BC3}" dt="2023-07-03T07:20:04.536" v="25012" actId="207"/>
          <ac:graphicFrameMkLst>
            <pc:docMk/>
            <pc:sldMk cId="1261155947" sldId="365"/>
            <ac:graphicFrameMk id="4" creationId="{042600BA-F31A-2007-D7B5-D9F22D3A5D3B}"/>
          </ac:graphicFrameMkLst>
        </pc:graphicFrameChg>
      </pc:sldChg>
      <pc:sldChg chg="modSp add mod modNotesTx">
        <pc:chgData name="堀本　隆誠" userId="aa8f65b3-1210-409b-80f5-ac31d608a8a1" providerId="ADAL" clId="{3F9B13A0-5AB9-45F7-AD37-4556B0871BC3}" dt="2023-06-29T03:49:44.318" v="14771" actId="20577"/>
        <pc:sldMkLst>
          <pc:docMk/>
          <pc:sldMk cId="1261011099" sldId="366"/>
        </pc:sldMkLst>
        <pc:spChg chg="mod">
          <ac:chgData name="堀本　隆誠" userId="aa8f65b3-1210-409b-80f5-ac31d608a8a1" providerId="ADAL" clId="{3F9B13A0-5AB9-45F7-AD37-4556B0871BC3}" dt="2023-06-26T08:14:03.043" v="8342" actId="113"/>
          <ac:spMkLst>
            <pc:docMk/>
            <pc:sldMk cId="1261011099" sldId="366"/>
            <ac:spMk id="3" creationId="{6FB8702D-DF52-54A2-20B5-A937A3B825C1}"/>
          </ac:spMkLst>
        </pc:spChg>
        <pc:spChg chg="mod">
          <ac:chgData name="堀本　隆誠" userId="aa8f65b3-1210-409b-80f5-ac31d608a8a1" providerId="ADAL" clId="{3F9B13A0-5AB9-45F7-AD37-4556B0871BC3}" dt="2023-06-27T06:43:26.531" v="8780"/>
          <ac:spMkLst>
            <pc:docMk/>
            <pc:sldMk cId="1261011099" sldId="366"/>
            <ac:spMk id="4" creationId="{1E8422C7-973B-3322-E8D4-EF2E3543F9A7}"/>
          </ac:spMkLst>
        </pc:spChg>
      </pc:sldChg>
      <pc:sldChg chg="modSp add mod ord modNotesTx">
        <pc:chgData name="堀本　隆誠" userId="aa8f65b3-1210-409b-80f5-ac31d608a8a1" providerId="ADAL" clId="{3F9B13A0-5AB9-45F7-AD37-4556B0871BC3}" dt="2023-06-29T03:58:44.526" v="15497" actId="20577"/>
        <pc:sldMkLst>
          <pc:docMk/>
          <pc:sldMk cId="2283440029" sldId="367"/>
        </pc:sldMkLst>
        <pc:spChg chg="mod">
          <ac:chgData name="堀本　隆誠" userId="aa8f65b3-1210-409b-80f5-ac31d608a8a1" providerId="ADAL" clId="{3F9B13A0-5AB9-45F7-AD37-4556B0871BC3}" dt="2023-06-26T08:14:37.993" v="8351" actId="113"/>
          <ac:spMkLst>
            <pc:docMk/>
            <pc:sldMk cId="2283440029" sldId="367"/>
            <ac:spMk id="3" creationId="{6FB8702D-DF52-54A2-20B5-A937A3B825C1}"/>
          </ac:spMkLst>
        </pc:spChg>
        <pc:spChg chg="mod">
          <ac:chgData name="堀本　隆誠" userId="aa8f65b3-1210-409b-80f5-ac31d608a8a1" providerId="ADAL" clId="{3F9B13A0-5AB9-45F7-AD37-4556B0871BC3}" dt="2023-06-27T06:43:26.531" v="8780"/>
          <ac:spMkLst>
            <pc:docMk/>
            <pc:sldMk cId="2283440029" sldId="367"/>
            <ac:spMk id="4" creationId="{1E8422C7-973B-3322-E8D4-EF2E3543F9A7}"/>
          </ac:spMkLst>
        </pc:spChg>
      </pc:sldChg>
      <pc:sldChg chg="modSp add mod ord modNotesTx">
        <pc:chgData name="堀本　隆誠" userId="aa8f65b3-1210-409b-80f5-ac31d608a8a1" providerId="ADAL" clId="{3F9B13A0-5AB9-45F7-AD37-4556B0871BC3}" dt="2023-06-29T07:33:30.153" v="21378" actId="20577"/>
        <pc:sldMkLst>
          <pc:docMk/>
          <pc:sldMk cId="362377688" sldId="368"/>
        </pc:sldMkLst>
        <pc:spChg chg="mod">
          <ac:chgData name="堀本　隆誠" userId="aa8f65b3-1210-409b-80f5-ac31d608a8a1" providerId="ADAL" clId="{3F9B13A0-5AB9-45F7-AD37-4556B0871BC3}" dt="2023-06-26T08:14:57.846" v="8356" actId="113"/>
          <ac:spMkLst>
            <pc:docMk/>
            <pc:sldMk cId="362377688" sldId="368"/>
            <ac:spMk id="3" creationId="{6FB8702D-DF52-54A2-20B5-A937A3B825C1}"/>
          </ac:spMkLst>
        </pc:spChg>
        <pc:spChg chg="mod">
          <ac:chgData name="堀本　隆誠" userId="aa8f65b3-1210-409b-80f5-ac31d608a8a1" providerId="ADAL" clId="{3F9B13A0-5AB9-45F7-AD37-4556B0871BC3}" dt="2023-06-27T06:43:26.531" v="8780"/>
          <ac:spMkLst>
            <pc:docMk/>
            <pc:sldMk cId="362377688" sldId="368"/>
            <ac:spMk id="4" creationId="{1E8422C7-973B-3322-E8D4-EF2E3543F9A7}"/>
          </ac:spMkLst>
        </pc:spChg>
      </pc:sldChg>
      <pc:sldChg chg="modSp add mod ord modNotesTx">
        <pc:chgData name="堀本　隆誠" userId="aa8f65b3-1210-409b-80f5-ac31d608a8a1" providerId="ADAL" clId="{3F9B13A0-5AB9-45F7-AD37-4556B0871BC3}" dt="2023-06-29T07:33:43.738" v="21415" actId="20577"/>
        <pc:sldMkLst>
          <pc:docMk/>
          <pc:sldMk cId="84770447" sldId="369"/>
        </pc:sldMkLst>
        <pc:spChg chg="mod">
          <ac:chgData name="堀本　隆誠" userId="aa8f65b3-1210-409b-80f5-ac31d608a8a1" providerId="ADAL" clId="{3F9B13A0-5AB9-45F7-AD37-4556B0871BC3}" dt="2023-06-26T08:15:43.678" v="8369" actId="113"/>
          <ac:spMkLst>
            <pc:docMk/>
            <pc:sldMk cId="84770447" sldId="369"/>
            <ac:spMk id="3" creationId="{6FB8702D-DF52-54A2-20B5-A937A3B825C1}"/>
          </ac:spMkLst>
        </pc:spChg>
        <pc:spChg chg="mod">
          <ac:chgData name="堀本　隆誠" userId="aa8f65b3-1210-409b-80f5-ac31d608a8a1" providerId="ADAL" clId="{3F9B13A0-5AB9-45F7-AD37-4556B0871BC3}" dt="2023-06-27T06:43:26.531" v="8780"/>
          <ac:spMkLst>
            <pc:docMk/>
            <pc:sldMk cId="84770447" sldId="369"/>
            <ac:spMk id="4" creationId="{1E8422C7-973B-3322-E8D4-EF2E3543F9A7}"/>
          </ac:spMkLst>
        </pc:spChg>
      </pc:sldChg>
      <pc:sldChg chg="modSp add mod ord modNotesTx">
        <pc:chgData name="堀本　隆誠" userId="aa8f65b3-1210-409b-80f5-ac31d608a8a1" providerId="ADAL" clId="{3F9B13A0-5AB9-45F7-AD37-4556B0871BC3}" dt="2023-06-29T07:34:01.990" v="21461" actId="20577"/>
        <pc:sldMkLst>
          <pc:docMk/>
          <pc:sldMk cId="455228061" sldId="370"/>
        </pc:sldMkLst>
        <pc:spChg chg="mod">
          <ac:chgData name="堀本　隆誠" userId="aa8f65b3-1210-409b-80f5-ac31d608a8a1" providerId="ADAL" clId="{3F9B13A0-5AB9-45F7-AD37-4556B0871BC3}" dt="2023-06-26T08:15:31.441" v="8366" actId="113"/>
          <ac:spMkLst>
            <pc:docMk/>
            <pc:sldMk cId="455228061" sldId="370"/>
            <ac:spMk id="3" creationId="{6FB8702D-DF52-54A2-20B5-A937A3B825C1}"/>
          </ac:spMkLst>
        </pc:spChg>
        <pc:spChg chg="mod">
          <ac:chgData name="堀本　隆誠" userId="aa8f65b3-1210-409b-80f5-ac31d608a8a1" providerId="ADAL" clId="{3F9B13A0-5AB9-45F7-AD37-4556B0871BC3}" dt="2023-06-27T06:43:26.531" v="8780"/>
          <ac:spMkLst>
            <pc:docMk/>
            <pc:sldMk cId="455228061" sldId="370"/>
            <ac:spMk id="4" creationId="{1E8422C7-973B-3322-E8D4-EF2E3543F9A7}"/>
          </ac:spMkLst>
        </pc:spChg>
      </pc:sldChg>
      <pc:sldChg chg="addSp delSp modSp add mod ord">
        <pc:chgData name="堀本　隆誠" userId="aa8f65b3-1210-409b-80f5-ac31d608a8a1" providerId="ADAL" clId="{3F9B13A0-5AB9-45F7-AD37-4556B0871BC3}" dt="2023-06-27T07:03:53.455" v="9089" actId="1076"/>
        <pc:sldMkLst>
          <pc:docMk/>
          <pc:sldMk cId="645764966" sldId="371"/>
        </pc:sldMkLst>
        <pc:spChg chg="del mod">
          <ac:chgData name="堀本　隆誠" userId="aa8f65b3-1210-409b-80f5-ac31d608a8a1" providerId="ADAL" clId="{3F9B13A0-5AB9-45F7-AD37-4556B0871BC3}" dt="2023-06-27T06:58:10.023" v="9044" actId="478"/>
          <ac:spMkLst>
            <pc:docMk/>
            <pc:sldMk cId="645764966" sldId="371"/>
            <ac:spMk id="2" creationId="{F2DE9FAC-1942-BBCA-D173-E6B5AA79FAEC}"/>
          </ac:spMkLst>
        </pc:spChg>
        <pc:spChg chg="add del mod">
          <ac:chgData name="堀本　隆誠" userId="aa8f65b3-1210-409b-80f5-ac31d608a8a1" providerId="ADAL" clId="{3F9B13A0-5AB9-45F7-AD37-4556B0871BC3}" dt="2023-06-27T06:21:20.067" v="8445"/>
          <ac:spMkLst>
            <pc:docMk/>
            <pc:sldMk cId="645764966" sldId="371"/>
            <ac:spMk id="3" creationId="{909E5D9D-BF3E-7A14-616C-6FD01F36CEE1}"/>
          </ac:spMkLst>
        </pc:spChg>
        <pc:spChg chg="add mod">
          <ac:chgData name="堀本　隆誠" userId="aa8f65b3-1210-409b-80f5-ac31d608a8a1" providerId="ADAL" clId="{3F9B13A0-5AB9-45F7-AD37-4556B0871BC3}" dt="2023-06-27T07:02:36.617" v="9083" actId="1582"/>
          <ac:spMkLst>
            <pc:docMk/>
            <pc:sldMk cId="645764966" sldId="371"/>
            <ac:spMk id="4" creationId="{E543F5DE-7B5A-C2DF-3632-F8D0F3BB4810}"/>
          </ac:spMkLst>
        </pc:spChg>
        <pc:spChg chg="add mod">
          <ac:chgData name="堀本　隆誠" userId="aa8f65b3-1210-409b-80f5-ac31d608a8a1" providerId="ADAL" clId="{3F9B13A0-5AB9-45F7-AD37-4556B0871BC3}" dt="2023-06-27T07:03:53.455" v="9089" actId="1076"/>
          <ac:spMkLst>
            <pc:docMk/>
            <pc:sldMk cId="645764966" sldId="371"/>
            <ac:spMk id="5" creationId="{76C76960-0C1D-B655-D3A2-68A286DB56C5}"/>
          </ac:spMkLst>
        </pc:spChg>
        <pc:spChg chg="add mod">
          <ac:chgData name="堀本　隆誠" userId="aa8f65b3-1210-409b-80f5-ac31d608a8a1" providerId="ADAL" clId="{3F9B13A0-5AB9-45F7-AD37-4556B0871BC3}" dt="2023-06-27T06:53:13.645" v="9016" actId="1076"/>
          <ac:spMkLst>
            <pc:docMk/>
            <pc:sldMk cId="645764966" sldId="371"/>
            <ac:spMk id="6" creationId="{7A7F0B4B-F389-A086-0020-3540E3DC091C}"/>
          </ac:spMkLst>
        </pc:spChg>
        <pc:spChg chg="add mod">
          <ac:chgData name="堀本　隆誠" userId="aa8f65b3-1210-409b-80f5-ac31d608a8a1" providerId="ADAL" clId="{3F9B13A0-5AB9-45F7-AD37-4556B0871BC3}" dt="2023-06-27T07:02:00.833" v="9078" actId="1076"/>
          <ac:spMkLst>
            <pc:docMk/>
            <pc:sldMk cId="645764966" sldId="371"/>
            <ac:spMk id="7" creationId="{9AFE4DAE-82E1-8DE6-1C70-BAADDA40DF74}"/>
          </ac:spMkLst>
        </pc:spChg>
        <pc:spChg chg="add mod">
          <ac:chgData name="堀本　隆誠" userId="aa8f65b3-1210-409b-80f5-ac31d608a8a1" providerId="ADAL" clId="{3F9B13A0-5AB9-45F7-AD37-4556B0871BC3}" dt="2023-06-27T07:02:00.833" v="9078" actId="1076"/>
          <ac:spMkLst>
            <pc:docMk/>
            <pc:sldMk cId="645764966" sldId="371"/>
            <ac:spMk id="8" creationId="{893AAEF8-8F28-20D2-8CFE-0CC71B4FB1FB}"/>
          </ac:spMkLst>
        </pc:spChg>
        <pc:spChg chg="add mod">
          <ac:chgData name="堀本　隆誠" userId="aa8f65b3-1210-409b-80f5-ac31d608a8a1" providerId="ADAL" clId="{3F9B13A0-5AB9-45F7-AD37-4556B0871BC3}" dt="2023-06-27T07:02:00.833" v="9078" actId="1076"/>
          <ac:spMkLst>
            <pc:docMk/>
            <pc:sldMk cId="645764966" sldId="371"/>
            <ac:spMk id="9" creationId="{D613B3D5-E67D-2A33-1600-35A8B312082B}"/>
          </ac:spMkLst>
        </pc:spChg>
        <pc:spChg chg="add mod">
          <ac:chgData name="堀本　隆誠" userId="aa8f65b3-1210-409b-80f5-ac31d608a8a1" providerId="ADAL" clId="{3F9B13A0-5AB9-45F7-AD37-4556B0871BC3}" dt="2023-06-27T07:03:26.623" v="9088" actId="1076"/>
          <ac:spMkLst>
            <pc:docMk/>
            <pc:sldMk cId="645764966" sldId="371"/>
            <ac:spMk id="10" creationId="{9544F51B-3082-C1C3-501C-764BBA8701E9}"/>
          </ac:spMkLst>
        </pc:spChg>
        <pc:spChg chg="add mod">
          <ac:chgData name="堀本　隆誠" userId="aa8f65b3-1210-409b-80f5-ac31d608a8a1" providerId="ADAL" clId="{3F9B13A0-5AB9-45F7-AD37-4556B0871BC3}" dt="2023-06-27T07:03:26.623" v="9088" actId="1076"/>
          <ac:spMkLst>
            <pc:docMk/>
            <pc:sldMk cId="645764966" sldId="371"/>
            <ac:spMk id="11" creationId="{1AA94FD6-148E-FECE-28A0-D9AEEA952FD8}"/>
          </ac:spMkLst>
        </pc:spChg>
        <pc:spChg chg="add mod">
          <ac:chgData name="堀本　隆誠" userId="aa8f65b3-1210-409b-80f5-ac31d608a8a1" providerId="ADAL" clId="{3F9B13A0-5AB9-45F7-AD37-4556B0871BC3}" dt="2023-06-27T07:02:09" v="9079" actId="1076"/>
          <ac:spMkLst>
            <pc:docMk/>
            <pc:sldMk cId="645764966" sldId="371"/>
            <ac:spMk id="12" creationId="{DEA1C30D-3D73-859C-F980-10A4EBEA0736}"/>
          </ac:spMkLst>
        </pc:spChg>
        <pc:spChg chg="add mod">
          <ac:chgData name="堀本　隆誠" userId="aa8f65b3-1210-409b-80f5-ac31d608a8a1" providerId="ADAL" clId="{3F9B13A0-5AB9-45F7-AD37-4556B0871BC3}" dt="2023-06-27T07:02:09" v="9079" actId="1076"/>
          <ac:spMkLst>
            <pc:docMk/>
            <pc:sldMk cId="645764966" sldId="371"/>
            <ac:spMk id="13" creationId="{0DCCC618-978E-E0C8-543D-FEF75768A60D}"/>
          </ac:spMkLst>
        </pc:spChg>
        <pc:spChg chg="add mod">
          <ac:chgData name="堀本　隆誠" userId="aa8f65b3-1210-409b-80f5-ac31d608a8a1" providerId="ADAL" clId="{3F9B13A0-5AB9-45F7-AD37-4556B0871BC3}" dt="2023-06-27T07:02:09" v="9079" actId="1076"/>
          <ac:spMkLst>
            <pc:docMk/>
            <pc:sldMk cId="645764966" sldId="371"/>
            <ac:spMk id="14" creationId="{05D03A39-3971-FD9F-7673-FB60D0904459}"/>
          </ac:spMkLst>
        </pc:spChg>
        <pc:spChg chg="add mod">
          <ac:chgData name="堀本　隆誠" userId="aa8f65b3-1210-409b-80f5-ac31d608a8a1" providerId="ADAL" clId="{3F9B13A0-5AB9-45F7-AD37-4556B0871BC3}" dt="2023-06-27T07:02:22.237" v="9082" actId="14100"/>
          <ac:spMkLst>
            <pc:docMk/>
            <pc:sldMk cId="645764966" sldId="371"/>
            <ac:spMk id="23" creationId="{25589AB7-ECE5-9E53-B470-9F73EFB99324}"/>
          </ac:spMkLst>
        </pc:spChg>
        <pc:spChg chg="add mod ord">
          <ac:chgData name="堀本　隆誠" userId="aa8f65b3-1210-409b-80f5-ac31d608a8a1" providerId="ADAL" clId="{3F9B13A0-5AB9-45F7-AD37-4556B0871BC3}" dt="2023-06-27T07:03:26.623" v="9088" actId="1076"/>
          <ac:spMkLst>
            <pc:docMk/>
            <pc:sldMk cId="645764966" sldId="371"/>
            <ac:spMk id="24" creationId="{65F28EA6-C492-CAF9-D0D7-AC7227C99A02}"/>
          </ac:spMkLst>
        </pc:spChg>
        <pc:spChg chg="add mod ord">
          <ac:chgData name="堀本　隆誠" userId="aa8f65b3-1210-409b-80f5-ac31d608a8a1" providerId="ADAL" clId="{3F9B13A0-5AB9-45F7-AD37-4556B0871BC3}" dt="2023-06-27T07:02:00.833" v="9078" actId="1076"/>
          <ac:spMkLst>
            <pc:docMk/>
            <pc:sldMk cId="645764966" sldId="371"/>
            <ac:spMk id="27" creationId="{28A8DD74-1371-6461-84AC-952D002D6C0F}"/>
          </ac:spMkLst>
        </pc:spChg>
        <pc:spChg chg="add mod ord">
          <ac:chgData name="堀本　隆誠" userId="aa8f65b3-1210-409b-80f5-ac31d608a8a1" providerId="ADAL" clId="{3F9B13A0-5AB9-45F7-AD37-4556B0871BC3}" dt="2023-06-27T07:02:09" v="9079" actId="1076"/>
          <ac:spMkLst>
            <pc:docMk/>
            <pc:sldMk cId="645764966" sldId="371"/>
            <ac:spMk id="28" creationId="{56E24FBA-096A-47D7-CF69-6DB8B76C814F}"/>
          </ac:spMkLst>
        </pc:spChg>
        <pc:cxnChg chg="add mod">
          <ac:chgData name="堀本　隆誠" userId="aa8f65b3-1210-409b-80f5-ac31d608a8a1" providerId="ADAL" clId="{3F9B13A0-5AB9-45F7-AD37-4556B0871BC3}" dt="2023-06-27T06:53:33.777" v="9019" actId="1582"/>
          <ac:cxnSpMkLst>
            <pc:docMk/>
            <pc:sldMk cId="645764966" sldId="371"/>
            <ac:cxnSpMk id="16" creationId="{3640B8B4-BA3F-2921-9A3C-CD9498ACD44A}"/>
          </ac:cxnSpMkLst>
        </pc:cxnChg>
        <pc:cxnChg chg="add mod">
          <ac:chgData name="堀本　隆誠" userId="aa8f65b3-1210-409b-80f5-ac31d608a8a1" providerId="ADAL" clId="{3F9B13A0-5AB9-45F7-AD37-4556B0871BC3}" dt="2023-06-27T06:57:31.654" v="9041" actId="14100"/>
          <ac:cxnSpMkLst>
            <pc:docMk/>
            <pc:sldMk cId="645764966" sldId="371"/>
            <ac:cxnSpMk id="17" creationId="{A28DF400-BE97-4032-8A4C-4C9303798AF5}"/>
          </ac:cxnSpMkLst>
        </pc:cxnChg>
        <pc:cxnChg chg="add mod">
          <ac:chgData name="堀本　隆誠" userId="aa8f65b3-1210-409b-80f5-ac31d608a8a1" providerId="ADAL" clId="{3F9B13A0-5AB9-45F7-AD37-4556B0871BC3}" dt="2023-06-27T06:54:10.574" v="9027" actId="14100"/>
          <ac:cxnSpMkLst>
            <pc:docMk/>
            <pc:sldMk cId="645764966" sldId="371"/>
            <ac:cxnSpMk id="20" creationId="{C840C1C1-6545-4424-8DAE-A9A9FD3B2C6F}"/>
          </ac:cxnSpMkLst>
        </pc:cxnChg>
      </pc:sldChg>
      <pc:sldChg chg="modSp add del mod">
        <pc:chgData name="堀本　隆誠" userId="aa8f65b3-1210-409b-80f5-ac31d608a8a1" providerId="ADAL" clId="{3F9B13A0-5AB9-45F7-AD37-4556B0871BC3}" dt="2023-06-27T09:38:59.148" v="9299" actId="2696"/>
        <pc:sldMkLst>
          <pc:docMk/>
          <pc:sldMk cId="2803224891" sldId="372"/>
        </pc:sldMkLst>
        <pc:spChg chg="mod ord">
          <ac:chgData name="堀本　隆誠" userId="aa8f65b3-1210-409b-80f5-ac31d608a8a1" providerId="ADAL" clId="{3F9B13A0-5AB9-45F7-AD37-4556B0871BC3}" dt="2023-06-27T07:08:45.954" v="9105" actId="113"/>
          <ac:spMkLst>
            <pc:docMk/>
            <pc:sldMk cId="2803224891" sldId="372"/>
            <ac:spMk id="4" creationId="{E543F5DE-7B5A-C2DF-3632-F8D0F3BB4810}"/>
          </ac:spMkLst>
        </pc:spChg>
        <pc:spChg chg="mod">
          <ac:chgData name="堀本　隆誠" userId="aa8f65b3-1210-409b-80f5-ac31d608a8a1" providerId="ADAL" clId="{3F9B13A0-5AB9-45F7-AD37-4556B0871BC3}" dt="2023-06-27T07:07:16.152" v="9093" actId="207"/>
          <ac:spMkLst>
            <pc:docMk/>
            <pc:sldMk cId="2803224891" sldId="372"/>
            <ac:spMk id="5" creationId="{76C76960-0C1D-B655-D3A2-68A286DB56C5}"/>
          </ac:spMkLst>
        </pc:spChg>
        <pc:spChg chg="mod">
          <ac:chgData name="堀本　隆誠" userId="aa8f65b3-1210-409b-80f5-ac31d608a8a1" providerId="ADAL" clId="{3F9B13A0-5AB9-45F7-AD37-4556B0871BC3}" dt="2023-06-27T07:07:21.028" v="9094" actId="207"/>
          <ac:spMkLst>
            <pc:docMk/>
            <pc:sldMk cId="2803224891" sldId="372"/>
            <ac:spMk id="6" creationId="{7A7F0B4B-F389-A086-0020-3540E3DC091C}"/>
          </ac:spMkLst>
        </pc:spChg>
        <pc:spChg chg="mod">
          <ac:chgData name="堀本　隆誠" userId="aa8f65b3-1210-409b-80f5-ac31d608a8a1" providerId="ADAL" clId="{3F9B13A0-5AB9-45F7-AD37-4556B0871BC3}" dt="2023-06-27T07:07:03.331" v="9092" actId="207"/>
          <ac:spMkLst>
            <pc:docMk/>
            <pc:sldMk cId="2803224891" sldId="372"/>
            <ac:spMk id="7" creationId="{9AFE4DAE-82E1-8DE6-1C70-BAADDA40DF74}"/>
          </ac:spMkLst>
        </pc:spChg>
        <pc:spChg chg="mod">
          <ac:chgData name="堀本　隆誠" userId="aa8f65b3-1210-409b-80f5-ac31d608a8a1" providerId="ADAL" clId="{3F9B13A0-5AB9-45F7-AD37-4556B0871BC3}" dt="2023-06-27T07:07:03.331" v="9092" actId="207"/>
          <ac:spMkLst>
            <pc:docMk/>
            <pc:sldMk cId="2803224891" sldId="372"/>
            <ac:spMk id="8" creationId="{893AAEF8-8F28-20D2-8CFE-0CC71B4FB1FB}"/>
          </ac:spMkLst>
        </pc:spChg>
        <pc:spChg chg="mod">
          <ac:chgData name="堀本　隆誠" userId="aa8f65b3-1210-409b-80f5-ac31d608a8a1" providerId="ADAL" clId="{3F9B13A0-5AB9-45F7-AD37-4556B0871BC3}" dt="2023-06-27T07:07:03.331" v="9092" actId="207"/>
          <ac:spMkLst>
            <pc:docMk/>
            <pc:sldMk cId="2803224891" sldId="372"/>
            <ac:spMk id="9" creationId="{D613B3D5-E67D-2A33-1600-35A8B312082B}"/>
          </ac:spMkLst>
        </pc:spChg>
        <pc:spChg chg="mod">
          <ac:chgData name="堀本　隆誠" userId="aa8f65b3-1210-409b-80f5-ac31d608a8a1" providerId="ADAL" clId="{3F9B13A0-5AB9-45F7-AD37-4556B0871BC3}" dt="2023-06-27T07:07:16.152" v="9093" actId="207"/>
          <ac:spMkLst>
            <pc:docMk/>
            <pc:sldMk cId="2803224891" sldId="372"/>
            <ac:spMk id="10" creationId="{9544F51B-3082-C1C3-501C-764BBA8701E9}"/>
          </ac:spMkLst>
        </pc:spChg>
        <pc:spChg chg="mod">
          <ac:chgData name="堀本　隆誠" userId="aa8f65b3-1210-409b-80f5-ac31d608a8a1" providerId="ADAL" clId="{3F9B13A0-5AB9-45F7-AD37-4556B0871BC3}" dt="2023-06-27T07:07:16.152" v="9093" actId="207"/>
          <ac:spMkLst>
            <pc:docMk/>
            <pc:sldMk cId="2803224891" sldId="372"/>
            <ac:spMk id="11" creationId="{1AA94FD6-148E-FECE-28A0-D9AEEA952FD8}"/>
          </ac:spMkLst>
        </pc:spChg>
        <pc:spChg chg="mod">
          <ac:chgData name="堀本　隆誠" userId="aa8f65b3-1210-409b-80f5-ac31d608a8a1" providerId="ADAL" clId="{3F9B13A0-5AB9-45F7-AD37-4556B0871BC3}" dt="2023-06-27T07:07:03.331" v="9092" actId="207"/>
          <ac:spMkLst>
            <pc:docMk/>
            <pc:sldMk cId="2803224891" sldId="372"/>
            <ac:spMk id="12" creationId="{DEA1C30D-3D73-859C-F980-10A4EBEA0736}"/>
          </ac:spMkLst>
        </pc:spChg>
        <pc:spChg chg="mod">
          <ac:chgData name="堀本　隆誠" userId="aa8f65b3-1210-409b-80f5-ac31d608a8a1" providerId="ADAL" clId="{3F9B13A0-5AB9-45F7-AD37-4556B0871BC3}" dt="2023-06-27T07:07:03.331" v="9092" actId="207"/>
          <ac:spMkLst>
            <pc:docMk/>
            <pc:sldMk cId="2803224891" sldId="372"/>
            <ac:spMk id="13" creationId="{0DCCC618-978E-E0C8-543D-FEF75768A60D}"/>
          </ac:spMkLst>
        </pc:spChg>
        <pc:spChg chg="mod">
          <ac:chgData name="堀本　隆誠" userId="aa8f65b3-1210-409b-80f5-ac31d608a8a1" providerId="ADAL" clId="{3F9B13A0-5AB9-45F7-AD37-4556B0871BC3}" dt="2023-06-27T07:07:03.331" v="9092" actId="207"/>
          <ac:spMkLst>
            <pc:docMk/>
            <pc:sldMk cId="2803224891" sldId="372"/>
            <ac:spMk id="14" creationId="{05D03A39-3971-FD9F-7673-FB60D0904459}"/>
          </ac:spMkLst>
        </pc:spChg>
        <pc:spChg chg="mod">
          <ac:chgData name="堀本　隆誠" userId="aa8f65b3-1210-409b-80f5-ac31d608a8a1" providerId="ADAL" clId="{3F9B13A0-5AB9-45F7-AD37-4556B0871BC3}" dt="2023-06-27T07:08:10.898" v="9102" actId="208"/>
          <ac:spMkLst>
            <pc:docMk/>
            <pc:sldMk cId="2803224891" sldId="372"/>
            <ac:spMk id="23" creationId="{25589AB7-ECE5-9E53-B470-9F73EFB99324}"/>
          </ac:spMkLst>
        </pc:spChg>
        <pc:spChg chg="mod">
          <ac:chgData name="堀本　隆誠" userId="aa8f65b3-1210-409b-80f5-ac31d608a8a1" providerId="ADAL" clId="{3F9B13A0-5AB9-45F7-AD37-4556B0871BC3}" dt="2023-06-27T07:15:16.474" v="9156" actId="207"/>
          <ac:spMkLst>
            <pc:docMk/>
            <pc:sldMk cId="2803224891" sldId="372"/>
            <ac:spMk id="24" creationId="{65F28EA6-C492-CAF9-D0D7-AC7227C99A02}"/>
          </ac:spMkLst>
        </pc:spChg>
        <pc:spChg chg="mod">
          <ac:chgData name="堀本　隆誠" userId="aa8f65b3-1210-409b-80f5-ac31d608a8a1" providerId="ADAL" clId="{3F9B13A0-5AB9-45F7-AD37-4556B0871BC3}" dt="2023-06-27T07:15:25.295" v="9157" actId="207"/>
          <ac:spMkLst>
            <pc:docMk/>
            <pc:sldMk cId="2803224891" sldId="372"/>
            <ac:spMk id="27" creationId="{28A8DD74-1371-6461-84AC-952D002D6C0F}"/>
          </ac:spMkLst>
        </pc:spChg>
        <pc:spChg chg="mod">
          <ac:chgData name="堀本　隆誠" userId="aa8f65b3-1210-409b-80f5-ac31d608a8a1" providerId="ADAL" clId="{3F9B13A0-5AB9-45F7-AD37-4556B0871BC3}" dt="2023-06-27T07:15:48.033" v="9158" actId="207"/>
          <ac:spMkLst>
            <pc:docMk/>
            <pc:sldMk cId="2803224891" sldId="372"/>
            <ac:spMk id="28" creationId="{56E24FBA-096A-47D7-CF69-6DB8B76C814F}"/>
          </ac:spMkLst>
        </pc:spChg>
        <pc:cxnChg chg="mod">
          <ac:chgData name="堀本　隆誠" userId="aa8f65b3-1210-409b-80f5-ac31d608a8a1" providerId="ADAL" clId="{3F9B13A0-5AB9-45F7-AD37-4556B0871BC3}" dt="2023-06-27T07:08:34.152" v="9104" actId="14100"/>
          <ac:cxnSpMkLst>
            <pc:docMk/>
            <pc:sldMk cId="2803224891" sldId="372"/>
            <ac:cxnSpMk id="16" creationId="{3640B8B4-BA3F-2921-9A3C-CD9498ACD44A}"/>
          </ac:cxnSpMkLst>
        </pc:cxnChg>
        <pc:cxnChg chg="mod">
          <ac:chgData name="堀本　隆誠" userId="aa8f65b3-1210-409b-80f5-ac31d608a8a1" providerId="ADAL" clId="{3F9B13A0-5AB9-45F7-AD37-4556B0871BC3}" dt="2023-06-27T07:07:48.627" v="9097" actId="208"/>
          <ac:cxnSpMkLst>
            <pc:docMk/>
            <pc:sldMk cId="2803224891" sldId="372"/>
            <ac:cxnSpMk id="17" creationId="{A28DF400-BE97-4032-8A4C-4C9303798AF5}"/>
          </ac:cxnSpMkLst>
        </pc:cxnChg>
        <pc:cxnChg chg="mod">
          <ac:chgData name="堀本　隆誠" userId="aa8f65b3-1210-409b-80f5-ac31d608a8a1" providerId="ADAL" clId="{3F9B13A0-5AB9-45F7-AD37-4556B0871BC3}" dt="2023-06-27T07:08:34.152" v="9104" actId="14100"/>
          <ac:cxnSpMkLst>
            <pc:docMk/>
            <pc:sldMk cId="2803224891" sldId="372"/>
            <ac:cxnSpMk id="20" creationId="{C840C1C1-6545-4424-8DAE-A9A9FD3B2C6F}"/>
          </ac:cxnSpMkLst>
        </pc:cxnChg>
      </pc:sldChg>
      <pc:sldChg chg="addSp delSp modSp add del mod">
        <pc:chgData name="堀本　隆誠" userId="aa8f65b3-1210-409b-80f5-ac31d608a8a1" providerId="ADAL" clId="{3F9B13A0-5AB9-45F7-AD37-4556B0871BC3}" dt="2023-06-27T07:16:20.455" v="9161" actId="2696"/>
        <pc:sldMkLst>
          <pc:docMk/>
          <pc:sldMk cId="4163480597" sldId="373"/>
        </pc:sldMkLst>
        <pc:spChg chg="add del mod">
          <ac:chgData name="堀本　隆誠" userId="aa8f65b3-1210-409b-80f5-ac31d608a8a1" providerId="ADAL" clId="{3F9B13A0-5AB9-45F7-AD37-4556B0871BC3}" dt="2023-06-27T07:10:16.193" v="9130" actId="21"/>
          <ac:spMkLst>
            <pc:docMk/>
            <pc:sldMk cId="4163480597" sldId="373"/>
            <ac:spMk id="2" creationId="{43B4C46E-4546-31FF-E89E-2D776798BA03}"/>
          </ac:spMkLst>
        </pc:spChg>
        <pc:spChg chg="add mod">
          <ac:chgData name="堀本　隆誠" userId="aa8f65b3-1210-409b-80f5-ac31d608a8a1" providerId="ADAL" clId="{3F9B13A0-5AB9-45F7-AD37-4556B0871BC3}" dt="2023-06-27T07:11:51.707" v="9155" actId="1076"/>
          <ac:spMkLst>
            <pc:docMk/>
            <pc:sldMk cId="4163480597" sldId="373"/>
            <ac:spMk id="3" creationId="{4F247DF8-847E-1595-7B16-4F241556A332}"/>
          </ac:spMkLst>
        </pc:spChg>
      </pc:sldChg>
      <pc:sldChg chg="addSp modSp add del">
        <pc:chgData name="堀本　隆誠" userId="aa8f65b3-1210-409b-80f5-ac31d608a8a1" providerId="ADAL" clId="{3F9B13A0-5AB9-45F7-AD37-4556B0871BC3}" dt="2023-06-27T09:39:01.698" v="9300" actId="2696"/>
        <pc:sldMkLst>
          <pc:docMk/>
          <pc:sldMk cId="2390143589" sldId="374"/>
        </pc:sldMkLst>
        <pc:spChg chg="add mod">
          <ac:chgData name="堀本　隆誠" userId="aa8f65b3-1210-409b-80f5-ac31d608a8a1" providerId="ADAL" clId="{3F9B13A0-5AB9-45F7-AD37-4556B0871BC3}" dt="2023-06-27T07:16:17.039" v="9160"/>
          <ac:spMkLst>
            <pc:docMk/>
            <pc:sldMk cId="2390143589" sldId="374"/>
            <ac:spMk id="2" creationId="{8E55BCF5-9C54-C4CC-2E0C-84C0C4462386}"/>
          </ac:spMkLst>
        </pc:spChg>
      </pc:sldChg>
      <pc:sldChg chg="addSp delSp modSp add mod modNotesTx">
        <pc:chgData name="堀本　隆誠" userId="aa8f65b3-1210-409b-80f5-ac31d608a8a1" providerId="ADAL" clId="{3F9B13A0-5AB9-45F7-AD37-4556B0871BC3}" dt="2023-07-04T16:41:22.922" v="35282" actId="20577"/>
        <pc:sldMkLst>
          <pc:docMk/>
          <pc:sldMk cId="2103561086" sldId="375"/>
        </pc:sldMkLst>
        <pc:spChg chg="add del mod">
          <ac:chgData name="堀本　隆誠" userId="aa8f65b3-1210-409b-80f5-ac31d608a8a1" providerId="ADAL" clId="{3F9B13A0-5AB9-45F7-AD37-4556B0871BC3}" dt="2023-06-27T07:27:06.028" v="9215" actId="478"/>
          <ac:spMkLst>
            <pc:docMk/>
            <pc:sldMk cId="2103561086" sldId="375"/>
            <ac:spMk id="2" creationId="{3F59ED65-D0BE-0372-D912-F5502EFFA15C}"/>
          </ac:spMkLst>
        </pc:spChg>
        <pc:spChg chg="add del mod">
          <ac:chgData name="堀本　隆誠" userId="aa8f65b3-1210-409b-80f5-ac31d608a8a1" providerId="ADAL" clId="{3F9B13A0-5AB9-45F7-AD37-4556B0871BC3}" dt="2023-06-27T07:27:09.130" v="9216" actId="478"/>
          <ac:spMkLst>
            <pc:docMk/>
            <pc:sldMk cId="2103561086" sldId="375"/>
            <ac:spMk id="3" creationId="{9FCD193B-0D21-DF58-9022-F830425CEB54}"/>
          </ac:spMkLst>
        </pc:spChg>
        <pc:spChg chg="add del mod">
          <ac:chgData name="堀本　隆誠" userId="aa8f65b3-1210-409b-80f5-ac31d608a8a1" providerId="ADAL" clId="{3F9B13A0-5AB9-45F7-AD37-4556B0871BC3}" dt="2023-06-27T07:27:03.120" v="9214" actId="478"/>
          <ac:spMkLst>
            <pc:docMk/>
            <pc:sldMk cId="2103561086" sldId="375"/>
            <ac:spMk id="4" creationId="{6DFE4686-74E2-C00B-2439-722098341293}"/>
          </ac:spMkLst>
        </pc:spChg>
        <pc:spChg chg="del">
          <ac:chgData name="堀本　隆誠" userId="aa8f65b3-1210-409b-80f5-ac31d608a8a1" providerId="ADAL" clId="{3F9B13A0-5AB9-45F7-AD37-4556B0871BC3}" dt="2023-06-27T07:20:13.930" v="9167" actId="478"/>
          <ac:spMkLst>
            <pc:docMk/>
            <pc:sldMk cId="2103561086" sldId="375"/>
            <ac:spMk id="6" creationId="{4BB6FDF5-4431-9E7F-E410-759CFE0C4C36}"/>
          </ac:spMkLst>
        </pc:spChg>
        <pc:spChg chg="add mod">
          <ac:chgData name="堀本　隆誠" userId="aa8f65b3-1210-409b-80f5-ac31d608a8a1" providerId="ADAL" clId="{3F9B13A0-5AB9-45F7-AD37-4556B0871BC3}" dt="2023-07-03T15:24:28.049" v="27018" actId="1038"/>
          <ac:spMkLst>
            <pc:docMk/>
            <pc:sldMk cId="2103561086" sldId="375"/>
            <ac:spMk id="7" creationId="{04D87479-3A90-3CC4-F544-7DDDC4C1040C}"/>
          </ac:spMkLst>
        </pc:spChg>
        <pc:spChg chg="add mod">
          <ac:chgData name="堀本　隆誠" userId="aa8f65b3-1210-409b-80f5-ac31d608a8a1" providerId="ADAL" clId="{3F9B13A0-5AB9-45F7-AD37-4556B0871BC3}" dt="2023-07-03T09:21:36.583" v="26067" actId="164"/>
          <ac:spMkLst>
            <pc:docMk/>
            <pc:sldMk cId="2103561086" sldId="375"/>
            <ac:spMk id="8" creationId="{46B2229F-6322-18F1-3B89-6C65831AE7BE}"/>
          </ac:spMkLst>
        </pc:spChg>
        <pc:spChg chg="add del mod">
          <ac:chgData name="堀本　隆誠" userId="aa8f65b3-1210-409b-80f5-ac31d608a8a1" providerId="ADAL" clId="{3F9B13A0-5AB9-45F7-AD37-4556B0871BC3}" dt="2023-06-27T07:27:03.120" v="9214" actId="478"/>
          <ac:spMkLst>
            <pc:docMk/>
            <pc:sldMk cId="2103561086" sldId="375"/>
            <ac:spMk id="8" creationId="{4B82BA29-DB80-0EF5-E402-7DE194F65E57}"/>
          </ac:spMkLst>
        </pc:spChg>
        <pc:spChg chg="add del mod">
          <ac:chgData name="堀本　隆誠" userId="aa8f65b3-1210-409b-80f5-ac31d608a8a1" providerId="ADAL" clId="{3F9B13A0-5AB9-45F7-AD37-4556B0871BC3}" dt="2023-06-27T07:27:06.028" v="9215" actId="478"/>
          <ac:spMkLst>
            <pc:docMk/>
            <pc:sldMk cId="2103561086" sldId="375"/>
            <ac:spMk id="9" creationId="{62D7631B-031A-A83E-E50C-6D8D3674B751}"/>
          </ac:spMkLst>
        </pc:spChg>
        <pc:spChg chg="mod">
          <ac:chgData name="堀本　隆誠" userId="aa8f65b3-1210-409b-80f5-ac31d608a8a1" providerId="ADAL" clId="{3F9B13A0-5AB9-45F7-AD37-4556B0871BC3}" dt="2023-06-27T07:20:49.152" v="9202" actId="14100"/>
          <ac:spMkLst>
            <pc:docMk/>
            <pc:sldMk cId="2103561086" sldId="375"/>
            <ac:spMk id="12" creationId="{8B4A258B-3E8C-426A-6EBD-892CFB68F165}"/>
          </ac:spMkLst>
        </pc:spChg>
        <pc:spChg chg="add del mod">
          <ac:chgData name="堀本　隆誠" userId="aa8f65b3-1210-409b-80f5-ac31d608a8a1" providerId="ADAL" clId="{3F9B13A0-5AB9-45F7-AD37-4556B0871BC3}" dt="2023-06-27T07:27:09.130" v="9216" actId="478"/>
          <ac:spMkLst>
            <pc:docMk/>
            <pc:sldMk cId="2103561086" sldId="375"/>
            <ac:spMk id="13" creationId="{344EBB61-5052-BE76-4A4E-7C407C06FB89}"/>
          </ac:spMkLst>
        </pc:spChg>
        <pc:spChg chg="add mod">
          <ac:chgData name="堀本　隆誠" userId="aa8f65b3-1210-409b-80f5-ac31d608a8a1" providerId="ADAL" clId="{3F9B13A0-5AB9-45F7-AD37-4556B0871BC3}" dt="2023-07-03T09:26:51.860" v="26161" actId="1076"/>
          <ac:spMkLst>
            <pc:docMk/>
            <pc:sldMk cId="2103561086" sldId="375"/>
            <ac:spMk id="13" creationId="{67A295F2-BCC7-B84B-6909-3E7F02F7ECB1}"/>
          </ac:spMkLst>
        </pc:spChg>
        <pc:spChg chg="add del mod">
          <ac:chgData name="堀本　隆誠" userId="aa8f65b3-1210-409b-80f5-ac31d608a8a1" providerId="ADAL" clId="{3F9B13A0-5AB9-45F7-AD37-4556B0871BC3}" dt="2023-06-27T07:27:09.130" v="9216" actId="478"/>
          <ac:spMkLst>
            <pc:docMk/>
            <pc:sldMk cId="2103561086" sldId="375"/>
            <ac:spMk id="15" creationId="{5D1DEFC3-F46A-744C-3E6C-298EECF0CF36}"/>
          </ac:spMkLst>
        </pc:spChg>
        <pc:spChg chg="add mod">
          <ac:chgData name="堀本　隆誠" userId="aa8f65b3-1210-409b-80f5-ac31d608a8a1" providerId="ADAL" clId="{3F9B13A0-5AB9-45F7-AD37-4556B0871BC3}" dt="2023-07-03T09:26:59.931" v="26162" actId="1076"/>
          <ac:spMkLst>
            <pc:docMk/>
            <pc:sldMk cId="2103561086" sldId="375"/>
            <ac:spMk id="15" creationId="{E8F50F31-28BC-7A3D-BE9F-F1B0F45B1DF6}"/>
          </ac:spMkLst>
        </pc:spChg>
        <pc:spChg chg="add del mod">
          <ac:chgData name="堀本　隆誠" userId="aa8f65b3-1210-409b-80f5-ac31d608a8a1" providerId="ADAL" clId="{3F9B13A0-5AB9-45F7-AD37-4556B0871BC3}" dt="2023-06-27T07:27:09.130" v="9216" actId="478"/>
          <ac:spMkLst>
            <pc:docMk/>
            <pc:sldMk cId="2103561086" sldId="375"/>
            <ac:spMk id="16" creationId="{EF36C63C-3A60-D264-C78C-FC4B91BC8879}"/>
          </ac:spMkLst>
        </pc:spChg>
        <pc:spChg chg="add mod">
          <ac:chgData name="堀本　隆誠" userId="aa8f65b3-1210-409b-80f5-ac31d608a8a1" providerId="ADAL" clId="{3F9B13A0-5AB9-45F7-AD37-4556B0871BC3}" dt="2023-07-03T09:26:20.387" v="26155" actId="14100"/>
          <ac:spMkLst>
            <pc:docMk/>
            <pc:sldMk cId="2103561086" sldId="375"/>
            <ac:spMk id="17" creationId="{90429758-3DF4-82B7-DB5E-6450D884CEBA}"/>
          </ac:spMkLst>
        </pc:spChg>
        <pc:spChg chg="add del mod">
          <ac:chgData name="堀本　隆誠" userId="aa8f65b3-1210-409b-80f5-ac31d608a8a1" providerId="ADAL" clId="{3F9B13A0-5AB9-45F7-AD37-4556B0871BC3}" dt="2023-06-27T07:27:03.120" v="9214" actId="478"/>
          <ac:spMkLst>
            <pc:docMk/>
            <pc:sldMk cId="2103561086" sldId="375"/>
            <ac:spMk id="18" creationId="{5483D884-4D6C-009A-CE1E-174309E61BC5}"/>
          </ac:spMkLst>
        </pc:spChg>
        <pc:spChg chg="add del mod">
          <ac:chgData name="堀本　隆誠" userId="aa8f65b3-1210-409b-80f5-ac31d608a8a1" providerId="ADAL" clId="{3F9B13A0-5AB9-45F7-AD37-4556B0871BC3}" dt="2023-06-27T07:27:03.120" v="9214" actId="478"/>
          <ac:spMkLst>
            <pc:docMk/>
            <pc:sldMk cId="2103561086" sldId="375"/>
            <ac:spMk id="19" creationId="{E479AF5A-EAB3-4E74-1529-4A4B4B1A4AFD}"/>
          </ac:spMkLst>
        </pc:spChg>
        <pc:spChg chg="add del mod">
          <ac:chgData name="堀本　隆誠" userId="aa8f65b3-1210-409b-80f5-ac31d608a8a1" providerId="ADAL" clId="{3F9B13A0-5AB9-45F7-AD37-4556B0871BC3}" dt="2023-06-27T07:27:06.028" v="9215" actId="478"/>
          <ac:spMkLst>
            <pc:docMk/>
            <pc:sldMk cId="2103561086" sldId="375"/>
            <ac:spMk id="20" creationId="{F520CA92-C048-034C-5C56-96EAE4D7AB90}"/>
          </ac:spMkLst>
        </pc:spChg>
        <pc:spChg chg="add del mod">
          <ac:chgData name="堀本　隆誠" userId="aa8f65b3-1210-409b-80f5-ac31d608a8a1" providerId="ADAL" clId="{3F9B13A0-5AB9-45F7-AD37-4556B0871BC3}" dt="2023-06-27T07:27:06.028" v="9215" actId="478"/>
          <ac:spMkLst>
            <pc:docMk/>
            <pc:sldMk cId="2103561086" sldId="375"/>
            <ac:spMk id="21" creationId="{7397AB6E-13B2-44E5-970B-D737DB889144}"/>
          </ac:spMkLst>
        </pc:spChg>
        <pc:spChg chg="add del mod">
          <ac:chgData name="堀本　隆誠" userId="aa8f65b3-1210-409b-80f5-ac31d608a8a1" providerId="ADAL" clId="{3F9B13A0-5AB9-45F7-AD37-4556B0871BC3}" dt="2023-06-27T07:27:06.028" v="9215" actId="478"/>
          <ac:spMkLst>
            <pc:docMk/>
            <pc:sldMk cId="2103561086" sldId="375"/>
            <ac:spMk id="22" creationId="{D0BB4B87-2D03-D9BC-CC02-5E6C67FA3D3A}"/>
          </ac:spMkLst>
        </pc:spChg>
        <pc:spChg chg="del">
          <ac:chgData name="堀本　隆誠" userId="aa8f65b3-1210-409b-80f5-ac31d608a8a1" providerId="ADAL" clId="{3F9B13A0-5AB9-45F7-AD37-4556B0871BC3}" dt="2023-06-27T07:20:13.930" v="9167" actId="478"/>
          <ac:spMkLst>
            <pc:docMk/>
            <pc:sldMk cId="2103561086" sldId="375"/>
            <ac:spMk id="24" creationId="{4338D4F8-BD9A-E58D-5EC2-673375B56F71}"/>
          </ac:spMkLst>
        </pc:spChg>
        <pc:spChg chg="add del mod">
          <ac:chgData name="堀本　隆誠" userId="aa8f65b3-1210-409b-80f5-ac31d608a8a1" providerId="ADAL" clId="{3F9B13A0-5AB9-45F7-AD37-4556B0871BC3}" dt="2023-06-27T07:27:06.028" v="9215" actId="478"/>
          <ac:spMkLst>
            <pc:docMk/>
            <pc:sldMk cId="2103561086" sldId="375"/>
            <ac:spMk id="28" creationId="{83F6531F-58F7-59BD-37C8-A32294997496}"/>
          </ac:spMkLst>
        </pc:spChg>
        <pc:spChg chg="del">
          <ac:chgData name="堀本　隆誠" userId="aa8f65b3-1210-409b-80f5-ac31d608a8a1" providerId="ADAL" clId="{3F9B13A0-5AB9-45F7-AD37-4556B0871BC3}" dt="2023-06-27T07:20:13.930" v="9167" actId="478"/>
          <ac:spMkLst>
            <pc:docMk/>
            <pc:sldMk cId="2103561086" sldId="375"/>
            <ac:spMk id="34" creationId="{D6B6F1B1-80F3-55A7-C53A-2EBA2B3744AE}"/>
          </ac:spMkLst>
        </pc:spChg>
        <pc:spChg chg="add mod">
          <ac:chgData name="堀本　隆誠" userId="aa8f65b3-1210-409b-80f5-ac31d608a8a1" providerId="ADAL" clId="{3F9B13A0-5AB9-45F7-AD37-4556B0871BC3}" dt="2023-07-03T14:58:18.893" v="26751"/>
          <ac:spMkLst>
            <pc:docMk/>
            <pc:sldMk cId="2103561086" sldId="375"/>
            <ac:spMk id="38" creationId="{9DF60B18-2E76-81E4-F67D-45A57ED0D75F}"/>
          </ac:spMkLst>
        </pc:spChg>
        <pc:spChg chg="add del mod">
          <ac:chgData name="堀本　隆誠" userId="aa8f65b3-1210-409b-80f5-ac31d608a8a1" providerId="ADAL" clId="{3F9B13A0-5AB9-45F7-AD37-4556B0871BC3}" dt="2023-06-27T09:42:54.817" v="9320" actId="478"/>
          <ac:spMkLst>
            <pc:docMk/>
            <pc:sldMk cId="2103561086" sldId="375"/>
            <ac:spMk id="39" creationId="{3F7482E2-A6EF-C3FB-B95A-C4F987A9FF20}"/>
          </ac:spMkLst>
        </pc:spChg>
        <pc:spChg chg="add mod">
          <ac:chgData name="堀本　隆誠" userId="aa8f65b3-1210-409b-80f5-ac31d608a8a1" providerId="ADAL" clId="{3F9B13A0-5AB9-45F7-AD37-4556B0871BC3}" dt="2023-06-27T18:10:13.964" v="11410" actId="1036"/>
          <ac:spMkLst>
            <pc:docMk/>
            <pc:sldMk cId="2103561086" sldId="375"/>
            <ac:spMk id="40" creationId="{96D3EA2E-D009-D045-0028-4DA4F1AF9206}"/>
          </ac:spMkLst>
        </pc:spChg>
        <pc:grpChg chg="add mod">
          <ac:chgData name="堀本　隆誠" userId="aa8f65b3-1210-409b-80f5-ac31d608a8a1" providerId="ADAL" clId="{3F9B13A0-5AB9-45F7-AD37-4556B0871BC3}" dt="2023-07-03T09:24:20.353" v="26100" actId="164"/>
          <ac:grpSpMkLst>
            <pc:docMk/>
            <pc:sldMk cId="2103561086" sldId="375"/>
            <ac:grpSpMk id="10" creationId="{D90BBD8F-164F-850A-0BB9-76EE9CEF0AC2}"/>
          </ac:grpSpMkLst>
        </pc:grpChg>
        <pc:grpChg chg="add mod">
          <ac:chgData name="堀本　隆誠" userId="aa8f65b3-1210-409b-80f5-ac31d608a8a1" providerId="ADAL" clId="{3F9B13A0-5AB9-45F7-AD37-4556B0871BC3}" dt="2023-07-03T09:26:28.883" v="26157" actId="1076"/>
          <ac:grpSpMkLst>
            <pc:docMk/>
            <pc:sldMk cId="2103561086" sldId="375"/>
            <ac:grpSpMk id="20" creationId="{0603FEA7-864C-6437-C7EA-4382C3A9DB02}"/>
          </ac:grpSpMkLst>
        </pc:grpChg>
        <pc:cxnChg chg="add mod">
          <ac:chgData name="堀本　隆誠" userId="aa8f65b3-1210-409b-80f5-ac31d608a8a1" providerId="ADAL" clId="{3F9B13A0-5AB9-45F7-AD37-4556B0871BC3}" dt="2023-07-03T09:26:35.296" v="26158" actId="14100"/>
          <ac:cxnSpMkLst>
            <pc:docMk/>
            <pc:sldMk cId="2103561086" sldId="375"/>
            <ac:cxnSpMk id="2" creationId="{C8292024-37EA-993E-CAF1-C7D79250E87A}"/>
          </ac:cxnSpMkLst>
        </pc:cxnChg>
        <pc:cxnChg chg="add mod">
          <ac:chgData name="堀本　隆誠" userId="aa8f65b3-1210-409b-80f5-ac31d608a8a1" providerId="ADAL" clId="{3F9B13A0-5AB9-45F7-AD37-4556B0871BC3}" dt="2023-07-03T09:26:42.122" v="26159" actId="14100"/>
          <ac:cxnSpMkLst>
            <pc:docMk/>
            <pc:sldMk cId="2103561086" sldId="375"/>
            <ac:cxnSpMk id="3" creationId="{3C27A780-8677-CE35-B244-D2D2058CB900}"/>
          </ac:cxnSpMkLst>
        </pc:cxnChg>
        <pc:cxnChg chg="add del mod">
          <ac:chgData name="堀本　隆誠" userId="aa8f65b3-1210-409b-80f5-ac31d608a8a1" providerId="ADAL" clId="{3F9B13A0-5AB9-45F7-AD37-4556B0871BC3}" dt="2023-07-03T09:21:48.270" v="26069" actId="478"/>
          <ac:cxnSpMkLst>
            <pc:docMk/>
            <pc:sldMk cId="2103561086" sldId="375"/>
            <ac:cxnSpMk id="4" creationId="{691788EE-C598-82C9-5CA1-18CDBE825E58}"/>
          </ac:cxnSpMkLst>
        </pc:cxnChg>
        <pc:cxnChg chg="add mod">
          <ac:chgData name="堀本　隆誠" userId="aa8f65b3-1210-409b-80f5-ac31d608a8a1" providerId="ADAL" clId="{3F9B13A0-5AB9-45F7-AD37-4556B0871BC3}" dt="2023-07-03T09:22:19.922" v="26074" actId="208"/>
          <ac:cxnSpMkLst>
            <pc:docMk/>
            <pc:sldMk cId="2103561086" sldId="375"/>
            <ac:cxnSpMk id="6" creationId="{EE8FAE60-BFB0-E566-59B8-7F60CF51801D}"/>
          </ac:cxnSpMkLst>
        </pc:cxnChg>
        <pc:cxnChg chg="add mod">
          <ac:chgData name="堀本　隆誠" userId="aa8f65b3-1210-409b-80f5-ac31d608a8a1" providerId="ADAL" clId="{3F9B13A0-5AB9-45F7-AD37-4556B0871BC3}" dt="2023-07-03T09:24:04.548" v="26096" actId="14100"/>
          <ac:cxnSpMkLst>
            <pc:docMk/>
            <pc:sldMk cId="2103561086" sldId="375"/>
            <ac:cxnSpMk id="9" creationId="{588ED615-802F-3EF8-718B-9713DAD24D3A}"/>
          </ac:cxnSpMkLst>
        </pc:cxnChg>
        <pc:cxnChg chg="del">
          <ac:chgData name="堀本　隆誠" userId="aa8f65b3-1210-409b-80f5-ac31d608a8a1" providerId="ADAL" clId="{3F9B13A0-5AB9-45F7-AD37-4556B0871BC3}" dt="2023-06-27T07:20:13.930" v="9167" actId="478"/>
          <ac:cxnSpMkLst>
            <pc:docMk/>
            <pc:sldMk cId="2103561086" sldId="375"/>
            <ac:cxnSpMk id="10" creationId="{D41D593C-6DF1-4D54-2FF8-45DDE15DCD28}"/>
          </ac:cxnSpMkLst>
        </pc:cxnChg>
        <pc:cxnChg chg="del">
          <ac:chgData name="堀本　隆誠" userId="aa8f65b3-1210-409b-80f5-ac31d608a8a1" providerId="ADAL" clId="{3F9B13A0-5AB9-45F7-AD37-4556B0871BC3}" dt="2023-06-27T07:20:13.930" v="9167" actId="478"/>
          <ac:cxnSpMkLst>
            <pc:docMk/>
            <pc:sldMk cId="2103561086" sldId="375"/>
            <ac:cxnSpMk id="11" creationId="{A6D62469-0F3D-C462-B71E-6A038A165C61}"/>
          </ac:cxnSpMkLst>
        </pc:cxnChg>
        <pc:cxnChg chg="del">
          <ac:chgData name="堀本　隆誠" userId="aa8f65b3-1210-409b-80f5-ac31d608a8a1" providerId="ADAL" clId="{3F9B13A0-5AB9-45F7-AD37-4556B0871BC3}" dt="2023-06-27T07:20:13.930" v="9167" actId="478"/>
          <ac:cxnSpMkLst>
            <pc:docMk/>
            <pc:sldMk cId="2103561086" sldId="375"/>
            <ac:cxnSpMk id="14" creationId="{AB410578-3BA1-CD55-455B-10B83FA5A405}"/>
          </ac:cxnSpMkLst>
        </pc:cxnChg>
        <pc:cxnChg chg="del">
          <ac:chgData name="堀本　隆誠" userId="aa8f65b3-1210-409b-80f5-ac31d608a8a1" providerId="ADAL" clId="{3F9B13A0-5AB9-45F7-AD37-4556B0871BC3}" dt="2023-06-27T07:20:13.930" v="9167" actId="478"/>
          <ac:cxnSpMkLst>
            <pc:docMk/>
            <pc:sldMk cId="2103561086" sldId="375"/>
            <ac:cxnSpMk id="17" creationId="{957B2115-D281-353C-5639-89FC70C9F945}"/>
          </ac:cxnSpMkLst>
        </pc:cxnChg>
        <pc:cxnChg chg="add del mod">
          <ac:chgData name="堀本　隆誠" userId="aa8f65b3-1210-409b-80f5-ac31d608a8a1" providerId="ADAL" clId="{3F9B13A0-5AB9-45F7-AD37-4556B0871BC3}" dt="2023-06-27T07:27:09.130" v="9216" actId="478"/>
          <ac:cxnSpMkLst>
            <pc:docMk/>
            <pc:sldMk cId="2103561086" sldId="375"/>
            <ac:cxnSpMk id="23" creationId="{34265A71-1DA2-4BF5-E9D9-4D3EF7B02B6F}"/>
          </ac:cxnSpMkLst>
        </pc:cxnChg>
        <pc:cxnChg chg="add del mod">
          <ac:chgData name="堀本　隆誠" userId="aa8f65b3-1210-409b-80f5-ac31d608a8a1" providerId="ADAL" clId="{3F9B13A0-5AB9-45F7-AD37-4556B0871BC3}" dt="2023-06-27T07:27:03.120" v="9214" actId="478"/>
          <ac:cxnSpMkLst>
            <pc:docMk/>
            <pc:sldMk cId="2103561086" sldId="375"/>
            <ac:cxnSpMk id="25" creationId="{8E0DDAE3-11A1-BB44-BD1C-D609E1D92D24}"/>
          </ac:cxnSpMkLst>
        </pc:cxnChg>
        <pc:cxnChg chg="del">
          <ac:chgData name="堀本　隆誠" userId="aa8f65b3-1210-409b-80f5-ac31d608a8a1" providerId="ADAL" clId="{3F9B13A0-5AB9-45F7-AD37-4556B0871BC3}" dt="2023-06-27T07:20:13.930" v="9167" actId="478"/>
          <ac:cxnSpMkLst>
            <pc:docMk/>
            <pc:sldMk cId="2103561086" sldId="375"/>
            <ac:cxnSpMk id="26" creationId="{5577951F-1538-8A02-B7A1-DBA3DB89DC23}"/>
          </ac:cxnSpMkLst>
        </pc:cxnChg>
        <pc:cxnChg chg="add del mod">
          <ac:chgData name="堀本　隆誠" userId="aa8f65b3-1210-409b-80f5-ac31d608a8a1" providerId="ADAL" clId="{3F9B13A0-5AB9-45F7-AD37-4556B0871BC3}" dt="2023-06-27T07:27:06.028" v="9215" actId="478"/>
          <ac:cxnSpMkLst>
            <pc:docMk/>
            <pc:sldMk cId="2103561086" sldId="375"/>
            <ac:cxnSpMk id="27" creationId="{11EDFDD0-3CFB-ABE5-361C-07687C1D69C8}"/>
          </ac:cxnSpMkLst>
        </pc:cxnChg>
        <pc:cxnChg chg="del">
          <ac:chgData name="堀本　隆誠" userId="aa8f65b3-1210-409b-80f5-ac31d608a8a1" providerId="ADAL" clId="{3F9B13A0-5AB9-45F7-AD37-4556B0871BC3}" dt="2023-06-27T07:20:13.930" v="9167" actId="478"/>
          <ac:cxnSpMkLst>
            <pc:docMk/>
            <pc:sldMk cId="2103561086" sldId="375"/>
            <ac:cxnSpMk id="30" creationId="{FBE7E6C6-B7D6-C74F-3EB6-0B64673529C9}"/>
          </ac:cxnSpMkLst>
        </pc:cxnChg>
        <pc:cxnChg chg="del">
          <ac:chgData name="堀本　隆誠" userId="aa8f65b3-1210-409b-80f5-ac31d608a8a1" providerId="ADAL" clId="{3F9B13A0-5AB9-45F7-AD37-4556B0871BC3}" dt="2023-06-27T07:20:13.930" v="9167" actId="478"/>
          <ac:cxnSpMkLst>
            <pc:docMk/>
            <pc:sldMk cId="2103561086" sldId="375"/>
            <ac:cxnSpMk id="31" creationId="{1B33ECF7-4528-F87C-7D1A-13F522664BA4}"/>
          </ac:cxnSpMkLst>
        </pc:cxnChg>
        <pc:cxnChg chg="del">
          <ac:chgData name="堀本　隆誠" userId="aa8f65b3-1210-409b-80f5-ac31d608a8a1" providerId="ADAL" clId="{3F9B13A0-5AB9-45F7-AD37-4556B0871BC3}" dt="2023-06-27T07:20:13.930" v="9167" actId="478"/>
          <ac:cxnSpMkLst>
            <pc:docMk/>
            <pc:sldMk cId="2103561086" sldId="375"/>
            <ac:cxnSpMk id="32" creationId="{673BCB49-1880-BF6A-A91F-894DED607828}"/>
          </ac:cxnSpMkLst>
        </pc:cxnChg>
      </pc:sldChg>
      <pc:sldChg chg="modSp add del mod modNotesTx">
        <pc:chgData name="堀本　隆誠" userId="aa8f65b3-1210-409b-80f5-ac31d608a8a1" providerId="ADAL" clId="{3F9B13A0-5AB9-45F7-AD37-4556B0871BC3}" dt="2023-07-03T15:21:11.826" v="26983" actId="2696"/>
        <pc:sldMkLst>
          <pc:docMk/>
          <pc:sldMk cId="3608588808" sldId="376"/>
        </pc:sldMkLst>
        <pc:spChg chg="mod">
          <ac:chgData name="堀本　隆誠" userId="aa8f65b3-1210-409b-80f5-ac31d608a8a1" providerId="ADAL" clId="{3F9B13A0-5AB9-45F7-AD37-4556B0871BC3}" dt="2023-07-03T07:47:23.874" v="25073" actId="20577"/>
          <ac:spMkLst>
            <pc:docMk/>
            <pc:sldMk cId="3608588808" sldId="376"/>
            <ac:spMk id="7" creationId="{04D87479-3A90-3CC4-F544-7DDDC4C1040C}"/>
          </ac:spMkLst>
        </pc:spChg>
        <pc:spChg chg="mod">
          <ac:chgData name="堀本　隆誠" userId="aa8f65b3-1210-409b-80f5-ac31d608a8a1" providerId="ADAL" clId="{3F9B13A0-5AB9-45F7-AD37-4556B0871BC3}" dt="2023-07-03T07:47:18.083" v="25069" actId="20577"/>
          <ac:spMkLst>
            <pc:docMk/>
            <pc:sldMk cId="3608588808" sldId="376"/>
            <ac:spMk id="8" creationId="{4B82BA29-DB80-0EF5-E402-7DE194F65E57}"/>
          </ac:spMkLst>
        </pc:spChg>
        <pc:spChg chg="mod">
          <ac:chgData name="堀本　隆誠" userId="aa8f65b3-1210-409b-80f5-ac31d608a8a1" providerId="ADAL" clId="{3F9B13A0-5AB9-45F7-AD37-4556B0871BC3}" dt="2023-07-03T07:47:45.015" v="25085" actId="20577"/>
          <ac:spMkLst>
            <pc:docMk/>
            <pc:sldMk cId="3608588808" sldId="376"/>
            <ac:spMk id="9" creationId="{62D7631B-031A-A83E-E50C-6D8D3674B751}"/>
          </ac:spMkLst>
        </pc:spChg>
        <pc:spChg chg="mod">
          <ac:chgData name="堀本　隆誠" userId="aa8f65b3-1210-409b-80f5-ac31d608a8a1" providerId="ADAL" clId="{3F9B13A0-5AB9-45F7-AD37-4556B0871BC3}" dt="2023-07-03T07:47:50.548" v="25089" actId="20577"/>
          <ac:spMkLst>
            <pc:docMk/>
            <pc:sldMk cId="3608588808" sldId="376"/>
            <ac:spMk id="13" creationId="{344EBB61-5052-BE76-4A4E-7C407C06FB89}"/>
          </ac:spMkLst>
        </pc:spChg>
        <pc:spChg chg="mod">
          <ac:chgData name="堀本　隆誠" userId="aa8f65b3-1210-409b-80f5-ac31d608a8a1" providerId="ADAL" clId="{3F9B13A0-5AB9-45F7-AD37-4556B0871BC3}" dt="2023-07-03T07:48:01.886" v="25097" actId="20577"/>
          <ac:spMkLst>
            <pc:docMk/>
            <pc:sldMk cId="3608588808" sldId="376"/>
            <ac:spMk id="15" creationId="{5D1DEFC3-F46A-744C-3E6C-298EECF0CF36}"/>
          </ac:spMkLst>
        </pc:spChg>
        <pc:spChg chg="mod">
          <ac:chgData name="堀本　隆誠" userId="aa8f65b3-1210-409b-80f5-ac31d608a8a1" providerId="ADAL" clId="{3F9B13A0-5AB9-45F7-AD37-4556B0871BC3}" dt="2023-07-03T07:47:56.485" v="25093" actId="20577"/>
          <ac:spMkLst>
            <pc:docMk/>
            <pc:sldMk cId="3608588808" sldId="376"/>
            <ac:spMk id="16" creationId="{EF36C63C-3A60-D264-C78C-FC4B91BC8879}"/>
          </ac:spMkLst>
        </pc:spChg>
        <pc:spChg chg="mod">
          <ac:chgData name="堀本　隆誠" userId="aa8f65b3-1210-409b-80f5-ac31d608a8a1" providerId="ADAL" clId="{3F9B13A0-5AB9-45F7-AD37-4556B0871BC3}" dt="2023-07-03T07:47:38.854" v="25081" actId="20577"/>
          <ac:spMkLst>
            <pc:docMk/>
            <pc:sldMk cId="3608588808" sldId="376"/>
            <ac:spMk id="18" creationId="{5483D884-4D6C-009A-CE1E-174309E61BC5}"/>
          </ac:spMkLst>
        </pc:spChg>
        <pc:spChg chg="mod">
          <ac:chgData name="堀本　隆誠" userId="aa8f65b3-1210-409b-80f5-ac31d608a8a1" providerId="ADAL" clId="{3F9B13A0-5AB9-45F7-AD37-4556B0871BC3}" dt="2023-07-03T07:47:32.142" v="25077" actId="20577"/>
          <ac:spMkLst>
            <pc:docMk/>
            <pc:sldMk cId="3608588808" sldId="376"/>
            <ac:spMk id="19" creationId="{E479AF5A-EAB3-4E74-1529-4A4B4B1A4AFD}"/>
          </ac:spMkLst>
        </pc:spChg>
        <pc:spChg chg="mod">
          <ac:chgData name="堀本　隆誠" userId="aa8f65b3-1210-409b-80f5-ac31d608a8a1" providerId="ADAL" clId="{3F9B13A0-5AB9-45F7-AD37-4556B0871BC3}" dt="2023-07-03T07:48:08.698" v="25101" actId="20577"/>
          <ac:spMkLst>
            <pc:docMk/>
            <pc:sldMk cId="3608588808" sldId="376"/>
            <ac:spMk id="20" creationId="{F520CA92-C048-034C-5C56-96EAE4D7AB90}"/>
          </ac:spMkLst>
        </pc:spChg>
        <pc:spChg chg="mod">
          <ac:chgData name="堀本　隆誠" userId="aa8f65b3-1210-409b-80f5-ac31d608a8a1" providerId="ADAL" clId="{3F9B13A0-5AB9-45F7-AD37-4556B0871BC3}" dt="2023-07-03T07:48:14.858" v="25105" actId="20577"/>
          <ac:spMkLst>
            <pc:docMk/>
            <pc:sldMk cId="3608588808" sldId="376"/>
            <ac:spMk id="21" creationId="{7397AB6E-13B2-44E5-970B-D737DB889144}"/>
          </ac:spMkLst>
        </pc:spChg>
        <pc:spChg chg="mod">
          <ac:chgData name="堀本　隆誠" userId="aa8f65b3-1210-409b-80f5-ac31d608a8a1" providerId="ADAL" clId="{3F9B13A0-5AB9-45F7-AD37-4556B0871BC3}" dt="2023-07-03T07:48:26.579" v="25110" actId="20577"/>
          <ac:spMkLst>
            <pc:docMk/>
            <pc:sldMk cId="3608588808" sldId="376"/>
            <ac:spMk id="22" creationId="{D0BB4B87-2D03-D9BC-CC02-5E6C67FA3D3A}"/>
          </ac:spMkLst>
        </pc:spChg>
        <pc:cxnChg chg="mod">
          <ac:chgData name="堀本　隆誠" userId="aa8f65b3-1210-409b-80f5-ac31d608a8a1" providerId="ADAL" clId="{3F9B13A0-5AB9-45F7-AD37-4556B0871BC3}" dt="2023-06-27T17:46:13.870" v="11154" actId="14100"/>
          <ac:cxnSpMkLst>
            <pc:docMk/>
            <pc:sldMk cId="3608588808" sldId="376"/>
            <ac:cxnSpMk id="27" creationId="{11EDFDD0-3CFB-ABE5-361C-07687C1D69C8}"/>
          </ac:cxnSpMkLst>
        </pc:cxnChg>
      </pc:sldChg>
      <pc:sldChg chg="modSp add mod ord modNotesTx">
        <pc:chgData name="堀本　隆誠" userId="aa8f65b3-1210-409b-80f5-ac31d608a8a1" providerId="ADAL" clId="{3F9B13A0-5AB9-45F7-AD37-4556B0871BC3}" dt="2023-07-03T07:53:39.363" v="25222"/>
        <pc:sldMkLst>
          <pc:docMk/>
          <pc:sldMk cId="3948077125" sldId="377"/>
        </pc:sldMkLst>
        <pc:spChg chg="mod">
          <ac:chgData name="堀本　隆誠" userId="aa8f65b3-1210-409b-80f5-ac31d608a8a1" providerId="ADAL" clId="{3F9B13A0-5AB9-45F7-AD37-4556B0871BC3}" dt="2023-06-27T07:30:20.429" v="9259" actId="207"/>
          <ac:spMkLst>
            <pc:docMk/>
            <pc:sldMk cId="3948077125" sldId="377"/>
            <ac:spMk id="2" creationId="{3F59ED65-D0BE-0372-D912-F5502EFFA15C}"/>
          </ac:spMkLst>
        </pc:spChg>
        <pc:spChg chg="mod">
          <ac:chgData name="堀本　隆誠" userId="aa8f65b3-1210-409b-80f5-ac31d608a8a1" providerId="ADAL" clId="{3F9B13A0-5AB9-45F7-AD37-4556B0871BC3}" dt="2023-06-27T07:31:12.072" v="9262" actId="207"/>
          <ac:spMkLst>
            <pc:docMk/>
            <pc:sldMk cId="3948077125" sldId="377"/>
            <ac:spMk id="3" creationId="{9FCD193B-0D21-DF58-9022-F830425CEB54}"/>
          </ac:spMkLst>
        </pc:spChg>
        <pc:spChg chg="mod">
          <ac:chgData name="堀本　隆誠" userId="aa8f65b3-1210-409b-80f5-ac31d608a8a1" providerId="ADAL" clId="{3F9B13A0-5AB9-45F7-AD37-4556B0871BC3}" dt="2023-06-27T07:30:26.086" v="9260" actId="207"/>
          <ac:spMkLst>
            <pc:docMk/>
            <pc:sldMk cId="3948077125" sldId="377"/>
            <ac:spMk id="4" creationId="{6DFE4686-74E2-C00B-2439-722098341293}"/>
          </ac:spMkLst>
        </pc:spChg>
        <pc:spChg chg="mod">
          <ac:chgData name="堀本　隆誠" userId="aa8f65b3-1210-409b-80f5-ac31d608a8a1" providerId="ADAL" clId="{3F9B13A0-5AB9-45F7-AD37-4556B0871BC3}" dt="2023-07-03T07:48:52.092" v="25117" actId="20577"/>
          <ac:spMkLst>
            <pc:docMk/>
            <pc:sldMk cId="3948077125" sldId="377"/>
            <ac:spMk id="7" creationId="{04D87479-3A90-3CC4-F544-7DDDC4C1040C}"/>
          </ac:spMkLst>
        </pc:spChg>
        <pc:spChg chg="mod">
          <ac:chgData name="堀本　隆誠" userId="aa8f65b3-1210-409b-80f5-ac31d608a8a1" providerId="ADAL" clId="{3F9B13A0-5AB9-45F7-AD37-4556B0871BC3}" dt="2023-07-03T07:48:46.476" v="25114" actId="20577"/>
          <ac:spMkLst>
            <pc:docMk/>
            <pc:sldMk cId="3948077125" sldId="377"/>
            <ac:spMk id="8" creationId="{4B82BA29-DB80-0EF5-E402-7DE194F65E57}"/>
          </ac:spMkLst>
        </pc:spChg>
        <pc:spChg chg="mod">
          <ac:chgData name="堀本　隆誠" userId="aa8f65b3-1210-409b-80f5-ac31d608a8a1" providerId="ADAL" clId="{3F9B13A0-5AB9-45F7-AD37-4556B0871BC3}" dt="2023-07-03T07:49:10.393" v="25128" actId="20577"/>
          <ac:spMkLst>
            <pc:docMk/>
            <pc:sldMk cId="3948077125" sldId="377"/>
            <ac:spMk id="9" creationId="{62D7631B-031A-A83E-E50C-6D8D3674B751}"/>
          </ac:spMkLst>
        </pc:spChg>
        <pc:spChg chg="mod">
          <ac:chgData name="堀本　隆誠" userId="aa8f65b3-1210-409b-80f5-ac31d608a8a1" providerId="ADAL" clId="{3F9B13A0-5AB9-45F7-AD37-4556B0871BC3}" dt="2023-07-03T07:49:22.941" v="25132" actId="20577"/>
          <ac:spMkLst>
            <pc:docMk/>
            <pc:sldMk cId="3948077125" sldId="377"/>
            <ac:spMk id="13" creationId="{344EBB61-5052-BE76-4A4E-7C407C06FB89}"/>
          </ac:spMkLst>
        </pc:spChg>
        <pc:spChg chg="mod">
          <ac:chgData name="堀本　隆誠" userId="aa8f65b3-1210-409b-80f5-ac31d608a8a1" providerId="ADAL" clId="{3F9B13A0-5AB9-45F7-AD37-4556B0871BC3}" dt="2023-07-03T07:49:33.967" v="25140" actId="20577"/>
          <ac:spMkLst>
            <pc:docMk/>
            <pc:sldMk cId="3948077125" sldId="377"/>
            <ac:spMk id="15" creationId="{5D1DEFC3-F46A-744C-3E6C-298EECF0CF36}"/>
          </ac:spMkLst>
        </pc:spChg>
        <pc:spChg chg="mod">
          <ac:chgData name="堀本　隆誠" userId="aa8f65b3-1210-409b-80f5-ac31d608a8a1" providerId="ADAL" clId="{3F9B13A0-5AB9-45F7-AD37-4556B0871BC3}" dt="2023-07-03T07:49:28.609" v="25136" actId="20577"/>
          <ac:spMkLst>
            <pc:docMk/>
            <pc:sldMk cId="3948077125" sldId="377"/>
            <ac:spMk id="16" creationId="{EF36C63C-3A60-D264-C78C-FC4B91BC8879}"/>
          </ac:spMkLst>
        </pc:spChg>
        <pc:spChg chg="mod">
          <ac:chgData name="堀本　隆誠" userId="aa8f65b3-1210-409b-80f5-ac31d608a8a1" providerId="ADAL" clId="{3F9B13A0-5AB9-45F7-AD37-4556B0871BC3}" dt="2023-07-03T07:49:03.782" v="25124" actId="20577"/>
          <ac:spMkLst>
            <pc:docMk/>
            <pc:sldMk cId="3948077125" sldId="377"/>
            <ac:spMk id="18" creationId="{5483D884-4D6C-009A-CE1E-174309E61BC5}"/>
          </ac:spMkLst>
        </pc:spChg>
        <pc:spChg chg="mod">
          <ac:chgData name="堀本　隆誠" userId="aa8f65b3-1210-409b-80f5-ac31d608a8a1" providerId="ADAL" clId="{3F9B13A0-5AB9-45F7-AD37-4556B0871BC3}" dt="2023-07-03T07:48:57.559" v="25120" actId="20577"/>
          <ac:spMkLst>
            <pc:docMk/>
            <pc:sldMk cId="3948077125" sldId="377"/>
            <ac:spMk id="19" creationId="{E479AF5A-EAB3-4E74-1529-4A4B4B1A4AFD}"/>
          </ac:spMkLst>
        </pc:spChg>
        <pc:spChg chg="mod">
          <ac:chgData name="堀本　隆誠" userId="aa8f65b3-1210-409b-80f5-ac31d608a8a1" providerId="ADAL" clId="{3F9B13A0-5AB9-45F7-AD37-4556B0871BC3}" dt="2023-07-03T07:49:41.310" v="25144" actId="20577"/>
          <ac:spMkLst>
            <pc:docMk/>
            <pc:sldMk cId="3948077125" sldId="377"/>
            <ac:spMk id="20" creationId="{F520CA92-C048-034C-5C56-96EAE4D7AB90}"/>
          </ac:spMkLst>
        </pc:spChg>
        <pc:spChg chg="mod">
          <ac:chgData name="堀本　隆誠" userId="aa8f65b3-1210-409b-80f5-ac31d608a8a1" providerId="ADAL" clId="{3F9B13A0-5AB9-45F7-AD37-4556B0871BC3}" dt="2023-07-03T07:49:49.170" v="25148" actId="20577"/>
          <ac:spMkLst>
            <pc:docMk/>
            <pc:sldMk cId="3948077125" sldId="377"/>
            <ac:spMk id="21" creationId="{7397AB6E-13B2-44E5-970B-D737DB889144}"/>
          </ac:spMkLst>
        </pc:spChg>
        <pc:spChg chg="mod">
          <ac:chgData name="堀本　隆誠" userId="aa8f65b3-1210-409b-80f5-ac31d608a8a1" providerId="ADAL" clId="{3F9B13A0-5AB9-45F7-AD37-4556B0871BC3}" dt="2023-07-03T07:51:51.524" v="25208" actId="20577"/>
          <ac:spMkLst>
            <pc:docMk/>
            <pc:sldMk cId="3948077125" sldId="377"/>
            <ac:spMk id="22" creationId="{D0BB4B87-2D03-D9BC-CC02-5E6C67FA3D3A}"/>
          </ac:spMkLst>
        </pc:spChg>
        <pc:spChg chg="mod">
          <ac:chgData name="堀本　隆誠" userId="aa8f65b3-1210-409b-80f5-ac31d608a8a1" providerId="ADAL" clId="{3F9B13A0-5AB9-45F7-AD37-4556B0871BC3}" dt="2023-06-27T07:30:14.593" v="9258" actId="208"/>
          <ac:spMkLst>
            <pc:docMk/>
            <pc:sldMk cId="3948077125" sldId="377"/>
            <ac:spMk id="28" creationId="{83F6531F-58F7-59BD-37C8-A32294997496}"/>
          </ac:spMkLst>
        </pc:spChg>
        <pc:cxnChg chg="mod">
          <ac:chgData name="堀本　隆誠" userId="aa8f65b3-1210-409b-80f5-ac31d608a8a1" providerId="ADAL" clId="{3F9B13A0-5AB9-45F7-AD37-4556B0871BC3}" dt="2023-06-27T07:30:09.905" v="9257" actId="208"/>
          <ac:cxnSpMkLst>
            <pc:docMk/>
            <pc:sldMk cId="3948077125" sldId="377"/>
            <ac:cxnSpMk id="23" creationId="{34265A71-1DA2-4BF5-E9D9-4D3EF7B02B6F}"/>
          </ac:cxnSpMkLst>
        </pc:cxnChg>
        <pc:cxnChg chg="mod">
          <ac:chgData name="堀本　隆誠" userId="aa8f65b3-1210-409b-80f5-ac31d608a8a1" providerId="ADAL" clId="{3F9B13A0-5AB9-45F7-AD37-4556B0871BC3}" dt="2023-06-27T07:29:58.972" v="9255" actId="208"/>
          <ac:cxnSpMkLst>
            <pc:docMk/>
            <pc:sldMk cId="3948077125" sldId="377"/>
            <ac:cxnSpMk id="25" creationId="{8E0DDAE3-11A1-BB44-BD1C-D609E1D92D24}"/>
          </ac:cxnSpMkLst>
        </pc:cxnChg>
        <pc:cxnChg chg="mod">
          <ac:chgData name="堀本　隆誠" userId="aa8f65b3-1210-409b-80f5-ac31d608a8a1" providerId="ADAL" clId="{3F9B13A0-5AB9-45F7-AD37-4556B0871BC3}" dt="2023-06-27T17:46:27.620" v="11159" actId="14100"/>
          <ac:cxnSpMkLst>
            <pc:docMk/>
            <pc:sldMk cId="3948077125" sldId="377"/>
            <ac:cxnSpMk id="27" creationId="{11EDFDD0-3CFB-ABE5-361C-07687C1D69C8}"/>
          </ac:cxnSpMkLst>
        </pc:cxnChg>
      </pc:sldChg>
      <pc:sldChg chg="addSp modSp add mod ord modNotesTx">
        <pc:chgData name="堀本　隆誠" userId="aa8f65b3-1210-409b-80f5-ac31d608a8a1" providerId="ADAL" clId="{3F9B13A0-5AB9-45F7-AD37-4556B0871BC3}" dt="2023-07-03T14:53:15.329" v="26633" actId="20577"/>
        <pc:sldMkLst>
          <pc:docMk/>
          <pc:sldMk cId="1938551988" sldId="378"/>
        </pc:sldMkLst>
        <pc:spChg chg="add mod">
          <ac:chgData name="堀本　隆誠" userId="aa8f65b3-1210-409b-80f5-ac31d608a8a1" providerId="ADAL" clId="{3F9B13A0-5AB9-45F7-AD37-4556B0871BC3}" dt="2023-07-03T14:53:15.329" v="26633" actId="20577"/>
          <ac:spMkLst>
            <pc:docMk/>
            <pc:sldMk cId="1938551988" sldId="378"/>
            <ac:spMk id="6" creationId="{7A15ECFF-29D9-06F9-CD44-F4157B23AB20}"/>
          </ac:spMkLst>
        </pc:spChg>
        <pc:spChg chg="mod">
          <ac:chgData name="堀本　隆誠" userId="aa8f65b3-1210-409b-80f5-ac31d608a8a1" providerId="ADAL" clId="{3F9B13A0-5AB9-45F7-AD37-4556B0871BC3}" dt="2023-07-03T07:50:07.714" v="25155" actId="20577"/>
          <ac:spMkLst>
            <pc:docMk/>
            <pc:sldMk cId="1938551988" sldId="378"/>
            <ac:spMk id="8" creationId="{4B82BA29-DB80-0EF5-E402-7DE194F65E57}"/>
          </ac:spMkLst>
        </pc:spChg>
        <pc:spChg chg="add mod">
          <ac:chgData name="堀本　隆誠" userId="aa8f65b3-1210-409b-80f5-ac31d608a8a1" providerId="ADAL" clId="{3F9B13A0-5AB9-45F7-AD37-4556B0871BC3}" dt="2023-06-27T18:10:04.704" v="11406" actId="1036"/>
          <ac:spMkLst>
            <pc:docMk/>
            <pc:sldMk cId="1938551988" sldId="378"/>
            <ac:spMk id="10" creationId="{00055CC4-EF8F-BBDA-1F09-84BE771AC896}"/>
          </ac:spMkLst>
        </pc:spChg>
        <pc:spChg chg="mod">
          <ac:chgData name="堀本　隆誠" userId="aa8f65b3-1210-409b-80f5-ac31d608a8a1" providerId="ADAL" clId="{3F9B13A0-5AB9-45F7-AD37-4556B0871BC3}" dt="2023-07-03T07:50:18.650" v="25162" actId="20577"/>
          <ac:spMkLst>
            <pc:docMk/>
            <pc:sldMk cId="1938551988" sldId="378"/>
            <ac:spMk id="18" creationId="{5483D884-4D6C-009A-CE1E-174309E61BC5}"/>
          </ac:spMkLst>
        </pc:spChg>
        <pc:spChg chg="mod">
          <ac:chgData name="堀本　隆誠" userId="aa8f65b3-1210-409b-80f5-ac31d608a8a1" providerId="ADAL" clId="{3F9B13A0-5AB9-45F7-AD37-4556B0871BC3}" dt="2023-07-03T07:50:13.541" v="25158" actId="20577"/>
          <ac:spMkLst>
            <pc:docMk/>
            <pc:sldMk cId="1938551988" sldId="378"/>
            <ac:spMk id="19" creationId="{E479AF5A-EAB3-4E74-1529-4A4B4B1A4AFD}"/>
          </ac:spMkLst>
        </pc:spChg>
      </pc:sldChg>
      <pc:sldChg chg="modSp add mod ord modNotesTx">
        <pc:chgData name="堀本　隆誠" userId="aa8f65b3-1210-409b-80f5-ac31d608a8a1" providerId="ADAL" clId="{3F9B13A0-5AB9-45F7-AD37-4556B0871BC3}" dt="2023-07-03T07:53:39.363" v="25222"/>
        <pc:sldMkLst>
          <pc:docMk/>
          <pc:sldMk cId="1070235423" sldId="379"/>
        </pc:sldMkLst>
        <pc:spChg chg="mod">
          <ac:chgData name="堀本　隆誠" userId="aa8f65b3-1210-409b-80f5-ac31d608a8a1" providerId="ADAL" clId="{3F9B13A0-5AB9-45F7-AD37-4556B0871BC3}" dt="2023-06-27T09:45:55.769" v="9338" actId="207"/>
          <ac:spMkLst>
            <pc:docMk/>
            <pc:sldMk cId="1070235423" sldId="379"/>
            <ac:spMk id="2" creationId="{3F59ED65-D0BE-0372-D912-F5502EFFA15C}"/>
          </ac:spMkLst>
        </pc:spChg>
        <pc:spChg chg="mod">
          <ac:chgData name="堀本　隆誠" userId="aa8f65b3-1210-409b-80f5-ac31d608a8a1" providerId="ADAL" clId="{3F9B13A0-5AB9-45F7-AD37-4556B0871BC3}" dt="2023-06-27T09:45:49.122" v="9337" actId="207"/>
          <ac:spMkLst>
            <pc:docMk/>
            <pc:sldMk cId="1070235423" sldId="379"/>
            <ac:spMk id="3" creationId="{9FCD193B-0D21-DF58-9022-F830425CEB54}"/>
          </ac:spMkLst>
        </pc:spChg>
        <pc:spChg chg="mod">
          <ac:chgData name="堀本　隆誠" userId="aa8f65b3-1210-409b-80f5-ac31d608a8a1" providerId="ADAL" clId="{3F9B13A0-5AB9-45F7-AD37-4556B0871BC3}" dt="2023-06-27T17:24:22.680" v="11009" actId="1076"/>
          <ac:spMkLst>
            <pc:docMk/>
            <pc:sldMk cId="1070235423" sldId="379"/>
            <ac:spMk id="4" creationId="{6DFE4686-74E2-C00B-2439-722098341293}"/>
          </ac:spMkLst>
        </pc:spChg>
        <pc:spChg chg="mod">
          <ac:chgData name="堀本　隆誠" userId="aa8f65b3-1210-409b-80f5-ac31d608a8a1" providerId="ADAL" clId="{3F9B13A0-5AB9-45F7-AD37-4556B0871BC3}" dt="2023-07-03T07:50:59.763" v="25179" actId="20577"/>
          <ac:spMkLst>
            <pc:docMk/>
            <pc:sldMk cId="1070235423" sldId="379"/>
            <ac:spMk id="7" creationId="{04D87479-3A90-3CC4-F544-7DDDC4C1040C}"/>
          </ac:spMkLst>
        </pc:spChg>
        <pc:spChg chg="mod">
          <ac:chgData name="堀本　隆誠" userId="aa8f65b3-1210-409b-80f5-ac31d608a8a1" providerId="ADAL" clId="{3F9B13A0-5AB9-45F7-AD37-4556B0871BC3}" dt="2023-07-03T07:50:38.059" v="25167" actId="20577"/>
          <ac:spMkLst>
            <pc:docMk/>
            <pc:sldMk cId="1070235423" sldId="379"/>
            <ac:spMk id="8" creationId="{4B82BA29-DB80-0EF5-E402-7DE194F65E57}"/>
          </ac:spMkLst>
        </pc:spChg>
        <pc:spChg chg="mod">
          <ac:chgData name="堀本　隆誠" userId="aa8f65b3-1210-409b-80f5-ac31d608a8a1" providerId="ADAL" clId="{3F9B13A0-5AB9-45F7-AD37-4556B0871BC3}" dt="2023-07-03T07:51:06.268" v="25183" actId="20577"/>
          <ac:spMkLst>
            <pc:docMk/>
            <pc:sldMk cId="1070235423" sldId="379"/>
            <ac:spMk id="9" creationId="{62D7631B-031A-A83E-E50C-6D8D3674B751}"/>
          </ac:spMkLst>
        </pc:spChg>
        <pc:spChg chg="mod">
          <ac:chgData name="堀本　隆誠" userId="aa8f65b3-1210-409b-80f5-ac31d608a8a1" providerId="ADAL" clId="{3F9B13A0-5AB9-45F7-AD37-4556B0871BC3}" dt="2023-07-03T07:51:11.218" v="25187" actId="20577"/>
          <ac:spMkLst>
            <pc:docMk/>
            <pc:sldMk cId="1070235423" sldId="379"/>
            <ac:spMk id="13" creationId="{344EBB61-5052-BE76-4A4E-7C407C06FB89}"/>
          </ac:spMkLst>
        </pc:spChg>
        <pc:spChg chg="mod">
          <ac:chgData name="堀本　隆誠" userId="aa8f65b3-1210-409b-80f5-ac31d608a8a1" providerId="ADAL" clId="{3F9B13A0-5AB9-45F7-AD37-4556B0871BC3}" dt="2023-07-03T07:51:21.537" v="25195" actId="20577"/>
          <ac:spMkLst>
            <pc:docMk/>
            <pc:sldMk cId="1070235423" sldId="379"/>
            <ac:spMk id="15" creationId="{5D1DEFC3-F46A-744C-3E6C-298EECF0CF36}"/>
          </ac:spMkLst>
        </pc:spChg>
        <pc:spChg chg="mod">
          <ac:chgData name="堀本　隆誠" userId="aa8f65b3-1210-409b-80f5-ac31d608a8a1" providerId="ADAL" clId="{3F9B13A0-5AB9-45F7-AD37-4556B0871BC3}" dt="2023-07-03T07:51:16.201" v="25191" actId="20577"/>
          <ac:spMkLst>
            <pc:docMk/>
            <pc:sldMk cId="1070235423" sldId="379"/>
            <ac:spMk id="16" creationId="{EF36C63C-3A60-D264-C78C-FC4B91BC8879}"/>
          </ac:spMkLst>
        </pc:spChg>
        <pc:spChg chg="mod">
          <ac:chgData name="堀本　隆誠" userId="aa8f65b3-1210-409b-80f5-ac31d608a8a1" providerId="ADAL" clId="{3F9B13A0-5AB9-45F7-AD37-4556B0871BC3}" dt="2023-07-03T07:50:53.065" v="25175" actId="20577"/>
          <ac:spMkLst>
            <pc:docMk/>
            <pc:sldMk cId="1070235423" sldId="379"/>
            <ac:spMk id="18" creationId="{5483D884-4D6C-009A-CE1E-174309E61BC5}"/>
          </ac:spMkLst>
        </pc:spChg>
        <pc:spChg chg="mod">
          <ac:chgData name="堀本　隆誠" userId="aa8f65b3-1210-409b-80f5-ac31d608a8a1" providerId="ADAL" clId="{3F9B13A0-5AB9-45F7-AD37-4556B0871BC3}" dt="2023-07-03T07:50:45.880" v="25171" actId="20577"/>
          <ac:spMkLst>
            <pc:docMk/>
            <pc:sldMk cId="1070235423" sldId="379"/>
            <ac:spMk id="19" creationId="{E479AF5A-EAB3-4E74-1529-4A4B4B1A4AFD}"/>
          </ac:spMkLst>
        </pc:spChg>
        <pc:spChg chg="mod">
          <ac:chgData name="堀本　隆誠" userId="aa8f65b3-1210-409b-80f5-ac31d608a8a1" providerId="ADAL" clId="{3F9B13A0-5AB9-45F7-AD37-4556B0871BC3}" dt="2023-07-03T07:51:29.335" v="25199" actId="20577"/>
          <ac:spMkLst>
            <pc:docMk/>
            <pc:sldMk cId="1070235423" sldId="379"/>
            <ac:spMk id="20" creationId="{F520CA92-C048-034C-5C56-96EAE4D7AB90}"/>
          </ac:spMkLst>
        </pc:spChg>
        <pc:spChg chg="mod">
          <ac:chgData name="堀本　隆誠" userId="aa8f65b3-1210-409b-80f5-ac31d608a8a1" providerId="ADAL" clId="{3F9B13A0-5AB9-45F7-AD37-4556B0871BC3}" dt="2023-07-03T07:51:35.845" v="25203" actId="20577"/>
          <ac:spMkLst>
            <pc:docMk/>
            <pc:sldMk cId="1070235423" sldId="379"/>
            <ac:spMk id="21" creationId="{7397AB6E-13B2-44E5-970B-D737DB889144}"/>
          </ac:spMkLst>
        </pc:spChg>
        <pc:spChg chg="mod">
          <ac:chgData name="堀本　隆誠" userId="aa8f65b3-1210-409b-80f5-ac31d608a8a1" providerId="ADAL" clId="{3F9B13A0-5AB9-45F7-AD37-4556B0871BC3}" dt="2023-07-03T07:51:43.426" v="25207" actId="20577"/>
          <ac:spMkLst>
            <pc:docMk/>
            <pc:sldMk cId="1070235423" sldId="379"/>
            <ac:spMk id="22" creationId="{D0BB4B87-2D03-D9BC-CC02-5E6C67FA3D3A}"/>
          </ac:spMkLst>
        </pc:spChg>
        <pc:spChg chg="mod">
          <ac:chgData name="堀本　隆誠" userId="aa8f65b3-1210-409b-80f5-ac31d608a8a1" providerId="ADAL" clId="{3F9B13A0-5AB9-45F7-AD37-4556B0871BC3}" dt="2023-06-27T09:46:02.545" v="9339" actId="208"/>
          <ac:spMkLst>
            <pc:docMk/>
            <pc:sldMk cId="1070235423" sldId="379"/>
            <ac:spMk id="28" creationId="{83F6531F-58F7-59BD-37C8-A32294997496}"/>
          </ac:spMkLst>
        </pc:spChg>
        <pc:cxnChg chg="mod">
          <ac:chgData name="堀本　隆誠" userId="aa8f65b3-1210-409b-80f5-ac31d608a8a1" providerId="ADAL" clId="{3F9B13A0-5AB9-45F7-AD37-4556B0871BC3}" dt="2023-06-27T09:45:43.239" v="9336" actId="208"/>
          <ac:cxnSpMkLst>
            <pc:docMk/>
            <pc:sldMk cId="1070235423" sldId="379"/>
            <ac:cxnSpMk id="23" creationId="{34265A71-1DA2-4BF5-E9D9-4D3EF7B02B6F}"/>
          </ac:cxnSpMkLst>
        </pc:cxnChg>
        <pc:cxnChg chg="mod">
          <ac:chgData name="堀本　隆誠" userId="aa8f65b3-1210-409b-80f5-ac31d608a8a1" providerId="ADAL" clId="{3F9B13A0-5AB9-45F7-AD37-4556B0871BC3}" dt="2023-06-27T09:45:32.126" v="9333" actId="208"/>
          <ac:cxnSpMkLst>
            <pc:docMk/>
            <pc:sldMk cId="1070235423" sldId="379"/>
            <ac:cxnSpMk id="25" creationId="{8E0DDAE3-11A1-BB44-BD1C-D609E1D92D24}"/>
          </ac:cxnSpMkLst>
        </pc:cxnChg>
        <pc:cxnChg chg="mod">
          <ac:chgData name="堀本　隆誠" userId="aa8f65b3-1210-409b-80f5-ac31d608a8a1" providerId="ADAL" clId="{3F9B13A0-5AB9-45F7-AD37-4556B0871BC3}" dt="2023-06-27T17:46:47.380" v="11164" actId="14100"/>
          <ac:cxnSpMkLst>
            <pc:docMk/>
            <pc:sldMk cId="1070235423" sldId="379"/>
            <ac:cxnSpMk id="27" creationId="{11EDFDD0-3CFB-ABE5-361C-07687C1D69C8}"/>
          </ac:cxnSpMkLst>
        </pc:cxnChg>
      </pc:sldChg>
      <pc:sldChg chg="modSp add mod ord modNotesTx">
        <pc:chgData name="堀本　隆誠" userId="aa8f65b3-1210-409b-80f5-ac31d608a8a1" providerId="ADAL" clId="{3F9B13A0-5AB9-45F7-AD37-4556B0871BC3}" dt="2023-07-03T07:53:39.363" v="25222"/>
        <pc:sldMkLst>
          <pc:docMk/>
          <pc:sldMk cId="2519509199" sldId="380"/>
        </pc:sldMkLst>
        <pc:spChg chg="mod">
          <ac:chgData name="堀本　隆誠" userId="aa8f65b3-1210-409b-80f5-ac31d608a8a1" providerId="ADAL" clId="{3F9B13A0-5AB9-45F7-AD37-4556B0871BC3}" dt="2023-06-27T09:47:58.617" v="9353" actId="207"/>
          <ac:spMkLst>
            <pc:docMk/>
            <pc:sldMk cId="2519509199" sldId="380"/>
            <ac:spMk id="2" creationId="{3F59ED65-D0BE-0372-D912-F5502EFFA15C}"/>
          </ac:spMkLst>
        </pc:spChg>
        <pc:spChg chg="mod">
          <ac:chgData name="堀本　隆誠" userId="aa8f65b3-1210-409b-80f5-ac31d608a8a1" providerId="ADAL" clId="{3F9B13A0-5AB9-45F7-AD37-4556B0871BC3}" dt="2023-06-27T09:47:53.765" v="9352" actId="207"/>
          <ac:spMkLst>
            <pc:docMk/>
            <pc:sldMk cId="2519509199" sldId="380"/>
            <ac:spMk id="3" creationId="{9FCD193B-0D21-DF58-9022-F830425CEB54}"/>
          </ac:spMkLst>
        </pc:spChg>
        <pc:spChg chg="mod">
          <ac:chgData name="堀本　隆誠" userId="aa8f65b3-1210-409b-80f5-ac31d608a8a1" providerId="ADAL" clId="{3F9B13A0-5AB9-45F7-AD37-4556B0871BC3}" dt="2023-06-27T09:48:03.426" v="9354" actId="207"/>
          <ac:spMkLst>
            <pc:docMk/>
            <pc:sldMk cId="2519509199" sldId="380"/>
            <ac:spMk id="4" creationId="{6DFE4686-74E2-C00B-2439-722098341293}"/>
          </ac:spMkLst>
        </pc:spChg>
        <pc:spChg chg="mod">
          <ac:chgData name="堀本　隆誠" userId="aa8f65b3-1210-409b-80f5-ac31d608a8a1" providerId="ADAL" clId="{3F9B13A0-5AB9-45F7-AD37-4556B0871BC3}" dt="2023-06-27T09:47:24.645" v="9347" actId="208"/>
          <ac:spMkLst>
            <pc:docMk/>
            <pc:sldMk cId="2519509199" sldId="380"/>
            <ac:spMk id="7" creationId="{04D87479-3A90-3CC4-F544-7DDDC4C1040C}"/>
          </ac:spMkLst>
        </pc:spChg>
        <pc:spChg chg="mod">
          <ac:chgData name="堀本　隆誠" userId="aa8f65b3-1210-409b-80f5-ac31d608a8a1" providerId="ADAL" clId="{3F9B13A0-5AB9-45F7-AD37-4556B0871BC3}" dt="2023-06-27T09:47:03" v="9345" actId="207"/>
          <ac:spMkLst>
            <pc:docMk/>
            <pc:sldMk cId="2519509199" sldId="380"/>
            <ac:spMk id="8" creationId="{4B82BA29-DB80-0EF5-E402-7DE194F65E57}"/>
          </ac:spMkLst>
        </pc:spChg>
        <pc:spChg chg="mod">
          <ac:chgData name="堀本　隆誠" userId="aa8f65b3-1210-409b-80f5-ac31d608a8a1" providerId="ADAL" clId="{3F9B13A0-5AB9-45F7-AD37-4556B0871BC3}" dt="2023-06-27T17:46:59.300" v="11168" actId="20577"/>
          <ac:spMkLst>
            <pc:docMk/>
            <pc:sldMk cId="2519509199" sldId="380"/>
            <ac:spMk id="9" creationId="{62D7631B-031A-A83E-E50C-6D8D3674B751}"/>
          </ac:spMkLst>
        </pc:spChg>
        <pc:spChg chg="mod">
          <ac:chgData name="堀本　隆誠" userId="aa8f65b3-1210-409b-80f5-ac31d608a8a1" providerId="ADAL" clId="{3F9B13A0-5AB9-45F7-AD37-4556B0871BC3}" dt="2023-06-27T09:47:32.708" v="9348" actId="207"/>
          <ac:spMkLst>
            <pc:docMk/>
            <pc:sldMk cId="2519509199" sldId="380"/>
            <ac:spMk id="13" creationId="{344EBB61-5052-BE76-4A4E-7C407C06FB89}"/>
          </ac:spMkLst>
        </pc:spChg>
        <pc:spChg chg="mod">
          <ac:chgData name="堀本　隆誠" userId="aa8f65b3-1210-409b-80f5-ac31d608a8a1" providerId="ADAL" clId="{3F9B13A0-5AB9-45F7-AD37-4556B0871BC3}" dt="2023-06-27T09:47:32.708" v="9348" actId="207"/>
          <ac:spMkLst>
            <pc:docMk/>
            <pc:sldMk cId="2519509199" sldId="380"/>
            <ac:spMk id="15" creationId="{5D1DEFC3-F46A-744C-3E6C-298EECF0CF36}"/>
          </ac:spMkLst>
        </pc:spChg>
        <pc:spChg chg="mod">
          <ac:chgData name="堀本　隆誠" userId="aa8f65b3-1210-409b-80f5-ac31d608a8a1" providerId="ADAL" clId="{3F9B13A0-5AB9-45F7-AD37-4556B0871BC3}" dt="2023-06-27T09:47:32.708" v="9348" actId="207"/>
          <ac:spMkLst>
            <pc:docMk/>
            <pc:sldMk cId="2519509199" sldId="380"/>
            <ac:spMk id="16" creationId="{EF36C63C-3A60-D264-C78C-FC4B91BC8879}"/>
          </ac:spMkLst>
        </pc:spChg>
        <pc:spChg chg="mod">
          <ac:chgData name="堀本　隆誠" userId="aa8f65b3-1210-409b-80f5-ac31d608a8a1" providerId="ADAL" clId="{3F9B13A0-5AB9-45F7-AD37-4556B0871BC3}" dt="2023-06-27T09:47:03" v="9345" actId="207"/>
          <ac:spMkLst>
            <pc:docMk/>
            <pc:sldMk cId="2519509199" sldId="380"/>
            <ac:spMk id="18" creationId="{5483D884-4D6C-009A-CE1E-174309E61BC5}"/>
          </ac:spMkLst>
        </pc:spChg>
        <pc:spChg chg="mod">
          <ac:chgData name="堀本　隆誠" userId="aa8f65b3-1210-409b-80f5-ac31d608a8a1" providerId="ADAL" clId="{3F9B13A0-5AB9-45F7-AD37-4556B0871BC3}" dt="2023-06-27T09:47:03" v="9345" actId="207"/>
          <ac:spMkLst>
            <pc:docMk/>
            <pc:sldMk cId="2519509199" sldId="380"/>
            <ac:spMk id="19" creationId="{E479AF5A-EAB3-4E74-1529-4A4B4B1A4AFD}"/>
          </ac:spMkLst>
        </pc:spChg>
        <pc:spChg chg="mod">
          <ac:chgData name="堀本　隆誠" userId="aa8f65b3-1210-409b-80f5-ac31d608a8a1" providerId="ADAL" clId="{3F9B13A0-5AB9-45F7-AD37-4556B0871BC3}" dt="2023-06-27T09:47:32.708" v="9348" actId="207"/>
          <ac:spMkLst>
            <pc:docMk/>
            <pc:sldMk cId="2519509199" sldId="380"/>
            <ac:spMk id="20" creationId="{F520CA92-C048-034C-5C56-96EAE4D7AB90}"/>
          </ac:spMkLst>
        </pc:spChg>
        <pc:spChg chg="mod">
          <ac:chgData name="堀本　隆誠" userId="aa8f65b3-1210-409b-80f5-ac31d608a8a1" providerId="ADAL" clId="{3F9B13A0-5AB9-45F7-AD37-4556B0871BC3}" dt="2023-06-27T09:47:32.708" v="9348" actId="207"/>
          <ac:spMkLst>
            <pc:docMk/>
            <pc:sldMk cId="2519509199" sldId="380"/>
            <ac:spMk id="21" creationId="{7397AB6E-13B2-44E5-970B-D737DB889144}"/>
          </ac:spMkLst>
        </pc:spChg>
        <pc:spChg chg="mod">
          <ac:chgData name="堀本　隆誠" userId="aa8f65b3-1210-409b-80f5-ac31d608a8a1" providerId="ADAL" clId="{3F9B13A0-5AB9-45F7-AD37-4556B0871BC3}" dt="2023-06-27T09:47:32.708" v="9348" actId="207"/>
          <ac:spMkLst>
            <pc:docMk/>
            <pc:sldMk cId="2519509199" sldId="380"/>
            <ac:spMk id="22" creationId="{D0BB4B87-2D03-D9BC-CC02-5E6C67FA3D3A}"/>
          </ac:spMkLst>
        </pc:spChg>
        <pc:spChg chg="mod">
          <ac:chgData name="堀本　隆誠" userId="aa8f65b3-1210-409b-80f5-ac31d608a8a1" providerId="ADAL" clId="{3F9B13A0-5AB9-45F7-AD37-4556B0871BC3}" dt="2023-06-27T09:47:40.424" v="9349" actId="208"/>
          <ac:spMkLst>
            <pc:docMk/>
            <pc:sldMk cId="2519509199" sldId="380"/>
            <ac:spMk id="28" creationId="{83F6531F-58F7-59BD-37C8-A32294997496}"/>
          </ac:spMkLst>
        </pc:spChg>
        <pc:cxnChg chg="mod">
          <ac:chgData name="堀本　隆誠" userId="aa8f65b3-1210-409b-80f5-ac31d608a8a1" providerId="ADAL" clId="{3F9B13A0-5AB9-45F7-AD37-4556B0871BC3}" dt="2023-06-27T09:47:24.645" v="9347" actId="208"/>
          <ac:cxnSpMkLst>
            <pc:docMk/>
            <pc:sldMk cId="2519509199" sldId="380"/>
            <ac:cxnSpMk id="23" creationId="{34265A71-1DA2-4BF5-E9D9-4D3EF7B02B6F}"/>
          </ac:cxnSpMkLst>
        </pc:cxnChg>
        <pc:cxnChg chg="mod">
          <ac:chgData name="堀本　隆誠" userId="aa8f65b3-1210-409b-80f5-ac31d608a8a1" providerId="ADAL" clId="{3F9B13A0-5AB9-45F7-AD37-4556B0871BC3}" dt="2023-06-27T09:47:24.645" v="9347" actId="208"/>
          <ac:cxnSpMkLst>
            <pc:docMk/>
            <pc:sldMk cId="2519509199" sldId="380"/>
            <ac:cxnSpMk id="25" creationId="{8E0DDAE3-11A1-BB44-BD1C-D609E1D92D24}"/>
          </ac:cxnSpMkLst>
        </pc:cxnChg>
        <pc:cxnChg chg="mod">
          <ac:chgData name="堀本　隆誠" userId="aa8f65b3-1210-409b-80f5-ac31d608a8a1" providerId="ADAL" clId="{3F9B13A0-5AB9-45F7-AD37-4556B0871BC3}" dt="2023-06-27T17:18:20.107" v="10979" actId="14100"/>
          <ac:cxnSpMkLst>
            <pc:docMk/>
            <pc:sldMk cId="2519509199" sldId="380"/>
            <ac:cxnSpMk id="27" creationId="{11EDFDD0-3CFB-ABE5-361C-07687C1D69C8}"/>
          </ac:cxnSpMkLst>
        </pc:cxnChg>
      </pc:sldChg>
      <pc:sldChg chg="add del ord">
        <pc:chgData name="堀本　隆誠" userId="aa8f65b3-1210-409b-80f5-ac31d608a8a1" providerId="ADAL" clId="{3F9B13A0-5AB9-45F7-AD37-4556B0871BC3}" dt="2023-06-27T09:48:45.534" v="9361" actId="2696"/>
        <pc:sldMkLst>
          <pc:docMk/>
          <pc:sldMk cId="1590588673" sldId="381"/>
        </pc:sldMkLst>
      </pc:sldChg>
      <pc:sldChg chg="modSp add mod ord modNotesTx">
        <pc:chgData name="堀本　隆誠" userId="aa8f65b3-1210-409b-80f5-ac31d608a8a1" providerId="ADAL" clId="{3F9B13A0-5AB9-45F7-AD37-4556B0871BC3}" dt="2023-07-03T07:53:39.363" v="25222"/>
        <pc:sldMkLst>
          <pc:docMk/>
          <pc:sldMk cId="3950122113" sldId="382"/>
        </pc:sldMkLst>
        <pc:spChg chg="mod">
          <ac:chgData name="堀本　隆誠" userId="aa8f65b3-1210-409b-80f5-ac31d608a8a1" providerId="ADAL" clId="{3F9B13A0-5AB9-45F7-AD37-4556B0871BC3}" dt="2023-06-27T09:49:25.800" v="9368" actId="207"/>
          <ac:spMkLst>
            <pc:docMk/>
            <pc:sldMk cId="3950122113" sldId="382"/>
            <ac:spMk id="4" creationId="{6DFE4686-74E2-C00B-2439-722098341293}"/>
          </ac:spMkLst>
        </pc:spChg>
        <pc:spChg chg="mod">
          <ac:chgData name="堀本　隆誠" userId="aa8f65b3-1210-409b-80f5-ac31d608a8a1" providerId="ADAL" clId="{3F9B13A0-5AB9-45F7-AD37-4556B0871BC3}" dt="2023-06-27T09:49:09.751" v="9363" actId="207"/>
          <ac:spMkLst>
            <pc:docMk/>
            <pc:sldMk cId="3950122113" sldId="382"/>
            <ac:spMk id="7" creationId="{04D87479-3A90-3CC4-F544-7DDDC4C1040C}"/>
          </ac:spMkLst>
        </pc:spChg>
        <pc:spChg chg="mod">
          <ac:chgData name="堀本　隆誠" userId="aa8f65b3-1210-409b-80f5-ac31d608a8a1" providerId="ADAL" clId="{3F9B13A0-5AB9-45F7-AD37-4556B0871BC3}" dt="2023-06-27T09:49:09.751" v="9363" actId="207"/>
          <ac:spMkLst>
            <pc:docMk/>
            <pc:sldMk cId="3950122113" sldId="382"/>
            <ac:spMk id="8" creationId="{4B82BA29-DB80-0EF5-E402-7DE194F65E57}"/>
          </ac:spMkLst>
        </pc:spChg>
        <pc:spChg chg="mod">
          <ac:chgData name="堀本　隆誠" userId="aa8f65b3-1210-409b-80f5-ac31d608a8a1" providerId="ADAL" clId="{3F9B13A0-5AB9-45F7-AD37-4556B0871BC3}" dt="2023-06-27T17:47:22.301" v="11177" actId="14100"/>
          <ac:spMkLst>
            <pc:docMk/>
            <pc:sldMk cId="3950122113" sldId="382"/>
            <ac:spMk id="9" creationId="{62D7631B-031A-A83E-E50C-6D8D3674B751}"/>
          </ac:spMkLst>
        </pc:spChg>
        <pc:spChg chg="mod">
          <ac:chgData name="堀本　隆誠" userId="aa8f65b3-1210-409b-80f5-ac31d608a8a1" providerId="ADAL" clId="{3F9B13A0-5AB9-45F7-AD37-4556B0871BC3}" dt="2023-06-27T17:21:21.718" v="10991" actId="14100"/>
          <ac:spMkLst>
            <pc:docMk/>
            <pc:sldMk cId="3950122113" sldId="382"/>
            <ac:spMk id="13" creationId="{344EBB61-5052-BE76-4A4E-7C407C06FB89}"/>
          </ac:spMkLst>
        </pc:spChg>
        <pc:spChg chg="mod">
          <ac:chgData name="堀本　隆誠" userId="aa8f65b3-1210-409b-80f5-ac31d608a8a1" providerId="ADAL" clId="{3F9B13A0-5AB9-45F7-AD37-4556B0871BC3}" dt="2023-06-27T17:21:30.519" v="10993" actId="113"/>
          <ac:spMkLst>
            <pc:docMk/>
            <pc:sldMk cId="3950122113" sldId="382"/>
            <ac:spMk id="15" creationId="{5D1DEFC3-F46A-744C-3E6C-298EECF0CF36}"/>
          </ac:spMkLst>
        </pc:spChg>
        <pc:spChg chg="mod">
          <ac:chgData name="堀本　隆誠" userId="aa8f65b3-1210-409b-80f5-ac31d608a8a1" providerId="ADAL" clId="{3F9B13A0-5AB9-45F7-AD37-4556B0871BC3}" dt="2023-06-29T04:44:07.594" v="17930" actId="1076"/>
          <ac:spMkLst>
            <pc:docMk/>
            <pc:sldMk cId="3950122113" sldId="382"/>
            <ac:spMk id="16" creationId="{EF36C63C-3A60-D264-C78C-FC4B91BC8879}"/>
          </ac:spMkLst>
        </pc:spChg>
        <pc:spChg chg="mod">
          <ac:chgData name="堀本　隆誠" userId="aa8f65b3-1210-409b-80f5-ac31d608a8a1" providerId="ADAL" clId="{3F9B13A0-5AB9-45F7-AD37-4556B0871BC3}" dt="2023-06-27T09:49:09.751" v="9363" actId="207"/>
          <ac:spMkLst>
            <pc:docMk/>
            <pc:sldMk cId="3950122113" sldId="382"/>
            <ac:spMk id="18" creationId="{5483D884-4D6C-009A-CE1E-174309E61BC5}"/>
          </ac:spMkLst>
        </pc:spChg>
        <pc:spChg chg="mod">
          <ac:chgData name="堀本　隆誠" userId="aa8f65b3-1210-409b-80f5-ac31d608a8a1" providerId="ADAL" clId="{3F9B13A0-5AB9-45F7-AD37-4556B0871BC3}" dt="2023-06-27T09:49:09.751" v="9363" actId="207"/>
          <ac:spMkLst>
            <pc:docMk/>
            <pc:sldMk cId="3950122113" sldId="382"/>
            <ac:spMk id="19" creationId="{E479AF5A-EAB3-4E74-1529-4A4B4B1A4AFD}"/>
          </ac:spMkLst>
        </pc:spChg>
        <pc:spChg chg="mod">
          <ac:chgData name="堀本　隆誠" userId="aa8f65b3-1210-409b-80f5-ac31d608a8a1" providerId="ADAL" clId="{3F9B13A0-5AB9-45F7-AD37-4556B0871BC3}" dt="2023-06-27T17:22:02.726" v="10999" actId="14100"/>
          <ac:spMkLst>
            <pc:docMk/>
            <pc:sldMk cId="3950122113" sldId="382"/>
            <ac:spMk id="20" creationId="{F520CA92-C048-034C-5C56-96EAE4D7AB90}"/>
          </ac:spMkLst>
        </pc:spChg>
        <pc:spChg chg="mod">
          <ac:chgData name="堀本　隆誠" userId="aa8f65b3-1210-409b-80f5-ac31d608a8a1" providerId="ADAL" clId="{3F9B13A0-5AB9-45F7-AD37-4556B0871BC3}" dt="2023-06-27T17:21:54.548" v="10997" actId="1076"/>
          <ac:spMkLst>
            <pc:docMk/>
            <pc:sldMk cId="3950122113" sldId="382"/>
            <ac:spMk id="21" creationId="{7397AB6E-13B2-44E5-970B-D737DB889144}"/>
          </ac:spMkLst>
        </pc:spChg>
        <pc:spChg chg="mod">
          <ac:chgData name="堀本　隆誠" userId="aa8f65b3-1210-409b-80f5-ac31d608a8a1" providerId="ADAL" clId="{3F9B13A0-5AB9-45F7-AD37-4556B0871BC3}" dt="2023-06-27T17:22:16.856" v="11003" actId="14100"/>
          <ac:spMkLst>
            <pc:docMk/>
            <pc:sldMk cId="3950122113" sldId="382"/>
            <ac:spMk id="22" creationId="{D0BB4B87-2D03-D9BC-CC02-5E6C67FA3D3A}"/>
          </ac:spMkLst>
        </pc:spChg>
        <pc:spChg chg="mod">
          <ac:chgData name="堀本　隆誠" userId="aa8f65b3-1210-409b-80f5-ac31d608a8a1" providerId="ADAL" clId="{3F9B13A0-5AB9-45F7-AD37-4556B0871BC3}" dt="2023-06-27T17:22:51.179" v="11004" actId="14100"/>
          <ac:spMkLst>
            <pc:docMk/>
            <pc:sldMk cId="3950122113" sldId="382"/>
            <ac:spMk id="28" creationId="{83F6531F-58F7-59BD-37C8-A32294997496}"/>
          </ac:spMkLst>
        </pc:spChg>
        <pc:cxnChg chg="mod">
          <ac:chgData name="堀本　隆誠" userId="aa8f65b3-1210-409b-80f5-ac31d608a8a1" providerId="ADAL" clId="{3F9B13A0-5AB9-45F7-AD37-4556B0871BC3}" dt="2023-06-27T09:49:00.926" v="9362" actId="208"/>
          <ac:cxnSpMkLst>
            <pc:docMk/>
            <pc:sldMk cId="3950122113" sldId="382"/>
            <ac:cxnSpMk id="23" creationId="{34265A71-1DA2-4BF5-E9D9-4D3EF7B02B6F}"/>
          </ac:cxnSpMkLst>
        </pc:cxnChg>
        <pc:cxnChg chg="mod">
          <ac:chgData name="堀本　隆誠" userId="aa8f65b3-1210-409b-80f5-ac31d608a8a1" providerId="ADAL" clId="{3F9B13A0-5AB9-45F7-AD37-4556B0871BC3}" dt="2023-06-27T09:49:00.926" v="9362" actId="208"/>
          <ac:cxnSpMkLst>
            <pc:docMk/>
            <pc:sldMk cId="3950122113" sldId="382"/>
            <ac:cxnSpMk id="25" creationId="{8E0DDAE3-11A1-BB44-BD1C-D609E1D92D24}"/>
          </ac:cxnSpMkLst>
        </pc:cxnChg>
        <pc:cxnChg chg="mod">
          <ac:chgData name="堀本　隆誠" userId="aa8f65b3-1210-409b-80f5-ac31d608a8a1" providerId="ADAL" clId="{3F9B13A0-5AB9-45F7-AD37-4556B0871BC3}" dt="2023-06-27T17:47:22.301" v="11177" actId="14100"/>
          <ac:cxnSpMkLst>
            <pc:docMk/>
            <pc:sldMk cId="3950122113" sldId="382"/>
            <ac:cxnSpMk id="27" creationId="{11EDFDD0-3CFB-ABE5-361C-07687C1D69C8}"/>
          </ac:cxnSpMkLst>
        </pc:cxnChg>
      </pc:sldChg>
      <pc:sldChg chg="addSp delSp modSp add mod ord modNotesTx">
        <pc:chgData name="堀本　隆誠" userId="aa8f65b3-1210-409b-80f5-ac31d608a8a1" providerId="ADAL" clId="{3F9B13A0-5AB9-45F7-AD37-4556B0871BC3}" dt="2023-07-03T14:57:49.682" v="26741" actId="20577"/>
        <pc:sldMkLst>
          <pc:docMk/>
          <pc:sldMk cId="3741372900" sldId="383"/>
        </pc:sldMkLst>
        <pc:spChg chg="add mod">
          <ac:chgData name="堀本　隆誠" userId="aa8f65b3-1210-409b-80f5-ac31d608a8a1" providerId="ADAL" clId="{3F9B13A0-5AB9-45F7-AD37-4556B0871BC3}" dt="2023-07-03T14:57:49.682" v="26741" actId="20577"/>
          <ac:spMkLst>
            <pc:docMk/>
            <pc:sldMk cId="3741372900" sldId="383"/>
            <ac:spMk id="6" creationId="{90DB814D-72EF-7B9B-B7C0-21938BE3C830}"/>
          </ac:spMkLst>
        </pc:spChg>
        <pc:spChg chg="add mod">
          <ac:chgData name="堀本　隆誠" userId="aa8f65b3-1210-409b-80f5-ac31d608a8a1" providerId="ADAL" clId="{3F9B13A0-5AB9-45F7-AD37-4556B0871BC3}" dt="2023-06-27T18:10:22.686" v="11414" actId="1036"/>
          <ac:spMkLst>
            <pc:docMk/>
            <pc:sldMk cId="3741372900" sldId="383"/>
            <ac:spMk id="10" creationId="{23F6D6B5-B455-78B5-B26F-F4F6C4DF1441}"/>
          </ac:spMkLst>
        </pc:spChg>
        <pc:spChg chg="add del mod">
          <ac:chgData name="堀本　隆誠" userId="aa8f65b3-1210-409b-80f5-ac31d608a8a1" providerId="ADAL" clId="{3F9B13A0-5AB9-45F7-AD37-4556B0871BC3}" dt="2023-06-27T17:34:30.832" v="11026"/>
          <ac:spMkLst>
            <pc:docMk/>
            <pc:sldMk cId="3741372900" sldId="383"/>
            <ac:spMk id="11" creationId="{101D5644-2F94-34B9-7FDD-512ED2AA033A}"/>
          </ac:spMkLst>
        </pc:spChg>
        <pc:spChg chg="mod">
          <ac:chgData name="堀本　隆誠" userId="aa8f65b3-1210-409b-80f5-ac31d608a8a1" providerId="ADAL" clId="{3F9B13A0-5AB9-45F7-AD37-4556B0871BC3}" dt="2023-06-27T17:35:23.312" v="11032" actId="207"/>
          <ac:spMkLst>
            <pc:docMk/>
            <pc:sldMk cId="3741372900" sldId="383"/>
            <ac:spMk id="18" creationId="{5483D884-4D6C-009A-CE1E-174309E61BC5}"/>
          </ac:spMkLst>
        </pc:spChg>
        <pc:spChg chg="mod">
          <ac:chgData name="堀本　隆誠" userId="aa8f65b3-1210-409b-80f5-ac31d608a8a1" providerId="ADAL" clId="{3F9B13A0-5AB9-45F7-AD37-4556B0871BC3}" dt="2023-06-27T17:20:00.836" v="10983" actId="113"/>
          <ac:spMkLst>
            <pc:docMk/>
            <pc:sldMk cId="3741372900" sldId="383"/>
            <ac:spMk id="19" creationId="{E479AF5A-EAB3-4E74-1529-4A4B4B1A4AFD}"/>
          </ac:spMkLst>
        </pc:spChg>
        <pc:picChg chg="add mod">
          <ac:chgData name="堀本　隆誠" userId="aa8f65b3-1210-409b-80f5-ac31d608a8a1" providerId="ADAL" clId="{3F9B13A0-5AB9-45F7-AD37-4556B0871BC3}" dt="2023-06-28T05:35:25.289" v="12754" actId="14100"/>
          <ac:picMkLst>
            <pc:docMk/>
            <pc:sldMk cId="3741372900" sldId="383"/>
            <ac:picMk id="14" creationId="{E354225C-2783-1A3C-D392-82FE32E11221}"/>
          </ac:picMkLst>
        </pc:picChg>
      </pc:sldChg>
      <pc:sldChg chg="addSp modSp add mod ord modNotesTx">
        <pc:chgData name="堀本　隆誠" userId="aa8f65b3-1210-409b-80f5-ac31d608a8a1" providerId="ADAL" clId="{3F9B13A0-5AB9-45F7-AD37-4556B0871BC3}" dt="2023-07-03T15:04:24.168" v="26837"/>
        <pc:sldMkLst>
          <pc:docMk/>
          <pc:sldMk cId="543460810" sldId="384"/>
        </pc:sldMkLst>
        <pc:spChg chg="add mod">
          <ac:chgData name="堀本　隆誠" userId="aa8f65b3-1210-409b-80f5-ac31d608a8a1" providerId="ADAL" clId="{3F9B13A0-5AB9-45F7-AD37-4556B0871BC3}" dt="2023-07-03T15:04:24.168" v="26837"/>
          <ac:spMkLst>
            <pc:docMk/>
            <pc:sldMk cId="543460810" sldId="384"/>
            <ac:spMk id="6" creationId="{004B3F57-2EBD-EA66-8066-9BA06CF45FC7}"/>
          </ac:spMkLst>
        </pc:spChg>
        <pc:spChg chg="mod">
          <ac:chgData name="堀本　隆誠" userId="aa8f65b3-1210-409b-80f5-ac31d608a8a1" providerId="ADAL" clId="{3F9B13A0-5AB9-45F7-AD37-4556B0871BC3}" dt="2023-06-27T17:47:07.992" v="11172" actId="20577"/>
          <ac:spMkLst>
            <pc:docMk/>
            <pc:sldMk cId="543460810" sldId="384"/>
            <ac:spMk id="9" creationId="{62D7631B-031A-A83E-E50C-6D8D3674B751}"/>
          </ac:spMkLst>
        </pc:spChg>
        <pc:spChg chg="add mod">
          <ac:chgData name="堀本　隆誠" userId="aa8f65b3-1210-409b-80f5-ac31d608a8a1" providerId="ADAL" clId="{3F9B13A0-5AB9-45F7-AD37-4556B0871BC3}" dt="2023-06-27T18:10:39.595" v="11421" actId="1035"/>
          <ac:spMkLst>
            <pc:docMk/>
            <pc:sldMk cId="543460810" sldId="384"/>
            <ac:spMk id="10" creationId="{C770FB43-9F5C-4354-9E7D-87C6E1A5D1A6}"/>
          </ac:spMkLst>
        </pc:spChg>
        <pc:cxnChg chg="mod">
          <ac:chgData name="堀本　隆誠" userId="aa8f65b3-1210-409b-80f5-ac31d608a8a1" providerId="ADAL" clId="{3F9B13A0-5AB9-45F7-AD37-4556B0871BC3}" dt="2023-06-27T17:17:42.506" v="10975" actId="14100"/>
          <ac:cxnSpMkLst>
            <pc:docMk/>
            <pc:sldMk cId="543460810" sldId="384"/>
            <ac:cxnSpMk id="27" creationId="{11EDFDD0-3CFB-ABE5-361C-07687C1D69C8}"/>
          </ac:cxnSpMkLst>
        </pc:cxnChg>
      </pc:sldChg>
      <pc:sldChg chg="addSp modSp add del mod">
        <pc:chgData name="堀本　隆誠" userId="aa8f65b3-1210-409b-80f5-ac31d608a8a1" providerId="ADAL" clId="{3F9B13A0-5AB9-45F7-AD37-4556B0871BC3}" dt="2023-06-27T17:23:33.850" v="11008" actId="2696"/>
        <pc:sldMkLst>
          <pc:docMk/>
          <pc:sldMk cId="2539475004" sldId="385"/>
        </pc:sldMkLst>
        <pc:spChg chg="add mod">
          <ac:chgData name="堀本　隆誠" userId="aa8f65b3-1210-409b-80f5-ac31d608a8a1" providerId="ADAL" clId="{3F9B13A0-5AB9-45F7-AD37-4556B0871BC3}" dt="2023-06-27T09:50:02.198" v="9374" actId="14100"/>
          <ac:spMkLst>
            <pc:docMk/>
            <pc:sldMk cId="2539475004" sldId="385"/>
            <ac:spMk id="6" creationId="{8426AD80-6B50-682F-FF73-C6367C5B338D}"/>
          </ac:spMkLst>
        </pc:spChg>
        <pc:spChg chg="add mod">
          <ac:chgData name="堀本　隆誠" userId="aa8f65b3-1210-409b-80f5-ac31d608a8a1" providerId="ADAL" clId="{3F9B13A0-5AB9-45F7-AD37-4556B0871BC3}" dt="2023-06-27T17:18:46.861" v="10980"/>
          <ac:spMkLst>
            <pc:docMk/>
            <pc:sldMk cId="2539475004" sldId="385"/>
            <ac:spMk id="10" creationId="{316402FF-E010-D4A3-2167-364C5880A8E7}"/>
          </ac:spMkLst>
        </pc:spChg>
      </pc:sldChg>
      <pc:sldChg chg="addSp delSp modSp add mod modNotesTx">
        <pc:chgData name="堀本　隆誠" userId="aa8f65b3-1210-409b-80f5-ac31d608a8a1" providerId="ADAL" clId="{3F9B13A0-5AB9-45F7-AD37-4556B0871BC3}" dt="2023-07-04T16:50:08.276" v="35673" actId="20577"/>
        <pc:sldMkLst>
          <pc:docMk/>
          <pc:sldMk cId="2289486443" sldId="386"/>
        </pc:sldMkLst>
        <pc:spChg chg="mod">
          <ac:chgData name="堀本　隆誠" userId="aa8f65b3-1210-409b-80f5-ac31d608a8a1" providerId="ADAL" clId="{3F9B13A0-5AB9-45F7-AD37-4556B0871BC3}" dt="2023-06-28T03:34:50.733" v="12022" actId="1036"/>
          <ac:spMkLst>
            <pc:docMk/>
            <pc:sldMk cId="2289486443" sldId="386"/>
            <ac:spMk id="3" creationId="{A31F4AC1-07F0-5A52-B395-B980E24123E6}"/>
          </ac:spMkLst>
        </pc:spChg>
        <pc:spChg chg="add mod">
          <ac:chgData name="堀本　隆誠" userId="aa8f65b3-1210-409b-80f5-ac31d608a8a1" providerId="ADAL" clId="{3F9B13A0-5AB9-45F7-AD37-4556B0871BC3}" dt="2023-07-03T09:33:06.983" v="26274" actId="1076"/>
          <ac:spMkLst>
            <pc:docMk/>
            <pc:sldMk cId="2289486443" sldId="386"/>
            <ac:spMk id="4" creationId="{B4AA53C1-A134-CE3C-97D9-428C3BA027B4}"/>
          </ac:spMkLst>
        </pc:spChg>
        <pc:spChg chg="mod">
          <ac:chgData name="堀本　隆誠" userId="aa8f65b3-1210-409b-80f5-ac31d608a8a1" providerId="ADAL" clId="{3F9B13A0-5AB9-45F7-AD37-4556B0871BC3}" dt="2023-06-28T03:34:50.733" v="12022" actId="1036"/>
          <ac:spMkLst>
            <pc:docMk/>
            <pc:sldMk cId="2289486443" sldId="386"/>
            <ac:spMk id="6" creationId="{C68445B9-A8EA-10DA-91C0-20492AE59A38}"/>
          </ac:spMkLst>
        </pc:spChg>
        <pc:spChg chg="mod">
          <ac:chgData name="堀本　隆誠" userId="aa8f65b3-1210-409b-80f5-ac31d608a8a1" providerId="ADAL" clId="{3F9B13A0-5AB9-45F7-AD37-4556B0871BC3}" dt="2023-06-28T03:34:50.733" v="12022" actId="1036"/>
          <ac:spMkLst>
            <pc:docMk/>
            <pc:sldMk cId="2289486443" sldId="386"/>
            <ac:spMk id="7" creationId="{DC653909-5E60-3718-2679-F112020599E7}"/>
          </ac:spMkLst>
        </pc:spChg>
        <pc:spChg chg="mod">
          <ac:chgData name="堀本　隆誠" userId="aa8f65b3-1210-409b-80f5-ac31d608a8a1" providerId="ADAL" clId="{3F9B13A0-5AB9-45F7-AD37-4556B0871BC3}" dt="2023-06-28T03:34:50.733" v="12022" actId="1036"/>
          <ac:spMkLst>
            <pc:docMk/>
            <pc:sldMk cId="2289486443" sldId="386"/>
            <ac:spMk id="8" creationId="{0629BC3F-2AE0-7040-1566-DAC935FCEE6C}"/>
          </ac:spMkLst>
        </pc:spChg>
        <pc:spChg chg="mod">
          <ac:chgData name="堀本　隆誠" userId="aa8f65b3-1210-409b-80f5-ac31d608a8a1" providerId="ADAL" clId="{3F9B13A0-5AB9-45F7-AD37-4556B0871BC3}" dt="2023-07-03T07:59:07.550" v="25272" actId="1582"/>
          <ac:spMkLst>
            <pc:docMk/>
            <pc:sldMk cId="2289486443" sldId="386"/>
            <ac:spMk id="9" creationId="{4E25FEB8-9485-7BF1-458B-EFAE8172AA7D}"/>
          </ac:spMkLst>
        </pc:spChg>
        <pc:spChg chg="add del mod">
          <ac:chgData name="堀本　隆誠" userId="aa8f65b3-1210-409b-80f5-ac31d608a8a1" providerId="ADAL" clId="{3F9B13A0-5AB9-45F7-AD37-4556B0871BC3}" dt="2023-07-03T07:58:34.185" v="25265" actId="478"/>
          <ac:spMkLst>
            <pc:docMk/>
            <pc:sldMk cId="2289486443" sldId="386"/>
            <ac:spMk id="10" creationId="{B6D18181-4383-60F2-0C50-78AE678CE874}"/>
          </ac:spMkLst>
        </pc:spChg>
        <pc:spChg chg="add mod">
          <ac:chgData name="堀本　隆誠" userId="aa8f65b3-1210-409b-80f5-ac31d608a8a1" providerId="ADAL" clId="{3F9B13A0-5AB9-45F7-AD37-4556B0871BC3}" dt="2023-07-03T07:58:34.635" v="25266"/>
          <ac:spMkLst>
            <pc:docMk/>
            <pc:sldMk cId="2289486443" sldId="386"/>
            <ac:spMk id="11" creationId="{61977E14-E957-485D-53B0-DD0ECF810209}"/>
          </ac:spMkLst>
        </pc:spChg>
        <pc:spChg chg="add mod">
          <ac:chgData name="堀本　隆誠" userId="aa8f65b3-1210-409b-80f5-ac31d608a8a1" providerId="ADAL" clId="{3F9B13A0-5AB9-45F7-AD37-4556B0871BC3}" dt="2023-07-03T09:33:52.173" v="26286" actId="207"/>
          <ac:spMkLst>
            <pc:docMk/>
            <pc:sldMk cId="2289486443" sldId="386"/>
            <ac:spMk id="12" creationId="{B8B069BC-EECA-FC34-A8FA-5EA4F7205C2A}"/>
          </ac:spMkLst>
        </pc:spChg>
        <pc:spChg chg="add mod">
          <ac:chgData name="堀本　隆誠" userId="aa8f65b3-1210-409b-80f5-ac31d608a8a1" providerId="ADAL" clId="{3F9B13A0-5AB9-45F7-AD37-4556B0871BC3}" dt="2023-07-03T09:34:05.687" v="26288" actId="207"/>
          <ac:spMkLst>
            <pc:docMk/>
            <pc:sldMk cId="2289486443" sldId="386"/>
            <ac:spMk id="13" creationId="{ABB7150D-E864-18FB-D7BA-2D0A408BD36C}"/>
          </ac:spMkLst>
        </pc:spChg>
        <pc:spChg chg="add mod">
          <ac:chgData name="堀本　隆誠" userId="aa8f65b3-1210-409b-80f5-ac31d608a8a1" providerId="ADAL" clId="{3F9B13A0-5AB9-45F7-AD37-4556B0871BC3}" dt="2023-07-03T09:33:00.325" v="26270" actId="1076"/>
          <ac:spMkLst>
            <pc:docMk/>
            <pc:sldMk cId="2289486443" sldId="386"/>
            <ac:spMk id="16" creationId="{2F694719-45DA-7818-B0D0-D9A12CE2E774}"/>
          </ac:spMkLst>
        </pc:spChg>
        <pc:spChg chg="del mod">
          <ac:chgData name="堀本　隆誠" userId="aa8f65b3-1210-409b-80f5-ac31d608a8a1" providerId="ADAL" clId="{3F9B13A0-5AB9-45F7-AD37-4556B0871BC3}" dt="2023-06-27T18:11:53.914" v="11427" actId="478"/>
          <ac:spMkLst>
            <pc:docMk/>
            <pc:sldMk cId="2289486443" sldId="386"/>
            <ac:spMk id="17" creationId="{B7366AC2-D6A5-697C-F213-FBAE00BFE641}"/>
          </ac:spMkLst>
        </pc:spChg>
        <pc:spChg chg="del mod">
          <ac:chgData name="堀本　隆誠" userId="aa8f65b3-1210-409b-80f5-ac31d608a8a1" providerId="ADAL" clId="{3F9B13A0-5AB9-45F7-AD37-4556B0871BC3}" dt="2023-06-27T16:44:21.666" v="10542" actId="478"/>
          <ac:spMkLst>
            <pc:docMk/>
            <pc:sldMk cId="2289486443" sldId="386"/>
            <ac:spMk id="19" creationId="{636FC5BB-1063-D241-B193-57C60548174D}"/>
          </ac:spMkLst>
        </pc:spChg>
        <pc:spChg chg="del mod">
          <ac:chgData name="堀本　隆誠" userId="aa8f65b3-1210-409b-80f5-ac31d608a8a1" providerId="ADAL" clId="{3F9B13A0-5AB9-45F7-AD37-4556B0871BC3}" dt="2023-06-27T16:44:24.867" v="10543" actId="478"/>
          <ac:spMkLst>
            <pc:docMk/>
            <pc:sldMk cId="2289486443" sldId="386"/>
            <ac:spMk id="21" creationId="{B38A72D4-C451-FC33-B979-95ED2E1DAB99}"/>
          </ac:spMkLst>
        </pc:spChg>
        <pc:spChg chg="mod">
          <ac:chgData name="堀本　隆誠" userId="aa8f65b3-1210-409b-80f5-ac31d608a8a1" providerId="ADAL" clId="{3F9B13A0-5AB9-45F7-AD37-4556B0871BC3}" dt="2023-07-03T09:35:03.203" v="26306" actId="14100"/>
          <ac:spMkLst>
            <pc:docMk/>
            <pc:sldMk cId="2289486443" sldId="386"/>
            <ac:spMk id="23" creationId="{88370E30-5DFB-A0D4-5328-D593C419FA12}"/>
          </ac:spMkLst>
        </pc:spChg>
        <pc:spChg chg="del mod">
          <ac:chgData name="堀本　隆誠" userId="aa8f65b3-1210-409b-80f5-ac31d608a8a1" providerId="ADAL" clId="{3F9B13A0-5AB9-45F7-AD37-4556B0871BC3}" dt="2023-07-03T05:42:29.628" v="23295" actId="478"/>
          <ac:spMkLst>
            <pc:docMk/>
            <pc:sldMk cId="2289486443" sldId="386"/>
            <ac:spMk id="24" creationId="{2BA682AE-0FEA-D4F2-8102-2797388F25DB}"/>
          </ac:spMkLst>
        </pc:spChg>
        <pc:spChg chg="mod">
          <ac:chgData name="堀本　隆誠" userId="aa8f65b3-1210-409b-80f5-ac31d608a8a1" providerId="ADAL" clId="{3F9B13A0-5AB9-45F7-AD37-4556B0871BC3}" dt="2023-07-03T09:34:08.708" v="26289" actId="207"/>
          <ac:spMkLst>
            <pc:docMk/>
            <pc:sldMk cId="2289486443" sldId="386"/>
            <ac:spMk id="25" creationId="{16B5F4CF-1756-5B0F-1134-23D524B8F846}"/>
          </ac:spMkLst>
        </pc:spChg>
        <pc:spChg chg="mod">
          <ac:chgData name="堀本　隆誠" userId="aa8f65b3-1210-409b-80f5-ac31d608a8a1" providerId="ADAL" clId="{3F9B13A0-5AB9-45F7-AD37-4556B0871BC3}" dt="2023-07-03T09:33:55.774" v="26287" actId="207"/>
          <ac:spMkLst>
            <pc:docMk/>
            <pc:sldMk cId="2289486443" sldId="386"/>
            <ac:spMk id="26" creationId="{CD3CF8F7-CE47-3152-43DE-0F600D697D43}"/>
          </ac:spMkLst>
        </pc:spChg>
        <pc:spChg chg="mod">
          <ac:chgData name="堀本　隆誠" userId="aa8f65b3-1210-409b-80f5-ac31d608a8a1" providerId="ADAL" clId="{3F9B13A0-5AB9-45F7-AD37-4556B0871BC3}" dt="2023-07-03T09:33:21.915" v="26276"/>
          <ac:spMkLst>
            <pc:docMk/>
            <pc:sldMk cId="2289486443" sldId="386"/>
            <ac:spMk id="28" creationId="{75E466F5-1759-8011-4A7C-740513691277}"/>
          </ac:spMkLst>
        </pc:spChg>
        <pc:spChg chg="add mod">
          <ac:chgData name="堀本　隆誠" userId="aa8f65b3-1210-409b-80f5-ac31d608a8a1" providerId="ADAL" clId="{3F9B13A0-5AB9-45F7-AD37-4556B0871BC3}" dt="2023-07-03T09:34:35.840" v="26292" actId="13822"/>
          <ac:spMkLst>
            <pc:docMk/>
            <pc:sldMk cId="2289486443" sldId="386"/>
            <ac:spMk id="31" creationId="{4D0E9E92-5A62-E9FB-5C66-AD83DBAC4AF6}"/>
          </ac:spMkLst>
        </pc:spChg>
        <pc:grpChg chg="add mod">
          <ac:chgData name="堀本　隆誠" userId="aa8f65b3-1210-409b-80f5-ac31d608a8a1" providerId="ADAL" clId="{3F9B13A0-5AB9-45F7-AD37-4556B0871BC3}" dt="2023-07-03T09:33:16.214" v="26275" actId="1076"/>
          <ac:grpSpMkLst>
            <pc:docMk/>
            <pc:sldMk cId="2289486443" sldId="386"/>
            <ac:grpSpMk id="17" creationId="{758033D8-C956-4EFF-A7DC-031FF3A3FE0F}"/>
          </ac:grpSpMkLst>
        </pc:grpChg>
        <pc:grpChg chg="add mod">
          <ac:chgData name="堀本　隆誠" userId="aa8f65b3-1210-409b-80f5-ac31d608a8a1" providerId="ADAL" clId="{3F9B13A0-5AB9-45F7-AD37-4556B0871BC3}" dt="2023-07-03T09:33:31.460" v="26277" actId="1076"/>
          <ac:grpSpMkLst>
            <pc:docMk/>
            <pc:sldMk cId="2289486443" sldId="386"/>
            <ac:grpSpMk id="22" creationId="{2585B7A3-F910-5865-3E3E-384EE4C8E4AE}"/>
          </ac:grpSpMkLst>
        </pc:grpChg>
        <pc:graphicFrameChg chg="add del mod modGraphic">
          <ac:chgData name="堀本　隆誠" userId="aa8f65b3-1210-409b-80f5-ac31d608a8a1" providerId="ADAL" clId="{3F9B13A0-5AB9-45F7-AD37-4556B0871BC3}" dt="2023-07-03T07:58:20.903" v="25263" actId="478"/>
          <ac:graphicFrameMkLst>
            <pc:docMk/>
            <pc:sldMk cId="2289486443" sldId="386"/>
            <ac:graphicFrameMk id="2" creationId="{BBE401F6-5285-371F-46EB-E6B8CF3E36EF}"/>
          </ac:graphicFrameMkLst>
        </pc:graphicFrameChg>
        <pc:graphicFrameChg chg="add del mod">
          <ac:chgData name="堀本　隆誠" userId="aa8f65b3-1210-409b-80f5-ac31d608a8a1" providerId="ADAL" clId="{3F9B13A0-5AB9-45F7-AD37-4556B0871BC3}" dt="2023-06-27T16:43:53.966" v="10540"/>
          <ac:graphicFrameMkLst>
            <pc:docMk/>
            <pc:sldMk cId="2289486443" sldId="386"/>
            <ac:graphicFrameMk id="4" creationId="{657F7817-42F1-1D28-8399-2C5A167838AB}"/>
          </ac:graphicFrameMkLst>
        </pc:graphicFrameChg>
        <pc:cxnChg chg="add mod">
          <ac:chgData name="堀本　隆誠" userId="aa8f65b3-1210-409b-80f5-ac31d608a8a1" providerId="ADAL" clId="{3F9B13A0-5AB9-45F7-AD37-4556B0871BC3}" dt="2023-07-03T09:32:45.841" v="26259" actId="14100"/>
          <ac:cxnSpMkLst>
            <pc:docMk/>
            <pc:sldMk cId="2289486443" sldId="386"/>
            <ac:cxnSpMk id="14" creationId="{CB83D4CE-39F8-02A7-7ADB-8444AFA1BE12}"/>
          </ac:cxnSpMkLst>
        </pc:cxnChg>
        <pc:cxnChg chg="mod">
          <ac:chgData name="堀本　隆誠" userId="aa8f65b3-1210-409b-80f5-ac31d608a8a1" providerId="ADAL" clId="{3F9B13A0-5AB9-45F7-AD37-4556B0871BC3}" dt="2023-07-03T09:33:21.915" v="26276"/>
          <ac:cxnSpMkLst>
            <pc:docMk/>
            <pc:sldMk cId="2289486443" sldId="386"/>
            <ac:cxnSpMk id="27" creationId="{CEEC5482-7C10-C0A8-818B-C62D59F4BAC9}"/>
          </ac:cxnSpMkLst>
        </pc:cxnChg>
      </pc:sldChg>
      <pc:sldChg chg="addSp modSp add del mod">
        <pc:chgData name="堀本　隆誠" userId="aa8f65b3-1210-409b-80f5-ac31d608a8a1" providerId="ADAL" clId="{3F9B13A0-5AB9-45F7-AD37-4556B0871BC3}" dt="2023-06-27T13:51:32.406" v="9682" actId="2696"/>
        <pc:sldMkLst>
          <pc:docMk/>
          <pc:sldMk cId="4231666351" sldId="386"/>
        </pc:sldMkLst>
        <pc:spChg chg="mod">
          <ac:chgData name="堀本　隆誠" userId="aa8f65b3-1210-409b-80f5-ac31d608a8a1" providerId="ADAL" clId="{3F9B13A0-5AB9-45F7-AD37-4556B0871BC3}" dt="2023-06-27T09:56:08.884" v="9539" actId="1076"/>
          <ac:spMkLst>
            <pc:docMk/>
            <pc:sldMk cId="4231666351" sldId="386"/>
            <ac:spMk id="4" creationId="{62818468-BAC5-6DB0-4CFE-EB3B9BBA2D72}"/>
          </ac:spMkLst>
        </pc:spChg>
        <pc:spChg chg="mod">
          <ac:chgData name="堀本　隆誠" userId="aa8f65b3-1210-409b-80f5-ac31d608a8a1" providerId="ADAL" clId="{3F9B13A0-5AB9-45F7-AD37-4556B0871BC3}" dt="2023-06-27T09:56:19.104" v="9541" actId="1076"/>
          <ac:spMkLst>
            <pc:docMk/>
            <pc:sldMk cId="4231666351" sldId="386"/>
            <ac:spMk id="5" creationId="{668A8FFC-4BC3-A9C3-94D9-955D19E74939}"/>
          </ac:spMkLst>
        </pc:spChg>
        <pc:spChg chg="add mod">
          <ac:chgData name="堀本　隆誠" userId="aa8f65b3-1210-409b-80f5-ac31d608a8a1" providerId="ADAL" clId="{3F9B13A0-5AB9-45F7-AD37-4556B0871BC3}" dt="2023-06-27T09:56:16.159" v="9540" actId="1076"/>
          <ac:spMkLst>
            <pc:docMk/>
            <pc:sldMk cId="4231666351" sldId="386"/>
            <ac:spMk id="7" creationId="{71BD6CAB-4ECC-C987-3141-FC38619FFE7A}"/>
          </ac:spMkLst>
        </pc:spChg>
      </pc:sldChg>
      <pc:sldChg chg="add del">
        <pc:chgData name="堀本　隆誠" userId="aa8f65b3-1210-409b-80f5-ac31d608a8a1" providerId="ADAL" clId="{3F9B13A0-5AB9-45F7-AD37-4556B0871BC3}" dt="2023-06-27T15:19:54.309" v="10013" actId="2696"/>
        <pc:sldMkLst>
          <pc:docMk/>
          <pc:sldMk cId="751341108" sldId="387"/>
        </pc:sldMkLst>
      </pc:sldChg>
      <pc:sldChg chg="addSp delSp modSp add mod ord modNotesTx">
        <pc:chgData name="堀本　隆誠" userId="aa8f65b3-1210-409b-80f5-ac31d608a8a1" providerId="ADAL" clId="{3F9B13A0-5AB9-45F7-AD37-4556B0871BC3}" dt="2023-07-03T15:07:49.983" v="26862" actId="20577"/>
        <pc:sldMkLst>
          <pc:docMk/>
          <pc:sldMk cId="1671027046" sldId="387"/>
        </pc:sldMkLst>
        <pc:spChg chg="mod">
          <ac:chgData name="堀本　隆誠" userId="aa8f65b3-1210-409b-80f5-ac31d608a8a1" providerId="ADAL" clId="{3F9B13A0-5AB9-45F7-AD37-4556B0871BC3}" dt="2023-06-28T18:36:13.622" v="13411" actId="207"/>
          <ac:spMkLst>
            <pc:docMk/>
            <pc:sldMk cId="1671027046" sldId="387"/>
            <ac:spMk id="2" creationId="{3F59ED65-D0BE-0372-D912-F5502EFFA15C}"/>
          </ac:spMkLst>
        </pc:spChg>
        <pc:spChg chg="add mod">
          <ac:chgData name="堀本　隆誠" userId="aa8f65b3-1210-409b-80f5-ac31d608a8a1" providerId="ADAL" clId="{3F9B13A0-5AB9-45F7-AD37-4556B0871BC3}" dt="2023-07-03T15:07:49.983" v="26862" actId="20577"/>
          <ac:spMkLst>
            <pc:docMk/>
            <pc:sldMk cId="1671027046" sldId="387"/>
            <ac:spMk id="6" creationId="{110FD4B5-C481-8ABE-C4E5-F7A17157B042}"/>
          </ac:spMkLst>
        </pc:spChg>
        <pc:spChg chg="add mod">
          <ac:chgData name="堀本　隆誠" userId="aa8f65b3-1210-409b-80f5-ac31d608a8a1" providerId="ADAL" clId="{3F9B13A0-5AB9-45F7-AD37-4556B0871BC3}" dt="2023-06-27T17:23:30.959" v="11007"/>
          <ac:spMkLst>
            <pc:docMk/>
            <pc:sldMk cId="1671027046" sldId="387"/>
            <ac:spMk id="10" creationId="{987C31D2-7DFC-4B67-6CCA-EE9808B38EF5}"/>
          </ac:spMkLst>
        </pc:spChg>
        <pc:spChg chg="add del">
          <ac:chgData name="堀本　隆誠" userId="aa8f65b3-1210-409b-80f5-ac31d608a8a1" providerId="ADAL" clId="{3F9B13A0-5AB9-45F7-AD37-4556B0871BC3}" dt="2023-06-28T18:32:10.771" v="13383" actId="22"/>
          <ac:spMkLst>
            <pc:docMk/>
            <pc:sldMk cId="1671027046" sldId="387"/>
            <ac:spMk id="14" creationId="{7B457DC1-9ED0-88FC-1E6C-E290317F22B6}"/>
          </ac:spMkLst>
        </pc:spChg>
        <pc:spChg chg="mod">
          <ac:chgData name="堀本　隆誠" userId="aa8f65b3-1210-409b-80f5-ac31d608a8a1" providerId="ADAL" clId="{3F9B13A0-5AB9-45F7-AD37-4556B0871BC3}" dt="2023-06-28T18:36:02.992" v="13410" actId="1076"/>
          <ac:spMkLst>
            <pc:docMk/>
            <pc:sldMk cId="1671027046" sldId="387"/>
            <ac:spMk id="20" creationId="{F520CA92-C048-034C-5C56-96EAE4D7AB90}"/>
          </ac:spMkLst>
        </pc:spChg>
        <pc:spChg chg="mod">
          <ac:chgData name="堀本　隆誠" userId="aa8f65b3-1210-409b-80f5-ac31d608a8a1" providerId="ADAL" clId="{3F9B13A0-5AB9-45F7-AD37-4556B0871BC3}" dt="2023-06-28T18:36:02.992" v="13410" actId="1076"/>
          <ac:spMkLst>
            <pc:docMk/>
            <pc:sldMk cId="1671027046" sldId="387"/>
            <ac:spMk id="21" creationId="{7397AB6E-13B2-44E5-970B-D737DB889144}"/>
          </ac:spMkLst>
        </pc:spChg>
        <pc:spChg chg="mod">
          <ac:chgData name="堀本　隆誠" userId="aa8f65b3-1210-409b-80f5-ac31d608a8a1" providerId="ADAL" clId="{3F9B13A0-5AB9-45F7-AD37-4556B0871BC3}" dt="2023-06-28T18:36:02.992" v="13410" actId="1076"/>
          <ac:spMkLst>
            <pc:docMk/>
            <pc:sldMk cId="1671027046" sldId="387"/>
            <ac:spMk id="22" creationId="{D0BB4B87-2D03-D9BC-CC02-5E6C67FA3D3A}"/>
          </ac:spMkLst>
        </pc:spChg>
        <pc:spChg chg="add mod">
          <ac:chgData name="堀本　隆誠" userId="aa8f65b3-1210-409b-80f5-ac31d608a8a1" providerId="ADAL" clId="{3F9B13A0-5AB9-45F7-AD37-4556B0871BC3}" dt="2023-07-03T15:07:25.067" v="26850" actId="20577"/>
          <ac:spMkLst>
            <pc:docMk/>
            <pc:sldMk cId="1671027046" sldId="387"/>
            <ac:spMk id="24" creationId="{6022B450-D8E9-E6B3-E5CB-DFF778D43695}"/>
          </ac:spMkLst>
        </pc:spChg>
        <pc:spChg chg="mod">
          <ac:chgData name="堀本　隆誠" userId="aa8f65b3-1210-409b-80f5-ac31d608a8a1" providerId="ADAL" clId="{3F9B13A0-5AB9-45F7-AD37-4556B0871BC3}" dt="2023-06-28T18:36:02.992" v="13410" actId="1076"/>
          <ac:spMkLst>
            <pc:docMk/>
            <pc:sldMk cId="1671027046" sldId="387"/>
            <ac:spMk id="28" creationId="{83F6531F-58F7-59BD-37C8-A32294997496}"/>
          </ac:spMkLst>
        </pc:spChg>
      </pc:sldChg>
      <pc:sldChg chg="addSp delSp modSp add mod ord modNotesTx">
        <pc:chgData name="堀本　隆誠" userId="aa8f65b3-1210-409b-80f5-ac31d608a8a1" providerId="ADAL" clId="{3F9B13A0-5AB9-45F7-AD37-4556B0871BC3}" dt="2023-07-03T17:17:18.191" v="27038" actId="20577"/>
        <pc:sldMkLst>
          <pc:docMk/>
          <pc:sldMk cId="3227249072" sldId="388"/>
        </pc:sldMkLst>
        <pc:spChg chg="mod">
          <ac:chgData name="堀本　隆誠" userId="aa8f65b3-1210-409b-80f5-ac31d608a8a1" providerId="ADAL" clId="{3F9B13A0-5AB9-45F7-AD37-4556B0871BC3}" dt="2023-06-28T05:36:27.857" v="12765" actId="1076"/>
          <ac:spMkLst>
            <pc:docMk/>
            <pc:sldMk cId="3227249072" sldId="388"/>
            <ac:spMk id="4" creationId="{6DFE4686-74E2-C00B-2439-722098341293}"/>
          </ac:spMkLst>
        </pc:spChg>
        <pc:spChg chg="mod">
          <ac:chgData name="堀本　隆誠" userId="aa8f65b3-1210-409b-80f5-ac31d608a8a1" providerId="ADAL" clId="{3F9B13A0-5AB9-45F7-AD37-4556B0871BC3}" dt="2023-07-03T17:17:18.191" v="27038" actId="20577"/>
          <ac:spMkLst>
            <pc:docMk/>
            <pc:sldMk cId="3227249072" sldId="388"/>
            <ac:spMk id="6" creationId="{90DB814D-72EF-7B9B-B7C0-21938BE3C830}"/>
          </ac:spMkLst>
        </pc:spChg>
        <pc:spChg chg="del">
          <ac:chgData name="堀本　隆誠" userId="aa8f65b3-1210-409b-80f5-ac31d608a8a1" providerId="ADAL" clId="{3F9B13A0-5AB9-45F7-AD37-4556B0871BC3}" dt="2023-06-27T17:34:40.059" v="11028" actId="478"/>
          <ac:spMkLst>
            <pc:docMk/>
            <pc:sldMk cId="3227249072" sldId="388"/>
            <ac:spMk id="10" creationId="{23F6D6B5-B455-78B5-B26F-F4F6C4DF1441}"/>
          </ac:spMkLst>
        </pc:spChg>
        <pc:spChg chg="add mod">
          <ac:chgData name="堀本　隆誠" userId="aa8f65b3-1210-409b-80f5-ac31d608a8a1" providerId="ADAL" clId="{3F9B13A0-5AB9-45F7-AD37-4556B0871BC3}" dt="2023-06-27T17:34:42.249" v="11029"/>
          <ac:spMkLst>
            <pc:docMk/>
            <pc:sldMk cId="3227249072" sldId="388"/>
            <ac:spMk id="11" creationId="{67AFFC81-7461-1AEC-4169-677C7D673151}"/>
          </ac:spMkLst>
        </pc:spChg>
        <pc:spChg chg="mod">
          <ac:chgData name="堀本　隆誠" userId="aa8f65b3-1210-409b-80f5-ac31d608a8a1" providerId="ADAL" clId="{3F9B13A0-5AB9-45F7-AD37-4556B0871BC3}" dt="2023-06-27T17:35:29.832" v="11033" actId="207"/>
          <ac:spMkLst>
            <pc:docMk/>
            <pc:sldMk cId="3227249072" sldId="388"/>
            <ac:spMk id="19" creationId="{E479AF5A-EAB3-4E74-1529-4A4B4B1A4AFD}"/>
          </ac:spMkLst>
        </pc:spChg>
      </pc:sldChg>
      <pc:sldChg chg="addSp delSp modSp add mod ord">
        <pc:chgData name="堀本　隆誠" userId="aa8f65b3-1210-409b-80f5-ac31d608a8a1" providerId="ADAL" clId="{3F9B13A0-5AB9-45F7-AD37-4556B0871BC3}" dt="2023-06-28T06:39:45.253" v="12934" actId="1076"/>
        <pc:sldMkLst>
          <pc:docMk/>
          <pc:sldMk cId="4134375785" sldId="389"/>
        </pc:sldMkLst>
        <pc:spChg chg="del">
          <ac:chgData name="堀本　隆誠" userId="aa8f65b3-1210-409b-80f5-ac31d608a8a1" providerId="ADAL" clId="{3F9B13A0-5AB9-45F7-AD37-4556B0871BC3}" dt="2023-06-28T05:15:24.251" v="12591" actId="478"/>
          <ac:spMkLst>
            <pc:docMk/>
            <pc:sldMk cId="4134375785" sldId="389"/>
            <ac:spMk id="3" creationId="{B7B0E0BA-9272-BFA9-48CB-F06CBB6A2DC6}"/>
          </ac:spMkLst>
        </pc:spChg>
        <pc:spChg chg="del">
          <ac:chgData name="堀本　隆誠" userId="aa8f65b3-1210-409b-80f5-ac31d608a8a1" providerId="ADAL" clId="{3F9B13A0-5AB9-45F7-AD37-4556B0871BC3}" dt="2023-06-28T05:15:24.251" v="12591" actId="478"/>
          <ac:spMkLst>
            <pc:docMk/>
            <pc:sldMk cId="4134375785" sldId="389"/>
            <ac:spMk id="4" creationId="{7AA95843-85EF-2587-DA3F-475F0941A089}"/>
          </ac:spMkLst>
        </pc:spChg>
        <pc:spChg chg="del">
          <ac:chgData name="堀本　隆誠" userId="aa8f65b3-1210-409b-80f5-ac31d608a8a1" providerId="ADAL" clId="{3F9B13A0-5AB9-45F7-AD37-4556B0871BC3}" dt="2023-06-28T05:15:24.251" v="12591" actId="478"/>
          <ac:spMkLst>
            <pc:docMk/>
            <pc:sldMk cId="4134375785" sldId="389"/>
            <ac:spMk id="5" creationId="{E94BC5D9-A7F2-C2CE-549F-005F4C21B9D7}"/>
          </ac:spMkLst>
        </pc:spChg>
        <pc:spChg chg="del">
          <ac:chgData name="堀本　隆誠" userId="aa8f65b3-1210-409b-80f5-ac31d608a8a1" providerId="ADAL" clId="{3F9B13A0-5AB9-45F7-AD37-4556B0871BC3}" dt="2023-06-28T05:15:24.251" v="12591" actId="478"/>
          <ac:spMkLst>
            <pc:docMk/>
            <pc:sldMk cId="4134375785" sldId="389"/>
            <ac:spMk id="12" creationId="{820DA3C5-6FC8-8E7E-1E1F-0110720FB362}"/>
          </ac:spMkLst>
        </pc:spChg>
        <pc:spChg chg="del">
          <ac:chgData name="堀本　隆誠" userId="aa8f65b3-1210-409b-80f5-ac31d608a8a1" providerId="ADAL" clId="{3F9B13A0-5AB9-45F7-AD37-4556B0871BC3}" dt="2023-06-28T05:15:24.251" v="12591" actId="478"/>
          <ac:spMkLst>
            <pc:docMk/>
            <pc:sldMk cId="4134375785" sldId="389"/>
            <ac:spMk id="13" creationId="{A3863B4D-D1B0-B9AA-6C5D-B0CBE9073A3A}"/>
          </ac:spMkLst>
        </pc:spChg>
        <pc:spChg chg="del">
          <ac:chgData name="堀本　隆誠" userId="aa8f65b3-1210-409b-80f5-ac31d608a8a1" providerId="ADAL" clId="{3F9B13A0-5AB9-45F7-AD37-4556B0871BC3}" dt="2023-06-28T05:15:24.251" v="12591" actId="478"/>
          <ac:spMkLst>
            <pc:docMk/>
            <pc:sldMk cId="4134375785" sldId="389"/>
            <ac:spMk id="14" creationId="{7DFBD7F1-7323-DE4A-EE53-C20D96F9EAC5}"/>
          </ac:spMkLst>
        </pc:spChg>
        <pc:spChg chg="del">
          <ac:chgData name="堀本　隆誠" userId="aa8f65b3-1210-409b-80f5-ac31d608a8a1" providerId="ADAL" clId="{3F9B13A0-5AB9-45F7-AD37-4556B0871BC3}" dt="2023-06-28T05:15:24.251" v="12591" actId="478"/>
          <ac:spMkLst>
            <pc:docMk/>
            <pc:sldMk cId="4134375785" sldId="389"/>
            <ac:spMk id="15" creationId="{C0C37E9F-0C42-EDBC-CF31-18642D30E419}"/>
          </ac:spMkLst>
        </pc:spChg>
        <pc:spChg chg="del">
          <ac:chgData name="堀本　隆誠" userId="aa8f65b3-1210-409b-80f5-ac31d608a8a1" providerId="ADAL" clId="{3F9B13A0-5AB9-45F7-AD37-4556B0871BC3}" dt="2023-06-28T05:15:24.251" v="12591" actId="478"/>
          <ac:spMkLst>
            <pc:docMk/>
            <pc:sldMk cId="4134375785" sldId="389"/>
            <ac:spMk id="16" creationId="{51965688-DEE2-6A23-F9DB-2BB8A3D3CBA0}"/>
          </ac:spMkLst>
        </pc:spChg>
        <pc:spChg chg="add mod ord">
          <ac:chgData name="堀本　隆誠" userId="aa8f65b3-1210-409b-80f5-ac31d608a8a1" providerId="ADAL" clId="{3F9B13A0-5AB9-45F7-AD37-4556B0871BC3}" dt="2023-06-28T06:39:45.253" v="12934" actId="1076"/>
          <ac:spMkLst>
            <pc:docMk/>
            <pc:sldMk cId="4134375785" sldId="389"/>
            <ac:spMk id="24" creationId="{13BF8B63-9920-9445-F0D6-A792A1864AA2}"/>
          </ac:spMkLst>
        </pc:spChg>
        <pc:spChg chg="add mod ord">
          <ac:chgData name="堀本　隆誠" userId="aa8f65b3-1210-409b-80f5-ac31d608a8a1" providerId="ADAL" clId="{3F9B13A0-5AB9-45F7-AD37-4556B0871BC3}" dt="2023-06-28T06:39:45.253" v="12934" actId="1076"/>
          <ac:spMkLst>
            <pc:docMk/>
            <pc:sldMk cId="4134375785" sldId="389"/>
            <ac:spMk id="27" creationId="{8B1ACC1D-A127-6156-1A0D-7C1E3181807E}"/>
          </ac:spMkLst>
        </pc:spChg>
        <pc:spChg chg="add mod ord">
          <ac:chgData name="堀本　隆誠" userId="aa8f65b3-1210-409b-80f5-ac31d608a8a1" providerId="ADAL" clId="{3F9B13A0-5AB9-45F7-AD37-4556B0871BC3}" dt="2023-06-28T06:39:45.253" v="12934" actId="1076"/>
          <ac:spMkLst>
            <pc:docMk/>
            <pc:sldMk cId="4134375785" sldId="389"/>
            <ac:spMk id="28" creationId="{E4A44445-3B04-9C8B-7A5F-EE9A5780093B}"/>
          </ac:spMkLst>
        </pc:spChg>
        <pc:spChg chg="add mod">
          <ac:chgData name="堀本　隆誠" userId="aa8f65b3-1210-409b-80f5-ac31d608a8a1" providerId="ADAL" clId="{3F9B13A0-5AB9-45F7-AD37-4556B0871BC3}" dt="2023-06-28T06:39:45.253" v="12934" actId="1076"/>
          <ac:spMkLst>
            <pc:docMk/>
            <pc:sldMk cId="4134375785" sldId="389"/>
            <ac:spMk id="41" creationId="{A6E1FCDF-AFB4-4146-9B24-119848DF7CB1}"/>
          </ac:spMkLst>
        </pc:spChg>
        <pc:spChg chg="del">
          <ac:chgData name="堀本　隆誠" userId="aa8f65b3-1210-409b-80f5-ac31d608a8a1" providerId="ADAL" clId="{3F9B13A0-5AB9-45F7-AD37-4556B0871BC3}" dt="2023-06-28T05:15:24.251" v="12591" actId="478"/>
          <ac:spMkLst>
            <pc:docMk/>
            <pc:sldMk cId="4134375785" sldId="389"/>
            <ac:spMk id="47" creationId="{87312244-3CEE-6491-C6DB-A91BC417B4B2}"/>
          </ac:spMkLst>
        </pc:spChg>
        <pc:spChg chg="del">
          <ac:chgData name="堀本　隆誠" userId="aa8f65b3-1210-409b-80f5-ac31d608a8a1" providerId="ADAL" clId="{3F9B13A0-5AB9-45F7-AD37-4556B0871BC3}" dt="2023-06-28T05:15:24.251" v="12591" actId="478"/>
          <ac:spMkLst>
            <pc:docMk/>
            <pc:sldMk cId="4134375785" sldId="389"/>
            <ac:spMk id="48" creationId="{C2A5579A-F7EF-BD88-BD87-11AF810A5B35}"/>
          </ac:spMkLst>
        </pc:spChg>
        <pc:spChg chg="del">
          <ac:chgData name="堀本　隆誠" userId="aa8f65b3-1210-409b-80f5-ac31d608a8a1" providerId="ADAL" clId="{3F9B13A0-5AB9-45F7-AD37-4556B0871BC3}" dt="2023-06-28T05:15:24.251" v="12591" actId="478"/>
          <ac:spMkLst>
            <pc:docMk/>
            <pc:sldMk cId="4134375785" sldId="389"/>
            <ac:spMk id="52" creationId="{794B431B-F129-9303-37CF-C47D790CDAE6}"/>
          </ac:spMkLst>
        </pc:spChg>
        <pc:spChg chg="del">
          <ac:chgData name="堀本　隆誠" userId="aa8f65b3-1210-409b-80f5-ac31d608a8a1" providerId="ADAL" clId="{3F9B13A0-5AB9-45F7-AD37-4556B0871BC3}" dt="2023-06-28T05:15:24.251" v="12591" actId="478"/>
          <ac:spMkLst>
            <pc:docMk/>
            <pc:sldMk cId="4134375785" sldId="389"/>
            <ac:spMk id="53" creationId="{7FBD40CB-06C4-6644-4D5B-B8E34833A633}"/>
          </ac:spMkLst>
        </pc:spChg>
        <pc:spChg chg="del">
          <ac:chgData name="堀本　隆誠" userId="aa8f65b3-1210-409b-80f5-ac31d608a8a1" providerId="ADAL" clId="{3F9B13A0-5AB9-45F7-AD37-4556B0871BC3}" dt="2023-06-28T05:15:24.251" v="12591" actId="478"/>
          <ac:spMkLst>
            <pc:docMk/>
            <pc:sldMk cId="4134375785" sldId="389"/>
            <ac:spMk id="57" creationId="{4EFF9D6A-27DD-9D8D-CB5E-76AFDB59A7C5}"/>
          </ac:spMkLst>
        </pc:spChg>
        <pc:spChg chg="del">
          <ac:chgData name="堀本　隆誠" userId="aa8f65b3-1210-409b-80f5-ac31d608a8a1" providerId="ADAL" clId="{3F9B13A0-5AB9-45F7-AD37-4556B0871BC3}" dt="2023-06-28T05:15:24.251" v="12591" actId="478"/>
          <ac:spMkLst>
            <pc:docMk/>
            <pc:sldMk cId="4134375785" sldId="389"/>
            <ac:spMk id="58" creationId="{1FF59DCB-6B42-A689-B83D-F79FE690B606}"/>
          </ac:spMkLst>
        </pc:spChg>
        <pc:spChg chg="add del mod">
          <ac:chgData name="堀本　隆誠" userId="aa8f65b3-1210-409b-80f5-ac31d608a8a1" providerId="ADAL" clId="{3F9B13A0-5AB9-45F7-AD37-4556B0871BC3}" dt="2023-06-28T05:28:27.775" v="12685" actId="21"/>
          <ac:spMkLst>
            <pc:docMk/>
            <pc:sldMk cId="4134375785" sldId="389"/>
            <ac:spMk id="59" creationId="{88AC0074-19AD-3F2E-1CC3-42052A739AD7}"/>
          </ac:spMkLst>
        </pc:spChg>
        <pc:spChg chg="del">
          <ac:chgData name="堀本　隆誠" userId="aa8f65b3-1210-409b-80f5-ac31d608a8a1" providerId="ADAL" clId="{3F9B13A0-5AB9-45F7-AD37-4556B0871BC3}" dt="2023-06-28T05:15:24.251" v="12591" actId="478"/>
          <ac:spMkLst>
            <pc:docMk/>
            <pc:sldMk cId="4134375785" sldId="389"/>
            <ac:spMk id="60" creationId="{AE18B809-519D-A959-58A8-90BED097692A}"/>
          </ac:spMkLst>
        </pc:spChg>
        <pc:spChg chg="del">
          <ac:chgData name="堀本　隆誠" userId="aa8f65b3-1210-409b-80f5-ac31d608a8a1" providerId="ADAL" clId="{3F9B13A0-5AB9-45F7-AD37-4556B0871BC3}" dt="2023-06-28T05:15:24.251" v="12591" actId="478"/>
          <ac:spMkLst>
            <pc:docMk/>
            <pc:sldMk cId="4134375785" sldId="389"/>
            <ac:spMk id="61" creationId="{DE682C55-9A03-9770-5AC2-06BBCBE94273}"/>
          </ac:spMkLst>
        </pc:spChg>
        <pc:spChg chg="add del">
          <ac:chgData name="堀本　隆誠" userId="aa8f65b3-1210-409b-80f5-ac31d608a8a1" providerId="ADAL" clId="{3F9B13A0-5AB9-45F7-AD37-4556B0871BC3}" dt="2023-06-28T05:28:49.287" v="12687" actId="22"/>
          <ac:spMkLst>
            <pc:docMk/>
            <pc:sldMk cId="4134375785" sldId="389"/>
            <ac:spMk id="63" creationId="{92461C6F-5F1E-7783-EBCF-41AFF991C243}"/>
          </ac:spMkLst>
        </pc:spChg>
        <pc:spChg chg="add mod">
          <ac:chgData name="堀本　隆誠" userId="aa8f65b3-1210-409b-80f5-ac31d608a8a1" providerId="ADAL" clId="{3F9B13A0-5AB9-45F7-AD37-4556B0871BC3}" dt="2023-06-28T06:39:45.253" v="12934" actId="1076"/>
          <ac:spMkLst>
            <pc:docMk/>
            <pc:sldMk cId="4134375785" sldId="389"/>
            <ac:spMk id="65" creationId="{0BF845FC-EB26-0536-431B-FCF52701F1E0}"/>
          </ac:spMkLst>
        </pc:spChg>
        <pc:spChg chg="add mod">
          <ac:chgData name="堀本　隆誠" userId="aa8f65b3-1210-409b-80f5-ac31d608a8a1" providerId="ADAL" clId="{3F9B13A0-5AB9-45F7-AD37-4556B0871BC3}" dt="2023-06-28T06:39:45.253" v="12934" actId="1076"/>
          <ac:spMkLst>
            <pc:docMk/>
            <pc:sldMk cId="4134375785" sldId="389"/>
            <ac:spMk id="67" creationId="{A043D4AC-643A-1B73-90FE-B2AD9B8A4804}"/>
          </ac:spMkLst>
        </pc:spChg>
        <pc:spChg chg="add mod">
          <ac:chgData name="堀本　隆誠" userId="aa8f65b3-1210-409b-80f5-ac31d608a8a1" providerId="ADAL" clId="{3F9B13A0-5AB9-45F7-AD37-4556B0871BC3}" dt="2023-06-28T06:39:45.253" v="12934" actId="1076"/>
          <ac:spMkLst>
            <pc:docMk/>
            <pc:sldMk cId="4134375785" sldId="389"/>
            <ac:spMk id="69" creationId="{616D03D8-27E2-5CB5-F71A-81F0D04B07DA}"/>
          </ac:spMkLst>
        </pc:spChg>
        <pc:spChg chg="add del mod">
          <ac:chgData name="堀本　隆誠" userId="aa8f65b3-1210-409b-80f5-ac31d608a8a1" providerId="ADAL" clId="{3F9B13A0-5AB9-45F7-AD37-4556B0871BC3}" dt="2023-06-28T05:30:59.721" v="12722" actId="478"/>
          <ac:spMkLst>
            <pc:docMk/>
            <pc:sldMk cId="4134375785" sldId="389"/>
            <ac:spMk id="71" creationId="{B0694511-6D03-59C0-430C-BCEB120D7AD4}"/>
          </ac:spMkLst>
        </pc:spChg>
        <pc:spChg chg="add mod">
          <ac:chgData name="堀本　隆誠" userId="aa8f65b3-1210-409b-80f5-ac31d608a8a1" providerId="ADAL" clId="{3F9B13A0-5AB9-45F7-AD37-4556B0871BC3}" dt="2023-06-28T06:39:45.253" v="12934" actId="1076"/>
          <ac:spMkLst>
            <pc:docMk/>
            <pc:sldMk cId="4134375785" sldId="389"/>
            <ac:spMk id="73" creationId="{C89B1529-233A-975B-E7FA-8F68D03FE8E9}"/>
          </ac:spMkLst>
        </pc:spChg>
        <pc:cxnChg chg="add del mod">
          <ac:chgData name="堀本　隆誠" userId="aa8f65b3-1210-409b-80f5-ac31d608a8a1" providerId="ADAL" clId="{3F9B13A0-5AB9-45F7-AD37-4556B0871BC3}" dt="2023-06-28T06:39:45.253" v="12934" actId="1076"/>
          <ac:cxnSpMkLst>
            <pc:docMk/>
            <pc:sldMk cId="4134375785" sldId="389"/>
            <ac:cxnSpMk id="6" creationId="{6EFFB7F3-91D9-F365-CDBD-EE16DC6449CC}"/>
          </ac:cxnSpMkLst>
        </pc:cxnChg>
        <pc:cxnChg chg="del">
          <ac:chgData name="堀本　隆誠" userId="aa8f65b3-1210-409b-80f5-ac31d608a8a1" providerId="ADAL" clId="{3F9B13A0-5AB9-45F7-AD37-4556B0871BC3}" dt="2023-06-28T05:15:24.251" v="12591" actId="478"/>
          <ac:cxnSpMkLst>
            <pc:docMk/>
            <pc:sldMk cId="4134375785" sldId="389"/>
            <ac:cxnSpMk id="7" creationId="{B27B534A-E34D-F0E0-764B-C8BD86E0E5E1}"/>
          </ac:cxnSpMkLst>
        </pc:cxnChg>
        <pc:cxnChg chg="del mod">
          <ac:chgData name="堀本　隆誠" userId="aa8f65b3-1210-409b-80f5-ac31d608a8a1" providerId="ADAL" clId="{3F9B13A0-5AB9-45F7-AD37-4556B0871BC3}" dt="2023-06-28T05:15:24.251" v="12591" actId="478"/>
          <ac:cxnSpMkLst>
            <pc:docMk/>
            <pc:sldMk cId="4134375785" sldId="389"/>
            <ac:cxnSpMk id="8" creationId="{10A087D5-21E1-F172-C13D-EED112EB270D}"/>
          </ac:cxnSpMkLst>
        </pc:cxnChg>
        <pc:cxnChg chg="add del mod">
          <ac:chgData name="堀本　隆誠" userId="aa8f65b3-1210-409b-80f5-ac31d608a8a1" providerId="ADAL" clId="{3F9B13A0-5AB9-45F7-AD37-4556B0871BC3}" dt="2023-06-28T05:16:01.477" v="12596" actId="478"/>
          <ac:cxnSpMkLst>
            <pc:docMk/>
            <pc:sldMk cId="4134375785" sldId="389"/>
            <ac:cxnSpMk id="9" creationId="{AFB55E93-D68B-91C5-F8B1-144352C1C232}"/>
          </ac:cxnSpMkLst>
        </pc:cxnChg>
        <pc:cxnChg chg="add mod">
          <ac:chgData name="堀本　隆誠" userId="aa8f65b3-1210-409b-80f5-ac31d608a8a1" providerId="ADAL" clId="{3F9B13A0-5AB9-45F7-AD37-4556B0871BC3}" dt="2023-06-28T06:39:45.253" v="12934" actId="1076"/>
          <ac:cxnSpMkLst>
            <pc:docMk/>
            <pc:sldMk cId="4134375785" sldId="389"/>
            <ac:cxnSpMk id="10" creationId="{CB379393-B04A-6623-28C5-156210DA9949}"/>
          </ac:cxnSpMkLst>
        </pc:cxnChg>
        <pc:cxnChg chg="del mod">
          <ac:chgData name="堀本　隆誠" userId="aa8f65b3-1210-409b-80f5-ac31d608a8a1" providerId="ADAL" clId="{3F9B13A0-5AB9-45F7-AD37-4556B0871BC3}" dt="2023-06-28T05:15:24.251" v="12591" actId="478"/>
          <ac:cxnSpMkLst>
            <pc:docMk/>
            <pc:sldMk cId="4134375785" sldId="389"/>
            <ac:cxnSpMk id="17" creationId="{4B8280AB-516F-36F8-6C58-08F24A482616}"/>
          </ac:cxnSpMkLst>
        </pc:cxnChg>
        <pc:cxnChg chg="add mod">
          <ac:chgData name="堀本　隆誠" userId="aa8f65b3-1210-409b-80f5-ac31d608a8a1" providerId="ADAL" clId="{3F9B13A0-5AB9-45F7-AD37-4556B0871BC3}" dt="2023-06-28T06:39:45.253" v="12934" actId="1076"/>
          <ac:cxnSpMkLst>
            <pc:docMk/>
            <pc:sldMk cId="4134375785" sldId="389"/>
            <ac:cxnSpMk id="19" creationId="{7C69C297-5DD8-F7EB-F2E1-8EB0FF54D319}"/>
          </ac:cxnSpMkLst>
        </pc:cxnChg>
        <pc:cxnChg chg="del mod">
          <ac:chgData name="堀本　隆誠" userId="aa8f65b3-1210-409b-80f5-ac31d608a8a1" providerId="ADAL" clId="{3F9B13A0-5AB9-45F7-AD37-4556B0871BC3}" dt="2023-06-28T05:15:24.251" v="12591" actId="478"/>
          <ac:cxnSpMkLst>
            <pc:docMk/>
            <pc:sldMk cId="4134375785" sldId="389"/>
            <ac:cxnSpMk id="20" creationId="{EEA5640B-9030-F019-9017-756B9986BDED}"/>
          </ac:cxnSpMkLst>
        </pc:cxnChg>
        <pc:cxnChg chg="del mod">
          <ac:chgData name="堀本　隆誠" userId="aa8f65b3-1210-409b-80f5-ac31d608a8a1" providerId="ADAL" clId="{3F9B13A0-5AB9-45F7-AD37-4556B0871BC3}" dt="2023-06-28T05:15:24.251" v="12591" actId="478"/>
          <ac:cxnSpMkLst>
            <pc:docMk/>
            <pc:sldMk cId="4134375785" sldId="389"/>
            <ac:cxnSpMk id="23" creationId="{A2A7DDB1-10C8-B122-F20C-63DE476C2F9B}"/>
          </ac:cxnSpMkLst>
        </pc:cxnChg>
        <pc:cxnChg chg="del mod">
          <ac:chgData name="堀本　隆誠" userId="aa8f65b3-1210-409b-80f5-ac31d608a8a1" providerId="ADAL" clId="{3F9B13A0-5AB9-45F7-AD37-4556B0871BC3}" dt="2023-06-28T05:15:24.251" v="12591" actId="478"/>
          <ac:cxnSpMkLst>
            <pc:docMk/>
            <pc:sldMk cId="4134375785" sldId="389"/>
            <ac:cxnSpMk id="26" creationId="{F2C13028-703E-185C-F0F8-9CC170A7867D}"/>
          </ac:cxnSpMkLst>
        </pc:cxnChg>
        <pc:cxnChg chg="del mod">
          <ac:chgData name="堀本　隆誠" userId="aa8f65b3-1210-409b-80f5-ac31d608a8a1" providerId="ADAL" clId="{3F9B13A0-5AB9-45F7-AD37-4556B0871BC3}" dt="2023-06-28T05:15:24.251" v="12591" actId="478"/>
          <ac:cxnSpMkLst>
            <pc:docMk/>
            <pc:sldMk cId="4134375785" sldId="389"/>
            <ac:cxnSpMk id="29" creationId="{96EDE7D5-6D1C-83BA-8E8A-6BBB0F84CFDD}"/>
          </ac:cxnSpMkLst>
        </pc:cxnChg>
        <pc:cxnChg chg="add mod">
          <ac:chgData name="堀本　隆誠" userId="aa8f65b3-1210-409b-80f5-ac31d608a8a1" providerId="ADAL" clId="{3F9B13A0-5AB9-45F7-AD37-4556B0871BC3}" dt="2023-06-28T06:39:45.253" v="12934" actId="1076"/>
          <ac:cxnSpMkLst>
            <pc:docMk/>
            <pc:sldMk cId="4134375785" sldId="389"/>
            <ac:cxnSpMk id="31" creationId="{BC8267C6-50F5-1AA7-4290-BC79DAC4B1D1}"/>
          </ac:cxnSpMkLst>
        </pc:cxnChg>
        <pc:cxnChg chg="del mod">
          <ac:chgData name="堀本　隆誠" userId="aa8f65b3-1210-409b-80f5-ac31d608a8a1" providerId="ADAL" clId="{3F9B13A0-5AB9-45F7-AD37-4556B0871BC3}" dt="2023-06-28T05:15:24.251" v="12591" actId="478"/>
          <ac:cxnSpMkLst>
            <pc:docMk/>
            <pc:sldMk cId="4134375785" sldId="389"/>
            <ac:cxnSpMk id="32" creationId="{63378010-D17E-F721-4966-1DF787E2F408}"/>
          </ac:cxnSpMkLst>
        </pc:cxnChg>
        <pc:cxnChg chg="add mod">
          <ac:chgData name="堀本　隆誠" userId="aa8f65b3-1210-409b-80f5-ac31d608a8a1" providerId="ADAL" clId="{3F9B13A0-5AB9-45F7-AD37-4556B0871BC3}" dt="2023-06-28T06:39:45.253" v="12934" actId="1076"/>
          <ac:cxnSpMkLst>
            <pc:docMk/>
            <pc:sldMk cId="4134375785" sldId="389"/>
            <ac:cxnSpMk id="35" creationId="{E83B024A-781A-145F-3EBA-90AC0AA8540A}"/>
          </ac:cxnSpMkLst>
        </pc:cxnChg>
        <pc:cxnChg chg="add mod">
          <ac:chgData name="堀本　隆誠" userId="aa8f65b3-1210-409b-80f5-ac31d608a8a1" providerId="ADAL" clId="{3F9B13A0-5AB9-45F7-AD37-4556B0871BC3}" dt="2023-06-28T06:39:45.253" v="12934" actId="1076"/>
          <ac:cxnSpMkLst>
            <pc:docMk/>
            <pc:sldMk cId="4134375785" sldId="389"/>
            <ac:cxnSpMk id="55" creationId="{16C80B7B-738F-57B6-381B-98DA437B80DA}"/>
          </ac:cxnSpMkLst>
        </pc:cxnChg>
      </pc:sldChg>
      <pc:sldChg chg="addSp modSp add mod ord modNotesTx">
        <pc:chgData name="堀本　隆誠" userId="aa8f65b3-1210-409b-80f5-ac31d608a8a1" providerId="ADAL" clId="{3F9B13A0-5AB9-45F7-AD37-4556B0871BC3}" dt="2023-07-05T05:20:46.435" v="36402" actId="1076"/>
        <pc:sldMkLst>
          <pc:docMk/>
          <pc:sldMk cId="3919586643" sldId="390"/>
        </pc:sldMkLst>
        <pc:spChg chg="mod">
          <ac:chgData name="堀本　隆誠" userId="aa8f65b3-1210-409b-80f5-ac31d608a8a1" providerId="ADAL" clId="{3F9B13A0-5AB9-45F7-AD37-4556B0871BC3}" dt="2023-06-28T18:36:49.941" v="13414" actId="207"/>
          <ac:spMkLst>
            <pc:docMk/>
            <pc:sldMk cId="3919586643" sldId="390"/>
            <ac:spMk id="3" creationId="{9FCD193B-0D21-DF58-9022-F830425CEB54}"/>
          </ac:spMkLst>
        </pc:spChg>
        <pc:spChg chg="mod">
          <ac:chgData name="堀本　隆誠" userId="aa8f65b3-1210-409b-80f5-ac31d608a8a1" providerId="ADAL" clId="{3F9B13A0-5AB9-45F7-AD37-4556B0871BC3}" dt="2023-07-03T15:11:22.216" v="26881" actId="20577"/>
          <ac:spMkLst>
            <pc:docMk/>
            <pc:sldMk cId="3919586643" sldId="390"/>
            <ac:spMk id="6" creationId="{110FD4B5-C481-8ABE-C4E5-F7A17157B042}"/>
          </ac:spMkLst>
        </pc:spChg>
        <pc:spChg chg="mod">
          <ac:chgData name="堀本　隆誠" userId="aa8f65b3-1210-409b-80f5-ac31d608a8a1" providerId="ADAL" clId="{3F9B13A0-5AB9-45F7-AD37-4556B0871BC3}" dt="2023-07-05T05:20:46.435" v="36402" actId="1076"/>
          <ac:spMkLst>
            <pc:docMk/>
            <pc:sldMk cId="3919586643" sldId="390"/>
            <ac:spMk id="10" creationId="{987C31D2-7DFC-4B67-6CCA-EE9808B38EF5}"/>
          </ac:spMkLst>
        </pc:spChg>
        <pc:spChg chg="mod">
          <ac:chgData name="堀本　隆誠" userId="aa8f65b3-1210-409b-80f5-ac31d608a8a1" providerId="ADAL" clId="{3F9B13A0-5AB9-45F7-AD37-4556B0871BC3}" dt="2023-06-28T18:36:41.207" v="13413" actId="208"/>
          <ac:spMkLst>
            <pc:docMk/>
            <pc:sldMk cId="3919586643" sldId="390"/>
            <ac:spMk id="13" creationId="{344EBB61-5052-BE76-4A4E-7C407C06FB89}"/>
          </ac:spMkLst>
        </pc:spChg>
        <pc:spChg chg="add mod">
          <ac:chgData name="堀本　隆誠" userId="aa8f65b3-1210-409b-80f5-ac31d608a8a1" providerId="ADAL" clId="{3F9B13A0-5AB9-45F7-AD37-4556B0871BC3}" dt="2023-07-03T15:11:44.877" v="26887" actId="1076"/>
          <ac:spMkLst>
            <pc:docMk/>
            <pc:sldMk cId="3919586643" sldId="390"/>
            <ac:spMk id="14" creationId="{178C968B-59CA-F345-14E1-9F7C4708AE67}"/>
          </ac:spMkLst>
        </pc:spChg>
        <pc:spChg chg="mod">
          <ac:chgData name="堀本　隆誠" userId="aa8f65b3-1210-409b-80f5-ac31d608a8a1" providerId="ADAL" clId="{3F9B13A0-5AB9-45F7-AD37-4556B0871BC3}" dt="2023-06-28T18:36:41.207" v="13413" actId="208"/>
          <ac:spMkLst>
            <pc:docMk/>
            <pc:sldMk cId="3919586643" sldId="390"/>
            <ac:spMk id="15" creationId="{5D1DEFC3-F46A-744C-3E6C-298EECF0CF36}"/>
          </ac:spMkLst>
        </pc:spChg>
        <pc:spChg chg="mod">
          <ac:chgData name="堀本　隆誠" userId="aa8f65b3-1210-409b-80f5-ac31d608a8a1" providerId="ADAL" clId="{3F9B13A0-5AB9-45F7-AD37-4556B0871BC3}" dt="2023-06-28T18:36:41.207" v="13413" actId="208"/>
          <ac:spMkLst>
            <pc:docMk/>
            <pc:sldMk cId="3919586643" sldId="390"/>
            <ac:spMk id="16" creationId="{EF36C63C-3A60-D264-C78C-FC4B91BC8879}"/>
          </ac:spMkLst>
        </pc:spChg>
        <pc:spChg chg="mod">
          <ac:chgData name="堀本　隆誠" userId="aa8f65b3-1210-409b-80f5-ac31d608a8a1" providerId="ADAL" clId="{3F9B13A0-5AB9-45F7-AD37-4556B0871BC3}" dt="2023-07-03T15:11:00.750" v="26873" actId="20577"/>
          <ac:spMkLst>
            <pc:docMk/>
            <pc:sldMk cId="3919586643" sldId="390"/>
            <ac:spMk id="24" creationId="{6022B450-D8E9-E6B3-E5CB-DFF778D43695}"/>
          </ac:spMkLst>
        </pc:spChg>
        <pc:spChg chg="mod">
          <ac:chgData name="堀本　隆誠" userId="aa8f65b3-1210-409b-80f5-ac31d608a8a1" providerId="ADAL" clId="{3F9B13A0-5AB9-45F7-AD37-4556B0871BC3}" dt="2023-06-28T18:36:41.207" v="13413" actId="208"/>
          <ac:spMkLst>
            <pc:docMk/>
            <pc:sldMk cId="3919586643" sldId="390"/>
            <ac:spMk id="28" creationId="{83F6531F-58F7-59BD-37C8-A32294997496}"/>
          </ac:spMkLst>
        </pc:spChg>
        <pc:cxnChg chg="mod">
          <ac:chgData name="堀本　隆誠" userId="aa8f65b3-1210-409b-80f5-ac31d608a8a1" providerId="ADAL" clId="{3F9B13A0-5AB9-45F7-AD37-4556B0871BC3}" dt="2023-06-28T18:36:41.207" v="13413" actId="208"/>
          <ac:cxnSpMkLst>
            <pc:docMk/>
            <pc:sldMk cId="3919586643" sldId="390"/>
            <ac:cxnSpMk id="23" creationId="{34265A71-1DA2-4BF5-E9D9-4D3EF7B02B6F}"/>
          </ac:cxnSpMkLst>
        </pc:cxnChg>
      </pc:sldChg>
      <pc:sldChg chg="addSp delSp modSp add mod ord modNotesTx">
        <pc:chgData name="堀本　隆誠" userId="aa8f65b3-1210-409b-80f5-ac31d608a8a1" providerId="ADAL" clId="{3F9B13A0-5AB9-45F7-AD37-4556B0871BC3}" dt="2023-07-04T14:44:34.215" v="30216" actId="20577"/>
        <pc:sldMkLst>
          <pc:docMk/>
          <pc:sldMk cId="1640675211" sldId="391"/>
        </pc:sldMkLst>
        <pc:spChg chg="del">
          <ac:chgData name="堀本　隆誠" userId="aa8f65b3-1210-409b-80f5-ac31d608a8a1" providerId="ADAL" clId="{3F9B13A0-5AB9-45F7-AD37-4556B0871BC3}" dt="2023-06-28T23:43:05.190" v="13928" actId="478"/>
          <ac:spMkLst>
            <pc:docMk/>
            <pc:sldMk cId="1640675211" sldId="391"/>
            <ac:spMk id="7" creationId="{0D6CD50A-BE2A-FA7C-8510-779EC22F6ECF}"/>
          </ac:spMkLst>
        </pc:spChg>
        <pc:spChg chg="add mod">
          <ac:chgData name="堀本　隆誠" userId="aa8f65b3-1210-409b-80f5-ac31d608a8a1" providerId="ADAL" clId="{3F9B13A0-5AB9-45F7-AD37-4556B0871BC3}" dt="2023-06-28T23:45:40.286" v="14030" actId="14100"/>
          <ac:spMkLst>
            <pc:docMk/>
            <pc:sldMk cId="1640675211" sldId="391"/>
            <ac:spMk id="8" creationId="{6B8F0D23-52A2-B541-C63D-9D6D27253793}"/>
          </ac:spMkLst>
        </pc:spChg>
        <pc:spChg chg="del">
          <ac:chgData name="堀本　隆誠" userId="aa8f65b3-1210-409b-80f5-ac31d608a8a1" providerId="ADAL" clId="{3F9B13A0-5AB9-45F7-AD37-4556B0871BC3}" dt="2023-06-28T23:43:05.190" v="13928" actId="478"/>
          <ac:spMkLst>
            <pc:docMk/>
            <pc:sldMk cId="1640675211" sldId="391"/>
            <ac:spMk id="10" creationId="{C8D2867E-60F5-F432-09E5-12F72525C129}"/>
          </ac:spMkLst>
        </pc:spChg>
        <pc:spChg chg="del">
          <ac:chgData name="堀本　隆誠" userId="aa8f65b3-1210-409b-80f5-ac31d608a8a1" providerId="ADAL" clId="{3F9B13A0-5AB9-45F7-AD37-4556B0871BC3}" dt="2023-06-28T23:43:05.190" v="13928" actId="478"/>
          <ac:spMkLst>
            <pc:docMk/>
            <pc:sldMk cId="1640675211" sldId="391"/>
            <ac:spMk id="12" creationId="{46820034-CE05-8340-F8FB-55368F043AA9}"/>
          </ac:spMkLst>
        </pc:spChg>
        <pc:spChg chg="del">
          <ac:chgData name="堀本　隆誠" userId="aa8f65b3-1210-409b-80f5-ac31d608a8a1" providerId="ADAL" clId="{3F9B13A0-5AB9-45F7-AD37-4556B0871BC3}" dt="2023-06-28T23:43:05.190" v="13928" actId="478"/>
          <ac:spMkLst>
            <pc:docMk/>
            <pc:sldMk cId="1640675211" sldId="391"/>
            <ac:spMk id="13" creationId="{01DF2798-904D-DF21-2D97-023DBDCD6126}"/>
          </ac:spMkLst>
        </pc:spChg>
        <pc:picChg chg="add mod">
          <ac:chgData name="堀本　隆誠" userId="aa8f65b3-1210-409b-80f5-ac31d608a8a1" providerId="ADAL" clId="{3F9B13A0-5AB9-45F7-AD37-4556B0871BC3}" dt="2023-06-28T23:43:59.133" v="13940" actId="208"/>
          <ac:picMkLst>
            <pc:docMk/>
            <pc:sldMk cId="1640675211" sldId="391"/>
            <ac:picMk id="4" creationId="{86B24712-63D8-E0CC-1B94-6F73F133B65A}"/>
          </ac:picMkLst>
        </pc:picChg>
        <pc:picChg chg="del">
          <ac:chgData name="堀本　隆誠" userId="aa8f65b3-1210-409b-80f5-ac31d608a8a1" providerId="ADAL" clId="{3F9B13A0-5AB9-45F7-AD37-4556B0871BC3}" dt="2023-06-28T23:43:05.190" v="13928" actId="478"/>
          <ac:picMkLst>
            <pc:docMk/>
            <pc:sldMk cId="1640675211" sldId="391"/>
            <ac:picMk id="5" creationId="{5CAF963F-59F2-29CF-86B8-D1457A637BA6}"/>
          </ac:picMkLst>
        </pc:picChg>
      </pc:sldChg>
      <pc:sldChg chg="addSp delSp modSp add mod modNotesTx">
        <pc:chgData name="堀本　隆誠" userId="aa8f65b3-1210-409b-80f5-ac31d608a8a1" providerId="ADAL" clId="{3F9B13A0-5AB9-45F7-AD37-4556B0871BC3}" dt="2023-07-04T15:43:40.589" v="32280" actId="20577"/>
        <pc:sldMkLst>
          <pc:docMk/>
          <pc:sldMk cId="925791532" sldId="392"/>
        </pc:sldMkLst>
        <pc:graphicFrameChg chg="add del mod modGraphic">
          <ac:chgData name="堀本　隆誠" userId="aa8f65b3-1210-409b-80f5-ac31d608a8a1" providerId="ADAL" clId="{3F9B13A0-5AB9-45F7-AD37-4556B0871BC3}" dt="2023-06-29T03:34:05.697" v="14527" actId="478"/>
          <ac:graphicFrameMkLst>
            <pc:docMk/>
            <pc:sldMk cId="925791532" sldId="392"/>
            <ac:graphicFrameMk id="2" creationId="{184B3CDB-7F1B-B86D-F91A-2B754DE80E46}"/>
          </ac:graphicFrameMkLst>
        </pc:graphicFrameChg>
        <pc:graphicFrameChg chg="mod modGraphic">
          <ac:chgData name="堀本　隆誠" userId="aa8f65b3-1210-409b-80f5-ac31d608a8a1" providerId="ADAL" clId="{3F9B13A0-5AB9-45F7-AD37-4556B0871BC3}" dt="2023-07-03T07:29:16.090" v="25015" actId="207"/>
          <ac:graphicFrameMkLst>
            <pc:docMk/>
            <pc:sldMk cId="925791532" sldId="392"/>
            <ac:graphicFrameMk id="6" creationId="{6BE8E2F2-CB8C-36B0-58EE-BF197E23E82A}"/>
          </ac:graphicFrameMkLst>
        </pc:graphicFrameChg>
      </pc:sldChg>
      <pc:sldChg chg="modSp add mod ord">
        <pc:chgData name="堀本　隆誠" userId="aa8f65b3-1210-409b-80f5-ac31d608a8a1" providerId="ADAL" clId="{3F9B13A0-5AB9-45F7-AD37-4556B0871BC3}" dt="2023-07-05T04:52:40.403" v="36051" actId="20577"/>
        <pc:sldMkLst>
          <pc:docMk/>
          <pc:sldMk cId="4160842213" sldId="393"/>
        </pc:sldMkLst>
        <pc:spChg chg="mod">
          <ac:chgData name="堀本　隆誠" userId="aa8f65b3-1210-409b-80f5-ac31d608a8a1" providerId="ADAL" clId="{3F9B13A0-5AB9-45F7-AD37-4556B0871BC3}" dt="2023-06-29T03:25:02.127" v="14510" actId="20577"/>
          <ac:spMkLst>
            <pc:docMk/>
            <pc:sldMk cId="4160842213" sldId="393"/>
            <ac:spMk id="5" creationId="{52284F1E-7650-603C-E064-0A1561D6A0CF}"/>
          </ac:spMkLst>
        </pc:spChg>
        <pc:graphicFrameChg chg="mod">
          <ac:chgData name="堀本　隆誠" userId="aa8f65b3-1210-409b-80f5-ac31d608a8a1" providerId="ADAL" clId="{3F9B13A0-5AB9-45F7-AD37-4556B0871BC3}" dt="2023-07-05T04:52:40.403" v="36051" actId="20577"/>
          <ac:graphicFrameMkLst>
            <pc:docMk/>
            <pc:sldMk cId="4160842213" sldId="393"/>
            <ac:graphicFrameMk id="4" creationId="{042600BA-F31A-2007-D7B5-D9F22D3A5D3B}"/>
          </ac:graphicFrameMkLst>
        </pc:graphicFrameChg>
      </pc:sldChg>
      <pc:sldChg chg="addSp delSp modSp add mod ord modShow modNotesTx">
        <pc:chgData name="堀本　隆誠" userId="aa8f65b3-1210-409b-80f5-ac31d608a8a1" providerId="ADAL" clId="{3F9B13A0-5AB9-45F7-AD37-4556B0871BC3}" dt="2023-07-04T07:24:09.525" v="28294"/>
        <pc:sldMkLst>
          <pc:docMk/>
          <pc:sldMk cId="3690662476" sldId="394"/>
        </pc:sldMkLst>
        <pc:spChg chg="add mod">
          <ac:chgData name="堀本　隆誠" userId="aa8f65b3-1210-409b-80f5-ac31d608a8a1" providerId="ADAL" clId="{3F9B13A0-5AB9-45F7-AD37-4556B0871BC3}" dt="2023-07-03T08:22:41.351" v="25712" actId="1076"/>
          <ac:spMkLst>
            <pc:docMk/>
            <pc:sldMk cId="3690662476" sldId="394"/>
            <ac:spMk id="3" creationId="{A144B50C-4FDD-0BF8-3CE3-C33775072293}"/>
          </ac:spMkLst>
        </pc:spChg>
        <pc:spChg chg="add mod">
          <ac:chgData name="堀本　隆誠" userId="aa8f65b3-1210-409b-80f5-ac31d608a8a1" providerId="ADAL" clId="{3F9B13A0-5AB9-45F7-AD37-4556B0871BC3}" dt="2023-07-03T09:17:44.151" v="26064" actId="14100"/>
          <ac:spMkLst>
            <pc:docMk/>
            <pc:sldMk cId="3690662476" sldId="394"/>
            <ac:spMk id="4" creationId="{37E00DAD-7487-717E-FFFE-A33CB9EB3692}"/>
          </ac:spMkLst>
        </pc:spChg>
        <pc:spChg chg="add mod">
          <ac:chgData name="堀本　隆誠" userId="aa8f65b3-1210-409b-80f5-ac31d608a8a1" providerId="ADAL" clId="{3F9B13A0-5AB9-45F7-AD37-4556B0871BC3}" dt="2023-07-03T09:15:06.591" v="26002" actId="1076"/>
          <ac:spMkLst>
            <pc:docMk/>
            <pc:sldMk cId="3690662476" sldId="394"/>
            <ac:spMk id="6" creationId="{0AED7B73-F6A0-BD84-8EFC-5F789D9940E6}"/>
          </ac:spMkLst>
        </pc:spChg>
        <pc:spChg chg="add mod">
          <ac:chgData name="堀本　隆誠" userId="aa8f65b3-1210-409b-80f5-ac31d608a8a1" providerId="ADAL" clId="{3F9B13A0-5AB9-45F7-AD37-4556B0871BC3}" dt="2023-07-03T09:15:06.591" v="26002" actId="1076"/>
          <ac:spMkLst>
            <pc:docMk/>
            <pc:sldMk cId="3690662476" sldId="394"/>
            <ac:spMk id="7" creationId="{E36DAF58-208E-F56D-5C0A-EBA21A8B6651}"/>
          </ac:spMkLst>
        </pc:spChg>
        <pc:spChg chg="add mod">
          <ac:chgData name="堀本　隆誠" userId="aa8f65b3-1210-409b-80f5-ac31d608a8a1" providerId="ADAL" clId="{3F9B13A0-5AB9-45F7-AD37-4556B0871BC3}" dt="2023-07-03T09:15:24.533" v="26011" actId="1076"/>
          <ac:spMkLst>
            <pc:docMk/>
            <pc:sldMk cId="3690662476" sldId="394"/>
            <ac:spMk id="9" creationId="{555CDB99-A7BB-37F1-DB27-E5FCF44F643A}"/>
          </ac:spMkLst>
        </pc:spChg>
        <pc:spChg chg="del">
          <ac:chgData name="堀本　隆誠" userId="aa8f65b3-1210-409b-80f5-ac31d608a8a1" providerId="ADAL" clId="{3F9B13A0-5AB9-45F7-AD37-4556B0871BC3}" dt="2023-07-03T07:44:28.725" v="25025" actId="478"/>
          <ac:spMkLst>
            <pc:docMk/>
            <pc:sldMk cId="3690662476" sldId="394"/>
            <ac:spMk id="19" creationId="{DAC74C8D-EDE0-A7AE-9748-AAEA6AD3D548}"/>
          </ac:spMkLst>
        </pc:spChg>
        <pc:spChg chg="add mod">
          <ac:chgData name="堀本　隆誠" userId="aa8f65b3-1210-409b-80f5-ac31d608a8a1" providerId="ADAL" clId="{3F9B13A0-5AB9-45F7-AD37-4556B0871BC3}" dt="2023-07-03T09:17:14.124" v="26046" actId="1076"/>
          <ac:spMkLst>
            <pc:docMk/>
            <pc:sldMk cId="3690662476" sldId="394"/>
            <ac:spMk id="26" creationId="{2AE6C77E-E6CA-798C-127E-92AC7A6A55E6}"/>
          </ac:spMkLst>
        </pc:spChg>
        <pc:spChg chg="add mod">
          <ac:chgData name="堀本　隆誠" userId="aa8f65b3-1210-409b-80f5-ac31d608a8a1" providerId="ADAL" clId="{3F9B13A0-5AB9-45F7-AD37-4556B0871BC3}" dt="2023-07-03T09:17:20.368" v="26047" actId="1076"/>
          <ac:spMkLst>
            <pc:docMk/>
            <pc:sldMk cId="3690662476" sldId="394"/>
            <ac:spMk id="32" creationId="{35453B52-ED4D-030B-AACC-C3B95D8A3F86}"/>
          </ac:spMkLst>
        </pc:spChg>
        <pc:cxnChg chg="add mod">
          <ac:chgData name="堀本　隆誠" userId="aa8f65b3-1210-409b-80f5-ac31d608a8a1" providerId="ADAL" clId="{3F9B13A0-5AB9-45F7-AD37-4556B0871BC3}" dt="2023-07-03T09:15:06.591" v="26002" actId="1076"/>
          <ac:cxnSpMkLst>
            <pc:docMk/>
            <pc:sldMk cId="3690662476" sldId="394"/>
            <ac:cxnSpMk id="8" creationId="{E72AE719-7B25-4AAA-76F5-F3A99A1B6692}"/>
          </ac:cxnSpMkLst>
        </pc:cxnChg>
        <pc:cxnChg chg="add mod">
          <ac:chgData name="堀本　隆誠" userId="aa8f65b3-1210-409b-80f5-ac31d608a8a1" providerId="ADAL" clId="{3F9B13A0-5AB9-45F7-AD37-4556B0871BC3}" dt="2023-07-03T09:17:14.124" v="26046" actId="1076"/>
          <ac:cxnSpMkLst>
            <pc:docMk/>
            <pc:sldMk cId="3690662476" sldId="394"/>
            <ac:cxnSpMk id="28" creationId="{5681F3B7-3FAD-C2A1-4140-E38ED28D7E73}"/>
          </ac:cxnSpMkLst>
        </pc:cxnChg>
      </pc:sldChg>
      <pc:sldChg chg="addSp delSp modSp add del mod">
        <pc:chgData name="堀本　隆誠" userId="aa8f65b3-1210-409b-80f5-ac31d608a8a1" providerId="ADAL" clId="{3F9B13A0-5AB9-45F7-AD37-4556B0871BC3}" dt="2023-07-03T07:58:43.737" v="25268" actId="2696"/>
        <pc:sldMkLst>
          <pc:docMk/>
          <pc:sldMk cId="1396619894" sldId="395"/>
        </pc:sldMkLst>
        <pc:spChg chg="add mod">
          <ac:chgData name="堀本　隆誠" userId="aa8f65b3-1210-409b-80f5-ac31d608a8a1" providerId="ADAL" clId="{3F9B13A0-5AB9-45F7-AD37-4556B0871BC3}" dt="2023-07-03T07:57:40.769" v="25261" actId="14100"/>
          <ac:spMkLst>
            <pc:docMk/>
            <pc:sldMk cId="1396619894" sldId="395"/>
            <ac:spMk id="2" creationId="{D019120D-3A1F-F822-5BDE-CDB0900C41D3}"/>
          </ac:spMkLst>
        </pc:spChg>
        <pc:spChg chg="add del mod">
          <ac:chgData name="堀本　隆誠" userId="aa8f65b3-1210-409b-80f5-ac31d608a8a1" providerId="ADAL" clId="{3F9B13A0-5AB9-45F7-AD37-4556B0871BC3}" dt="2023-07-03T07:57:17.855" v="25255" actId="478"/>
          <ac:spMkLst>
            <pc:docMk/>
            <pc:sldMk cId="1396619894" sldId="395"/>
            <ac:spMk id="4" creationId="{D6EC9425-9792-2C1F-26B6-BDFD7C98875B}"/>
          </ac:spMkLst>
        </pc:spChg>
        <pc:spChg chg="del mod">
          <ac:chgData name="堀本　隆誠" userId="aa8f65b3-1210-409b-80f5-ac31d608a8a1" providerId="ADAL" clId="{3F9B13A0-5AB9-45F7-AD37-4556B0871BC3}" dt="2023-07-03T07:57:21.376" v="25258" actId="478"/>
          <ac:spMkLst>
            <pc:docMk/>
            <pc:sldMk cId="1396619894" sldId="395"/>
            <ac:spMk id="10" creationId="{6A638FC1-C6D3-FAB9-B261-040C8C394B4E}"/>
          </ac:spMkLst>
        </pc:spChg>
        <pc:spChg chg="add mod">
          <ac:chgData name="堀本　隆誠" userId="aa8f65b3-1210-409b-80f5-ac31d608a8a1" providerId="ADAL" clId="{3F9B13A0-5AB9-45F7-AD37-4556B0871BC3}" dt="2023-07-03T07:57:18.638" v="25256"/>
          <ac:spMkLst>
            <pc:docMk/>
            <pc:sldMk cId="1396619894" sldId="395"/>
            <ac:spMk id="11" creationId="{9710B3A9-2C72-45EF-32E4-A4134F3A00BC}"/>
          </ac:spMkLst>
        </pc:spChg>
        <pc:spChg chg="del mod">
          <ac:chgData name="堀本　隆誠" userId="aa8f65b3-1210-409b-80f5-ac31d608a8a1" providerId="ADAL" clId="{3F9B13A0-5AB9-45F7-AD37-4556B0871BC3}" dt="2023-07-03T07:56:59.515" v="25253" actId="478"/>
          <ac:spMkLst>
            <pc:docMk/>
            <pc:sldMk cId="1396619894" sldId="395"/>
            <ac:spMk id="17" creationId="{B7366AC2-D6A5-697C-F213-FBAE00BFE641}"/>
          </ac:spMkLst>
        </pc:spChg>
        <pc:spChg chg="mod">
          <ac:chgData name="堀本　隆誠" userId="aa8f65b3-1210-409b-80f5-ac31d608a8a1" providerId="ADAL" clId="{3F9B13A0-5AB9-45F7-AD37-4556B0871BC3}" dt="2023-07-03T07:54:47.286" v="25224" actId="113"/>
          <ac:spMkLst>
            <pc:docMk/>
            <pc:sldMk cId="1396619894" sldId="395"/>
            <ac:spMk id="23" creationId="{88370E30-5DFB-A0D4-5328-D593C419FA12}"/>
          </ac:spMkLst>
        </pc:spChg>
      </pc:sldChg>
      <pc:sldChg chg="addSp delSp modSp add mod modNotesTx">
        <pc:chgData name="堀本　隆誠" userId="aa8f65b3-1210-409b-80f5-ac31d608a8a1" providerId="ADAL" clId="{3F9B13A0-5AB9-45F7-AD37-4556B0871BC3}" dt="2023-07-04T14:51:41.224" v="30583" actId="20577"/>
        <pc:sldMkLst>
          <pc:docMk/>
          <pc:sldMk cId="3247511658" sldId="396"/>
        </pc:sldMkLst>
        <pc:spChg chg="add mod">
          <ac:chgData name="堀本　隆誠" userId="aa8f65b3-1210-409b-80f5-ac31d608a8a1" providerId="ADAL" clId="{3F9B13A0-5AB9-45F7-AD37-4556B0871BC3}" dt="2023-07-03T07:59:41.954" v="25281" actId="14100"/>
          <ac:spMkLst>
            <pc:docMk/>
            <pc:sldMk cId="3247511658" sldId="396"/>
            <ac:spMk id="4" creationId="{CDE0BCB9-8D83-4F54-F1A5-D0EA51DA1DD4}"/>
          </ac:spMkLst>
        </pc:spChg>
        <pc:spChg chg="del">
          <ac:chgData name="堀本　隆誠" userId="aa8f65b3-1210-409b-80f5-ac31d608a8a1" providerId="ADAL" clId="{3F9B13A0-5AB9-45F7-AD37-4556B0871BC3}" dt="2023-07-03T07:59:28.108" v="25273" actId="478"/>
          <ac:spMkLst>
            <pc:docMk/>
            <pc:sldMk cId="3247511658" sldId="396"/>
            <ac:spMk id="10" creationId="{B6D18181-4383-60F2-0C50-78AE678CE874}"/>
          </ac:spMkLst>
        </pc:spChg>
        <pc:spChg chg="mod">
          <ac:chgData name="堀本　隆誠" userId="aa8f65b3-1210-409b-80f5-ac31d608a8a1" providerId="ADAL" clId="{3F9B13A0-5AB9-45F7-AD37-4556B0871BC3}" dt="2023-07-03T09:35:35.878" v="26330" actId="14100"/>
          <ac:spMkLst>
            <pc:docMk/>
            <pc:sldMk cId="3247511658" sldId="396"/>
            <ac:spMk id="23" creationId="{88370E30-5DFB-A0D4-5328-D593C419FA12}"/>
          </ac:spMkLst>
        </pc:spChg>
      </pc:sldChg>
      <pc:sldChg chg="addSp delSp modSp add del mod">
        <pc:chgData name="堀本　隆誠" userId="aa8f65b3-1210-409b-80f5-ac31d608a8a1" providerId="ADAL" clId="{3F9B13A0-5AB9-45F7-AD37-4556B0871BC3}" dt="2023-07-03T09:41:36.156" v="26396" actId="2696"/>
        <pc:sldMkLst>
          <pc:docMk/>
          <pc:sldMk cId="3335707558" sldId="397"/>
        </pc:sldMkLst>
        <pc:spChg chg="add mod">
          <ac:chgData name="堀本　隆誠" userId="aa8f65b3-1210-409b-80f5-ac31d608a8a1" providerId="ADAL" clId="{3F9B13A0-5AB9-45F7-AD37-4556B0871BC3}" dt="2023-07-03T09:38:45.917" v="26334" actId="1076"/>
          <ac:spMkLst>
            <pc:docMk/>
            <pc:sldMk cId="3335707558" sldId="397"/>
            <ac:spMk id="2" creationId="{6428F325-95C0-4CBA-2711-D99330D90655}"/>
          </ac:spMkLst>
        </pc:spChg>
        <pc:graphicFrameChg chg="del">
          <ac:chgData name="堀本　隆誠" userId="aa8f65b3-1210-409b-80f5-ac31d608a8a1" providerId="ADAL" clId="{3F9B13A0-5AB9-45F7-AD37-4556B0871BC3}" dt="2023-07-03T08:04:07.823" v="25413" actId="478"/>
          <ac:graphicFrameMkLst>
            <pc:docMk/>
            <pc:sldMk cId="3335707558" sldId="397"/>
            <ac:graphicFrameMk id="6" creationId="{48A6D4E3-25E2-2ED8-34CE-8E8B7AA0653A}"/>
          </ac:graphicFrameMkLst>
        </pc:graphicFrameChg>
      </pc:sldChg>
      <pc:sldChg chg="addSp delSp modSp add mod ord modNotesTx">
        <pc:chgData name="堀本　隆誠" userId="aa8f65b3-1210-409b-80f5-ac31d608a8a1" providerId="ADAL" clId="{3F9B13A0-5AB9-45F7-AD37-4556B0871BC3}" dt="2023-07-04T16:39:51.803" v="35278" actId="20577"/>
        <pc:sldMkLst>
          <pc:docMk/>
          <pc:sldMk cId="1070824402" sldId="398"/>
        </pc:sldMkLst>
        <pc:spChg chg="mod">
          <ac:chgData name="堀本　隆誠" userId="aa8f65b3-1210-409b-80f5-ac31d608a8a1" providerId="ADAL" clId="{3F9B13A0-5AB9-45F7-AD37-4556B0871BC3}" dt="2023-07-04T16:09:35.927" v="34016" actId="404"/>
          <ac:spMkLst>
            <pc:docMk/>
            <pc:sldMk cId="1070824402" sldId="398"/>
            <ac:spMk id="5" creationId="{0D443864-CC03-EF8B-DB05-022DF12BE6F1}"/>
          </ac:spMkLst>
        </pc:spChg>
        <pc:spChg chg="del">
          <ac:chgData name="堀本　隆誠" userId="aa8f65b3-1210-409b-80f5-ac31d608a8a1" providerId="ADAL" clId="{3F9B13A0-5AB9-45F7-AD37-4556B0871BC3}" dt="2023-07-03T08:07:07.983" v="25475" actId="478"/>
          <ac:spMkLst>
            <pc:docMk/>
            <pc:sldMk cId="1070824402" sldId="398"/>
            <ac:spMk id="6" creationId="{F4838DBC-5BE4-93F3-1895-06C6D314902D}"/>
          </ac:spMkLst>
        </pc:spChg>
        <pc:spChg chg="del">
          <ac:chgData name="堀本　隆誠" userId="aa8f65b3-1210-409b-80f5-ac31d608a8a1" providerId="ADAL" clId="{3F9B13A0-5AB9-45F7-AD37-4556B0871BC3}" dt="2023-07-03T08:07:04.760" v="25474" actId="478"/>
          <ac:spMkLst>
            <pc:docMk/>
            <pc:sldMk cId="1070824402" sldId="398"/>
            <ac:spMk id="7" creationId="{0E66F25A-07F0-5EF1-A53A-58AED8254474}"/>
          </ac:spMkLst>
        </pc:spChg>
        <pc:spChg chg="add del">
          <ac:chgData name="堀本　隆誠" userId="aa8f65b3-1210-409b-80f5-ac31d608a8a1" providerId="ADAL" clId="{3F9B13A0-5AB9-45F7-AD37-4556B0871BC3}" dt="2023-07-04T05:27:55.454" v="27479" actId="22"/>
          <ac:spMkLst>
            <pc:docMk/>
            <pc:sldMk cId="1070824402" sldId="398"/>
            <ac:spMk id="8" creationId="{3C241465-94ED-F8BF-0FE9-153C7100A45A}"/>
          </ac:spMkLst>
        </pc:spChg>
        <pc:spChg chg="add del mod">
          <ac:chgData name="堀本　隆誠" userId="aa8f65b3-1210-409b-80f5-ac31d608a8a1" providerId="ADAL" clId="{3F9B13A0-5AB9-45F7-AD37-4556B0871BC3}" dt="2023-07-04T07:22:06.032" v="28231" actId="478"/>
          <ac:spMkLst>
            <pc:docMk/>
            <pc:sldMk cId="1070824402" sldId="398"/>
            <ac:spMk id="10" creationId="{5EEF96E5-9D54-0ADE-CE95-FAEE1472F83A}"/>
          </ac:spMkLst>
        </pc:spChg>
        <pc:spChg chg="add mod">
          <ac:chgData name="堀本　隆誠" userId="aa8f65b3-1210-409b-80f5-ac31d608a8a1" providerId="ADAL" clId="{3F9B13A0-5AB9-45F7-AD37-4556B0871BC3}" dt="2023-07-04T16:10:21.335" v="34022" actId="1076"/>
          <ac:spMkLst>
            <pc:docMk/>
            <pc:sldMk cId="1070824402" sldId="398"/>
            <ac:spMk id="12" creationId="{33D6F011-DE70-E50D-2F31-A5F735ED04F7}"/>
          </ac:spMkLst>
        </pc:spChg>
        <pc:spChg chg="add mod">
          <ac:chgData name="堀本　隆誠" userId="aa8f65b3-1210-409b-80f5-ac31d608a8a1" providerId="ADAL" clId="{3F9B13A0-5AB9-45F7-AD37-4556B0871BC3}" dt="2023-07-04T16:10:21.335" v="34022" actId="1076"/>
          <ac:spMkLst>
            <pc:docMk/>
            <pc:sldMk cId="1070824402" sldId="398"/>
            <ac:spMk id="13" creationId="{C560F268-D401-6584-DEBB-1733BA86894C}"/>
          </ac:spMkLst>
        </pc:spChg>
        <pc:spChg chg="del">
          <ac:chgData name="堀本　隆誠" userId="aa8f65b3-1210-409b-80f5-ac31d608a8a1" providerId="ADAL" clId="{3F9B13A0-5AB9-45F7-AD37-4556B0871BC3}" dt="2023-07-04T07:21:25.476" v="28222" actId="478"/>
          <ac:spMkLst>
            <pc:docMk/>
            <pc:sldMk cId="1070824402" sldId="398"/>
            <ac:spMk id="14" creationId="{9F7B8346-B23F-03FA-BC23-6145E69AE5E9}"/>
          </ac:spMkLst>
        </pc:spChg>
        <pc:spChg chg="add mod">
          <ac:chgData name="堀本　隆誠" userId="aa8f65b3-1210-409b-80f5-ac31d608a8a1" providerId="ADAL" clId="{3F9B13A0-5AB9-45F7-AD37-4556B0871BC3}" dt="2023-07-04T16:10:21.335" v="34022" actId="1076"/>
          <ac:spMkLst>
            <pc:docMk/>
            <pc:sldMk cId="1070824402" sldId="398"/>
            <ac:spMk id="15" creationId="{AB73B40B-4A70-8DF0-1071-038622AD438E}"/>
          </ac:spMkLst>
        </pc:spChg>
        <pc:spChg chg="add del">
          <ac:chgData name="堀本　隆誠" userId="aa8f65b3-1210-409b-80f5-ac31d608a8a1" providerId="ADAL" clId="{3F9B13A0-5AB9-45F7-AD37-4556B0871BC3}" dt="2023-07-04T07:21:28.990" v="28224" actId="22"/>
          <ac:spMkLst>
            <pc:docMk/>
            <pc:sldMk cId="1070824402" sldId="398"/>
            <ac:spMk id="17" creationId="{C3595177-3CE7-F333-B426-B26924B90C3B}"/>
          </ac:spMkLst>
        </pc:spChg>
        <pc:spChg chg="add mod">
          <ac:chgData name="堀本　隆誠" userId="aa8f65b3-1210-409b-80f5-ac31d608a8a1" providerId="ADAL" clId="{3F9B13A0-5AB9-45F7-AD37-4556B0871BC3}" dt="2023-07-04T07:21:43.935" v="28226"/>
          <ac:spMkLst>
            <pc:docMk/>
            <pc:sldMk cId="1070824402" sldId="398"/>
            <ac:spMk id="18" creationId="{2E5E0A8F-65A8-3C92-BE23-02B473E319F8}"/>
          </ac:spMkLst>
        </pc:spChg>
        <pc:graphicFrameChg chg="del">
          <ac:chgData name="堀本　隆誠" userId="aa8f65b3-1210-409b-80f5-ac31d608a8a1" providerId="ADAL" clId="{3F9B13A0-5AB9-45F7-AD37-4556B0871BC3}" dt="2023-07-03T08:07:04.760" v="25474" actId="478"/>
          <ac:graphicFrameMkLst>
            <pc:docMk/>
            <pc:sldMk cId="1070824402" sldId="398"/>
            <ac:graphicFrameMk id="2" creationId="{F95C21B2-5B60-C8EC-2684-3D08B6DE2151}"/>
          </ac:graphicFrameMkLst>
        </pc:graphicFrameChg>
      </pc:sldChg>
      <pc:sldChg chg="addSp delSp modSp add mod modNotesTx">
        <pc:chgData name="堀本　隆誠" userId="aa8f65b3-1210-409b-80f5-ac31d608a8a1" providerId="ADAL" clId="{3F9B13A0-5AB9-45F7-AD37-4556B0871BC3}" dt="2023-07-04T16:19:58.358" v="35079" actId="20577"/>
        <pc:sldMkLst>
          <pc:docMk/>
          <pc:sldMk cId="3024275862" sldId="399"/>
        </pc:sldMkLst>
        <pc:spChg chg="del">
          <ac:chgData name="堀本　隆誠" userId="aa8f65b3-1210-409b-80f5-ac31d608a8a1" providerId="ADAL" clId="{3F9B13A0-5AB9-45F7-AD37-4556B0871BC3}" dt="2023-07-03T08:07:18.555" v="25477" actId="478"/>
          <ac:spMkLst>
            <pc:docMk/>
            <pc:sldMk cId="3024275862" sldId="399"/>
            <ac:spMk id="2" creationId="{3D78ED53-BB71-4BC5-933B-087A7221E38E}"/>
          </ac:spMkLst>
        </pc:spChg>
        <pc:spChg chg="del">
          <ac:chgData name="堀本　隆誠" userId="aa8f65b3-1210-409b-80f5-ac31d608a8a1" providerId="ADAL" clId="{3F9B13A0-5AB9-45F7-AD37-4556B0871BC3}" dt="2023-07-03T08:07:18.555" v="25477" actId="478"/>
          <ac:spMkLst>
            <pc:docMk/>
            <pc:sldMk cId="3024275862" sldId="399"/>
            <ac:spMk id="5" creationId="{F6B029BD-4AA0-8D9D-F06E-97DA2AB88AFB}"/>
          </ac:spMkLst>
        </pc:spChg>
        <pc:spChg chg="add mod">
          <ac:chgData name="堀本　隆誠" userId="aa8f65b3-1210-409b-80f5-ac31d608a8a1" providerId="ADAL" clId="{3F9B13A0-5AB9-45F7-AD37-4556B0871BC3}" dt="2023-07-04T05:24:25.715" v="27474" actId="14100"/>
          <ac:spMkLst>
            <pc:docMk/>
            <pc:sldMk cId="3024275862" sldId="399"/>
            <ac:spMk id="8" creationId="{70FBE8D3-54BB-683B-D9D1-424CA5449114}"/>
          </ac:spMkLst>
        </pc:spChg>
        <pc:spChg chg="add mod">
          <ac:chgData name="堀本　隆誠" userId="aa8f65b3-1210-409b-80f5-ac31d608a8a1" providerId="ADAL" clId="{3F9B13A0-5AB9-45F7-AD37-4556B0871BC3}" dt="2023-07-04T15:51:46.354" v="33089" actId="1076"/>
          <ac:spMkLst>
            <pc:docMk/>
            <pc:sldMk cId="3024275862" sldId="399"/>
            <ac:spMk id="10" creationId="{AE7E0D76-E277-AF58-1144-801B309EC1D5}"/>
          </ac:spMkLst>
        </pc:spChg>
        <pc:spChg chg="add mod">
          <ac:chgData name="堀本　隆誠" userId="aa8f65b3-1210-409b-80f5-ac31d608a8a1" providerId="ADAL" clId="{3F9B13A0-5AB9-45F7-AD37-4556B0871BC3}" dt="2023-07-04T15:51:56.878" v="33090" actId="1076"/>
          <ac:spMkLst>
            <pc:docMk/>
            <pc:sldMk cId="3024275862" sldId="399"/>
            <ac:spMk id="11" creationId="{F20D8B80-D885-B76E-4E65-C71CB4B585D4}"/>
          </ac:spMkLst>
        </pc:spChg>
        <pc:spChg chg="add mod">
          <ac:chgData name="堀本　隆誠" userId="aa8f65b3-1210-409b-80f5-ac31d608a8a1" providerId="ADAL" clId="{3F9B13A0-5AB9-45F7-AD37-4556B0871BC3}" dt="2023-07-04T15:51:56.878" v="33090" actId="1076"/>
          <ac:spMkLst>
            <pc:docMk/>
            <pc:sldMk cId="3024275862" sldId="399"/>
            <ac:spMk id="12" creationId="{823395A1-10DB-4E60-91F0-5149F7625724}"/>
          </ac:spMkLst>
        </pc:spChg>
        <pc:spChg chg="add mod">
          <ac:chgData name="堀本　隆誠" userId="aa8f65b3-1210-409b-80f5-ac31d608a8a1" providerId="ADAL" clId="{3F9B13A0-5AB9-45F7-AD37-4556B0871BC3}" dt="2023-07-04T05:21:34.499" v="27397" actId="14100"/>
          <ac:spMkLst>
            <pc:docMk/>
            <pc:sldMk cId="3024275862" sldId="399"/>
            <ac:spMk id="14" creationId="{E5B22AEC-07B7-01B9-7679-C54259506097}"/>
          </ac:spMkLst>
        </pc:spChg>
      </pc:sldChg>
      <pc:sldChg chg="modSp add mod ord modNotesTx">
        <pc:chgData name="堀本　隆誠" userId="aa8f65b3-1210-409b-80f5-ac31d608a8a1" providerId="ADAL" clId="{3F9B13A0-5AB9-45F7-AD37-4556B0871BC3}" dt="2023-07-04T15:40:40.828" v="32210" actId="20577"/>
        <pc:sldMkLst>
          <pc:docMk/>
          <pc:sldMk cId="585090723" sldId="400"/>
        </pc:sldMkLst>
        <pc:spChg chg="mod">
          <ac:chgData name="堀本　隆誠" userId="aa8f65b3-1210-409b-80f5-ac31d608a8a1" providerId="ADAL" clId="{3F9B13A0-5AB9-45F7-AD37-4556B0871BC3}" dt="2023-07-03T09:47:11.732" v="26463" actId="1076"/>
          <ac:spMkLst>
            <pc:docMk/>
            <pc:sldMk cId="585090723" sldId="400"/>
            <ac:spMk id="3" creationId="{EAB7CE10-BAA5-D9F8-F878-D4473E5885C8}"/>
          </ac:spMkLst>
        </pc:spChg>
        <pc:graphicFrameChg chg="mod modGraphic">
          <ac:chgData name="堀本　隆誠" userId="aa8f65b3-1210-409b-80f5-ac31d608a8a1" providerId="ADAL" clId="{3F9B13A0-5AB9-45F7-AD37-4556B0871BC3}" dt="2023-07-03T15:26:27.559" v="27029" actId="20577"/>
          <ac:graphicFrameMkLst>
            <pc:docMk/>
            <pc:sldMk cId="585090723" sldId="400"/>
            <ac:graphicFrameMk id="4" creationId="{042600BA-F31A-2007-D7B5-D9F22D3A5D3B}"/>
          </ac:graphicFrameMkLst>
        </pc:graphicFrameChg>
      </pc:sldChg>
      <pc:sldChg chg="addSp modSp new mod ord">
        <pc:chgData name="堀本　隆誠" userId="aa8f65b3-1210-409b-80f5-ac31d608a8a1" providerId="ADAL" clId="{3F9B13A0-5AB9-45F7-AD37-4556B0871BC3}" dt="2023-07-03T15:14:40.341" v="26907"/>
        <pc:sldMkLst>
          <pc:docMk/>
          <pc:sldMk cId="1581426141" sldId="401"/>
        </pc:sldMkLst>
        <pc:graphicFrameChg chg="add mod modGraphic">
          <ac:chgData name="堀本　隆誠" userId="aa8f65b3-1210-409b-80f5-ac31d608a8a1" providerId="ADAL" clId="{3F9B13A0-5AB9-45F7-AD37-4556B0871BC3}" dt="2023-07-03T15:14:24.087" v="26905"/>
          <ac:graphicFrameMkLst>
            <pc:docMk/>
            <pc:sldMk cId="1581426141" sldId="401"/>
            <ac:graphicFrameMk id="3" creationId="{D1AA9C02-8165-5969-5311-B0E5240715D6}"/>
          </ac:graphicFrameMkLst>
        </pc:graphicFrameChg>
      </pc:sldChg>
      <pc:sldChg chg="addSp delSp modSp add mod modNotesTx">
        <pc:chgData name="堀本　隆誠" userId="aa8f65b3-1210-409b-80f5-ac31d608a8a1" providerId="ADAL" clId="{3F9B13A0-5AB9-45F7-AD37-4556B0871BC3}" dt="2023-07-04T14:07:43.884" v="29656" actId="20577"/>
        <pc:sldMkLst>
          <pc:docMk/>
          <pc:sldMk cId="85381634" sldId="402"/>
        </pc:sldMkLst>
        <pc:spChg chg="mod">
          <ac:chgData name="堀本　隆誠" userId="aa8f65b3-1210-409b-80f5-ac31d608a8a1" providerId="ADAL" clId="{3F9B13A0-5AB9-45F7-AD37-4556B0871BC3}" dt="2023-07-03T15:19:21.864" v="26955" actId="1076"/>
          <ac:spMkLst>
            <pc:docMk/>
            <pc:sldMk cId="85381634" sldId="402"/>
            <ac:spMk id="2" creationId="{3F59ED65-D0BE-0372-D912-F5502EFFA15C}"/>
          </ac:spMkLst>
        </pc:spChg>
        <pc:spChg chg="mod">
          <ac:chgData name="堀本　隆誠" userId="aa8f65b3-1210-409b-80f5-ac31d608a8a1" providerId="ADAL" clId="{3F9B13A0-5AB9-45F7-AD37-4556B0871BC3}" dt="2023-07-03T15:19:07.576" v="26954" actId="1076"/>
          <ac:spMkLst>
            <pc:docMk/>
            <pc:sldMk cId="85381634" sldId="402"/>
            <ac:spMk id="3" creationId="{9FCD193B-0D21-DF58-9022-F830425CEB54}"/>
          </ac:spMkLst>
        </pc:spChg>
        <pc:spChg chg="add del mod">
          <ac:chgData name="堀本　隆誠" userId="aa8f65b3-1210-409b-80f5-ac31d608a8a1" providerId="ADAL" clId="{3F9B13A0-5AB9-45F7-AD37-4556B0871BC3}" dt="2023-07-03T15:21:05.488" v="26981" actId="478"/>
          <ac:spMkLst>
            <pc:docMk/>
            <pc:sldMk cId="85381634" sldId="402"/>
            <ac:spMk id="6" creationId="{F0D01900-49AB-ED7D-045F-0140B4933824}"/>
          </ac:spMkLst>
        </pc:spChg>
        <pc:spChg chg="add del mod">
          <ac:chgData name="堀本　隆誠" userId="aa8f65b3-1210-409b-80f5-ac31d608a8a1" providerId="ADAL" clId="{3F9B13A0-5AB9-45F7-AD37-4556B0871BC3}" dt="2023-07-03T15:21:07.909" v="26982" actId="478"/>
          <ac:spMkLst>
            <pc:docMk/>
            <pc:sldMk cId="85381634" sldId="402"/>
            <ac:spMk id="10" creationId="{91D2A41F-1C3A-F62A-86DE-B9176836142D}"/>
          </ac:spMkLst>
        </pc:spChg>
        <pc:spChg chg="mod">
          <ac:chgData name="堀本　隆誠" userId="aa8f65b3-1210-409b-80f5-ac31d608a8a1" providerId="ADAL" clId="{3F9B13A0-5AB9-45F7-AD37-4556B0871BC3}" dt="2023-07-03T15:19:07.576" v="26954" actId="1076"/>
          <ac:spMkLst>
            <pc:docMk/>
            <pc:sldMk cId="85381634" sldId="402"/>
            <ac:spMk id="13" creationId="{344EBB61-5052-BE76-4A4E-7C407C06FB89}"/>
          </ac:spMkLst>
        </pc:spChg>
        <pc:spChg chg="mod">
          <ac:chgData name="堀本　隆誠" userId="aa8f65b3-1210-409b-80f5-ac31d608a8a1" providerId="ADAL" clId="{3F9B13A0-5AB9-45F7-AD37-4556B0871BC3}" dt="2023-07-03T15:19:07.576" v="26954" actId="1076"/>
          <ac:spMkLst>
            <pc:docMk/>
            <pc:sldMk cId="85381634" sldId="402"/>
            <ac:spMk id="15" creationId="{5D1DEFC3-F46A-744C-3E6C-298EECF0CF36}"/>
          </ac:spMkLst>
        </pc:spChg>
        <pc:spChg chg="mod">
          <ac:chgData name="堀本　隆誠" userId="aa8f65b3-1210-409b-80f5-ac31d608a8a1" providerId="ADAL" clId="{3F9B13A0-5AB9-45F7-AD37-4556B0871BC3}" dt="2023-07-03T15:19:07.576" v="26954" actId="1076"/>
          <ac:spMkLst>
            <pc:docMk/>
            <pc:sldMk cId="85381634" sldId="402"/>
            <ac:spMk id="16" creationId="{EF36C63C-3A60-D264-C78C-FC4B91BC8879}"/>
          </ac:spMkLst>
        </pc:spChg>
        <pc:spChg chg="mod">
          <ac:chgData name="堀本　隆誠" userId="aa8f65b3-1210-409b-80f5-ac31d608a8a1" providerId="ADAL" clId="{3F9B13A0-5AB9-45F7-AD37-4556B0871BC3}" dt="2023-07-03T15:19:21.864" v="26955" actId="1076"/>
          <ac:spMkLst>
            <pc:docMk/>
            <pc:sldMk cId="85381634" sldId="402"/>
            <ac:spMk id="20" creationId="{F520CA92-C048-034C-5C56-96EAE4D7AB90}"/>
          </ac:spMkLst>
        </pc:spChg>
        <pc:spChg chg="mod">
          <ac:chgData name="堀本　隆誠" userId="aa8f65b3-1210-409b-80f5-ac31d608a8a1" providerId="ADAL" clId="{3F9B13A0-5AB9-45F7-AD37-4556B0871BC3}" dt="2023-07-03T15:19:21.864" v="26955" actId="1076"/>
          <ac:spMkLst>
            <pc:docMk/>
            <pc:sldMk cId="85381634" sldId="402"/>
            <ac:spMk id="21" creationId="{7397AB6E-13B2-44E5-970B-D737DB889144}"/>
          </ac:spMkLst>
        </pc:spChg>
        <pc:spChg chg="mod">
          <ac:chgData name="堀本　隆誠" userId="aa8f65b3-1210-409b-80f5-ac31d608a8a1" providerId="ADAL" clId="{3F9B13A0-5AB9-45F7-AD37-4556B0871BC3}" dt="2023-07-03T15:19:21.864" v="26955" actId="1076"/>
          <ac:spMkLst>
            <pc:docMk/>
            <pc:sldMk cId="85381634" sldId="402"/>
            <ac:spMk id="22" creationId="{D0BB4B87-2D03-D9BC-CC02-5E6C67FA3D3A}"/>
          </ac:spMkLst>
        </pc:spChg>
        <pc:spChg chg="mod">
          <ac:chgData name="堀本　隆誠" userId="aa8f65b3-1210-409b-80f5-ac31d608a8a1" providerId="ADAL" clId="{3F9B13A0-5AB9-45F7-AD37-4556B0871BC3}" dt="2023-07-03T15:19:29.692" v="26956" actId="1076"/>
          <ac:spMkLst>
            <pc:docMk/>
            <pc:sldMk cId="85381634" sldId="402"/>
            <ac:spMk id="28" creationId="{83F6531F-58F7-59BD-37C8-A32294997496}"/>
          </ac:spMkLst>
        </pc:spChg>
      </pc:sldChg>
      <pc:sldChg chg="addSp modSp add mod modNotesTx">
        <pc:chgData name="堀本　隆誠" userId="aa8f65b3-1210-409b-80f5-ac31d608a8a1" providerId="ADAL" clId="{3F9B13A0-5AB9-45F7-AD37-4556B0871BC3}" dt="2023-07-04T14:10:25.927" v="29954" actId="20577"/>
        <pc:sldMkLst>
          <pc:docMk/>
          <pc:sldMk cId="2672954355" sldId="403"/>
        </pc:sldMkLst>
        <pc:spChg chg="mod">
          <ac:chgData name="堀本　隆誠" userId="aa8f65b3-1210-409b-80f5-ac31d608a8a1" providerId="ADAL" clId="{3F9B13A0-5AB9-45F7-AD37-4556B0871BC3}" dt="2023-07-03T15:22:47.928" v="27010" actId="207"/>
          <ac:spMkLst>
            <pc:docMk/>
            <pc:sldMk cId="2672954355" sldId="403"/>
            <ac:spMk id="3" creationId="{9FCD193B-0D21-DF58-9022-F830425CEB54}"/>
          </ac:spMkLst>
        </pc:spChg>
        <pc:spChg chg="mod">
          <ac:chgData name="堀本　隆誠" userId="aa8f65b3-1210-409b-80f5-ac31d608a8a1" providerId="ADAL" clId="{3F9B13A0-5AB9-45F7-AD37-4556B0871BC3}" dt="2023-07-03T15:22:09.531" v="27005" actId="1076"/>
          <ac:spMkLst>
            <pc:docMk/>
            <pc:sldMk cId="2672954355" sldId="403"/>
            <ac:spMk id="6" creationId="{F0D01900-49AB-ED7D-045F-0140B4933824}"/>
          </ac:spMkLst>
        </pc:spChg>
        <pc:spChg chg="mod">
          <ac:chgData name="堀本　隆誠" userId="aa8f65b3-1210-409b-80f5-ac31d608a8a1" providerId="ADAL" clId="{3F9B13A0-5AB9-45F7-AD37-4556B0871BC3}" dt="2023-07-03T15:22:42.651" v="27009" actId="1582"/>
          <ac:spMkLst>
            <pc:docMk/>
            <pc:sldMk cId="2672954355" sldId="403"/>
            <ac:spMk id="8" creationId="{4B82BA29-DB80-0EF5-E402-7DE194F65E57}"/>
          </ac:spMkLst>
        </pc:spChg>
        <pc:spChg chg="mod">
          <ac:chgData name="堀本　隆誠" userId="aa8f65b3-1210-409b-80f5-ac31d608a8a1" providerId="ADAL" clId="{3F9B13A0-5AB9-45F7-AD37-4556B0871BC3}" dt="2023-07-03T15:22:57.329" v="27011" actId="1582"/>
          <ac:spMkLst>
            <pc:docMk/>
            <pc:sldMk cId="2672954355" sldId="403"/>
            <ac:spMk id="9" creationId="{62D7631B-031A-A83E-E50C-6D8D3674B751}"/>
          </ac:spMkLst>
        </pc:spChg>
        <pc:spChg chg="add mod">
          <ac:chgData name="堀本　隆誠" userId="aa8f65b3-1210-409b-80f5-ac31d608a8a1" providerId="ADAL" clId="{3F9B13A0-5AB9-45F7-AD37-4556B0871BC3}" dt="2023-07-03T15:21:43.182" v="26991" actId="14100"/>
          <ac:spMkLst>
            <pc:docMk/>
            <pc:sldMk cId="2672954355" sldId="403"/>
            <ac:spMk id="11" creationId="{4D16862C-4348-B3A0-C5FF-038B1911BAA6}"/>
          </ac:spMkLst>
        </pc:spChg>
      </pc:sldChg>
      <pc:sldChg chg="modSp add mod">
        <pc:chgData name="堀本　隆誠" userId="aa8f65b3-1210-409b-80f5-ac31d608a8a1" providerId="ADAL" clId="{3F9B13A0-5AB9-45F7-AD37-4556B0871BC3}" dt="2023-07-05T04:57:34.648" v="36142" actId="20577"/>
        <pc:sldMkLst>
          <pc:docMk/>
          <pc:sldMk cId="429313649" sldId="404"/>
        </pc:sldMkLst>
        <pc:spChg chg="mod">
          <ac:chgData name="堀本　隆誠" userId="aa8f65b3-1210-409b-80f5-ac31d608a8a1" providerId="ADAL" clId="{3F9B13A0-5AB9-45F7-AD37-4556B0871BC3}" dt="2023-07-05T04:54:01.729" v="36058" actId="20577"/>
          <ac:spMkLst>
            <pc:docMk/>
            <pc:sldMk cId="429313649" sldId="404"/>
            <ac:spMk id="2" creationId="{7CAC9385-9B5C-16CF-19CA-C6AAC76A2E9A}"/>
          </ac:spMkLst>
        </pc:spChg>
        <pc:spChg chg="mod">
          <ac:chgData name="堀本　隆誠" userId="aa8f65b3-1210-409b-80f5-ac31d608a8a1" providerId="ADAL" clId="{3F9B13A0-5AB9-45F7-AD37-4556B0871BC3}" dt="2023-07-05T04:54:08.640" v="36061" actId="20577"/>
          <ac:spMkLst>
            <pc:docMk/>
            <pc:sldMk cId="429313649" sldId="404"/>
            <ac:spMk id="5" creationId="{52284F1E-7650-603C-E064-0A1561D6A0CF}"/>
          </ac:spMkLst>
        </pc:spChg>
        <pc:graphicFrameChg chg="mod">
          <ac:chgData name="堀本　隆誠" userId="aa8f65b3-1210-409b-80f5-ac31d608a8a1" providerId="ADAL" clId="{3F9B13A0-5AB9-45F7-AD37-4556B0871BC3}" dt="2023-07-05T04:57:34.648" v="36142" actId="20577"/>
          <ac:graphicFrameMkLst>
            <pc:docMk/>
            <pc:sldMk cId="429313649" sldId="404"/>
            <ac:graphicFrameMk id="4" creationId="{042600BA-F31A-2007-D7B5-D9F22D3A5D3B}"/>
          </ac:graphicFrameMkLst>
        </pc:graphicFrameChg>
      </pc:sldChg>
      <pc:sldChg chg="addSp delSp modSp add mod ord modNotesTx">
        <pc:chgData name="堀本　隆誠" userId="aa8f65b3-1210-409b-80f5-ac31d608a8a1" providerId="ADAL" clId="{3F9B13A0-5AB9-45F7-AD37-4556B0871BC3}" dt="2023-07-05T05:02:58.406" v="36359" actId="20577"/>
        <pc:sldMkLst>
          <pc:docMk/>
          <pc:sldMk cId="131305550" sldId="405"/>
        </pc:sldMkLst>
        <pc:spChg chg="mod">
          <ac:chgData name="堀本　隆誠" userId="aa8f65b3-1210-409b-80f5-ac31d608a8a1" providerId="ADAL" clId="{3F9B13A0-5AB9-45F7-AD37-4556B0871BC3}" dt="2023-07-05T04:59:02.185" v="36161" actId="1076"/>
          <ac:spMkLst>
            <pc:docMk/>
            <pc:sldMk cId="131305550" sldId="405"/>
            <ac:spMk id="2" creationId="{7CAC9385-9B5C-16CF-19CA-C6AAC76A2E9A}"/>
          </ac:spMkLst>
        </pc:spChg>
        <pc:spChg chg="del">
          <ac:chgData name="堀本　隆誠" userId="aa8f65b3-1210-409b-80f5-ac31d608a8a1" providerId="ADAL" clId="{3F9B13A0-5AB9-45F7-AD37-4556B0871BC3}" dt="2023-07-05T04:59:04.341" v="36162" actId="478"/>
          <ac:spMkLst>
            <pc:docMk/>
            <pc:sldMk cId="131305550" sldId="405"/>
            <ac:spMk id="5" creationId="{29A95945-6FF1-0E39-8ADC-221E6ECA61A5}"/>
          </ac:spMkLst>
        </pc:spChg>
        <pc:spChg chg="add mod">
          <ac:chgData name="堀本　隆誠" userId="aa8f65b3-1210-409b-80f5-ac31d608a8a1" providerId="ADAL" clId="{3F9B13A0-5AB9-45F7-AD37-4556B0871BC3}" dt="2023-07-05T05:00:04.858" v="36205" actId="14100"/>
          <ac:spMkLst>
            <pc:docMk/>
            <pc:sldMk cId="131305550" sldId="405"/>
            <ac:spMk id="6" creationId="{BE288FD7-36D2-0812-62B7-8D2CF3F1D20B}"/>
          </ac:spMkLst>
        </pc:spChg>
        <pc:spChg chg="add mod">
          <ac:chgData name="堀本　隆誠" userId="aa8f65b3-1210-409b-80f5-ac31d608a8a1" providerId="ADAL" clId="{3F9B13A0-5AB9-45F7-AD37-4556B0871BC3}" dt="2023-07-05T05:02:35.042" v="36357" actId="1076"/>
          <ac:spMkLst>
            <pc:docMk/>
            <pc:sldMk cId="131305550" sldId="405"/>
            <ac:spMk id="8" creationId="{04FEA9FB-0CBD-21BE-D880-8F26D4E33020}"/>
          </ac:spMkLst>
        </pc:spChg>
        <pc:spChg chg="add mod">
          <ac:chgData name="堀本　隆誠" userId="aa8f65b3-1210-409b-80f5-ac31d608a8a1" providerId="ADAL" clId="{3F9B13A0-5AB9-45F7-AD37-4556B0871BC3}" dt="2023-07-05T05:02:44.008" v="36358" actId="1076"/>
          <ac:spMkLst>
            <pc:docMk/>
            <pc:sldMk cId="131305550" sldId="405"/>
            <ac:spMk id="10" creationId="{96A7570E-2ECE-14B8-C073-C0FAD7541D4F}"/>
          </ac:spMkLst>
        </pc:spChg>
        <pc:spChg chg="add mod">
          <ac:chgData name="堀本　隆誠" userId="aa8f65b3-1210-409b-80f5-ac31d608a8a1" providerId="ADAL" clId="{3F9B13A0-5AB9-45F7-AD37-4556B0871BC3}" dt="2023-07-05T05:01:20.624" v="36307" actId="14100"/>
          <ac:spMkLst>
            <pc:docMk/>
            <pc:sldMk cId="131305550" sldId="405"/>
            <ac:spMk id="11" creationId="{B580CADC-DEA8-5BDC-A760-3163B6EC0ABF}"/>
          </ac:spMkLst>
        </pc:spChg>
        <pc:spChg chg="add mod">
          <ac:chgData name="堀本　隆誠" userId="aa8f65b3-1210-409b-80f5-ac31d608a8a1" providerId="ADAL" clId="{3F9B13A0-5AB9-45F7-AD37-4556B0871BC3}" dt="2023-07-05T05:02:35.042" v="36357" actId="1076"/>
          <ac:spMkLst>
            <pc:docMk/>
            <pc:sldMk cId="131305550" sldId="405"/>
            <ac:spMk id="13" creationId="{F1CF3241-42FD-DB42-59DC-DC5EDFD47307}"/>
          </ac:spMkLst>
        </pc:spChg>
        <pc:graphicFrameChg chg="del">
          <ac:chgData name="堀本　隆誠" userId="aa8f65b3-1210-409b-80f5-ac31d608a8a1" providerId="ADAL" clId="{3F9B13A0-5AB9-45F7-AD37-4556B0871BC3}" dt="2023-07-05T04:59:06.869" v="36163" actId="478"/>
          <ac:graphicFrameMkLst>
            <pc:docMk/>
            <pc:sldMk cId="131305550" sldId="405"/>
            <ac:graphicFrameMk id="4" creationId="{042600BA-F31A-2007-D7B5-D9F22D3A5D3B}"/>
          </ac:graphicFrameMkLst>
        </pc:graphicFrameChg>
      </pc:sldChg>
      <pc:sldChg chg="addSp delSp modSp add mod">
        <pc:chgData name="堀本　隆誠" userId="aa8f65b3-1210-409b-80f5-ac31d608a8a1" providerId="ADAL" clId="{3F9B13A0-5AB9-45F7-AD37-4556B0871BC3}" dt="2023-07-05T05:20:50.287" v="36403"/>
        <pc:sldMkLst>
          <pc:docMk/>
          <pc:sldMk cId="1062597112" sldId="406"/>
        </pc:sldMkLst>
        <pc:spChg chg="mod">
          <ac:chgData name="堀本　隆誠" userId="aa8f65b3-1210-409b-80f5-ac31d608a8a1" providerId="ADAL" clId="{3F9B13A0-5AB9-45F7-AD37-4556B0871BC3}" dt="2023-07-05T05:08:41.889" v="36401" actId="27636"/>
          <ac:spMkLst>
            <pc:docMk/>
            <pc:sldMk cId="1062597112" sldId="406"/>
            <ac:spMk id="2" creationId="{7CAC9385-9B5C-16CF-19CA-C6AAC76A2E9A}"/>
          </ac:spMkLst>
        </pc:spChg>
        <pc:spChg chg="add mod">
          <ac:chgData name="堀本　隆誠" userId="aa8f65b3-1210-409b-80f5-ac31d608a8a1" providerId="ADAL" clId="{3F9B13A0-5AB9-45F7-AD37-4556B0871BC3}" dt="2023-07-05T05:20:50.287" v="36403"/>
          <ac:spMkLst>
            <pc:docMk/>
            <pc:sldMk cId="1062597112" sldId="406"/>
            <ac:spMk id="4" creationId="{BEE75ED1-9540-4B25-817A-27281EEE4D3A}"/>
          </ac:spMkLst>
        </pc:spChg>
        <pc:spChg chg="del">
          <ac:chgData name="堀本　隆誠" userId="aa8f65b3-1210-409b-80f5-ac31d608a8a1" providerId="ADAL" clId="{3F9B13A0-5AB9-45F7-AD37-4556B0871BC3}" dt="2023-07-05T05:03:14.879" v="36363" actId="478"/>
          <ac:spMkLst>
            <pc:docMk/>
            <pc:sldMk cId="1062597112" sldId="406"/>
            <ac:spMk id="6" creationId="{BE288FD7-36D2-0812-62B7-8D2CF3F1D20B}"/>
          </ac:spMkLst>
        </pc:spChg>
        <pc:spChg chg="del">
          <ac:chgData name="堀本　隆誠" userId="aa8f65b3-1210-409b-80f5-ac31d608a8a1" providerId="ADAL" clId="{3F9B13A0-5AB9-45F7-AD37-4556B0871BC3}" dt="2023-07-05T05:03:14.879" v="36363" actId="478"/>
          <ac:spMkLst>
            <pc:docMk/>
            <pc:sldMk cId="1062597112" sldId="406"/>
            <ac:spMk id="8" creationId="{04FEA9FB-0CBD-21BE-D880-8F26D4E33020}"/>
          </ac:spMkLst>
        </pc:spChg>
        <pc:spChg chg="del">
          <ac:chgData name="堀本　隆誠" userId="aa8f65b3-1210-409b-80f5-ac31d608a8a1" providerId="ADAL" clId="{3F9B13A0-5AB9-45F7-AD37-4556B0871BC3}" dt="2023-07-05T05:03:14.879" v="36363" actId="478"/>
          <ac:spMkLst>
            <pc:docMk/>
            <pc:sldMk cId="1062597112" sldId="406"/>
            <ac:spMk id="10" creationId="{96A7570E-2ECE-14B8-C073-C0FAD7541D4F}"/>
          </ac:spMkLst>
        </pc:spChg>
        <pc:spChg chg="del">
          <ac:chgData name="堀本　隆誠" userId="aa8f65b3-1210-409b-80f5-ac31d608a8a1" providerId="ADAL" clId="{3F9B13A0-5AB9-45F7-AD37-4556B0871BC3}" dt="2023-07-05T05:03:14.879" v="36363" actId="478"/>
          <ac:spMkLst>
            <pc:docMk/>
            <pc:sldMk cId="1062597112" sldId="406"/>
            <ac:spMk id="11" creationId="{B580CADC-DEA8-5BDC-A760-3163B6EC0ABF}"/>
          </ac:spMkLst>
        </pc:spChg>
        <pc:spChg chg="del">
          <ac:chgData name="堀本　隆誠" userId="aa8f65b3-1210-409b-80f5-ac31d608a8a1" providerId="ADAL" clId="{3F9B13A0-5AB9-45F7-AD37-4556B0871BC3}" dt="2023-07-05T05:03:14.879" v="36363" actId="478"/>
          <ac:spMkLst>
            <pc:docMk/>
            <pc:sldMk cId="1062597112" sldId="406"/>
            <ac:spMk id="13" creationId="{F1CF3241-42FD-DB42-59DC-DC5EDFD47307}"/>
          </ac:spMkLst>
        </pc:spChg>
        <pc:picChg chg="add mod">
          <ac:chgData name="堀本　隆誠" userId="aa8f65b3-1210-409b-80f5-ac31d608a8a1" providerId="ADAL" clId="{3F9B13A0-5AB9-45F7-AD37-4556B0871BC3}" dt="2023-07-05T05:08:17.928" v="36396" actId="14100"/>
          <ac:picMkLst>
            <pc:docMk/>
            <pc:sldMk cId="1062597112" sldId="406"/>
            <ac:picMk id="5" creationId="{E0108C48-B0DC-39BE-C44D-2D8108DE5896}"/>
          </ac:picMkLst>
        </pc:picChg>
      </pc:sldChg>
      <pc:sldMasterChg chg="modSldLayout">
        <pc:chgData name="堀本　隆誠" userId="aa8f65b3-1210-409b-80f5-ac31d608a8a1" providerId="ADAL" clId="{3F9B13A0-5AB9-45F7-AD37-4556B0871BC3}" dt="2023-06-27T07:17:43.778" v="9163" actId="14100"/>
        <pc:sldMasterMkLst>
          <pc:docMk/>
          <pc:sldMasterMk cId="900125078" sldId="2147483732"/>
        </pc:sldMasterMkLst>
        <pc:sldLayoutChg chg="modSp mod">
          <pc:chgData name="堀本　隆誠" userId="aa8f65b3-1210-409b-80f5-ac31d608a8a1" providerId="ADAL" clId="{3F9B13A0-5AB9-45F7-AD37-4556B0871BC3}" dt="2023-06-27T07:17:43.778" v="9163" actId="14100"/>
          <pc:sldLayoutMkLst>
            <pc:docMk/>
            <pc:sldMasterMk cId="900125078" sldId="2147483732"/>
            <pc:sldLayoutMk cId="820451943" sldId="2147483739"/>
          </pc:sldLayoutMkLst>
          <pc:spChg chg="mod">
            <ac:chgData name="堀本　隆誠" userId="aa8f65b3-1210-409b-80f5-ac31d608a8a1" providerId="ADAL" clId="{3F9B13A0-5AB9-45F7-AD37-4556B0871BC3}" dt="2023-06-27T07:17:43.778" v="9163" actId="14100"/>
            <ac:spMkLst>
              <pc:docMk/>
              <pc:sldMasterMk cId="900125078" sldId="2147483732"/>
              <pc:sldLayoutMk cId="820451943" sldId="2147483739"/>
              <ac:spMk id="4" creationId="{00000000-0000-0000-0000-000000000000}"/>
            </ac:spMkLst>
          </pc:spChg>
        </pc:sldLayoutChg>
      </pc:sldMasterChg>
    </pc:docChg>
  </pc:docChgLst>
  <pc:docChgLst>
    <pc:chgData name="隆誠 堀本" userId="2a8589c694f2ec76" providerId="LiveId" clId="{941F063C-AA7C-432A-A759-70B301AD2747}"/>
    <pc:docChg chg="undo custSel addSld delSld modSld sldOrd">
      <pc:chgData name="隆誠 堀本" userId="2a8589c694f2ec76" providerId="LiveId" clId="{941F063C-AA7C-432A-A759-70B301AD2747}" dt="2024-02-07T04:31:15.266" v="8282" actId="20577"/>
      <pc:docMkLst>
        <pc:docMk/>
      </pc:docMkLst>
      <pc:sldChg chg="modSp mod modNotesTx">
        <pc:chgData name="隆誠 堀本" userId="2a8589c694f2ec76" providerId="LiveId" clId="{941F063C-AA7C-432A-A759-70B301AD2747}" dt="2024-02-07T00:58:03.083" v="2974" actId="20577"/>
        <pc:sldMkLst>
          <pc:docMk/>
          <pc:sldMk cId="957920229" sldId="256"/>
        </pc:sldMkLst>
        <pc:spChg chg="mod">
          <ac:chgData name="隆誠 堀本" userId="2a8589c694f2ec76" providerId="LiveId" clId="{941F063C-AA7C-432A-A759-70B301AD2747}" dt="2024-02-05T06:09:19.597" v="13" actId="20577"/>
          <ac:spMkLst>
            <pc:docMk/>
            <pc:sldMk cId="957920229" sldId="256"/>
            <ac:spMk id="5" creationId="{ABDE36E0-72C1-15BD-CEA9-DE7649E70D7C}"/>
          </ac:spMkLst>
        </pc:spChg>
      </pc:sldChg>
      <pc:sldChg chg="addSp delSp modSp add del mod modNotesTx">
        <pc:chgData name="隆誠 堀本" userId="2a8589c694f2ec76" providerId="LiveId" clId="{941F063C-AA7C-432A-A759-70B301AD2747}" dt="2024-02-07T01:11:00.762" v="3315" actId="2696"/>
        <pc:sldMkLst>
          <pc:docMk/>
          <pc:sldMk cId="3512596192" sldId="263"/>
        </pc:sldMkLst>
        <pc:spChg chg="add mod">
          <ac:chgData name="隆誠 堀本" userId="2a8589c694f2ec76" providerId="LiveId" clId="{941F063C-AA7C-432A-A759-70B301AD2747}" dt="2024-02-05T06:23:15.878" v="458" actId="20577"/>
          <ac:spMkLst>
            <pc:docMk/>
            <pc:sldMk cId="3512596192" sldId="263"/>
            <ac:spMk id="4" creationId="{051A1659-4FA8-AB31-CD6E-BB4079368F18}"/>
          </ac:spMkLst>
        </pc:spChg>
        <pc:spChg chg="add mod">
          <ac:chgData name="隆誠 堀本" userId="2a8589c694f2ec76" providerId="LiveId" clId="{941F063C-AA7C-432A-A759-70B301AD2747}" dt="2024-02-05T06:26:20.648" v="499" actId="164"/>
          <ac:spMkLst>
            <pc:docMk/>
            <pc:sldMk cId="3512596192" sldId="263"/>
            <ac:spMk id="5" creationId="{89D9163E-CD40-3F05-DC87-E6877A42394D}"/>
          </ac:spMkLst>
        </pc:spChg>
        <pc:spChg chg="add mod">
          <ac:chgData name="隆誠 堀本" userId="2a8589c694f2ec76" providerId="LiveId" clId="{941F063C-AA7C-432A-A759-70B301AD2747}" dt="2024-02-05T06:26:34.912" v="502" actId="1076"/>
          <ac:spMkLst>
            <pc:docMk/>
            <pc:sldMk cId="3512596192" sldId="263"/>
            <ac:spMk id="7" creationId="{3CB648FC-45A0-AC5B-568E-6C6142F89C54}"/>
          </ac:spMkLst>
        </pc:spChg>
        <pc:spChg chg="add mod">
          <ac:chgData name="隆誠 堀本" userId="2a8589c694f2ec76" providerId="LiveId" clId="{941F063C-AA7C-432A-A759-70B301AD2747}" dt="2024-02-05T06:26:20.648" v="499" actId="164"/>
          <ac:spMkLst>
            <pc:docMk/>
            <pc:sldMk cId="3512596192" sldId="263"/>
            <ac:spMk id="9" creationId="{5A840576-EED3-E2BE-5E8B-73D017B123EF}"/>
          </ac:spMkLst>
        </pc:spChg>
        <pc:spChg chg="mod">
          <ac:chgData name="隆誠 堀本" userId="2a8589c694f2ec76" providerId="LiveId" clId="{941F063C-AA7C-432A-A759-70B301AD2747}" dt="2024-02-05T06:21:27.901" v="446" actId="20577"/>
          <ac:spMkLst>
            <pc:docMk/>
            <pc:sldMk cId="3512596192" sldId="263"/>
            <ac:spMk id="11" creationId="{F09BE40D-9A59-2C22-5CF4-14D7DC01076D}"/>
          </ac:spMkLst>
        </pc:spChg>
        <pc:spChg chg="mod">
          <ac:chgData name="隆誠 堀本" userId="2a8589c694f2ec76" providerId="LiveId" clId="{941F063C-AA7C-432A-A759-70B301AD2747}" dt="2024-02-05T06:24:41.673" v="476" actId="1076"/>
          <ac:spMkLst>
            <pc:docMk/>
            <pc:sldMk cId="3512596192" sldId="263"/>
            <ac:spMk id="22" creationId="{C7022C9A-270D-E6F9-E1B7-0356A0C2D10D}"/>
          </ac:spMkLst>
        </pc:spChg>
        <pc:spChg chg="mod">
          <ac:chgData name="隆誠 堀本" userId="2a8589c694f2ec76" providerId="LiveId" clId="{941F063C-AA7C-432A-A759-70B301AD2747}" dt="2024-02-05T06:24:35.032" v="474" actId="1076"/>
          <ac:spMkLst>
            <pc:docMk/>
            <pc:sldMk cId="3512596192" sldId="263"/>
            <ac:spMk id="26" creationId="{78E178A5-5B32-77EE-98CB-423021B23078}"/>
          </ac:spMkLst>
        </pc:spChg>
        <pc:spChg chg="del topLvl">
          <ac:chgData name="隆誠 堀本" userId="2a8589c694f2ec76" providerId="LiveId" clId="{941F063C-AA7C-432A-A759-70B301AD2747}" dt="2024-02-05T06:22:39.137" v="451" actId="478"/>
          <ac:spMkLst>
            <pc:docMk/>
            <pc:sldMk cId="3512596192" sldId="263"/>
            <ac:spMk id="27" creationId="{EECBEC3E-40DE-8728-1102-15108CE84D23}"/>
          </ac:spMkLst>
        </pc:spChg>
        <pc:spChg chg="mod">
          <ac:chgData name="隆誠 堀本" userId="2a8589c694f2ec76" providerId="LiveId" clId="{941F063C-AA7C-432A-A759-70B301AD2747}" dt="2024-02-05T06:24:37.799" v="475" actId="1076"/>
          <ac:spMkLst>
            <pc:docMk/>
            <pc:sldMk cId="3512596192" sldId="263"/>
            <ac:spMk id="28" creationId="{5BD6FE6C-BB9E-F748-F871-FFB4D82BD4F0}"/>
          </ac:spMkLst>
        </pc:spChg>
        <pc:spChg chg="mod">
          <ac:chgData name="隆誠 堀本" userId="2a8589c694f2ec76" providerId="LiveId" clId="{941F063C-AA7C-432A-A759-70B301AD2747}" dt="2024-02-05T06:26:30.991" v="501" actId="1076"/>
          <ac:spMkLst>
            <pc:docMk/>
            <pc:sldMk cId="3512596192" sldId="263"/>
            <ac:spMk id="29" creationId="{5D94F188-C7C7-8442-C4F4-C3AAD86E5ADE}"/>
          </ac:spMkLst>
        </pc:spChg>
        <pc:spChg chg="del">
          <ac:chgData name="隆誠 堀本" userId="2a8589c694f2ec76" providerId="LiveId" clId="{941F063C-AA7C-432A-A759-70B301AD2747}" dt="2024-02-05T06:22:33.677" v="450" actId="478"/>
          <ac:spMkLst>
            <pc:docMk/>
            <pc:sldMk cId="3512596192" sldId="263"/>
            <ac:spMk id="60" creationId="{5BDDA06F-EEB4-2043-E85C-C6F051EF9981}"/>
          </ac:spMkLst>
        </pc:spChg>
        <pc:grpChg chg="del">
          <ac:chgData name="隆誠 堀本" userId="2a8589c694f2ec76" providerId="LiveId" clId="{941F063C-AA7C-432A-A759-70B301AD2747}" dt="2024-02-05T06:22:39.137" v="451" actId="478"/>
          <ac:grpSpMkLst>
            <pc:docMk/>
            <pc:sldMk cId="3512596192" sldId="263"/>
            <ac:grpSpMk id="3" creationId="{44A75896-2444-4425-7B6E-72E72CC29E1F}"/>
          </ac:grpSpMkLst>
        </pc:grpChg>
        <pc:grpChg chg="mod topLvl">
          <ac:chgData name="隆誠 堀本" userId="2a8589c694f2ec76" providerId="LiveId" clId="{941F063C-AA7C-432A-A759-70B301AD2747}" dt="2024-02-05T06:26:20.648" v="499" actId="164"/>
          <ac:grpSpMkLst>
            <pc:docMk/>
            <pc:sldMk cId="3512596192" sldId="263"/>
            <ac:grpSpMk id="61" creationId="{10D8D542-DDF5-3411-F130-DC67E2739AEE}"/>
          </ac:grpSpMkLst>
        </pc:grpChg>
        <pc:grpChg chg="add mod">
          <ac:chgData name="隆誠 堀本" userId="2a8589c694f2ec76" providerId="LiveId" clId="{941F063C-AA7C-432A-A759-70B301AD2747}" dt="2024-02-05T06:26:27.081" v="500" actId="1076"/>
          <ac:grpSpMkLst>
            <pc:docMk/>
            <pc:sldMk cId="3512596192" sldId="263"/>
            <ac:grpSpMk id="62" creationId="{B2606404-F048-B7BE-F07B-FF99E25CAEF4}"/>
          </ac:grpSpMkLst>
        </pc:grpChg>
        <pc:cxnChg chg="add del mod">
          <ac:chgData name="隆誠 堀本" userId="2a8589c694f2ec76" providerId="LiveId" clId="{941F063C-AA7C-432A-A759-70B301AD2747}" dt="2024-02-05T06:31:05.181" v="510" actId="478"/>
          <ac:cxnSpMkLst>
            <pc:docMk/>
            <pc:sldMk cId="3512596192" sldId="263"/>
            <ac:cxnSpMk id="19" creationId="{C5392FDD-9443-4281-3810-17C624A03770}"/>
          </ac:cxnSpMkLst>
        </pc:cxnChg>
        <pc:cxnChg chg="add del mod">
          <ac:chgData name="隆誠 堀本" userId="2a8589c694f2ec76" providerId="LiveId" clId="{941F063C-AA7C-432A-A759-70B301AD2747}" dt="2024-02-05T06:30:42.457" v="509" actId="478"/>
          <ac:cxnSpMkLst>
            <pc:docMk/>
            <pc:sldMk cId="3512596192" sldId="263"/>
            <ac:cxnSpMk id="32" creationId="{611698C7-6380-D798-14F5-0B470074C68E}"/>
          </ac:cxnSpMkLst>
        </pc:cxnChg>
        <pc:cxnChg chg="add del mod">
          <ac:chgData name="隆誠 堀本" userId="2a8589c694f2ec76" providerId="LiveId" clId="{941F063C-AA7C-432A-A759-70B301AD2747}" dt="2024-02-05T06:30:42.457" v="509" actId="478"/>
          <ac:cxnSpMkLst>
            <pc:docMk/>
            <pc:sldMk cId="3512596192" sldId="263"/>
            <ac:cxnSpMk id="33" creationId="{34814E00-DCB7-889A-7096-A3575F940C12}"/>
          </ac:cxnSpMkLst>
        </pc:cxnChg>
        <pc:cxnChg chg="add del mod">
          <ac:chgData name="隆誠 堀本" userId="2a8589c694f2ec76" providerId="LiveId" clId="{941F063C-AA7C-432A-A759-70B301AD2747}" dt="2024-02-05T06:30:42.457" v="509" actId="478"/>
          <ac:cxnSpMkLst>
            <pc:docMk/>
            <pc:sldMk cId="3512596192" sldId="263"/>
            <ac:cxnSpMk id="34" creationId="{53C9730E-1062-F66C-F557-3F01CEA88EDE}"/>
          </ac:cxnSpMkLst>
        </pc:cxnChg>
        <pc:cxnChg chg="add del mod">
          <ac:chgData name="隆誠 堀本" userId="2a8589c694f2ec76" providerId="LiveId" clId="{941F063C-AA7C-432A-A759-70B301AD2747}" dt="2024-02-05T06:31:16.582" v="512" actId="478"/>
          <ac:cxnSpMkLst>
            <pc:docMk/>
            <pc:sldMk cId="3512596192" sldId="263"/>
            <ac:cxnSpMk id="36" creationId="{49C697BD-BEBA-777F-3C1B-F778148387B0}"/>
          </ac:cxnSpMkLst>
        </pc:cxnChg>
        <pc:cxnChg chg="add del mod">
          <ac:chgData name="隆誠 堀本" userId="2a8589c694f2ec76" providerId="LiveId" clId="{941F063C-AA7C-432A-A759-70B301AD2747}" dt="2024-02-05T06:30:42.457" v="509" actId="478"/>
          <ac:cxnSpMkLst>
            <pc:docMk/>
            <pc:sldMk cId="3512596192" sldId="263"/>
            <ac:cxnSpMk id="39" creationId="{D56E1DC4-FC9D-4C4E-8844-7FB944E97CB9}"/>
          </ac:cxnSpMkLst>
        </pc:cxnChg>
        <pc:cxnChg chg="add del mod">
          <ac:chgData name="隆誠 堀本" userId="2a8589c694f2ec76" providerId="LiveId" clId="{941F063C-AA7C-432A-A759-70B301AD2747}" dt="2024-02-05T06:30:42.457" v="509" actId="478"/>
          <ac:cxnSpMkLst>
            <pc:docMk/>
            <pc:sldMk cId="3512596192" sldId="263"/>
            <ac:cxnSpMk id="40" creationId="{963E7B2D-55E3-7B30-F334-F1E1C977BC42}"/>
          </ac:cxnSpMkLst>
        </pc:cxnChg>
        <pc:cxnChg chg="add del mod">
          <ac:chgData name="隆誠 堀本" userId="2a8589c694f2ec76" providerId="LiveId" clId="{941F063C-AA7C-432A-A759-70B301AD2747}" dt="2024-02-05T06:31:05.181" v="510" actId="478"/>
          <ac:cxnSpMkLst>
            <pc:docMk/>
            <pc:sldMk cId="3512596192" sldId="263"/>
            <ac:cxnSpMk id="42" creationId="{774FE318-669A-5F36-4091-DBF14A7998B6}"/>
          </ac:cxnSpMkLst>
        </pc:cxnChg>
        <pc:cxnChg chg="add del mod">
          <ac:chgData name="隆誠 堀本" userId="2a8589c694f2ec76" providerId="LiveId" clId="{941F063C-AA7C-432A-A759-70B301AD2747}" dt="2024-02-05T06:31:20.250" v="513" actId="478"/>
          <ac:cxnSpMkLst>
            <pc:docMk/>
            <pc:sldMk cId="3512596192" sldId="263"/>
            <ac:cxnSpMk id="44" creationId="{4F03CE65-1767-39B5-7B04-07EDDB1C65F3}"/>
          </ac:cxnSpMkLst>
        </pc:cxnChg>
        <pc:cxnChg chg="add del mod">
          <ac:chgData name="隆誠 堀本" userId="2a8589c694f2ec76" providerId="LiveId" clId="{941F063C-AA7C-432A-A759-70B301AD2747}" dt="2024-02-05T06:31:23.565" v="514" actId="478"/>
          <ac:cxnSpMkLst>
            <pc:docMk/>
            <pc:sldMk cId="3512596192" sldId="263"/>
            <ac:cxnSpMk id="47" creationId="{91DC60A6-C993-E44E-967D-4112ED2D695F}"/>
          </ac:cxnSpMkLst>
        </pc:cxnChg>
        <pc:cxnChg chg="add del mod">
          <ac:chgData name="隆誠 堀本" userId="2a8589c694f2ec76" providerId="LiveId" clId="{941F063C-AA7C-432A-A759-70B301AD2747}" dt="2024-02-05T06:31:05.181" v="510" actId="478"/>
          <ac:cxnSpMkLst>
            <pc:docMk/>
            <pc:sldMk cId="3512596192" sldId="263"/>
            <ac:cxnSpMk id="48" creationId="{AC6A931C-B14D-4051-4D8E-6D3BE3B2EF28}"/>
          </ac:cxnSpMkLst>
        </pc:cxnChg>
        <pc:cxnChg chg="add del mod">
          <ac:chgData name="隆誠 堀本" userId="2a8589c694f2ec76" providerId="LiveId" clId="{941F063C-AA7C-432A-A759-70B301AD2747}" dt="2024-02-05T06:31:05.181" v="510" actId="478"/>
          <ac:cxnSpMkLst>
            <pc:docMk/>
            <pc:sldMk cId="3512596192" sldId="263"/>
            <ac:cxnSpMk id="51" creationId="{7F15A4D0-03E0-B409-443E-BD8ED57155A7}"/>
          </ac:cxnSpMkLst>
        </pc:cxnChg>
        <pc:cxnChg chg="add del mod">
          <ac:chgData name="隆誠 堀本" userId="2a8589c694f2ec76" providerId="LiveId" clId="{941F063C-AA7C-432A-A759-70B301AD2747}" dt="2024-02-05T06:30:42.457" v="509" actId="478"/>
          <ac:cxnSpMkLst>
            <pc:docMk/>
            <pc:sldMk cId="3512596192" sldId="263"/>
            <ac:cxnSpMk id="54" creationId="{F6228C8A-EA37-BD71-13FB-91A0973AC840}"/>
          </ac:cxnSpMkLst>
        </pc:cxnChg>
        <pc:cxnChg chg="add del mod">
          <ac:chgData name="隆誠 堀本" userId="2a8589c694f2ec76" providerId="LiveId" clId="{941F063C-AA7C-432A-A759-70B301AD2747}" dt="2024-02-05T06:31:05.181" v="510" actId="478"/>
          <ac:cxnSpMkLst>
            <pc:docMk/>
            <pc:sldMk cId="3512596192" sldId="263"/>
            <ac:cxnSpMk id="57" creationId="{1490B575-9034-32C7-5657-DF18560AFB19}"/>
          </ac:cxnSpMkLst>
        </pc:cxnChg>
      </pc:sldChg>
      <pc:sldChg chg="modSp mod">
        <pc:chgData name="隆誠 堀本" userId="2a8589c694f2ec76" providerId="LiveId" clId="{941F063C-AA7C-432A-A759-70B301AD2747}" dt="2024-02-06T06:44:01.013" v="2767" actId="14100"/>
        <pc:sldMkLst>
          <pc:docMk/>
          <pc:sldMk cId="1887363874" sldId="264"/>
        </pc:sldMkLst>
        <pc:spChg chg="mod">
          <ac:chgData name="隆誠 堀本" userId="2a8589c694f2ec76" providerId="LiveId" clId="{941F063C-AA7C-432A-A759-70B301AD2747}" dt="2024-02-06T06:44:01.013" v="2767" actId="14100"/>
          <ac:spMkLst>
            <pc:docMk/>
            <pc:sldMk cId="1887363874" sldId="264"/>
            <ac:spMk id="2" creationId="{0C7DBEC4-2D0B-0F48-672D-37F18EFE69C9}"/>
          </ac:spMkLst>
        </pc:spChg>
      </pc:sldChg>
      <pc:sldChg chg="ord modNotesTx">
        <pc:chgData name="隆誠 堀本" userId="2a8589c694f2ec76" providerId="LiveId" clId="{941F063C-AA7C-432A-A759-70B301AD2747}" dt="2024-02-07T03:38:00.605" v="7915"/>
        <pc:sldMkLst>
          <pc:docMk/>
          <pc:sldMk cId="357090746" sldId="265"/>
        </pc:sldMkLst>
      </pc:sldChg>
      <pc:sldChg chg="addSp modSp mod modNotesTx">
        <pc:chgData name="隆誠 堀本" userId="2a8589c694f2ec76" providerId="LiveId" clId="{941F063C-AA7C-432A-A759-70B301AD2747}" dt="2024-02-07T03:25:27.848" v="7909" actId="20577"/>
        <pc:sldMkLst>
          <pc:docMk/>
          <pc:sldMk cId="2200791912" sldId="268"/>
        </pc:sldMkLst>
        <pc:spChg chg="mod">
          <ac:chgData name="隆誠 堀本" userId="2a8589c694f2ec76" providerId="LiveId" clId="{941F063C-AA7C-432A-A759-70B301AD2747}" dt="2024-02-07T02:51:53.185" v="5887" actId="20577"/>
          <ac:spMkLst>
            <pc:docMk/>
            <pc:sldMk cId="2200791912" sldId="268"/>
            <ac:spMk id="4" creationId="{B2FB028C-F284-AE1E-5AA8-C8E24A2D8498}"/>
          </ac:spMkLst>
        </pc:spChg>
        <pc:spChg chg="add mod">
          <ac:chgData name="隆誠 堀本" userId="2a8589c694f2ec76" providerId="LiveId" clId="{941F063C-AA7C-432A-A759-70B301AD2747}" dt="2024-02-07T02:44:45.762" v="5686" actId="1076"/>
          <ac:spMkLst>
            <pc:docMk/>
            <pc:sldMk cId="2200791912" sldId="268"/>
            <ac:spMk id="6" creationId="{36BCC716-302C-8A51-99DA-FFF89BA0811F}"/>
          </ac:spMkLst>
        </pc:spChg>
        <pc:spChg chg="add mod">
          <ac:chgData name="隆誠 堀本" userId="2a8589c694f2ec76" providerId="LiveId" clId="{941F063C-AA7C-432A-A759-70B301AD2747}" dt="2024-02-07T02:44:15.146" v="5674" actId="20577"/>
          <ac:spMkLst>
            <pc:docMk/>
            <pc:sldMk cId="2200791912" sldId="268"/>
            <ac:spMk id="7" creationId="{C50AD13C-2511-DEFC-D57C-9DA2310CD522}"/>
          </ac:spMkLst>
        </pc:spChg>
        <pc:spChg chg="add mod">
          <ac:chgData name="隆誠 堀本" userId="2a8589c694f2ec76" providerId="LiveId" clId="{941F063C-AA7C-432A-A759-70B301AD2747}" dt="2024-02-07T02:45:12.268" v="5687" actId="1076"/>
          <ac:spMkLst>
            <pc:docMk/>
            <pc:sldMk cId="2200791912" sldId="268"/>
            <ac:spMk id="8" creationId="{3BD0AAE4-3368-A360-4921-A664F5EAD3A5}"/>
          </ac:spMkLst>
        </pc:spChg>
      </pc:sldChg>
      <pc:sldChg chg="modNotesTx">
        <pc:chgData name="隆誠 堀本" userId="2a8589c694f2ec76" providerId="LiveId" clId="{941F063C-AA7C-432A-A759-70B301AD2747}" dt="2024-02-07T03:38:22.469" v="7916"/>
        <pc:sldMkLst>
          <pc:docMk/>
          <pc:sldMk cId="1415019436" sldId="278"/>
        </pc:sldMkLst>
      </pc:sldChg>
      <pc:sldChg chg="modSp mod modNotesTx">
        <pc:chgData name="隆誠 堀本" userId="2a8589c694f2ec76" providerId="LiveId" clId="{941F063C-AA7C-432A-A759-70B301AD2747}" dt="2024-02-07T01:21:26.612" v="3804" actId="20577"/>
        <pc:sldMkLst>
          <pc:docMk/>
          <pc:sldMk cId="905769720" sldId="279"/>
        </pc:sldMkLst>
        <pc:spChg chg="mod">
          <ac:chgData name="隆誠 堀本" userId="2a8589c694f2ec76" providerId="LiveId" clId="{941F063C-AA7C-432A-A759-70B301AD2747}" dt="2024-02-06T02:10:05.559" v="1376" actId="20577"/>
          <ac:spMkLst>
            <pc:docMk/>
            <pc:sldMk cId="905769720" sldId="279"/>
            <ac:spMk id="2" creationId="{635E7689-525B-339B-FC60-2F5997A2BE4E}"/>
          </ac:spMkLst>
        </pc:spChg>
        <pc:spChg chg="mod">
          <ac:chgData name="隆誠 堀本" userId="2a8589c694f2ec76" providerId="LiveId" clId="{941F063C-AA7C-432A-A759-70B301AD2747}" dt="2024-02-05T06:37:09.892" v="519" actId="1036"/>
          <ac:spMkLst>
            <pc:docMk/>
            <pc:sldMk cId="905769720" sldId="279"/>
            <ac:spMk id="12" creationId="{8B4A258B-3E8C-426A-6EBD-892CFB68F165}"/>
          </ac:spMkLst>
        </pc:spChg>
      </pc:sldChg>
      <pc:sldChg chg="addSp modSp mod modNotesTx">
        <pc:chgData name="隆誠 堀本" userId="2a8589c694f2ec76" providerId="LiveId" clId="{941F063C-AA7C-432A-A759-70B301AD2747}" dt="2024-02-07T03:06:18.833" v="6892" actId="20577"/>
        <pc:sldMkLst>
          <pc:docMk/>
          <pc:sldMk cId="2955527595" sldId="282"/>
        </pc:sldMkLst>
        <pc:spChg chg="mod">
          <ac:chgData name="隆誠 堀本" userId="2a8589c694f2ec76" providerId="LiveId" clId="{941F063C-AA7C-432A-A759-70B301AD2747}" dt="2024-02-06T02:31:05.343" v="1752" actId="27636"/>
          <ac:spMkLst>
            <pc:docMk/>
            <pc:sldMk cId="2955527595" sldId="282"/>
            <ac:spMk id="2" creationId="{A1D87BEC-7CDB-543A-CDEC-39314108C6B6}"/>
          </ac:spMkLst>
        </pc:spChg>
        <pc:graphicFrameChg chg="mod modGraphic">
          <ac:chgData name="隆誠 堀本" userId="2a8589c694f2ec76" providerId="LiveId" clId="{941F063C-AA7C-432A-A759-70B301AD2747}" dt="2024-02-07T03:03:42.021" v="6583" actId="20577"/>
          <ac:graphicFrameMkLst>
            <pc:docMk/>
            <pc:sldMk cId="2955527595" sldId="282"/>
            <ac:graphicFrameMk id="4" creationId="{14393E6E-A222-4C1E-DD4D-8CA3DBDFD1AF}"/>
          </ac:graphicFrameMkLst>
        </pc:graphicFrameChg>
        <pc:graphicFrameChg chg="add mod modGraphic">
          <ac:chgData name="隆誠 堀本" userId="2a8589c694f2ec76" providerId="LiveId" clId="{941F063C-AA7C-432A-A759-70B301AD2747}" dt="2024-02-07T03:04:12.007" v="6637" actId="20577"/>
          <ac:graphicFrameMkLst>
            <pc:docMk/>
            <pc:sldMk cId="2955527595" sldId="282"/>
            <ac:graphicFrameMk id="5" creationId="{C3BA5473-2808-B7FC-56BF-AA12E010521E}"/>
          </ac:graphicFrameMkLst>
        </pc:graphicFrameChg>
      </pc:sldChg>
      <pc:sldChg chg="addSp delSp modSp mod ord">
        <pc:chgData name="隆誠 堀本" userId="2a8589c694f2ec76" providerId="LiveId" clId="{941F063C-AA7C-432A-A759-70B301AD2747}" dt="2024-02-06T07:16:13.782" v="2771"/>
        <pc:sldMkLst>
          <pc:docMk/>
          <pc:sldMk cId="2696245334" sldId="327"/>
        </pc:sldMkLst>
        <pc:spChg chg="mod">
          <ac:chgData name="隆誠 堀本" userId="2a8589c694f2ec76" providerId="LiveId" clId="{941F063C-AA7C-432A-A759-70B301AD2747}" dt="2024-02-06T01:55:58.185" v="1240" actId="20577"/>
          <ac:spMkLst>
            <pc:docMk/>
            <pc:sldMk cId="2696245334" sldId="327"/>
            <ac:spMk id="3" creationId="{77B0A416-AB93-4FA6-B46A-A76B2A505B15}"/>
          </ac:spMkLst>
        </pc:spChg>
        <pc:spChg chg="del mod">
          <ac:chgData name="隆誠 堀本" userId="2a8589c694f2ec76" providerId="LiveId" clId="{941F063C-AA7C-432A-A759-70B301AD2747}" dt="2024-02-06T01:58:49.825" v="1246" actId="478"/>
          <ac:spMkLst>
            <pc:docMk/>
            <pc:sldMk cId="2696245334" sldId="327"/>
            <ac:spMk id="5" creationId="{304E0710-A7F9-22F7-9852-1F93D277A243}"/>
          </ac:spMkLst>
        </pc:spChg>
        <pc:spChg chg="del mod">
          <ac:chgData name="隆誠 堀本" userId="2a8589c694f2ec76" providerId="LiveId" clId="{941F063C-AA7C-432A-A759-70B301AD2747}" dt="2024-02-06T01:58:47.174" v="1245" actId="478"/>
          <ac:spMkLst>
            <pc:docMk/>
            <pc:sldMk cId="2696245334" sldId="327"/>
            <ac:spMk id="8" creationId="{010B4A35-4FBA-7CED-E381-FB4ACA8FF65F}"/>
          </ac:spMkLst>
        </pc:spChg>
        <pc:spChg chg="mod">
          <ac:chgData name="隆誠 堀本" userId="2a8589c694f2ec76" providerId="LiveId" clId="{941F063C-AA7C-432A-A759-70B301AD2747}" dt="2024-02-06T01:55:28.003" v="1235" actId="1076"/>
          <ac:spMkLst>
            <pc:docMk/>
            <pc:sldMk cId="2696245334" sldId="327"/>
            <ac:spMk id="12" creationId="{1E0BD8CA-39EF-40A3-6EF9-6684FA4896E2}"/>
          </ac:spMkLst>
        </pc:spChg>
        <pc:spChg chg="mod">
          <ac:chgData name="隆誠 堀本" userId="2a8589c694f2ec76" providerId="LiveId" clId="{941F063C-AA7C-432A-A759-70B301AD2747}" dt="2024-02-05T06:36:13.553" v="517" actId="20577"/>
          <ac:spMkLst>
            <pc:docMk/>
            <pc:sldMk cId="2696245334" sldId="327"/>
            <ac:spMk id="14" creationId="{4AB47786-5F22-9132-F62B-FE34688D6BD2}"/>
          </ac:spMkLst>
        </pc:spChg>
        <pc:spChg chg="mod">
          <ac:chgData name="隆誠 堀本" userId="2a8589c694f2ec76" providerId="LiveId" clId="{941F063C-AA7C-432A-A759-70B301AD2747}" dt="2024-02-06T01:54:22.224" v="1232" actId="1076"/>
          <ac:spMkLst>
            <pc:docMk/>
            <pc:sldMk cId="2696245334" sldId="327"/>
            <ac:spMk id="16" creationId="{D2B3BB67-2A7D-2F32-2763-A17F13712811}"/>
          </ac:spMkLst>
        </pc:spChg>
        <pc:spChg chg="add del">
          <ac:chgData name="隆誠 堀本" userId="2a8589c694f2ec76" providerId="LiveId" clId="{941F063C-AA7C-432A-A759-70B301AD2747}" dt="2024-02-06T01:54:15.716" v="1231" actId="478"/>
          <ac:spMkLst>
            <pc:docMk/>
            <pc:sldMk cId="2696245334" sldId="327"/>
            <ac:spMk id="17" creationId="{12B00F04-7804-2EB1-AFB2-89FF8E1A3687}"/>
          </ac:spMkLst>
        </pc:spChg>
        <pc:spChg chg="add del">
          <ac:chgData name="隆誠 堀本" userId="2a8589c694f2ec76" providerId="LiveId" clId="{941F063C-AA7C-432A-A759-70B301AD2747}" dt="2024-02-06T01:50:55.370" v="1121" actId="22"/>
          <ac:spMkLst>
            <pc:docMk/>
            <pc:sldMk cId="2696245334" sldId="327"/>
            <ac:spMk id="18" creationId="{414E98E4-74A7-F5A2-0FC4-2FF0ED07BD44}"/>
          </ac:spMkLst>
        </pc:spChg>
        <pc:spChg chg="mod">
          <ac:chgData name="隆誠 堀本" userId="2a8589c694f2ec76" providerId="LiveId" clId="{941F063C-AA7C-432A-A759-70B301AD2747}" dt="2024-02-06T01:48:07.420" v="1115" actId="20577"/>
          <ac:spMkLst>
            <pc:docMk/>
            <pc:sldMk cId="2696245334" sldId="327"/>
            <ac:spMk id="22" creationId="{FBB0605F-1368-1A5C-97F8-26812B629FB7}"/>
          </ac:spMkLst>
        </pc:spChg>
        <pc:spChg chg="add del mod">
          <ac:chgData name="隆誠 堀本" userId="2a8589c694f2ec76" providerId="LiveId" clId="{941F063C-AA7C-432A-A759-70B301AD2747}" dt="2024-02-06T01:58:54.227" v="1247" actId="478"/>
          <ac:spMkLst>
            <pc:docMk/>
            <pc:sldMk cId="2696245334" sldId="327"/>
            <ac:spMk id="23" creationId="{C035E429-7D17-4A7D-CD2C-B42623DE3C63}"/>
          </ac:spMkLst>
        </pc:spChg>
        <pc:grpChg chg="del mod">
          <ac:chgData name="隆誠 堀本" userId="2a8589c694f2ec76" providerId="LiveId" clId="{941F063C-AA7C-432A-A759-70B301AD2747}" dt="2024-02-06T01:58:54.227" v="1247" actId="478"/>
          <ac:grpSpMkLst>
            <pc:docMk/>
            <pc:sldMk cId="2696245334" sldId="327"/>
            <ac:grpSpMk id="2" creationId="{900D7EA9-04CE-1E48-6058-E0B51D26FB52}"/>
          </ac:grpSpMkLst>
        </pc:grpChg>
        <pc:picChg chg="add del mod">
          <ac:chgData name="隆誠 堀本" userId="2a8589c694f2ec76" providerId="LiveId" clId="{941F063C-AA7C-432A-A759-70B301AD2747}" dt="2024-02-06T01:51:23.253" v="1128" actId="478"/>
          <ac:picMkLst>
            <pc:docMk/>
            <pc:sldMk cId="2696245334" sldId="327"/>
            <ac:picMk id="20" creationId="{20EAB0C9-788C-BC6B-32EA-F2460161C78E}"/>
          </ac:picMkLst>
        </pc:picChg>
      </pc:sldChg>
      <pc:sldChg chg="delSp modSp del mod">
        <pc:chgData name="隆誠 堀本" userId="2a8589c694f2ec76" providerId="LiveId" clId="{941F063C-AA7C-432A-A759-70B301AD2747}" dt="2024-02-07T01:22:32.374" v="3811" actId="2696"/>
        <pc:sldMkLst>
          <pc:docMk/>
          <pc:sldMk cId="3711413563" sldId="328"/>
        </pc:sldMkLst>
        <pc:spChg chg="mod">
          <ac:chgData name="隆誠 堀本" userId="2a8589c694f2ec76" providerId="LiveId" clId="{941F063C-AA7C-432A-A759-70B301AD2747}" dt="2024-02-05T06:51:57.996" v="556" actId="14100"/>
          <ac:spMkLst>
            <pc:docMk/>
            <pc:sldMk cId="3711413563" sldId="328"/>
            <ac:spMk id="15" creationId="{AA5D7CDA-D982-5CA8-E145-A1A0D2F9E48F}"/>
          </ac:spMkLst>
        </pc:spChg>
        <pc:grpChg chg="del">
          <ac:chgData name="隆誠 堀本" userId="2a8589c694f2ec76" providerId="LiveId" clId="{941F063C-AA7C-432A-A759-70B301AD2747}" dt="2024-02-06T07:56:06.275" v="2959" actId="478"/>
          <ac:grpSpMkLst>
            <pc:docMk/>
            <pc:sldMk cId="3711413563" sldId="328"/>
            <ac:grpSpMk id="4" creationId="{C83B766C-7217-E2CA-8A7E-06DBF42509B9}"/>
          </ac:grpSpMkLst>
        </pc:grpChg>
      </pc:sldChg>
      <pc:sldChg chg="addSp delSp modSp mod ord modNotesTx">
        <pc:chgData name="隆誠 堀本" userId="2a8589c694f2ec76" providerId="LiveId" clId="{941F063C-AA7C-432A-A759-70B301AD2747}" dt="2024-02-07T04:27:54.547" v="8176" actId="20577"/>
        <pc:sldMkLst>
          <pc:docMk/>
          <pc:sldMk cId="3694311464" sldId="338"/>
        </pc:sldMkLst>
        <pc:spChg chg="add mod">
          <ac:chgData name="隆誠 堀本" userId="2a8589c694f2ec76" providerId="LiveId" clId="{941F063C-AA7C-432A-A759-70B301AD2747}" dt="2024-02-06T02:00:45.590" v="1252"/>
          <ac:spMkLst>
            <pc:docMk/>
            <pc:sldMk cId="3694311464" sldId="338"/>
            <ac:spMk id="4" creationId="{F54251FC-0D03-F56B-4254-3E6A2AD7E169}"/>
          </ac:spMkLst>
        </pc:spChg>
        <pc:spChg chg="mod">
          <ac:chgData name="隆誠 堀本" userId="2a8589c694f2ec76" providerId="LiveId" clId="{941F063C-AA7C-432A-A759-70B301AD2747}" dt="2024-02-05T06:52:31.359" v="606" actId="20577"/>
          <ac:spMkLst>
            <pc:docMk/>
            <pc:sldMk cId="3694311464" sldId="338"/>
            <ac:spMk id="7" creationId="{01D15F68-FF42-90BB-8092-332C9FE38702}"/>
          </ac:spMkLst>
        </pc:spChg>
        <pc:spChg chg="add mod">
          <ac:chgData name="隆誠 堀本" userId="2a8589c694f2ec76" providerId="LiveId" clId="{941F063C-AA7C-432A-A759-70B301AD2747}" dt="2024-02-07T01:21:55.956" v="3805"/>
          <ac:spMkLst>
            <pc:docMk/>
            <pc:sldMk cId="3694311464" sldId="338"/>
            <ac:spMk id="8" creationId="{64A6702D-2EBB-2B07-C0E3-045CEB45E241}"/>
          </ac:spMkLst>
        </pc:spChg>
        <pc:spChg chg="del mod">
          <ac:chgData name="隆誠 堀本" userId="2a8589c694f2ec76" providerId="LiveId" clId="{941F063C-AA7C-432A-A759-70B301AD2747}" dt="2024-02-05T08:02:01.332" v="897" actId="478"/>
          <ac:spMkLst>
            <pc:docMk/>
            <pc:sldMk cId="3694311464" sldId="338"/>
            <ac:spMk id="9" creationId="{51B3534B-0BB3-FC70-D4EC-D8D011E3D10D}"/>
          </ac:spMkLst>
        </pc:spChg>
        <pc:spChg chg="add mod">
          <ac:chgData name="隆誠 堀本" userId="2a8589c694f2ec76" providerId="LiveId" clId="{941F063C-AA7C-432A-A759-70B301AD2747}" dt="2024-02-07T01:25:42.843" v="3969" actId="14100"/>
          <ac:spMkLst>
            <pc:docMk/>
            <pc:sldMk cId="3694311464" sldId="338"/>
            <ac:spMk id="10" creationId="{C2FE1103-BE7D-0F14-7F91-8E3E21EE6764}"/>
          </ac:spMkLst>
        </pc:spChg>
        <pc:graphicFrameChg chg="mod modGraphic">
          <ac:chgData name="隆誠 堀本" userId="2a8589c694f2ec76" providerId="LiveId" clId="{941F063C-AA7C-432A-A759-70B301AD2747}" dt="2024-02-07T01:46:29.168" v="4048" actId="20577"/>
          <ac:graphicFrameMkLst>
            <pc:docMk/>
            <pc:sldMk cId="3694311464" sldId="338"/>
            <ac:graphicFrameMk id="2" creationId="{ED2AAF81-E925-F17F-A2A9-9C5C36A9AF69}"/>
          </ac:graphicFrameMkLst>
        </pc:graphicFrameChg>
        <pc:graphicFrameChg chg="add mod modGraphic">
          <ac:chgData name="隆誠 堀本" userId="2a8589c694f2ec76" providerId="LiveId" clId="{941F063C-AA7C-432A-A759-70B301AD2747}" dt="2024-02-07T01:26:30.399" v="3999" actId="1076"/>
          <ac:graphicFrameMkLst>
            <pc:docMk/>
            <pc:sldMk cId="3694311464" sldId="338"/>
            <ac:graphicFrameMk id="3" creationId="{BCAE931A-862C-4553-D83A-2C8B6778DEBD}"/>
          </ac:graphicFrameMkLst>
        </pc:graphicFrameChg>
        <pc:graphicFrameChg chg="del mod modGraphic">
          <ac:chgData name="隆誠 堀本" userId="2a8589c694f2ec76" providerId="LiveId" clId="{941F063C-AA7C-432A-A759-70B301AD2747}" dt="2024-02-05T08:01:58.743" v="896" actId="478"/>
          <ac:graphicFrameMkLst>
            <pc:docMk/>
            <pc:sldMk cId="3694311464" sldId="338"/>
            <ac:graphicFrameMk id="6" creationId="{48A6D4E3-25E2-2ED8-34CE-8E8B7AA0653A}"/>
          </ac:graphicFrameMkLst>
        </pc:graphicFrameChg>
      </pc:sldChg>
      <pc:sldChg chg="modSp mod modNotesTx">
        <pc:chgData name="隆誠 堀本" userId="2a8589c694f2ec76" providerId="LiveId" clId="{941F063C-AA7C-432A-A759-70B301AD2747}" dt="2024-02-07T03:42:13.540" v="7994" actId="20577"/>
        <pc:sldMkLst>
          <pc:docMk/>
          <pc:sldMk cId="1501593032" sldId="346"/>
        </pc:sldMkLst>
        <pc:spChg chg="mod">
          <ac:chgData name="隆誠 堀本" userId="2a8589c694f2ec76" providerId="LiveId" clId="{941F063C-AA7C-432A-A759-70B301AD2747}" dt="2024-02-05T07:23:09.412" v="826" actId="27636"/>
          <ac:spMkLst>
            <pc:docMk/>
            <pc:sldMk cId="1501593032" sldId="346"/>
            <ac:spMk id="4" creationId="{2FAA92EB-95D1-A4CA-2899-2929ED852CF5}"/>
          </ac:spMkLst>
        </pc:spChg>
        <pc:spChg chg="mod">
          <ac:chgData name="隆誠 堀本" userId="2a8589c694f2ec76" providerId="LiveId" clId="{941F063C-AA7C-432A-A759-70B301AD2747}" dt="2024-02-07T02:48:41.916" v="5756" actId="20577"/>
          <ac:spMkLst>
            <pc:docMk/>
            <pc:sldMk cId="1501593032" sldId="346"/>
            <ac:spMk id="8" creationId="{3DA9DDE4-5350-ADDE-DDDE-ACCA2F75E05F}"/>
          </ac:spMkLst>
        </pc:spChg>
        <pc:graphicFrameChg chg="mod">
          <ac:chgData name="隆誠 堀本" userId="2a8589c694f2ec76" providerId="LiveId" clId="{941F063C-AA7C-432A-A759-70B301AD2747}" dt="2024-02-07T02:48:58.204" v="5763" actId="20577"/>
          <ac:graphicFrameMkLst>
            <pc:docMk/>
            <pc:sldMk cId="1501593032" sldId="346"/>
            <ac:graphicFrameMk id="2" creationId="{64AD3096-4B71-CFD8-69AA-260E5617FCE0}"/>
          </ac:graphicFrameMkLst>
        </pc:graphicFrameChg>
      </pc:sldChg>
      <pc:sldChg chg="modSp mod ord">
        <pc:chgData name="隆誠 堀本" userId="2a8589c694f2ec76" providerId="LiveId" clId="{941F063C-AA7C-432A-A759-70B301AD2747}" dt="2024-02-06T05:56:22.823" v="2561"/>
        <pc:sldMkLst>
          <pc:docMk/>
          <pc:sldMk cId="2600637367" sldId="405"/>
        </pc:sldMkLst>
        <pc:spChg chg="mod">
          <ac:chgData name="隆誠 堀本" userId="2a8589c694f2ec76" providerId="LiveId" clId="{941F063C-AA7C-432A-A759-70B301AD2747}" dt="2024-02-05T08:00:40.236" v="876" actId="27636"/>
          <ac:spMkLst>
            <pc:docMk/>
            <pc:sldMk cId="2600637367" sldId="405"/>
            <ac:spMk id="12" creationId="{8B4A258B-3E8C-426A-6EBD-892CFB68F165}"/>
          </ac:spMkLst>
        </pc:spChg>
      </pc:sldChg>
      <pc:sldChg chg="addSp delSp modSp del mod ord">
        <pc:chgData name="隆誠 堀本" userId="2a8589c694f2ec76" providerId="LiveId" clId="{941F063C-AA7C-432A-A759-70B301AD2747}" dt="2024-02-07T02:12:04.370" v="5379" actId="2696"/>
        <pc:sldMkLst>
          <pc:docMk/>
          <pc:sldMk cId="203095329" sldId="407"/>
        </pc:sldMkLst>
        <pc:spChg chg="mod">
          <ac:chgData name="隆誠 堀本" userId="2a8589c694f2ec76" providerId="LiveId" clId="{941F063C-AA7C-432A-A759-70B301AD2747}" dt="2024-02-05T07:22:22.034" v="800" actId="27636"/>
          <ac:spMkLst>
            <pc:docMk/>
            <pc:sldMk cId="203095329" sldId="407"/>
            <ac:spMk id="2" creationId="{7CAC9385-9B5C-16CF-19CA-C6AAC76A2E9A}"/>
          </ac:spMkLst>
        </pc:spChg>
        <pc:spChg chg="add mod">
          <ac:chgData name="隆誠 堀本" userId="2a8589c694f2ec76" providerId="LiveId" clId="{941F063C-AA7C-432A-A759-70B301AD2747}" dt="2024-02-07T02:09:41.819" v="5343" actId="14100"/>
          <ac:spMkLst>
            <pc:docMk/>
            <pc:sldMk cId="203095329" sldId="407"/>
            <ac:spMk id="5" creationId="{D394366B-EBEE-A81A-BAEA-A1B1A7636526}"/>
          </ac:spMkLst>
        </pc:spChg>
        <pc:graphicFrameChg chg="mod modGraphic">
          <ac:chgData name="隆誠 堀本" userId="2a8589c694f2ec76" providerId="LiveId" clId="{941F063C-AA7C-432A-A759-70B301AD2747}" dt="2024-02-07T02:09:33.266" v="5341" actId="1076"/>
          <ac:graphicFrameMkLst>
            <pc:docMk/>
            <pc:sldMk cId="203095329" sldId="407"/>
            <ac:graphicFrameMk id="4" creationId="{042600BA-F31A-2007-D7B5-D9F22D3A5D3B}"/>
          </ac:graphicFrameMkLst>
        </pc:graphicFrameChg>
        <pc:graphicFrameChg chg="del mod">
          <ac:chgData name="隆誠 堀本" userId="2a8589c694f2ec76" providerId="LiveId" clId="{941F063C-AA7C-432A-A759-70B301AD2747}" dt="2024-02-05T07:05:23.209" v="691" actId="478"/>
          <ac:graphicFrameMkLst>
            <pc:docMk/>
            <pc:sldMk cId="203095329" sldId="407"/>
            <ac:graphicFrameMk id="6" creationId="{DD4CABCA-1C2A-1AEC-0275-BA72ACE17D18}"/>
          </ac:graphicFrameMkLst>
        </pc:graphicFrameChg>
      </pc:sldChg>
      <pc:sldChg chg="modSp mod">
        <pc:chgData name="隆誠 堀本" userId="2a8589c694f2ec76" providerId="LiveId" clId="{941F063C-AA7C-432A-A759-70B301AD2747}" dt="2024-02-05T06:16:29.444" v="297" actId="207"/>
        <pc:sldMkLst>
          <pc:docMk/>
          <pc:sldMk cId="3654243594" sldId="409"/>
        </pc:sldMkLst>
        <pc:spChg chg="mod">
          <ac:chgData name="隆誠 堀本" userId="2a8589c694f2ec76" providerId="LiveId" clId="{941F063C-AA7C-432A-A759-70B301AD2747}" dt="2024-02-05T06:16:29.444" v="297" actId="207"/>
          <ac:spMkLst>
            <pc:docMk/>
            <pc:sldMk cId="3654243594" sldId="409"/>
            <ac:spMk id="2" creationId="{46EC3366-D15F-4980-222D-FC297CA8630D}"/>
          </ac:spMkLst>
        </pc:spChg>
        <pc:spChg chg="mod">
          <ac:chgData name="隆誠 堀本" userId="2a8589c694f2ec76" providerId="LiveId" clId="{941F063C-AA7C-432A-A759-70B301AD2747}" dt="2024-02-05T06:14:44.705" v="290" actId="2711"/>
          <ac:spMkLst>
            <pc:docMk/>
            <pc:sldMk cId="3654243594" sldId="409"/>
            <ac:spMk id="3" creationId="{9B785AA3-2984-BF59-F915-7E7963BFC76E}"/>
          </ac:spMkLst>
        </pc:spChg>
        <pc:spChg chg="mod">
          <ac:chgData name="隆誠 堀本" userId="2a8589c694f2ec76" providerId="LiveId" clId="{941F063C-AA7C-432A-A759-70B301AD2747}" dt="2024-02-05T06:14:33.598" v="288" actId="2711"/>
          <ac:spMkLst>
            <pc:docMk/>
            <pc:sldMk cId="3654243594" sldId="409"/>
            <ac:spMk id="4" creationId="{5E8BCEF0-BB88-03A8-6C99-9EE725389056}"/>
          </ac:spMkLst>
        </pc:spChg>
        <pc:spChg chg="mod">
          <ac:chgData name="隆誠 堀本" userId="2a8589c694f2ec76" providerId="LiveId" clId="{941F063C-AA7C-432A-A759-70B301AD2747}" dt="2024-02-05T06:14:56.314" v="292" actId="2711"/>
          <ac:spMkLst>
            <pc:docMk/>
            <pc:sldMk cId="3654243594" sldId="409"/>
            <ac:spMk id="6" creationId="{A2D5E58E-5A20-EE26-0E66-FE2B2858261D}"/>
          </ac:spMkLst>
        </pc:spChg>
        <pc:spChg chg="mod">
          <ac:chgData name="隆誠 堀本" userId="2a8589c694f2ec76" providerId="LiveId" clId="{941F063C-AA7C-432A-A759-70B301AD2747}" dt="2024-02-05T06:15:16.705" v="294" actId="2711"/>
          <ac:spMkLst>
            <pc:docMk/>
            <pc:sldMk cId="3654243594" sldId="409"/>
            <ac:spMk id="7" creationId="{32010AD5-41D7-08BC-B22F-13D2017697BA}"/>
          </ac:spMkLst>
        </pc:spChg>
        <pc:spChg chg="mod">
          <ac:chgData name="隆誠 堀本" userId="2a8589c694f2ec76" providerId="LiveId" clId="{941F063C-AA7C-432A-A759-70B301AD2747}" dt="2024-02-05T06:14:39.996" v="289" actId="2711"/>
          <ac:spMkLst>
            <pc:docMk/>
            <pc:sldMk cId="3654243594" sldId="409"/>
            <ac:spMk id="8" creationId="{FFBC99D3-E719-E45D-3E3B-A01D9664C42B}"/>
          </ac:spMkLst>
        </pc:spChg>
        <pc:spChg chg="mod">
          <ac:chgData name="隆誠 堀本" userId="2a8589c694f2ec76" providerId="LiveId" clId="{941F063C-AA7C-432A-A759-70B301AD2747}" dt="2024-02-05T06:14:49.651" v="291" actId="2711"/>
          <ac:spMkLst>
            <pc:docMk/>
            <pc:sldMk cId="3654243594" sldId="409"/>
            <ac:spMk id="9" creationId="{15930D8A-8591-4A24-71E8-B8EAE05F6403}"/>
          </ac:spMkLst>
        </pc:spChg>
        <pc:spChg chg="mod">
          <ac:chgData name="隆誠 堀本" userId="2a8589c694f2ec76" providerId="LiveId" clId="{941F063C-AA7C-432A-A759-70B301AD2747}" dt="2024-02-05T06:15:03.557" v="293" actId="2711"/>
          <ac:spMkLst>
            <pc:docMk/>
            <pc:sldMk cId="3654243594" sldId="409"/>
            <ac:spMk id="10" creationId="{8D367C24-34BB-7036-B09F-4EE534D17C69}"/>
          </ac:spMkLst>
        </pc:spChg>
        <pc:spChg chg="mod">
          <ac:chgData name="隆誠 堀本" userId="2a8589c694f2ec76" providerId="LiveId" clId="{941F063C-AA7C-432A-A759-70B301AD2747}" dt="2024-02-05T06:15:22.478" v="295" actId="2711"/>
          <ac:spMkLst>
            <pc:docMk/>
            <pc:sldMk cId="3654243594" sldId="409"/>
            <ac:spMk id="12" creationId="{7F974914-B5CF-3D87-79FE-37623F98BF7E}"/>
          </ac:spMkLst>
        </pc:spChg>
        <pc:spChg chg="mod">
          <ac:chgData name="隆誠 堀本" userId="2a8589c694f2ec76" providerId="LiveId" clId="{941F063C-AA7C-432A-A759-70B301AD2747}" dt="2024-02-05T06:15:32.729" v="296" actId="2711"/>
          <ac:spMkLst>
            <pc:docMk/>
            <pc:sldMk cId="3654243594" sldId="409"/>
            <ac:spMk id="14" creationId="{1BF2E8BB-3173-A449-A6D7-F52176187F75}"/>
          </ac:spMkLst>
        </pc:spChg>
        <pc:spChg chg="mod">
          <ac:chgData name="隆誠 堀本" userId="2a8589c694f2ec76" providerId="LiveId" clId="{941F063C-AA7C-432A-A759-70B301AD2747}" dt="2024-02-05T06:14:17.940" v="287" actId="2711"/>
          <ac:spMkLst>
            <pc:docMk/>
            <pc:sldMk cId="3654243594" sldId="409"/>
            <ac:spMk id="32" creationId="{A253D888-F911-2CE1-2F49-C1B95A27CA3B}"/>
          </ac:spMkLst>
        </pc:spChg>
      </pc:sldChg>
      <pc:sldChg chg="addSp modSp mod modNotesTx">
        <pc:chgData name="隆誠 堀本" userId="2a8589c694f2ec76" providerId="LiveId" clId="{941F063C-AA7C-432A-A759-70B301AD2747}" dt="2024-02-07T04:26:41.078" v="8173"/>
        <pc:sldMkLst>
          <pc:docMk/>
          <pc:sldMk cId="2971811950" sldId="411"/>
        </pc:sldMkLst>
        <pc:spChg chg="mod">
          <ac:chgData name="隆誠 堀本" userId="2a8589c694f2ec76" providerId="LiveId" clId="{941F063C-AA7C-432A-A759-70B301AD2747}" dt="2024-02-06T06:13:54.774" v="2644" actId="1076"/>
          <ac:spMkLst>
            <pc:docMk/>
            <pc:sldMk cId="2971811950" sldId="411"/>
            <ac:spMk id="2" creationId="{C12EF6E5-7937-AEC8-2F25-E97D8D2B9F21}"/>
          </ac:spMkLst>
        </pc:spChg>
        <pc:spChg chg="mod">
          <ac:chgData name="隆誠 堀本" userId="2a8589c694f2ec76" providerId="LiveId" clId="{941F063C-AA7C-432A-A759-70B301AD2747}" dt="2024-02-06T06:15:22.234" v="2664" actId="1076"/>
          <ac:spMkLst>
            <pc:docMk/>
            <pc:sldMk cId="2971811950" sldId="411"/>
            <ac:spMk id="3" creationId="{57B93C9C-382F-CA8A-018A-8F453D0F5FF5}"/>
          </ac:spMkLst>
        </pc:spChg>
        <pc:spChg chg="add mod">
          <ac:chgData name="隆誠 堀本" userId="2a8589c694f2ec76" providerId="LiveId" clId="{941F063C-AA7C-432A-A759-70B301AD2747}" dt="2024-02-06T06:18:35.603" v="2710" actId="1076"/>
          <ac:spMkLst>
            <pc:docMk/>
            <pc:sldMk cId="2971811950" sldId="411"/>
            <ac:spMk id="4" creationId="{D187A720-B48F-7C1E-BF4F-E54509F8F0D0}"/>
          </ac:spMkLst>
        </pc:spChg>
        <pc:spChg chg="add mod">
          <ac:chgData name="隆誠 堀本" userId="2a8589c694f2ec76" providerId="LiveId" clId="{941F063C-AA7C-432A-A759-70B301AD2747}" dt="2024-02-06T06:18:30.124" v="2709" actId="1076"/>
          <ac:spMkLst>
            <pc:docMk/>
            <pc:sldMk cId="2971811950" sldId="411"/>
            <ac:spMk id="6" creationId="{24FF3E33-8638-248A-B049-C5FAB6367B52}"/>
          </ac:spMkLst>
        </pc:spChg>
        <pc:spChg chg="mod">
          <ac:chgData name="隆誠 堀本" userId="2a8589c694f2ec76" providerId="LiveId" clId="{941F063C-AA7C-432A-A759-70B301AD2747}" dt="2024-02-06T06:15:17.776" v="2663" actId="1076"/>
          <ac:spMkLst>
            <pc:docMk/>
            <pc:sldMk cId="2971811950" sldId="411"/>
            <ac:spMk id="34" creationId="{D6B6F1B1-80F3-55A7-C53A-2EBA2B3744AE}"/>
          </ac:spMkLst>
        </pc:spChg>
      </pc:sldChg>
      <pc:sldChg chg="addSp delSp modSp mod ord modNotesTx">
        <pc:chgData name="隆誠 堀本" userId="2a8589c694f2ec76" providerId="LiveId" clId="{941F063C-AA7C-432A-A759-70B301AD2747}" dt="2024-02-07T03:42:02.917" v="7991" actId="20577"/>
        <pc:sldMkLst>
          <pc:docMk/>
          <pc:sldMk cId="1344532750" sldId="415"/>
        </pc:sldMkLst>
        <pc:spChg chg="mod">
          <ac:chgData name="隆誠 堀本" userId="2a8589c694f2ec76" providerId="LiveId" clId="{941F063C-AA7C-432A-A759-70B301AD2747}" dt="2024-02-05T07:23:29.999" v="834" actId="20577"/>
          <ac:spMkLst>
            <pc:docMk/>
            <pc:sldMk cId="1344532750" sldId="415"/>
            <ac:spMk id="12" creationId="{8B4A258B-3E8C-426A-6EBD-892CFB68F165}"/>
          </ac:spMkLst>
        </pc:spChg>
        <pc:spChg chg="mod">
          <ac:chgData name="隆誠 堀本" userId="2a8589c694f2ec76" providerId="LiveId" clId="{941F063C-AA7C-432A-A759-70B301AD2747}" dt="2024-02-06T05:57:23.960" v="2564"/>
          <ac:spMkLst>
            <pc:docMk/>
            <pc:sldMk cId="1344532750" sldId="415"/>
            <ac:spMk id="47" creationId="{36004B8E-0B02-315F-63CC-8F15613C67D3}"/>
          </ac:spMkLst>
        </pc:spChg>
        <pc:spChg chg="mod">
          <ac:chgData name="隆誠 堀本" userId="2a8589c694f2ec76" providerId="LiveId" clId="{941F063C-AA7C-432A-A759-70B301AD2747}" dt="2024-02-06T05:57:23.960" v="2564"/>
          <ac:spMkLst>
            <pc:docMk/>
            <pc:sldMk cId="1344532750" sldId="415"/>
            <ac:spMk id="48" creationId="{04AC78F4-9345-5AB7-3718-4102BD9326F1}"/>
          </ac:spMkLst>
        </pc:spChg>
        <pc:spChg chg="mod">
          <ac:chgData name="隆誠 堀本" userId="2a8589c694f2ec76" providerId="LiveId" clId="{941F063C-AA7C-432A-A759-70B301AD2747}" dt="2024-02-06T05:57:23.960" v="2564"/>
          <ac:spMkLst>
            <pc:docMk/>
            <pc:sldMk cId="1344532750" sldId="415"/>
            <ac:spMk id="50" creationId="{D0BCAFA0-841D-108F-A763-5D9E9CDE2E44}"/>
          </ac:spMkLst>
        </pc:spChg>
        <pc:spChg chg="mod">
          <ac:chgData name="隆誠 堀本" userId="2a8589c694f2ec76" providerId="LiveId" clId="{941F063C-AA7C-432A-A759-70B301AD2747}" dt="2024-02-06T05:57:23.960" v="2564"/>
          <ac:spMkLst>
            <pc:docMk/>
            <pc:sldMk cId="1344532750" sldId="415"/>
            <ac:spMk id="52" creationId="{409B5C60-E277-8CC4-C5EA-1AF20AC68DB7}"/>
          </ac:spMkLst>
        </pc:spChg>
        <pc:spChg chg="mod">
          <ac:chgData name="隆誠 堀本" userId="2a8589c694f2ec76" providerId="LiveId" clId="{941F063C-AA7C-432A-A759-70B301AD2747}" dt="2024-02-06T05:57:23.960" v="2564"/>
          <ac:spMkLst>
            <pc:docMk/>
            <pc:sldMk cId="1344532750" sldId="415"/>
            <ac:spMk id="54" creationId="{32FE722B-D8A1-0DE6-78D9-A5A330A3D5C7}"/>
          </ac:spMkLst>
        </pc:spChg>
        <pc:spChg chg="mod">
          <ac:chgData name="隆誠 堀本" userId="2a8589c694f2ec76" providerId="LiveId" clId="{941F063C-AA7C-432A-A759-70B301AD2747}" dt="2024-02-06T05:57:23.960" v="2564"/>
          <ac:spMkLst>
            <pc:docMk/>
            <pc:sldMk cId="1344532750" sldId="415"/>
            <ac:spMk id="55" creationId="{5B9EA384-7454-BDB9-56CD-3B873FFCCDF8}"/>
          </ac:spMkLst>
        </pc:spChg>
        <pc:spChg chg="mod">
          <ac:chgData name="隆誠 堀本" userId="2a8589c694f2ec76" providerId="LiveId" clId="{941F063C-AA7C-432A-A759-70B301AD2747}" dt="2024-02-06T05:57:23.960" v="2564"/>
          <ac:spMkLst>
            <pc:docMk/>
            <pc:sldMk cId="1344532750" sldId="415"/>
            <ac:spMk id="56" creationId="{5CED7D1B-6DE6-194D-C1B2-85ED2F5681E5}"/>
          </ac:spMkLst>
        </pc:spChg>
        <pc:spChg chg="mod">
          <ac:chgData name="隆誠 堀本" userId="2a8589c694f2ec76" providerId="LiveId" clId="{941F063C-AA7C-432A-A759-70B301AD2747}" dt="2024-02-06T05:57:23.960" v="2564"/>
          <ac:spMkLst>
            <pc:docMk/>
            <pc:sldMk cId="1344532750" sldId="415"/>
            <ac:spMk id="57" creationId="{F439A4FE-0586-78BD-DDA8-CA1032CAAEE5}"/>
          </ac:spMkLst>
        </pc:spChg>
        <pc:spChg chg="mod">
          <ac:chgData name="隆誠 堀本" userId="2a8589c694f2ec76" providerId="LiveId" clId="{941F063C-AA7C-432A-A759-70B301AD2747}" dt="2024-02-06T05:57:23.960" v="2564"/>
          <ac:spMkLst>
            <pc:docMk/>
            <pc:sldMk cId="1344532750" sldId="415"/>
            <ac:spMk id="58" creationId="{BC44F699-40CD-BD74-69AA-E7D587920BFB}"/>
          </ac:spMkLst>
        </pc:spChg>
        <pc:spChg chg="mod">
          <ac:chgData name="隆誠 堀本" userId="2a8589c694f2ec76" providerId="LiveId" clId="{941F063C-AA7C-432A-A759-70B301AD2747}" dt="2024-02-06T05:57:23.960" v="2564"/>
          <ac:spMkLst>
            <pc:docMk/>
            <pc:sldMk cId="1344532750" sldId="415"/>
            <ac:spMk id="59" creationId="{5F3B25E2-D72D-7CC5-7241-8409AD519B85}"/>
          </ac:spMkLst>
        </pc:spChg>
        <pc:spChg chg="mod">
          <ac:chgData name="隆誠 堀本" userId="2a8589c694f2ec76" providerId="LiveId" clId="{941F063C-AA7C-432A-A759-70B301AD2747}" dt="2024-02-06T05:57:23.960" v="2564"/>
          <ac:spMkLst>
            <pc:docMk/>
            <pc:sldMk cId="1344532750" sldId="415"/>
            <ac:spMk id="60" creationId="{8E5A1020-5360-40A2-4BA5-154E29B8481F}"/>
          </ac:spMkLst>
        </pc:spChg>
        <pc:spChg chg="mod">
          <ac:chgData name="隆誠 堀本" userId="2a8589c694f2ec76" providerId="LiveId" clId="{941F063C-AA7C-432A-A759-70B301AD2747}" dt="2024-02-06T05:57:23.960" v="2564"/>
          <ac:spMkLst>
            <pc:docMk/>
            <pc:sldMk cId="1344532750" sldId="415"/>
            <ac:spMk id="61" creationId="{4A10D791-33F4-D766-F92E-F66D82E24104}"/>
          </ac:spMkLst>
        </pc:spChg>
        <pc:spChg chg="mod">
          <ac:chgData name="隆誠 堀本" userId="2a8589c694f2ec76" providerId="LiveId" clId="{941F063C-AA7C-432A-A759-70B301AD2747}" dt="2024-02-06T05:57:23.960" v="2564"/>
          <ac:spMkLst>
            <pc:docMk/>
            <pc:sldMk cId="1344532750" sldId="415"/>
            <ac:spMk id="62" creationId="{86F4975D-D152-6202-9E36-697F0FBC0664}"/>
          </ac:spMkLst>
        </pc:spChg>
        <pc:spChg chg="mod">
          <ac:chgData name="隆誠 堀本" userId="2a8589c694f2ec76" providerId="LiveId" clId="{941F063C-AA7C-432A-A759-70B301AD2747}" dt="2024-02-06T05:57:23.960" v="2564"/>
          <ac:spMkLst>
            <pc:docMk/>
            <pc:sldMk cId="1344532750" sldId="415"/>
            <ac:spMk id="63" creationId="{D54C7B89-6D90-4079-929B-421F0873DC56}"/>
          </ac:spMkLst>
        </pc:spChg>
        <pc:spChg chg="mod">
          <ac:chgData name="隆誠 堀本" userId="2a8589c694f2ec76" providerId="LiveId" clId="{941F063C-AA7C-432A-A759-70B301AD2747}" dt="2024-02-06T05:57:23.960" v="2564"/>
          <ac:spMkLst>
            <pc:docMk/>
            <pc:sldMk cId="1344532750" sldId="415"/>
            <ac:spMk id="64" creationId="{2A45DA23-153C-4307-CF2A-11D42948FFE7}"/>
          </ac:spMkLst>
        </pc:spChg>
        <pc:spChg chg="mod">
          <ac:chgData name="隆誠 堀本" userId="2a8589c694f2ec76" providerId="LiveId" clId="{941F063C-AA7C-432A-A759-70B301AD2747}" dt="2024-02-06T05:57:23.960" v="2564"/>
          <ac:spMkLst>
            <pc:docMk/>
            <pc:sldMk cId="1344532750" sldId="415"/>
            <ac:spMk id="71" creationId="{D2307D90-F8D4-1306-E48F-B9398B1400D6}"/>
          </ac:spMkLst>
        </pc:spChg>
        <pc:spChg chg="mod">
          <ac:chgData name="隆誠 堀本" userId="2a8589c694f2ec76" providerId="LiveId" clId="{941F063C-AA7C-432A-A759-70B301AD2747}" dt="2024-02-06T05:57:23.960" v="2564"/>
          <ac:spMkLst>
            <pc:docMk/>
            <pc:sldMk cId="1344532750" sldId="415"/>
            <ac:spMk id="72" creationId="{6D40FAC0-A249-FC68-1064-0633F0F75760}"/>
          </ac:spMkLst>
        </pc:spChg>
        <pc:spChg chg="mod">
          <ac:chgData name="隆誠 堀本" userId="2a8589c694f2ec76" providerId="LiveId" clId="{941F063C-AA7C-432A-A759-70B301AD2747}" dt="2024-02-06T05:57:23.960" v="2564"/>
          <ac:spMkLst>
            <pc:docMk/>
            <pc:sldMk cId="1344532750" sldId="415"/>
            <ac:spMk id="73" creationId="{64AA2380-3233-B518-B5D0-65E58F9C0A10}"/>
          </ac:spMkLst>
        </pc:spChg>
        <pc:spChg chg="mod">
          <ac:chgData name="隆誠 堀本" userId="2a8589c694f2ec76" providerId="LiveId" clId="{941F063C-AA7C-432A-A759-70B301AD2747}" dt="2024-02-06T05:57:23.960" v="2564"/>
          <ac:spMkLst>
            <pc:docMk/>
            <pc:sldMk cId="1344532750" sldId="415"/>
            <ac:spMk id="74" creationId="{95E90637-31BF-92E2-72B6-DD6345A52703}"/>
          </ac:spMkLst>
        </pc:spChg>
        <pc:spChg chg="mod">
          <ac:chgData name="隆誠 堀本" userId="2a8589c694f2ec76" providerId="LiveId" clId="{941F063C-AA7C-432A-A759-70B301AD2747}" dt="2024-02-06T05:57:23.960" v="2564"/>
          <ac:spMkLst>
            <pc:docMk/>
            <pc:sldMk cId="1344532750" sldId="415"/>
            <ac:spMk id="75" creationId="{9E3B5DB0-A9A8-AE58-6346-4BEB39BB522C}"/>
          </ac:spMkLst>
        </pc:spChg>
        <pc:spChg chg="mod">
          <ac:chgData name="隆誠 堀本" userId="2a8589c694f2ec76" providerId="LiveId" clId="{941F063C-AA7C-432A-A759-70B301AD2747}" dt="2024-02-06T05:57:23.960" v="2564"/>
          <ac:spMkLst>
            <pc:docMk/>
            <pc:sldMk cId="1344532750" sldId="415"/>
            <ac:spMk id="76" creationId="{7959635A-E475-B58D-5284-6D8B1FBA203F}"/>
          </ac:spMkLst>
        </pc:spChg>
        <pc:spChg chg="mod">
          <ac:chgData name="隆誠 堀本" userId="2a8589c694f2ec76" providerId="LiveId" clId="{941F063C-AA7C-432A-A759-70B301AD2747}" dt="2024-02-06T05:57:23.960" v="2564"/>
          <ac:spMkLst>
            <pc:docMk/>
            <pc:sldMk cId="1344532750" sldId="415"/>
            <ac:spMk id="77" creationId="{F2039FAC-9F38-8935-1489-5E027BF0294E}"/>
          </ac:spMkLst>
        </pc:spChg>
        <pc:spChg chg="mod">
          <ac:chgData name="隆誠 堀本" userId="2a8589c694f2ec76" providerId="LiveId" clId="{941F063C-AA7C-432A-A759-70B301AD2747}" dt="2024-02-06T05:57:23.960" v="2564"/>
          <ac:spMkLst>
            <pc:docMk/>
            <pc:sldMk cId="1344532750" sldId="415"/>
            <ac:spMk id="78" creationId="{E8C2FA67-B6C6-8B30-BB2E-D45CD1802F2E}"/>
          </ac:spMkLst>
        </pc:spChg>
        <pc:spChg chg="mod">
          <ac:chgData name="隆誠 堀本" userId="2a8589c694f2ec76" providerId="LiveId" clId="{941F063C-AA7C-432A-A759-70B301AD2747}" dt="2024-02-06T05:57:23.960" v="2564"/>
          <ac:spMkLst>
            <pc:docMk/>
            <pc:sldMk cId="1344532750" sldId="415"/>
            <ac:spMk id="79" creationId="{0FC2C577-BEA7-1EB4-BD4C-6FAC5E532AA9}"/>
          </ac:spMkLst>
        </pc:spChg>
        <pc:spChg chg="mod">
          <ac:chgData name="隆誠 堀本" userId="2a8589c694f2ec76" providerId="LiveId" clId="{941F063C-AA7C-432A-A759-70B301AD2747}" dt="2024-02-06T05:57:23.960" v="2564"/>
          <ac:spMkLst>
            <pc:docMk/>
            <pc:sldMk cId="1344532750" sldId="415"/>
            <ac:spMk id="80" creationId="{7D7CE799-0E79-CE56-5E51-2E03D5BF1C2A}"/>
          </ac:spMkLst>
        </pc:spChg>
        <pc:spChg chg="mod">
          <ac:chgData name="隆誠 堀本" userId="2a8589c694f2ec76" providerId="LiveId" clId="{941F063C-AA7C-432A-A759-70B301AD2747}" dt="2024-02-06T05:57:23.960" v="2564"/>
          <ac:spMkLst>
            <pc:docMk/>
            <pc:sldMk cId="1344532750" sldId="415"/>
            <ac:spMk id="81" creationId="{0E4C1FC1-FE49-F5BB-B7AA-18999E978787}"/>
          </ac:spMkLst>
        </pc:spChg>
        <pc:spChg chg="mod">
          <ac:chgData name="隆誠 堀本" userId="2a8589c694f2ec76" providerId="LiveId" clId="{941F063C-AA7C-432A-A759-70B301AD2747}" dt="2024-02-06T05:57:23.960" v="2564"/>
          <ac:spMkLst>
            <pc:docMk/>
            <pc:sldMk cId="1344532750" sldId="415"/>
            <ac:spMk id="82" creationId="{37CF5192-F70B-996A-7816-B00242CE87B5}"/>
          </ac:spMkLst>
        </pc:spChg>
        <pc:spChg chg="mod">
          <ac:chgData name="隆誠 堀本" userId="2a8589c694f2ec76" providerId="LiveId" clId="{941F063C-AA7C-432A-A759-70B301AD2747}" dt="2024-02-06T05:57:23.960" v="2564"/>
          <ac:spMkLst>
            <pc:docMk/>
            <pc:sldMk cId="1344532750" sldId="415"/>
            <ac:spMk id="83" creationId="{633DB573-BFCB-996D-9485-F723667AFBCB}"/>
          </ac:spMkLst>
        </pc:spChg>
        <pc:spChg chg="mod">
          <ac:chgData name="隆誠 堀本" userId="2a8589c694f2ec76" providerId="LiveId" clId="{941F063C-AA7C-432A-A759-70B301AD2747}" dt="2024-02-06T05:57:23.960" v="2564"/>
          <ac:spMkLst>
            <pc:docMk/>
            <pc:sldMk cId="1344532750" sldId="415"/>
            <ac:spMk id="84" creationId="{21BF0503-6D7E-BE7F-282C-D09105793E9A}"/>
          </ac:spMkLst>
        </pc:spChg>
        <pc:spChg chg="mod">
          <ac:chgData name="隆誠 堀本" userId="2a8589c694f2ec76" providerId="LiveId" clId="{941F063C-AA7C-432A-A759-70B301AD2747}" dt="2024-02-06T05:57:23.960" v="2564"/>
          <ac:spMkLst>
            <pc:docMk/>
            <pc:sldMk cId="1344532750" sldId="415"/>
            <ac:spMk id="85" creationId="{BA4AC5DF-69B9-69F1-1BF6-E57F52E2DF91}"/>
          </ac:spMkLst>
        </pc:spChg>
        <pc:spChg chg="mod">
          <ac:chgData name="隆誠 堀本" userId="2a8589c694f2ec76" providerId="LiveId" clId="{941F063C-AA7C-432A-A759-70B301AD2747}" dt="2024-02-06T05:57:23.960" v="2564"/>
          <ac:spMkLst>
            <pc:docMk/>
            <pc:sldMk cId="1344532750" sldId="415"/>
            <ac:spMk id="86" creationId="{8153E9F8-26C7-CD68-60D0-FBB208AEE93B}"/>
          </ac:spMkLst>
        </pc:spChg>
        <pc:spChg chg="mod">
          <ac:chgData name="隆誠 堀本" userId="2a8589c694f2ec76" providerId="LiveId" clId="{941F063C-AA7C-432A-A759-70B301AD2747}" dt="2024-02-06T05:57:23.960" v="2564"/>
          <ac:spMkLst>
            <pc:docMk/>
            <pc:sldMk cId="1344532750" sldId="415"/>
            <ac:spMk id="87" creationId="{CBD75896-3803-D09B-726B-07761E10E8EA}"/>
          </ac:spMkLst>
        </pc:spChg>
        <pc:spChg chg="mod">
          <ac:chgData name="隆誠 堀本" userId="2a8589c694f2ec76" providerId="LiveId" clId="{941F063C-AA7C-432A-A759-70B301AD2747}" dt="2024-02-06T05:57:23.960" v="2564"/>
          <ac:spMkLst>
            <pc:docMk/>
            <pc:sldMk cId="1344532750" sldId="415"/>
            <ac:spMk id="88" creationId="{D93D3A1C-EDFC-1AA2-979C-5599FFD43272}"/>
          </ac:spMkLst>
        </pc:spChg>
        <pc:spChg chg="mod">
          <ac:chgData name="隆誠 堀本" userId="2a8589c694f2ec76" providerId="LiveId" clId="{941F063C-AA7C-432A-A759-70B301AD2747}" dt="2024-02-06T05:57:23.960" v="2564"/>
          <ac:spMkLst>
            <pc:docMk/>
            <pc:sldMk cId="1344532750" sldId="415"/>
            <ac:spMk id="89" creationId="{215FFB2A-4530-9ECE-1609-5DD332463BBE}"/>
          </ac:spMkLst>
        </pc:spChg>
        <pc:spChg chg="mod">
          <ac:chgData name="隆誠 堀本" userId="2a8589c694f2ec76" providerId="LiveId" clId="{941F063C-AA7C-432A-A759-70B301AD2747}" dt="2024-02-06T05:57:23.960" v="2564"/>
          <ac:spMkLst>
            <pc:docMk/>
            <pc:sldMk cId="1344532750" sldId="415"/>
            <ac:spMk id="90" creationId="{85227E7D-F182-1768-BC7D-FB466AC07154}"/>
          </ac:spMkLst>
        </pc:spChg>
        <pc:spChg chg="mod">
          <ac:chgData name="隆誠 堀本" userId="2a8589c694f2ec76" providerId="LiveId" clId="{941F063C-AA7C-432A-A759-70B301AD2747}" dt="2024-02-06T05:57:23.960" v="2564"/>
          <ac:spMkLst>
            <pc:docMk/>
            <pc:sldMk cId="1344532750" sldId="415"/>
            <ac:spMk id="91" creationId="{BF26F074-0749-8F6E-5E82-90331EBE6A18}"/>
          </ac:spMkLst>
        </pc:spChg>
        <pc:spChg chg="mod">
          <ac:chgData name="隆誠 堀本" userId="2a8589c694f2ec76" providerId="LiveId" clId="{941F063C-AA7C-432A-A759-70B301AD2747}" dt="2024-02-06T05:57:23.960" v="2564"/>
          <ac:spMkLst>
            <pc:docMk/>
            <pc:sldMk cId="1344532750" sldId="415"/>
            <ac:spMk id="92" creationId="{EC4C4A18-E50E-2796-8916-45736BEBF527}"/>
          </ac:spMkLst>
        </pc:spChg>
        <pc:spChg chg="mod">
          <ac:chgData name="隆誠 堀本" userId="2a8589c694f2ec76" providerId="LiveId" clId="{941F063C-AA7C-432A-A759-70B301AD2747}" dt="2024-02-06T05:57:23.960" v="2564"/>
          <ac:spMkLst>
            <pc:docMk/>
            <pc:sldMk cId="1344532750" sldId="415"/>
            <ac:spMk id="94" creationId="{6C3C090D-D62C-7438-9879-2FF09EF795D4}"/>
          </ac:spMkLst>
        </pc:spChg>
        <pc:spChg chg="mod">
          <ac:chgData name="隆誠 堀本" userId="2a8589c694f2ec76" providerId="LiveId" clId="{941F063C-AA7C-432A-A759-70B301AD2747}" dt="2024-02-06T05:57:23.960" v="2564"/>
          <ac:spMkLst>
            <pc:docMk/>
            <pc:sldMk cId="1344532750" sldId="415"/>
            <ac:spMk id="103" creationId="{D761846B-DFEF-770A-A5E2-FCDA71C7F2C0}"/>
          </ac:spMkLst>
        </pc:spChg>
        <pc:spChg chg="mod">
          <ac:chgData name="隆誠 堀本" userId="2a8589c694f2ec76" providerId="LiveId" clId="{941F063C-AA7C-432A-A759-70B301AD2747}" dt="2024-02-06T05:57:23.960" v="2564"/>
          <ac:spMkLst>
            <pc:docMk/>
            <pc:sldMk cId="1344532750" sldId="415"/>
            <ac:spMk id="104" creationId="{20B9F16B-3079-6B6B-20A8-862CF06A1029}"/>
          </ac:spMkLst>
        </pc:spChg>
        <pc:spChg chg="mod">
          <ac:chgData name="隆誠 堀本" userId="2a8589c694f2ec76" providerId="LiveId" clId="{941F063C-AA7C-432A-A759-70B301AD2747}" dt="2024-02-06T05:57:23.960" v="2564"/>
          <ac:spMkLst>
            <pc:docMk/>
            <pc:sldMk cId="1344532750" sldId="415"/>
            <ac:spMk id="105" creationId="{52C7C405-37C6-175B-20F2-F370BBDB197F}"/>
          </ac:spMkLst>
        </pc:spChg>
        <pc:spChg chg="mod">
          <ac:chgData name="隆誠 堀本" userId="2a8589c694f2ec76" providerId="LiveId" clId="{941F063C-AA7C-432A-A759-70B301AD2747}" dt="2024-02-06T05:57:23.960" v="2564"/>
          <ac:spMkLst>
            <pc:docMk/>
            <pc:sldMk cId="1344532750" sldId="415"/>
            <ac:spMk id="106" creationId="{D65566BF-CF6D-D091-D112-97B16CAA1FBE}"/>
          </ac:spMkLst>
        </pc:spChg>
        <pc:spChg chg="mod">
          <ac:chgData name="隆誠 堀本" userId="2a8589c694f2ec76" providerId="LiveId" clId="{941F063C-AA7C-432A-A759-70B301AD2747}" dt="2024-02-06T05:57:23.960" v="2564"/>
          <ac:spMkLst>
            <pc:docMk/>
            <pc:sldMk cId="1344532750" sldId="415"/>
            <ac:spMk id="107" creationId="{6502F0FA-2FC3-0077-D722-E8622DE2BA1B}"/>
          </ac:spMkLst>
        </pc:spChg>
        <pc:spChg chg="mod">
          <ac:chgData name="隆誠 堀本" userId="2a8589c694f2ec76" providerId="LiveId" clId="{941F063C-AA7C-432A-A759-70B301AD2747}" dt="2024-02-06T05:57:23.960" v="2564"/>
          <ac:spMkLst>
            <pc:docMk/>
            <pc:sldMk cId="1344532750" sldId="415"/>
            <ac:spMk id="108" creationId="{0BA394A1-09C9-6390-8ACF-0AF76F36A487}"/>
          </ac:spMkLst>
        </pc:spChg>
        <pc:spChg chg="mod">
          <ac:chgData name="隆誠 堀本" userId="2a8589c694f2ec76" providerId="LiveId" clId="{941F063C-AA7C-432A-A759-70B301AD2747}" dt="2024-02-06T05:57:23.960" v="2564"/>
          <ac:spMkLst>
            <pc:docMk/>
            <pc:sldMk cId="1344532750" sldId="415"/>
            <ac:spMk id="109" creationId="{17D0270C-9197-D5EC-4EC7-D5BA8844C9AE}"/>
          </ac:spMkLst>
        </pc:spChg>
        <pc:spChg chg="mod">
          <ac:chgData name="隆誠 堀本" userId="2a8589c694f2ec76" providerId="LiveId" clId="{941F063C-AA7C-432A-A759-70B301AD2747}" dt="2024-02-06T05:57:23.960" v="2564"/>
          <ac:spMkLst>
            <pc:docMk/>
            <pc:sldMk cId="1344532750" sldId="415"/>
            <ac:spMk id="110" creationId="{C8107008-2121-EFCE-E7CB-FD25861049EE}"/>
          </ac:spMkLst>
        </pc:spChg>
        <pc:spChg chg="mod">
          <ac:chgData name="隆誠 堀本" userId="2a8589c694f2ec76" providerId="LiveId" clId="{941F063C-AA7C-432A-A759-70B301AD2747}" dt="2024-02-06T05:57:23.960" v="2564"/>
          <ac:spMkLst>
            <pc:docMk/>
            <pc:sldMk cId="1344532750" sldId="415"/>
            <ac:spMk id="111" creationId="{7B69836C-8209-40DE-576D-8C7ACE056F0E}"/>
          </ac:spMkLst>
        </pc:spChg>
        <pc:spChg chg="mod">
          <ac:chgData name="隆誠 堀本" userId="2a8589c694f2ec76" providerId="LiveId" clId="{941F063C-AA7C-432A-A759-70B301AD2747}" dt="2024-02-06T05:57:23.960" v="2564"/>
          <ac:spMkLst>
            <pc:docMk/>
            <pc:sldMk cId="1344532750" sldId="415"/>
            <ac:spMk id="112" creationId="{0305D3DC-7886-8E2A-D4C4-3980598DE326}"/>
          </ac:spMkLst>
        </pc:spChg>
        <pc:spChg chg="mod">
          <ac:chgData name="隆誠 堀本" userId="2a8589c694f2ec76" providerId="LiveId" clId="{941F063C-AA7C-432A-A759-70B301AD2747}" dt="2024-02-06T05:57:23.960" v="2564"/>
          <ac:spMkLst>
            <pc:docMk/>
            <pc:sldMk cId="1344532750" sldId="415"/>
            <ac:spMk id="113" creationId="{BC2C9C89-2D28-386A-3AD4-A6ED339EEC02}"/>
          </ac:spMkLst>
        </pc:spChg>
        <pc:spChg chg="mod">
          <ac:chgData name="隆誠 堀本" userId="2a8589c694f2ec76" providerId="LiveId" clId="{941F063C-AA7C-432A-A759-70B301AD2747}" dt="2024-02-06T05:57:23.960" v="2564"/>
          <ac:spMkLst>
            <pc:docMk/>
            <pc:sldMk cId="1344532750" sldId="415"/>
            <ac:spMk id="114" creationId="{CFFA8082-4DA5-4CF6-BB27-567462FDC147}"/>
          </ac:spMkLst>
        </pc:spChg>
        <pc:grpChg chg="del">
          <ac:chgData name="隆誠 堀本" userId="2a8589c694f2ec76" providerId="LiveId" clId="{941F063C-AA7C-432A-A759-70B301AD2747}" dt="2024-02-06T05:56:55.833" v="2562" actId="478"/>
          <ac:grpSpMkLst>
            <pc:docMk/>
            <pc:sldMk cId="1344532750" sldId="415"/>
            <ac:grpSpMk id="2" creationId="{67791193-7E0D-A1DA-104B-5195437501B3}"/>
          </ac:grpSpMkLst>
        </pc:grpChg>
        <pc:grpChg chg="add mod">
          <ac:chgData name="隆誠 堀本" userId="2a8589c694f2ec76" providerId="LiveId" clId="{941F063C-AA7C-432A-A759-70B301AD2747}" dt="2024-02-06T05:57:23.960" v="2564"/>
          <ac:grpSpMkLst>
            <pc:docMk/>
            <pc:sldMk cId="1344532750" sldId="415"/>
            <ac:grpSpMk id="3" creationId="{A2B4904B-5A71-6EBD-F3D6-EA589CEF9B40}"/>
          </ac:grpSpMkLst>
        </pc:grpChg>
        <pc:grpChg chg="mod">
          <ac:chgData name="隆誠 堀本" userId="2a8589c694f2ec76" providerId="LiveId" clId="{941F063C-AA7C-432A-A759-70B301AD2747}" dt="2024-02-06T05:57:23.960" v="2564"/>
          <ac:grpSpMkLst>
            <pc:docMk/>
            <pc:sldMk cId="1344532750" sldId="415"/>
            <ac:grpSpMk id="34" creationId="{9D47301E-6556-8A03-A62A-2BC5BADD9DC4}"/>
          </ac:grpSpMkLst>
        </pc:grpChg>
        <pc:grpChg chg="mod">
          <ac:chgData name="隆誠 堀本" userId="2a8589c694f2ec76" providerId="LiveId" clId="{941F063C-AA7C-432A-A759-70B301AD2747}" dt="2024-02-06T05:57:23.960" v="2564"/>
          <ac:grpSpMkLst>
            <pc:docMk/>
            <pc:sldMk cId="1344532750" sldId="415"/>
            <ac:grpSpMk id="49" creationId="{82BD1840-8B45-24F0-3C0C-F9BC777040FF}"/>
          </ac:grpSpMkLst>
        </pc:grpChg>
        <pc:grpChg chg="mod">
          <ac:chgData name="隆誠 堀本" userId="2a8589c694f2ec76" providerId="LiveId" clId="{941F063C-AA7C-432A-A759-70B301AD2747}" dt="2024-02-06T05:57:23.960" v="2564"/>
          <ac:grpSpMkLst>
            <pc:docMk/>
            <pc:sldMk cId="1344532750" sldId="415"/>
            <ac:grpSpMk id="51" creationId="{7B63AF0F-800B-EAA3-A828-A6B569091217}"/>
          </ac:grpSpMkLst>
        </pc:grpChg>
        <pc:grpChg chg="mod">
          <ac:chgData name="隆誠 堀本" userId="2a8589c694f2ec76" providerId="LiveId" clId="{941F063C-AA7C-432A-A759-70B301AD2747}" dt="2024-02-06T05:57:23.960" v="2564"/>
          <ac:grpSpMkLst>
            <pc:docMk/>
            <pc:sldMk cId="1344532750" sldId="415"/>
            <ac:grpSpMk id="53" creationId="{9749933A-FDAA-DBB6-F056-FE4A0C7EAB8F}"/>
          </ac:grpSpMkLst>
        </pc:grpChg>
        <pc:grpChg chg="mod">
          <ac:chgData name="隆誠 堀本" userId="2a8589c694f2ec76" providerId="LiveId" clId="{941F063C-AA7C-432A-A759-70B301AD2747}" dt="2024-02-06T05:57:23.960" v="2564"/>
          <ac:grpSpMkLst>
            <pc:docMk/>
            <pc:sldMk cId="1344532750" sldId="415"/>
            <ac:grpSpMk id="93" creationId="{D332F9D8-A7BF-B20A-96AE-805D55C1D56F}"/>
          </ac:grpSpMkLst>
        </pc:grpChg>
        <pc:grpChg chg="mod">
          <ac:chgData name="隆誠 堀本" userId="2a8589c694f2ec76" providerId="LiveId" clId="{941F063C-AA7C-432A-A759-70B301AD2747}" dt="2024-02-06T05:57:23.960" v="2564"/>
          <ac:grpSpMkLst>
            <pc:docMk/>
            <pc:sldMk cId="1344532750" sldId="415"/>
            <ac:grpSpMk id="95" creationId="{969DFDEE-4DD4-72B5-C4D0-9D3305DFEE1C}"/>
          </ac:grpSpMkLst>
        </pc:grpChg>
        <pc:cxnChg chg="mod">
          <ac:chgData name="隆誠 堀本" userId="2a8589c694f2ec76" providerId="LiveId" clId="{941F063C-AA7C-432A-A759-70B301AD2747}" dt="2024-02-06T05:56:55.833" v="2562" actId="478"/>
          <ac:cxnSpMkLst>
            <pc:docMk/>
            <pc:sldMk cId="1344532750" sldId="415"/>
            <ac:cxnSpMk id="18" creationId="{D8B2AEF2-0985-2D0E-C9EB-7CC8FD55760A}"/>
          </ac:cxnSpMkLst>
        </pc:cxnChg>
        <pc:cxnChg chg="mod">
          <ac:chgData name="隆誠 堀本" userId="2a8589c694f2ec76" providerId="LiveId" clId="{941F063C-AA7C-432A-A759-70B301AD2747}" dt="2024-02-06T05:57:23.960" v="2564"/>
          <ac:cxnSpMkLst>
            <pc:docMk/>
            <pc:sldMk cId="1344532750" sldId="415"/>
            <ac:cxnSpMk id="65" creationId="{F7917284-3F60-93B4-56AF-C3AA6E017245}"/>
          </ac:cxnSpMkLst>
        </pc:cxnChg>
        <pc:cxnChg chg="mod">
          <ac:chgData name="隆誠 堀本" userId="2a8589c694f2ec76" providerId="LiveId" clId="{941F063C-AA7C-432A-A759-70B301AD2747}" dt="2024-02-06T05:57:23.960" v="2564"/>
          <ac:cxnSpMkLst>
            <pc:docMk/>
            <pc:sldMk cId="1344532750" sldId="415"/>
            <ac:cxnSpMk id="66" creationId="{82061835-689B-851E-2115-08164C686B72}"/>
          </ac:cxnSpMkLst>
        </pc:cxnChg>
        <pc:cxnChg chg="mod">
          <ac:chgData name="隆誠 堀本" userId="2a8589c694f2ec76" providerId="LiveId" clId="{941F063C-AA7C-432A-A759-70B301AD2747}" dt="2024-02-06T05:57:23.960" v="2564"/>
          <ac:cxnSpMkLst>
            <pc:docMk/>
            <pc:sldMk cId="1344532750" sldId="415"/>
            <ac:cxnSpMk id="67" creationId="{871F51D3-915D-6EE2-6E92-FEE9E9AC8324}"/>
          </ac:cxnSpMkLst>
        </pc:cxnChg>
        <pc:cxnChg chg="mod">
          <ac:chgData name="隆誠 堀本" userId="2a8589c694f2ec76" providerId="LiveId" clId="{941F063C-AA7C-432A-A759-70B301AD2747}" dt="2024-02-06T05:57:23.960" v="2564"/>
          <ac:cxnSpMkLst>
            <pc:docMk/>
            <pc:sldMk cId="1344532750" sldId="415"/>
            <ac:cxnSpMk id="68" creationId="{F9DA4B20-5E7E-5C66-8EBF-12DECF54009C}"/>
          </ac:cxnSpMkLst>
        </pc:cxnChg>
        <pc:cxnChg chg="mod">
          <ac:chgData name="隆誠 堀本" userId="2a8589c694f2ec76" providerId="LiveId" clId="{941F063C-AA7C-432A-A759-70B301AD2747}" dt="2024-02-06T05:57:23.960" v="2564"/>
          <ac:cxnSpMkLst>
            <pc:docMk/>
            <pc:sldMk cId="1344532750" sldId="415"/>
            <ac:cxnSpMk id="69" creationId="{6469DADE-FF11-5F03-8493-BDEE8951A821}"/>
          </ac:cxnSpMkLst>
        </pc:cxnChg>
        <pc:cxnChg chg="mod">
          <ac:chgData name="隆誠 堀本" userId="2a8589c694f2ec76" providerId="LiveId" clId="{941F063C-AA7C-432A-A759-70B301AD2747}" dt="2024-02-06T05:57:23.960" v="2564"/>
          <ac:cxnSpMkLst>
            <pc:docMk/>
            <pc:sldMk cId="1344532750" sldId="415"/>
            <ac:cxnSpMk id="70" creationId="{A77B1811-23A6-9DA1-8249-A9AEB2054B79}"/>
          </ac:cxnSpMkLst>
        </pc:cxnChg>
        <pc:cxnChg chg="mod">
          <ac:chgData name="隆誠 堀本" userId="2a8589c694f2ec76" providerId="LiveId" clId="{941F063C-AA7C-432A-A759-70B301AD2747}" dt="2024-02-06T05:57:23.960" v="2564"/>
          <ac:cxnSpMkLst>
            <pc:docMk/>
            <pc:sldMk cId="1344532750" sldId="415"/>
            <ac:cxnSpMk id="96" creationId="{63BBA3A9-85C5-7CC9-2753-5F6E1495637C}"/>
          </ac:cxnSpMkLst>
        </pc:cxnChg>
        <pc:cxnChg chg="mod">
          <ac:chgData name="隆誠 堀本" userId="2a8589c694f2ec76" providerId="LiveId" clId="{941F063C-AA7C-432A-A759-70B301AD2747}" dt="2024-02-06T05:57:23.960" v="2564"/>
          <ac:cxnSpMkLst>
            <pc:docMk/>
            <pc:sldMk cId="1344532750" sldId="415"/>
            <ac:cxnSpMk id="97" creationId="{F75CDA0E-00D9-37EA-E2E5-43871A6176FF}"/>
          </ac:cxnSpMkLst>
        </pc:cxnChg>
        <pc:cxnChg chg="mod">
          <ac:chgData name="隆誠 堀本" userId="2a8589c694f2ec76" providerId="LiveId" clId="{941F063C-AA7C-432A-A759-70B301AD2747}" dt="2024-02-06T05:57:23.960" v="2564"/>
          <ac:cxnSpMkLst>
            <pc:docMk/>
            <pc:sldMk cId="1344532750" sldId="415"/>
            <ac:cxnSpMk id="98" creationId="{C773C4D1-F155-1A88-29CC-DD1BA45D6219}"/>
          </ac:cxnSpMkLst>
        </pc:cxnChg>
        <pc:cxnChg chg="mod">
          <ac:chgData name="隆誠 堀本" userId="2a8589c694f2ec76" providerId="LiveId" clId="{941F063C-AA7C-432A-A759-70B301AD2747}" dt="2024-02-06T05:57:23.960" v="2564"/>
          <ac:cxnSpMkLst>
            <pc:docMk/>
            <pc:sldMk cId="1344532750" sldId="415"/>
            <ac:cxnSpMk id="99" creationId="{02A121FB-1E30-DD87-9488-AC3554A76151}"/>
          </ac:cxnSpMkLst>
        </pc:cxnChg>
        <pc:cxnChg chg="mod">
          <ac:chgData name="隆誠 堀本" userId="2a8589c694f2ec76" providerId="LiveId" clId="{941F063C-AA7C-432A-A759-70B301AD2747}" dt="2024-02-06T05:57:23.960" v="2564"/>
          <ac:cxnSpMkLst>
            <pc:docMk/>
            <pc:sldMk cId="1344532750" sldId="415"/>
            <ac:cxnSpMk id="100" creationId="{2D895833-E30C-9E6F-3D6C-77D58E36B713}"/>
          </ac:cxnSpMkLst>
        </pc:cxnChg>
        <pc:cxnChg chg="mod">
          <ac:chgData name="隆誠 堀本" userId="2a8589c694f2ec76" providerId="LiveId" clId="{941F063C-AA7C-432A-A759-70B301AD2747}" dt="2024-02-06T05:57:23.960" v="2564"/>
          <ac:cxnSpMkLst>
            <pc:docMk/>
            <pc:sldMk cId="1344532750" sldId="415"/>
            <ac:cxnSpMk id="101" creationId="{4031FFD0-E516-22C8-E9F0-2A2A60DF90C2}"/>
          </ac:cxnSpMkLst>
        </pc:cxnChg>
        <pc:cxnChg chg="mod">
          <ac:chgData name="隆誠 堀本" userId="2a8589c694f2ec76" providerId="LiveId" clId="{941F063C-AA7C-432A-A759-70B301AD2747}" dt="2024-02-06T05:57:23.960" v="2564"/>
          <ac:cxnSpMkLst>
            <pc:docMk/>
            <pc:sldMk cId="1344532750" sldId="415"/>
            <ac:cxnSpMk id="102" creationId="{1B7E8A03-167B-F7E3-CC8C-413098A6E99F}"/>
          </ac:cxnSpMkLst>
        </pc:cxnChg>
      </pc:sldChg>
      <pc:sldChg chg="modSp mod ord">
        <pc:chgData name="隆誠 堀本" userId="2a8589c694f2ec76" providerId="LiveId" clId="{941F063C-AA7C-432A-A759-70B301AD2747}" dt="2024-02-06T07:49:29.898" v="2850"/>
        <pc:sldMkLst>
          <pc:docMk/>
          <pc:sldMk cId="1010620277" sldId="416"/>
        </pc:sldMkLst>
        <pc:spChg chg="mod">
          <ac:chgData name="隆誠 堀本" userId="2a8589c694f2ec76" providerId="LiveId" clId="{941F063C-AA7C-432A-A759-70B301AD2747}" dt="2024-02-06T02:50:53.350" v="1801" actId="20577"/>
          <ac:spMkLst>
            <pc:docMk/>
            <pc:sldMk cId="1010620277" sldId="416"/>
            <ac:spMk id="2" creationId="{9D78868D-CF5A-EA3C-D752-0D80ACACD224}"/>
          </ac:spMkLst>
        </pc:spChg>
        <pc:spChg chg="mod">
          <ac:chgData name="隆誠 堀本" userId="2a8589c694f2ec76" providerId="LiveId" clId="{941F063C-AA7C-432A-A759-70B301AD2747}" dt="2024-02-06T02:50:42.070" v="1766" actId="20577"/>
          <ac:spMkLst>
            <pc:docMk/>
            <pc:sldMk cId="1010620277" sldId="416"/>
            <ac:spMk id="12" creationId="{8B4A258B-3E8C-426A-6EBD-892CFB68F165}"/>
          </ac:spMkLst>
        </pc:spChg>
      </pc:sldChg>
      <pc:sldChg chg="modSp mod modNotesTx">
        <pc:chgData name="隆誠 堀本" userId="2a8589c694f2ec76" providerId="LiveId" clId="{941F063C-AA7C-432A-A759-70B301AD2747}" dt="2024-02-07T03:42:59.034" v="8000"/>
        <pc:sldMkLst>
          <pc:docMk/>
          <pc:sldMk cId="2566483185" sldId="418"/>
        </pc:sldMkLst>
        <pc:spChg chg="mod">
          <ac:chgData name="隆誠 堀本" userId="2a8589c694f2ec76" providerId="LiveId" clId="{941F063C-AA7C-432A-A759-70B301AD2747}" dt="2024-02-05T07:23:03.066" v="822" actId="27636"/>
          <ac:spMkLst>
            <pc:docMk/>
            <pc:sldMk cId="2566483185" sldId="418"/>
            <ac:spMk id="4" creationId="{2FAA92EB-95D1-A4CA-2899-2929ED852CF5}"/>
          </ac:spMkLst>
        </pc:spChg>
        <pc:spChg chg="mod">
          <ac:chgData name="隆誠 堀本" userId="2a8589c694f2ec76" providerId="LiveId" clId="{941F063C-AA7C-432A-A759-70B301AD2747}" dt="2024-02-07T02:48:00.010" v="5752" actId="20577"/>
          <ac:spMkLst>
            <pc:docMk/>
            <pc:sldMk cId="2566483185" sldId="418"/>
            <ac:spMk id="16" creationId="{2A50C8E3-78AC-9C42-1EEF-0FDF2E646774}"/>
          </ac:spMkLst>
        </pc:spChg>
        <pc:spChg chg="mod">
          <ac:chgData name="隆誠 堀本" userId="2a8589c694f2ec76" providerId="LiveId" clId="{941F063C-AA7C-432A-A759-70B301AD2747}" dt="2024-02-07T02:47:47.413" v="5749" actId="1076"/>
          <ac:spMkLst>
            <pc:docMk/>
            <pc:sldMk cId="2566483185" sldId="418"/>
            <ac:spMk id="19" creationId="{8D4F5D53-F45A-B215-4589-A628FE0E0D09}"/>
          </ac:spMkLst>
        </pc:spChg>
        <pc:grpChg chg="mod">
          <ac:chgData name="隆誠 堀本" userId="2a8589c694f2ec76" providerId="LiveId" clId="{941F063C-AA7C-432A-A759-70B301AD2747}" dt="2024-02-07T02:47:54.450" v="5750" actId="1076"/>
          <ac:grpSpMkLst>
            <pc:docMk/>
            <pc:sldMk cId="2566483185" sldId="418"/>
            <ac:grpSpMk id="17" creationId="{A6EC8118-41B2-C84B-B6C4-7E1334D9F2A6}"/>
          </ac:grpSpMkLst>
        </pc:grpChg>
      </pc:sldChg>
      <pc:sldChg chg="modSp mod">
        <pc:chgData name="隆誠 堀本" userId="2a8589c694f2ec76" providerId="LiveId" clId="{941F063C-AA7C-432A-A759-70B301AD2747}" dt="2024-02-05T06:10:11.628" v="66" actId="20577"/>
        <pc:sldMkLst>
          <pc:docMk/>
          <pc:sldMk cId="1391693186" sldId="422"/>
        </pc:sldMkLst>
        <pc:spChg chg="mod">
          <ac:chgData name="隆誠 堀本" userId="2a8589c694f2ec76" providerId="LiveId" clId="{941F063C-AA7C-432A-A759-70B301AD2747}" dt="2024-02-05T06:10:11.628" v="66" actId="20577"/>
          <ac:spMkLst>
            <pc:docMk/>
            <pc:sldMk cId="1391693186" sldId="422"/>
            <ac:spMk id="3" creationId="{6FB8702D-DF52-54A2-20B5-A937A3B825C1}"/>
          </ac:spMkLst>
        </pc:spChg>
      </pc:sldChg>
      <pc:sldChg chg="modSp mod">
        <pc:chgData name="隆誠 堀本" userId="2a8589c694f2ec76" providerId="LiveId" clId="{941F063C-AA7C-432A-A759-70B301AD2747}" dt="2024-02-05T06:10:27.878" v="101" actId="20577"/>
        <pc:sldMkLst>
          <pc:docMk/>
          <pc:sldMk cId="4205727884" sldId="423"/>
        </pc:sldMkLst>
        <pc:spChg chg="mod">
          <ac:chgData name="隆誠 堀本" userId="2a8589c694f2ec76" providerId="LiveId" clId="{941F063C-AA7C-432A-A759-70B301AD2747}" dt="2024-02-05T06:10:27.878" v="101" actId="20577"/>
          <ac:spMkLst>
            <pc:docMk/>
            <pc:sldMk cId="4205727884" sldId="423"/>
            <ac:spMk id="3" creationId="{6FB8702D-DF52-54A2-20B5-A937A3B825C1}"/>
          </ac:spMkLst>
        </pc:spChg>
      </pc:sldChg>
      <pc:sldChg chg="modSp mod ord modNotesTx">
        <pc:chgData name="隆誠 堀本" userId="2a8589c694f2ec76" providerId="LiveId" clId="{941F063C-AA7C-432A-A759-70B301AD2747}" dt="2024-02-07T02:00:59.033" v="5245" actId="20577"/>
        <pc:sldMkLst>
          <pc:docMk/>
          <pc:sldMk cId="1132442453" sldId="424"/>
        </pc:sldMkLst>
        <pc:spChg chg="mod">
          <ac:chgData name="隆誠 堀本" userId="2a8589c694f2ec76" providerId="LiveId" clId="{941F063C-AA7C-432A-A759-70B301AD2747}" dt="2024-02-05T06:12:03.597" v="235" actId="20577"/>
          <ac:spMkLst>
            <pc:docMk/>
            <pc:sldMk cId="1132442453" sldId="424"/>
            <ac:spMk id="3" creationId="{6FB8702D-DF52-54A2-20B5-A937A3B825C1}"/>
          </ac:spMkLst>
        </pc:spChg>
      </pc:sldChg>
      <pc:sldChg chg="modSp mod">
        <pc:chgData name="隆誠 堀本" userId="2a8589c694f2ec76" providerId="LiveId" clId="{941F063C-AA7C-432A-A759-70B301AD2747}" dt="2024-02-05T06:10:54.879" v="137" actId="20577"/>
        <pc:sldMkLst>
          <pc:docMk/>
          <pc:sldMk cId="2277889097" sldId="425"/>
        </pc:sldMkLst>
        <pc:spChg chg="mod">
          <ac:chgData name="隆誠 堀本" userId="2a8589c694f2ec76" providerId="LiveId" clId="{941F063C-AA7C-432A-A759-70B301AD2747}" dt="2024-02-05T06:10:54.879" v="137" actId="20577"/>
          <ac:spMkLst>
            <pc:docMk/>
            <pc:sldMk cId="2277889097" sldId="425"/>
            <ac:spMk id="3" creationId="{6FB8702D-DF52-54A2-20B5-A937A3B825C1}"/>
          </ac:spMkLst>
        </pc:spChg>
      </pc:sldChg>
      <pc:sldChg chg="modSp mod ord modNotesTx">
        <pc:chgData name="隆誠 堀本" userId="2a8589c694f2ec76" providerId="LiveId" clId="{941F063C-AA7C-432A-A759-70B301AD2747}" dt="2024-02-07T01:48:30.909" v="4211" actId="20577"/>
        <pc:sldMkLst>
          <pc:docMk/>
          <pc:sldMk cId="896550475" sldId="426"/>
        </pc:sldMkLst>
        <pc:spChg chg="mod">
          <ac:chgData name="隆誠 堀本" userId="2a8589c694f2ec76" providerId="LiveId" clId="{941F063C-AA7C-432A-A759-70B301AD2747}" dt="2024-02-05T06:11:17.318" v="194" actId="20577"/>
          <ac:spMkLst>
            <pc:docMk/>
            <pc:sldMk cId="896550475" sldId="426"/>
            <ac:spMk id="3" creationId="{6FB8702D-DF52-54A2-20B5-A937A3B825C1}"/>
          </ac:spMkLst>
        </pc:spChg>
      </pc:sldChg>
      <pc:sldChg chg="modSp mod ord">
        <pc:chgData name="隆誠 堀本" userId="2a8589c694f2ec76" providerId="LiveId" clId="{941F063C-AA7C-432A-A759-70B301AD2747}" dt="2024-02-06T03:02:20.556" v="1805"/>
        <pc:sldMkLst>
          <pc:docMk/>
          <pc:sldMk cId="3722966574" sldId="427"/>
        </pc:sldMkLst>
        <pc:spChg chg="mod">
          <ac:chgData name="隆誠 堀本" userId="2a8589c694f2ec76" providerId="LiveId" clId="{941F063C-AA7C-432A-A759-70B301AD2747}" dt="2024-02-05T06:12:30.862" v="284" actId="20577"/>
          <ac:spMkLst>
            <pc:docMk/>
            <pc:sldMk cId="3722966574" sldId="427"/>
            <ac:spMk id="3" creationId="{6FB8702D-DF52-54A2-20B5-A937A3B825C1}"/>
          </ac:spMkLst>
        </pc:spChg>
      </pc:sldChg>
      <pc:sldChg chg="addSp delSp modSp mod ord">
        <pc:chgData name="隆誠 堀本" userId="2a8589c694f2ec76" providerId="LiveId" clId="{941F063C-AA7C-432A-A759-70B301AD2747}" dt="2024-02-06T07:49:29.898" v="2850"/>
        <pc:sldMkLst>
          <pc:docMk/>
          <pc:sldMk cId="3719004764" sldId="428"/>
        </pc:sldMkLst>
        <pc:spChg chg="mod">
          <ac:chgData name="隆誠 堀本" userId="2a8589c694f2ec76" providerId="LiveId" clId="{941F063C-AA7C-432A-A759-70B301AD2747}" dt="2024-02-06T05:58:16.437" v="2565"/>
          <ac:spMkLst>
            <pc:docMk/>
            <pc:sldMk cId="3719004764" sldId="428"/>
            <ac:spMk id="4" creationId="{A714587F-9278-DF09-CD08-DE64DCCAFC37}"/>
          </ac:spMkLst>
        </pc:spChg>
        <pc:spChg chg="mod">
          <ac:chgData name="隆誠 堀本" userId="2a8589c694f2ec76" providerId="LiveId" clId="{941F063C-AA7C-432A-A759-70B301AD2747}" dt="2024-02-06T05:58:16.437" v="2565"/>
          <ac:spMkLst>
            <pc:docMk/>
            <pc:sldMk cId="3719004764" sldId="428"/>
            <ac:spMk id="6" creationId="{46619EE1-896D-1F6D-1AA5-24653E090E19}"/>
          </ac:spMkLst>
        </pc:spChg>
        <pc:spChg chg="mod">
          <ac:chgData name="隆誠 堀本" userId="2a8589c694f2ec76" providerId="LiveId" clId="{941F063C-AA7C-432A-A759-70B301AD2747}" dt="2024-02-06T05:58:16.437" v="2565"/>
          <ac:spMkLst>
            <pc:docMk/>
            <pc:sldMk cId="3719004764" sldId="428"/>
            <ac:spMk id="8" creationId="{9A45309C-AFEF-250E-202E-30535EB796E4}"/>
          </ac:spMkLst>
        </pc:spChg>
        <pc:spChg chg="mod">
          <ac:chgData name="隆誠 堀本" userId="2a8589c694f2ec76" providerId="LiveId" clId="{941F063C-AA7C-432A-A759-70B301AD2747}" dt="2024-02-06T05:58:16.437" v="2565"/>
          <ac:spMkLst>
            <pc:docMk/>
            <pc:sldMk cId="3719004764" sldId="428"/>
            <ac:spMk id="10" creationId="{D5537BDE-B952-99ED-5A49-E31FB57B3B18}"/>
          </ac:spMkLst>
        </pc:spChg>
        <pc:spChg chg="mod">
          <ac:chgData name="隆誠 堀本" userId="2a8589c694f2ec76" providerId="LiveId" clId="{941F063C-AA7C-432A-A759-70B301AD2747}" dt="2024-02-05T07:23:21.770" v="830" actId="20577"/>
          <ac:spMkLst>
            <pc:docMk/>
            <pc:sldMk cId="3719004764" sldId="428"/>
            <ac:spMk id="12" creationId="{8B4A258B-3E8C-426A-6EBD-892CFB68F165}"/>
          </ac:spMkLst>
        </pc:spChg>
        <pc:spChg chg="mod">
          <ac:chgData name="隆誠 堀本" userId="2a8589c694f2ec76" providerId="LiveId" clId="{941F063C-AA7C-432A-A759-70B301AD2747}" dt="2024-02-06T05:58:16.437" v="2565"/>
          <ac:spMkLst>
            <pc:docMk/>
            <pc:sldMk cId="3719004764" sldId="428"/>
            <ac:spMk id="13" creationId="{A7FE43B2-B673-5690-95D7-779924FA1F2C}"/>
          </ac:spMkLst>
        </pc:spChg>
        <pc:spChg chg="mod">
          <ac:chgData name="隆誠 堀本" userId="2a8589c694f2ec76" providerId="LiveId" clId="{941F063C-AA7C-432A-A759-70B301AD2747}" dt="2024-02-06T05:58:16.437" v="2565"/>
          <ac:spMkLst>
            <pc:docMk/>
            <pc:sldMk cId="3719004764" sldId="428"/>
            <ac:spMk id="14" creationId="{D6BA2102-6316-07DE-FD31-E4C60901DBC3}"/>
          </ac:spMkLst>
        </pc:spChg>
        <pc:spChg chg="mod">
          <ac:chgData name="隆誠 堀本" userId="2a8589c694f2ec76" providerId="LiveId" clId="{941F063C-AA7C-432A-A759-70B301AD2747}" dt="2024-02-06T05:58:16.437" v="2565"/>
          <ac:spMkLst>
            <pc:docMk/>
            <pc:sldMk cId="3719004764" sldId="428"/>
            <ac:spMk id="15" creationId="{581749D1-A619-A1CD-93B9-C75530FE4950}"/>
          </ac:spMkLst>
        </pc:spChg>
        <pc:spChg chg="mod">
          <ac:chgData name="隆誠 堀本" userId="2a8589c694f2ec76" providerId="LiveId" clId="{941F063C-AA7C-432A-A759-70B301AD2747}" dt="2024-02-06T05:58:16.437" v="2565"/>
          <ac:spMkLst>
            <pc:docMk/>
            <pc:sldMk cId="3719004764" sldId="428"/>
            <ac:spMk id="16" creationId="{C059C237-B571-C1F1-0238-4C2DA72E303F}"/>
          </ac:spMkLst>
        </pc:spChg>
        <pc:spChg chg="mod">
          <ac:chgData name="隆誠 堀本" userId="2a8589c694f2ec76" providerId="LiveId" clId="{941F063C-AA7C-432A-A759-70B301AD2747}" dt="2024-02-06T05:58:16.437" v="2565"/>
          <ac:spMkLst>
            <pc:docMk/>
            <pc:sldMk cId="3719004764" sldId="428"/>
            <ac:spMk id="17" creationId="{49CCDE2C-B6F3-C1E6-A475-FCAAADF215CA}"/>
          </ac:spMkLst>
        </pc:spChg>
        <pc:spChg chg="mod">
          <ac:chgData name="隆誠 堀本" userId="2a8589c694f2ec76" providerId="LiveId" clId="{941F063C-AA7C-432A-A759-70B301AD2747}" dt="2024-02-06T05:58:16.437" v="2565"/>
          <ac:spMkLst>
            <pc:docMk/>
            <pc:sldMk cId="3719004764" sldId="428"/>
            <ac:spMk id="18" creationId="{2F578050-6C9B-FC05-0F09-7067155925C9}"/>
          </ac:spMkLst>
        </pc:spChg>
        <pc:spChg chg="mod">
          <ac:chgData name="隆誠 堀本" userId="2a8589c694f2ec76" providerId="LiveId" clId="{941F063C-AA7C-432A-A759-70B301AD2747}" dt="2024-02-06T05:58:16.437" v="2565"/>
          <ac:spMkLst>
            <pc:docMk/>
            <pc:sldMk cId="3719004764" sldId="428"/>
            <ac:spMk id="19" creationId="{31CB2A33-7032-33AF-9AB9-79574D9A105D}"/>
          </ac:spMkLst>
        </pc:spChg>
        <pc:spChg chg="mod">
          <ac:chgData name="隆誠 堀本" userId="2a8589c694f2ec76" providerId="LiveId" clId="{941F063C-AA7C-432A-A759-70B301AD2747}" dt="2024-02-06T05:58:16.437" v="2565"/>
          <ac:spMkLst>
            <pc:docMk/>
            <pc:sldMk cId="3719004764" sldId="428"/>
            <ac:spMk id="20" creationId="{0424B6FC-6BD2-38A6-B685-B1FB987998A6}"/>
          </ac:spMkLst>
        </pc:spChg>
        <pc:spChg chg="mod">
          <ac:chgData name="隆誠 堀本" userId="2a8589c694f2ec76" providerId="LiveId" clId="{941F063C-AA7C-432A-A759-70B301AD2747}" dt="2024-02-06T05:58:16.437" v="2565"/>
          <ac:spMkLst>
            <pc:docMk/>
            <pc:sldMk cId="3719004764" sldId="428"/>
            <ac:spMk id="21" creationId="{ECE5AB7D-5539-BED9-A2FE-C1600AE40871}"/>
          </ac:spMkLst>
        </pc:spChg>
        <pc:spChg chg="mod">
          <ac:chgData name="隆誠 堀本" userId="2a8589c694f2ec76" providerId="LiveId" clId="{941F063C-AA7C-432A-A759-70B301AD2747}" dt="2024-02-06T05:58:16.437" v="2565"/>
          <ac:spMkLst>
            <pc:docMk/>
            <pc:sldMk cId="3719004764" sldId="428"/>
            <ac:spMk id="22" creationId="{7ADD12D4-8E13-4227-A40B-0F8BCD46A6EC}"/>
          </ac:spMkLst>
        </pc:spChg>
        <pc:spChg chg="mod">
          <ac:chgData name="隆誠 堀本" userId="2a8589c694f2ec76" providerId="LiveId" clId="{941F063C-AA7C-432A-A759-70B301AD2747}" dt="2024-02-06T05:58:16.437" v="2565"/>
          <ac:spMkLst>
            <pc:docMk/>
            <pc:sldMk cId="3719004764" sldId="428"/>
            <ac:spMk id="23" creationId="{7296B0A1-BA53-5AE8-33D7-9377136118BD}"/>
          </ac:spMkLst>
        </pc:spChg>
        <pc:spChg chg="mod">
          <ac:chgData name="隆誠 堀本" userId="2a8589c694f2ec76" providerId="LiveId" clId="{941F063C-AA7C-432A-A759-70B301AD2747}" dt="2024-02-06T05:58:16.437" v="2565"/>
          <ac:spMkLst>
            <pc:docMk/>
            <pc:sldMk cId="3719004764" sldId="428"/>
            <ac:spMk id="30" creationId="{B537388E-562A-AE50-96E5-F2C87536A35F}"/>
          </ac:spMkLst>
        </pc:spChg>
        <pc:spChg chg="mod">
          <ac:chgData name="隆誠 堀本" userId="2a8589c694f2ec76" providerId="LiveId" clId="{941F063C-AA7C-432A-A759-70B301AD2747}" dt="2024-02-06T05:58:16.437" v="2565"/>
          <ac:spMkLst>
            <pc:docMk/>
            <pc:sldMk cId="3719004764" sldId="428"/>
            <ac:spMk id="31" creationId="{4B25FF9F-EDEC-8F98-1179-4CEBDDEF139F}"/>
          </ac:spMkLst>
        </pc:spChg>
        <pc:spChg chg="mod">
          <ac:chgData name="隆誠 堀本" userId="2a8589c694f2ec76" providerId="LiveId" clId="{941F063C-AA7C-432A-A759-70B301AD2747}" dt="2024-02-06T05:58:16.437" v="2565"/>
          <ac:spMkLst>
            <pc:docMk/>
            <pc:sldMk cId="3719004764" sldId="428"/>
            <ac:spMk id="32" creationId="{C901C99D-9429-DD25-1467-22B6D5428C46}"/>
          </ac:spMkLst>
        </pc:spChg>
        <pc:spChg chg="mod">
          <ac:chgData name="隆誠 堀本" userId="2a8589c694f2ec76" providerId="LiveId" clId="{941F063C-AA7C-432A-A759-70B301AD2747}" dt="2024-02-06T05:58:16.437" v="2565"/>
          <ac:spMkLst>
            <pc:docMk/>
            <pc:sldMk cId="3719004764" sldId="428"/>
            <ac:spMk id="33" creationId="{C2C81FB8-96BF-CD58-1611-21BEE1CBFCE6}"/>
          </ac:spMkLst>
        </pc:spChg>
        <pc:spChg chg="mod">
          <ac:chgData name="隆誠 堀本" userId="2a8589c694f2ec76" providerId="LiveId" clId="{941F063C-AA7C-432A-A759-70B301AD2747}" dt="2024-02-06T05:58:16.437" v="2565"/>
          <ac:spMkLst>
            <pc:docMk/>
            <pc:sldMk cId="3719004764" sldId="428"/>
            <ac:spMk id="34" creationId="{2FCCE348-592C-FC10-1C1A-4F89B0474A85}"/>
          </ac:spMkLst>
        </pc:spChg>
        <pc:spChg chg="mod">
          <ac:chgData name="隆誠 堀本" userId="2a8589c694f2ec76" providerId="LiveId" clId="{941F063C-AA7C-432A-A759-70B301AD2747}" dt="2024-02-06T05:58:16.437" v="2565"/>
          <ac:spMkLst>
            <pc:docMk/>
            <pc:sldMk cId="3719004764" sldId="428"/>
            <ac:spMk id="35" creationId="{7998003E-148E-6615-2A80-7A0E2E562F0E}"/>
          </ac:spMkLst>
        </pc:spChg>
        <pc:spChg chg="mod">
          <ac:chgData name="隆誠 堀本" userId="2a8589c694f2ec76" providerId="LiveId" clId="{941F063C-AA7C-432A-A759-70B301AD2747}" dt="2024-02-06T05:58:16.437" v="2565"/>
          <ac:spMkLst>
            <pc:docMk/>
            <pc:sldMk cId="3719004764" sldId="428"/>
            <ac:spMk id="36" creationId="{15763263-8FB1-E6D8-9A52-5AB0CBE7FB84}"/>
          </ac:spMkLst>
        </pc:spChg>
        <pc:spChg chg="mod">
          <ac:chgData name="隆誠 堀本" userId="2a8589c694f2ec76" providerId="LiveId" clId="{941F063C-AA7C-432A-A759-70B301AD2747}" dt="2024-02-06T05:58:16.437" v="2565"/>
          <ac:spMkLst>
            <pc:docMk/>
            <pc:sldMk cId="3719004764" sldId="428"/>
            <ac:spMk id="37" creationId="{4E342D27-65DB-E057-C970-3517609074BA}"/>
          </ac:spMkLst>
        </pc:spChg>
        <pc:spChg chg="mod">
          <ac:chgData name="隆誠 堀本" userId="2a8589c694f2ec76" providerId="LiveId" clId="{941F063C-AA7C-432A-A759-70B301AD2747}" dt="2024-02-06T05:58:16.437" v="2565"/>
          <ac:spMkLst>
            <pc:docMk/>
            <pc:sldMk cId="3719004764" sldId="428"/>
            <ac:spMk id="38" creationId="{C9ABFE8D-B5F5-7846-2A8A-4A5996134CC3}"/>
          </ac:spMkLst>
        </pc:spChg>
        <pc:spChg chg="mod">
          <ac:chgData name="隆誠 堀本" userId="2a8589c694f2ec76" providerId="LiveId" clId="{941F063C-AA7C-432A-A759-70B301AD2747}" dt="2024-02-06T05:58:16.437" v="2565"/>
          <ac:spMkLst>
            <pc:docMk/>
            <pc:sldMk cId="3719004764" sldId="428"/>
            <ac:spMk id="39" creationId="{CA85A68F-AB4C-96DD-ED8C-7DD1263D24EF}"/>
          </ac:spMkLst>
        </pc:spChg>
        <pc:spChg chg="mod">
          <ac:chgData name="隆誠 堀本" userId="2a8589c694f2ec76" providerId="LiveId" clId="{941F063C-AA7C-432A-A759-70B301AD2747}" dt="2024-02-06T05:58:16.437" v="2565"/>
          <ac:spMkLst>
            <pc:docMk/>
            <pc:sldMk cId="3719004764" sldId="428"/>
            <ac:spMk id="40" creationId="{7C18D3F7-236E-A21E-5E93-DC75D57B6ECB}"/>
          </ac:spMkLst>
        </pc:spChg>
        <pc:spChg chg="mod">
          <ac:chgData name="隆誠 堀本" userId="2a8589c694f2ec76" providerId="LiveId" clId="{941F063C-AA7C-432A-A759-70B301AD2747}" dt="2024-02-06T05:58:16.437" v="2565"/>
          <ac:spMkLst>
            <pc:docMk/>
            <pc:sldMk cId="3719004764" sldId="428"/>
            <ac:spMk id="41" creationId="{D2BD8DAE-AB86-0633-0E41-182CC98020A3}"/>
          </ac:spMkLst>
        </pc:spChg>
        <pc:spChg chg="mod">
          <ac:chgData name="隆誠 堀本" userId="2a8589c694f2ec76" providerId="LiveId" clId="{941F063C-AA7C-432A-A759-70B301AD2747}" dt="2024-02-06T05:58:16.437" v="2565"/>
          <ac:spMkLst>
            <pc:docMk/>
            <pc:sldMk cId="3719004764" sldId="428"/>
            <ac:spMk id="42" creationId="{AD5CCB9A-D388-0575-A0D6-6831923F16A5}"/>
          </ac:spMkLst>
        </pc:spChg>
        <pc:spChg chg="mod">
          <ac:chgData name="隆誠 堀本" userId="2a8589c694f2ec76" providerId="LiveId" clId="{941F063C-AA7C-432A-A759-70B301AD2747}" dt="2024-02-06T05:58:16.437" v="2565"/>
          <ac:spMkLst>
            <pc:docMk/>
            <pc:sldMk cId="3719004764" sldId="428"/>
            <ac:spMk id="43" creationId="{13A7B458-A2E4-3AF1-818C-F20EBE0169E8}"/>
          </ac:spMkLst>
        </pc:spChg>
        <pc:spChg chg="mod">
          <ac:chgData name="隆誠 堀本" userId="2a8589c694f2ec76" providerId="LiveId" clId="{941F063C-AA7C-432A-A759-70B301AD2747}" dt="2024-02-06T05:58:16.437" v="2565"/>
          <ac:spMkLst>
            <pc:docMk/>
            <pc:sldMk cId="3719004764" sldId="428"/>
            <ac:spMk id="44" creationId="{0C16680B-027B-D26A-C573-61EAD54956CC}"/>
          </ac:spMkLst>
        </pc:spChg>
        <pc:spChg chg="mod">
          <ac:chgData name="隆誠 堀本" userId="2a8589c694f2ec76" providerId="LiveId" clId="{941F063C-AA7C-432A-A759-70B301AD2747}" dt="2024-02-06T05:58:16.437" v="2565"/>
          <ac:spMkLst>
            <pc:docMk/>
            <pc:sldMk cId="3719004764" sldId="428"/>
            <ac:spMk id="45" creationId="{A1CABF91-BFB0-9683-484C-F7E286B23A88}"/>
          </ac:spMkLst>
        </pc:spChg>
        <pc:spChg chg="mod">
          <ac:chgData name="隆誠 堀本" userId="2a8589c694f2ec76" providerId="LiveId" clId="{941F063C-AA7C-432A-A759-70B301AD2747}" dt="2024-02-06T05:58:16.437" v="2565"/>
          <ac:spMkLst>
            <pc:docMk/>
            <pc:sldMk cId="3719004764" sldId="428"/>
            <ac:spMk id="46" creationId="{C858F3EC-07C2-F4CF-0FBF-CBA10E8FE98D}"/>
          </ac:spMkLst>
        </pc:spChg>
        <pc:spChg chg="mod">
          <ac:chgData name="隆誠 堀本" userId="2a8589c694f2ec76" providerId="LiveId" clId="{941F063C-AA7C-432A-A759-70B301AD2747}" dt="2024-02-06T05:58:16.437" v="2565"/>
          <ac:spMkLst>
            <pc:docMk/>
            <pc:sldMk cId="3719004764" sldId="428"/>
            <ac:spMk id="48" creationId="{95023E00-91BE-56E2-F1D8-4D252850F1E5}"/>
          </ac:spMkLst>
        </pc:spChg>
        <pc:spChg chg="mod">
          <ac:chgData name="隆誠 堀本" userId="2a8589c694f2ec76" providerId="LiveId" clId="{941F063C-AA7C-432A-A759-70B301AD2747}" dt="2024-02-06T05:58:16.437" v="2565"/>
          <ac:spMkLst>
            <pc:docMk/>
            <pc:sldMk cId="3719004764" sldId="428"/>
            <ac:spMk id="89" creationId="{A9B695AA-1562-5418-456F-F2BB94D76D3A}"/>
          </ac:spMkLst>
        </pc:spChg>
        <pc:spChg chg="mod">
          <ac:chgData name="隆誠 堀本" userId="2a8589c694f2ec76" providerId="LiveId" clId="{941F063C-AA7C-432A-A759-70B301AD2747}" dt="2024-02-06T05:58:16.437" v="2565"/>
          <ac:spMkLst>
            <pc:docMk/>
            <pc:sldMk cId="3719004764" sldId="428"/>
            <ac:spMk id="90" creationId="{FE48E5A7-C5AB-FE71-BB91-A06027CD501E}"/>
          </ac:spMkLst>
        </pc:spChg>
        <pc:spChg chg="mod">
          <ac:chgData name="隆誠 堀本" userId="2a8589c694f2ec76" providerId="LiveId" clId="{941F063C-AA7C-432A-A759-70B301AD2747}" dt="2024-02-06T05:58:16.437" v="2565"/>
          <ac:spMkLst>
            <pc:docMk/>
            <pc:sldMk cId="3719004764" sldId="428"/>
            <ac:spMk id="91" creationId="{D627E457-5E30-6A52-167B-C2A9926051E3}"/>
          </ac:spMkLst>
        </pc:spChg>
        <pc:spChg chg="mod">
          <ac:chgData name="隆誠 堀本" userId="2a8589c694f2ec76" providerId="LiveId" clId="{941F063C-AA7C-432A-A759-70B301AD2747}" dt="2024-02-06T05:58:16.437" v="2565"/>
          <ac:spMkLst>
            <pc:docMk/>
            <pc:sldMk cId="3719004764" sldId="428"/>
            <ac:spMk id="92" creationId="{50A05DEE-1E46-8440-EC1F-5339B8E88413}"/>
          </ac:spMkLst>
        </pc:spChg>
        <pc:spChg chg="mod">
          <ac:chgData name="隆誠 堀本" userId="2a8589c694f2ec76" providerId="LiveId" clId="{941F063C-AA7C-432A-A759-70B301AD2747}" dt="2024-02-06T05:58:16.437" v="2565"/>
          <ac:spMkLst>
            <pc:docMk/>
            <pc:sldMk cId="3719004764" sldId="428"/>
            <ac:spMk id="94" creationId="{6678DB61-18F9-F83D-DF11-B2F6DE1B543E}"/>
          </ac:spMkLst>
        </pc:spChg>
        <pc:spChg chg="mod">
          <ac:chgData name="隆誠 堀本" userId="2a8589c694f2ec76" providerId="LiveId" clId="{941F063C-AA7C-432A-A759-70B301AD2747}" dt="2024-02-06T05:58:16.437" v="2565"/>
          <ac:spMkLst>
            <pc:docMk/>
            <pc:sldMk cId="3719004764" sldId="428"/>
            <ac:spMk id="103" creationId="{24B23B2A-5FEA-ECC4-64F4-9571F4C1A58F}"/>
          </ac:spMkLst>
        </pc:spChg>
        <pc:spChg chg="mod">
          <ac:chgData name="隆誠 堀本" userId="2a8589c694f2ec76" providerId="LiveId" clId="{941F063C-AA7C-432A-A759-70B301AD2747}" dt="2024-02-06T05:58:16.437" v="2565"/>
          <ac:spMkLst>
            <pc:docMk/>
            <pc:sldMk cId="3719004764" sldId="428"/>
            <ac:spMk id="104" creationId="{228FD6D1-134C-9549-8850-D15868FCC87D}"/>
          </ac:spMkLst>
        </pc:spChg>
        <pc:spChg chg="mod">
          <ac:chgData name="隆誠 堀本" userId="2a8589c694f2ec76" providerId="LiveId" clId="{941F063C-AA7C-432A-A759-70B301AD2747}" dt="2024-02-06T05:58:16.437" v="2565"/>
          <ac:spMkLst>
            <pc:docMk/>
            <pc:sldMk cId="3719004764" sldId="428"/>
            <ac:spMk id="105" creationId="{96B64811-CC3B-1E59-87B9-45CCB1816301}"/>
          </ac:spMkLst>
        </pc:spChg>
        <pc:spChg chg="mod">
          <ac:chgData name="隆誠 堀本" userId="2a8589c694f2ec76" providerId="LiveId" clId="{941F063C-AA7C-432A-A759-70B301AD2747}" dt="2024-02-06T05:58:16.437" v="2565"/>
          <ac:spMkLst>
            <pc:docMk/>
            <pc:sldMk cId="3719004764" sldId="428"/>
            <ac:spMk id="106" creationId="{2A375535-5FE7-5C6E-D603-2EA64E1DC004}"/>
          </ac:spMkLst>
        </pc:spChg>
        <pc:spChg chg="mod">
          <ac:chgData name="隆誠 堀本" userId="2a8589c694f2ec76" providerId="LiveId" clId="{941F063C-AA7C-432A-A759-70B301AD2747}" dt="2024-02-06T05:58:16.437" v="2565"/>
          <ac:spMkLst>
            <pc:docMk/>
            <pc:sldMk cId="3719004764" sldId="428"/>
            <ac:spMk id="107" creationId="{4F5BD2B8-68A9-A31F-2F42-210C8DF5F4BE}"/>
          </ac:spMkLst>
        </pc:spChg>
        <pc:spChg chg="mod">
          <ac:chgData name="隆誠 堀本" userId="2a8589c694f2ec76" providerId="LiveId" clId="{941F063C-AA7C-432A-A759-70B301AD2747}" dt="2024-02-06T05:58:16.437" v="2565"/>
          <ac:spMkLst>
            <pc:docMk/>
            <pc:sldMk cId="3719004764" sldId="428"/>
            <ac:spMk id="108" creationId="{7BEFCCD1-3B3C-3A21-BBBC-B5902B9845D9}"/>
          </ac:spMkLst>
        </pc:spChg>
        <pc:spChg chg="mod">
          <ac:chgData name="隆誠 堀本" userId="2a8589c694f2ec76" providerId="LiveId" clId="{941F063C-AA7C-432A-A759-70B301AD2747}" dt="2024-02-06T05:58:16.437" v="2565"/>
          <ac:spMkLst>
            <pc:docMk/>
            <pc:sldMk cId="3719004764" sldId="428"/>
            <ac:spMk id="109" creationId="{42C9E422-9457-1989-6301-F8F6E34F68CC}"/>
          </ac:spMkLst>
        </pc:spChg>
        <pc:spChg chg="mod">
          <ac:chgData name="隆誠 堀本" userId="2a8589c694f2ec76" providerId="LiveId" clId="{941F063C-AA7C-432A-A759-70B301AD2747}" dt="2024-02-06T05:58:16.437" v="2565"/>
          <ac:spMkLst>
            <pc:docMk/>
            <pc:sldMk cId="3719004764" sldId="428"/>
            <ac:spMk id="110" creationId="{864968D6-D56D-FD3D-46BF-770902711E99}"/>
          </ac:spMkLst>
        </pc:spChg>
        <pc:spChg chg="mod">
          <ac:chgData name="隆誠 堀本" userId="2a8589c694f2ec76" providerId="LiveId" clId="{941F063C-AA7C-432A-A759-70B301AD2747}" dt="2024-02-06T05:58:16.437" v="2565"/>
          <ac:spMkLst>
            <pc:docMk/>
            <pc:sldMk cId="3719004764" sldId="428"/>
            <ac:spMk id="111" creationId="{F410685F-6947-35D8-907F-7554A3313F59}"/>
          </ac:spMkLst>
        </pc:spChg>
        <pc:spChg chg="mod">
          <ac:chgData name="隆誠 堀本" userId="2a8589c694f2ec76" providerId="LiveId" clId="{941F063C-AA7C-432A-A759-70B301AD2747}" dt="2024-02-06T05:58:16.437" v="2565"/>
          <ac:spMkLst>
            <pc:docMk/>
            <pc:sldMk cId="3719004764" sldId="428"/>
            <ac:spMk id="112" creationId="{FF3A42A2-FEE2-5C22-C209-FC7B04F76860}"/>
          </ac:spMkLst>
        </pc:spChg>
        <pc:spChg chg="mod">
          <ac:chgData name="隆誠 堀本" userId="2a8589c694f2ec76" providerId="LiveId" clId="{941F063C-AA7C-432A-A759-70B301AD2747}" dt="2024-02-06T05:58:16.437" v="2565"/>
          <ac:spMkLst>
            <pc:docMk/>
            <pc:sldMk cId="3719004764" sldId="428"/>
            <ac:spMk id="113" creationId="{A7A77F5E-B0CA-361C-A5ED-24BDBF89FB8F}"/>
          </ac:spMkLst>
        </pc:spChg>
        <pc:spChg chg="mod">
          <ac:chgData name="隆誠 堀本" userId="2a8589c694f2ec76" providerId="LiveId" clId="{941F063C-AA7C-432A-A759-70B301AD2747}" dt="2024-02-06T05:58:16.437" v="2565"/>
          <ac:spMkLst>
            <pc:docMk/>
            <pc:sldMk cId="3719004764" sldId="428"/>
            <ac:spMk id="114" creationId="{80D15DF9-4EAB-20EE-663F-5F5F26FD5F62}"/>
          </ac:spMkLst>
        </pc:spChg>
        <pc:spChg chg="add mod">
          <ac:chgData name="隆誠 堀本" userId="2a8589c694f2ec76" providerId="LiveId" clId="{941F063C-AA7C-432A-A759-70B301AD2747}" dt="2024-02-06T05:59:26.032" v="2570" actId="1076"/>
          <ac:spMkLst>
            <pc:docMk/>
            <pc:sldMk cId="3719004764" sldId="428"/>
            <ac:spMk id="115" creationId="{AC572BC5-03FD-16D7-5EA7-25837B297DAE}"/>
          </ac:spMkLst>
        </pc:spChg>
        <pc:spChg chg="add mod">
          <ac:chgData name="隆誠 堀本" userId="2a8589c694f2ec76" providerId="LiveId" clId="{941F063C-AA7C-432A-A759-70B301AD2747}" dt="2024-02-06T05:59:20.753" v="2569" actId="1076"/>
          <ac:spMkLst>
            <pc:docMk/>
            <pc:sldMk cId="3719004764" sldId="428"/>
            <ac:spMk id="116" creationId="{80114314-B4AC-921A-685F-02AF15B884EF}"/>
          </ac:spMkLst>
        </pc:spChg>
        <pc:grpChg chg="add mod">
          <ac:chgData name="隆誠 堀本" userId="2a8589c694f2ec76" providerId="LiveId" clId="{941F063C-AA7C-432A-A759-70B301AD2747}" dt="2024-02-06T05:59:41.586" v="2572" actId="1076"/>
          <ac:grpSpMkLst>
            <pc:docMk/>
            <pc:sldMk cId="3719004764" sldId="428"/>
            <ac:grpSpMk id="2" creationId="{E53D7B21-73F4-4C08-AC6B-D36B4A8D8868}"/>
          </ac:grpSpMkLst>
        </pc:grpChg>
        <pc:grpChg chg="mod">
          <ac:chgData name="隆誠 堀本" userId="2a8589c694f2ec76" providerId="LiveId" clId="{941F063C-AA7C-432A-A759-70B301AD2747}" dt="2024-02-06T05:58:16.437" v="2565"/>
          <ac:grpSpMkLst>
            <pc:docMk/>
            <pc:sldMk cId="3719004764" sldId="428"/>
            <ac:grpSpMk id="3" creationId="{A2695BA8-DDA6-84D3-2611-8438CD808571}"/>
          </ac:grpSpMkLst>
        </pc:grpChg>
        <pc:grpChg chg="mod">
          <ac:chgData name="隆誠 堀本" userId="2a8589c694f2ec76" providerId="LiveId" clId="{941F063C-AA7C-432A-A759-70B301AD2747}" dt="2024-02-06T05:58:16.437" v="2565"/>
          <ac:grpSpMkLst>
            <pc:docMk/>
            <pc:sldMk cId="3719004764" sldId="428"/>
            <ac:grpSpMk id="7" creationId="{607D13C4-104A-B512-F52A-F2F75B866857}"/>
          </ac:grpSpMkLst>
        </pc:grpChg>
        <pc:grpChg chg="mod">
          <ac:chgData name="隆誠 堀本" userId="2a8589c694f2ec76" providerId="LiveId" clId="{941F063C-AA7C-432A-A759-70B301AD2747}" dt="2024-02-06T05:58:16.437" v="2565"/>
          <ac:grpSpMkLst>
            <pc:docMk/>
            <pc:sldMk cId="3719004764" sldId="428"/>
            <ac:grpSpMk id="9" creationId="{88CC95DD-1A5D-B3C4-48BC-31E6276B2D87}"/>
          </ac:grpSpMkLst>
        </pc:grpChg>
        <pc:grpChg chg="mod">
          <ac:chgData name="隆誠 堀本" userId="2a8589c694f2ec76" providerId="LiveId" clId="{941F063C-AA7C-432A-A759-70B301AD2747}" dt="2024-02-06T05:58:16.437" v="2565"/>
          <ac:grpSpMkLst>
            <pc:docMk/>
            <pc:sldMk cId="3719004764" sldId="428"/>
            <ac:grpSpMk id="11" creationId="{5D785AE3-5302-E6C6-8774-2404C4149ABA}"/>
          </ac:grpSpMkLst>
        </pc:grpChg>
        <pc:grpChg chg="del">
          <ac:chgData name="隆誠 堀本" userId="2a8589c694f2ec76" providerId="LiveId" clId="{941F063C-AA7C-432A-A759-70B301AD2747}" dt="2024-02-06T05:57:00.447" v="2563" actId="478"/>
          <ac:grpSpMkLst>
            <pc:docMk/>
            <pc:sldMk cId="3719004764" sldId="428"/>
            <ac:grpSpMk id="47" creationId="{972A841E-0865-8630-01AB-45F41CA94D96}"/>
          </ac:grpSpMkLst>
        </pc:grpChg>
        <pc:grpChg chg="mod">
          <ac:chgData name="隆誠 堀本" userId="2a8589c694f2ec76" providerId="LiveId" clId="{941F063C-AA7C-432A-A759-70B301AD2747}" dt="2024-02-06T05:58:16.437" v="2565"/>
          <ac:grpSpMkLst>
            <pc:docMk/>
            <pc:sldMk cId="3719004764" sldId="428"/>
            <ac:grpSpMk id="93" creationId="{9DEA693D-3F8B-CBC7-B49E-51392F4B9593}"/>
          </ac:grpSpMkLst>
        </pc:grpChg>
        <pc:grpChg chg="mod">
          <ac:chgData name="隆誠 堀本" userId="2a8589c694f2ec76" providerId="LiveId" clId="{941F063C-AA7C-432A-A759-70B301AD2747}" dt="2024-02-06T05:58:16.437" v="2565"/>
          <ac:grpSpMkLst>
            <pc:docMk/>
            <pc:sldMk cId="3719004764" sldId="428"/>
            <ac:grpSpMk id="95" creationId="{635537ED-0DD9-6EEA-712E-BED3E2E55E14}"/>
          </ac:grpSpMkLst>
        </pc:grpChg>
        <pc:cxnChg chg="mod">
          <ac:chgData name="隆誠 堀本" userId="2a8589c694f2ec76" providerId="LiveId" clId="{941F063C-AA7C-432A-A759-70B301AD2747}" dt="2024-02-06T05:58:16.437" v="2565"/>
          <ac:cxnSpMkLst>
            <pc:docMk/>
            <pc:sldMk cId="3719004764" sldId="428"/>
            <ac:cxnSpMk id="24" creationId="{B5FA3ACD-C397-DEC0-6CF5-F33E5CBA3803}"/>
          </ac:cxnSpMkLst>
        </pc:cxnChg>
        <pc:cxnChg chg="mod">
          <ac:chgData name="隆誠 堀本" userId="2a8589c694f2ec76" providerId="LiveId" clId="{941F063C-AA7C-432A-A759-70B301AD2747}" dt="2024-02-06T05:58:16.437" v="2565"/>
          <ac:cxnSpMkLst>
            <pc:docMk/>
            <pc:sldMk cId="3719004764" sldId="428"/>
            <ac:cxnSpMk id="25" creationId="{77B2B46A-A9E3-661C-D76E-193870A9E7BF}"/>
          </ac:cxnSpMkLst>
        </pc:cxnChg>
        <pc:cxnChg chg="mod">
          <ac:chgData name="隆誠 堀本" userId="2a8589c694f2ec76" providerId="LiveId" clId="{941F063C-AA7C-432A-A759-70B301AD2747}" dt="2024-02-06T05:58:16.437" v="2565"/>
          <ac:cxnSpMkLst>
            <pc:docMk/>
            <pc:sldMk cId="3719004764" sldId="428"/>
            <ac:cxnSpMk id="26" creationId="{0A9CA226-0A72-DCB4-39C4-BE2AEF489920}"/>
          </ac:cxnSpMkLst>
        </pc:cxnChg>
        <pc:cxnChg chg="mod">
          <ac:chgData name="隆誠 堀本" userId="2a8589c694f2ec76" providerId="LiveId" clId="{941F063C-AA7C-432A-A759-70B301AD2747}" dt="2024-02-06T05:58:16.437" v="2565"/>
          <ac:cxnSpMkLst>
            <pc:docMk/>
            <pc:sldMk cId="3719004764" sldId="428"/>
            <ac:cxnSpMk id="27" creationId="{3852AC96-F4F8-29F2-30EB-07D43F5FC47E}"/>
          </ac:cxnSpMkLst>
        </pc:cxnChg>
        <pc:cxnChg chg="mod">
          <ac:chgData name="隆誠 堀本" userId="2a8589c694f2ec76" providerId="LiveId" clId="{941F063C-AA7C-432A-A759-70B301AD2747}" dt="2024-02-06T05:58:16.437" v="2565"/>
          <ac:cxnSpMkLst>
            <pc:docMk/>
            <pc:sldMk cId="3719004764" sldId="428"/>
            <ac:cxnSpMk id="28" creationId="{5DAC57FD-05FC-CFC7-6A07-19F5662BB49C}"/>
          </ac:cxnSpMkLst>
        </pc:cxnChg>
        <pc:cxnChg chg="mod">
          <ac:chgData name="隆誠 堀本" userId="2a8589c694f2ec76" providerId="LiveId" clId="{941F063C-AA7C-432A-A759-70B301AD2747}" dt="2024-02-06T05:58:16.437" v="2565"/>
          <ac:cxnSpMkLst>
            <pc:docMk/>
            <pc:sldMk cId="3719004764" sldId="428"/>
            <ac:cxnSpMk id="29" creationId="{D81C1766-B75B-CA84-73DA-10D0B1FAF1C7}"/>
          </ac:cxnSpMkLst>
        </pc:cxnChg>
        <pc:cxnChg chg="mod">
          <ac:chgData name="隆誠 堀本" userId="2a8589c694f2ec76" providerId="LiveId" clId="{941F063C-AA7C-432A-A759-70B301AD2747}" dt="2024-02-06T05:57:00.447" v="2563" actId="478"/>
          <ac:cxnSpMkLst>
            <pc:docMk/>
            <pc:sldMk cId="3719004764" sldId="428"/>
            <ac:cxnSpMk id="61" creationId="{F10D57FC-18F4-013E-2E05-BD4A9147816C}"/>
          </ac:cxnSpMkLst>
        </pc:cxnChg>
        <pc:cxnChg chg="mod">
          <ac:chgData name="隆誠 堀本" userId="2a8589c694f2ec76" providerId="LiveId" clId="{941F063C-AA7C-432A-A759-70B301AD2747}" dt="2024-02-06T05:58:16.437" v="2565"/>
          <ac:cxnSpMkLst>
            <pc:docMk/>
            <pc:sldMk cId="3719004764" sldId="428"/>
            <ac:cxnSpMk id="96" creationId="{AA4D598A-34CA-996E-17C5-8A6D1AE7F1DB}"/>
          </ac:cxnSpMkLst>
        </pc:cxnChg>
        <pc:cxnChg chg="mod">
          <ac:chgData name="隆誠 堀本" userId="2a8589c694f2ec76" providerId="LiveId" clId="{941F063C-AA7C-432A-A759-70B301AD2747}" dt="2024-02-06T05:58:16.437" v="2565"/>
          <ac:cxnSpMkLst>
            <pc:docMk/>
            <pc:sldMk cId="3719004764" sldId="428"/>
            <ac:cxnSpMk id="97" creationId="{105889F8-0DD4-FA5E-8ED0-B6947745CFC8}"/>
          </ac:cxnSpMkLst>
        </pc:cxnChg>
        <pc:cxnChg chg="mod">
          <ac:chgData name="隆誠 堀本" userId="2a8589c694f2ec76" providerId="LiveId" clId="{941F063C-AA7C-432A-A759-70B301AD2747}" dt="2024-02-06T05:58:16.437" v="2565"/>
          <ac:cxnSpMkLst>
            <pc:docMk/>
            <pc:sldMk cId="3719004764" sldId="428"/>
            <ac:cxnSpMk id="98" creationId="{683926FF-EC86-ABDD-A589-C67D16DB2248}"/>
          </ac:cxnSpMkLst>
        </pc:cxnChg>
        <pc:cxnChg chg="mod">
          <ac:chgData name="隆誠 堀本" userId="2a8589c694f2ec76" providerId="LiveId" clId="{941F063C-AA7C-432A-A759-70B301AD2747}" dt="2024-02-06T05:58:16.437" v="2565"/>
          <ac:cxnSpMkLst>
            <pc:docMk/>
            <pc:sldMk cId="3719004764" sldId="428"/>
            <ac:cxnSpMk id="99" creationId="{0A365AA6-0C7C-EA1A-7475-655DE13D7DCC}"/>
          </ac:cxnSpMkLst>
        </pc:cxnChg>
        <pc:cxnChg chg="mod">
          <ac:chgData name="隆誠 堀本" userId="2a8589c694f2ec76" providerId="LiveId" clId="{941F063C-AA7C-432A-A759-70B301AD2747}" dt="2024-02-06T05:58:16.437" v="2565"/>
          <ac:cxnSpMkLst>
            <pc:docMk/>
            <pc:sldMk cId="3719004764" sldId="428"/>
            <ac:cxnSpMk id="100" creationId="{A6ACF1BC-9CF1-8175-6BCD-40917E8D19A8}"/>
          </ac:cxnSpMkLst>
        </pc:cxnChg>
        <pc:cxnChg chg="mod">
          <ac:chgData name="隆誠 堀本" userId="2a8589c694f2ec76" providerId="LiveId" clId="{941F063C-AA7C-432A-A759-70B301AD2747}" dt="2024-02-06T05:58:16.437" v="2565"/>
          <ac:cxnSpMkLst>
            <pc:docMk/>
            <pc:sldMk cId="3719004764" sldId="428"/>
            <ac:cxnSpMk id="101" creationId="{41713664-2BB5-682C-5A34-31F869785E90}"/>
          </ac:cxnSpMkLst>
        </pc:cxnChg>
        <pc:cxnChg chg="mod">
          <ac:chgData name="隆誠 堀本" userId="2a8589c694f2ec76" providerId="LiveId" clId="{941F063C-AA7C-432A-A759-70B301AD2747}" dt="2024-02-06T05:58:16.437" v="2565"/>
          <ac:cxnSpMkLst>
            <pc:docMk/>
            <pc:sldMk cId="3719004764" sldId="428"/>
            <ac:cxnSpMk id="102" creationId="{178E1A64-F84F-16EB-3586-9F9A52A686F4}"/>
          </ac:cxnSpMkLst>
        </pc:cxnChg>
      </pc:sldChg>
      <pc:sldChg chg="modSp del mod">
        <pc:chgData name="隆誠 堀本" userId="2a8589c694f2ec76" providerId="LiveId" clId="{941F063C-AA7C-432A-A759-70B301AD2747}" dt="2024-02-06T06:19:21.381" v="2711" actId="2696"/>
        <pc:sldMkLst>
          <pc:docMk/>
          <pc:sldMk cId="1018094499" sldId="429"/>
        </pc:sldMkLst>
        <pc:spChg chg="mod">
          <ac:chgData name="隆誠 堀本" userId="2a8589c694f2ec76" providerId="LiveId" clId="{941F063C-AA7C-432A-A759-70B301AD2747}" dt="2024-02-06T06:14:34.164" v="2654" actId="404"/>
          <ac:spMkLst>
            <pc:docMk/>
            <pc:sldMk cId="1018094499" sldId="429"/>
            <ac:spMk id="3" creationId="{8F081CB1-B52B-E343-6665-FE6B2F90B017}"/>
          </ac:spMkLst>
        </pc:spChg>
        <pc:spChg chg="mod">
          <ac:chgData name="隆誠 堀本" userId="2a8589c694f2ec76" providerId="LiveId" clId="{941F063C-AA7C-432A-A759-70B301AD2747}" dt="2024-02-06T06:14:37.505" v="2655" actId="404"/>
          <ac:spMkLst>
            <pc:docMk/>
            <pc:sldMk cId="1018094499" sldId="429"/>
            <ac:spMk id="4" creationId="{0C85F418-DFD6-0EAF-45D3-0781C23A178D}"/>
          </ac:spMkLst>
        </pc:spChg>
      </pc:sldChg>
      <pc:sldChg chg="delSp modSp mod ord modNotesTx">
        <pc:chgData name="隆誠 堀本" userId="2a8589c694f2ec76" providerId="LiveId" clId="{941F063C-AA7C-432A-A759-70B301AD2747}" dt="2024-02-07T04:29:23.890" v="8243" actId="20577"/>
        <pc:sldMkLst>
          <pc:docMk/>
          <pc:sldMk cId="989324706" sldId="431"/>
        </pc:sldMkLst>
        <pc:spChg chg="mod">
          <ac:chgData name="隆誠 堀本" userId="2a8589c694f2ec76" providerId="LiveId" clId="{941F063C-AA7C-432A-A759-70B301AD2747}" dt="2024-02-05T06:52:22.885" v="591" actId="20577"/>
          <ac:spMkLst>
            <pc:docMk/>
            <pc:sldMk cId="989324706" sldId="431"/>
            <ac:spMk id="15" creationId="{AA5D7CDA-D982-5CA8-E145-A1A0D2F9E48F}"/>
          </ac:spMkLst>
        </pc:spChg>
        <pc:spChg chg="mod">
          <ac:chgData name="隆誠 堀本" userId="2a8589c694f2ec76" providerId="LiveId" clId="{941F063C-AA7C-432A-A759-70B301AD2747}" dt="2024-02-06T02:04:16.057" v="1336" actId="20577"/>
          <ac:spMkLst>
            <pc:docMk/>
            <pc:sldMk cId="989324706" sldId="431"/>
            <ac:spMk id="17" creationId="{B7366AC2-D6A5-697C-F213-FBAE00BFE641}"/>
          </ac:spMkLst>
        </pc:spChg>
        <pc:spChg chg="del">
          <ac:chgData name="隆誠 堀本" userId="2a8589c694f2ec76" providerId="LiveId" clId="{941F063C-AA7C-432A-A759-70B301AD2747}" dt="2024-02-06T02:00:39.668" v="1251" actId="478"/>
          <ac:spMkLst>
            <pc:docMk/>
            <pc:sldMk cId="989324706" sldId="431"/>
            <ac:spMk id="29" creationId="{81A263BB-2F5C-E872-C9DC-F189F8E1A58C}"/>
          </ac:spMkLst>
        </pc:spChg>
        <pc:graphicFrameChg chg="mod modGraphic">
          <ac:chgData name="隆誠 堀本" userId="2a8589c694f2ec76" providerId="LiveId" clId="{941F063C-AA7C-432A-A759-70B301AD2747}" dt="2024-02-06T02:05:45.575" v="1358" actId="404"/>
          <ac:graphicFrameMkLst>
            <pc:docMk/>
            <pc:sldMk cId="989324706" sldId="431"/>
            <ac:graphicFrameMk id="30" creationId="{8E62DB77-A6A9-AF2F-5949-60E51E210978}"/>
          </ac:graphicFrameMkLst>
        </pc:graphicFrameChg>
      </pc:sldChg>
      <pc:sldChg chg="modSp mod ord">
        <pc:chgData name="隆誠 堀本" userId="2a8589c694f2ec76" providerId="LiveId" clId="{941F063C-AA7C-432A-A759-70B301AD2747}" dt="2024-02-07T02:10:36.343" v="5351"/>
        <pc:sldMkLst>
          <pc:docMk/>
          <pc:sldMk cId="3760421397" sldId="432"/>
        </pc:sldMkLst>
        <pc:spChg chg="mod">
          <ac:chgData name="隆誠 堀本" userId="2a8589c694f2ec76" providerId="LiveId" clId="{941F063C-AA7C-432A-A759-70B301AD2747}" dt="2024-02-05T07:21:57.335" v="796" actId="27636"/>
          <ac:spMkLst>
            <pc:docMk/>
            <pc:sldMk cId="3760421397" sldId="432"/>
            <ac:spMk id="2" creationId="{7CAC9385-9B5C-16CF-19CA-C6AAC76A2E9A}"/>
          </ac:spMkLst>
        </pc:spChg>
        <pc:spChg chg="mod">
          <ac:chgData name="隆誠 堀本" userId="2a8589c694f2ec76" providerId="LiveId" clId="{941F063C-AA7C-432A-A759-70B301AD2747}" dt="2024-02-06T06:07:16.142" v="2610" actId="20577"/>
          <ac:spMkLst>
            <pc:docMk/>
            <pc:sldMk cId="3760421397" sldId="432"/>
            <ac:spMk id="5" creationId="{C594FBBB-84F5-02A9-3B75-3B610495F271}"/>
          </ac:spMkLst>
        </pc:spChg>
        <pc:spChg chg="mod">
          <ac:chgData name="隆誠 堀本" userId="2a8589c694f2ec76" providerId="LiveId" clId="{941F063C-AA7C-432A-A759-70B301AD2747}" dt="2024-02-06T06:07:21.673" v="2620" actId="20577"/>
          <ac:spMkLst>
            <pc:docMk/>
            <pc:sldMk cId="3760421397" sldId="432"/>
            <ac:spMk id="7" creationId="{4577DBDA-0844-B8B9-E51A-86EED59A6920}"/>
          </ac:spMkLst>
        </pc:spChg>
      </pc:sldChg>
      <pc:sldChg chg="del">
        <pc:chgData name="隆誠 堀本" userId="2a8589c694f2ec76" providerId="LiveId" clId="{941F063C-AA7C-432A-A759-70B301AD2747}" dt="2024-02-06T06:19:27.960" v="2712" actId="2696"/>
        <pc:sldMkLst>
          <pc:docMk/>
          <pc:sldMk cId="2173088162" sldId="437"/>
        </pc:sldMkLst>
      </pc:sldChg>
      <pc:sldChg chg="modSp mod ord">
        <pc:chgData name="隆誠 堀本" userId="2a8589c694f2ec76" providerId="LiveId" clId="{941F063C-AA7C-432A-A759-70B301AD2747}" dt="2024-02-06T07:15:43.830" v="2769"/>
        <pc:sldMkLst>
          <pc:docMk/>
          <pc:sldMk cId="3892997594" sldId="439"/>
        </pc:sldMkLst>
        <pc:spChg chg="mod">
          <ac:chgData name="隆誠 堀本" userId="2a8589c694f2ec76" providerId="LiveId" clId="{941F063C-AA7C-432A-A759-70B301AD2747}" dt="2024-02-05T06:52:07.607" v="571" actId="20577"/>
          <ac:spMkLst>
            <pc:docMk/>
            <pc:sldMk cId="3892997594" sldId="439"/>
            <ac:spMk id="15" creationId="{AA5D7CDA-D982-5CA8-E145-A1A0D2F9E48F}"/>
          </ac:spMkLst>
        </pc:spChg>
      </pc:sldChg>
      <pc:sldChg chg="modSp mod ord">
        <pc:chgData name="隆誠 堀本" userId="2a8589c694f2ec76" providerId="LiveId" clId="{941F063C-AA7C-432A-A759-70B301AD2747}" dt="2024-02-06T07:18:01.266" v="2776"/>
        <pc:sldMkLst>
          <pc:docMk/>
          <pc:sldMk cId="783251379" sldId="440"/>
        </pc:sldMkLst>
        <pc:spChg chg="mod">
          <ac:chgData name="隆誠 堀本" userId="2a8589c694f2ec76" providerId="LiveId" clId="{941F063C-AA7C-432A-A759-70B301AD2747}" dt="2024-02-05T07:22:55.780" v="818" actId="27636"/>
          <ac:spMkLst>
            <pc:docMk/>
            <pc:sldMk cId="783251379" sldId="440"/>
            <ac:spMk id="4" creationId="{2FAA92EB-95D1-A4CA-2899-2929ED852CF5}"/>
          </ac:spMkLst>
        </pc:spChg>
      </pc:sldChg>
      <pc:sldChg chg="modSp mod ord">
        <pc:chgData name="隆誠 堀本" userId="2a8589c694f2ec76" providerId="LiveId" clId="{941F063C-AA7C-432A-A759-70B301AD2747}" dt="2024-02-06T07:18:01.266" v="2776"/>
        <pc:sldMkLst>
          <pc:docMk/>
          <pc:sldMk cId="1740183164" sldId="441"/>
        </pc:sldMkLst>
        <pc:spChg chg="mod">
          <ac:chgData name="隆誠 堀本" userId="2a8589c694f2ec76" providerId="LiveId" clId="{941F063C-AA7C-432A-A759-70B301AD2747}" dt="2024-02-05T07:22:43.449" v="810" actId="27636"/>
          <ac:spMkLst>
            <pc:docMk/>
            <pc:sldMk cId="1740183164" sldId="441"/>
            <ac:spMk id="4" creationId="{2FAA92EB-95D1-A4CA-2899-2929ED852CF5}"/>
          </ac:spMkLst>
        </pc:spChg>
      </pc:sldChg>
      <pc:sldChg chg="addSp delSp modSp mod ord modNotesTx">
        <pc:chgData name="隆誠 堀本" userId="2a8589c694f2ec76" providerId="LiveId" clId="{941F063C-AA7C-432A-A759-70B301AD2747}" dt="2024-02-07T02:57:26.169" v="6272" actId="20577"/>
        <pc:sldMkLst>
          <pc:docMk/>
          <pc:sldMk cId="2973686158" sldId="442"/>
        </pc:sldMkLst>
        <pc:spChg chg="mod">
          <ac:chgData name="隆誠 堀本" userId="2a8589c694f2ec76" providerId="LiveId" clId="{941F063C-AA7C-432A-A759-70B301AD2747}" dt="2024-02-06T07:48:51.216" v="2846" actId="1076"/>
          <ac:spMkLst>
            <pc:docMk/>
            <pc:sldMk cId="2973686158" sldId="442"/>
            <ac:spMk id="2" creationId="{4E4DA43C-6B69-58FF-71E6-4DBD6D5A26D5}"/>
          </ac:spMkLst>
        </pc:spChg>
        <pc:spChg chg="mod">
          <ac:chgData name="隆誠 堀本" userId="2a8589c694f2ec76" providerId="LiveId" clId="{941F063C-AA7C-432A-A759-70B301AD2747}" dt="2024-02-06T07:48:56.739" v="2847" actId="1076"/>
          <ac:spMkLst>
            <pc:docMk/>
            <pc:sldMk cId="2973686158" sldId="442"/>
            <ac:spMk id="3" creationId="{5EDD3FEC-0917-3A80-A533-E71E12D27924}"/>
          </ac:spMkLst>
        </pc:spChg>
        <pc:spChg chg="del mod">
          <ac:chgData name="隆誠 堀本" userId="2a8589c694f2ec76" providerId="LiveId" clId="{941F063C-AA7C-432A-A759-70B301AD2747}" dt="2024-02-06T07:46:30.517" v="2794" actId="478"/>
          <ac:spMkLst>
            <pc:docMk/>
            <pc:sldMk cId="2973686158" sldId="442"/>
            <ac:spMk id="4" creationId="{1220A784-9408-E724-1FBA-A5FB5BD977B2}"/>
          </ac:spMkLst>
        </pc:spChg>
        <pc:spChg chg="add mod">
          <ac:chgData name="隆誠 堀本" userId="2a8589c694f2ec76" providerId="LiveId" clId="{941F063C-AA7C-432A-A759-70B301AD2747}" dt="2024-02-06T07:49:02.289" v="2848" actId="1076"/>
          <ac:spMkLst>
            <pc:docMk/>
            <pc:sldMk cId="2973686158" sldId="442"/>
            <ac:spMk id="7" creationId="{277323BC-80E0-A7CC-F822-C36416EC3D3F}"/>
          </ac:spMkLst>
        </pc:spChg>
        <pc:spChg chg="add mod">
          <ac:chgData name="隆誠 堀本" userId="2a8589c694f2ec76" providerId="LiveId" clId="{941F063C-AA7C-432A-A759-70B301AD2747}" dt="2024-02-06T07:49:02.289" v="2848" actId="1076"/>
          <ac:spMkLst>
            <pc:docMk/>
            <pc:sldMk cId="2973686158" sldId="442"/>
            <ac:spMk id="9" creationId="{EA4ED7F9-BCCF-D93A-55F2-EFF1997D5D98}"/>
          </ac:spMkLst>
        </pc:spChg>
        <pc:spChg chg="mod">
          <ac:chgData name="隆誠 堀本" userId="2a8589c694f2ec76" providerId="LiveId" clId="{941F063C-AA7C-432A-A759-70B301AD2747}" dt="2024-02-06T02:50:34.508" v="1763" actId="20577"/>
          <ac:spMkLst>
            <pc:docMk/>
            <pc:sldMk cId="2973686158" sldId="442"/>
            <ac:spMk id="12" creationId="{8B4A258B-3E8C-426A-6EBD-892CFB68F165}"/>
          </ac:spMkLst>
        </pc:spChg>
      </pc:sldChg>
      <pc:sldChg chg="modSp del mod">
        <pc:chgData name="隆誠 堀本" userId="2a8589c694f2ec76" providerId="LiveId" clId="{941F063C-AA7C-432A-A759-70B301AD2747}" dt="2024-02-06T06:37:26.852" v="2740" actId="2696"/>
        <pc:sldMkLst>
          <pc:docMk/>
          <pc:sldMk cId="1357539551" sldId="443"/>
        </pc:sldMkLst>
        <pc:spChg chg="mod">
          <ac:chgData name="隆誠 堀本" userId="2a8589c694f2ec76" providerId="LiveId" clId="{941F063C-AA7C-432A-A759-70B301AD2747}" dt="2024-02-05T07:22:16.629" v="798" actId="27636"/>
          <ac:spMkLst>
            <pc:docMk/>
            <pc:sldMk cId="1357539551" sldId="443"/>
            <ac:spMk id="2" creationId="{7CAC9385-9B5C-16CF-19CA-C6AAC76A2E9A}"/>
          </ac:spMkLst>
        </pc:spChg>
      </pc:sldChg>
      <pc:sldChg chg="modSp mod ord modNotesTx">
        <pc:chgData name="隆誠 堀本" userId="2a8589c694f2ec76" providerId="LiveId" clId="{941F063C-AA7C-432A-A759-70B301AD2747}" dt="2024-02-07T03:20:49.165" v="7772" actId="20577"/>
        <pc:sldMkLst>
          <pc:docMk/>
          <pc:sldMk cId="2148298799" sldId="445"/>
        </pc:sldMkLst>
        <pc:spChg chg="mod">
          <ac:chgData name="隆誠 堀本" userId="2a8589c694f2ec76" providerId="LiveId" clId="{941F063C-AA7C-432A-A759-70B301AD2747}" dt="2024-02-05T07:21:37.909" v="746" actId="27636"/>
          <ac:spMkLst>
            <pc:docMk/>
            <pc:sldMk cId="2148298799" sldId="445"/>
            <ac:spMk id="2" creationId="{7CAC9385-9B5C-16CF-19CA-C6AAC76A2E9A}"/>
          </ac:spMkLst>
        </pc:spChg>
        <pc:spChg chg="mod">
          <ac:chgData name="隆誠 堀本" userId="2a8589c694f2ec76" providerId="LiveId" clId="{941F063C-AA7C-432A-A759-70B301AD2747}" dt="2024-02-06T06:09:42.560" v="2624" actId="20577"/>
          <ac:spMkLst>
            <pc:docMk/>
            <pc:sldMk cId="2148298799" sldId="445"/>
            <ac:spMk id="4" creationId="{F02A87EE-A03A-E6C3-4059-1B0FF632B93F}"/>
          </ac:spMkLst>
        </pc:spChg>
        <pc:spChg chg="mod">
          <ac:chgData name="隆誠 堀本" userId="2a8589c694f2ec76" providerId="LiveId" clId="{941F063C-AA7C-432A-A759-70B301AD2747}" dt="2024-02-06T06:09:59.978" v="2628" actId="1076"/>
          <ac:spMkLst>
            <pc:docMk/>
            <pc:sldMk cId="2148298799" sldId="445"/>
            <ac:spMk id="5" creationId="{932EE73D-C875-8D01-EAC3-9ABFC0447121}"/>
          </ac:spMkLst>
        </pc:spChg>
        <pc:spChg chg="mod">
          <ac:chgData name="隆誠 堀本" userId="2a8589c694f2ec76" providerId="LiveId" clId="{941F063C-AA7C-432A-A759-70B301AD2747}" dt="2024-02-06T06:10:07.139" v="2629" actId="1076"/>
          <ac:spMkLst>
            <pc:docMk/>
            <pc:sldMk cId="2148298799" sldId="445"/>
            <ac:spMk id="6" creationId="{90C503A0-0931-D6EF-6F0A-97931E158A5B}"/>
          </ac:spMkLst>
        </pc:spChg>
      </pc:sldChg>
      <pc:sldChg chg="ord">
        <pc:chgData name="隆誠 堀本" userId="2a8589c694f2ec76" providerId="LiveId" clId="{941F063C-AA7C-432A-A759-70B301AD2747}" dt="2024-02-05T07:08:18.855" v="718"/>
        <pc:sldMkLst>
          <pc:docMk/>
          <pc:sldMk cId="2844122443" sldId="447"/>
        </pc:sldMkLst>
      </pc:sldChg>
      <pc:sldChg chg="ord">
        <pc:chgData name="隆誠 堀本" userId="2a8589c694f2ec76" providerId="LiveId" clId="{941F063C-AA7C-432A-A759-70B301AD2747}" dt="2024-02-05T07:08:18.855" v="718"/>
        <pc:sldMkLst>
          <pc:docMk/>
          <pc:sldMk cId="2835923384" sldId="448"/>
        </pc:sldMkLst>
      </pc:sldChg>
      <pc:sldChg chg="modSp mod ord">
        <pc:chgData name="隆誠 堀本" userId="2a8589c694f2ec76" providerId="LiveId" clId="{941F063C-AA7C-432A-A759-70B301AD2747}" dt="2024-02-05T08:07:59.905" v="1019"/>
        <pc:sldMkLst>
          <pc:docMk/>
          <pc:sldMk cId="726236578" sldId="449"/>
        </pc:sldMkLst>
        <pc:spChg chg="mod">
          <ac:chgData name="隆誠 堀本" userId="2a8589c694f2ec76" providerId="LiveId" clId="{941F063C-AA7C-432A-A759-70B301AD2747}" dt="2024-02-05T07:19:16.435" v="722" actId="20577"/>
          <ac:spMkLst>
            <pc:docMk/>
            <pc:sldMk cId="726236578" sldId="449"/>
            <ac:spMk id="4" creationId="{B2FB028C-F284-AE1E-5AA8-C8E24A2D8498}"/>
          </ac:spMkLst>
        </pc:spChg>
      </pc:sldChg>
      <pc:sldChg chg="modSp mod ord">
        <pc:chgData name="隆誠 堀本" userId="2a8589c694f2ec76" providerId="LiveId" clId="{941F063C-AA7C-432A-A759-70B301AD2747}" dt="2024-02-06T07:15:43.830" v="2769"/>
        <pc:sldMkLst>
          <pc:docMk/>
          <pc:sldMk cId="2949452253" sldId="452"/>
        </pc:sldMkLst>
        <pc:spChg chg="mod">
          <ac:chgData name="隆誠 堀本" userId="2a8589c694f2ec76" providerId="LiveId" clId="{941F063C-AA7C-432A-A759-70B301AD2747}" dt="2024-02-05T06:52:14.719" v="584" actId="20577"/>
          <ac:spMkLst>
            <pc:docMk/>
            <pc:sldMk cId="2949452253" sldId="452"/>
            <ac:spMk id="15" creationId="{AA5D7CDA-D982-5CA8-E145-A1A0D2F9E48F}"/>
          </ac:spMkLst>
        </pc:spChg>
      </pc:sldChg>
      <pc:sldChg chg="ord">
        <pc:chgData name="隆誠 堀本" userId="2a8589c694f2ec76" providerId="LiveId" clId="{941F063C-AA7C-432A-A759-70B301AD2747}" dt="2024-02-05T06:55:03.914" v="639"/>
        <pc:sldMkLst>
          <pc:docMk/>
          <pc:sldMk cId="651686362" sldId="454"/>
        </pc:sldMkLst>
      </pc:sldChg>
      <pc:sldChg chg="ord">
        <pc:chgData name="隆誠 堀本" userId="2a8589c694f2ec76" providerId="LiveId" clId="{941F063C-AA7C-432A-A759-70B301AD2747}" dt="2024-02-05T06:55:16.386" v="641"/>
        <pc:sldMkLst>
          <pc:docMk/>
          <pc:sldMk cId="3098076629" sldId="455"/>
        </pc:sldMkLst>
      </pc:sldChg>
      <pc:sldChg chg="addSp delSp modSp mod modNotesTx">
        <pc:chgData name="隆誠 堀本" userId="2a8589c694f2ec76" providerId="LiveId" clId="{941F063C-AA7C-432A-A759-70B301AD2747}" dt="2024-02-07T01:10:46.757" v="3314"/>
        <pc:sldMkLst>
          <pc:docMk/>
          <pc:sldMk cId="3165739065" sldId="457"/>
        </pc:sldMkLst>
        <pc:spChg chg="del mod">
          <ac:chgData name="隆誠 堀本" userId="2a8589c694f2ec76" providerId="LiveId" clId="{941F063C-AA7C-432A-A759-70B301AD2747}" dt="2024-02-07T01:10:05.064" v="3310" actId="478"/>
          <ac:spMkLst>
            <pc:docMk/>
            <pc:sldMk cId="3165739065" sldId="457"/>
            <ac:spMk id="5" creationId="{E5E0D810-C1F8-5453-8286-A1B2B56C596A}"/>
          </ac:spMkLst>
        </pc:spChg>
        <pc:spChg chg="mod">
          <ac:chgData name="隆誠 堀本" userId="2a8589c694f2ec76" providerId="LiveId" clId="{941F063C-AA7C-432A-A759-70B301AD2747}" dt="2024-02-07T01:03:51.690" v="3235" actId="404"/>
          <ac:spMkLst>
            <pc:docMk/>
            <pc:sldMk cId="3165739065" sldId="457"/>
            <ac:spMk id="8" creationId="{20CF2930-3B2C-D94B-64DB-862796FC0501}"/>
          </ac:spMkLst>
        </pc:spChg>
        <pc:spChg chg="mod">
          <ac:chgData name="隆誠 堀本" userId="2a8589c694f2ec76" providerId="LiveId" clId="{941F063C-AA7C-432A-A759-70B301AD2747}" dt="2024-02-05T06:24:00.474" v="466"/>
          <ac:spMkLst>
            <pc:docMk/>
            <pc:sldMk cId="3165739065" sldId="457"/>
            <ac:spMk id="10" creationId="{0249C512-91DB-D0B2-2653-75765D41FBEA}"/>
          </ac:spMkLst>
        </pc:spChg>
        <pc:spChg chg="mod">
          <ac:chgData name="隆誠 堀本" userId="2a8589c694f2ec76" providerId="LiveId" clId="{941F063C-AA7C-432A-A759-70B301AD2747}" dt="2024-02-07T01:04:14.956" v="3239" actId="14100"/>
          <ac:spMkLst>
            <pc:docMk/>
            <pc:sldMk cId="3165739065" sldId="457"/>
            <ac:spMk id="11" creationId="{F09BE40D-9A59-2C22-5CF4-14D7DC01076D}"/>
          </ac:spMkLst>
        </pc:spChg>
        <pc:spChg chg="mod">
          <ac:chgData name="隆誠 堀本" userId="2a8589c694f2ec76" providerId="LiveId" clId="{941F063C-AA7C-432A-A759-70B301AD2747}" dt="2024-02-05T06:24:00.474" v="466"/>
          <ac:spMkLst>
            <pc:docMk/>
            <pc:sldMk cId="3165739065" sldId="457"/>
            <ac:spMk id="12" creationId="{C3DEA60D-9727-BBE0-2A55-DED37A536F18}"/>
          </ac:spMkLst>
        </pc:spChg>
        <pc:spChg chg="mod">
          <ac:chgData name="隆誠 堀本" userId="2a8589c694f2ec76" providerId="LiveId" clId="{941F063C-AA7C-432A-A759-70B301AD2747}" dt="2024-02-05T06:24:00.474" v="466"/>
          <ac:spMkLst>
            <pc:docMk/>
            <pc:sldMk cId="3165739065" sldId="457"/>
            <ac:spMk id="13" creationId="{B738F23C-9C58-4709-E19E-EA36CAB3DA16}"/>
          </ac:spMkLst>
        </pc:spChg>
        <pc:spChg chg="mod">
          <ac:chgData name="隆誠 堀本" userId="2a8589c694f2ec76" providerId="LiveId" clId="{941F063C-AA7C-432A-A759-70B301AD2747}" dt="2024-02-05T06:24:00.474" v="466"/>
          <ac:spMkLst>
            <pc:docMk/>
            <pc:sldMk cId="3165739065" sldId="457"/>
            <ac:spMk id="15" creationId="{6CD1011C-1F61-2679-E7D7-5EF9F0DF6FB2}"/>
          </ac:spMkLst>
        </pc:spChg>
        <pc:spChg chg="mod">
          <ac:chgData name="隆誠 堀本" userId="2a8589c694f2ec76" providerId="LiveId" clId="{941F063C-AA7C-432A-A759-70B301AD2747}" dt="2024-02-05T06:24:00.474" v="466"/>
          <ac:spMkLst>
            <pc:docMk/>
            <pc:sldMk cId="3165739065" sldId="457"/>
            <ac:spMk id="16" creationId="{821B38E1-4608-7337-BE28-5FF9F9AEA8FA}"/>
          </ac:spMkLst>
        </pc:spChg>
        <pc:spChg chg="mod">
          <ac:chgData name="隆誠 堀本" userId="2a8589c694f2ec76" providerId="LiveId" clId="{941F063C-AA7C-432A-A759-70B301AD2747}" dt="2024-02-05T06:24:00.474" v="466"/>
          <ac:spMkLst>
            <pc:docMk/>
            <pc:sldMk cId="3165739065" sldId="457"/>
            <ac:spMk id="17" creationId="{97848D99-2C9C-4BA7-BC5C-F77E52257D8F}"/>
          </ac:spMkLst>
        </pc:spChg>
        <pc:spChg chg="mod">
          <ac:chgData name="隆誠 堀本" userId="2a8589c694f2ec76" providerId="LiveId" clId="{941F063C-AA7C-432A-A759-70B301AD2747}" dt="2024-02-05T06:24:00.474" v="466"/>
          <ac:spMkLst>
            <pc:docMk/>
            <pc:sldMk cId="3165739065" sldId="457"/>
            <ac:spMk id="18" creationId="{19C7882E-1580-A566-C0B5-729D0530BCE6}"/>
          </ac:spMkLst>
        </pc:spChg>
        <pc:spChg chg="mod">
          <ac:chgData name="隆誠 堀本" userId="2a8589c694f2ec76" providerId="LiveId" clId="{941F063C-AA7C-432A-A759-70B301AD2747}" dt="2024-02-05T06:24:00.474" v="466"/>
          <ac:spMkLst>
            <pc:docMk/>
            <pc:sldMk cId="3165739065" sldId="457"/>
            <ac:spMk id="19" creationId="{4FC5FC5A-E203-9580-66A5-3A3EC21C3F9B}"/>
          </ac:spMkLst>
        </pc:spChg>
        <pc:spChg chg="del mod">
          <ac:chgData name="隆誠 堀本" userId="2a8589c694f2ec76" providerId="LiveId" clId="{941F063C-AA7C-432A-A759-70B301AD2747}" dt="2024-02-07T01:10:05.064" v="3310" actId="478"/>
          <ac:spMkLst>
            <pc:docMk/>
            <pc:sldMk cId="3165739065" sldId="457"/>
            <ac:spMk id="21" creationId="{5BF3C8D5-03FC-BEE7-F868-4B6241EF80F0}"/>
          </ac:spMkLst>
        </pc:spChg>
        <pc:spChg chg="mod">
          <ac:chgData name="隆誠 堀本" userId="2a8589c694f2ec76" providerId="LiveId" clId="{941F063C-AA7C-432A-A759-70B301AD2747}" dt="2024-02-07T01:08:03.005" v="3298" actId="14100"/>
          <ac:spMkLst>
            <pc:docMk/>
            <pc:sldMk cId="3165739065" sldId="457"/>
            <ac:spMk id="47" creationId="{8AD29D25-D139-1A6F-5813-FAD7D5EB5AD6}"/>
          </ac:spMkLst>
        </pc:spChg>
        <pc:spChg chg="mod">
          <ac:chgData name="隆誠 堀本" userId="2a8589c694f2ec76" providerId="LiveId" clId="{941F063C-AA7C-432A-A759-70B301AD2747}" dt="2024-02-07T01:08:03.005" v="3298" actId="14100"/>
          <ac:spMkLst>
            <pc:docMk/>
            <pc:sldMk cId="3165739065" sldId="457"/>
            <ac:spMk id="49" creationId="{B8DF708D-FCD5-71C3-CB08-81A02D185D2E}"/>
          </ac:spMkLst>
        </pc:spChg>
        <pc:spChg chg="mod">
          <ac:chgData name="隆誠 堀本" userId="2a8589c694f2ec76" providerId="LiveId" clId="{941F063C-AA7C-432A-A759-70B301AD2747}" dt="2024-02-07T01:08:03.005" v="3298" actId="14100"/>
          <ac:spMkLst>
            <pc:docMk/>
            <pc:sldMk cId="3165739065" sldId="457"/>
            <ac:spMk id="50" creationId="{E3D01DC4-5D3C-982B-44D7-5322003659C5}"/>
          </ac:spMkLst>
        </pc:spChg>
        <pc:spChg chg="mod">
          <ac:chgData name="隆誠 堀本" userId="2a8589c694f2ec76" providerId="LiveId" clId="{941F063C-AA7C-432A-A759-70B301AD2747}" dt="2024-02-07T01:08:03.005" v="3298" actId="14100"/>
          <ac:spMkLst>
            <pc:docMk/>
            <pc:sldMk cId="3165739065" sldId="457"/>
            <ac:spMk id="59" creationId="{6633F360-DAE8-794C-1977-BE6E948B9034}"/>
          </ac:spMkLst>
        </pc:spChg>
        <pc:spChg chg="mod">
          <ac:chgData name="隆誠 堀本" userId="2a8589c694f2ec76" providerId="LiveId" clId="{941F063C-AA7C-432A-A759-70B301AD2747}" dt="2024-02-07T01:08:03.005" v="3298" actId="14100"/>
          <ac:spMkLst>
            <pc:docMk/>
            <pc:sldMk cId="3165739065" sldId="457"/>
            <ac:spMk id="62" creationId="{D17E1B32-7B67-0935-E9A5-EA81AC576B15}"/>
          </ac:spMkLst>
        </pc:spChg>
        <pc:spChg chg="mod">
          <ac:chgData name="隆誠 堀本" userId="2a8589c694f2ec76" providerId="LiveId" clId="{941F063C-AA7C-432A-A759-70B301AD2747}" dt="2024-02-07T01:08:03.005" v="3298" actId="14100"/>
          <ac:spMkLst>
            <pc:docMk/>
            <pc:sldMk cId="3165739065" sldId="457"/>
            <ac:spMk id="63" creationId="{1F181487-0AD5-90F1-58E4-4E806946C0A5}"/>
          </ac:spMkLst>
        </pc:spChg>
        <pc:spChg chg="mod">
          <ac:chgData name="隆誠 堀本" userId="2a8589c694f2ec76" providerId="LiveId" clId="{941F063C-AA7C-432A-A759-70B301AD2747}" dt="2024-02-07T01:08:03.005" v="3298" actId="14100"/>
          <ac:spMkLst>
            <pc:docMk/>
            <pc:sldMk cId="3165739065" sldId="457"/>
            <ac:spMk id="64" creationId="{ACACB495-F178-1164-6B76-5B44573FDEF1}"/>
          </ac:spMkLst>
        </pc:spChg>
        <pc:spChg chg="mod">
          <ac:chgData name="隆誠 堀本" userId="2a8589c694f2ec76" providerId="LiveId" clId="{941F063C-AA7C-432A-A759-70B301AD2747}" dt="2024-02-07T01:08:03.005" v="3298" actId="14100"/>
          <ac:spMkLst>
            <pc:docMk/>
            <pc:sldMk cId="3165739065" sldId="457"/>
            <ac:spMk id="65" creationId="{3EC5D036-B23E-19F8-8491-FB56A1DB6493}"/>
          </ac:spMkLst>
        </pc:spChg>
        <pc:spChg chg="mod">
          <ac:chgData name="隆誠 堀本" userId="2a8589c694f2ec76" providerId="LiveId" clId="{941F063C-AA7C-432A-A759-70B301AD2747}" dt="2024-02-07T01:08:03.005" v="3298" actId="14100"/>
          <ac:spMkLst>
            <pc:docMk/>
            <pc:sldMk cId="3165739065" sldId="457"/>
            <ac:spMk id="66" creationId="{139125DE-F32F-70D0-06CB-6789AC0209D2}"/>
          </ac:spMkLst>
        </pc:spChg>
        <pc:spChg chg="mod">
          <ac:chgData name="隆誠 堀本" userId="2a8589c694f2ec76" providerId="LiveId" clId="{941F063C-AA7C-432A-A759-70B301AD2747}" dt="2024-02-07T01:08:03.005" v="3298" actId="14100"/>
          <ac:spMkLst>
            <pc:docMk/>
            <pc:sldMk cId="3165739065" sldId="457"/>
            <ac:spMk id="67" creationId="{DDA04BBC-8997-D3EA-4EE8-020803E54C56}"/>
          </ac:spMkLst>
        </pc:spChg>
        <pc:spChg chg="mod">
          <ac:chgData name="隆誠 堀本" userId="2a8589c694f2ec76" providerId="LiveId" clId="{941F063C-AA7C-432A-A759-70B301AD2747}" dt="2024-02-07T01:08:03.005" v="3298" actId="14100"/>
          <ac:spMkLst>
            <pc:docMk/>
            <pc:sldMk cId="3165739065" sldId="457"/>
            <ac:spMk id="68" creationId="{A297ABDD-8AD4-AAFC-D82F-4EF22B7B08CD}"/>
          </ac:spMkLst>
        </pc:spChg>
        <pc:spChg chg="add del mod">
          <ac:chgData name="隆誠 堀本" userId="2a8589c694f2ec76" providerId="LiveId" clId="{941F063C-AA7C-432A-A759-70B301AD2747}" dt="2024-02-07T01:10:05.064" v="3310" actId="478"/>
          <ac:spMkLst>
            <pc:docMk/>
            <pc:sldMk cId="3165739065" sldId="457"/>
            <ac:spMk id="79" creationId="{1409B57A-7B40-C12A-E418-ABA6F431A141}"/>
          </ac:spMkLst>
        </pc:spChg>
        <pc:spChg chg="add del mod">
          <ac:chgData name="隆誠 堀本" userId="2a8589c694f2ec76" providerId="LiveId" clId="{941F063C-AA7C-432A-A759-70B301AD2747}" dt="2024-02-07T01:09:07.995" v="3305" actId="478"/>
          <ac:spMkLst>
            <pc:docMk/>
            <pc:sldMk cId="3165739065" sldId="457"/>
            <ac:spMk id="107" creationId="{15329718-195F-2434-EAEE-6F7617818CBD}"/>
          </ac:spMkLst>
        </pc:spChg>
        <pc:grpChg chg="add del mod">
          <ac:chgData name="隆誠 堀本" userId="2a8589c694f2ec76" providerId="LiveId" clId="{941F063C-AA7C-432A-A759-70B301AD2747}" dt="2024-02-05T06:28:15.078" v="503" actId="478"/>
          <ac:grpSpMkLst>
            <pc:docMk/>
            <pc:sldMk cId="3165739065" sldId="457"/>
            <ac:grpSpMk id="4" creationId="{E1AA3348-EA0B-1CD3-E1B4-7906E17DB8C6}"/>
          </ac:grpSpMkLst>
        </pc:grpChg>
        <pc:grpChg chg="del">
          <ac:chgData name="隆誠 堀本" userId="2a8589c694f2ec76" providerId="LiveId" clId="{941F063C-AA7C-432A-A759-70B301AD2747}" dt="2024-02-05T06:23:57.736" v="465" actId="478"/>
          <ac:grpSpMkLst>
            <pc:docMk/>
            <pc:sldMk cId="3165739065" sldId="457"/>
            <ac:grpSpMk id="20" creationId="{12A67293-56A3-059F-15FA-7734CB602D82}"/>
          </ac:grpSpMkLst>
        </pc:grpChg>
        <pc:grpChg chg="add mod">
          <ac:chgData name="隆誠 堀本" userId="2a8589c694f2ec76" providerId="LiveId" clId="{941F063C-AA7C-432A-A759-70B301AD2747}" dt="2024-02-07T01:08:33.525" v="3300" actId="1076"/>
          <ac:grpSpMkLst>
            <pc:docMk/>
            <pc:sldMk cId="3165739065" sldId="457"/>
            <ac:grpSpMk id="45" creationId="{225A85E1-91AC-EC77-CAA6-09F63AB10E07}"/>
          </ac:grpSpMkLst>
        </pc:grpChg>
        <pc:grpChg chg="mod">
          <ac:chgData name="隆誠 堀本" userId="2a8589c694f2ec76" providerId="LiveId" clId="{941F063C-AA7C-432A-A759-70B301AD2747}" dt="2024-02-05T06:28:17.180" v="504"/>
          <ac:grpSpMkLst>
            <pc:docMk/>
            <pc:sldMk cId="3165739065" sldId="457"/>
            <ac:grpSpMk id="46" creationId="{306801BA-6936-D011-E667-D352BC5253C0}"/>
          </ac:grpSpMkLst>
        </pc:grpChg>
        <pc:cxnChg chg="mod">
          <ac:chgData name="隆誠 堀本" userId="2a8589c694f2ec76" providerId="LiveId" clId="{941F063C-AA7C-432A-A759-70B301AD2747}" dt="2024-02-05T06:23:57.736" v="465" actId="478"/>
          <ac:cxnSpMkLst>
            <pc:docMk/>
            <pc:sldMk cId="3165739065" sldId="457"/>
            <ac:cxnSpMk id="7" creationId="{3EAE1CC9-69B8-6F27-A021-56FC842D58D9}"/>
          </ac:cxnSpMkLst>
        </pc:cxnChg>
        <pc:cxnChg chg="mod">
          <ac:chgData name="隆誠 堀本" userId="2a8589c694f2ec76" providerId="LiveId" clId="{941F063C-AA7C-432A-A759-70B301AD2747}" dt="2024-02-05T06:23:57.736" v="465" actId="478"/>
          <ac:cxnSpMkLst>
            <pc:docMk/>
            <pc:sldMk cId="3165739065" sldId="457"/>
            <ac:cxnSpMk id="9" creationId="{9C615CC3-904B-A8ED-3C88-9A81BC30A76A}"/>
          </ac:cxnSpMkLst>
        </pc:cxnChg>
        <pc:cxnChg chg="mod">
          <ac:chgData name="隆誠 堀本" userId="2a8589c694f2ec76" providerId="LiveId" clId="{941F063C-AA7C-432A-A759-70B301AD2747}" dt="2024-02-05T06:23:57.736" v="465" actId="478"/>
          <ac:cxnSpMkLst>
            <pc:docMk/>
            <pc:sldMk cId="3165739065" sldId="457"/>
            <ac:cxnSpMk id="14" creationId="{C9FF1FE3-352D-0001-8899-5649BC8ACC5B}"/>
          </ac:cxnSpMkLst>
        </pc:cxnChg>
        <pc:cxnChg chg="mod">
          <ac:chgData name="隆誠 堀本" userId="2a8589c694f2ec76" providerId="LiveId" clId="{941F063C-AA7C-432A-A759-70B301AD2747}" dt="2024-02-05T06:28:15.078" v="503" actId="478"/>
          <ac:cxnSpMkLst>
            <pc:docMk/>
            <pc:sldMk cId="3165739065" sldId="457"/>
            <ac:cxnSpMk id="31" creationId="{AC54B892-AC90-3263-9141-CEDCFF5C70A6}"/>
          </ac:cxnSpMkLst>
        </pc:cxnChg>
        <pc:cxnChg chg="mod">
          <ac:chgData name="隆誠 堀本" userId="2a8589c694f2ec76" providerId="LiveId" clId="{941F063C-AA7C-432A-A759-70B301AD2747}" dt="2024-02-05T06:23:57.736" v="465" actId="478"/>
          <ac:cxnSpMkLst>
            <pc:docMk/>
            <pc:sldMk cId="3165739065" sldId="457"/>
            <ac:cxnSpMk id="32" creationId="{611698C7-6380-D798-14F5-0B470074C68E}"/>
          </ac:cxnSpMkLst>
        </pc:cxnChg>
        <pc:cxnChg chg="mod">
          <ac:chgData name="隆誠 堀本" userId="2a8589c694f2ec76" providerId="LiveId" clId="{941F063C-AA7C-432A-A759-70B301AD2747}" dt="2024-02-05T06:23:57.736" v="465" actId="478"/>
          <ac:cxnSpMkLst>
            <pc:docMk/>
            <pc:sldMk cId="3165739065" sldId="457"/>
            <ac:cxnSpMk id="33" creationId="{34814E00-DCB7-889A-7096-A3575F940C12}"/>
          </ac:cxnSpMkLst>
        </pc:cxnChg>
        <pc:cxnChg chg="mod">
          <ac:chgData name="隆誠 堀本" userId="2a8589c694f2ec76" providerId="LiveId" clId="{941F063C-AA7C-432A-A759-70B301AD2747}" dt="2024-02-05T06:28:15.078" v="503" actId="478"/>
          <ac:cxnSpMkLst>
            <pc:docMk/>
            <pc:sldMk cId="3165739065" sldId="457"/>
            <ac:cxnSpMk id="34" creationId="{79F5C86B-98E8-443B-C511-090B026DDE09}"/>
          </ac:cxnSpMkLst>
        </pc:cxnChg>
        <pc:cxnChg chg="mod">
          <ac:chgData name="隆誠 堀本" userId="2a8589c694f2ec76" providerId="LiveId" clId="{941F063C-AA7C-432A-A759-70B301AD2747}" dt="2024-02-05T06:28:15.078" v="503" actId="478"/>
          <ac:cxnSpMkLst>
            <pc:docMk/>
            <pc:sldMk cId="3165739065" sldId="457"/>
            <ac:cxnSpMk id="35" creationId="{BAAC8D8D-6200-46A0-5C05-E8D63D1F1053}"/>
          </ac:cxnSpMkLst>
        </pc:cxnChg>
        <pc:cxnChg chg="mod">
          <ac:chgData name="隆誠 堀本" userId="2a8589c694f2ec76" providerId="LiveId" clId="{941F063C-AA7C-432A-A759-70B301AD2747}" dt="2024-02-05T06:23:57.736" v="465" actId="478"/>
          <ac:cxnSpMkLst>
            <pc:docMk/>
            <pc:sldMk cId="3165739065" sldId="457"/>
            <ac:cxnSpMk id="36" creationId="{49C697BD-BEBA-777F-3C1B-F778148387B0}"/>
          </ac:cxnSpMkLst>
        </pc:cxnChg>
        <pc:cxnChg chg="mod">
          <ac:chgData name="隆誠 堀本" userId="2a8589c694f2ec76" providerId="LiveId" clId="{941F063C-AA7C-432A-A759-70B301AD2747}" dt="2024-02-05T06:28:15.078" v="503" actId="478"/>
          <ac:cxnSpMkLst>
            <pc:docMk/>
            <pc:sldMk cId="3165739065" sldId="457"/>
            <ac:cxnSpMk id="37" creationId="{4B11EE55-09FD-598E-3DC5-04CE2BED89A3}"/>
          </ac:cxnSpMkLst>
        </pc:cxnChg>
        <pc:cxnChg chg="mod">
          <ac:chgData name="隆誠 堀本" userId="2a8589c694f2ec76" providerId="LiveId" clId="{941F063C-AA7C-432A-A759-70B301AD2747}" dt="2024-02-05T06:28:15.078" v="503" actId="478"/>
          <ac:cxnSpMkLst>
            <pc:docMk/>
            <pc:sldMk cId="3165739065" sldId="457"/>
            <ac:cxnSpMk id="38" creationId="{E62F9130-A61B-8E88-B54A-ED64AD82DA5F}"/>
          </ac:cxnSpMkLst>
        </pc:cxnChg>
        <pc:cxnChg chg="mod">
          <ac:chgData name="隆誠 堀本" userId="2a8589c694f2ec76" providerId="LiveId" clId="{941F063C-AA7C-432A-A759-70B301AD2747}" dt="2024-02-05T06:23:57.736" v="465" actId="478"/>
          <ac:cxnSpMkLst>
            <pc:docMk/>
            <pc:sldMk cId="3165739065" sldId="457"/>
            <ac:cxnSpMk id="39" creationId="{D56E1DC4-FC9D-4C4E-8844-7FB944E97CB9}"/>
          </ac:cxnSpMkLst>
        </pc:cxnChg>
        <pc:cxnChg chg="mod">
          <ac:chgData name="隆誠 堀本" userId="2a8589c694f2ec76" providerId="LiveId" clId="{941F063C-AA7C-432A-A759-70B301AD2747}" dt="2024-02-05T06:28:15.078" v="503" actId="478"/>
          <ac:cxnSpMkLst>
            <pc:docMk/>
            <pc:sldMk cId="3165739065" sldId="457"/>
            <ac:cxnSpMk id="40" creationId="{FEB9DDAB-6005-4AD7-13A8-D9D74DD3EC03}"/>
          </ac:cxnSpMkLst>
        </pc:cxnChg>
        <pc:cxnChg chg="mod">
          <ac:chgData name="隆誠 堀本" userId="2a8589c694f2ec76" providerId="LiveId" clId="{941F063C-AA7C-432A-A759-70B301AD2747}" dt="2024-02-05T06:28:15.078" v="503" actId="478"/>
          <ac:cxnSpMkLst>
            <pc:docMk/>
            <pc:sldMk cId="3165739065" sldId="457"/>
            <ac:cxnSpMk id="41" creationId="{BCFB11D5-410A-599F-06DA-C5B605A8FB0C}"/>
          </ac:cxnSpMkLst>
        </pc:cxnChg>
        <pc:cxnChg chg="mod">
          <ac:chgData name="隆誠 堀本" userId="2a8589c694f2ec76" providerId="LiveId" clId="{941F063C-AA7C-432A-A759-70B301AD2747}" dt="2024-02-05T06:23:57.736" v="465" actId="478"/>
          <ac:cxnSpMkLst>
            <pc:docMk/>
            <pc:sldMk cId="3165739065" sldId="457"/>
            <ac:cxnSpMk id="42" creationId="{774FE318-669A-5F36-4091-DBF14A7998B6}"/>
          </ac:cxnSpMkLst>
        </pc:cxnChg>
        <pc:cxnChg chg="mod">
          <ac:chgData name="隆誠 堀本" userId="2a8589c694f2ec76" providerId="LiveId" clId="{941F063C-AA7C-432A-A759-70B301AD2747}" dt="2024-02-05T06:28:15.078" v="503" actId="478"/>
          <ac:cxnSpMkLst>
            <pc:docMk/>
            <pc:sldMk cId="3165739065" sldId="457"/>
            <ac:cxnSpMk id="43" creationId="{890C7417-D4CC-8876-62ED-F0FD446BFAFC}"/>
          </ac:cxnSpMkLst>
        </pc:cxnChg>
        <pc:cxnChg chg="mod">
          <ac:chgData name="隆誠 堀本" userId="2a8589c694f2ec76" providerId="LiveId" clId="{941F063C-AA7C-432A-A759-70B301AD2747}" dt="2024-02-05T06:28:15.078" v="503" actId="478"/>
          <ac:cxnSpMkLst>
            <pc:docMk/>
            <pc:sldMk cId="3165739065" sldId="457"/>
            <ac:cxnSpMk id="44" creationId="{78407B6A-842F-A63F-C1D4-910BEE073593}"/>
          </ac:cxnSpMkLst>
        </pc:cxnChg>
        <pc:cxnChg chg="mod">
          <ac:chgData name="隆誠 堀本" userId="2a8589c694f2ec76" providerId="LiveId" clId="{941F063C-AA7C-432A-A759-70B301AD2747}" dt="2024-02-05T06:23:57.736" v="465" actId="478"/>
          <ac:cxnSpMkLst>
            <pc:docMk/>
            <pc:sldMk cId="3165739065" sldId="457"/>
            <ac:cxnSpMk id="48" creationId="{AC6A931C-B14D-4051-4D8E-6D3BE3B2EF28}"/>
          </ac:cxnSpMkLst>
        </pc:cxnChg>
        <pc:cxnChg chg="mod">
          <ac:chgData name="隆誠 堀本" userId="2a8589c694f2ec76" providerId="LiveId" clId="{941F063C-AA7C-432A-A759-70B301AD2747}" dt="2024-02-05T06:23:57.736" v="465" actId="478"/>
          <ac:cxnSpMkLst>
            <pc:docMk/>
            <pc:sldMk cId="3165739065" sldId="457"/>
            <ac:cxnSpMk id="51" creationId="{7F15A4D0-03E0-B409-443E-BD8ED57155A7}"/>
          </ac:cxnSpMkLst>
        </pc:cxnChg>
        <pc:cxnChg chg="del mod">
          <ac:chgData name="隆誠 堀本" userId="2a8589c694f2ec76" providerId="LiveId" clId="{941F063C-AA7C-432A-A759-70B301AD2747}" dt="2024-02-07T01:10:25.031" v="3311" actId="478"/>
          <ac:cxnSpMkLst>
            <pc:docMk/>
            <pc:sldMk cId="3165739065" sldId="457"/>
            <ac:cxnSpMk id="52" creationId="{17ADFB99-95DD-FFAF-B7F8-B23063E5C64A}"/>
          </ac:cxnSpMkLst>
        </pc:cxnChg>
        <pc:cxnChg chg="mod">
          <ac:chgData name="隆誠 堀本" userId="2a8589c694f2ec76" providerId="LiveId" clId="{941F063C-AA7C-432A-A759-70B301AD2747}" dt="2024-02-07T01:08:03.005" v="3298" actId="14100"/>
          <ac:cxnSpMkLst>
            <pc:docMk/>
            <pc:sldMk cId="3165739065" sldId="457"/>
            <ac:cxnSpMk id="53" creationId="{14C2EA0F-79A6-7EF4-9684-6A0367A9DD47}"/>
          </ac:cxnSpMkLst>
        </pc:cxnChg>
        <pc:cxnChg chg="mod">
          <ac:chgData name="隆誠 堀本" userId="2a8589c694f2ec76" providerId="LiveId" clId="{941F063C-AA7C-432A-A759-70B301AD2747}" dt="2024-02-05T06:23:57.736" v="465" actId="478"/>
          <ac:cxnSpMkLst>
            <pc:docMk/>
            <pc:sldMk cId="3165739065" sldId="457"/>
            <ac:cxnSpMk id="54" creationId="{F6228C8A-EA37-BD71-13FB-91A0973AC840}"/>
          </ac:cxnSpMkLst>
        </pc:cxnChg>
        <pc:cxnChg chg="mod">
          <ac:chgData name="隆誠 堀本" userId="2a8589c694f2ec76" providerId="LiveId" clId="{941F063C-AA7C-432A-A759-70B301AD2747}" dt="2024-02-07T01:08:11.807" v="3299" actId="14100"/>
          <ac:cxnSpMkLst>
            <pc:docMk/>
            <pc:sldMk cId="3165739065" sldId="457"/>
            <ac:cxnSpMk id="55" creationId="{11A1C06F-82CA-4C01-A0BA-6722389DDA1F}"/>
          </ac:cxnSpMkLst>
        </pc:cxnChg>
        <pc:cxnChg chg="del mod">
          <ac:chgData name="隆誠 堀本" userId="2a8589c694f2ec76" providerId="LiveId" clId="{941F063C-AA7C-432A-A759-70B301AD2747}" dt="2024-02-07T01:10:25.031" v="3311" actId="478"/>
          <ac:cxnSpMkLst>
            <pc:docMk/>
            <pc:sldMk cId="3165739065" sldId="457"/>
            <ac:cxnSpMk id="56" creationId="{92986C37-F094-5837-4158-C7F6F0057413}"/>
          </ac:cxnSpMkLst>
        </pc:cxnChg>
        <pc:cxnChg chg="mod">
          <ac:chgData name="隆誠 堀本" userId="2a8589c694f2ec76" providerId="LiveId" clId="{941F063C-AA7C-432A-A759-70B301AD2747}" dt="2024-02-05T06:23:57.736" v="465" actId="478"/>
          <ac:cxnSpMkLst>
            <pc:docMk/>
            <pc:sldMk cId="3165739065" sldId="457"/>
            <ac:cxnSpMk id="57" creationId="{1490B575-9034-32C7-5657-DF18560AFB19}"/>
          </ac:cxnSpMkLst>
        </pc:cxnChg>
        <pc:cxnChg chg="del mod">
          <ac:chgData name="隆誠 堀本" userId="2a8589c694f2ec76" providerId="LiveId" clId="{941F063C-AA7C-432A-A759-70B301AD2747}" dt="2024-02-07T01:10:25.031" v="3311" actId="478"/>
          <ac:cxnSpMkLst>
            <pc:docMk/>
            <pc:sldMk cId="3165739065" sldId="457"/>
            <ac:cxnSpMk id="58" creationId="{2A9BBB83-91FF-E8C2-04CC-4141BC2EF1CB}"/>
          </ac:cxnSpMkLst>
        </pc:cxnChg>
        <pc:cxnChg chg="mod">
          <ac:chgData name="隆誠 堀本" userId="2a8589c694f2ec76" providerId="LiveId" clId="{941F063C-AA7C-432A-A759-70B301AD2747}" dt="2024-02-07T01:08:03.005" v="3298" actId="14100"/>
          <ac:cxnSpMkLst>
            <pc:docMk/>
            <pc:sldMk cId="3165739065" sldId="457"/>
            <ac:cxnSpMk id="69" creationId="{47DB73A8-8992-01B7-D1B8-F56E18C7AA8D}"/>
          </ac:cxnSpMkLst>
        </pc:cxnChg>
        <pc:cxnChg chg="mod">
          <ac:chgData name="隆誠 堀本" userId="2a8589c694f2ec76" providerId="LiveId" clId="{941F063C-AA7C-432A-A759-70B301AD2747}" dt="2024-02-07T01:08:03.005" v="3298" actId="14100"/>
          <ac:cxnSpMkLst>
            <pc:docMk/>
            <pc:sldMk cId="3165739065" sldId="457"/>
            <ac:cxnSpMk id="70" creationId="{122ACF3B-31C5-AEA1-54D0-4B1E2591022A}"/>
          </ac:cxnSpMkLst>
        </pc:cxnChg>
        <pc:cxnChg chg="mod">
          <ac:chgData name="隆誠 堀本" userId="2a8589c694f2ec76" providerId="LiveId" clId="{941F063C-AA7C-432A-A759-70B301AD2747}" dt="2024-02-07T01:08:03.005" v="3298" actId="14100"/>
          <ac:cxnSpMkLst>
            <pc:docMk/>
            <pc:sldMk cId="3165739065" sldId="457"/>
            <ac:cxnSpMk id="71" creationId="{A87E57E5-6937-D9F9-C150-9E8DA4C0A791}"/>
          </ac:cxnSpMkLst>
        </pc:cxnChg>
        <pc:cxnChg chg="mod">
          <ac:chgData name="隆誠 堀本" userId="2a8589c694f2ec76" providerId="LiveId" clId="{941F063C-AA7C-432A-A759-70B301AD2747}" dt="2024-02-07T01:08:03.005" v="3298" actId="14100"/>
          <ac:cxnSpMkLst>
            <pc:docMk/>
            <pc:sldMk cId="3165739065" sldId="457"/>
            <ac:cxnSpMk id="72" creationId="{02C62964-792F-FF67-E48F-3E20A0A363A2}"/>
          </ac:cxnSpMkLst>
        </pc:cxnChg>
        <pc:cxnChg chg="del mod">
          <ac:chgData name="隆誠 堀本" userId="2a8589c694f2ec76" providerId="LiveId" clId="{941F063C-AA7C-432A-A759-70B301AD2747}" dt="2024-02-07T01:10:25.031" v="3311" actId="478"/>
          <ac:cxnSpMkLst>
            <pc:docMk/>
            <pc:sldMk cId="3165739065" sldId="457"/>
            <ac:cxnSpMk id="73" creationId="{B00E814C-4DF9-3F72-2FB3-7F0B90723B9C}"/>
          </ac:cxnSpMkLst>
        </pc:cxnChg>
        <pc:cxnChg chg="del mod">
          <ac:chgData name="隆誠 堀本" userId="2a8589c694f2ec76" providerId="LiveId" clId="{941F063C-AA7C-432A-A759-70B301AD2747}" dt="2024-02-07T01:10:25.031" v="3311" actId="478"/>
          <ac:cxnSpMkLst>
            <pc:docMk/>
            <pc:sldMk cId="3165739065" sldId="457"/>
            <ac:cxnSpMk id="74" creationId="{E7CFF91F-8DA2-B0DA-5E4B-54FE590A08F1}"/>
          </ac:cxnSpMkLst>
        </pc:cxnChg>
        <pc:cxnChg chg="del mod">
          <ac:chgData name="隆誠 堀本" userId="2a8589c694f2ec76" providerId="LiveId" clId="{941F063C-AA7C-432A-A759-70B301AD2747}" dt="2024-02-07T01:10:25.031" v="3311" actId="478"/>
          <ac:cxnSpMkLst>
            <pc:docMk/>
            <pc:sldMk cId="3165739065" sldId="457"/>
            <ac:cxnSpMk id="75" creationId="{64404705-0AB8-0B1D-324C-18B164983D4C}"/>
          </ac:cxnSpMkLst>
        </pc:cxnChg>
        <pc:cxnChg chg="mod">
          <ac:chgData name="隆誠 堀本" userId="2a8589c694f2ec76" providerId="LiveId" clId="{941F063C-AA7C-432A-A759-70B301AD2747}" dt="2024-02-07T01:08:03.005" v="3298" actId="14100"/>
          <ac:cxnSpMkLst>
            <pc:docMk/>
            <pc:sldMk cId="3165739065" sldId="457"/>
            <ac:cxnSpMk id="76" creationId="{97C54862-C988-9050-90EA-174B1B226F7E}"/>
          </ac:cxnSpMkLst>
        </pc:cxnChg>
        <pc:cxnChg chg="del mod">
          <ac:chgData name="隆誠 堀本" userId="2a8589c694f2ec76" providerId="LiveId" clId="{941F063C-AA7C-432A-A759-70B301AD2747}" dt="2024-02-07T01:10:25.031" v="3311" actId="478"/>
          <ac:cxnSpMkLst>
            <pc:docMk/>
            <pc:sldMk cId="3165739065" sldId="457"/>
            <ac:cxnSpMk id="77" creationId="{ACA63ECE-BCBC-3A83-37ED-EFD08A8D51A1}"/>
          </ac:cxnSpMkLst>
        </pc:cxnChg>
      </pc:sldChg>
      <pc:sldChg chg="ord">
        <pc:chgData name="隆誠 堀本" userId="2a8589c694f2ec76" providerId="LiveId" clId="{941F063C-AA7C-432A-A759-70B301AD2747}" dt="2024-02-05T06:11:38.279" v="196"/>
        <pc:sldMkLst>
          <pc:docMk/>
          <pc:sldMk cId="2833983568" sldId="458"/>
        </pc:sldMkLst>
      </pc:sldChg>
      <pc:sldChg chg="modSp mod ord">
        <pc:chgData name="隆誠 堀本" userId="2a8589c694f2ec76" providerId="LiveId" clId="{941F063C-AA7C-432A-A759-70B301AD2747}" dt="2024-02-06T07:18:01.266" v="2776"/>
        <pc:sldMkLst>
          <pc:docMk/>
          <pc:sldMk cId="3756792041" sldId="459"/>
        </pc:sldMkLst>
        <pc:spChg chg="mod">
          <ac:chgData name="隆誠 堀本" userId="2a8589c694f2ec76" providerId="LiveId" clId="{941F063C-AA7C-432A-A759-70B301AD2747}" dt="2024-02-05T07:22:49.299" v="814" actId="27636"/>
          <ac:spMkLst>
            <pc:docMk/>
            <pc:sldMk cId="3756792041" sldId="459"/>
            <ac:spMk id="4" creationId="{2FAA92EB-95D1-A4CA-2899-2929ED852CF5}"/>
          </ac:spMkLst>
        </pc:spChg>
      </pc:sldChg>
      <pc:sldChg chg="addSp delSp modSp mod">
        <pc:chgData name="隆誠 堀本" userId="2a8589c694f2ec76" providerId="LiveId" clId="{941F063C-AA7C-432A-A759-70B301AD2747}" dt="2024-02-05T06:58:21.191" v="670" actId="1076"/>
        <pc:sldMkLst>
          <pc:docMk/>
          <pc:sldMk cId="3509332984" sldId="464"/>
        </pc:sldMkLst>
        <pc:spChg chg="mod">
          <ac:chgData name="隆誠 堀本" userId="2a8589c694f2ec76" providerId="LiveId" clId="{941F063C-AA7C-432A-A759-70B301AD2747}" dt="2024-02-05T06:58:14.283" v="669" actId="1076"/>
          <ac:spMkLst>
            <pc:docMk/>
            <pc:sldMk cId="3509332984" sldId="464"/>
            <ac:spMk id="5" creationId="{773FC922-19A6-FBE6-B396-BDBDCD3B2C13}"/>
          </ac:spMkLst>
        </pc:spChg>
        <pc:spChg chg="mod">
          <ac:chgData name="隆誠 堀本" userId="2a8589c694f2ec76" providerId="LiveId" clId="{941F063C-AA7C-432A-A759-70B301AD2747}" dt="2024-02-05T06:58:05.400" v="668" actId="1076"/>
          <ac:spMkLst>
            <pc:docMk/>
            <pc:sldMk cId="3509332984" sldId="464"/>
            <ac:spMk id="13" creationId="{4C208D52-86FB-6543-71E0-60282664587A}"/>
          </ac:spMkLst>
        </pc:spChg>
        <pc:spChg chg="mod">
          <ac:chgData name="隆誠 堀本" userId="2a8589c694f2ec76" providerId="LiveId" clId="{941F063C-AA7C-432A-A759-70B301AD2747}" dt="2024-02-05T06:57:06.574" v="658" actId="1076"/>
          <ac:spMkLst>
            <pc:docMk/>
            <pc:sldMk cId="3509332984" sldId="464"/>
            <ac:spMk id="14" creationId="{1BF2E8BB-3173-A449-A6D7-F52176187F75}"/>
          </ac:spMkLst>
        </pc:spChg>
        <pc:spChg chg="mod">
          <ac:chgData name="隆誠 堀本" userId="2a8589c694f2ec76" providerId="LiveId" clId="{941F063C-AA7C-432A-A759-70B301AD2747}" dt="2024-02-05T06:57:51.629" v="666" actId="1076"/>
          <ac:spMkLst>
            <pc:docMk/>
            <pc:sldMk cId="3509332984" sldId="464"/>
            <ac:spMk id="28" creationId="{B8B3BD8D-1C08-9129-5087-C20EEBEB2452}"/>
          </ac:spMkLst>
        </pc:spChg>
        <pc:spChg chg="del">
          <ac:chgData name="隆誠 堀本" userId="2a8589c694f2ec76" providerId="LiveId" clId="{941F063C-AA7C-432A-A759-70B301AD2747}" dt="2024-02-05T06:39:46.742" v="528" actId="478"/>
          <ac:spMkLst>
            <pc:docMk/>
            <pc:sldMk cId="3509332984" sldId="464"/>
            <ac:spMk id="41" creationId="{A6E1FCDF-AFB4-4146-9B24-119848DF7CB1}"/>
          </ac:spMkLst>
        </pc:spChg>
        <pc:grpChg chg="add mod">
          <ac:chgData name="隆誠 堀本" userId="2a8589c694f2ec76" providerId="LiveId" clId="{941F063C-AA7C-432A-A759-70B301AD2747}" dt="2024-02-05T06:58:21.191" v="670" actId="1076"/>
          <ac:grpSpMkLst>
            <pc:docMk/>
            <pc:sldMk cId="3509332984" sldId="464"/>
            <ac:grpSpMk id="34" creationId="{ED8638E0-CBD1-CB46-8319-52985757232F}"/>
          </ac:grpSpMkLst>
        </pc:grpChg>
        <pc:grpChg chg="mod">
          <ac:chgData name="隆誠 堀本" userId="2a8589c694f2ec76" providerId="LiveId" clId="{941F063C-AA7C-432A-A759-70B301AD2747}" dt="2024-02-05T06:39:12.157" v="524" actId="164"/>
          <ac:grpSpMkLst>
            <pc:docMk/>
            <pc:sldMk cId="3509332984" sldId="464"/>
            <ac:grpSpMk id="57" creationId="{DB8A6772-6A5E-B51E-5C35-81275B3929EC}"/>
          </ac:grpSpMkLst>
        </pc:grpChg>
      </pc:sldChg>
      <pc:sldChg chg="addSp modSp new mod">
        <pc:chgData name="隆誠 堀本" userId="2a8589c694f2ec76" providerId="LiveId" clId="{941F063C-AA7C-432A-A759-70B301AD2747}" dt="2024-02-05T06:22:23.763" v="449" actId="1076"/>
        <pc:sldMkLst>
          <pc:docMk/>
          <pc:sldMk cId="4198926427" sldId="465"/>
        </pc:sldMkLst>
        <pc:spChg chg="mod">
          <ac:chgData name="隆誠 堀本" userId="2a8589c694f2ec76" providerId="LiveId" clId="{941F063C-AA7C-432A-A759-70B301AD2747}" dt="2024-02-05T06:22:21.333" v="448"/>
          <ac:spMkLst>
            <pc:docMk/>
            <pc:sldMk cId="4198926427" sldId="465"/>
            <ac:spMk id="9" creationId="{E43F399F-185F-9FC2-33DE-C2A1F51F3D29}"/>
          </ac:spMkLst>
        </pc:spChg>
        <pc:spChg chg="mod">
          <ac:chgData name="隆誠 堀本" userId="2a8589c694f2ec76" providerId="LiveId" clId="{941F063C-AA7C-432A-A759-70B301AD2747}" dt="2024-02-05T06:22:21.333" v="448"/>
          <ac:spMkLst>
            <pc:docMk/>
            <pc:sldMk cId="4198926427" sldId="465"/>
            <ac:spMk id="10" creationId="{4640D607-93C1-43B8-8DA0-760F4A6DF2EE}"/>
          </ac:spMkLst>
        </pc:spChg>
        <pc:spChg chg="mod">
          <ac:chgData name="隆誠 堀本" userId="2a8589c694f2ec76" providerId="LiveId" clId="{941F063C-AA7C-432A-A759-70B301AD2747}" dt="2024-02-05T06:22:21.333" v="448"/>
          <ac:spMkLst>
            <pc:docMk/>
            <pc:sldMk cId="4198926427" sldId="465"/>
            <ac:spMk id="11" creationId="{3C660DFF-367D-45BA-DBB7-9A20268A351A}"/>
          </ac:spMkLst>
        </pc:spChg>
        <pc:spChg chg="mod">
          <ac:chgData name="隆誠 堀本" userId="2a8589c694f2ec76" providerId="LiveId" clId="{941F063C-AA7C-432A-A759-70B301AD2747}" dt="2024-02-05T06:22:21.333" v="448"/>
          <ac:spMkLst>
            <pc:docMk/>
            <pc:sldMk cId="4198926427" sldId="465"/>
            <ac:spMk id="12" creationId="{4D6B97D1-7BF8-E858-FF66-17D01BD06BE6}"/>
          </ac:spMkLst>
        </pc:spChg>
        <pc:spChg chg="mod">
          <ac:chgData name="隆誠 堀本" userId="2a8589c694f2ec76" providerId="LiveId" clId="{941F063C-AA7C-432A-A759-70B301AD2747}" dt="2024-02-05T06:22:21.333" v="448"/>
          <ac:spMkLst>
            <pc:docMk/>
            <pc:sldMk cId="4198926427" sldId="465"/>
            <ac:spMk id="13" creationId="{7ED4C2ED-1D1C-06EF-EA7B-94513464E3ED}"/>
          </ac:spMkLst>
        </pc:spChg>
        <pc:spChg chg="mod">
          <ac:chgData name="隆誠 堀本" userId="2a8589c694f2ec76" providerId="LiveId" clId="{941F063C-AA7C-432A-A759-70B301AD2747}" dt="2024-02-05T06:22:21.333" v="448"/>
          <ac:spMkLst>
            <pc:docMk/>
            <pc:sldMk cId="4198926427" sldId="465"/>
            <ac:spMk id="14" creationId="{F1EB2760-146E-5A6A-CB39-F22E164119FE}"/>
          </ac:spMkLst>
        </pc:spChg>
        <pc:spChg chg="mod">
          <ac:chgData name="隆誠 堀本" userId="2a8589c694f2ec76" providerId="LiveId" clId="{941F063C-AA7C-432A-A759-70B301AD2747}" dt="2024-02-05T06:22:21.333" v="448"/>
          <ac:spMkLst>
            <pc:docMk/>
            <pc:sldMk cId="4198926427" sldId="465"/>
            <ac:spMk id="15" creationId="{718B95CD-F316-D2C3-5C38-7DE7FA98B4D1}"/>
          </ac:spMkLst>
        </pc:spChg>
        <pc:spChg chg="mod">
          <ac:chgData name="隆誠 堀本" userId="2a8589c694f2ec76" providerId="LiveId" clId="{941F063C-AA7C-432A-A759-70B301AD2747}" dt="2024-02-05T06:22:21.333" v="448"/>
          <ac:spMkLst>
            <pc:docMk/>
            <pc:sldMk cId="4198926427" sldId="465"/>
            <ac:spMk id="16" creationId="{54338506-17B8-8901-F707-88601739DB5D}"/>
          </ac:spMkLst>
        </pc:spChg>
        <pc:spChg chg="mod">
          <ac:chgData name="隆誠 堀本" userId="2a8589c694f2ec76" providerId="LiveId" clId="{941F063C-AA7C-432A-A759-70B301AD2747}" dt="2024-02-05T06:22:21.333" v="448"/>
          <ac:spMkLst>
            <pc:docMk/>
            <pc:sldMk cId="4198926427" sldId="465"/>
            <ac:spMk id="17" creationId="{B77D8825-74AB-94AD-B5EF-E9753289D8B3}"/>
          </ac:spMkLst>
        </pc:spChg>
        <pc:spChg chg="mod">
          <ac:chgData name="隆誠 堀本" userId="2a8589c694f2ec76" providerId="LiveId" clId="{941F063C-AA7C-432A-A759-70B301AD2747}" dt="2024-02-05T06:22:21.333" v="448"/>
          <ac:spMkLst>
            <pc:docMk/>
            <pc:sldMk cId="4198926427" sldId="465"/>
            <ac:spMk id="18" creationId="{F7F175E9-BFA3-2BB1-4AFF-526BAD74ECFF}"/>
          </ac:spMkLst>
        </pc:spChg>
        <pc:grpChg chg="add mod">
          <ac:chgData name="隆誠 堀本" userId="2a8589c694f2ec76" providerId="LiveId" clId="{941F063C-AA7C-432A-A759-70B301AD2747}" dt="2024-02-05T06:22:23.763" v="449" actId="1076"/>
          <ac:grpSpMkLst>
            <pc:docMk/>
            <pc:sldMk cId="4198926427" sldId="465"/>
            <ac:grpSpMk id="3" creationId="{5D403EC2-FD85-DA66-AACD-F7DF10AE65DB}"/>
          </ac:grpSpMkLst>
        </pc:grpChg>
        <pc:grpChg chg="mod">
          <ac:chgData name="隆誠 堀本" userId="2a8589c694f2ec76" providerId="LiveId" clId="{941F063C-AA7C-432A-A759-70B301AD2747}" dt="2024-02-05T06:22:21.333" v="448"/>
          <ac:grpSpMkLst>
            <pc:docMk/>
            <pc:sldMk cId="4198926427" sldId="465"/>
            <ac:grpSpMk id="4" creationId="{EC359B0E-EA30-40A8-79D3-9144A47C76EC}"/>
          </ac:grpSpMkLst>
        </pc:grpChg>
        <pc:grpChg chg="mod">
          <ac:chgData name="隆誠 堀本" userId="2a8589c694f2ec76" providerId="LiveId" clId="{941F063C-AA7C-432A-A759-70B301AD2747}" dt="2024-02-05T06:22:21.333" v="448"/>
          <ac:grpSpMkLst>
            <pc:docMk/>
            <pc:sldMk cId="4198926427" sldId="465"/>
            <ac:grpSpMk id="8" creationId="{1EBF3AEC-0FF6-EB96-47D4-4CA211AD5714}"/>
          </ac:grpSpMkLst>
        </pc:grpChg>
        <pc:cxnChg chg="mod">
          <ac:chgData name="隆誠 堀本" userId="2a8589c694f2ec76" providerId="LiveId" clId="{941F063C-AA7C-432A-A759-70B301AD2747}" dt="2024-02-05T06:22:21.333" v="448"/>
          <ac:cxnSpMkLst>
            <pc:docMk/>
            <pc:sldMk cId="4198926427" sldId="465"/>
            <ac:cxnSpMk id="5" creationId="{B2ACC190-37F5-3634-D98D-A497EA79FC17}"/>
          </ac:cxnSpMkLst>
        </pc:cxnChg>
        <pc:cxnChg chg="mod">
          <ac:chgData name="隆誠 堀本" userId="2a8589c694f2ec76" providerId="LiveId" clId="{941F063C-AA7C-432A-A759-70B301AD2747}" dt="2024-02-05T06:22:21.333" v="448"/>
          <ac:cxnSpMkLst>
            <pc:docMk/>
            <pc:sldMk cId="4198926427" sldId="465"/>
            <ac:cxnSpMk id="6" creationId="{68BE54DC-FB9A-91BE-2C2E-5283FDADA4C4}"/>
          </ac:cxnSpMkLst>
        </pc:cxnChg>
        <pc:cxnChg chg="mod">
          <ac:chgData name="隆誠 堀本" userId="2a8589c694f2ec76" providerId="LiveId" clId="{941F063C-AA7C-432A-A759-70B301AD2747}" dt="2024-02-05T06:22:21.333" v="448"/>
          <ac:cxnSpMkLst>
            <pc:docMk/>
            <pc:sldMk cId="4198926427" sldId="465"/>
            <ac:cxnSpMk id="7" creationId="{C5CA15BD-AB43-1E7B-2B05-45244851D276}"/>
          </ac:cxnSpMkLst>
        </pc:cxnChg>
        <pc:cxnChg chg="mod">
          <ac:chgData name="隆誠 堀本" userId="2a8589c694f2ec76" providerId="LiveId" clId="{941F063C-AA7C-432A-A759-70B301AD2747}" dt="2024-02-05T06:22:21.333" v="448"/>
          <ac:cxnSpMkLst>
            <pc:docMk/>
            <pc:sldMk cId="4198926427" sldId="465"/>
            <ac:cxnSpMk id="19" creationId="{D70CB066-E4F9-712F-AE4D-DA2A08678F6D}"/>
          </ac:cxnSpMkLst>
        </pc:cxnChg>
        <pc:cxnChg chg="mod">
          <ac:chgData name="隆誠 堀本" userId="2a8589c694f2ec76" providerId="LiveId" clId="{941F063C-AA7C-432A-A759-70B301AD2747}" dt="2024-02-05T06:22:21.333" v="448"/>
          <ac:cxnSpMkLst>
            <pc:docMk/>
            <pc:sldMk cId="4198926427" sldId="465"/>
            <ac:cxnSpMk id="20" creationId="{AB894D35-F56B-F554-8B74-E3848B2EE53E}"/>
          </ac:cxnSpMkLst>
        </pc:cxnChg>
        <pc:cxnChg chg="mod">
          <ac:chgData name="隆誠 堀本" userId="2a8589c694f2ec76" providerId="LiveId" clId="{941F063C-AA7C-432A-A759-70B301AD2747}" dt="2024-02-05T06:22:21.333" v="448"/>
          <ac:cxnSpMkLst>
            <pc:docMk/>
            <pc:sldMk cId="4198926427" sldId="465"/>
            <ac:cxnSpMk id="21" creationId="{A5CA173E-E27C-29F3-C73F-703A3E2C4A2E}"/>
          </ac:cxnSpMkLst>
        </pc:cxnChg>
        <pc:cxnChg chg="mod">
          <ac:chgData name="隆誠 堀本" userId="2a8589c694f2ec76" providerId="LiveId" clId="{941F063C-AA7C-432A-A759-70B301AD2747}" dt="2024-02-05T06:22:21.333" v="448"/>
          <ac:cxnSpMkLst>
            <pc:docMk/>
            <pc:sldMk cId="4198926427" sldId="465"/>
            <ac:cxnSpMk id="22" creationId="{090282BC-540F-6BD0-6E92-53F11DB8085E}"/>
          </ac:cxnSpMkLst>
        </pc:cxnChg>
        <pc:cxnChg chg="mod">
          <ac:chgData name="隆誠 堀本" userId="2a8589c694f2ec76" providerId="LiveId" clId="{941F063C-AA7C-432A-A759-70B301AD2747}" dt="2024-02-05T06:22:21.333" v="448"/>
          <ac:cxnSpMkLst>
            <pc:docMk/>
            <pc:sldMk cId="4198926427" sldId="465"/>
            <ac:cxnSpMk id="23" creationId="{D6633140-B810-9A66-99ED-89EE6CCE2E56}"/>
          </ac:cxnSpMkLst>
        </pc:cxnChg>
        <pc:cxnChg chg="mod">
          <ac:chgData name="隆誠 堀本" userId="2a8589c694f2ec76" providerId="LiveId" clId="{941F063C-AA7C-432A-A759-70B301AD2747}" dt="2024-02-05T06:22:21.333" v="448"/>
          <ac:cxnSpMkLst>
            <pc:docMk/>
            <pc:sldMk cId="4198926427" sldId="465"/>
            <ac:cxnSpMk id="24" creationId="{6AFDB07B-5B24-18A1-679D-3D31601FFD71}"/>
          </ac:cxnSpMkLst>
        </pc:cxnChg>
        <pc:cxnChg chg="mod">
          <ac:chgData name="隆誠 堀本" userId="2a8589c694f2ec76" providerId="LiveId" clId="{941F063C-AA7C-432A-A759-70B301AD2747}" dt="2024-02-05T06:22:21.333" v="448"/>
          <ac:cxnSpMkLst>
            <pc:docMk/>
            <pc:sldMk cId="4198926427" sldId="465"/>
            <ac:cxnSpMk id="25" creationId="{288EE5E0-DD13-F159-4464-2F63CA682CC6}"/>
          </ac:cxnSpMkLst>
        </pc:cxnChg>
        <pc:cxnChg chg="mod">
          <ac:chgData name="隆誠 堀本" userId="2a8589c694f2ec76" providerId="LiveId" clId="{941F063C-AA7C-432A-A759-70B301AD2747}" dt="2024-02-05T06:22:21.333" v="448"/>
          <ac:cxnSpMkLst>
            <pc:docMk/>
            <pc:sldMk cId="4198926427" sldId="465"/>
            <ac:cxnSpMk id="26" creationId="{4B844857-213A-7EFF-9CB7-A30512ADDA93}"/>
          </ac:cxnSpMkLst>
        </pc:cxnChg>
        <pc:cxnChg chg="mod">
          <ac:chgData name="隆誠 堀本" userId="2a8589c694f2ec76" providerId="LiveId" clId="{941F063C-AA7C-432A-A759-70B301AD2747}" dt="2024-02-05T06:22:21.333" v="448"/>
          <ac:cxnSpMkLst>
            <pc:docMk/>
            <pc:sldMk cId="4198926427" sldId="465"/>
            <ac:cxnSpMk id="27" creationId="{353EADB5-668C-F56C-BD62-F98F2CFCD00E}"/>
          </ac:cxnSpMkLst>
        </pc:cxnChg>
      </pc:sldChg>
      <pc:sldChg chg="addSp delSp modSp new mod modNotesTx">
        <pc:chgData name="隆誠 堀本" userId="2a8589c694f2ec76" providerId="LiveId" clId="{941F063C-AA7C-432A-A759-70B301AD2747}" dt="2024-02-07T04:31:07.372" v="8274" actId="20577"/>
        <pc:sldMkLst>
          <pc:docMk/>
          <pc:sldMk cId="3929745915" sldId="466"/>
        </pc:sldMkLst>
        <pc:spChg chg="mod">
          <ac:chgData name="隆誠 堀本" userId="2a8589c694f2ec76" providerId="LiveId" clId="{941F063C-AA7C-432A-A759-70B301AD2747}" dt="2024-02-05T06:38:49.553" v="523"/>
          <ac:spMkLst>
            <pc:docMk/>
            <pc:sldMk cId="3929745915" sldId="466"/>
            <ac:spMk id="4" creationId="{09670076-05A0-4136-5292-91B3F264EFC0}"/>
          </ac:spMkLst>
        </pc:spChg>
        <pc:spChg chg="mod">
          <ac:chgData name="隆誠 堀本" userId="2a8589c694f2ec76" providerId="LiveId" clId="{941F063C-AA7C-432A-A759-70B301AD2747}" dt="2024-02-05T06:38:49.553" v="523"/>
          <ac:spMkLst>
            <pc:docMk/>
            <pc:sldMk cId="3929745915" sldId="466"/>
            <ac:spMk id="5" creationId="{3D9D83C7-C2E4-24B1-5916-B12EBCEF9729}"/>
          </ac:spMkLst>
        </pc:spChg>
        <pc:spChg chg="mod">
          <ac:chgData name="隆誠 堀本" userId="2a8589c694f2ec76" providerId="LiveId" clId="{941F063C-AA7C-432A-A759-70B301AD2747}" dt="2024-02-05T06:38:49.553" v="523"/>
          <ac:spMkLst>
            <pc:docMk/>
            <pc:sldMk cId="3929745915" sldId="466"/>
            <ac:spMk id="6" creationId="{5AF16712-B484-957F-DE58-54474B8E30BB}"/>
          </ac:spMkLst>
        </pc:spChg>
        <pc:spChg chg="mod">
          <ac:chgData name="隆誠 堀本" userId="2a8589c694f2ec76" providerId="LiveId" clId="{941F063C-AA7C-432A-A759-70B301AD2747}" dt="2024-02-05T06:38:49.553" v="523"/>
          <ac:spMkLst>
            <pc:docMk/>
            <pc:sldMk cId="3929745915" sldId="466"/>
            <ac:spMk id="8" creationId="{E9B1BAE6-D4CC-3568-E44E-E2C1545BA02D}"/>
          </ac:spMkLst>
        </pc:spChg>
        <pc:spChg chg="mod">
          <ac:chgData name="隆誠 堀本" userId="2a8589c694f2ec76" providerId="LiveId" clId="{941F063C-AA7C-432A-A759-70B301AD2747}" dt="2024-02-05T06:38:49.553" v="523"/>
          <ac:spMkLst>
            <pc:docMk/>
            <pc:sldMk cId="3929745915" sldId="466"/>
            <ac:spMk id="11" creationId="{F5E5AAF6-C475-37D5-078C-2651E9F78AD2}"/>
          </ac:spMkLst>
        </pc:spChg>
        <pc:spChg chg="mod">
          <ac:chgData name="隆誠 堀本" userId="2a8589c694f2ec76" providerId="LiveId" clId="{941F063C-AA7C-432A-A759-70B301AD2747}" dt="2024-02-05T06:38:49.553" v="523"/>
          <ac:spMkLst>
            <pc:docMk/>
            <pc:sldMk cId="3929745915" sldId="466"/>
            <ac:spMk id="12" creationId="{5F8300FA-A9AA-5107-9D7C-D0A2C69A523D}"/>
          </ac:spMkLst>
        </pc:spChg>
        <pc:spChg chg="mod">
          <ac:chgData name="隆誠 堀本" userId="2a8589c694f2ec76" providerId="LiveId" clId="{941F063C-AA7C-432A-A759-70B301AD2747}" dt="2024-02-05T06:38:49.553" v="523"/>
          <ac:spMkLst>
            <pc:docMk/>
            <pc:sldMk cId="3929745915" sldId="466"/>
            <ac:spMk id="22" creationId="{9B731DDA-B127-57D6-1311-A13A152C344D}"/>
          </ac:spMkLst>
        </pc:spChg>
        <pc:spChg chg="mod">
          <ac:chgData name="隆誠 堀本" userId="2a8589c694f2ec76" providerId="LiveId" clId="{941F063C-AA7C-432A-A759-70B301AD2747}" dt="2024-02-05T06:38:49.553" v="523"/>
          <ac:spMkLst>
            <pc:docMk/>
            <pc:sldMk cId="3929745915" sldId="466"/>
            <ac:spMk id="23" creationId="{D4A4D847-CCC0-11FA-ACF6-21F52EDBC196}"/>
          </ac:spMkLst>
        </pc:spChg>
        <pc:spChg chg="mod">
          <ac:chgData name="隆誠 堀本" userId="2a8589c694f2ec76" providerId="LiveId" clId="{941F063C-AA7C-432A-A759-70B301AD2747}" dt="2024-02-05T06:38:49.553" v="523"/>
          <ac:spMkLst>
            <pc:docMk/>
            <pc:sldMk cId="3929745915" sldId="466"/>
            <ac:spMk id="24" creationId="{99BF4165-8F02-978F-8978-17382D1F208A}"/>
          </ac:spMkLst>
        </pc:spChg>
        <pc:spChg chg="mod">
          <ac:chgData name="隆誠 堀本" userId="2a8589c694f2ec76" providerId="LiveId" clId="{941F063C-AA7C-432A-A759-70B301AD2747}" dt="2024-02-05T06:38:49.553" v="523"/>
          <ac:spMkLst>
            <pc:docMk/>
            <pc:sldMk cId="3929745915" sldId="466"/>
            <ac:spMk id="25" creationId="{C9F03381-6C89-368E-04BB-6C0237367533}"/>
          </ac:spMkLst>
        </pc:spChg>
        <pc:spChg chg="mod">
          <ac:chgData name="隆誠 堀本" userId="2a8589c694f2ec76" providerId="LiveId" clId="{941F063C-AA7C-432A-A759-70B301AD2747}" dt="2024-02-05T06:38:49.553" v="523"/>
          <ac:spMkLst>
            <pc:docMk/>
            <pc:sldMk cId="3929745915" sldId="466"/>
            <ac:spMk id="26" creationId="{881990B3-B7E2-1BAF-1813-F733A63C36B0}"/>
          </ac:spMkLst>
        </pc:spChg>
        <pc:spChg chg="mod">
          <ac:chgData name="隆誠 堀本" userId="2a8589c694f2ec76" providerId="LiveId" clId="{941F063C-AA7C-432A-A759-70B301AD2747}" dt="2024-02-05T06:38:49.553" v="523"/>
          <ac:spMkLst>
            <pc:docMk/>
            <pc:sldMk cId="3929745915" sldId="466"/>
            <ac:spMk id="27" creationId="{6C4C256A-F1B4-9DBB-F091-CE2D31B12E25}"/>
          </ac:spMkLst>
        </pc:spChg>
        <pc:spChg chg="mod">
          <ac:chgData name="隆誠 堀本" userId="2a8589c694f2ec76" providerId="LiveId" clId="{941F063C-AA7C-432A-A759-70B301AD2747}" dt="2024-02-05T06:38:49.553" v="523"/>
          <ac:spMkLst>
            <pc:docMk/>
            <pc:sldMk cId="3929745915" sldId="466"/>
            <ac:spMk id="28" creationId="{96B43D4D-9881-E6AA-4606-423FFBF7731C}"/>
          </ac:spMkLst>
        </pc:spChg>
        <pc:spChg chg="mod">
          <ac:chgData name="隆誠 堀本" userId="2a8589c694f2ec76" providerId="LiveId" clId="{941F063C-AA7C-432A-A759-70B301AD2747}" dt="2024-02-05T06:38:49.553" v="523"/>
          <ac:spMkLst>
            <pc:docMk/>
            <pc:sldMk cId="3929745915" sldId="466"/>
            <ac:spMk id="29" creationId="{0A04250E-C58D-82B8-8FA7-F613F09448E6}"/>
          </ac:spMkLst>
        </pc:spChg>
        <pc:spChg chg="mod">
          <ac:chgData name="隆誠 堀本" userId="2a8589c694f2ec76" providerId="LiveId" clId="{941F063C-AA7C-432A-A759-70B301AD2747}" dt="2024-02-05T06:38:49.553" v="523"/>
          <ac:spMkLst>
            <pc:docMk/>
            <pc:sldMk cId="3929745915" sldId="466"/>
            <ac:spMk id="30" creationId="{CEFCDAED-8D0E-B305-FB14-08981857EE27}"/>
          </ac:spMkLst>
        </pc:spChg>
        <pc:spChg chg="mod">
          <ac:chgData name="隆誠 堀本" userId="2a8589c694f2ec76" providerId="LiveId" clId="{941F063C-AA7C-432A-A759-70B301AD2747}" dt="2024-02-05T06:38:49.553" v="523"/>
          <ac:spMkLst>
            <pc:docMk/>
            <pc:sldMk cId="3929745915" sldId="466"/>
            <ac:spMk id="31" creationId="{EAB08D32-B993-62AB-FE0D-F631C1D772C7}"/>
          </ac:spMkLst>
        </pc:spChg>
        <pc:spChg chg="mod">
          <ac:chgData name="隆誠 堀本" userId="2a8589c694f2ec76" providerId="LiveId" clId="{941F063C-AA7C-432A-A759-70B301AD2747}" dt="2024-02-05T06:38:49.553" v="523"/>
          <ac:spMkLst>
            <pc:docMk/>
            <pc:sldMk cId="3929745915" sldId="466"/>
            <ac:spMk id="32" creationId="{101B3F36-A11C-3C4E-6EBB-1D6257A1B1DA}"/>
          </ac:spMkLst>
        </pc:spChg>
        <pc:spChg chg="mod">
          <ac:chgData name="隆誠 堀本" userId="2a8589c694f2ec76" providerId="LiveId" clId="{941F063C-AA7C-432A-A759-70B301AD2747}" dt="2024-02-05T06:38:49.553" v="523"/>
          <ac:spMkLst>
            <pc:docMk/>
            <pc:sldMk cId="3929745915" sldId="466"/>
            <ac:spMk id="33" creationId="{4CDA7477-F7FA-41CE-D86D-EC790E854381}"/>
          </ac:spMkLst>
        </pc:spChg>
        <pc:spChg chg="mod">
          <ac:chgData name="隆誠 堀本" userId="2a8589c694f2ec76" providerId="LiveId" clId="{941F063C-AA7C-432A-A759-70B301AD2747}" dt="2024-02-05T06:38:49.553" v="523"/>
          <ac:spMkLst>
            <pc:docMk/>
            <pc:sldMk cId="3929745915" sldId="466"/>
            <ac:spMk id="34" creationId="{387BB13B-C292-C1C6-3DC5-D5CDC2EDAB6E}"/>
          </ac:spMkLst>
        </pc:spChg>
        <pc:spChg chg="mod">
          <ac:chgData name="隆誠 堀本" userId="2a8589c694f2ec76" providerId="LiveId" clId="{941F063C-AA7C-432A-A759-70B301AD2747}" dt="2024-02-05T06:38:49.553" v="523"/>
          <ac:spMkLst>
            <pc:docMk/>
            <pc:sldMk cId="3929745915" sldId="466"/>
            <ac:spMk id="35" creationId="{7C93F4B0-EA76-9CF5-E0ED-B5FD226833B8}"/>
          </ac:spMkLst>
        </pc:spChg>
        <pc:spChg chg="mod">
          <ac:chgData name="隆誠 堀本" userId="2a8589c694f2ec76" providerId="LiveId" clId="{941F063C-AA7C-432A-A759-70B301AD2747}" dt="2024-02-05T06:38:49.553" v="523"/>
          <ac:spMkLst>
            <pc:docMk/>
            <pc:sldMk cId="3929745915" sldId="466"/>
            <ac:spMk id="36" creationId="{51948CAE-8552-865F-42BC-A366FE49AE5C}"/>
          </ac:spMkLst>
        </pc:spChg>
        <pc:spChg chg="mod">
          <ac:chgData name="隆誠 堀本" userId="2a8589c694f2ec76" providerId="LiveId" clId="{941F063C-AA7C-432A-A759-70B301AD2747}" dt="2024-02-05T06:38:49.553" v="523"/>
          <ac:spMkLst>
            <pc:docMk/>
            <pc:sldMk cId="3929745915" sldId="466"/>
            <ac:spMk id="37" creationId="{03739AA6-8746-A25B-1D20-0AAE0E52B040}"/>
          </ac:spMkLst>
        </pc:spChg>
        <pc:spChg chg="mod">
          <ac:chgData name="隆誠 堀本" userId="2a8589c694f2ec76" providerId="LiveId" clId="{941F063C-AA7C-432A-A759-70B301AD2747}" dt="2024-02-05T06:38:49.553" v="523"/>
          <ac:spMkLst>
            <pc:docMk/>
            <pc:sldMk cId="3929745915" sldId="466"/>
            <ac:spMk id="38" creationId="{3BA5F2A9-D202-DB6F-1640-94E347AA82F2}"/>
          </ac:spMkLst>
        </pc:spChg>
        <pc:spChg chg="mod">
          <ac:chgData name="隆誠 堀本" userId="2a8589c694f2ec76" providerId="LiveId" clId="{941F063C-AA7C-432A-A759-70B301AD2747}" dt="2024-02-05T06:38:49.553" v="523"/>
          <ac:spMkLst>
            <pc:docMk/>
            <pc:sldMk cId="3929745915" sldId="466"/>
            <ac:spMk id="39" creationId="{420B225A-E7A2-17F2-1D08-2CCC7182A952}"/>
          </ac:spMkLst>
        </pc:spChg>
        <pc:spChg chg="mod">
          <ac:chgData name="隆誠 堀本" userId="2a8589c694f2ec76" providerId="LiveId" clId="{941F063C-AA7C-432A-A759-70B301AD2747}" dt="2024-02-05T06:38:49.553" v="523"/>
          <ac:spMkLst>
            <pc:docMk/>
            <pc:sldMk cId="3929745915" sldId="466"/>
            <ac:spMk id="40" creationId="{7122FC91-B6EB-3838-7A08-2249D9330381}"/>
          </ac:spMkLst>
        </pc:spChg>
        <pc:spChg chg="mod">
          <ac:chgData name="隆誠 堀本" userId="2a8589c694f2ec76" providerId="LiveId" clId="{941F063C-AA7C-432A-A759-70B301AD2747}" dt="2024-02-05T06:38:49.553" v="523"/>
          <ac:spMkLst>
            <pc:docMk/>
            <pc:sldMk cId="3929745915" sldId="466"/>
            <ac:spMk id="41" creationId="{C530A4F2-4D5C-A4FC-FB84-17484FBF95D4}"/>
          </ac:spMkLst>
        </pc:spChg>
        <pc:spChg chg="mod">
          <ac:chgData name="隆誠 堀本" userId="2a8589c694f2ec76" providerId="LiveId" clId="{941F063C-AA7C-432A-A759-70B301AD2747}" dt="2024-02-05T06:38:49.553" v="523"/>
          <ac:spMkLst>
            <pc:docMk/>
            <pc:sldMk cId="3929745915" sldId="466"/>
            <ac:spMk id="42" creationId="{C6E25C6C-8728-FEE8-1729-B9C8C1B19D59}"/>
          </ac:spMkLst>
        </pc:spChg>
        <pc:spChg chg="mod">
          <ac:chgData name="隆誠 堀本" userId="2a8589c694f2ec76" providerId="LiveId" clId="{941F063C-AA7C-432A-A759-70B301AD2747}" dt="2024-02-05T06:39:31.581" v="526"/>
          <ac:spMkLst>
            <pc:docMk/>
            <pc:sldMk cId="3929745915" sldId="466"/>
            <ac:spMk id="44" creationId="{2EC4EE5A-1684-C5BD-101E-54640C92A1DA}"/>
          </ac:spMkLst>
        </pc:spChg>
        <pc:spChg chg="mod">
          <ac:chgData name="隆誠 堀本" userId="2a8589c694f2ec76" providerId="LiveId" clId="{941F063C-AA7C-432A-A759-70B301AD2747}" dt="2024-02-05T06:39:31.581" v="526"/>
          <ac:spMkLst>
            <pc:docMk/>
            <pc:sldMk cId="3929745915" sldId="466"/>
            <ac:spMk id="45" creationId="{7F787E0A-C325-4523-74DD-3CB2F0F290D3}"/>
          </ac:spMkLst>
        </pc:spChg>
        <pc:spChg chg="mod">
          <ac:chgData name="隆誠 堀本" userId="2a8589c694f2ec76" providerId="LiveId" clId="{941F063C-AA7C-432A-A759-70B301AD2747}" dt="2024-02-05T06:39:31.581" v="526"/>
          <ac:spMkLst>
            <pc:docMk/>
            <pc:sldMk cId="3929745915" sldId="466"/>
            <ac:spMk id="47" creationId="{D0C3088F-FC8A-B740-C4D6-BC9B1F4EF254}"/>
          </ac:spMkLst>
        </pc:spChg>
        <pc:spChg chg="mod">
          <ac:chgData name="隆誠 堀本" userId="2a8589c694f2ec76" providerId="LiveId" clId="{941F063C-AA7C-432A-A759-70B301AD2747}" dt="2024-02-05T06:39:31.581" v="526"/>
          <ac:spMkLst>
            <pc:docMk/>
            <pc:sldMk cId="3929745915" sldId="466"/>
            <ac:spMk id="48" creationId="{07F2A4BE-3DCD-D7D5-6C6E-B8FDC97D1FBA}"/>
          </ac:spMkLst>
        </pc:spChg>
        <pc:spChg chg="del mod">
          <ac:chgData name="隆誠 堀本" userId="2a8589c694f2ec76" providerId="LiveId" clId="{941F063C-AA7C-432A-A759-70B301AD2747}" dt="2024-02-05T06:39:37.479" v="527" actId="478"/>
          <ac:spMkLst>
            <pc:docMk/>
            <pc:sldMk cId="3929745915" sldId="466"/>
            <ac:spMk id="49" creationId="{0A619BA8-22F5-19A5-49C7-1F5DB2F683AE}"/>
          </ac:spMkLst>
        </pc:spChg>
        <pc:spChg chg="mod">
          <ac:chgData name="隆誠 堀本" userId="2a8589c694f2ec76" providerId="LiveId" clId="{941F063C-AA7C-432A-A759-70B301AD2747}" dt="2024-02-05T06:39:31.581" v="526"/>
          <ac:spMkLst>
            <pc:docMk/>
            <pc:sldMk cId="3929745915" sldId="466"/>
            <ac:spMk id="50" creationId="{0C17662D-4015-EC31-8425-67E9D326E87B}"/>
          </ac:spMkLst>
        </pc:spChg>
        <pc:spChg chg="mod">
          <ac:chgData name="隆誠 堀本" userId="2a8589c694f2ec76" providerId="LiveId" clId="{941F063C-AA7C-432A-A759-70B301AD2747}" dt="2024-02-05T06:39:31.581" v="526"/>
          <ac:spMkLst>
            <pc:docMk/>
            <pc:sldMk cId="3929745915" sldId="466"/>
            <ac:spMk id="52" creationId="{D0A44462-3AEC-5BCF-9C3F-1AE9B690F793}"/>
          </ac:spMkLst>
        </pc:spChg>
        <pc:spChg chg="mod">
          <ac:chgData name="隆誠 堀本" userId="2a8589c694f2ec76" providerId="LiveId" clId="{941F063C-AA7C-432A-A759-70B301AD2747}" dt="2024-02-05T06:39:31.581" v="526"/>
          <ac:spMkLst>
            <pc:docMk/>
            <pc:sldMk cId="3929745915" sldId="466"/>
            <ac:spMk id="55" creationId="{BDA9952F-C336-0B71-3F82-29E5026C828D}"/>
          </ac:spMkLst>
        </pc:spChg>
        <pc:spChg chg="mod">
          <ac:chgData name="隆誠 堀本" userId="2a8589c694f2ec76" providerId="LiveId" clId="{941F063C-AA7C-432A-A759-70B301AD2747}" dt="2024-02-05T06:39:31.581" v="526"/>
          <ac:spMkLst>
            <pc:docMk/>
            <pc:sldMk cId="3929745915" sldId="466"/>
            <ac:spMk id="56" creationId="{A2A39F67-75B5-E7E7-9DC2-292D6CCDAAA0}"/>
          </ac:spMkLst>
        </pc:spChg>
        <pc:spChg chg="mod">
          <ac:chgData name="隆誠 堀本" userId="2a8589c694f2ec76" providerId="LiveId" clId="{941F063C-AA7C-432A-A759-70B301AD2747}" dt="2024-02-05T06:39:31.581" v="526"/>
          <ac:spMkLst>
            <pc:docMk/>
            <pc:sldMk cId="3929745915" sldId="466"/>
            <ac:spMk id="66" creationId="{A7EF7A52-B943-A381-E34A-413D9B7CDCED}"/>
          </ac:spMkLst>
        </pc:spChg>
        <pc:spChg chg="mod">
          <ac:chgData name="隆誠 堀本" userId="2a8589c694f2ec76" providerId="LiveId" clId="{941F063C-AA7C-432A-A759-70B301AD2747}" dt="2024-02-05T06:39:31.581" v="526"/>
          <ac:spMkLst>
            <pc:docMk/>
            <pc:sldMk cId="3929745915" sldId="466"/>
            <ac:spMk id="67" creationId="{CC45BAE9-759C-F59C-C2CB-16CB85DB37A5}"/>
          </ac:spMkLst>
        </pc:spChg>
        <pc:spChg chg="mod">
          <ac:chgData name="隆誠 堀本" userId="2a8589c694f2ec76" providerId="LiveId" clId="{941F063C-AA7C-432A-A759-70B301AD2747}" dt="2024-02-05T06:39:31.581" v="526"/>
          <ac:spMkLst>
            <pc:docMk/>
            <pc:sldMk cId="3929745915" sldId="466"/>
            <ac:spMk id="68" creationId="{2E7A10ED-1ABE-2A8F-15A0-8AA3E6564F6B}"/>
          </ac:spMkLst>
        </pc:spChg>
        <pc:spChg chg="mod">
          <ac:chgData name="隆誠 堀本" userId="2a8589c694f2ec76" providerId="LiveId" clId="{941F063C-AA7C-432A-A759-70B301AD2747}" dt="2024-02-05T06:39:31.581" v="526"/>
          <ac:spMkLst>
            <pc:docMk/>
            <pc:sldMk cId="3929745915" sldId="466"/>
            <ac:spMk id="69" creationId="{52EF0CEC-EA73-2A68-1574-66DEFE699EC6}"/>
          </ac:spMkLst>
        </pc:spChg>
        <pc:spChg chg="mod">
          <ac:chgData name="隆誠 堀本" userId="2a8589c694f2ec76" providerId="LiveId" clId="{941F063C-AA7C-432A-A759-70B301AD2747}" dt="2024-02-05T06:39:31.581" v="526"/>
          <ac:spMkLst>
            <pc:docMk/>
            <pc:sldMk cId="3929745915" sldId="466"/>
            <ac:spMk id="70" creationId="{54850373-CDCB-8F9C-FFFE-75CBA94A65AB}"/>
          </ac:spMkLst>
        </pc:spChg>
        <pc:spChg chg="mod">
          <ac:chgData name="隆誠 堀本" userId="2a8589c694f2ec76" providerId="LiveId" clId="{941F063C-AA7C-432A-A759-70B301AD2747}" dt="2024-02-05T06:39:31.581" v="526"/>
          <ac:spMkLst>
            <pc:docMk/>
            <pc:sldMk cId="3929745915" sldId="466"/>
            <ac:spMk id="71" creationId="{56F2A950-F81B-8572-E9ED-A18D3A0DE7C6}"/>
          </ac:spMkLst>
        </pc:spChg>
        <pc:spChg chg="mod">
          <ac:chgData name="隆誠 堀本" userId="2a8589c694f2ec76" providerId="LiveId" clId="{941F063C-AA7C-432A-A759-70B301AD2747}" dt="2024-02-05T06:39:31.581" v="526"/>
          <ac:spMkLst>
            <pc:docMk/>
            <pc:sldMk cId="3929745915" sldId="466"/>
            <ac:spMk id="72" creationId="{63A77C35-9E3E-F129-C7C1-8557DEFCB4E7}"/>
          </ac:spMkLst>
        </pc:spChg>
        <pc:spChg chg="mod">
          <ac:chgData name="隆誠 堀本" userId="2a8589c694f2ec76" providerId="LiveId" clId="{941F063C-AA7C-432A-A759-70B301AD2747}" dt="2024-02-05T06:39:31.581" v="526"/>
          <ac:spMkLst>
            <pc:docMk/>
            <pc:sldMk cId="3929745915" sldId="466"/>
            <ac:spMk id="73" creationId="{08B3DD16-CE9A-3E3C-8031-98AD63FFEE71}"/>
          </ac:spMkLst>
        </pc:spChg>
        <pc:spChg chg="mod">
          <ac:chgData name="隆誠 堀本" userId="2a8589c694f2ec76" providerId="LiveId" clId="{941F063C-AA7C-432A-A759-70B301AD2747}" dt="2024-02-05T06:39:31.581" v="526"/>
          <ac:spMkLst>
            <pc:docMk/>
            <pc:sldMk cId="3929745915" sldId="466"/>
            <ac:spMk id="74" creationId="{60055BEE-05CD-3185-4F28-167DF3695597}"/>
          </ac:spMkLst>
        </pc:spChg>
        <pc:spChg chg="mod">
          <ac:chgData name="隆誠 堀本" userId="2a8589c694f2ec76" providerId="LiveId" clId="{941F063C-AA7C-432A-A759-70B301AD2747}" dt="2024-02-05T06:39:31.581" v="526"/>
          <ac:spMkLst>
            <pc:docMk/>
            <pc:sldMk cId="3929745915" sldId="466"/>
            <ac:spMk id="75" creationId="{9A207D64-F81F-E237-0C08-015F23DF92B8}"/>
          </ac:spMkLst>
        </pc:spChg>
        <pc:spChg chg="mod">
          <ac:chgData name="隆誠 堀本" userId="2a8589c694f2ec76" providerId="LiveId" clId="{941F063C-AA7C-432A-A759-70B301AD2747}" dt="2024-02-05T06:39:31.581" v="526"/>
          <ac:spMkLst>
            <pc:docMk/>
            <pc:sldMk cId="3929745915" sldId="466"/>
            <ac:spMk id="76" creationId="{3792FA56-C093-A7D9-182F-7F4E87303F77}"/>
          </ac:spMkLst>
        </pc:spChg>
        <pc:spChg chg="mod">
          <ac:chgData name="隆誠 堀本" userId="2a8589c694f2ec76" providerId="LiveId" clId="{941F063C-AA7C-432A-A759-70B301AD2747}" dt="2024-02-05T06:39:31.581" v="526"/>
          <ac:spMkLst>
            <pc:docMk/>
            <pc:sldMk cId="3929745915" sldId="466"/>
            <ac:spMk id="77" creationId="{122C75F3-F630-DC1B-21E5-5AB20839B600}"/>
          </ac:spMkLst>
        </pc:spChg>
        <pc:spChg chg="mod">
          <ac:chgData name="隆誠 堀本" userId="2a8589c694f2ec76" providerId="LiveId" clId="{941F063C-AA7C-432A-A759-70B301AD2747}" dt="2024-02-05T06:39:31.581" v="526"/>
          <ac:spMkLst>
            <pc:docMk/>
            <pc:sldMk cId="3929745915" sldId="466"/>
            <ac:spMk id="78" creationId="{30D75CE6-F0D8-4C08-5AE4-203068B04030}"/>
          </ac:spMkLst>
        </pc:spChg>
        <pc:spChg chg="mod">
          <ac:chgData name="隆誠 堀本" userId="2a8589c694f2ec76" providerId="LiveId" clId="{941F063C-AA7C-432A-A759-70B301AD2747}" dt="2024-02-05T06:39:31.581" v="526"/>
          <ac:spMkLst>
            <pc:docMk/>
            <pc:sldMk cId="3929745915" sldId="466"/>
            <ac:spMk id="79" creationId="{6A95460F-D6BB-86C6-353F-9A3D1454B1C0}"/>
          </ac:spMkLst>
        </pc:spChg>
        <pc:spChg chg="mod">
          <ac:chgData name="隆誠 堀本" userId="2a8589c694f2ec76" providerId="LiveId" clId="{941F063C-AA7C-432A-A759-70B301AD2747}" dt="2024-02-05T06:39:31.581" v="526"/>
          <ac:spMkLst>
            <pc:docMk/>
            <pc:sldMk cId="3929745915" sldId="466"/>
            <ac:spMk id="80" creationId="{28CF3E57-BBC1-BBD1-02D2-8A7DDF123AE2}"/>
          </ac:spMkLst>
        </pc:spChg>
        <pc:spChg chg="mod">
          <ac:chgData name="隆誠 堀本" userId="2a8589c694f2ec76" providerId="LiveId" clId="{941F063C-AA7C-432A-A759-70B301AD2747}" dt="2024-02-05T06:39:31.581" v="526"/>
          <ac:spMkLst>
            <pc:docMk/>
            <pc:sldMk cId="3929745915" sldId="466"/>
            <ac:spMk id="81" creationId="{EB08971B-AC88-208B-DBD6-1DB0EE9F2839}"/>
          </ac:spMkLst>
        </pc:spChg>
        <pc:spChg chg="mod">
          <ac:chgData name="隆誠 堀本" userId="2a8589c694f2ec76" providerId="LiveId" clId="{941F063C-AA7C-432A-A759-70B301AD2747}" dt="2024-02-05T06:39:31.581" v="526"/>
          <ac:spMkLst>
            <pc:docMk/>
            <pc:sldMk cId="3929745915" sldId="466"/>
            <ac:spMk id="82" creationId="{557F14BD-F054-142F-2349-D5A22A68BD7A}"/>
          </ac:spMkLst>
        </pc:spChg>
        <pc:spChg chg="mod">
          <ac:chgData name="隆誠 堀本" userId="2a8589c694f2ec76" providerId="LiveId" clId="{941F063C-AA7C-432A-A759-70B301AD2747}" dt="2024-02-05T06:39:31.581" v="526"/>
          <ac:spMkLst>
            <pc:docMk/>
            <pc:sldMk cId="3929745915" sldId="466"/>
            <ac:spMk id="83" creationId="{40E6D69F-EC4F-5E3F-2CD4-B6522983BC22}"/>
          </ac:spMkLst>
        </pc:spChg>
        <pc:spChg chg="mod">
          <ac:chgData name="隆誠 堀本" userId="2a8589c694f2ec76" providerId="LiveId" clId="{941F063C-AA7C-432A-A759-70B301AD2747}" dt="2024-02-05T06:39:31.581" v="526"/>
          <ac:spMkLst>
            <pc:docMk/>
            <pc:sldMk cId="3929745915" sldId="466"/>
            <ac:spMk id="84" creationId="{7CCA1754-63AB-6BFA-A2BB-B90E3C1F78A7}"/>
          </ac:spMkLst>
        </pc:spChg>
        <pc:spChg chg="mod">
          <ac:chgData name="隆誠 堀本" userId="2a8589c694f2ec76" providerId="LiveId" clId="{941F063C-AA7C-432A-A759-70B301AD2747}" dt="2024-02-05T06:39:31.581" v="526"/>
          <ac:spMkLst>
            <pc:docMk/>
            <pc:sldMk cId="3929745915" sldId="466"/>
            <ac:spMk id="85" creationId="{FAAB7029-890C-A688-5A36-F5436A64055C}"/>
          </ac:spMkLst>
        </pc:spChg>
        <pc:spChg chg="mod">
          <ac:chgData name="隆誠 堀本" userId="2a8589c694f2ec76" providerId="LiveId" clId="{941F063C-AA7C-432A-A759-70B301AD2747}" dt="2024-02-05T06:39:31.581" v="526"/>
          <ac:spMkLst>
            <pc:docMk/>
            <pc:sldMk cId="3929745915" sldId="466"/>
            <ac:spMk id="86" creationId="{E7A32AEA-EF93-87CE-2353-017E8679371F}"/>
          </ac:spMkLst>
        </pc:spChg>
        <pc:spChg chg="add mod">
          <ac:chgData name="隆誠 堀本" userId="2a8589c694f2ec76" providerId="LiveId" clId="{941F063C-AA7C-432A-A759-70B301AD2747}" dt="2024-02-06T02:20:13.427" v="1638" actId="1076"/>
          <ac:spMkLst>
            <pc:docMk/>
            <pc:sldMk cId="3929745915" sldId="466"/>
            <ac:spMk id="88" creationId="{579907A9-1CFC-1872-CC24-DBC93014FFFE}"/>
          </ac:spMkLst>
        </pc:spChg>
        <pc:spChg chg="mod">
          <ac:chgData name="隆誠 堀本" userId="2a8589c694f2ec76" providerId="LiveId" clId="{941F063C-AA7C-432A-A759-70B301AD2747}" dt="2024-02-05T06:58:44.803" v="672"/>
          <ac:spMkLst>
            <pc:docMk/>
            <pc:sldMk cId="3929745915" sldId="466"/>
            <ac:spMk id="90" creationId="{DAE8698D-13FE-FCB3-2BF2-C510F6A1ABFA}"/>
          </ac:spMkLst>
        </pc:spChg>
        <pc:spChg chg="mod">
          <ac:chgData name="隆誠 堀本" userId="2a8589c694f2ec76" providerId="LiveId" clId="{941F063C-AA7C-432A-A759-70B301AD2747}" dt="2024-02-05T06:58:44.803" v="672"/>
          <ac:spMkLst>
            <pc:docMk/>
            <pc:sldMk cId="3929745915" sldId="466"/>
            <ac:spMk id="91" creationId="{68119CCE-6658-DF94-3B07-593169DE6851}"/>
          </ac:spMkLst>
        </pc:spChg>
        <pc:spChg chg="mod">
          <ac:chgData name="隆誠 堀本" userId="2a8589c694f2ec76" providerId="LiveId" clId="{941F063C-AA7C-432A-A759-70B301AD2747}" dt="2024-02-05T06:58:44.803" v="672"/>
          <ac:spMkLst>
            <pc:docMk/>
            <pc:sldMk cId="3929745915" sldId="466"/>
            <ac:spMk id="93" creationId="{B8927DA3-C37D-2735-EE3A-5D5B66F9B930}"/>
          </ac:spMkLst>
        </pc:spChg>
        <pc:spChg chg="mod">
          <ac:chgData name="隆誠 堀本" userId="2a8589c694f2ec76" providerId="LiveId" clId="{941F063C-AA7C-432A-A759-70B301AD2747}" dt="2024-02-05T06:58:44.803" v="672"/>
          <ac:spMkLst>
            <pc:docMk/>
            <pc:sldMk cId="3929745915" sldId="466"/>
            <ac:spMk id="94" creationId="{B89BB388-9F42-E415-75E0-03A1A654B8EE}"/>
          </ac:spMkLst>
        </pc:spChg>
        <pc:spChg chg="mod">
          <ac:chgData name="隆誠 堀本" userId="2a8589c694f2ec76" providerId="LiveId" clId="{941F063C-AA7C-432A-A759-70B301AD2747}" dt="2024-02-05T06:58:44.803" v="672"/>
          <ac:spMkLst>
            <pc:docMk/>
            <pc:sldMk cId="3929745915" sldId="466"/>
            <ac:spMk id="95" creationId="{C3D3494E-7273-7A18-C062-805606AF042A}"/>
          </ac:spMkLst>
        </pc:spChg>
        <pc:spChg chg="mod">
          <ac:chgData name="隆誠 堀本" userId="2a8589c694f2ec76" providerId="LiveId" clId="{941F063C-AA7C-432A-A759-70B301AD2747}" dt="2024-02-05T06:58:44.803" v="672"/>
          <ac:spMkLst>
            <pc:docMk/>
            <pc:sldMk cId="3929745915" sldId="466"/>
            <ac:spMk id="97" creationId="{6E9EB11D-9779-9B55-34E5-2360B00CA6A2}"/>
          </ac:spMkLst>
        </pc:spChg>
        <pc:spChg chg="mod">
          <ac:chgData name="隆誠 堀本" userId="2a8589c694f2ec76" providerId="LiveId" clId="{941F063C-AA7C-432A-A759-70B301AD2747}" dt="2024-02-05T06:58:44.803" v="672"/>
          <ac:spMkLst>
            <pc:docMk/>
            <pc:sldMk cId="3929745915" sldId="466"/>
            <ac:spMk id="100" creationId="{3B6B902E-7BE6-FAC1-45D6-84DC721018AC}"/>
          </ac:spMkLst>
        </pc:spChg>
        <pc:spChg chg="mod">
          <ac:chgData name="隆誠 堀本" userId="2a8589c694f2ec76" providerId="LiveId" clId="{941F063C-AA7C-432A-A759-70B301AD2747}" dt="2024-02-05T06:58:44.803" v="672"/>
          <ac:spMkLst>
            <pc:docMk/>
            <pc:sldMk cId="3929745915" sldId="466"/>
            <ac:spMk id="101" creationId="{2CE93230-1DF8-347B-A798-A7E9AD4097B6}"/>
          </ac:spMkLst>
        </pc:spChg>
        <pc:spChg chg="mod">
          <ac:chgData name="隆誠 堀本" userId="2a8589c694f2ec76" providerId="LiveId" clId="{941F063C-AA7C-432A-A759-70B301AD2747}" dt="2024-02-05T06:58:44.803" v="672"/>
          <ac:spMkLst>
            <pc:docMk/>
            <pc:sldMk cId="3929745915" sldId="466"/>
            <ac:spMk id="111" creationId="{2D5A3A3D-3F6C-8A11-279D-912A3B4C104D}"/>
          </ac:spMkLst>
        </pc:spChg>
        <pc:spChg chg="mod">
          <ac:chgData name="隆誠 堀本" userId="2a8589c694f2ec76" providerId="LiveId" clId="{941F063C-AA7C-432A-A759-70B301AD2747}" dt="2024-02-05T06:58:44.803" v="672"/>
          <ac:spMkLst>
            <pc:docMk/>
            <pc:sldMk cId="3929745915" sldId="466"/>
            <ac:spMk id="112" creationId="{58EA52D6-E92F-E115-ADC4-A0F0DC294A87}"/>
          </ac:spMkLst>
        </pc:spChg>
        <pc:spChg chg="mod">
          <ac:chgData name="隆誠 堀本" userId="2a8589c694f2ec76" providerId="LiveId" clId="{941F063C-AA7C-432A-A759-70B301AD2747}" dt="2024-02-05T06:58:44.803" v="672"/>
          <ac:spMkLst>
            <pc:docMk/>
            <pc:sldMk cId="3929745915" sldId="466"/>
            <ac:spMk id="113" creationId="{A1A6C8EE-52BA-9DE5-5521-8067A66F727C}"/>
          </ac:spMkLst>
        </pc:spChg>
        <pc:spChg chg="mod">
          <ac:chgData name="隆誠 堀本" userId="2a8589c694f2ec76" providerId="LiveId" clId="{941F063C-AA7C-432A-A759-70B301AD2747}" dt="2024-02-05T06:58:44.803" v="672"/>
          <ac:spMkLst>
            <pc:docMk/>
            <pc:sldMk cId="3929745915" sldId="466"/>
            <ac:spMk id="114" creationId="{E7BF2702-CFD1-AAD6-0B7C-432847432BAF}"/>
          </ac:spMkLst>
        </pc:spChg>
        <pc:spChg chg="mod">
          <ac:chgData name="隆誠 堀本" userId="2a8589c694f2ec76" providerId="LiveId" clId="{941F063C-AA7C-432A-A759-70B301AD2747}" dt="2024-02-05T06:58:44.803" v="672"/>
          <ac:spMkLst>
            <pc:docMk/>
            <pc:sldMk cId="3929745915" sldId="466"/>
            <ac:spMk id="115" creationId="{A944EDD8-FB87-3B9B-7D22-AC8DCA15FD8F}"/>
          </ac:spMkLst>
        </pc:spChg>
        <pc:spChg chg="mod">
          <ac:chgData name="隆誠 堀本" userId="2a8589c694f2ec76" providerId="LiveId" clId="{941F063C-AA7C-432A-A759-70B301AD2747}" dt="2024-02-05T06:58:44.803" v="672"/>
          <ac:spMkLst>
            <pc:docMk/>
            <pc:sldMk cId="3929745915" sldId="466"/>
            <ac:spMk id="116" creationId="{E8D9EE50-0AE6-397D-5222-2793A1C341DC}"/>
          </ac:spMkLst>
        </pc:spChg>
        <pc:spChg chg="mod">
          <ac:chgData name="隆誠 堀本" userId="2a8589c694f2ec76" providerId="LiveId" clId="{941F063C-AA7C-432A-A759-70B301AD2747}" dt="2024-02-05T06:58:44.803" v="672"/>
          <ac:spMkLst>
            <pc:docMk/>
            <pc:sldMk cId="3929745915" sldId="466"/>
            <ac:spMk id="117" creationId="{2DFB768C-34FD-9904-0C1E-17EB2B5C23DE}"/>
          </ac:spMkLst>
        </pc:spChg>
        <pc:spChg chg="mod">
          <ac:chgData name="隆誠 堀本" userId="2a8589c694f2ec76" providerId="LiveId" clId="{941F063C-AA7C-432A-A759-70B301AD2747}" dt="2024-02-05T06:58:44.803" v="672"/>
          <ac:spMkLst>
            <pc:docMk/>
            <pc:sldMk cId="3929745915" sldId="466"/>
            <ac:spMk id="118" creationId="{7EC0540A-4C79-7D3F-1B63-2DB05FB24268}"/>
          </ac:spMkLst>
        </pc:spChg>
        <pc:spChg chg="mod">
          <ac:chgData name="隆誠 堀本" userId="2a8589c694f2ec76" providerId="LiveId" clId="{941F063C-AA7C-432A-A759-70B301AD2747}" dt="2024-02-05T06:58:44.803" v="672"/>
          <ac:spMkLst>
            <pc:docMk/>
            <pc:sldMk cId="3929745915" sldId="466"/>
            <ac:spMk id="119" creationId="{038D487A-B29C-0476-6425-864228569A91}"/>
          </ac:spMkLst>
        </pc:spChg>
        <pc:spChg chg="mod">
          <ac:chgData name="隆誠 堀本" userId="2a8589c694f2ec76" providerId="LiveId" clId="{941F063C-AA7C-432A-A759-70B301AD2747}" dt="2024-02-05T06:58:44.803" v="672"/>
          <ac:spMkLst>
            <pc:docMk/>
            <pc:sldMk cId="3929745915" sldId="466"/>
            <ac:spMk id="120" creationId="{6E37C3DE-6326-D1DF-2F0B-1AC1E8ED689D}"/>
          </ac:spMkLst>
        </pc:spChg>
        <pc:spChg chg="mod">
          <ac:chgData name="隆誠 堀本" userId="2a8589c694f2ec76" providerId="LiveId" clId="{941F063C-AA7C-432A-A759-70B301AD2747}" dt="2024-02-05T06:58:44.803" v="672"/>
          <ac:spMkLst>
            <pc:docMk/>
            <pc:sldMk cId="3929745915" sldId="466"/>
            <ac:spMk id="121" creationId="{38556EC4-4BCE-C3B5-6B4B-443D434E96F4}"/>
          </ac:spMkLst>
        </pc:spChg>
        <pc:spChg chg="mod">
          <ac:chgData name="隆誠 堀本" userId="2a8589c694f2ec76" providerId="LiveId" clId="{941F063C-AA7C-432A-A759-70B301AD2747}" dt="2024-02-05T06:58:44.803" v="672"/>
          <ac:spMkLst>
            <pc:docMk/>
            <pc:sldMk cId="3929745915" sldId="466"/>
            <ac:spMk id="122" creationId="{AF083EC9-83E3-A9C8-E72F-1A3F804EB371}"/>
          </ac:spMkLst>
        </pc:spChg>
        <pc:spChg chg="mod">
          <ac:chgData name="隆誠 堀本" userId="2a8589c694f2ec76" providerId="LiveId" clId="{941F063C-AA7C-432A-A759-70B301AD2747}" dt="2024-02-05T06:58:44.803" v="672"/>
          <ac:spMkLst>
            <pc:docMk/>
            <pc:sldMk cId="3929745915" sldId="466"/>
            <ac:spMk id="123" creationId="{BCDD9A58-CBF5-E6D2-62F4-C30A908B8EEB}"/>
          </ac:spMkLst>
        </pc:spChg>
        <pc:spChg chg="mod">
          <ac:chgData name="隆誠 堀本" userId="2a8589c694f2ec76" providerId="LiveId" clId="{941F063C-AA7C-432A-A759-70B301AD2747}" dt="2024-02-05T06:58:44.803" v="672"/>
          <ac:spMkLst>
            <pc:docMk/>
            <pc:sldMk cId="3929745915" sldId="466"/>
            <ac:spMk id="124" creationId="{7FC52B4D-EBDC-A171-D4FD-E0050E88BA63}"/>
          </ac:spMkLst>
        </pc:spChg>
        <pc:spChg chg="mod">
          <ac:chgData name="隆誠 堀本" userId="2a8589c694f2ec76" providerId="LiveId" clId="{941F063C-AA7C-432A-A759-70B301AD2747}" dt="2024-02-05T06:58:44.803" v="672"/>
          <ac:spMkLst>
            <pc:docMk/>
            <pc:sldMk cId="3929745915" sldId="466"/>
            <ac:spMk id="125" creationId="{ED27CB67-9885-C7E7-1742-F9B5892AA955}"/>
          </ac:spMkLst>
        </pc:spChg>
        <pc:spChg chg="mod">
          <ac:chgData name="隆誠 堀本" userId="2a8589c694f2ec76" providerId="LiveId" clId="{941F063C-AA7C-432A-A759-70B301AD2747}" dt="2024-02-05T06:58:44.803" v="672"/>
          <ac:spMkLst>
            <pc:docMk/>
            <pc:sldMk cId="3929745915" sldId="466"/>
            <ac:spMk id="126" creationId="{1C67CA6A-2635-3969-21B0-DD653DCC10BE}"/>
          </ac:spMkLst>
        </pc:spChg>
        <pc:spChg chg="mod">
          <ac:chgData name="隆誠 堀本" userId="2a8589c694f2ec76" providerId="LiveId" clId="{941F063C-AA7C-432A-A759-70B301AD2747}" dt="2024-02-05T06:58:44.803" v="672"/>
          <ac:spMkLst>
            <pc:docMk/>
            <pc:sldMk cId="3929745915" sldId="466"/>
            <ac:spMk id="127" creationId="{66F2FA0C-F0FA-28CC-384A-C1AEA1DDB96A}"/>
          </ac:spMkLst>
        </pc:spChg>
        <pc:spChg chg="mod">
          <ac:chgData name="隆誠 堀本" userId="2a8589c694f2ec76" providerId="LiveId" clId="{941F063C-AA7C-432A-A759-70B301AD2747}" dt="2024-02-05T06:58:44.803" v="672"/>
          <ac:spMkLst>
            <pc:docMk/>
            <pc:sldMk cId="3929745915" sldId="466"/>
            <ac:spMk id="128" creationId="{6C64C18A-BAB9-5EF9-676B-ACD8B10F54FD}"/>
          </ac:spMkLst>
        </pc:spChg>
        <pc:spChg chg="mod">
          <ac:chgData name="隆誠 堀本" userId="2a8589c694f2ec76" providerId="LiveId" clId="{941F063C-AA7C-432A-A759-70B301AD2747}" dt="2024-02-05T06:58:44.803" v="672"/>
          <ac:spMkLst>
            <pc:docMk/>
            <pc:sldMk cId="3929745915" sldId="466"/>
            <ac:spMk id="129" creationId="{8F60707C-6D42-6937-B682-15DF13ABEAF3}"/>
          </ac:spMkLst>
        </pc:spChg>
        <pc:spChg chg="mod">
          <ac:chgData name="隆誠 堀本" userId="2a8589c694f2ec76" providerId="LiveId" clId="{941F063C-AA7C-432A-A759-70B301AD2747}" dt="2024-02-05T06:58:44.803" v="672"/>
          <ac:spMkLst>
            <pc:docMk/>
            <pc:sldMk cId="3929745915" sldId="466"/>
            <ac:spMk id="130" creationId="{C52AACD3-E097-B575-D2C2-E11934CEA5AF}"/>
          </ac:spMkLst>
        </pc:spChg>
        <pc:spChg chg="mod">
          <ac:chgData name="隆誠 堀本" userId="2a8589c694f2ec76" providerId="LiveId" clId="{941F063C-AA7C-432A-A759-70B301AD2747}" dt="2024-02-05T06:58:44.803" v="672"/>
          <ac:spMkLst>
            <pc:docMk/>
            <pc:sldMk cId="3929745915" sldId="466"/>
            <ac:spMk id="131" creationId="{6DB58ED6-75A5-F398-5836-AC599C267319}"/>
          </ac:spMkLst>
        </pc:spChg>
        <pc:spChg chg="add mod">
          <ac:chgData name="隆誠 堀本" userId="2a8589c694f2ec76" providerId="LiveId" clId="{941F063C-AA7C-432A-A759-70B301AD2747}" dt="2024-02-06T02:20:07.083" v="1636" actId="1076"/>
          <ac:spMkLst>
            <pc:docMk/>
            <pc:sldMk cId="3929745915" sldId="466"/>
            <ac:spMk id="132" creationId="{9A3A3E37-10F8-C58E-BE67-B009B66FC5E6}"/>
          </ac:spMkLst>
        </pc:spChg>
        <pc:spChg chg="add mod">
          <ac:chgData name="隆誠 堀本" userId="2a8589c694f2ec76" providerId="LiveId" clId="{941F063C-AA7C-432A-A759-70B301AD2747}" dt="2024-02-06T02:21:47.195" v="1700" actId="14100"/>
          <ac:spMkLst>
            <pc:docMk/>
            <pc:sldMk cId="3929745915" sldId="466"/>
            <ac:spMk id="133" creationId="{1A598F14-7759-7B1D-ED57-726D61E0ECF3}"/>
          </ac:spMkLst>
        </pc:spChg>
        <pc:spChg chg="add mod">
          <ac:chgData name="隆誠 堀本" userId="2a8589c694f2ec76" providerId="LiveId" clId="{941F063C-AA7C-432A-A759-70B301AD2747}" dt="2024-02-06T05:38:27.002" v="2299" actId="1076"/>
          <ac:spMkLst>
            <pc:docMk/>
            <pc:sldMk cId="3929745915" sldId="466"/>
            <ac:spMk id="135" creationId="{BD58F508-95E7-B1AB-3080-6FE318E3FB84}"/>
          </ac:spMkLst>
        </pc:spChg>
        <pc:spChg chg="mod">
          <ac:chgData name="隆誠 堀本" userId="2a8589c694f2ec76" providerId="LiveId" clId="{941F063C-AA7C-432A-A759-70B301AD2747}" dt="2024-02-06T06:41:50.311" v="2765" actId="1076"/>
          <ac:spMkLst>
            <pc:docMk/>
            <pc:sldMk cId="3929745915" sldId="466"/>
            <ac:spMk id="138" creationId="{6AF83C19-6812-272B-A5CE-3E0DC88D3D41}"/>
          </ac:spMkLst>
        </pc:spChg>
        <pc:spChg chg="mod">
          <ac:chgData name="隆誠 堀本" userId="2a8589c694f2ec76" providerId="LiveId" clId="{941F063C-AA7C-432A-A759-70B301AD2747}" dt="2024-02-06T06:41:10.846" v="2763" actId="1076"/>
          <ac:spMkLst>
            <pc:docMk/>
            <pc:sldMk cId="3929745915" sldId="466"/>
            <ac:spMk id="139" creationId="{453154AC-4D34-50CF-C564-1DE83011BBEE}"/>
          </ac:spMkLst>
        </pc:spChg>
        <pc:spChg chg="del mod">
          <ac:chgData name="隆誠 堀本" userId="2a8589c694f2ec76" providerId="LiveId" clId="{941F063C-AA7C-432A-A759-70B301AD2747}" dt="2024-02-06T06:40:29.405" v="2756" actId="478"/>
          <ac:spMkLst>
            <pc:docMk/>
            <pc:sldMk cId="3929745915" sldId="466"/>
            <ac:spMk id="140" creationId="{EE6A93A5-ACD5-DCEE-E482-05A8CE2CC16B}"/>
          </ac:spMkLst>
        </pc:spChg>
        <pc:spChg chg="mod">
          <ac:chgData name="隆誠 堀本" userId="2a8589c694f2ec76" providerId="LiveId" clId="{941F063C-AA7C-432A-A759-70B301AD2747}" dt="2024-02-06T05:37:49.270" v="2294"/>
          <ac:spMkLst>
            <pc:docMk/>
            <pc:sldMk cId="3929745915" sldId="466"/>
            <ac:spMk id="142" creationId="{3DB0F48D-40B2-F071-D901-F5C2E8B66EC3}"/>
          </ac:spMkLst>
        </pc:spChg>
        <pc:spChg chg="mod">
          <ac:chgData name="隆誠 堀本" userId="2a8589c694f2ec76" providerId="LiveId" clId="{941F063C-AA7C-432A-A759-70B301AD2747}" dt="2024-02-06T05:37:49.270" v="2294"/>
          <ac:spMkLst>
            <pc:docMk/>
            <pc:sldMk cId="3929745915" sldId="466"/>
            <ac:spMk id="143" creationId="{5847F446-902E-BCEE-159B-2C8E8C50212E}"/>
          </ac:spMkLst>
        </pc:spChg>
        <pc:spChg chg="mod">
          <ac:chgData name="隆誠 堀本" userId="2a8589c694f2ec76" providerId="LiveId" clId="{941F063C-AA7C-432A-A759-70B301AD2747}" dt="2024-02-06T06:41:50.311" v="2765" actId="1076"/>
          <ac:spMkLst>
            <pc:docMk/>
            <pc:sldMk cId="3929745915" sldId="466"/>
            <ac:spMk id="145" creationId="{61E53754-DC4E-280D-4387-EC43B5282ABD}"/>
          </ac:spMkLst>
        </pc:spChg>
        <pc:spChg chg="mod">
          <ac:chgData name="隆誠 堀本" userId="2a8589c694f2ec76" providerId="LiveId" clId="{941F063C-AA7C-432A-A759-70B301AD2747}" dt="2024-02-06T05:37:49.270" v="2294"/>
          <ac:spMkLst>
            <pc:docMk/>
            <pc:sldMk cId="3929745915" sldId="466"/>
            <ac:spMk id="147" creationId="{D1919706-7B01-5D2E-9B2B-621D7623DEA2}"/>
          </ac:spMkLst>
        </pc:spChg>
        <pc:spChg chg="mod">
          <ac:chgData name="隆誠 堀本" userId="2a8589c694f2ec76" providerId="LiveId" clId="{941F063C-AA7C-432A-A759-70B301AD2747}" dt="2024-02-06T05:37:49.270" v="2294"/>
          <ac:spMkLst>
            <pc:docMk/>
            <pc:sldMk cId="3929745915" sldId="466"/>
            <ac:spMk id="149" creationId="{24DC419D-918B-31FD-DF8E-F6DBBA2680CD}"/>
          </ac:spMkLst>
        </pc:spChg>
        <pc:spChg chg="mod">
          <ac:chgData name="隆誠 堀本" userId="2a8589c694f2ec76" providerId="LiveId" clId="{941F063C-AA7C-432A-A759-70B301AD2747}" dt="2024-02-06T05:37:49.270" v="2294"/>
          <ac:spMkLst>
            <pc:docMk/>
            <pc:sldMk cId="3929745915" sldId="466"/>
            <ac:spMk id="150" creationId="{472602AA-588A-22D9-6DCD-A62BABC59DAE}"/>
          </ac:spMkLst>
        </pc:spChg>
        <pc:spChg chg="mod">
          <ac:chgData name="隆誠 堀本" userId="2a8589c694f2ec76" providerId="LiveId" clId="{941F063C-AA7C-432A-A759-70B301AD2747}" dt="2024-02-06T05:37:49.270" v="2294"/>
          <ac:spMkLst>
            <pc:docMk/>
            <pc:sldMk cId="3929745915" sldId="466"/>
            <ac:spMk id="151" creationId="{94AF9C95-FA83-5376-0408-2535D55488AC}"/>
          </ac:spMkLst>
        </pc:spChg>
        <pc:spChg chg="mod">
          <ac:chgData name="隆誠 堀本" userId="2a8589c694f2ec76" providerId="LiveId" clId="{941F063C-AA7C-432A-A759-70B301AD2747}" dt="2024-02-06T05:37:49.270" v="2294"/>
          <ac:spMkLst>
            <pc:docMk/>
            <pc:sldMk cId="3929745915" sldId="466"/>
            <ac:spMk id="152" creationId="{407D0C5D-EA6A-5C0E-8A25-1B5C2F7E59F7}"/>
          </ac:spMkLst>
        </pc:spChg>
        <pc:spChg chg="mod">
          <ac:chgData name="隆誠 堀本" userId="2a8589c694f2ec76" providerId="LiveId" clId="{941F063C-AA7C-432A-A759-70B301AD2747}" dt="2024-02-06T05:37:49.270" v="2294"/>
          <ac:spMkLst>
            <pc:docMk/>
            <pc:sldMk cId="3929745915" sldId="466"/>
            <ac:spMk id="153" creationId="{FC59E0F7-34FF-C08C-81DB-64F2D29D8713}"/>
          </ac:spMkLst>
        </pc:spChg>
        <pc:spChg chg="mod">
          <ac:chgData name="隆誠 堀本" userId="2a8589c694f2ec76" providerId="LiveId" clId="{941F063C-AA7C-432A-A759-70B301AD2747}" dt="2024-02-06T05:37:49.270" v="2294"/>
          <ac:spMkLst>
            <pc:docMk/>
            <pc:sldMk cId="3929745915" sldId="466"/>
            <ac:spMk id="154" creationId="{CC9BCF02-CC57-1618-9679-4E52DB220D1B}"/>
          </ac:spMkLst>
        </pc:spChg>
        <pc:spChg chg="mod">
          <ac:chgData name="隆誠 堀本" userId="2a8589c694f2ec76" providerId="LiveId" clId="{941F063C-AA7C-432A-A759-70B301AD2747}" dt="2024-02-06T05:37:49.270" v="2294"/>
          <ac:spMkLst>
            <pc:docMk/>
            <pc:sldMk cId="3929745915" sldId="466"/>
            <ac:spMk id="155" creationId="{1BA4EE02-EE48-D4F1-AE2E-EDB7520F4BAB}"/>
          </ac:spMkLst>
        </pc:spChg>
        <pc:spChg chg="mod">
          <ac:chgData name="隆誠 堀本" userId="2a8589c694f2ec76" providerId="LiveId" clId="{941F063C-AA7C-432A-A759-70B301AD2747}" dt="2024-02-06T05:37:49.270" v="2294"/>
          <ac:spMkLst>
            <pc:docMk/>
            <pc:sldMk cId="3929745915" sldId="466"/>
            <ac:spMk id="156" creationId="{294BD778-8DE1-3422-E55C-241C167E4FD1}"/>
          </ac:spMkLst>
        </pc:spChg>
        <pc:spChg chg="mod">
          <ac:chgData name="隆誠 堀本" userId="2a8589c694f2ec76" providerId="LiveId" clId="{941F063C-AA7C-432A-A759-70B301AD2747}" dt="2024-02-06T05:37:49.270" v="2294"/>
          <ac:spMkLst>
            <pc:docMk/>
            <pc:sldMk cId="3929745915" sldId="466"/>
            <ac:spMk id="157" creationId="{AFC5BCBB-EDBD-ED4E-CD17-A55635B43E90}"/>
          </ac:spMkLst>
        </pc:spChg>
        <pc:spChg chg="mod">
          <ac:chgData name="隆誠 堀本" userId="2a8589c694f2ec76" providerId="LiveId" clId="{941F063C-AA7C-432A-A759-70B301AD2747}" dt="2024-02-06T05:37:49.270" v="2294"/>
          <ac:spMkLst>
            <pc:docMk/>
            <pc:sldMk cId="3929745915" sldId="466"/>
            <ac:spMk id="158" creationId="{03F41DAE-CA00-9AF8-F5B1-E46FA46BEF9F}"/>
          </ac:spMkLst>
        </pc:spChg>
        <pc:spChg chg="mod">
          <ac:chgData name="隆誠 堀本" userId="2a8589c694f2ec76" providerId="LiveId" clId="{941F063C-AA7C-432A-A759-70B301AD2747}" dt="2024-02-06T05:37:49.270" v="2294"/>
          <ac:spMkLst>
            <pc:docMk/>
            <pc:sldMk cId="3929745915" sldId="466"/>
            <ac:spMk id="159" creationId="{FE70C119-B623-2265-C742-94F1496E7D96}"/>
          </ac:spMkLst>
        </pc:spChg>
        <pc:spChg chg="mod">
          <ac:chgData name="隆誠 堀本" userId="2a8589c694f2ec76" providerId="LiveId" clId="{941F063C-AA7C-432A-A759-70B301AD2747}" dt="2024-02-06T05:37:49.270" v="2294"/>
          <ac:spMkLst>
            <pc:docMk/>
            <pc:sldMk cId="3929745915" sldId="466"/>
            <ac:spMk id="166" creationId="{9F3779E6-FC0A-3045-CE19-936AA1BAB29B}"/>
          </ac:spMkLst>
        </pc:spChg>
        <pc:spChg chg="mod">
          <ac:chgData name="隆誠 堀本" userId="2a8589c694f2ec76" providerId="LiveId" clId="{941F063C-AA7C-432A-A759-70B301AD2747}" dt="2024-02-06T05:37:49.270" v="2294"/>
          <ac:spMkLst>
            <pc:docMk/>
            <pc:sldMk cId="3929745915" sldId="466"/>
            <ac:spMk id="167" creationId="{539E4555-3D12-94BB-05B6-FF73FAD20478}"/>
          </ac:spMkLst>
        </pc:spChg>
        <pc:spChg chg="mod">
          <ac:chgData name="隆誠 堀本" userId="2a8589c694f2ec76" providerId="LiveId" clId="{941F063C-AA7C-432A-A759-70B301AD2747}" dt="2024-02-06T05:37:49.270" v="2294"/>
          <ac:spMkLst>
            <pc:docMk/>
            <pc:sldMk cId="3929745915" sldId="466"/>
            <ac:spMk id="168" creationId="{43DFBEB3-1CDB-2AFB-46E7-48FE6A18414D}"/>
          </ac:spMkLst>
        </pc:spChg>
        <pc:spChg chg="mod">
          <ac:chgData name="隆誠 堀本" userId="2a8589c694f2ec76" providerId="LiveId" clId="{941F063C-AA7C-432A-A759-70B301AD2747}" dt="2024-02-06T05:37:49.270" v="2294"/>
          <ac:spMkLst>
            <pc:docMk/>
            <pc:sldMk cId="3929745915" sldId="466"/>
            <ac:spMk id="169" creationId="{8A057C92-7AC0-A836-4913-7F810564F1AD}"/>
          </ac:spMkLst>
        </pc:spChg>
        <pc:spChg chg="mod">
          <ac:chgData name="隆誠 堀本" userId="2a8589c694f2ec76" providerId="LiveId" clId="{941F063C-AA7C-432A-A759-70B301AD2747}" dt="2024-02-06T05:37:49.270" v="2294"/>
          <ac:spMkLst>
            <pc:docMk/>
            <pc:sldMk cId="3929745915" sldId="466"/>
            <ac:spMk id="170" creationId="{2772B1DD-3675-FA28-AD4C-3400D7A6E7FC}"/>
          </ac:spMkLst>
        </pc:spChg>
        <pc:spChg chg="mod">
          <ac:chgData name="隆誠 堀本" userId="2a8589c694f2ec76" providerId="LiveId" clId="{941F063C-AA7C-432A-A759-70B301AD2747}" dt="2024-02-06T05:37:49.270" v="2294"/>
          <ac:spMkLst>
            <pc:docMk/>
            <pc:sldMk cId="3929745915" sldId="466"/>
            <ac:spMk id="171" creationId="{FCC4070D-E4F4-20C0-849D-FB2C8210FFB0}"/>
          </ac:spMkLst>
        </pc:spChg>
        <pc:spChg chg="mod">
          <ac:chgData name="隆誠 堀本" userId="2a8589c694f2ec76" providerId="LiveId" clId="{941F063C-AA7C-432A-A759-70B301AD2747}" dt="2024-02-06T05:37:49.270" v="2294"/>
          <ac:spMkLst>
            <pc:docMk/>
            <pc:sldMk cId="3929745915" sldId="466"/>
            <ac:spMk id="172" creationId="{EB640B24-1B18-55A1-DB9F-B20CD3CDDE23}"/>
          </ac:spMkLst>
        </pc:spChg>
        <pc:spChg chg="mod">
          <ac:chgData name="隆誠 堀本" userId="2a8589c694f2ec76" providerId="LiveId" clId="{941F063C-AA7C-432A-A759-70B301AD2747}" dt="2024-02-06T05:37:49.270" v="2294"/>
          <ac:spMkLst>
            <pc:docMk/>
            <pc:sldMk cId="3929745915" sldId="466"/>
            <ac:spMk id="173" creationId="{91B73C4B-4394-21E9-6B55-35C5A23774E8}"/>
          </ac:spMkLst>
        </pc:spChg>
        <pc:spChg chg="mod">
          <ac:chgData name="隆誠 堀本" userId="2a8589c694f2ec76" providerId="LiveId" clId="{941F063C-AA7C-432A-A759-70B301AD2747}" dt="2024-02-06T05:37:49.270" v="2294"/>
          <ac:spMkLst>
            <pc:docMk/>
            <pc:sldMk cId="3929745915" sldId="466"/>
            <ac:spMk id="174" creationId="{AADFC0C0-DACF-42E4-2D17-B70245A0F6A9}"/>
          </ac:spMkLst>
        </pc:spChg>
        <pc:spChg chg="mod">
          <ac:chgData name="隆誠 堀本" userId="2a8589c694f2ec76" providerId="LiveId" clId="{941F063C-AA7C-432A-A759-70B301AD2747}" dt="2024-02-06T05:37:49.270" v="2294"/>
          <ac:spMkLst>
            <pc:docMk/>
            <pc:sldMk cId="3929745915" sldId="466"/>
            <ac:spMk id="175" creationId="{E7594859-00FA-8AF7-53E8-8470B77D34F6}"/>
          </ac:spMkLst>
        </pc:spChg>
        <pc:spChg chg="mod">
          <ac:chgData name="隆誠 堀本" userId="2a8589c694f2ec76" providerId="LiveId" clId="{941F063C-AA7C-432A-A759-70B301AD2747}" dt="2024-02-06T05:37:49.270" v="2294"/>
          <ac:spMkLst>
            <pc:docMk/>
            <pc:sldMk cId="3929745915" sldId="466"/>
            <ac:spMk id="176" creationId="{B698F48F-E37B-A270-B164-F2F72A482BA6}"/>
          </ac:spMkLst>
        </pc:spChg>
        <pc:spChg chg="mod">
          <ac:chgData name="隆誠 堀本" userId="2a8589c694f2ec76" providerId="LiveId" clId="{941F063C-AA7C-432A-A759-70B301AD2747}" dt="2024-02-06T05:37:49.270" v="2294"/>
          <ac:spMkLst>
            <pc:docMk/>
            <pc:sldMk cId="3929745915" sldId="466"/>
            <ac:spMk id="177" creationId="{F5F14282-2B3E-3CDE-42F9-2FD0E6FB2366}"/>
          </ac:spMkLst>
        </pc:spChg>
        <pc:spChg chg="mod">
          <ac:chgData name="隆誠 堀本" userId="2a8589c694f2ec76" providerId="LiveId" clId="{941F063C-AA7C-432A-A759-70B301AD2747}" dt="2024-02-06T05:37:49.270" v="2294"/>
          <ac:spMkLst>
            <pc:docMk/>
            <pc:sldMk cId="3929745915" sldId="466"/>
            <ac:spMk id="178" creationId="{7B93B99D-30F4-D294-74D8-FCBA901BA499}"/>
          </ac:spMkLst>
        </pc:spChg>
        <pc:spChg chg="mod">
          <ac:chgData name="隆誠 堀本" userId="2a8589c694f2ec76" providerId="LiveId" clId="{941F063C-AA7C-432A-A759-70B301AD2747}" dt="2024-02-06T05:37:49.270" v="2294"/>
          <ac:spMkLst>
            <pc:docMk/>
            <pc:sldMk cId="3929745915" sldId="466"/>
            <ac:spMk id="179" creationId="{E9C420BE-A57A-FED4-FE81-3DF0014EB23E}"/>
          </ac:spMkLst>
        </pc:spChg>
        <pc:spChg chg="mod">
          <ac:chgData name="隆誠 堀本" userId="2a8589c694f2ec76" providerId="LiveId" clId="{941F063C-AA7C-432A-A759-70B301AD2747}" dt="2024-02-06T05:37:49.270" v="2294"/>
          <ac:spMkLst>
            <pc:docMk/>
            <pc:sldMk cId="3929745915" sldId="466"/>
            <ac:spMk id="180" creationId="{48357DB8-AFCB-86C7-9EC3-E83284C683DB}"/>
          </ac:spMkLst>
        </pc:spChg>
        <pc:spChg chg="mod">
          <ac:chgData name="隆誠 堀本" userId="2a8589c694f2ec76" providerId="LiveId" clId="{941F063C-AA7C-432A-A759-70B301AD2747}" dt="2024-02-06T05:37:49.270" v="2294"/>
          <ac:spMkLst>
            <pc:docMk/>
            <pc:sldMk cId="3929745915" sldId="466"/>
            <ac:spMk id="181" creationId="{4ECDF590-0C53-3CEC-C0A3-C865B36BE514}"/>
          </ac:spMkLst>
        </pc:spChg>
        <pc:spChg chg="mod">
          <ac:chgData name="隆誠 堀本" userId="2a8589c694f2ec76" providerId="LiveId" clId="{941F063C-AA7C-432A-A759-70B301AD2747}" dt="2024-02-06T05:37:49.270" v="2294"/>
          <ac:spMkLst>
            <pc:docMk/>
            <pc:sldMk cId="3929745915" sldId="466"/>
            <ac:spMk id="182" creationId="{B6A21316-D6FF-4D75-2895-155FDCD7F8D9}"/>
          </ac:spMkLst>
        </pc:spChg>
        <pc:spChg chg="mod">
          <ac:chgData name="隆誠 堀本" userId="2a8589c694f2ec76" providerId="LiveId" clId="{941F063C-AA7C-432A-A759-70B301AD2747}" dt="2024-02-06T05:37:49.270" v="2294"/>
          <ac:spMkLst>
            <pc:docMk/>
            <pc:sldMk cId="3929745915" sldId="466"/>
            <ac:spMk id="183" creationId="{7D8C34AB-3542-262A-DA41-4C5A00A97FB9}"/>
          </ac:spMkLst>
        </pc:spChg>
        <pc:spChg chg="mod">
          <ac:chgData name="隆誠 堀本" userId="2a8589c694f2ec76" providerId="LiveId" clId="{941F063C-AA7C-432A-A759-70B301AD2747}" dt="2024-02-06T05:37:49.270" v="2294"/>
          <ac:spMkLst>
            <pc:docMk/>
            <pc:sldMk cId="3929745915" sldId="466"/>
            <ac:spMk id="184" creationId="{B26A3685-BFC0-1C13-1396-607B113BBB77}"/>
          </ac:spMkLst>
        </pc:spChg>
        <pc:spChg chg="mod">
          <ac:chgData name="隆誠 堀本" userId="2a8589c694f2ec76" providerId="LiveId" clId="{941F063C-AA7C-432A-A759-70B301AD2747}" dt="2024-02-06T05:37:49.270" v="2294"/>
          <ac:spMkLst>
            <pc:docMk/>
            <pc:sldMk cId="3929745915" sldId="466"/>
            <ac:spMk id="185" creationId="{DA7770E9-0E85-58C6-A699-CAC2C9047F1A}"/>
          </ac:spMkLst>
        </pc:spChg>
        <pc:spChg chg="mod">
          <ac:chgData name="隆誠 堀本" userId="2a8589c694f2ec76" providerId="LiveId" clId="{941F063C-AA7C-432A-A759-70B301AD2747}" dt="2024-02-06T05:37:49.270" v="2294"/>
          <ac:spMkLst>
            <pc:docMk/>
            <pc:sldMk cId="3929745915" sldId="466"/>
            <ac:spMk id="186" creationId="{573568CA-276B-BC10-2147-22CC9B9D9C06}"/>
          </ac:spMkLst>
        </pc:spChg>
        <pc:spChg chg="mod">
          <ac:chgData name="隆誠 堀本" userId="2a8589c694f2ec76" providerId="LiveId" clId="{941F063C-AA7C-432A-A759-70B301AD2747}" dt="2024-02-06T05:37:49.270" v="2294"/>
          <ac:spMkLst>
            <pc:docMk/>
            <pc:sldMk cId="3929745915" sldId="466"/>
            <ac:spMk id="187" creationId="{C39190D6-5C03-5D91-AA47-C84ECD2F90F8}"/>
          </ac:spMkLst>
        </pc:spChg>
        <pc:spChg chg="mod">
          <ac:chgData name="隆誠 堀本" userId="2a8589c694f2ec76" providerId="LiveId" clId="{941F063C-AA7C-432A-A759-70B301AD2747}" dt="2024-02-06T05:37:49.270" v="2294"/>
          <ac:spMkLst>
            <pc:docMk/>
            <pc:sldMk cId="3929745915" sldId="466"/>
            <ac:spMk id="189" creationId="{25985A94-8133-3225-8205-1AA1337A559F}"/>
          </ac:spMkLst>
        </pc:spChg>
        <pc:spChg chg="mod">
          <ac:chgData name="隆誠 堀本" userId="2a8589c694f2ec76" providerId="LiveId" clId="{941F063C-AA7C-432A-A759-70B301AD2747}" dt="2024-02-06T05:37:49.270" v="2294"/>
          <ac:spMkLst>
            <pc:docMk/>
            <pc:sldMk cId="3929745915" sldId="466"/>
            <ac:spMk id="198" creationId="{F7636CAE-289C-462D-277B-2D1B9047FA1E}"/>
          </ac:spMkLst>
        </pc:spChg>
        <pc:spChg chg="mod">
          <ac:chgData name="隆誠 堀本" userId="2a8589c694f2ec76" providerId="LiveId" clId="{941F063C-AA7C-432A-A759-70B301AD2747}" dt="2024-02-06T05:37:49.270" v="2294"/>
          <ac:spMkLst>
            <pc:docMk/>
            <pc:sldMk cId="3929745915" sldId="466"/>
            <ac:spMk id="199" creationId="{4E3FA9E0-CBC5-6122-0E0B-C9193C369D70}"/>
          </ac:spMkLst>
        </pc:spChg>
        <pc:spChg chg="mod">
          <ac:chgData name="隆誠 堀本" userId="2a8589c694f2ec76" providerId="LiveId" clId="{941F063C-AA7C-432A-A759-70B301AD2747}" dt="2024-02-06T05:37:49.270" v="2294"/>
          <ac:spMkLst>
            <pc:docMk/>
            <pc:sldMk cId="3929745915" sldId="466"/>
            <ac:spMk id="200" creationId="{EA30B71F-46C1-ABC9-1681-2533C8151240}"/>
          </ac:spMkLst>
        </pc:spChg>
        <pc:spChg chg="mod">
          <ac:chgData name="隆誠 堀本" userId="2a8589c694f2ec76" providerId="LiveId" clId="{941F063C-AA7C-432A-A759-70B301AD2747}" dt="2024-02-06T05:37:49.270" v="2294"/>
          <ac:spMkLst>
            <pc:docMk/>
            <pc:sldMk cId="3929745915" sldId="466"/>
            <ac:spMk id="201" creationId="{A1802B1E-ED0C-B5B4-90CE-71EB969E6192}"/>
          </ac:spMkLst>
        </pc:spChg>
        <pc:spChg chg="mod">
          <ac:chgData name="隆誠 堀本" userId="2a8589c694f2ec76" providerId="LiveId" clId="{941F063C-AA7C-432A-A759-70B301AD2747}" dt="2024-02-06T05:37:49.270" v="2294"/>
          <ac:spMkLst>
            <pc:docMk/>
            <pc:sldMk cId="3929745915" sldId="466"/>
            <ac:spMk id="202" creationId="{463201B2-6D5A-0CF4-F43D-1CF4EFC36EA1}"/>
          </ac:spMkLst>
        </pc:spChg>
        <pc:spChg chg="mod">
          <ac:chgData name="隆誠 堀本" userId="2a8589c694f2ec76" providerId="LiveId" clId="{941F063C-AA7C-432A-A759-70B301AD2747}" dt="2024-02-06T05:37:49.270" v="2294"/>
          <ac:spMkLst>
            <pc:docMk/>
            <pc:sldMk cId="3929745915" sldId="466"/>
            <ac:spMk id="203" creationId="{2597F1B3-7538-7587-8727-72B8913F480B}"/>
          </ac:spMkLst>
        </pc:spChg>
        <pc:spChg chg="mod">
          <ac:chgData name="隆誠 堀本" userId="2a8589c694f2ec76" providerId="LiveId" clId="{941F063C-AA7C-432A-A759-70B301AD2747}" dt="2024-02-06T05:37:49.270" v="2294"/>
          <ac:spMkLst>
            <pc:docMk/>
            <pc:sldMk cId="3929745915" sldId="466"/>
            <ac:spMk id="204" creationId="{B32AF443-4EAF-1347-FEB6-F9DB1F62F846}"/>
          </ac:spMkLst>
        </pc:spChg>
        <pc:spChg chg="mod">
          <ac:chgData name="隆誠 堀本" userId="2a8589c694f2ec76" providerId="LiveId" clId="{941F063C-AA7C-432A-A759-70B301AD2747}" dt="2024-02-06T05:37:49.270" v="2294"/>
          <ac:spMkLst>
            <pc:docMk/>
            <pc:sldMk cId="3929745915" sldId="466"/>
            <ac:spMk id="205" creationId="{AA991174-6416-CF24-621E-96A5282E58D8}"/>
          </ac:spMkLst>
        </pc:spChg>
        <pc:spChg chg="mod">
          <ac:chgData name="隆誠 堀本" userId="2a8589c694f2ec76" providerId="LiveId" clId="{941F063C-AA7C-432A-A759-70B301AD2747}" dt="2024-02-06T05:37:49.270" v="2294"/>
          <ac:spMkLst>
            <pc:docMk/>
            <pc:sldMk cId="3929745915" sldId="466"/>
            <ac:spMk id="206" creationId="{4ED66B68-B4A5-318D-B990-403E2645B985}"/>
          </ac:spMkLst>
        </pc:spChg>
        <pc:spChg chg="mod">
          <ac:chgData name="隆誠 堀本" userId="2a8589c694f2ec76" providerId="LiveId" clId="{941F063C-AA7C-432A-A759-70B301AD2747}" dt="2024-02-06T05:37:49.270" v="2294"/>
          <ac:spMkLst>
            <pc:docMk/>
            <pc:sldMk cId="3929745915" sldId="466"/>
            <ac:spMk id="207" creationId="{A0110523-D872-FFDD-A0BD-57029A931D17}"/>
          </ac:spMkLst>
        </pc:spChg>
        <pc:spChg chg="mod">
          <ac:chgData name="隆誠 堀本" userId="2a8589c694f2ec76" providerId="LiveId" clId="{941F063C-AA7C-432A-A759-70B301AD2747}" dt="2024-02-06T05:37:49.270" v="2294"/>
          <ac:spMkLst>
            <pc:docMk/>
            <pc:sldMk cId="3929745915" sldId="466"/>
            <ac:spMk id="208" creationId="{B1C013BF-74B2-0FC5-0610-E54CE0E74AB6}"/>
          </ac:spMkLst>
        </pc:spChg>
        <pc:spChg chg="mod">
          <ac:chgData name="隆誠 堀本" userId="2a8589c694f2ec76" providerId="LiveId" clId="{941F063C-AA7C-432A-A759-70B301AD2747}" dt="2024-02-06T06:40:53.963" v="2760" actId="1076"/>
          <ac:spMkLst>
            <pc:docMk/>
            <pc:sldMk cId="3929745915" sldId="466"/>
            <ac:spMk id="209" creationId="{7A02AD62-EDCA-A6B7-69E4-4B3C06BCFDBA}"/>
          </ac:spMkLst>
        </pc:spChg>
        <pc:spChg chg="add mod">
          <ac:chgData name="隆誠 堀本" userId="2a8589c694f2ec76" providerId="LiveId" clId="{941F063C-AA7C-432A-A759-70B301AD2747}" dt="2024-02-06T06:41:50.311" v="2765" actId="1076"/>
          <ac:spMkLst>
            <pc:docMk/>
            <pc:sldMk cId="3929745915" sldId="466"/>
            <ac:spMk id="211" creationId="{E1098F48-6777-900D-D567-A9B3C677969D}"/>
          </ac:spMkLst>
        </pc:spChg>
        <pc:grpChg chg="add mod">
          <ac:chgData name="隆誠 堀本" userId="2a8589c694f2ec76" providerId="LiveId" clId="{941F063C-AA7C-432A-A759-70B301AD2747}" dt="2024-02-05T06:38:49.553" v="523"/>
          <ac:grpSpMkLst>
            <pc:docMk/>
            <pc:sldMk cId="3929745915" sldId="466"/>
            <ac:grpSpMk id="3" creationId="{B03F4517-E4B0-C989-9ACE-DDF76CFD5143}"/>
          </ac:grpSpMkLst>
        </pc:grpChg>
        <pc:grpChg chg="mod">
          <ac:chgData name="隆誠 堀本" userId="2a8589c694f2ec76" providerId="LiveId" clId="{941F063C-AA7C-432A-A759-70B301AD2747}" dt="2024-02-05T06:38:49.553" v="523"/>
          <ac:grpSpMkLst>
            <pc:docMk/>
            <pc:sldMk cId="3929745915" sldId="466"/>
            <ac:grpSpMk id="7" creationId="{20D71175-C33D-77AD-8222-51EDC4769352}"/>
          </ac:grpSpMkLst>
        </pc:grpChg>
        <pc:grpChg chg="mod">
          <ac:chgData name="隆誠 堀本" userId="2a8589c694f2ec76" providerId="LiveId" clId="{941F063C-AA7C-432A-A759-70B301AD2747}" dt="2024-02-05T06:38:49.553" v="523"/>
          <ac:grpSpMkLst>
            <pc:docMk/>
            <pc:sldMk cId="3929745915" sldId="466"/>
            <ac:grpSpMk id="9" creationId="{52AF5E01-7B99-82CF-C84F-627F917C042F}"/>
          </ac:grpSpMkLst>
        </pc:grpChg>
        <pc:grpChg chg="mod">
          <ac:chgData name="隆誠 堀本" userId="2a8589c694f2ec76" providerId="LiveId" clId="{941F063C-AA7C-432A-A759-70B301AD2747}" dt="2024-02-05T06:38:49.553" v="523"/>
          <ac:grpSpMkLst>
            <pc:docMk/>
            <pc:sldMk cId="3929745915" sldId="466"/>
            <ac:grpSpMk id="10" creationId="{8D6DAA93-4E86-9BF9-F405-6DB4369D08FF}"/>
          </ac:grpSpMkLst>
        </pc:grpChg>
        <pc:grpChg chg="add del mod">
          <ac:chgData name="隆誠 堀本" userId="2a8589c694f2ec76" providerId="LiveId" clId="{941F063C-AA7C-432A-A759-70B301AD2747}" dt="2024-02-05T06:58:42.063" v="671" actId="478"/>
          <ac:grpSpMkLst>
            <pc:docMk/>
            <pc:sldMk cId="3929745915" sldId="466"/>
            <ac:grpSpMk id="43" creationId="{7711B4B4-34C8-BA21-1692-48708DD290D7}"/>
          </ac:grpSpMkLst>
        </pc:grpChg>
        <pc:grpChg chg="mod">
          <ac:chgData name="隆誠 堀本" userId="2a8589c694f2ec76" providerId="LiveId" clId="{941F063C-AA7C-432A-A759-70B301AD2747}" dt="2024-02-05T06:39:31.581" v="526"/>
          <ac:grpSpMkLst>
            <pc:docMk/>
            <pc:sldMk cId="3929745915" sldId="466"/>
            <ac:grpSpMk id="46" creationId="{77AEE589-1A28-B0C0-5445-2504B5D8CF00}"/>
          </ac:grpSpMkLst>
        </pc:grpChg>
        <pc:grpChg chg="mod">
          <ac:chgData name="隆誠 堀本" userId="2a8589c694f2ec76" providerId="LiveId" clId="{941F063C-AA7C-432A-A759-70B301AD2747}" dt="2024-02-05T06:39:31.581" v="526"/>
          <ac:grpSpMkLst>
            <pc:docMk/>
            <pc:sldMk cId="3929745915" sldId="466"/>
            <ac:grpSpMk id="51" creationId="{AA1EA9E7-33CE-8F0A-8803-891344DE6A06}"/>
          </ac:grpSpMkLst>
        </pc:grpChg>
        <pc:grpChg chg="mod">
          <ac:chgData name="隆誠 堀本" userId="2a8589c694f2ec76" providerId="LiveId" clId="{941F063C-AA7C-432A-A759-70B301AD2747}" dt="2024-02-05T06:39:31.581" v="526"/>
          <ac:grpSpMkLst>
            <pc:docMk/>
            <pc:sldMk cId="3929745915" sldId="466"/>
            <ac:grpSpMk id="53" creationId="{D2A44912-BA64-BEB7-0A0A-016165F0F495}"/>
          </ac:grpSpMkLst>
        </pc:grpChg>
        <pc:grpChg chg="mod">
          <ac:chgData name="隆誠 堀本" userId="2a8589c694f2ec76" providerId="LiveId" clId="{941F063C-AA7C-432A-A759-70B301AD2747}" dt="2024-02-05T06:39:31.581" v="526"/>
          <ac:grpSpMkLst>
            <pc:docMk/>
            <pc:sldMk cId="3929745915" sldId="466"/>
            <ac:grpSpMk id="54" creationId="{C6066E14-0C29-0181-DC0B-D0698F72F287}"/>
          </ac:grpSpMkLst>
        </pc:grpChg>
        <pc:grpChg chg="add del mod">
          <ac:chgData name="隆誠 堀本" userId="2a8589c694f2ec76" providerId="LiveId" clId="{941F063C-AA7C-432A-A759-70B301AD2747}" dt="2024-02-06T05:37:46.200" v="2293" actId="478"/>
          <ac:grpSpMkLst>
            <pc:docMk/>
            <pc:sldMk cId="3929745915" sldId="466"/>
            <ac:grpSpMk id="89" creationId="{777683BD-1CF6-E2E0-E4F1-0A62926F9DDA}"/>
          </ac:grpSpMkLst>
        </pc:grpChg>
        <pc:grpChg chg="mod">
          <ac:chgData name="隆誠 堀本" userId="2a8589c694f2ec76" providerId="LiveId" clId="{941F063C-AA7C-432A-A759-70B301AD2747}" dt="2024-02-05T06:58:44.803" v="672"/>
          <ac:grpSpMkLst>
            <pc:docMk/>
            <pc:sldMk cId="3929745915" sldId="466"/>
            <ac:grpSpMk id="92" creationId="{B4E63B1B-B3D7-26AA-A849-8C6FAFC104A6}"/>
          </ac:grpSpMkLst>
        </pc:grpChg>
        <pc:grpChg chg="mod">
          <ac:chgData name="隆誠 堀本" userId="2a8589c694f2ec76" providerId="LiveId" clId="{941F063C-AA7C-432A-A759-70B301AD2747}" dt="2024-02-05T06:58:44.803" v="672"/>
          <ac:grpSpMkLst>
            <pc:docMk/>
            <pc:sldMk cId="3929745915" sldId="466"/>
            <ac:grpSpMk id="96" creationId="{F7D56F6D-0E17-9500-802B-B18AE1CAC6D0}"/>
          </ac:grpSpMkLst>
        </pc:grpChg>
        <pc:grpChg chg="mod">
          <ac:chgData name="隆誠 堀本" userId="2a8589c694f2ec76" providerId="LiveId" clId="{941F063C-AA7C-432A-A759-70B301AD2747}" dt="2024-02-05T06:58:44.803" v="672"/>
          <ac:grpSpMkLst>
            <pc:docMk/>
            <pc:sldMk cId="3929745915" sldId="466"/>
            <ac:grpSpMk id="98" creationId="{71CDE97B-35FA-60CB-AFAD-08BFA833F074}"/>
          </ac:grpSpMkLst>
        </pc:grpChg>
        <pc:grpChg chg="mod">
          <ac:chgData name="隆誠 堀本" userId="2a8589c694f2ec76" providerId="LiveId" clId="{941F063C-AA7C-432A-A759-70B301AD2747}" dt="2024-02-05T06:58:44.803" v="672"/>
          <ac:grpSpMkLst>
            <pc:docMk/>
            <pc:sldMk cId="3929745915" sldId="466"/>
            <ac:grpSpMk id="99" creationId="{F2C47278-F650-79DF-A057-2B4F83BF9E38}"/>
          </ac:grpSpMkLst>
        </pc:grpChg>
        <pc:grpChg chg="add mod">
          <ac:chgData name="隆誠 堀本" userId="2a8589c694f2ec76" providerId="LiveId" clId="{941F063C-AA7C-432A-A759-70B301AD2747}" dt="2024-02-06T06:41:32.532" v="2764" actId="164"/>
          <ac:grpSpMkLst>
            <pc:docMk/>
            <pc:sldMk cId="3929745915" sldId="466"/>
            <ac:grpSpMk id="136" creationId="{A441BDDB-07CB-F933-2851-E33B881A56EC}"/>
          </ac:grpSpMkLst>
        </pc:grpChg>
        <pc:grpChg chg="mod">
          <ac:chgData name="隆誠 堀本" userId="2a8589c694f2ec76" providerId="LiveId" clId="{941F063C-AA7C-432A-A759-70B301AD2747}" dt="2024-02-06T05:37:49.270" v="2294"/>
          <ac:grpSpMkLst>
            <pc:docMk/>
            <pc:sldMk cId="3929745915" sldId="466"/>
            <ac:grpSpMk id="137" creationId="{708A0B87-C2A7-A0C0-BFDD-422A4529F690}"/>
          </ac:grpSpMkLst>
        </pc:grpChg>
        <pc:grpChg chg="mod">
          <ac:chgData name="隆誠 堀本" userId="2a8589c694f2ec76" providerId="LiveId" clId="{941F063C-AA7C-432A-A759-70B301AD2747}" dt="2024-02-06T05:37:49.270" v="2294"/>
          <ac:grpSpMkLst>
            <pc:docMk/>
            <pc:sldMk cId="3929745915" sldId="466"/>
            <ac:grpSpMk id="141" creationId="{1B56F46C-B2C9-A5F9-2BCD-C65EB340426E}"/>
          </ac:grpSpMkLst>
        </pc:grpChg>
        <pc:grpChg chg="mod">
          <ac:chgData name="隆誠 堀本" userId="2a8589c694f2ec76" providerId="LiveId" clId="{941F063C-AA7C-432A-A759-70B301AD2747}" dt="2024-02-06T05:37:49.270" v="2294"/>
          <ac:grpSpMkLst>
            <pc:docMk/>
            <pc:sldMk cId="3929745915" sldId="466"/>
            <ac:grpSpMk id="144" creationId="{C0622680-F658-C060-3004-6F68312EEAE8}"/>
          </ac:grpSpMkLst>
        </pc:grpChg>
        <pc:grpChg chg="mod">
          <ac:chgData name="隆誠 堀本" userId="2a8589c694f2ec76" providerId="LiveId" clId="{941F063C-AA7C-432A-A759-70B301AD2747}" dt="2024-02-06T05:37:49.270" v="2294"/>
          <ac:grpSpMkLst>
            <pc:docMk/>
            <pc:sldMk cId="3929745915" sldId="466"/>
            <ac:grpSpMk id="146" creationId="{E98B1849-B05B-A6F6-24E1-3D7C2BEB7C84}"/>
          </ac:grpSpMkLst>
        </pc:grpChg>
        <pc:grpChg chg="mod">
          <ac:chgData name="隆誠 堀本" userId="2a8589c694f2ec76" providerId="LiveId" clId="{941F063C-AA7C-432A-A759-70B301AD2747}" dt="2024-02-06T05:37:49.270" v="2294"/>
          <ac:grpSpMkLst>
            <pc:docMk/>
            <pc:sldMk cId="3929745915" sldId="466"/>
            <ac:grpSpMk id="148" creationId="{E8F6F62C-AC16-4DD0-F6BF-BCD889D3E28D}"/>
          </ac:grpSpMkLst>
        </pc:grpChg>
        <pc:grpChg chg="mod">
          <ac:chgData name="隆誠 堀本" userId="2a8589c694f2ec76" providerId="LiveId" clId="{941F063C-AA7C-432A-A759-70B301AD2747}" dt="2024-02-06T05:37:49.270" v="2294"/>
          <ac:grpSpMkLst>
            <pc:docMk/>
            <pc:sldMk cId="3929745915" sldId="466"/>
            <ac:grpSpMk id="188" creationId="{F6B23630-03CD-D64E-27D4-BE9D1416D8F2}"/>
          </ac:grpSpMkLst>
        </pc:grpChg>
        <pc:grpChg chg="mod">
          <ac:chgData name="隆誠 堀本" userId="2a8589c694f2ec76" providerId="LiveId" clId="{941F063C-AA7C-432A-A759-70B301AD2747}" dt="2024-02-06T05:37:49.270" v="2294"/>
          <ac:grpSpMkLst>
            <pc:docMk/>
            <pc:sldMk cId="3929745915" sldId="466"/>
            <ac:grpSpMk id="190" creationId="{FD64173E-73C5-D808-F1E5-570CD763711B}"/>
          </ac:grpSpMkLst>
        </pc:grpChg>
        <pc:grpChg chg="add mod">
          <ac:chgData name="隆誠 堀本" userId="2a8589c694f2ec76" providerId="LiveId" clId="{941F063C-AA7C-432A-A759-70B301AD2747}" dt="2024-02-06T06:41:32.532" v="2764" actId="164"/>
          <ac:grpSpMkLst>
            <pc:docMk/>
            <pc:sldMk cId="3929745915" sldId="466"/>
            <ac:grpSpMk id="212" creationId="{C0D3DBFD-41E8-85D8-8AE2-FBB448FB8E2D}"/>
          </ac:grpSpMkLst>
        </pc:grpChg>
        <pc:cxnChg chg="mod">
          <ac:chgData name="隆誠 堀本" userId="2a8589c694f2ec76" providerId="LiveId" clId="{941F063C-AA7C-432A-A759-70B301AD2747}" dt="2024-02-05T06:38:49.553" v="523"/>
          <ac:cxnSpMkLst>
            <pc:docMk/>
            <pc:sldMk cId="3929745915" sldId="466"/>
            <ac:cxnSpMk id="13" creationId="{094CE317-0E2D-CA9B-60DB-4635181C2A3C}"/>
          </ac:cxnSpMkLst>
        </pc:cxnChg>
        <pc:cxnChg chg="mod">
          <ac:chgData name="隆誠 堀本" userId="2a8589c694f2ec76" providerId="LiveId" clId="{941F063C-AA7C-432A-A759-70B301AD2747}" dt="2024-02-05T06:38:49.553" v="523"/>
          <ac:cxnSpMkLst>
            <pc:docMk/>
            <pc:sldMk cId="3929745915" sldId="466"/>
            <ac:cxnSpMk id="14" creationId="{394E9B11-3E3C-7A38-0260-18F56A774D0B}"/>
          </ac:cxnSpMkLst>
        </pc:cxnChg>
        <pc:cxnChg chg="mod">
          <ac:chgData name="隆誠 堀本" userId="2a8589c694f2ec76" providerId="LiveId" clId="{941F063C-AA7C-432A-A759-70B301AD2747}" dt="2024-02-05T06:38:49.553" v="523"/>
          <ac:cxnSpMkLst>
            <pc:docMk/>
            <pc:sldMk cId="3929745915" sldId="466"/>
            <ac:cxnSpMk id="15" creationId="{AD70BBE4-BC92-10DB-8239-9E7F90C2CB04}"/>
          </ac:cxnSpMkLst>
        </pc:cxnChg>
        <pc:cxnChg chg="mod">
          <ac:chgData name="隆誠 堀本" userId="2a8589c694f2ec76" providerId="LiveId" clId="{941F063C-AA7C-432A-A759-70B301AD2747}" dt="2024-02-05T06:38:49.553" v="523"/>
          <ac:cxnSpMkLst>
            <pc:docMk/>
            <pc:sldMk cId="3929745915" sldId="466"/>
            <ac:cxnSpMk id="16" creationId="{C7BC1AE6-044A-AADF-0D3D-03A096260BCB}"/>
          </ac:cxnSpMkLst>
        </pc:cxnChg>
        <pc:cxnChg chg="mod">
          <ac:chgData name="隆誠 堀本" userId="2a8589c694f2ec76" providerId="LiveId" clId="{941F063C-AA7C-432A-A759-70B301AD2747}" dt="2024-02-05T06:38:49.553" v="523"/>
          <ac:cxnSpMkLst>
            <pc:docMk/>
            <pc:sldMk cId="3929745915" sldId="466"/>
            <ac:cxnSpMk id="17" creationId="{615493BE-A59A-8A7A-C981-20B74FAAEA17}"/>
          </ac:cxnSpMkLst>
        </pc:cxnChg>
        <pc:cxnChg chg="mod">
          <ac:chgData name="隆誠 堀本" userId="2a8589c694f2ec76" providerId="LiveId" clId="{941F063C-AA7C-432A-A759-70B301AD2747}" dt="2024-02-05T06:38:49.553" v="523"/>
          <ac:cxnSpMkLst>
            <pc:docMk/>
            <pc:sldMk cId="3929745915" sldId="466"/>
            <ac:cxnSpMk id="18" creationId="{80B838C2-2576-AF93-B78D-D31900726CF0}"/>
          </ac:cxnSpMkLst>
        </pc:cxnChg>
        <pc:cxnChg chg="mod">
          <ac:chgData name="隆誠 堀本" userId="2a8589c694f2ec76" providerId="LiveId" clId="{941F063C-AA7C-432A-A759-70B301AD2747}" dt="2024-02-05T06:38:49.553" v="523"/>
          <ac:cxnSpMkLst>
            <pc:docMk/>
            <pc:sldMk cId="3929745915" sldId="466"/>
            <ac:cxnSpMk id="19" creationId="{965FE0B6-C733-712C-98CB-27B60F07E2F8}"/>
          </ac:cxnSpMkLst>
        </pc:cxnChg>
        <pc:cxnChg chg="mod">
          <ac:chgData name="隆誠 堀本" userId="2a8589c694f2ec76" providerId="LiveId" clId="{941F063C-AA7C-432A-A759-70B301AD2747}" dt="2024-02-05T06:38:49.553" v="523"/>
          <ac:cxnSpMkLst>
            <pc:docMk/>
            <pc:sldMk cId="3929745915" sldId="466"/>
            <ac:cxnSpMk id="20" creationId="{EE0CBF1C-AD97-EC72-3D89-548B3BC5362D}"/>
          </ac:cxnSpMkLst>
        </pc:cxnChg>
        <pc:cxnChg chg="mod">
          <ac:chgData name="隆誠 堀本" userId="2a8589c694f2ec76" providerId="LiveId" clId="{941F063C-AA7C-432A-A759-70B301AD2747}" dt="2024-02-05T06:38:49.553" v="523"/>
          <ac:cxnSpMkLst>
            <pc:docMk/>
            <pc:sldMk cId="3929745915" sldId="466"/>
            <ac:cxnSpMk id="21" creationId="{436B85FB-7803-00F3-D2A7-70DA70CBC2FD}"/>
          </ac:cxnSpMkLst>
        </pc:cxnChg>
        <pc:cxnChg chg="mod">
          <ac:chgData name="隆誠 堀本" userId="2a8589c694f2ec76" providerId="LiveId" clId="{941F063C-AA7C-432A-A759-70B301AD2747}" dt="2024-02-05T06:39:31.581" v="526"/>
          <ac:cxnSpMkLst>
            <pc:docMk/>
            <pc:sldMk cId="3929745915" sldId="466"/>
            <ac:cxnSpMk id="57" creationId="{21488894-8117-C3A9-5315-8CCED3814F44}"/>
          </ac:cxnSpMkLst>
        </pc:cxnChg>
        <pc:cxnChg chg="mod">
          <ac:chgData name="隆誠 堀本" userId="2a8589c694f2ec76" providerId="LiveId" clId="{941F063C-AA7C-432A-A759-70B301AD2747}" dt="2024-02-05T06:39:31.581" v="526"/>
          <ac:cxnSpMkLst>
            <pc:docMk/>
            <pc:sldMk cId="3929745915" sldId="466"/>
            <ac:cxnSpMk id="58" creationId="{718648E9-C296-81DB-E573-299CEF7ACBF2}"/>
          </ac:cxnSpMkLst>
        </pc:cxnChg>
        <pc:cxnChg chg="mod">
          <ac:chgData name="隆誠 堀本" userId="2a8589c694f2ec76" providerId="LiveId" clId="{941F063C-AA7C-432A-A759-70B301AD2747}" dt="2024-02-05T06:58:42.063" v="671" actId="478"/>
          <ac:cxnSpMkLst>
            <pc:docMk/>
            <pc:sldMk cId="3929745915" sldId="466"/>
            <ac:cxnSpMk id="59" creationId="{1DD08531-3A83-BD5E-F98A-20A51A42F227}"/>
          </ac:cxnSpMkLst>
        </pc:cxnChg>
        <pc:cxnChg chg="mod">
          <ac:chgData name="隆誠 堀本" userId="2a8589c694f2ec76" providerId="LiveId" clId="{941F063C-AA7C-432A-A759-70B301AD2747}" dt="2024-02-05T06:39:31.581" v="526"/>
          <ac:cxnSpMkLst>
            <pc:docMk/>
            <pc:sldMk cId="3929745915" sldId="466"/>
            <ac:cxnSpMk id="60" creationId="{6671D7D8-0DEC-D2A5-D0A4-56936D7907F2}"/>
          </ac:cxnSpMkLst>
        </pc:cxnChg>
        <pc:cxnChg chg="mod">
          <ac:chgData name="隆誠 堀本" userId="2a8589c694f2ec76" providerId="LiveId" clId="{941F063C-AA7C-432A-A759-70B301AD2747}" dt="2024-02-05T06:39:31.581" v="526"/>
          <ac:cxnSpMkLst>
            <pc:docMk/>
            <pc:sldMk cId="3929745915" sldId="466"/>
            <ac:cxnSpMk id="61" creationId="{D1A71A13-F0F2-C481-99F9-712AE74F5C5A}"/>
          </ac:cxnSpMkLst>
        </pc:cxnChg>
        <pc:cxnChg chg="mod">
          <ac:chgData name="隆誠 堀本" userId="2a8589c694f2ec76" providerId="LiveId" clId="{941F063C-AA7C-432A-A759-70B301AD2747}" dt="2024-02-05T06:39:31.581" v="526"/>
          <ac:cxnSpMkLst>
            <pc:docMk/>
            <pc:sldMk cId="3929745915" sldId="466"/>
            <ac:cxnSpMk id="62" creationId="{4C92FC77-3C4C-7A5D-A956-442BCD181ED9}"/>
          </ac:cxnSpMkLst>
        </pc:cxnChg>
        <pc:cxnChg chg="mod">
          <ac:chgData name="隆誠 堀本" userId="2a8589c694f2ec76" providerId="LiveId" clId="{941F063C-AA7C-432A-A759-70B301AD2747}" dt="2024-02-05T06:39:31.581" v="526"/>
          <ac:cxnSpMkLst>
            <pc:docMk/>
            <pc:sldMk cId="3929745915" sldId="466"/>
            <ac:cxnSpMk id="63" creationId="{78E700E9-FD96-384D-C103-CE04C259A7D7}"/>
          </ac:cxnSpMkLst>
        </pc:cxnChg>
        <pc:cxnChg chg="mod">
          <ac:chgData name="隆誠 堀本" userId="2a8589c694f2ec76" providerId="LiveId" clId="{941F063C-AA7C-432A-A759-70B301AD2747}" dt="2024-02-05T06:39:31.581" v="526"/>
          <ac:cxnSpMkLst>
            <pc:docMk/>
            <pc:sldMk cId="3929745915" sldId="466"/>
            <ac:cxnSpMk id="64" creationId="{CC499090-6793-DAB5-A831-C97623AB7681}"/>
          </ac:cxnSpMkLst>
        </pc:cxnChg>
        <pc:cxnChg chg="mod">
          <ac:chgData name="隆誠 堀本" userId="2a8589c694f2ec76" providerId="LiveId" clId="{941F063C-AA7C-432A-A759-70B301AD2747}" dt="2024-02-05T06:39:31.581" v="526"/>
          <ac:cxnSpMkLst>
            <pc:docMk/>
            <pc:sldMk cId="3929745915" sldId="466"/>
            <ac:cxnSpMk id="65" creationId="{02CB1E91-C62C-5466-F8B0-A80500434403}"/>
          </ac:cxnSpMkLst>
        </pc:cxnChg>
        <pc:cxnChg chg="mod">
          <ac:chgData name="隆誠 堀本" userId="2a8589c694f2ec76" providerId="LiveId" clId="{941F063C-AA7C-432A-A759-70B301AD2747}" dt="2024-02-05T06:58:44.803" v="672"/>
          <ac:cxnSpMkLst>
            <pc:docMk/>
            <pc:sldMk cId="3929745915" sldId="466"/>
            <ac:cxnSpMk id="102" creationId="{367566DA-3CFA-A134-E7D4-B0909CC001C2}"/>
          </ac:cxnSpMkLst>
        </pc:cxnChg>
        <pc:cxnChg chg="mod">
          <ac:chgData name="隆誠 堀本" userId="2a8589c694f2ec76" providerId="LiveId" clId="{941F063C-AA7C-432A-A759-70B301AD2747}" dt="2024-02-05T06:58:44.803" v="672"/>
          <ac:cxnSpMkLst>
            <pc:docMk/>
            <pc:sldMk cId="3929745915" sldId="466"/>
            <ac:cxnSpMk id="103" creationId="{0B6EC1AB-FE72-EC7A-D9EC-A695DBF5EE05}"/>
          </ac:cxnSpMkLst>
        </pc:cxnChg>
        <pc:cxnChg chg="mod">
          <ac:chgData name="隆誠 堀本" userId="2a8589c694f2ec76" providerId="LiveId" clId="{941F063C-AA7C-432A-A759-70B301AD2747}" dt="2024-02-06T05:37:46.200" v="2293" actId="478"/>
          <ac:cxnSpMkLst>
            <pc:docMk/>
            <pc:sldMk cId="3929745915" sldId="466"/>
            <ac:cxnSpMk id="104" creationId="{71BBF6A9-D704-808C-9D6B-B3257BA4E7ED}"/>
          </ac:cxnSpMkLst>
        </pc:cxnChg>
        <pc:cxnChg chg="mod">
          <ac:chgData name="隆誠 堀本" userId="2a8589c694f2ec76" providerId="LiveId" clId="{941F063C-AA7C-432A-A759-70B301AD2747}" dt="2024-02-05T06:58:44.803" v="672"/>
          <ac:cxnSpMkLst>
            <pc:docMk/>
            <pc:sldMk cId="3929745915" sldId="466"/>
            <ac:cxnSpMk id="105" creationId="{6894B09D-6C1D-6CC7-3DC1-6A160F09FE2F}"/>
          </ac:cxnSpMkLst>
        </pc:cxnChg>
        <pc:cxnChg chg="mod">
          <ac:chgData name="隆誠 堀本" userId="2a8589c694f2ec76" providerId="LiveId" clId="{941F063C-AA7C-432A-A759-70B301AD2747}" dt="2024-02-05T06:58:44.803" v="672"/>
          <ac:cxnSpMkLst>
            <pc:docMk/>
            <pc:sldMk cId="3929745915" sldId="466"/>
            <ac:cxnSpMk id="106" creationId="{EA8F7F0D-4AFC-9DC8-597E-92C1CC307237}"/>
          </ac:cxnSpMkLst>
        </pc:cxnChg>
        <pc:cxnChg chg="mod">
          <ac:chgData name="隆誠 堀本" userId="2a8589c694f2ec76" providerId="LiveId" clId="{941F063C-AA7C-432A-A759-70B301AD2747}" dt="2024-02-05T06:58:44.803" v="672"/>
          <ac:cxnSpMkLst>
            <pc:docMk/>
            <pc:sldMk cId="3929745915" sldId="466"/>
            <ac:cxnSpMk id="107" creationId="{5CF8E71E-51A7-9C5E-F951-D5E7658F63BB}"/>
          </ac:cxnSpMkLst>
        </pc:cxnChg>
        <pc:cxnChg chg="mod">
          <ac:chgData name="隆誠 堀本" userId="2a8589c694f2ec76" providerId="LiveId" clId="{941F063C-AA7C-432A-A759-70B301AD2747}" dt="2024-02-05T06:58:44.803" v="672"/>
          <ac:cxnSpMkLst>
            <pc:docMk/>
            <pc:sldMk cId="3929745915" sldId="466"/>
            <ac:cxnSpMk id="108" creationId="{9F85799E-3F55-DEB5-3233-B8E9E752CBC8}"/>
          </ac:cxnSpMkLst>
        </pc:cxnChg>
        <pc:cxnChg chg="mod">
          <ac:chgData name="隆誠 堀本" userId="2a8589c694f2ec76" providerId="LiveId" clId="{941F063C-AA7C-432A-A759-70B301AD2747}" dt="2024-02-05T06:58:44.803" v="672"/>
          <ac:cxnSpMkLst>
            <pc:docMk/>
            <pc:sldMk cId="3929745915" sldId="466"/>
            <ac:cxnSpMk id="109" creationId="{93820320-4F52-8DA0-A9D8-44231D931C1C}"/>
          </ac:cxnSpMkLst>
        </pc:cxnChg>
        <pc:cxnChg chg="mod">
          <ac:chgData name="隆誠 堀本" userId="2a8589c694f2ec76" providerId="LiveId" clId="{941F063C-AA7C-432A-A759-70B301AD2747}" dt="2024-02-05T06:58:44.803" v="672"/>
          <ac:cxnSpMkLst>
            <pc:docMk/>
            <pc:sldMk cId="3929745915" sldId="466"/>
            <ac:cxnSpMk id="110" creationId="{D4E2D18F-0349-F580-893D-1D083635F5BB}"/>
          </ac:cxnSpMkLst>
        </pc:cxnChg>
        <pc:cxnChg chg="mod">
          <ac:chgData name="隆誠 堀本" userId="2a8589c694f2ec76" providerId="LiveId" clId="{941F063C-AA7C-432A-A759-70B301AD2747}" dt="2024-02-06T05:37:49.270" v="2294"/>
          <ac:cxnSpMkLst>
            <pc:docMk/>
            <pc:sldMk cId="3929745915" sldId="466"/>
            <ac:cxnSpMk id="160" creationId="{F6C50EF4-4111-299C-BCF4-C8349510146C}"/>
          </ac:cxnSpMkLst>
        </pc:cxnChg>
        <pc:cxnChg chg="mod">
          <ac:chgData name="隆誠 堀本" userId="2a8589c694f2ec76" providerId="LiveId" clId="{941F063C-AA7C-432A-A759-70B301AD2747}" dt="2024-02-06T05:37:49.270" v="2294"/>
          <ac:cxnSpMkLst>
            <pc:docMk/>
            <pc:sldMk cId="3929745915" sldId="466"/>
            <ac:cxnSpMk id="161" creationId="{0AB5032E-1281-C2D5-12DC-0CB8739DDCD3}"/>
          </ac:cxnSpMkLst>
        </pc:cxnChg>
        <pc:cxnChg chg="mod">
          <ac:chgData name="隆誠 堀本" userId="2a8589c694f2ec76" providerId="LiveId" clId="{941F063C-AA7C-432A-A759-70B301AD2747}" dt="2024-02-06T05:37:49.270" v="2294"/>
          <ac:cxnSpMkLst>
            <pc:docMk/>
            <pc:sldMk cId="3929745915" sldId="466"/>
            <ac:cxnSpMk id="162" creationId="{B91E7F61-2B11-CBC1-3E38-03B913004110}"/>
          </ac:cxnSpMkLst>
        </pc:cxnChg>
        <pc:cxnChg chg="mod">
          <ac:chgData name="隆誠 堀本" userId="2a8589c694f2ec76" providerId="LiveId" clId="{941F063C-AA7C-432A-A759-70B301AD2747}" dt="2024-02-06T05:37:49.270" v="2294"/>
          <ac:cxnSpMkLst>
            <pc:docMk/>
            <pc:sldMk cId="3929745915" sldId="466"/>
            <ac:cxnSpMk id="163" creationId="{5B9C7146-F318-EFF6-4B6C-714E9F054E15}"/>
          </ac:cxnSpMkLst>
        </pc:cxnChg>
        <pc:cxnChg chg="mod">
          <ac:chgData name="隆誠 堀本" userId="2a8589c694f2ec76" providerId="LiveId" clId="{941F063C-AA7C-432A-A759-70B301AD2747}" dt="2024-02-06T05:37:49.270" v="2294"/>
          <ac:cxnSpMkLst>
            <pc:docMk/>
            <pc:sldMk cId="3929745915" sldId="466"/>
            <ac:cxnSpMk id="164" creationId="{D031BCA0-1BED-4751-8B74-804B708C835F}"/>
          </ac:cxnSpMkLst>
        </pc:cxnChg>
        <pc:cxnChg chg="mod">
          <ac:chgData name="隆誠 堀本" userId="2a8589c694f2ec76" providerId="LiveId" clId="{941F063C-AA7C-432A-A759-70B301AD2747}" dt="2024-02-06T05:37:49.270" v="2294"/>
          <ac:cxnSpMkLst>
            <pc:docMk/>
            <pc:sldMk cId="3929745915" sldId="466"/>
            <ac:cxnSpMk id="165" creationId="{EB0896E4-7893-4FC0-35B0-FD4CF909C35F}"/>
          </ac:cxnSpMkLst>
        </pc:cxnChg>
        <pc:cxnChg chg="mod">
          <ac:chgData name="隆誠 堀本" userId="2a8589c694f2ec76" providerId="LiveId" clId="{941F063C-AA7C-432A-A759-70B301AD2747}" dt="2024-02-06T05:37:49.270" v="2294"/>
          <ac:cxnSpMkLst>
            <pc:docMk/>
            <pc:sldMk cId="3929745915" sldId="466"/>
            <ac:cxnSpMk id="191" creationId="{17BB886D-22D8-6BA0-CB59-4BCDCE1A14B5}"/>
          </ac:cxnSpMkLst>
        </pc:cxnChg>
        <pc:cxnChg chg="mod">
          <ac:chgData name="隆誠 堀本" userId="2a8589c694f2ec76" providerId="LiveId" clId="{941F063C-AA7C-432A-A759-70B301AD2747}" dt="2024-02-06T05:37:49.270" v="2294"/>
          <ac:cxnSpMkLst>
            <pc:docMk/>
            <pc:sldMk cId="3929745915" sldId="466"/>
            <ac:cxnSpMk id="192" creationId="{78192774-5CFB-B181-BD77-4E7776CF7FBF}"/>
          </ac:cxnSpMkLst>
        </pc:cxnChg>
        <pc:cxnChg chg="mod">
          <ac:chgData name="隆誠 堀本" userId="2a8589c694f2ec76" providerId="LiveId" clId="{941F063C-AA7C-432A-A759-70B301AD2747}" dt="2024-02-06T05:37:49.270" v="2294"/>
          <ac:cxnSpMkLst>
            <pc:docMk/>
            <pc:sldMk cId="3929745915" sldId="466"/>
            <ac:cxnSpMk id="193" creationId="{3B2EC187-9B0A-AB9F-8304-F6262DBF702F}"/>
          </ac:cxnSpMkLst>
        </pc:cxnChg>
        <pc:cxnChg chg="mod">
          <ac:chgData name="隆誠 堀本" userId="2a8589c694f2ec76" providerId="LiveId" clId="{941F063C-AA7C-432A-A759-70B301AD2747}" dt="2024-02-06T05:37:49.270" v="2294"/>
          <ac:cxnSpMkLst>
            <pc:docMk/>
            <pc:sldMk cId="3929745915" sldId="466"/>
            <ac:cxnSpMk id="194" creationId="{97DB6468-86F9-B29D-E6BB-A412ECBC7233}"/>
          </ac:cxnSpMkLst>
        </pc:cxnChg>
        <pc:cxnChg chg="mod">
          <ac:chgData name="隆誠 堀本" userId="2a8589c694f2ec76" providerId="LiveId" clId="{941F063C-AA7C-432A-A759-70B301AD2747}" dt="2024-02-06T05:37:49.270" v="2294"/>
          <ac:cxnSpMkLst>
            <pc:docMk/>
            <pc:sldMk cId="3929745915" sldId="466"/>
            <ac:cxnSpMk id="195" creationId="{E2C3534C-8801-2166-38F1-D620B63729A1}"/>
          </ac:cxnSpMkLst>
        </pc:cxnChg>
        <pc:cxnChg chg="mod">
          <ac:chgData name="隆誠 堀本" userId="2a8589c694f2ec76" providerId="LiveId" clId="{941F063C-AA7C-432A-A759-70B301AD2747}" dt="2024-02-06T05:37:49.270" v="2294"/>
          <ac:cxnSpMkLst>
            <pc:docMk/>
            <pc:sldMk cId="3929745915" sldId="466"/>
            <ac:cxnSpMk id="196" creationId="{F8D1D2A4-53C8-6B92-E2D1-4AF36F71D219}"/>
          </ac:cxnSpMkLst>
        </pc:cxnChg>
        <pc:cxnChg chg="mod">
          <ac:chgData name="隆誠 堀本" userId="2a8589c694f2ec76" providerId="LiveId" clId="{941F063C-AA7C-432A-A759-70B301AD2747}" dt="2024-02-06T05:37:49.270" v="2294"/>
          <ac:cxnSpMkLst>
            <pc:docMk/>
            <pc:sldMk cId="3929745915" sldId="466"/>
            <ac:cxnSpMk id="197" creationId="{BF79E3D1-24A2-8B95-CBDC-722509657951}"/>
          </ac:cxnSpMkLst>
        </pc:cxnChg>
      </pc:sldChg>
      <pc:sldChg chg="addSp modSp new mod modNotesTx">
        <pc:chgData name="隆誠 堀本" userId="2a8589c694f2ec76" providerId="LiveId" clId="{941F063C-AA7C-432A-A759-70B301AD2747}" dt="2024-02-07T01:51:23.307" v="4571" actId="20577"/>
        <pc:sldMkLst>
          <pc:docMk/>
          <pc:sldMk cId="2072127332" sldId="467"/>
        </pc:sldMkLst>
        <pc:spChg chg="add mod">
          <ac:chgData name="隆誠 堀本" userId="2a8589c694f2ec76" providerId="LiveId" clId="{941F063C-AA7C-432A-A759-70B301AD2747}" dt="2024-02-05T08:22:21.147" v="1041" actId="14100"/>
          <ac:spMkLst>
            <pc:docMk/>
            <pc:sldMk cId="2072127332" sldId="467"/>
            <ac:spMk id="3" creationId="{CFEA1AB7-C32A-30C3-AC2B-D8A509401035}"/>
          </ac:spMkLst>
        </pc:spChg>
        <pc:spChg chg="add mod">
          <ac:chgData name="隆誠 堀本" userId="2a8589c694f2ec76" providerId="LiveId" clId="{941F063C-AA7C-432A-A759-70B301AD2747}" dt="2024-02-06T07:53:17.280" v="2878" actId="403"/>
          <ac:spMkLst>
            <pc:docMk/>
            <pc:sldMk cId="2072127332" sldId="467"/>
            <ac:spMk id="4" creationId="{5283F06F-D957-C3AE-AEF7-738B0DE483C8}"/>
          </ac:spMkLst>
        </pc:spChg>
        <pc:spChg chg="add mod">
          <ac:chgData name="隆誠 堀本" userId="2a8589c694f2ec76" providerId="LiveId" clId="{941F063C-AA7C-432A-A759-70B301AD2747}" dt="2024-02-06T07:53:11.509" v="2877" actId="14100"/>
          <ac:spMkLst>
            <pc:docMk/>
            <pc:sldMk cId="2072127332" sldId="467"/>
            <ac:spMk id="5" creationId="{68E6A4C4-CCE9-4387-06F9-02B4FE890825}"/>
          </ac:spMkLst>
        </pc:spChg>
        <pc:spChg chg="add mod">
          <ac:chgData name="隆誠 堀本" userId="2a8589c694f2ec76" providerId="LiveId" clId="{941F063C-AA7C-432A-A759-70B301AD2747}" dt="2024-02-07T01:49:51.638" v="4363" actId="20577"/>
          <ac:spMkLst>
            <pc:docMk/>
            <pc:sldMk cId="2072127332" sldId="467"/>
            <ac:spMk id="6" creationId="{E90BE7D2-2060-92A3-1563-DA35FAC89810}"/>
          </ac:spMkLst>
        </pc:spChg>
        <pc:spChg chg="add mod">
          <ac:chgData name="隆誠 堀本" userId="2a8589c694f2ec76" providerId="LiveId" clId="{941F063C-AA7C-432A-A759-70B301AD2747}" dt="2024-02-06T07:53:11.509" v="2877" actId="14100"/>
          <ac:spMkLst>
            <pc:docMk/>
            <pc:sldMk cId="2072127332" sldId="467"/>
            <ac:spMk id="7" creationId="{CA6E4775-3FE1-5775-A86D-CA306537413A}"/>
          </ac:spMkLst>
        </pc:spChg>
        <pc:spChg chg="add mod">
          <ac:chgData name="隆誠 堀本" userId="2a8589c694f2ec76" providerId="LiveId" clId="{941F063C-AA7C-432A-A759-70B301AD2747}" dt="2024-02-06T07:52:33.577" v="2873" actId="14100"/>
          <ac:spMkLst>
            <pc:docMk/>
            <pc:sldMk cId="2072127332" sldId="467"/>
            <ac:spMk id="8" creationId="{C6CC174D-B9D5-8664-E6D6-850342DC9033}"/>
          </ac:spMkLst>
        </pc:spChg>
        <pc:spChg chg="add mod">
          <ac:chgData name="隆誠 堀本" userId="2a8589c694f2ec76" providerId="LiveId" clId="{941F063C-AA7C-432A-A759-70B301AD2747}" dt="2024-02-06T07:52:33.577" v="2873" actId="14100"/>
          <ac:spMkLst>
            <pc:docMk/>
            <pc:sldMk cId="2072127332" sldId="467"/>
            <ac:spMk id="9" creationId="{F325CCE9-CF3E-C977-8023-028FB64BAFAB}"/>
          </ac:spMkLst>
        </pc:spChg>
      </pc:sldChg>
      <pc:sldChg chg="delSp add mod ord">
        <pc:chgData name="隆誠 堀本" userId="2a8589c694f2ec76" providerId="LiveId" clId="{941F063C-AA7C-432A-A759-70B301AD2747}" dt="2024-02-06T07:16:13.782" v="2771"/>
        <pc:sldMkLst>
          <pc:docMk/>
          <pc:sldMk cId="3262062939" sldId="468"/>
        </pc:sldMkLst>
        <pc:spChg chg="del">
          <ac:chgData name="隆誠 堀本" userId="2a8589c694f2ec76" providerId="LiveId" clId="{941F063C-AA7C-432A-A759-70B301AD2747}" dt="2024-02-06T01:59:05.546" v="1248" actId="478"/>
          <ac:spMkLst>
            <pc:docMk/>
            <pc:sldMk cId="3262062939" sldId="468"/>
            <ac:spMk id="5" creationId="{AEAC3E9E-CF56-864E-8CC6-4D9E90A0A048}"/>
          </ac:spMkLst>
        </pc:spChg>
        <pc:spChg chg="del">
          <ac:chgData name="隆誠 堀本" userId="2a8589c694f2ec76" providerId="LiveId" clId="{941F063C-AA7C-432A-A759-70B301AD2747}" dt="2024-02-06T01:59:05.546" v="1248" actId="478"/>
          <ac:spMkLst>
            <pc:docMk/>
            <pc:sldMk cId="3262062939" sldId="468"/>
            <ac:spMk id="8" creationId="{1DDEB8BC-0CC6-1BA4-0D35-C017B88DAEA0}"/>
          </ac:spMkLst>
        </pc:spChg>
      </pc:sldChg>
      <pc:sldChg chg="add ord">
        <pc:chgData name="隆誠 堀本" userId="2a8589c694f2ec76" providerId="LiveId" clId="{941F063C-AA7C-432A-A759-70B301AD2747}" dt="2024-02-06T07:16:13.782" v="2771"/>
        <pc:sldMkLst>
          <pc:docMk/>
          <pc:sldMk cId="2358942713" sldId="469"/>
        </pc:sldMkLst>
      </pc:sldChg>
      <pc:sldChg chg="addSp delSp modSp add mod modNotesTx">
        <pc:chgData name="隆誠 堀本" userId="2a8589c694f2ec76" providerId="LiveId" clId="{941F063C-AA7C-432A-A759-70B301AD2747}" dt="2024-02-07T04:31:15.266" v="8282" actId="20577"/>
        <pc:sldMkLst>
          <pc:docMk/>
          <pc:sldMk cId="2219077330" sldId="470"/>
        </pc:sldMkLst>
        <pc:spChg chg="del mod">
          <ac:chgData name="隆誠 堀本" userId="2a8589c694f2ec76" providerId="LiveId" clId="{941F063C-AA7C-432A-A759-70B301AD2747}" dt="2024-02-06T04:09:47.634" v="1810" actId="478"/>
          <ac:spMkLst>
            <pc:docMk/>
            <pc:sldMk cId="2219077330" sldId="470"/>
            <ac:spMk id="4" creationId="{100248C4-5E7B-24EC-3147-F88E81A53F7C}"/>
          </ac:spMkLst>
        </pc:spChg>
        <pc:spChg chg="mod">
          <ac:chgData name="隆誠 堀本" userId="2a8589c694f2ec76" providerId="LiveId" clId="{941F063C-AA7C-432A-A759-70B301AD2747}" dt="2024-02-06T04:09:22.159" v="1806"/>
          <ac:spMkLst>
            <pc:docMk/>
            <pc:sldMk cId="2219077330" sldId="470"/>
            <ac:spMk id="5" creationId="{2897BEF1-A34E-5BE6-2240-12B31FA5EC6E}"/>
          </ac:spMkLst>
        </pc:spChg>
        <pc:spChg chg="del mod">
          <ac:chgData name="隆誠 堀本" userId="2a8589c694f2ec76" providerId="LiveId" clId="{941F063C-AA7C-432A-A759-70B301AD2747}" dt="2024-02-06T04:09:31.169" v="1807" actId="478"/>
          <ac:spMkLst>
            <pc:docMk/>
            <pc:sldMk cId="2219077330" sldId="470"/>
            <ac:spMk id="7" creationId="{0472A62A-5CDE-2112-166C-1F277B770038}"/>
          </ac:spMkLst>
        </pc:spChg>
        <pc:spChg chg="del mod">
          <ac:chgData name="隆誠 堀本" userId="2a8589c694f2ec76" providerId="LiveId" clId="{941F063C-AA7C-432A-A759-70B301AD2747}" dt="2024-02-06T04:10:00.566" v="1813" actId="478"/>
          <ac:spMkLst>
            <pc:docMk/>
            <pc:sldMk cId="2219077330" sldId="470"/>
            <ac:spMk id="8" creationId="{E712CBFE-3697-40DA-4D75-A05A798FA967}"/>
          </ac:spMkLst>
        </pc:spChg>
        <pc:spChg chg="mod">
          <ac:chgData name="隆誠 堀本" userId="2a8589c694f2ec76" providerId="LiveId" clId="{941F063C-AA7C-432A-A759-70B301AD2747}" dt="2024-02-06T04:09:22.159" v="1806"/>
          <ac:spMkLst>
            <pc:docMk/>
            <pc:sldMk cId="2219077330" sldId="470"/>
            <ac:spMk id="11" creationId="{9F7518AE-FB99-91D4-4281-F3C10BE04698}"/>
          </ac:spMkLst>
        </pc:spChg>
        <pc:spChg chg="mod">
          <ac:chgData name="隆誠 堀本" userId="2a8589c694f2ec76" providerId="LiveId" clId="{941F063C-AA7C-432A-A759-70B301AD2747}" dt="2024-02-06T04:09:22.159" v="1806"/>
          <ac:spMkLst>
            <pc:docMk/>
            <pc:sldMk cId="2219077330" sldId="470"/>
            <ac:spMk id="12" creationId="{67EEAF2F-D033-247C-97FA-434B1FD0B5F3}"/>
          </ac:spMkLst>
        </pc:spChg>
        <pc:spChg chg="mod">
          <ac:chgData name="隆誠 堀本" userId="2a8589c694f2ec76" providerId="LiveId" clId="{941F063C-AA7C-432A-A759-70B301AD2747}" dt="2024-02-06T04:09:22.159" v="1806"/>
          <ac:spMkLst>
            <pc:docMk/>
            <pc:sldMk cId="2219077330" sldId="470"/>
            <ac:spMk id="24" creationId="{6CE34040-2F5A-C7BA-4B0A-E602C1A52DB0}"/>
          </ac:spMkLst>
        </pc:spChg>
        <pc:spChg chg="mod">
          <ac:chgData name="隆誠 堀本" userId="2a8589c694f2ec76" providerId="LiveId" clId="{941F063C-AA7C-432A-A759-70B301AD2747}" dt="2024-02-06T04:09:22.159" v="1806"/>
          <ac:spMkLst>
            <pc:docMk/>
            <pc:sldMk cId="2219077330" sldId="470"/>
            <ac:spMk id="25" creationId="{2D3AA2F4-27E6-BB6D-B620-DF9EB8C9B1D5}"/>
          </ac:spMkLst>
        </pc:spChg>
        <pc:spChg chg="mod">
          <ac:chgData name="隆誠 堀本" userId="2a8589c694f2ec76" providerId="LiveId" clId="{941F063C-AA7C-432A-A759-70B301AD2747}" dt="2024-02-06T04:09:22.159" v="1806"/>
          <ac:spMkLst>
            <pc:docMk/>
            <pc:sldMk cId="2219077330" sldId="470"/>
            <ac:spMk id="26" creationId="{11BC63DD-AA8C-62FF-1AB0-9061B434521C}"/>
          </ac:spMkLst>
        </pc:spChg>
        <pc:spChg chg="mod">
          <ac:chgData name="隆誠 堀本" userId="2a8589c694f2ec76" providerId="LiveId" clId="{941F063C-AA7C-432A-A759-70B301AD2747}" dt="2024-02-06T04:09:22.159" v="1806"/>
          <ac:spMkLst>
            <pc:docMk/>
            <pc:sldMk cId="2219077330" sldId="470"/>
            <ac:spMk id="27" creationId="{F3CCE5CD-42E9-2087-12F0-D16E5FC53916}"/>
          </ac:spMkLst>
        </pc:spChg>
        <pc:spChg chg="mod">
          <ac:chgData name="隆誠 堀本" userId="2a8589c694f2ec76" providerId="LiveId" clId="{941F063C-AA7C-432A-A759-70B301AD2747}" dt="2024-02-06T04:09:22.159" v="1806"/>
          <ac:spMkLst>
            <pc:docMk/>
            <pc:sldMk cId="2219077330" sldId="470"/>
            <ac:spMk id="28" creationId="{2FBCA1E2-CA24-95A3-792B-14A1D0B5902E}"/>
          </ac:spMkLst>
        </pc:spChg>
        <pc:spChg chg="mod">
          <ac:chgData name="隆誠 堀本" userId="2a8589c694f2ec76" providerId="LiveId" clId="{941F063C-AA7C-432A-A759-70B301AD2747}" dt="2024-02-06T04:09:22.159" v="1806"/>
          <ac:spMkLst>
            <pc:docMk/>
            <pc:sldMk cId="2219077330" sldId="470"/>
            <ac:spMk id="29" creationId="{E772C641-73F9-0301-58ED-8560DC81682A}"/>
          </ac:spMkLst>
        </pc:spChg>
        <pc:spChg chg="mod">
          <ac:chgData name="隆誠 堀本" userId="2a8589c694f2ec76" providerId="LiveId" clId="{941F063C-AA7C-432A-A759-70B301AD2747}" dt="2024-02-06T04:09:22.159" v="1806"/>
          <ac:spMkLst>
            <pc:docMk/>
            <pc:sldMk cId="2219077330" sldId="470"/>
            <ac:spMk id="30" creationId="{10C2C4B2-2E35-5090-7D91-0F22479AD46B}"/>
          </ac:spMkLst>
        </pc:spChg>
        <pc:spChg chg="mod">
          <ac:chgData name="隆誠 堀本" userId="2a8589c694f2ec76" providerId="LiveId" clId="{941F063C-AA7C-432A-A759-70B301AD2747}" dt="2024-02-06T04:09:22.159" v="1806"/>
          <ac:spMkLst>
            <pc:docMk/>
            <pc:sldMk cId="2219077330" sldId="470"/>
            <ac:spMk id="31" creationId="{6B91F71B-D378-2FA0-F003-E813BC8EE028}"/>
          </ac:spMkLst>
        </pc:spChg>
        <pc:spChg chg="mod">
          <ac:chgData name="隆誠 堀本" userId="2a8589c694f2ec76" providerId="LiveId" clId="{941F063C-AA7C-432A-A759-70B301AD2747}" dt="2024-02-06T04:09:22.159" v="1806"/>
          <ac:spMkLst>
            <pc:docMk/>
            <pc:sldMk cId="2219077330" sldId="470"/>
            <ac:spMk id="32" creationId="{21A6C078-EBA7-12F9-A41B-F44E8CDD63F2}"/>
          </ac:spMkLst>
        </pc:spChg>
        <pc:spChg chg="mod">
          <ac:chgData name="隆誠 堀本" userId="2a8589c694f2ec76" providerId="LiveId" clId="{941F063C-AA7C-432A-A759-70B301AD2747}" dt="2024-02-06T04:09:22.159" v="1806"/>
          <ac:spMkLst>
            <pc:docMk/>
            <pc:sldMk cId="2219077330" sldId="470"/>
            <ac:spMk id="33" creationId="{9F02A829-753A-8633-D3BE-62E5F249272B}"/>
          </ac:spMkLst>
        </pc:spChg>
        <pc:spChg chg="mod">
          <ac:chgData name="隆誠 堀本" userId="2a8589c694f2ec76" providerId="LiveId" clId="{941F063C-AA7C-432A-A759-70B301AD2747}" dt="2024-02-06T04:09:22.159" v="1806"/>
          <ac:spMkLst>
            <pc:docMk/>
            <pc:sldMk cId="2219077330" sldId="470"/>
            <ac:spMk id="34" creationId="{53093563-624A-126E-682A-82131DD5384B}"/>
          </ac:spMkLst>
        </pc:spChg>
        <pc:spChg chg="mod">
          <ac:chgData name="隆誠 堀本" userId="2a8589c694f2ec76" providerId="LiveId" clId="{941F063C-AA7C-432A-A759-70B301AD2747}" dt="2024-02-06T04:09:22.159" v="1806"/>
          <ac:spMkLst>
            <pc:docMk/>
            <pc:sldMk cId="2219077330" sldId="470"/>
            <ac:spMk id="35" creationId="{B67D08D3-E577-8F64-B277-37CA6CD965FC}"/>
          </ac:spMkLst>
        </pc:spChg>
        <pc:spChg chg="mod">
          <ac:chgData name="隆誠 堀本" userId="2a8589c694f2ec76" providerId="LiveId" clId="{941F063C-AA7C-432A-A759-70B301AD2747}" dt="2024-02-06T04:09:22.159" v="1806"/>
          <ac:spMkLst>
            <pc:docMk/>
            <pc:sldMk cId="2219077330" sldId="470"/>
            <ac:spMk id="36" creationId="{70EAAA22-1458-28A8-FD03-04A5D89C0B28}"/>
          </ac:spMkLst>
        </pc:spChg>
        <pc:spChg chg="mod">
          <ac:chgData name="隆誠 堀本" userId="2a8589c694f2ec76" providerId="LiveId" clId="{941F063C-AA7C-432A-A759-70B301AD2747}" dt="2024-02-06T04:09:22.159" v="1806"/>
          <ac:spMkLst>
            <pc:docMk/>
            <pc:sldMk cId="2219077330" sldId="470"/>
            <ac:spMk id="37" creationId="{5155F3B8-D646-C03A-8176-4965B1E96F4C}"/>
          </ac:spMkLst>
        </pc:spChg>
        <pc:spChg chg="mod">
          <ac:chgData name="隆誠 堀本" userId="2a8589c694f2ec76" providerId="LiveId" clId="{941F063C-AA7C-432A-A759-70B301AD2747}" dt="2024-02-06T04:09:22.159" v="1806"/>
          <ac:spMkLst>
            <pc:docMk/>
            <pc:sldMk cId="2219077330" sldId="470"/>
            <ac:spMk id="38" creationId="{9223915E-91AD-C545-EB90-C6036A1A5452}"/>
          </ac:spMkLst>
        </pc:spChg>
        <pc:spChg chg="mod">
          <ac:chgData name="隆誠 堀本" userId="2a8589c694f2ec76" providerId="LiveId" clId="{941F063C-AA7C-432A-A759-70B301AD2747}" dt="2024-02-06T04:09:22.159" v="1806"/>
          <ac:spMkLst>
            <pc:docMk/>
            <pc:sldMk cId="2219077330" sldId="470"/>
            <ac:spMk id="39" creationId="{8F50CBE2-6EA7-7D24-1B6D-A304DDB98C92}"/>
          </ac:spMkLst>
        </pc:spChg>
        <pc:spChg chg="mod">
          <ac:chgData name="隆誠 堀本" userId="2a8589c694f2ec76" providerId="LiveId" clId="{941F063C-AA7C-432A-A759-70B301AD2747}" dt="2024-02-06T04:09:22.159" v="1806"/>
          <ac:spMkLst>
            <pc:docMk/>
            <pc:sldMk cId="2219077330" sldId="470"/>
            <ac:spMk id="40" creationId="{CDB579BC-DE88-C2CE-1CD3-327327F48376}"/>
          </ac:spMkLst>
        </pc:spChg>
        <pc:spChg chg="mod">
          <ac:chgData name="隆誠 堀本" userId="2a8589c694f2ec76" providerId="LiveId" clId="{941F063C-AA7C-432A-A759-70B301AD2747}" dt="2024-02-06T04:09:22.159" v="1806"/>
          <ac:spMkLst>
            <pc:docMk/>
            <pc:sldMk cId="2219077330" sldId="470"/>
            <ac:spMk id="41" creationId="{E4FBFAC7-E9FE-CDDF-7531-8E3BF0F18594}"/>
          </ac:spMkLst>
        </pc:spChg>
        <pc:spChg chg="mod">
          <ac:chgData name="隆誠 堀本" userId="2a8589c694f2ec76" providerId="LiveId" clId="{941F063C-AA7C-432A-A759-70B301AD2747}" dt="2024-02-06T04:09:22.159" v="1806"/>
          <ac:spMkLst>
            <pc:docMk/>
            <pc:sldMk cId="2219077330" sldId="470"/>
            <ac:spMk id="42" creationId="{EE155AE4-4612-7CDE-4761-AD6695095FB8}"/>
          </ac:spMkLst>
        </pc:spChg>
        <pc:spChg chg="mod">
          <ac:chgData name="隆誠 堀本" userId="2a8589c694f2ec76" providerId="LiveId" clId="{941F063C-AA7C-432A-A759-70B301AD2747}" dt="2024-02-06T04:09:22.159" v="1806"/>
          <ac:spMkLst>
            <pc:docMk/>
            <pc:sldMk cId="2219077330" sldId="470"/>
            <ac:spMk id="43" creationId="{CDDBA5D1-2D62-2F8C-84B1-F1E740099F93}"/>
          </ac:spMkLst>
        </pc:spChg>
        <pc:spChg chg="mod">
          <ac:chgData name="隆誠 堀本" userId="2a8589c694f2ec76" providerId="LiveId" clId="{941F063C-AA7C-432A-A759-70B301AD2747}" dt="2024-02-06T04:09:22.159" v="1806"/>
          <ac:spMkLst>
            <pc:docMk/>
            <pc:sldMk cId="2219077330" sldId="470"/>
            <ac:spMk id="44" creationId="{367BB2CD-FBF5-FE86-DA4B-D890B68CA5AB}"/>
          </ac:spMkLst>
        </pc:spChg>
        <pc:spChg chg="mod">
          <ac:chgData name="隆誠 堀本" userId="2a8589c694f2ec76" providerId="LiveId" clId="{941F063C-AA7C-432A-A759-70B301AD2747}" dt="2024-02-06T05:36:05.868" v="2282"/>
          <ac:spMkLst>
            <pc:docMk/>
            <pc:sldMk cId="2219077330" sldId="470"/>
            <ac:spMk id="47" creationId="{8E310584-C9CE-248E-6120-A6A887513663}"/>
          </ac:spMkLst>
        </pc:spChg>
        <pc:spChg chg="mod">
          <ac:chgData name="隆誠 堀本" userId="2a8589c694f2ec76" providerId="LiveId" clId="{941F063C-AA7C-432A-A759-70B301AD2747}" dt="2024-02-06T05:36:05.868" v="2282"/>
          <ac:spMkLst>
            <pc:docMk/>
            <pc:sldMk cId="2219077330" sldId="470"/>
            <ac:spMk id="48" creationId="{03C32AD6-7D08-EACB-6CA6-2C4DE0590C92}"/>
          </ac:spMkLst>
        </pc:spChg>
        <pc:spChg chg="mod">
          <ac:chgData name="隆誠 堀本" userId="2a8589c694f2ec76" providerId="LiveId" clId="{941F063C-AA7C-432A-A759-70B301AD2747}" dt="2024-02-06T05:36:05.868" v="2282"/>
          <ac:spMkLst>
            <pc:docMk/>
            <pc:sldMk cId="2219077330" sldId="470"/>
            <ac:spMk id="49" creationId="{20F927CA-52A1-266C-9BA6-8283829964FB}"/>
          </ac:spMkLst>
        </pc:spChg>
        <pc:spChg chg="mod">
          <ac:chgData name="隆誠 堀本" userId="2a8589c694f2ec76" providerId="LiveId" clId="{941F063C-AA7C-432A-A759-70B301AD2747}" dt="2024-02-06T05:36:05.868" v="2282"/>
          <ac:spMkLst>
            <pc:docMk/>
            <pc:sldMk cId="2219077330" sldId="470"/>
            <ac:spMk id="50" creationId="{3C27F8E0-B0A3-709C-B5B8-109966174C94}"/>
          </ac:spMkLst>
        </pc:spChg>
        <pc:spChg chg="mod">
          <ac:chgData name="隆誠 堀本" userId="2a8589c694f2ec76" providerId="LiveId" clId="{941F063C-AA7C-432A-A759-70B301AD2747}" dt="2024-02-06T05:36:05.868" v="2282"/>
          <ac:spMkLst>
            <pc:docMk/>
            <pc:sldMk cId="2219077330" sldId="470"/>
            <ac:spMk id="51" creationId="{FE0CA2B9-7AC0-BDDB-FCA7-DD3F675103A7}"/>
          </ac:spMkLst>
        </pc:spChg>
        <pc:spChg chg="mod">
          <ac:chgData name="隆誠 堀本" userId="2a8589c694f2ec76" providerId="LiveId" clId="{941F063C-AA7C-432A-A759-70B301AD2747}" dt="2024-02-06T05:36:05.868" v="2282"/>
          <ac:spMkLst>
            <pc:docMk/>
            <pc:sldMk cId="2219077330" sldId="470"/>
            <ac:spMk id="52" creationId="{2C873B8F-8455-66B3-C855-4AE78A2FFBE8}"/>
          </ac:spMkLst>
        </pc:spChg>
        <pc:spChg chg="mod">
          <ac:chgData name="隆誠 堀本" userId="2a8589c694f2ec76" providerId="LiveId" clId="{941F063C-AA7C-432A-A759-70B301AD2747}" dt="2024-02-06T05:36:05.868" v="2282"/>
          <ac:spMkLst>
            <pc:docMk/>
            <pc:sldMk cId="2219077330" sldId="470"/>
            <ac:spMk id="53" creationId="{87D49142-9435-88D7-3957-04AFC3A0E6A7}"/>
          </ac:spMkLst>
        </pc:spChg>
        <pc:spChg chg="mod">
          <ac:chgData name="隆誠 堀本" userId="2a8589c694f2ec76" providerId="LiveId" clId="{941F063C-AA7C-432A-A759-70B301AD2747}" dt="2024-02-06T05:36:05.868" v="2282"/>
          <ac:spMkLst>
            <pc:docMk/>
            <pc:sldMk cId="2219077330" sldId="470"/>
            <ac:spMk id="55" creationId="{A1498CA8-614F-C2AF-8981-B5090983D908}"/>
          </ac:spMkLst>
        </pc:spChg>
        <pc:spChg chg="mod">
          <ac:chgData name="隆誠 堀本" userId="2a8589c694f2ec76" providerId="LiveId" clId="{941F063C-AA7C-432A-A759-70B301AD2747}" dt="2024-02-06T05:36:05.868" v="2282"/>
          <ac:spMkLst>
            <pc:docMk/>
            <pc:sldMk cId="2219077330" sldId="470"/>
            <ac:spMk id="57" creationId="{9E1A7F8B-2492-FFDD-2908-5489E8B14BB9}"/>
          </ac:spMkLst>
        </pc:spChg>
        <pc:spChg chg="mod">
          <ac:chgData name="隆誠 堀本" userId="2a8589c694f2ec76" providerId="LiveId" clId="{941F063C-AA7C-432A-A759-70B301AD2747}" dt="2024-02-06T05:36:05.868" v="2282"/>
          <ac:spMkLst>
            <pc:docMk/>
            <pc:sldMk cId="2219077330" sldId="470"/>
            <ac:spMk id="59" creationId="{1151FFD9-71A6-84B4-9588-8B7AC393ED58}"/>
          </ac:spMkLst>
        </pc:spChg>
        <pc:spChg chg="mod">
          <ac:chgData name="隆誠 堀本" userId="2a8589c694f2ec76" providerId="LiveId" clId="{941F063C-AA7C-432A-A759-70B301AD2747}" dt="2024-02-06T05:36:05.868" v="2282"/>
          <ac:spMkLst>
            <pc:docMk/>
            <pc:sldMk cId="2219077330" sldId="470"/>
            <ac:spMk id="60" creationId="{B7A42F97-FAD9-40C2-C420-FE2F373FFD12}"/>
          </ac:spMkLst>
        </pc:spChg>
        <pc:spChg chg="mod">
          <ac:chgData name="隆誠 堀本" userId="2a8589c694f2ec76" providerId="LiveId" clId="{941F063C-AA7C-432A-A759-70B301AD2747}" dt="2024-02-06T05:36:05.868" v="2282"/>
          <ac:spMkLst>
            <pc:docMk/>
            <pc:sldMk cId="2219077330" sldId="470"/>
            <ac:spMk id="61" creationId="{7A3B11E7-A006-B363-E85D-07E17059191C}"/>
          </ac:spMkLst>
        </pc:spChg>
        <pc:spChg chg="mod">
          <ac:chgData name="隆誠 堀本" userId="2a8589c694f2ec76" providerId="LiveId" clId="{941F063C-AA7C-432A-A759-70B301AD2747}" dt="2024-02-06T05:36:05.868" v="2282"/>
          <ac:spMkLst>
            <pc:docMk/>
            <pc:sldMk cId="2219077330" sldId="470"/>
            <ac:spMk id="62" creationId="{664CB9A7-8694-AA6B-C255-1528374F156B}"/>
          </ac:spMkLst>
        </pc:spChg>
        <pc:spChg chg="mod">
          <ac:chgData name="隆誠 堀本" userId="2a8589c694f2ec76" providerId="LiveId" clId="{941F063C-AA7C-432A-A759-70B301AD2747}" dt="2024-02-06T05:36:05.868" v="2282"/>
          <ac:spMkLst>
            <pc:docMk/>
            <pc:sldMk cId="2219077330" sldId="470"/>
            <ac:spMk id="63" creationId="{C35D0BDC-6F8C-8AFE-4471-BE63FDBCA08A}"/>
          </ac:spMkLst>
        </pc:spChg>
        <pc:spChg chg="mod">
          <ac:chgData name="隆誠 堀本" userId="2a8589c694f2ec76" providerId="LiveId" clId="{941F063C-AA7C-432A-A759-70B301AD2747}" dt="2024-02-06T05:36:05.868" v="2282"/>
          <ac:spMkLst>
            <pc:docMk/>
            <pc:sldMk cId="2219077330" sldId="470"/>
            <ac:spMk id="64" creationId="{7B296A47-5771-0306-06A6-A5DAB4AA929A}"/>
          </ac:spMkLst>
        </pc:spChg>
        <pc:spChg chg="mod">
          <ac:chgData name="隆誠 堀本" userId="2a8589c694f2ec76" providerId="LiveId" clId="{941F063C-AA7C-432A-A759-70B301AD2747}" dt="2024-02-06T05:36:05.868" v="2282"/>
          <ac:spMkLst>
            <pc:docMk/>
            <pc:sldMk cId="2219077330" sldId="470"/>
            <ac:spMk id="65" creationId="{F15EA324-382A-5EB6-9DD7-89D397E73CA1}"/>
          </ac:spMkLst>
        </pc:spChg>
        <pc:spChg chg="mod">
          <ac:chgData name="隆誠 堀本" userId="2a8589c694f2ec76" providerId="LiveId" clId="{941F063C-AA7C-432A-A759-70B301AD2747}" dt="2024-02-06T05:36:05.868" v="2282"/>
          <ac:spMkLst>
            <pc:docMk/>
            <pc:sldMk cId="2219077330" sldId="470"/>
            <ac:spMk id="66" creationId="{7D01CC24-F8C1-444B-C5FF-003FA3C31778}"/>
          </ac:spMkLst>
        </pc:spChg>
        <pc:spChg chg="mod">
          <ac:chgData name="隆誠 堀本" userId="2a8589c694f2ec76" providerId="LiveId" clId="{941F063C-AA7C-432A-A759-70B301AD2747}" dt="2024-02-06T05:36:05.868" v="2282"/>
          <ac:spMkLst>
            <pc:docMk/>
            <pc:sldMk cId="2219077330" sldId="470"/>
            <ac:spMk id="67" creationId="{BE857FB2-466F-528A-B9CD-ED9C04D85DE4}"/>
          </ac:spMkLst>
        </pc:spChg>
        <pc:spChg chg="mod">
          <ac:chgData name="隆誠 堀本" userId="2a8589c694f2ec76" providerId="LiveId" clId="{941F063C-AA7C-432A-A759-70B301AD2747}" dt="2024-02-06T05:36:05.868" v="2282"/>
          <ac:spMkLst>
            <pc:docMk/>
            <pc:sldMk cId="2219077330" sldId="470"/>
            <ac:spMk id="68" creationId="{3450D463-9E74-42FB-16CA-A5FEED4796B1}"/>
          </ac:spMkLst>
        </pc:spChg>
        <pc:spChg chg="mod">
          <ac:chgData name="隆誠 堀本" userId="2a8589c694f2ec76" providerId="LiveId" clId="{941F063C-AA7C-432A-A759-70B301AD2747}" dt="2024-02-06T05:36:05.868" v="2282"/>
          <ac:spMkLst>
            <pc:docMk/>
            <pc:sldMk cId="2219077330" sldId="470"/>
            <ac:spMk id="69" creationId="{E7BB16F9-19DF-CE58-98C8-E258B0F06F76}"/>
          </ac:spMkLst>
        </pc:spChg>
        <pc:spChg chg="mod">
          <ac:chgData name="隆誠 堀本" userId="2a8589c694f2ec76" providerId="LiveId" clId="{941F063C-AA7C-432A-A759-70B301AD2747}" dt="2024-02-06T05:36:05.868" v="2282"/>
          <ac:spMkLst>
            <pc:docMk/>
            <pc:sldMk cId="2219077330" sldId="470"/>
            <ac:spMk id="76" creationId="{F0697DBE-891D-119F-ABB6-C4D8A89D97CF}"/>
          </ac:spMkLst>
        </pc:spChg>
        <pc:spChg chg="mod">
          <ac:chgData name="隆誠 堀本" userId="2a8589c694f2ec76" providerId="LiveId" clId="{941F063C-AA7C-432A-A759-70B301AD2747}" dt="2024-02-06T05:36:05.868" v="2282"/>
          <ac:spMkLst>
            <pc:docMk/>
            <pc:sldMk cId="2219077330" sldId="470"/>
            <ac:spMk id="77" creationId="{655E2CDA-0225-DB4F-91C9-53E1521D9021}"/>
          </ac:spMkLst>
        </pc:spChg>
        <pc:spChg chg="mod">
          <ac:chgData name="隆誠 堀本" userId="2a8589c694f2ec76" providerId="LiveId" clId="{941F063C-AA7C-432A-A759-70B301AD2747}" dt="2024-02-06T05:36:05.868" v="2282"/>
          <ac:spMkLst>
            <pc:docMk/>
            <pc:sldMk cId="2219077330" sldId="470"/>
            <ac:spMk id="78" creationId="{3110EDE2-1E71-A129-61BD-575A211F9885}"/>
          </ac:spMkLst>
        </pc:spChg>
        <pc:spChg chg="mod">
          <ac:chgData name="隆誠 堀本" userId="2a8589c694f2ec76" providerId="LiveId" clId="{941F063C-AA7C-432A-A759-70B301AD2747}" dt="2024-02-06T05:36:05.868" v="2282"/>
          <ac:spMkLst>
            <pc:docMk/>
            <pc:sldMk cId="2219077330" sldId="470"/>
            <ac:spMk id="79" creationId="{2533CC0A-BC29-19B4-0EEF-7368260440C9}"/>
          </ac:spMkLst>
        </pc:spChg>
        <pc:spChg chg="mod">
          <ac:chgData name="隆誠 堀本" userId="2a8589c694f2ec76" providerId="LiveId" clId="{941F063C-AA7C-432A-A759-70B301AD2747}" dt="2024-02-06T05:36:05.868" v="2282"/>
          <ac:spMkLst>
            <pc:docMk/>
            <pc:sldMk cId="2219077330" sldId="470"/>
            <ac:spMk id="80" creationId="{6B04D10B-6821-DA08-6737-319546AB637B}"/>
          </ac:spMkLst>
        </pc:spChg>
        <pc:spChg chg="mod">
          <ac:chgData name="隆誠 堀本" userId="2a8589c694f2ec76" providerId="LiveId" clId="{941F063C-AA7C-432A-A759-70B301AD2747}" dt="2024-02-06T05:36:05.868" v="2282"/>
          <ac:spMkLst>
            <pc:docMk/>
            <pc:sldMk cId="2219077330" sldId="470"/>
            <ac:spMk id="81" creationId="{67AEC315-DB7D-C814-B556-714E5B6AB3E9}"/>
          </ac:spMkLst>
        </pc:spChg>
        <pc:spChg chg="mod">
          <ac:chgData name="隆誠 堀本" userId="2a8589c694f2ec76" providerId="LiveId" clId="{941F063C-AA7C-432A-A759-70B301AD2747}" dt="2024-02-06T05:36:05.868" v="2282"/>
          <ac:spMkLst>
            <pc:docMk/>
            <pc:sldMk cId="2219077330" sldId="470"/>
            <ac:spMk id="82" creationId="{F61A0AD8-5961-25F3-F209-F309BE8662D7}"/>
          </ac:spMkLst>
        </pc:spChg>
        <pc:spChg chg="mod">
          <ac:chgData name="隆誠 堀本" userId="2a8589c694f2ec76" providerId="LiveId" clId="{941F063C-AA7C-432A-A759-70B301AD2747}" dt="2024-02-06T05:36:05.868" v="2282"/>
          <ac:spMkLst>
            <pc:docMk/>
            <pc:sldMk cId="2219077330" sldId="470"/>
            <ac:spMk id="83" creationId="{347E0598-EECD-E17E-308F-228D6C945EF0}"/>
          </ac:spMkLst>
        </pc:spChg>
        <pc:spChg chg="mod">
          <ac:chgData name="隆誠 堀本" userId="2a8589c694f2ec76" providerId="LiveId" clId="{941F063C-AA7C-432A-A759-70B301AD2747}" dt="2024-02-06T05:36:05.868" v="2282"/>
          <ac:spMkLst>
            <pc:docMk/>
            <pc:sldMk cId="2219077330" sldId="470"/>
            <ac:spMk id="84" creationId="{660A255D-CD26-9133-4A3E-BD441F3F3289}"/>
          </ac:spMkLst>
        </pc:spChg>
        <pc:spChg chg="mod">
          <ac:chgData name="隆誠 堀本" userId="2a8589c694f2ec76" providerId="LiveId" clId="{941F063C-AA7C-432A-A759-70B301AD2747}" dt="2024-02-06T05:36:05.868" v="2282"/>
          <ac:spMkLst>
            <pc:docMk/>
            <pc:sldMk cId="2219077330" sldId="470"/>
            <ac:spMk id="85" creationId="{ECFB5690-931F-C372-8E3E-56C592E8F949}"/>
          </ac:spMkLst>
        </pc:spChg>
        <pc:spChg chg="mod">
          <ac:chgData name="隆誠 堀本" userId="2a8589c694f2ec76" providerId="LiveId" clId="{941F063C-AA7C-432A-A759-70B301AD2747}" dt="2024-02-06T05:36:05.868" v="2282"/>
          <ac:spMkLst>
            <pc:docMk/>
            <pc:sldMk cId="2219077330" sldId="470"/>
            <ac:spMk id="86" creationId="{D532E498-965C-423F-F085-89A91324CE8A}"/>
          </ac:spMkLst>
        </pc:spChg>
        <pc:spChg chg="mod">
          <ac:chgData name="隆誠 堀本" userId="2a8589c694f2ec76" providerId="LiveId" clId="{941F063C-AA7C-432A-A759-70B301AD2747}" dt="2024-02-06T05:36:05.868" v="2282"/>
          <ac:spMkLst>
            <pc:docMk/>
            <pc:sldMk cId="2219077330" sldId="470"/>
            <ac:spMk id="87" creationId="{B790A28D-9136-1CF9-B584-DC33334256C4}"/>
          </ac:spMkLst>
        </pc:spChg>
        <pc:spChg chg="mod">
          <ac:chgData name="隆誠 堀本" userId="2a8589c694f2ec76" providerId="LiveId" clId="{941F063C-AA7C-432A-A759-70B301AD2747}" dt="2024-02-06T05:36:05.868" v="2282"/>
          <ac:spMkLst>
            <pc:docMk/>
            <pc:sldMk cId="2219077330" sldId="470"/>
            <ac:spMk id="134" creationId="{EC8F0B62-9D18-8A14-E04C-94E0D3EF0BDD}"/>
          </ac:spMkLst>
        </pc:spChg>
        <pc:spChg chg="mod">
          <ac:chgData name="隆誠 堀本" userId="2a8589c694f2ec76" providerId="LiveId" clId="{941F063C-AA7C-432A-A759-70B301AD2747}" dt="2024-02-06T05:55:03.628" v="2556" actId="1076"/>
          <ac:spMkLst>
            <pc:docMk/>
            <pc:sldMk cId="2219077330" sldId="470"/>
            <ac:spMk id="135" creationId="{BADD4555-C615-8E88-B6E7-2C3522B3BEE4}"/>
          </ac:spMkLst>
        </pc:spChg>
        <pc:spChg chg="mod">
          <ac:chgData name="隆誠 堀本" userId="2a8589c694f2ec76" providerId="LiveId" clId="{941F063C-AA7C-432A-A759-70B301AD2747}" dt="2024-02-06T05:36:05.868" v="2282"/>
          <ac:spMkLst>
            <pc:docMk/>
            <pc:sldMk cId="2219077330" sldId="470"/>
            <ac:spMk id="136" creationId="{33CE68AF-A3FD-2B01-1C8D-F024493DB5F2}"/>
          </ac:spMkLst>
        </pc:spChg>
        <pc:spChg chg="mod">
          <ac:chgData name="隆誠 堀本" userId="2a8589c694f2ec76" providerId="LiveId" clId="{941F063C-AA7C-432A-A759-70B301AD2747}" dt="2024-02-06T05:36:05.868" v="2282"/>
          <ac:spMkLst>
            <pc:docMk/>
            <pc:sldMk cId="2219077330" sldId="470"/>
            <ac:spMk id="137" creationId="{D413625E-B82B-D9EA-AB28-D9C17EEFEA02}"/>
          </ac:spMkLst>
        </pc:spChg>
        <pc:spChg chg="mod">
          <ac:chgData name="隆誠 堀本" userId="2a8589c694f2ec76" providerId="LiveId" clId="{941F063C-AA7C-432A-A759-70B301AD2747}" dt="2024-02-06T05:36:05.868" v="2282"/>
          <ac:spMkLst>
            <pc:docMk/>
            <pc:sldMk cId="2219077330" sldId="470"/>
            <ac:spMk id="138" creationId="{B620F0FE-08FB-FC00-60F4-41E11B470710}"/>
          </ac:spMkLst>
        </pc:spChg>
        <pc:spChg chg="mod">
          <ac:chgData name="隆誠 堀本" userId="2a8589c694f2ec76" providerId="LiveId" clId="{941F063C-AA7C-432A-A759-70B301AD2747}" dt="2024-02-06T05:36:05.868" v="2282"/>
          <ac:spMkLst>
            <pc:docMk/>
            <pc:sldMk cId="2219077330" sldId="470"/>
            <ac:spMk id="139" creationId="{3D24E71A-615A-205B-E089-5CE571DE2110}"/>
          </ac:spMkLst>
        </pc:spChg>
        <pc:spChg chg="mod">
          <ac:chgData name="隆誠 堀本" userId="2a8589c694f2ec76" providerId="LiveId" clId="{941F063C-AA7C-432A-A759-70B301AD2747}" dt="2024-02-06T05:36:05.868" v="2282"/>
          <ac:spMkLst>
            <pc:docMk/>
            <pc:sldMk cId="2219077330" sldId="470"/>
            <ac:spMk id="140" creationId="{5C778361-DC80-6D8F-CF44-61589A528711}"/>
          </ac:spMkLst>
        </pc:spChg>
        <pc:spChg chg="mod">
          <ac:chgData name="隆誠 堀本" userId="2a8589c694f2ec76" providerId="LiveId" clId="{941F063C-AA7C-432A-A759-70B301AD2747}" dt="2024-02-06T05:36:05.868" v="2282"/>
          <ac:spMkLst>
            <pc:docMk/>
            <pc:sldMk cId="2219077330" sldId="470"/>
            <ac:spMk id="141" creationId="{180CA190-BB86-6D9D-E63B-B8FB3EE21CF0}"/>
          </ac:spMkLst>
        </pc:spChg>
        <pc:spChg chg="mod">
          <ac:chgData name="隆誠 堀本" userId="2a8589c694f2ec76" providerId="LiveId" clId="{941F063C-AA7C-432A-A759-70B301AD2747}" dt="2024-02-06T05:36:05.868" v="2282"/>
          <ac:spMkLst>
            <pc:docMk/>
            <pc:sldMk cId="2219077330" sldId="470"/>
            <ac:spMk id="142" creationId="{B44BB3BE-6611-E4C8-4A72-A09D6516E0DE}"/>
          </ac:spMkLst>
        </pc:spChg>
        <pc:spChg chg="mod">
          <ac:chgData name="隆誠 堀本" userId="2a8589c694f2ec76" providerId="LiveId" clId="{941F063C-AA7C-432A-A759-70B301AD2747}" dt="2024-02-06T05:36:05.868" v="2282"/>
          <ac:spMkLst>
            <pc:docMk/>
            <pc:sldMk cId="2219077330" sldId="470"/>
            <ac:spMk id="143" creationId="{0E9426EE-29BC-FA7D-1D68-E6749995E552}"/>
          </ac:spMkLst>
        </pc:spChg>
        <pc:spChg chg="mod">
          <ac:chgData name="隆誠 堀本" userId="2a8589c694f2ec76" providerId="LiveId" clId="{941F063C-AA7C-432A-A759-70B301AD2747}" dt="2024-02-06T05:36:05.868" v="2282"/>
          <ac:spMkLst>
            <pc:docMk/>
            <pc:sldMk cId="2219077330" sldId="470"/>
            <ac:spMk id="144" creationId="{59EF99ED-CDAC-58F1-FF9D-626ECFE9CDFB}"/>
          </ac:spMkLst>
        </pc:spChg>
        <pc:spChg chg="mod">
          <ac:chgData name="隆誠 堀本" userId="2a8589c694f2ec76" providerId="LiveId" clId="{941F063C-AA7C-432A-A759-70B301AD2747}" dt="2024-02-06T05:36:05.868" v="2282"/>
          <ac:spMkLst>
            <pc:docMk/>
            <pc:sldMk cId="2219077330" sldId="470"/>
            <ac:spMk id="146" creationId="{A443DB19-4965-B451-E5D2-3FDA908723F5}"/>
          </ac:spMkLst>
        </pc:spChg>
        <pc:spChg chg="mod">
          <ac:chgData name="隆誠 堀本" userId="2a8589c694f2ec76" providerId="LiveId" clId="{941F063C-AA7C-432A-A759-70B301AD2747}" dt="2024-02-06T05:36:05.868" v="2282"/>
          <ac:spMkLst>
            <pc:docMk/>
            <pc:sldMk cId="2219077330" sldId="470"/>
            <ac:spMk id="155" creationId="{815AD2EF-3593-98CC-46C6-5782AFB58A51}"/>
          </ac:spMkLst>
        </pc:spChg>
        <pc:spChg chg="mod">
          <ac:chgData name="隆誠 堀本" userId="2a8589c694f2ec76" providerId="LiveId" clId="{941F063C-AA7C-432A-A759-70B301AD2747}" dt="2024-02-06T05:36:05.868" v="2282"/>
          <ac:spMkLst>
            <pc:docMk/>
            <pc:sldMk cId="2219077330" sldId="470"/>
            <ac:spMk id="156" creationId="{C343B8E1-6B1B-E771-8EED-2774D9B109A3}"/>
          </ac:spMkLst>
        </pc:spChg>
        <pc:spChg chg="mod">
          <ac:chgData name="隆誠 堀本" userId="2a8589c694f2ec76" providerId="LiveId" clId="{941F063C-AA7C-432A-A759-70B301AD2747}" dt="2024-02-06T05:36:05.868" v="2282"/>
          <ac:spMkLst>
            <pc:docMk/>
            <pc:sldMk cId="2219077330" sldId="470"/>
            <ac:spMk id="157" creationId="{5AAD7E86-841D-4CA4-EAFF-54FD9FB4F2A8}"/>
          </ac:spMkLst>
        </pc:spChg>
        <pc:spChg chg="mod">
          <ac:chgData name="隆誠 堀本" userId="2a8589c694f2ec76" providerId="LiveId" clId="{941F063C-AA7C-432A-A759-70B301AD2747}" dt="2024-02-06T05:36:05.868" v="2282"/>
          <ac:spMkLst>
            <pc:docMk/>
            <pc:sldMk cId="2219077330" sldId="470"/>
            <ac:spMk id="158" creationId="{0EE9455B-6F5E-AE5A-5220-4D0D4E5EF407}"/>
          </ac:spMkLst>
        </pc:spChg>
        <pc:spChg chg="mod">
          <ac:chgData name="隆誠 堀本" userId="2a8589c694f2ec76" providerId="LiveId" clId="{941F063C-AA7C-432A-A759-70B301AD2747}" dt="2024-02-06T05:36:05.868" v="2282"/>
          <ac:spMkLst>
            <pc:docMk/>
            <pc:sldMk cId="2219077330" sldId="470"/>
            <ac:spMk id="159" creationId="{B3B24124-4D0F-E94F-1CB3-329C4F7A7568}"/>
          </ac:spMkLst>
        </pc:spChg>
        <pc:spChg chg="mod">
          <ac:chgData name="隆誠 堀本" userId="2a8589c694f2ec76" providerId="LiveId" clId="{941F063C-AA7C-432A-A759-70B301AD2747}" dt="2024-02-06T05:36:05.868" v="2282"/>
          <ac:spMkLst>
            <pc:docMk/>
            <pc:sldMk cId="2219077330" sldId="470"/>
            <ac:spMk id="160" creationId="{55F61D9D-61C0-574B-DB00-5A83F2AAE165}"/>
          </ac:spMkLst>
        </pc:spChg>
        <pc:spChg chg="mod">
          <ac:chgData name="隆誠 堀本" userId="2a8589c694f2ec76" providerId="LiveId" clId="{941F063C-AA7C-432A-A759-70B301AD2747}" dt="2024-02-06T05:36:05.868" v="2282"/>
          <ac:spMkLst>
            <pc:docMk/>
            <pc:sldMk cId="2219077330" sldId="470"/>
            <ac:spMk id="161" creationId="{3596A397-31F3-A007-6EAC-CBEDABB6DE57}"/>
          </ac:spMkLst>
        </pc:spChg>
        <pc:spChg chg="mod">
          <ac:chgData name="隆誠 堀本" userId="2a8589c694f2ec76" providerId="LiveId" clId="{941F063C-AA7C-432A-A759-70B301AD2747}" dt="2024-02-06T05:36:05.868" v="2282"/>
          <ac:spMkLst>
            <pc:docMk/>
            <pc:sldMk cId="2219077330" sldId="470"/>
            <ac:spMk id="162" creationId="{BCE044A8-8F9A-0817-F285-1F5870A13557}"/>
          </ac:spMkLst>
        </pc:spChg>
        <pc:spChg chg="mod">
          <ac:chgData name="隆誠 堀本" userId="2a8589c694f2ec76" providerId="LiveId" clId="{941F063C-AA7C-432A-A759-70B301AD2747}" dt="2024-02-06T05:36:05.868" v="2282"/>
          <ac:spMkLst>
            <pc:docMk/>
            <pc:sldMk cId="2219077330" sldId="470"/>
            <ac:spMk id="163" creationId="{15D7F680-A01A-15D1-D861-AC91E6DD7CA9}"/>
          </ac:spMkLst>
        </pc:spChg>
        <pc:spChg chg="mod">
          <ac:chgData name="隆誠 堀本" userId="2a8589c694f2ec76" providerId="LiveId" clId="{941F063C-AA7C-432A-A759-70B301AD2747}" dt="2024-02-06T05:36:05.868" v="2282"/>
          <ac:spMkLst>
            <pc:docMk/>
            <pc:sldMk cId="2219077330" sldId="470"/>
            <ac:spMk id="164" creationId="{414BD4F8-55C9-F311-9D09-98FF63013CAB}"/>
          </ac:spMkLst>
        </pc:spChg>
        <pc:spChg chg="mod">
          <ac:chgData name="隆誠 堀本" userId="2a8589c694f2ec76" providerId="LiveId" clId="{941F063C-AA7C-432A-A759-70B301AD2747}" dt="2024-02-06T05:36:05.868" v="2282"/>
          <ac:spMkLst>
            <pc:docMk/>
            <pc:sldMk cId="2219077330" sldId="470"/>
            <ac:spMk id="165" creationId="{24DF4E34-4633-0E3A-5127-9C65708BBB87}"/>
          </ac:spMkLst>
        </pc:spChg>
        <pc:spChg chg="mod">
          <ac:chgData name="隆誠 堀本" userId="2a8589c694f2ec76" providerId="LiveId" clId="{941F063C-AA7C-432A-A759-70B301AD2747}" dt="2024-02-06T05:36:05.868" v="2282"/>
          <ac:spMkLst>
            <pc:docMk/>
            <pc:sldMk cId="2219077330" sldId="470"/>
            <ac:spMk id="166" creationId="{E9FCF1D7-F6BD-8A98-1149-7A82491A9561}"/>
          </ac:spMkLst>
        </pc:spChg>
        <pc:spChg chg="mod">
          <ac:chgData name="隆誠 堀本" userId="2a8589c694f2ec76" providerId="LiveId" clId="{941F063C-AA7C-432A-A759-70B301AD2747}" dt="2024-02-06T05:44:16.132" v="2317" actId="1076"/>
          <ac:spMkLst>
            <pc:docMk/>
            <pc:sldMk cId="2219077330" sldId="470"/>
            <ac:spMk id="169" creationId="{0EA9B0CB-1987-4D56-243B-B1EEC814B5C0}"/>
          </ac:spMkLst>
        </pc:spChg>
        <pc:spChg chg="mod">
          <ac:chgData name="隆誠 堀本" userId="2a8589c694f2ec76" providerId="LiveId" clId="{941F063C-AA7C-432A-A759-70B301AD2747}" dt="2024-02-06T05:44:08.587" v="2316" actId="14100"/>
          <ac:spMkLst>
            <pc:docMk/>
            <pc:sldMk cId="2219077330" sldId="470"/>
            <ac:spMk id="170" creationId="{7311A7DD-F657-316E-797A-F563F3CAC050}"/>
          </ac:spMkLst>
        </pc:spChg>
        <pc:spChg chg="mod">
          <ac:chgData name="隆誠 堀本" userId="2a8589c694f2ec76" providerId="LiveId" clId="{941F063C-AA7C-432A-A759-70B301AD2747}" dt="2024-02-06T05:44:16.132" v="2317" actId="1076"/>
          <ac:spMkLst>
            <pc:docMk/>
            <pc:sldMk cId="2219077330" sldId="470"/>
            <ac:spMk id="171" creationId="{59319FAA-0E8F-72C9-10FF-365472720CCA}"/>
          </ac:spMkLst>
        </pc:spChg>
        <pc:spChg chg="mod">
          <ac:chgData name="隆誠 堀本" userId="2a8589c694f2ec76" providerId="LiveId" clId="{941F063C-AA7C-432A-A759-70B301AD2747}" dt="2024-02-06T05:44:08.587" v="2316" actId="14100"/>
          <ac:spMkLst>
            <pc:docMk/>
            <pc:sldMk cId="2219077330" sldId="470"/>
            <ac:spMk id="172" creationId="{2C13AA02-AC9E-FABB-ED7B-85DE67C88EF7}"/>
          </ac:spMkLst>
        </pc:spChg>
        <pc:spChg chg="mod">
          <ac:chgData name="隆誠 堀本" userId="2a8589c694f2ec76" providerId="LiveId" clId="{941F063C-AA7C-432A-A759-70B301AD2747}" dt="2024-02-06T05:44:16.132" v="2317" actId="1076"/>
          <ac:spMkLst>
            <pc:docMk/>
            <pc:sldMk cId="2219077330" sldId="470"/>
            <ac:spMk id="173" creationId="{5F6830F4-9B48-3850-CFD6-1E4F1A5BFD1F}"/>
          </ac:spMkLst>
        </pc:spChg>
        <pc:spChg chg="mod">
          <ac:chgData name="隆誠 堀本" userId="2a8589c694f2ec76" providerId="LiveId" clId="{941F063C-AA7C-432A-A759-70B301AD2747}" dt="2024-02-06T05:44:08.587" v="2316" actId="14100"/>
          <ac:spMkLst>
            <pc:docMk/>
            <pc:sldMk cId="2219077330" sldId="470"/>
            <ac:spMk id="174" creationId="{1A09A9C3-0BCA-8D8A-B30B-4ACA66F1ADA4}"/>
          </ac:spMkLst>
        </pc:spChg>
        <pc:spChg chg="del mod">
          <ac:chgData name="隆誠 堀本" userId="2a8589c694f2ec76" providerId="LiveId" clId="{941F063C-AA7C-432A-A759-70B301AD2747}" dt="2024-02-06T05:37:09.606" v="2292" actId="478"/>
          <ac:spMkLst>
            <pc:docMk/>
            <pc:sldMk cId="2219077330" sldId="470"/>
            <ac:spMk id="175" creationId="{298A8D69-4434-E1B7-B9C5-05B9B06467D3}"/>
          </ac:spMkLst>
        </pc:spChg>
        <pc:spChg chg="del mod">
          <ac:chgData name="隆誠 堀本" userId="2a8589c694f2ec76" providerId="LiveId" clId="{941F063C-AA7C-432A-A759-70B301AD2747}" dt="2024-02-06T05:45:20.001" v="2320" actId="478"/>
          <ac:spMkLst>
            <pc:docMk/>
            <pc:sldMk cId="2219077330" sldId="470"/>
            <ac:spMk id="177" creationId="{06D91F1E-90AC-23B4-D7F1-1F76C60BF443}"/>
          </ac:spMkLst>
        </pc:spChg>
        <pc:spChg chg="del mod">
          <ac:chgData name="隆誠 堀本" userId="2a8589c694f2ec76" providerId="LiveId" clId="{941F063C-AA7C-432A-A759-70B301AD2747}" dt="2024-02-06T05:45:16.219" v="2319" actId="478"/>
          <ac:spMkLst>
            <pc:docMk/>
            <pc:sldMk cId="2219077330" sldId="470"/>
            <ac:spMk id="179" creationId="{583643BA-0897-3F91-E422-6675D935C24E}"/>
          </ac:spMkLst>
        </pc:spChg>
        <pc:spChg chg="mod">
          <ac:chgData name="隆誠 堀本" userId="2a8589c694f2ec76" providerId="LiveId" clId="{941F063C-AA7C-432A-A759-70B301AD2747}" dt="2024-02-06T05:36:27.829" v="2287"/>
          <ac:spMkLst>
            <pc:docMk/>
            <pc:sldMk cId="2219077330" sldId="470"/>
            <ac:spMk id="181" creationId="{FCCD6AA3-48D9-0EAA-1327-74E82FC84A24}"/>
          </ac:spMkLst>
        </pc:spChg>
        <pc:spChg chg="mod">
          <ac:chgData name="隆誠 堀本" userId="2a8589c694f2ec76" providerId="LiveId" clId="{941F063C-AA7C-432A-A759-70B301AD2747}" dt="2024-02-06T05:36:27.829" v="2287"/>
          <ac:spMkLst>
            <pc:docMk/>
            <pc:sldMk cId="2219077330" sldId="470"/>
            <ac:spMk id="182" creationId="{01B5CE87-8E9C-8509-E5E5-4E68785F3E57}"/>
          </ac:spMkLst>
        </pc:spChg>
        <pc:spChg chg="mod">
          <ac:chgData name="隆誠 堀本" userId="2a8589c694f2ec76" providerId="LiveId" clId="{941F063C-AA7C-432A-A759-70B301AD2747}" dt="2024-02-06T05:36:27.829" v="2287"/>
          <ac:spMkLst>
            <pc:docMk/>
            <pc:sldMk cId="2219077330" sldId="470"/>
            <ac:spMk id="183" creationId="{3C84B51B-961F-BD94-7773-6FDD1CB1B20B}"/>
          </ac:spMkLst>
        </pc:spChg>
        <pc:spChg chg="mod">
          <ac:chgData name="隆誠 堀本" userId="2a8589c694f2ec76" providerId="LiveId" clId="{941F063C-AA7C-432A-A759-70B301AD2747}" dt="2024-02-06T05:36:27.829" v="2287"/>
          <ac:spMkLst>
            <pc:docMk/>
            <pc:sldMk cId="2219077330" sldId="470"/>
            <ac:spMk id="184" creationId="{10682070-6D63-F4FF-A103-0DB3F5E7A738}"/>
          </ac:spMkLst>
        </pc:spChg>
        <pc:spChg chg="mod">
          <ac:chgData name="隆誠 堀本" userId="2a8589c694f2ec76" providerId="LiveId" clId="{941F063C-AA7C-432A-A759-70B301AD2747}" dt="2024-02-06T05:36:27.829" v="2287"/>
          <ac:spMkLst>
            <pc:docMk/>
            <pc:sldMk cId="2219077330" sldId="470"/>
            <ac:spMk id="185" creationId="{B1895D54-0F22-5FEB-1395-5E808462B36D}"/>
          </ac:spMkLst>
        </pc:spChg>
        <pc:spChg chg="mod">
          <ac:chgData name="隆誠 堀本" userId="2a8589c694f2ec76" providerId="LiveId" clId="{941F063C-AA7C-432A-A759-70B301AD2747}" dt="2024-02-06T05:36:27.829" v="2287"/>
          <ac:spMkLst>
            <pc:docMk/>
            <pc:sldMk cId="2219077330" sldId="470"/>
            <ac:spMk id="186" creationId="{E852FEB6-2200-54B2-6125-5F51E80F5E71}"/>
          </ac:spMkLst>
        </pc:spChg>
        <pc:spChg chg="mod">
          <ac:chgData name="隆誠 堀本" userId="2a8589c694f2ec76" providerId="LiveId" clId="{941F063C-AA7C-432A-A759-70B301AD2747}" dt="2024-02-06T05:36:27.829" v="2287"/>
          <ac:spMkLst>
            <pc:docMk/>
            <pc:sldMk cId="2219077330" sldId="470"/>
            <ac:spMk id="187" creationId="{3270A425-8189-73A0-28BA-B60F672DAEE7}"/>
          </ac:spMkLst>
        </pc:spChg>
        <pc:spChg chg="mod">
          <ac:chgData name="隆誠 堀本" userId="2a8589c694f2ec76" providerId="LiveId" clId="{941F063C-AA7C-432A-A759-70B301AD2747}" dt="2024-02-06T05:36:27.829" v="2287"/>
          <ac:spMkLst>
            <pc:docMk/>
            <pc:sldMk cId="2219077330" sldId="470"/>
            <ac:spMk id="188" creationId="{1D05CE13-5B64-60FB-A73F-699AB073F127}"/>
          </ac:spMkLst>
        </pc:spChg>
        <pc:spChg chg="mod">
          <ac:chgData name="隆誠 堀本" userId="2a8589c694f2ec76" providerId="LiveId" clId="{941F063C-AA7C-432A-A759-70B301AD2747}" dt="2024-02-06T05:36:27.829" v="2287"/>
          <ac:spMkLst>
            <pc:docMk/>
            <pc:sldMk cId="2219077330" sldId="470"/>
            <ac:spMk id="189" creationId="{E70B00F5-8683-A8DF-BFEB-D06CBFDB17FE}"/>
          </ac:spMkLst>
        </pc:spChg>
        <pc:spChg chg="mod">
          <ac:chgData name="隆誠 堀本" userId="2a8589c694f2ec76" providerId="LiveId" clId="{941F063C-AA7C-432A-A759-70B301AD2747}" dt="2024-02-06T05:36:27.829" v="2287"/>
          <ac:spMkLst>
            <pc:docMk/>
            <pc:sldMk cId="2219077330" sldId="470"/>
            <ac:spMk id="190" creationId="{120EE49A-B987-FF96-9D97-2F89804550CB}"/>
          </ac:spMkLst>
        </pc:spChg>
        <pc:spChg chg="mod">
          <ac:chgData name="隆誠 堀本" userId="2a8589c694f2ec76" providerId="LiveId" clId="{941F063C-AA7C-432A-A759-70B301AD2747}" dt="2024-02-06T05:36:27.829" v="2287"/>
          <ac:spMkLst>
            <pc:docMk/>
            <pc:sldMk cId="2219077330" sldId="470"/>
            <ac:spMk id="191" creationId="{E1D6898B-5F27-47A8-5063-5B372A9AC946}"/>
          </ac:spMkLst>
        </pc:spChg>
        <pc:spChg chg="mod">
          <ac:chgData name="隆誠 堀本" userId="2a8589c694f2ec76" providerId="LiveId" clId="{941F063C-AA7C-432A-A759-70B301AD2747}" dt="2024-02-06T05:36:27.829" v="2287"/>
          <ac:spMkLst>
            <pc:docMk/>
            <pc:sldMk cId="2219077330" sldId="470"/>
            <ac:spMk id="198" creationId="{17F7B3EF-9049-5D9E-6B92-BF6BC2013DFE}"/>
          </ac:spMkLst>
        </pc:spChg>
        <pc:spChg chg="mod">
          <ac:chgData name="隆誠 堀本" userId="2a8589c694f2ec76" providerId="LiveId" clId="{941F063C-AA7C-432A-A759-70B301AD2747}" dt="2024-02-06T05:36:27.829" v="2287"/>
          <ac:spMkLst>
            <pc:docMk/>
            <pc:sldMk cId="2219077330" sldId="470"/>
            <ac:spMk id="199" creationId="{64F7B3F3-E430-E3A3-F337-AFAA60E1F67D}"/>
          </ac:spMkLst>
        </pc:spChg>
        <pc:spChg chg="mod">
          <ac:chgData name="隆誠 堀本" userId="2a8589c694f2ec76" providerId="LiveId" clId="{941F063C-AA7C-432A-A759-70B301AD2747}" dt="2024-02-06T05:36:27.829" v="2287"/>
          <ac:spMkLst>
            <pc:docMk/>
            <pc:sldMk cId="2219077330" sldId="470"/>
            <ac:spMk id="200" creationId="{C0165CC4-BEA9-66D3-D62C-AECAC4C88B94}"/>
          </ac:spMkLst>
        </pc:spChg>
        <pc:spChg chg="mod">
          <ac:chgData name="隆誠 堀本" userId="2a8589c694f2ec76" providerId="LiveId" clId="{941F063C-AA7C-432A-A759-70B301AD2747}" dt="2024-02-06T05:36:27.829" v="2287"/>
          <ac:spMkLst>
            <pc:docMk/>
            <pc:sldMk cId="2219077330" sldId="470"/>
            <ac:spMk id="201" creationId="{AE781BEE-6453-AB7D-616C-E8559924EAD1}"/>
          </ac:spMkLst>
        </pc:spChg>
        <pc:spChg chg="mod">
          <ac:chgData name="隆誠 堀本" userId="2a8589c694f2ec76" providerId="LiveId" clId="{941F063C-AA7C-432A-A759-70B301AD2747}" dt="2024-02-06T05:36:27.829" v="2287"/>
          <ac:spMkLst>
            <pc:docMk/>
            <pc:sldMk cId="2219077330" sldId="470"/>
            <ac:spMk id="202" creationId="{CA85BD65-F7AE-9549-0760-E1024EFF67D4}"/>
          </ac:spMkLst>
        </pc:spChg>
        <pc:spChg chg="mod">
          <ac:chgData name="隆誠 堀本" userId="2a8589c694f2ec76" providerId="LiveId" clId="{941F063C-AA7C-432A-A759-70B301AD2747}" dt="2024-02-06T05:36:27.829" v="2287"/>
          <ac:spMkLst>
            <pc:docMk/>
            <pc:sldMk cId="2219077330" sldId="470"/>
            <ac:spMk id="203" creationId="{1B2D4291-6918-0295-9EEB-FA439A0BC698}"/>
          </ac:spMkLst>
        </pc:spChg>
        <pc:spChg chg="mod">
          <ac:chgData name="隆誠 堀本" userId="2a8589c694f2ec76" providerId="LiveId" clId="{941F063C-AA7C-432A-A759-70B301AD2747}" dt="2024-02-06T05:36:27.829" v="2287"/>
          <ac:spMkLst>
            <pc:docMk/>
            <pc:sldMk cId="2219077330" sldId="470"/>
            <ac:spMk id="204" creationId="{CE411BE7-C686-0879-B506-7804CB60546A}"/>
          </ac:spMkLst>
        </pc:spChg>
        <pc:spChg chg="mod">
          <ac:chgData name="隆誠 堀本" userId="2a8589c694f2ec76" providerId="LiveId" clId="{941F063C-AA7C-432A-A759-70B301AD2747}" dt="2024-02-06T05:36:27.829" v="2287"/>
          <ac:spMkLst>
            <pc:docMk/>
            <pc:sldMk cId="2219077330" sldId="470"/>
            <ac:spMk id="205" creationId="{F9EB5192-2D96-E2A0-3B4F-69E6AD9D3790}"/>
          </ac:spMkLst>
        </pc:spChg>
        <pc:spChg chg="mod">
          <ac:chgData name="隆誠 堀本" userId="2a8589c694f2ec76" providerId="LiveId" clId="{941F063C-AA7C-432A-A759-70B301AD2747}" dt="2024-02-06T05:36:27.829" v="2287"/>
          <ac:spMkLst>
            <pc:docMk/>
            <pc:sldMk cId="2219077330" sldId="470"/>
            <ac:spMk id="206" creationId="{B5D0379D-58D7-3212-FAE2-24592A4A2BC6}"/>
          </ac:spMkLst>
        </pc:spChg>
        <pc:spChg chg="mod">
          <ac:chgData name="隆誠 堀本" userId="2a8589c694f2ec76" providerId="LiveId" clId="{941F063C-AA7C-432A-A759-70B301AD2747}" dt="2024-02-06T05:36:27.829" v="2287"/>
          <ac:spMkLst>
            <pc:docMk/>
            <pc:sldMk cId="2219077330" sldId="470"/>
            <ac:spMk id="207" creationId="{CF3C9E91-A6B7-16DC-0C45-33022C632BBF}"/>
          </ac:spMkLst>
        </pc:spChg>
        <pc:spChg chg="mod">
          <ac:chgData name="隆誠 堀本" userId="2a8589c694f2ec76" providerId="LiveId" clId="{941F063C-AA7C-432A-A759-70B301AD2747}" dt="2024-02-06T05:36:27.829" v="2287"/>
          <ac:spMkLst>
            <pc:docMk/>
            <pc:sldMk cId="2219077330" sldId="470"/>
            <ac:spMk id="208" creationId="{FE472B0D-1B60-E97A-6E6E-60075FBAFA6D}"/>
          </ac:spMkLst>
        </pc:spChg>
        <pc:spChg chg="mod">
          <ac:chgData name="隆誠 堀本" userId="2a8589c694f2ec76" providerId="LiveId" clId="{941F063C-AA7C-432A-A759-70B301AD2747}" dt="2024-02-06T05:36:27.829" v="2287"/>
          <ac:spMkLst>
            <pc:docMk/>
            <pc:sldMk cId="2219077330" sldId="470"/>
            <ac:spMk id="209" creationId="{A9479631-E4D0-A5A2-D604-CFCC8FDA9709}"/>
          </ac:spMkLst>
        </pc:spChg>
        <pc:spChg chg="mod">
          <ac:chgData name="隆誠 堀本" userId="2a8589c694f2ec76" providerId="LiveId" clId="{941F063C-AA7C-432A-A759-70B301AD2747}" dt="2024-02-06T05:36:27.829" v="2287"/>
          <ac:spMkLst>
            <pc:docMk/>
            <pc:sldMk cId="2219077330" sldId="470"/>
            <ac:spMk id="210" creationId="{FBBF5564-689A-5EC8-7E56-D5333E0F8FBC}"/>
          </ac:spMkLst>
        </pc:spChg>
        <pc:spChg chg="mod">
          <ac:chgData name="隆誠 堀本" userId="2a8589c694f2ec76" providerId="LiveId" clId="{941F063C-AA7C-432A-A759-70B301AD2747}" dt="2024-02-06T05:36:27.829" v="2287"/>
          <ac:spMkLst>
            <pc:docMk/>
            <pc:sldMk cId="2219077330" sldId="470"/>
            <ac:spMk id="211" creationId="{6BE646CF-4FBA-667C-0085-76BDA012D183}"/>
          </ac:spMkLst>
        </pc:spChg>
        <pc:spChg chg="mod">
          <ac:chgData name="隆誠 堀本" userId="2a8589c694f2ec76" providerId="LiveId" clId="{941F063C-AA7C-432A-A759-70B301AD2747}" dt="2024-02-06T05:36:27.829" v="2287"/>
          <ac:spMkLst>
            <pc:docMk/>
            <pc:sldMk cId="2219077330" sldId="470"/>
            <ac:spMk id="212" creationId="{B6DCFB98-FF9E-4C11-7542-503E742A4368}"/>
          </ac:spMkLst>
        </pc:spChg>
        <pc:spChg chg="mod">
          <ac:chgData name="隆誠 堀本" userId="2a8589c694f2ec76" providerId="LiveId" clId="{941F063C-AA7C-432A-A759-70B301AD2747}" dt="2024-02-06T05:36:27.829" v="2287"/>
          <ac:spMkLst>
            <pc:docMk/>
            <pc:sldMk cId="2219077330" sldId="470"/>
            <ac:spMk id="213" creationId="{9BF02E9B-D051-B0D6-9514-257F5F7D2FD7}"/>
          </ac:spMkLst>
        </pc:spChg>
        <pc:spChg chg="mod">
          <ac:chgData name="隆誠 堀本" userId="2a8589c694f2ec76" providerId="LiveId" clId="{941F063C-AA7C-432A-A759-70B301AD2747}" dt="2024-02-06T05:36:27.829" v="2287"/>
          <ac:spMkLst>
            <pc:docMk/>
            <pc:sldMk cId="2219077330" sldId="470"/>
            <ac:spMk id="214" creationId="{3000C114-FBD7-1D81-F607-54CC447077EF}"/>
          </ac:spMkLst>
        </pc:spChg>
        <pc:spChg chg="mod">
          <ac:chgData name="隆誠 堀本" userId="2a8589c694f2ec76" providerId="LiveId" clId="{941F063C-AA7C-432A-A759-70B301AD2747}" dt="2024-02-06T05:36:27.829" v="2287"/>
          <ac:spMkLst>
            <pc:docMk/>
            <pc:sldMk cId="2219077330" sldId="470"/>
            <ac:spMk id="215" creationId="{FB525A75-D18D-1898-C25A-634DB50A8EE3}"/>
          </ac:spMkLst>
        </pc:spChg>
        <pc:spChg chg="mod">
          <ac:chgData name="隆誠 堀本" userId="2a8589c694f2ec76" providerId="LiveId" clId="{941F063C-AA7C-432A-A759-70B301AD2747}" dt="2024-02-06T05:36:27.829" v="2287"/>
          <ac:spMkLst>
            <pc:docMk/>
            <pc:sldMk cId="2219077330" sldId="470"/>
            <ac:spMk id="216" creationId="{F80AAD75-12EC-202F-417C-62359ECF4900}"/>
          </ac:spMkLst>
        </pc:spChg>
        <pc:spChg chg="mod">
          <ac:chgData name="隆誠 堀本" userId="2a8589c694f2ec76" providerId="LiveId" clId="{941F063C-AA7C-432A-A759-70B301AD2747}" dt="2024-02-06T05:36:27.829" v="2287"/>
          <ac:spMkLst>
            <pc:docMk/>
            <pc:sldMk cId="2219077330" sldId="470"/>
            <ac:spMk id="217" creationId="{9CE441A4-7B56-F49F-5492-51A223741CE1}"/>
          </ac:spMkLst>
        </pc:spChg>
        <pc:spChg chg="mod">
          <ac:chgData name="隆誠 堀本" userId="2a8589c694f2ec76" providerId="LiveId" clId="{941F063C-AA7C-432A-A759-70B301AD2747}" dt="2024-02-06T05:36:27.829" v="2287"/>
          <ac:spMkLst>
            <pc:docMk/>
            <pc:sldMk cId="2219077330" sldId="470"/>
            <ac:spMk id="218" creationId="{85C654AD-6171-C2C4-F303-ECDAA25320AC}"/>
          </ac:spMkLst>
        </pc:spChg>
        <pc:spChg chg="mod">
          <ac:chgData name="隆誠 堀本" userId="2a8589c694f2ec76" providerId="LiveId" clId="{941F063C-AA7C-432A-A759-70B301AD2747}" dt="2024-02-06T05:36:27.829" v="2287"/>
          <ac:spMkLst>
            <pc:docMk/>
            <pc:sldMk cId="2219077330" sldId="470"/>
            <ac:spMk id="219" creationId="{8A7E7202-9CB0-5A6E-4A04-384B5E365B34}"/>
          </ac:spMkLst>
        </pc:spChg>
        <pc:spChg chg="mod">
          <ac:chgData name="隆誠 堀本" userId="2a8589c694f2ec76" providerId="LiveId" clId="{941F063C-AA7C-432A-A759-70B301AD2747}" dt="2024-02-06T05:36:27.829" v="2287"/>
          <ac:spMkLst>
            <pc:docMk/>
            <pc:sldMk cId="2219077330" sldId="470"/>
            <ac:spMk id="221" creationId="{B4509970-138F-42D9-63E9-4AEAC38F40C1}"/>
          </ac:spMkLst>
        </pc:spChg>
        <pc:spChg chg="mod">
          <ac:chgData name="隆誠 堀本" userId="2a8589c694f2ec76" providerId="LiveId" clId="{941F063C-AA7C-432A-A759-70B301AD2747}" dt="2024-02-06T05:36:27.829" v="2287"/>
          <ac:spMkLst>
            <pc:docMk/>
            <pc:sldMk cId="2219077330" sldId="470"/>
            <ac:spMk id="230" creationId="{9026F8E4-34A1-2EDD-5ACE-7540E9C1875D}"/>
          </ac:spMkLst>
        </pc:spChg>
        <pc:spChg chg="mod">
          <ac:chgData name="隆誠 堀本" userId="2a8589c694f2ec76" providerId="LiveId" clId="{941F063C-AA7C-432A-A759-70B301AD2747}" dt="2024-02-06T05:36:27.829" v="2287"/>
          <ac:spMkLst>
            <pc:docMk/>
            <pc:sldMk cId="2219077330" sldId="470"/>
            <ac:spMk id="231" creationId="{A2B51FC4-1607-2C0F-EB70-CB97D45296B6}"/>
          </ac:spMkLst>
        </pc:spChg>
        <pc:spChg chg="mod">
          <ac:chgData name="隆誠 堀本" userId="2a8589c694f2ec76" providerId="LiveId" clId="{941F063C-AA7C-432A-A759-70B301AD2747}" dt="2024-02-06T05:36:27.829" v="2287"/>
          <ac:spMkLst>
            <pc:docMk/>
            <pc:sldMk cId="2219077330" sldId="470"/>
            <ac:spMk id="232" creationId="{4A721F43-70EA-FB98-3CBF-CA6A9F85D93C}"/>
          </ac:spMkLst>
        </pc:spChg>
        <pc:spChg chg="mod">
          <ac:chgData name="隆誠 堀本" userId="2a8589c694f2ec76" providerId="LiveId" clId="{941F063C-AA7C-432A-A759-70B301AD2747}" dt="2024-02-06T05:36:27.829" v="2287"/>
          <ac:spMkLst>
            <pc:docMk/>
            <pc:sldMk cId="2219077330" sldId="470"/>
            <ac:spMk id="233" creationId="{2B18515E-1F3E-A823-DC6F-0BA1FB6E638E}"/>
          </ac:spMkLst>
        </pc:spChg>
        <pc:spChg chg="mod">
          <ac:chgData name="隆誠 堀本" userId="2a8589c694f2ec76" providerId="LiveId" clId="{941F063C-AA7C-432A-A759-70B301AD2747}" dt="2024-02-06T05:36:27.829" v="2287"/>
          <ac:spMkLst>
            <pc:docMk/>
            <pc:sldMk cId="2219077330" sldId="470"/>
            <ac:spMk id="234" creationId="{4533EE25-CA3D-4B3E-0F87-900F22995243}"/>
          </ac:spMkLst>
        </pc:spChg>
        <pc:spChg chg="mod">
          <ac:chgData name="隆誠 堀本" userId="2a8589c694f2ec76" providerId="LiveId" clId="{941F063C-AA7C-432A-A759-70B301AD2747}" dt="2024-02-06T05:36:27.829" v="2287"/>
          <ac:spMkLst>
            <pc:docMk/>
            <pc:sldMk cId="2219077330" sldId="470"/>
            <ac:spMk id="235" creationId="{28AA5BB7-F743-9777-1476-F8CD962FFBDA}"/>
          </ac:spMkLst>
        </pc:spChg>
        <pc:spChg chg="mod">
          <ac:chgData name="隆誠 堀本" userId="2a8589c694f2ec76" providerId="LiveId" clId="{941F063C-AA7C-432A-A759-70B301AD2747}" dt="2024-02-06T05:36:27.829" v="2287"/>
          <ac:spMkLst>
            <pc:docMk/>
            <pc:sldMk cId="2219077330" sldId="470"/>
            <ac:spMk id="236" creationId="{27C8F99C-18BC-70DE-A4F2-205448DFCE42}"/>
          </ac:spMkLst>
        </pc:spChg>
        <pc:spChg chg="mod">
          <ac:chgData name="隆誠 堀本" userId="2a8589c694f2ec76" providerId="LiveId" clId="{941F063C-AA7C-432A-A759-70B301AD2747}" dt="2024-02-06T05:36:27.829" v="2287"/>
          <ac:spMkLst>
            <pc:docMk/>
            <pc:sldMk cId="2219077330" sldId="470"/>
            <ac:spMk id="237" creationId="{72E66908-C31D-E304-E3E4-65BF7D6084EB}"/>
          </ac:spMkLst>
        </pc:spChg>
        <pc:spChg chg="mod">
          <ac:chgData name="隆誠 堀本" userId="2a8589c694f2ec76" providerId="LiveId" clId="{941F063C-AA7C-432A-A759-70B301AD2747}" dt="2024-02-06T05:36:27.829" v="2287"/>
          <ac:spMkLst>
            <pc:docMk/>
            <pc:sldMk cId="2219077330" sldId="470"/>
            <ac:spMk id="238" creationId="{801C855F-3D8C-1297-83EC-0F07D91253E5}"/>
          </ac:spMkLst>
        </pc:spChg>
        <pc:spChg chg="mod">
          <ac:chgData name="隆誠 堀本" userId="2a8589c694f2ec76" providerId="LiveId" clId="{941F063C-AA7C-432A-A759-70B301AD2747}" dt="2024-02-06T05:49:38.897" v="2401" actId="14100"/>
          <ac:spMkLst>
            <pc:docMk/>
            <pc:sldMk cId="2219077330" sldId="470"/>
            <ac:spMk id="239" creationId="{46A6CFE3-6503-4C84-C184-2DC5704F772E}"/>
          </ac:spMkLst>
        </pc:spChg>
        <pc:spChg chg="mod">
          <ac:chgData name="隆誠 堀本" userId="2a8589c694f2ec76" providerId="LiveId" clId="{941F063C-AA7C-432A-A759-70B301AD2747}" dt="2024-02-06T05:49:46.227" v="2402" actId="14100"/>
          <ac:spMkLst>
            <pc:docMk/>
            <pc:sldMk cId="2219077330" sldId="470"/>
            <ac:spMk id="240" creationId="{1A441EE8-BAA0-E686-D156-0F46763214A2}"/>
          </ac:spMkLst>
        </pc:spChg>
        <pc:spChg chg="mod">
          <ac:chgData name="隆誠 堀本" userId="2a8589c694f2ec76" providerId="LiveId" clId="{941F063C-AA7C-432A-A759-70B301AD2747}" dt="2024-02-06T05:49:54.767" v="2403" actId="14100"/>
          <ac:spMkLst>
            <pc:docMk/>
            <pc:sldMk cId="2219077330" sldId="470"/>
            <ac:spMk id="241" creationId="{443CBFE1-0CBC-C69A-7719-C9160FC8D1C7}"/>
          </ac:spMkLst>
        </pc:spChg>
        <pc:spChg chg="add mod">
          <ac:chgData name="隆誠 堀本" userId="2a8589c694f2ec76" providerId="LiveId" clId="{941F063C-AA7C-432A-A759-70B301AD2747}" dt="2024-02-06T05:55:28.012" v="2559" actId="1076"/>
          <ac:spMkLst>
            <pc:docMk/>
            <pc:sldMk cId="2219077330" sldId="470"/>
            <ac:spMk id="242" creationId="{860F9F01-6D15-6FC2-60AC-5DF92D9122FD}"/>
          </ac:spMkLst>
        </pc:spChg>
        <pc:spChg chg="add mod">
          <ac:chgData name="隆誠 堀本" userId="2a8589c694f2ec76" providerId="LiveId" clId="{941F063C-AA7C-432A-A759-70B301AD2747}" dt="2024-02-06T06:42:23.356" v="2766" actId="14100"/>
          <ac:spMkLst>
            <pc:docMk/>
            <pc:sldMk cId="2219077330" sldId="470"/>
            <ac:spMk id="244" creationId="{928EF55D-E4D9-50E2-8DAD-A1B7032CCAD9}"/>
          </ac:spMkLst>
        </pc:spChg>
        <pc:spChg chg="add mod">
          <ac:chgData name="隆誠 堀本" userId="2a8589c694f2ec76" providerId="LiveId" clId="{941F063C-AA7C-432A-A759-70B301AD2747}" dt="2024-02-06T05:53:34.982" v="2552" actId="20577"/>
          <ac:spMkLst>
            <pc:docMk/>
            <pc:sldMk cId="2219077330" sldId="470"/>
            <ac:spMk id="250" creationId="{4E21CAE8-DDBC-B0DC-6961-BEA4488AA352}"/>
          </ac:spMkLst>
        </pc:spChg>
        <pc:spChg chg="add mod">
          <ac:chgData name="隆誠 堀本" userId="2a8589c694f2ec76" providerId="LiveId" clId="{941F063C-AA7C-432A-A759-70B301AD2747}" dt="2024-02-07T04:23:36.915" v="8168" actId="1076"/>
          <ac:spMkLst>
            <pc:docMk/>
            <pc:sldMk cId="2219077330" sldId="470"/>
            <ac:spMk id="253" creationId="{3152542B-D59E-EFCF-80FA-3FE6299D1CC0}"/>
          </ac:spMkLst>
        </pc:spChg>
        <pc:grpChg chg="add del mod">
          <ac:chgData name="隆誠 堀本" userId="2a8589c694f2ec76" providerId="LiveId" clId="{941F063C-AA7C-432A-A759-70B301AD2747}" dt="2024-02-06T05:06:58.187" v="2194" actId="478"/>
          <ac:grpSpMkLst>
            <pc:docMk/>
            <pc:sldMk cId="2219077330" sldId="470"/>
            <ac:grpSpMk id="3" creationId="{CDC3D5E5-EFB7-228D-6F3D-994E555DA03A}"/>
          </ac:grpSpMkLst>
        </pc:grpChg>
        <pc:grpChg chg="mod">
          <ac:chgData name="隆誠 堀本" userId="2a8589c694f2ec76" providerId="LiveId" clId="{941F063C-AA7C-432A-A759-70B301AD2747}" dt="2024-02-06T04:09:22.159" v="1806"/>
          <ac:grpSpMkLst>
            <pc:docMk/>
            <pc:sldMk cId="2219077330" sldId="470"/>
            <ac:grpSpMk id="6" creationId="{635E6CF5-7B31-F478-B658-AFD6C115D9F2}"/>
          </ac:grpSpMkLst>
        </pc:grpChg>
        <pc:grpChg chg="mod">
          <ac:chgData name="隆誠 堀本" userId="2a8589c694f2ec76" providerId="LiveId" clId="{941F063C-AA7C-432A-A759-70B301AD2747}" dt="2024-02-06T04:09:22.159" v="1806"/>
          <ac:grpSpMkLst>
            <pc:docMk/>
            <pc:sldMk cId="2219077330" sldId="470"/>
            <ac:grpSpMk id="9" creationId="{38864A9C-6A6E-3FF2-2836-5EBAAB28627A}"/>
          </ac:grpSpMkLst>
        </pc:grpChg>
        <pc:grpChg chg="mod">
          <ac:chgData name="隆誠 堀本" userId="2a8589c694f2ec76" providerId="LiveId" clId="{941F063C-AA7C-432A-A759-70B301AD2747}" dt="2024-02-06T04:09:22.159" v="1806"/>
          <ac:grpSpMkLst>
            <pc:docMk/>
            <pc:sldMk cId="2219077330" sldId="470"/>
            <ac:grpSpMk id="10" creationId="{ECA95342-2472-B7A7-F12B-3E0A767025AD}"/>
          </ac:grpSpMkLst>
        </pc:grpChg>
        <pc:grpChg chg="add mod">
          <ac:chgData name="隆誠 堀本" userId="2a8589c694f2ec76" providerId="LiveId" clId="{941F063C-AA7C-432A-A759-70B301AD2747}" dt="2024-02-06T05:36:22.252" v="2285" actId="1076"/>
          <ac:grpSpMkLst>
            <pc:docMk/>
            <pc:sldMk cId="2219077330" sldId="470"/>
            <ac:grpSpMk id="45" creationId="{34D4F4AD-8C0C-64FF-1057-A3CC046A5D81}"/>
          </ac:grpSpMkLst>
        </pc:grpChg>
        <pc:grpChg chg="mod">
          <ac:chgData name="隆誠 堀本" userId="2a8589c694f2ec76" providerId="LiveId" clId="{941F063C-AA7C-432A-A759-70B301AD2747}" dt="2024-02-06T05:36:05.868" v="2282"/>
          <ac:grpSpMkLst>
            <pc:docMk/>
            <pc:sldMk cId="2219077330" sldId="470"/>
            <ac:grpSpMk id="46" creationId="{BDC1BF5E-F445-20D5-DA62-5D6E4CD11AF0}"/>
          </ac:grpSpMkLst>
        </pc:grpChg>
        <pc:grpChg chg="mod">
          <ac:chgData name="隆誠 堀本" userId="2a8589c694f2ec76" providerId="LiveId" clId="{941F063C-AA7C-432A-A759-70B301AD2747}" dt="2024-02-06T05:36:05.868" v="2282"/>
          <ac:grpSpMkLst>
            <pc:docMk/>
            <pc:sldMk cId="2219077330" sldId="470"/>
            <ac:grpSpMk id="54" creationId="{79018101-7EB3-4C86-7358-D71B4D55F2C3}"/>
          </ac:grpSpMkLst>
        </pc:grpChg>
        <pc:grpChg chg="mod">
          <ac:chgData name="隆誠 堀本" userId="2a8589c694f2ec76" providerId="LiveId" clId="{941F063C-AA7C-432A-A759-70B301AD2747}" dt="2024-02-06T05:36:05.868" v="2282"/>
          <ac:grpSpMkLst>
            <pc:docMk/>
            <pc:sldMk cId="2219077330" sldId="470"/>
            <ac:grpSpMk id="56" creationId="{7DF71628-30F7-774D-50D7-88E8EA77CE65}"/>
          </ac:grpSpMkLst>
        </pc:grpChg>
        <pc:grpChg chg="mod">
          <ac:chgData name="隆誠 堀本" userId="2a8589c694f2ec76" providerId="LiveId" clId="{941F063C-AA7C-432A-A759-70B301AD2747}" dt="2024-02-06T05:36:05.868" v="2282"/>
          <ac:grpSpMkLst>
            <pc:docMk/>
            <pc:sldMk cId="2219077330" sldId="470"/>
            <ac:grpSpMk id="58" creationId="{03D4EC46-44AD-6AEB-C909-E372EA79005B}"/>
          </ac:grpSpMkLst>
        </pc:grpChg>
        <pc:grpChg chg="del">
          <ac:chgData name="隆誠 堀本" userId="2a8589c694f2ec76" providerId="LiveId" clId="{941F063C-AA7C-432A-A759-70B301AD2747}" dt="2024-02-06T02:28:19.562" v="1711" actId="478"/>
          <ac:grpSpMkLst>
            <pc:docMk/>
            <pc:sldMk cId="2219077330" sldId="470"/>
            <ac:grpSpMk id="89" creationId="{AA442798-C2C7-5B36-3D76-0E5EE5C9BD63}"/>
          </ac:grpSpMkLst>
        </pc:grpChg>
        <pc:grpChg chg="mod">
          <ac:chgData name="隆誠 堀本" userId="2a8589c694f2ec76" providerId="LiveId" clId="{941F063C-AA7C-432A-A759-70B301AD2747}" dt="2024-02-06T05:36:05.868" v="2282"/>
          <ac:grpSpMkLst>
            <pc:docMk/>
            <pc:sldMk cId="2219077330" sldId="470"/>
            <ac:grpSpMk id="145" creationId="{755F4E81-7814-C21C-F082-F39B87A75721}"/>
          </ac:grpSpMkLst>
        </pc:grpChg>
        <pc:grpChg chg="mod">
          <ac:chgData name="隆誠 堀本" userId="2a8589c694f2ec76" providerId="LiveId" clId="{941F063C-AA7C-432A-A759-70B301AD2747}" dt="2024-02-06T05:36:05.868" v="2282"/>
          <ac:grpSpMkLst>
            <pc:docMk/>
            <pc:sldMk cId="2219077330" sldId="470"/>
            <ac:grpSpMk id="147" creationId="{C059C85B-5A4F-252A-5751-01FB0C8840AF}"/>
          </ac:grpSpMkLst>
        </pc:grpChg>
        <pc:grpChg chg="add mod">
          <ac:chgData name="隆誠 堀本" userId="2a8589c694f2ec76" providerId="LiveId" clId="{941F063C-AA7C-432A-A759-70B301AD2747}" dt="2024-02-06T05:55:14.523" v="2557" actId="1076"/>
          <ac:grpSpMkLst>
            <pc:docMk/>
            <pc:sldMk cId="2219077330" sldId="470"/>
            <ac:grpSpMk id="167" creationId="{7CEF529C-D305-1213-6DC4-1361E9C7E9B7}"/>
          </ac:grpSpMkLst>
        </pc:grpChg>
        <pc:grpChg chg="del mod">
          <ac:chgData name="隆誠 堀本" userId="2a8589c694f2ec76" providerId="LiveId" clId="{941F063C-AA7C-432A-A759-70B301AD2747}" dt="2024-02-06T05:45:20.001" v="2320" actId="478"/>
          <ac:grpSpMkLst>
            <pc:docMk/>
            <pc:sldMk cId="2219077330" sldId="470"/>
            <ac:grpSpMk id="168" creationId="{73A7D142-2B11-CEDA-B51C-70A6714D68DD}"/>
          </ac:grpSpMkLst>
        </pc:grpChg>
        <pc:grpChg chg="del mod">
          <ac:chgData name="隆誠 堀本" userId="2a8589c694f2ec76" providerId="LiveId" clId="{941F063C-AA7C-432A-A759-70B301AD2747}" dt="2024-02-06T05:45:16.219" v="2319" actId="478"/>
          <ac:grpSpMkLst>
            <pc:docMk/>
            <pc:sldMk cId="2219077330" sldId="470"/>
            <ac:grpSpMk id="176" creationId="{34917A92-21A1-AD37-06A1-CF886CDAEC54}"/>
          </ac:grpSpMkLst>
        </pc:grpChg>
        <pc:grpChg chg="mod">
          <ac:chgData name="隆誠 堀本" userId="2a8589c694f2ec76" providerId="LiveId" clId="{941F063C-AA7C-432A-A759-70B301AD2747}" dt="2024-02-06T05:36:27.829" v="2287"/>
          <ac:grpSpMkLst>
            <pc:docMk/>
            <pc:sldMk cId="2219077330" sldId="470"/>
            <ac:grpSpMk id="178" creationId="{A78DF505-253C-1D11-CD56-23B809E34DCB}"/>
          </ac:grpSpMkLst>
        </pc:grpChg>
        <pc:grpChg chg="mod">
          <ac:chgData name="隆誠 堀本" userId="2a8589c694f2ec76" providerId="LiveId" clId="{941F063C-AA7C-432A-A759-70B301AD2747}" dt="2024-02-06T05:36:27.829" v="2287"/>
          <ac:grpSpMkLst>
            <pc:docMk/>
            <pc:sldMk cId="2219077330" sldId="470"/>
            <ac:grpSpMk id="180" creationId="{EFF9D0B6-1E6D-E01D-F6A5-19863CFD8B39}"/>
          </ac:grpSpMkLst>
        </pc:grpChg>
        <pc:grpChg chg="mod">
          <ac:chgData name="隆誠 堀本" userId="2a8589c694f2ec76" providerId="LiveId" clId="{941F063C-AA7C-432A-A759-70B301AD2747}" dt="2024-02-06T05:36:27.829" v="2287"/>
          <ac:grpSpMkLst>
            <pc:docMk/>
            <pc:sldMk cId="2219077330" sldId="470"/>
            <ac:grpSpMk id="220" creationId="{F54118EC-84ED-50D1-4BE5-4C211B050753}"/>
          </ac:grpSpMkLst>
        </pc:grpChg>
        <pc:grpChg chg="mod">
          <ac:chgData name="隆誠 堀本" userId="2a8589c694f2ec76" providerId="LiveId" clId="{941F063C-AA7C-432A-A759-70B301AD2747}" dt="2024-02-06T05:36:27.829" v="2287"/>
          <ac:grpSpMkLst>
            <pc:docMk/>
            <pc:sldMk cId="2219077330" sldId="470"/>
            <ac:grpSpMk id="222" creationId="{2B0957B1-C1F8-2A63-B50C-332A0F859842}"/>
          </ac:grpSpMkLst>
        </pc:grpChg>
        <pc:cxnChg chg="del mod">
          <ac:chgData name="隆誠 堀本" userId="2a8589c694f2ec76" providerId="LiveId" clId="{941F063C-AA7C-432A-A759-70B301AD2747}" dt="2024-02-06T04:09:34.787" v="1808" actId="478"/>
          <ac:cxnSpMkLst>
            <pc:docMk/>
            <pc:sldMk cId="2219077330" sldId="470"/>
            <ac:cxnSpMk id="13" creationId="{7A037927-4B70-2D4A-B6F7-AE42C8426152}"/>
          </ac:cxnSpMkLst>
        </pc:cxnChg>
        <pc:cxnChg chg="del mod">
          <ac:chgData name="隆誠 堀本" userId="2a8589c694f2ec76" providerId="LiveId" clId="{941F063C-AA7C-432A-A759-70B301AD2747}" dt="2024-02-06T04:09:38.217" v="1809" actId="478"/>
          <ac:cxnSpMkLst>
            <pc:docMk/>
            <pc:sldMk cId="2219077330" sldId="470"/>
            <ac:cxnSpMk id="14" creationId="{11D298C3-7004-0E67-6715-DBA875AF8F07}"/>
          </ac:cxnSpMkLst>
        </pc:cxnChg>
        <pc:cxnChg chg="del mod">
          <ac:chgData name="隆誠 堀本" userId="2a8589c694f2ec76" providerId="LiveId" clId="{941F063C-AA7C-432A-A759-70B301AD2747}" dt="2024-02-06T04:09:51.895" v="1811" actId="478"/>
          <ac:cxnSpMkLst>
            <pc:docMk/>
            <pc:sldMk cId="2219077330" sldId="470"/>
            <ac:cxnSpMk id="15" creationId="{F31B5D04-9129-AC5D-7E6D-4CC6D07CE005}"/>
          </ac:cxnSpMkLst>
        </pc:cxnChg>
        <pc:cxnChg chg="del mod">
          <ac:chgData name="隆誠 堀本" userId="2a8589c694f2ec76" providerId="LiveId" clId="{941F063C-AA7C-432A-A759-70B301AD2747}" dt="2024-02-06T04:09:56.808" v="1812" actId="478"/>
          <ac:cxnSpMkLst>
            <pc:docMk/>
            <pc:sldMk cId="2219077330" sldId="470"/>
            <ac:cxnSpMk id="16" creationId="{0CBE4C01-7323-FD21-5F4C-AC9D6D9D5E57}"/>
          </ac:cxnSpMkLst>
        </pc:cxnChg>
        <pc:cxnChg chg="mod">
          <ac:chgData name="隆誠 堀本" userId="2a8589c694f2ec76" providerId="LiveId" clId="{941F063C-AA7C-432A-A759-70B301AD2747}" dt="2024-02-06T05:06:58.187" v="2194" actId="478"/>
          <ac:cxnSpMkLst>
            <pc:docMk/>
            <pc:sldMk cId="2219077330" sldId="470"/>
            <ac:cxnSpMk id="17" creationId="{57190C1D-3867-9A74-7C13-FBA5A7761FC1}"/>
          </ac:cxnSpMkLst>
        </pc:cxnChg>
        <pc:cxnChg chg="mod">
          <ac:chgData name="隆誠 堀本" userId="2a8589c694f2ec76" providerId="LiveId" clId="{941F063C-AA7C-432A-A759-70B301AD2747}" dt="2024-02-06T04:09:22.159" v="1806"/>
          <ac:cxnSpMkLst>
            <pc:docMk/>
            <pc:sldMk cId="2219077330" sldId="470"/>
            <ac:cxnSpMk id="18" creationId="{FA81A85C-717C-F224-40E2-C7AF1936859C}"/>
          </ac:cxnSpMkLst>
        </pc:cxnChg>
        <pc:cxnChg chg="mod">
          <ac:chgData name="隆誠 堀本" userId="2a8589c694f2ec76" providerId="LiveId" clId="{941F063C-AA7C-432A-A759-70B301AD2747}" dt="2024-02-06T04:09:22.159" v="1806"/>
          <ac:cxnSpMkLst>
            <pc:docMk/>
            <pc:sldMk cId="2219077330" sldId="470"/>
            <ac:cxnSpMk id="19" creationId="{19A46F8D-B7C9-CDF3-78B0-C92D204CF924}"/>
          </ac:cxnSpMkLst>
        </pc:cxnChg>
        <pc:cxnChg chg="mod">
          <ac:chgData name="隆誠 堀本" userId="2a8589c694f2ec76" providerId="LiveId" clId="{941F063C-AA7C-432A-A759-70B301AD2747}" dt="2024-02-06T04:09:22.159" v="1806"/>
          <ac:cxnSpMkLst>
            <pc:docMk/>
            <pc:sldMk cId="2219077330" sldId="470"/>
            <ac:cxnSpMk id="20" creationId="{C423EB64-57E7-B1CB-9580-0027747E61E3}"/>
          </ac:cxnSpMkLst>
        </pc:cxnChg>
        <pc:cxnChg chg="mod">
          <ac:chgData name="隆誠 堀本" userId="2a8589c694f2ec76" providerId="LiveId" clId="{941F063C-AA7C-432A-A759-70B301AD2747}" dt="2024-02-06T04:09:22.159" v="1806"/>
          <ac:cxnSpMkLst>
            <pc:docMk/>
            <pc:sldMk cId="2219077330" sldId="470"/>
            <ac:cxnSpMk id="21" creationId="{24C7026C-D52B-7915-E8EE-A46D2A9882C4}"/>
          </ac:cxnSpMkLst>
        </pc:cxnChg>
        <pc:cxnChg chg="mod">
          <ac:chgData name="隆誠 堀本" userId="2a8589c694f2ec76" providerId="LiveId" clId="{941F063C-AA7C-432A-A759-70B301AD2747}" dt="2024-02-06T04:09:22.159" v="1806"/>
          <ac:cxnSpMkLst>
            <pc:docMk/>
            <pc:sldMk cId="2219077330" sldId="470"/>
            <ac:cxnSpMk id="22" creationId="{7A4F91E5-41D7-566D-590A-D8F7C5848140}"/>
          </ac:cxnSpMkLst>
        </pc:cxnChg>
        <pc:cxnChg chg="mod">
          <ac:chgData name="隆誠 堀本" userId="2a8589c694f2ec76" providerId="LiveId" clId="{941F063C-AA7C-432A-A759-70B301AD2747}" dt="2024-02-06T04:09:22.159" v="1806"/>
          <ac:cxnSpMkLst>
            <pc:docMk/>
            <pc:sldMk cId="2219077330" sldId="470"/>
            <ac:cxnSpMk id="23" creationId="{144EE319-DEF2-4359-7105-2CDEB924BE3D}"/>
          </ac:cxnSpMkLst>
        </pc:cxnChg>
        <pc:cxnChg chg="mod">
          <ac:chgData name="隆誠 堀本" userId="2a8589c694f2ec76" providerId="LiveId" clId="{941F063C-AA7C-432A-A759-70B301AD2747}" dt="2024-02-06T05:36:05.868" v="2282"/>
          <ac:cxnSpMkLst>
            <pc:docMk/>
            <pc:sldMk cId="2219077330" sldId="470"/>
            <ac:cxnSpMk id="70" creationId="{7A728077-829D-5280-7295-243DD31FCC29}"/>
          </ac:cxnSpMkLst>
        </pc:cxnChg>
        <pc:cxnChg chg="mod">
          <ac:chgData name="隆誠 堀本" userId="2a8589c694f2ec76" providerId="LiveId" clId="{941F063C-AA7C-432A-A759-70B301AD2747}" dt="2024-02-06T05:36:05.868" v="2282"/>
          <ac:cxnSpMkLst>
            <pc:docMk/>
            <pc:sldMk cId="2219077330" sldId="470"/>
            <ac:cxnSpMk id="71" creationId="{991F4893-CD75-6763-736A-7FC6B2B84183}"/>
          </ac:cxnSpMkLst>
        </pc:cxnChg>
        <pc:cxnChg chg="mod">
          <ac:chgData name="隆誠 堀本" userId="2a8589c694f2ec76" providerId="LiveId" clId="{941F063C-AA7C-432A-A759-70B301AD2747}" dt="2024-02-06T05:36:05.868" v="2282"/>
          <ac:cxnSpMkLst>
            <pc:docMk/>
            <pc:sldMk cId="2219077330" sldId="470"/>
            <ac:cxnSpMk id="72" creationId="{5D5C3DE3-3CFE-8800-10A0-BB8E75319DF8}"/>
          </ac:cxnSpMkLst>
        </pc:cxnChg>
        <pc:cxnChg chg="mod">
          <ac:chgData name="隆誠 堀本" userId="2a8589c694f2ec76" providerId="LiveId" clId="{941F063C-AA7C-432A-A759-70B301AD2747}" dt="2024-02-06T05:36:05.868" v="2282"/>
          <ac:cxnSpMkLst>
            <pc:docMk/>
            <pc:sldMk cId="2219077330" sldId="470"/>
            <ac:cxnSpMk id="73" creationId="{452AC86B-88F2-F7B7-3C85-A579552050CC}"/>
          </ac:cxnSpMkLst>
        </pc:cxnChg>
        <pc:cxnChg chg="mod">
          <ac:chgData name="隆誠 堀本" userId="2a8589c694f2ec76" providerId="LiveId" clId="{941F063C-AA7C-432A-A759-70B301AD2747}" dt="2024-02-06T05:36:05.868" v="2282"/>
          <ac:cxnSpMkLst>
            <pc:docMk/>
            <pc:sldMk cId="2219077330" sldId="470"/>
            <ac:cxnSpMk id="74" creationId="{3AB9F254-F12E-74CD-CB70-417B4F0BDCF0}"/>
          </ac:cxnSpMkLst>
        </pc:cxnChg>
        <pc:cxnChg chg="mod">
          <ac:chgData name="隆誠 堀本" userId="2a8589c694f2ec76" providerId="LiveId" clId="{941F063C-AA7C-432A-A759-70B301AD2747}" dt="2024-02-06T05:36:05.868" v="2282"/>
          <ac:cxnSpMkLst>
            <pc:docMk/>
            <pc:sldMk cId="2219077330" sldId="470"/>
            <ac:cxnSpMk id="75" creationId="{92A0F55C-2834-6E03-E45C-E92735CA1C94}"/>
          </ac:cxnSpMkLst>
        </pc:cxnChg>
        <pc:cxnChg chg="mod">
          <ac:chgData name="隆誠 堀本" userId="2a8589c694f2ec76" providerId="LiveId" clId="{941F063C-AA7C-432A-A759-70B301AD2747}" dt="2024-02-06T02:28:19.562" v="1711" actId="478"/>
          <ac:cxnSpMkLst>
            <pc:docMk/>
            <pc:sldMk cId="2219077330" sldId="470"/>
            <ac:cxnSpMk id="104" creationId="{B7E2E183-BD62-DC94-EAE9-DFD5A315C39A}"/>
          </ac:cxnSpMkLst>
        </pc:cxnChg>
        <pc:cxnChg chg="mod">
          <ac:chgData name="隆誠 堀本" userId="2a8589c694f2ec76" providerId="LiveId" clId="{941F063C-AA7C-432A-A759-70B301AD2747}" dt="2024-02-06T05:36:05.868" v="2282"/>
          <ac:cxnSpMkLst>
            <pc:docMk/>
            <pc:sldMk cId="2219077330" sldId="470"/>
            <ac:cxnSpMk id="148" creationId="{6ACF6C6D-74C9-9BA5-EF70-F87207C0D42C}"/>
          </ac:cxnSpMkLst>
        </pc:cxnChg>
        <pc:cxnChg chg="mod">
          <ac:chgData name="隆誠 堀本" userId="2a8589c694f2ec76" providerId="LiveId" clId="{941F063C-AA7C-432A-A759-70B301AD2747}" dt="2024-02-06T05:36:05.868" v="2282"/>
          <ac:cxnSpMkLst>
            <pc:docMk/>
            <pc:sldMk cId="2219077330" sldId="470"/>
            <ac:cxnSpMk id="149" creationId="{F2017150-9A12-FCC9-9777-A0CB8337D129}"/>
          </ac:cxnSpMkLst>
        </pc:cxnChg>
        <pc:cxnChg chg="mod">
          <ac:chgData name="隆誠 堀本" userId="2a8589c694f2ec76" providerId="LiveId" clId="{941F063C-AA7C-432A-A759-70B301AD2747}" dt="2024-02-06T05:36:05.868" v="2282"/>
          <ac:cxnSpMkLst>
            <pc:docMk/>
            <pc:sldMk cId="2219077330" sldId="470"/>
            <ac:cxnSpMk id="150" creationId="{BB9E97A6-36F5-9304-4BC1-E5A2344ABABE}"/>
          </ac:cxnSpMkLst>
        </pc:cxnChg>
        <pc:cxnChg chg="mod">
          <ac:chgData name="隆誠 堀本" userId="2a8589c694f2ec76" providerId="LiveId" clId="{941F063C-AA7C-432A-A759-70B301AD2747}" dt="2024-02-06T05:36:05.868" v="2282"/>
          <ac:cxnSpMkLst>
            <pc:docMk/>
            <pc:sldMk cId="2219077330" sldId="470"/>
            <ac:cxnSpMk id="151" creationId="{9A72D0B7-70C0-30C8-586A-54D04CC267F8}"/>
          </ac:cxnSpMkLst>
        </pc:cxnChg>
        <pc:cxnChg chg="mod">
          <ac:chgData name="隆誠 堀本" userId="2a8589c694f2ec76" providerId="LiveId" clId="{941F063C-AA7C-432A-A759-70B301AD2747}" dt="2024-02-06T05:36:05.868" v="2282"/>
          <ac:cxnSpMkLst>
            <pc:docMk/>
            <pc:sldMk cId="2219077330" sldId="470"/>
            <ac:cxnSpMk id="152" creationId="{49A5A068-57A9-D1D2-866F-E9E559C84B8E}"/>
          </ac:cxnSpMkLst>
        </pc:cxnChg>
        <pc:cxnChg chg="mod">
          <ac:chgData name="隆誠 堀本" userId="2a8589c694f2ec76" providerId="LiveId" clId="{941F063C-AA7C-432A-A759-70B301AD2747}" dt="2024-02-06T05:36:05.868" v="2282"/>
          <ac:cxnSpMkLst>
            <pc:docMk/>
            <pc:sldMk cId="2219077330" sldId="470"/>
            <ac:cxnSpMk id="153" creationId="{3F465B68-FCDE-196E-5E7A-D94C4F5880BD}"/>
          </ac:cxnSpMkLst>
        </pc:cxnChg>
        <pc:cxnChg chg="mod">
          <ac:chgData name="隆誠 堀本" userId="2a8589c694f2ec76" providerId="LiveId" clId="{941F063C-AA7C-432A-A759-70B301AD2747}" dt="2024-02-06T05:36:05.868" v="2282"/>
          <ac:cxnSpMkLst>
            <pc:docMk/>
            <pc:sldMk cId="2219077330" sldId="470"/>
            <ac:cxnSpMk id="154" creationId="{EDAE5E3A-8621-7F8D-8FCC-018E5EC7DBC3}"/>
          </ac:cxnSpMkLst>
        </pc:cxnChg>
        <pc:cxnChg chg="mod">
          <ac:chgData name="隆誠 堀本" userId="2a8589c694f2ec76" providerId="LiveId" clId="{941F063C-AA7C-432A-A759-70B301AD2747}" dt="2024-02-06T05:36:27.829" v="2287"/>
          <ac:cxnSpMkLst>
            <pc:docMk/>
            <pc:sldMk cId="2219077330" sldId="470"/>
            <ac:cxnSpMk id="192" creationId="{A5F273E6-263D-8940-8F06-F2943B4E1BD8}"/>
          </ac:cxnSpMkLst>
        </pc:cxnChg>
        <pc:cxnChg chg="mod">
          <ac:chgData name="隆誠 堀本" userId="2a8589c694f2ec76" providerId="LiveId" clId="{941F063C-AA7C-432A-A759-70B301AD2747}" dt="2024-02-06T05:36:27.829" v="2287"/>
          <ac:cxnSpMkLst>
            <pc:docMk/>
            <pc:sldMk cId="2219077330" sldId="470"/>
            <ac:cxnSpMk id="193" creationId="{0CFCFF2E-2274-FBD0-EE2D-BE7FCE3C7309}"/>
          </ac:cxnSpMkLst>
        </pc:cxnChg>
        <pc:cxnChg chg="mod">
          <ac:chgData name="隆誠 堀本" userId="2a8589c694f2ec76" providerId="LiveId" clId="{941F063C-AA7C-432A-A759-70B301AD2747}" dt="2024-02-06T05:36:27.829" v="2287"/>
          <ac:cxnSpMkLst>
            <pc:docMk/>
            <pc:sldMk cId="2219077330" sldId="470"/>
            <ac:cxnSpMk id="194" creationId="{693AA5E1-7F13-224B-EBEC-39172BC7CE09}"/>
          </ac:cxnSpMkLst>
        </pc:cxnChg>
        <pc:cxnChg chg="mod">
          <ac:chgData name="隆誠 堀本" userId="2a8589c694f2ec76" providerId="LiveId" clId="{941F063C-AA7C-432A-A759-70B301AD2747}" dt="2024-02-06T05:36:27.829" v="2287"/>
          <ac:cxnSpMkLst>
            <pc:docMk/>
            <pc:sldMk cId="2219077330" sldId="470"/>
            <ac:cxnSpMk id="195" creationId="{5E52FC9F-0380-9DCA-0F41-18D1B0646DA1}"/>
          </ac:cxnSpMkLst>
        </pc:cxnChg>
        <pc:cxnChg chg="mod">
          <ac:chgData name="隆誠 堀本" userId="2a8589c694f2ec76" providerId="LiveId" clId="{941F063C-AA7C-432A-A759-70B301AD2747}" dt="2024-02-06T05:36:27.829" v="2287"/>
          <ac:cxnSpMkLst>
            <pc:docMk/>
            <pc:sldMk cId="2219077330" sldId="470"/>
            <ac:cxnSpMk id="196" creationId="{D487F79F-255E-1286-3601-9BB4D6724BBE}"/>
          </ac:cxnSpMkLst>
        </pc:cxnChg>
        <pc:cxnChg chg="mod">
          <ac:chgData name="隆誠 堀本" userId="2a8589c694f2ec76" providerId="LiveId" clId="{941F063C-AA7C-432A-A759-70B301AD2747}" dt="2024-02-06T05:36:27.829" v="2287"/>
          <ac:cxnSpMkLst>
            <pc:docMk/>
            <pc:sldMk cId="2219077330" sldId="470"/>
            <ac:cxnSpMk id="197" creationId="{63BF5609-2017-A2A7-FC33-1FFDEA0E2486}"/>
          </ac:cxnSpMkLst>
        </pc:cxnChg>
        <pc:cxnChg chg="mod">
          <ac:chgData name="隆誠 堀本" userId="2a8589c694f2ec76" providerId="LiveId" clId="{941F063C-AA7C-432A-A759-70B301AD2747}" dt="2024-02-06T05:36:27.829" v="2287"/>
          <ac:cxnSpMkLst>
            <pc:docMk/>
            <pc:sldMk cId="2219077330" sldId="470"/>
            <ac:cxnSpMk id="223" creationId="{CB860972-CB03-0D60-4C24-2583A14E1B2C}"/>
          </ac:cxnSpMkLst>
        </pc:cxnChg>
        <pc:cxnChg chg="mod">
          <ac:chgData name="隆誠 堀本" userId="2a8589c694f2ec76" providerId="LiveId" clId="{941F063C-AA7C-432A-A759-70B301AD2747}" dt="2024-02-06T05:36:27.829" v="2287"/>
          <ac:cxnSpMkLst>
            <pc:docMk/>
            <pc:sldMk cId="2219077330" sldId="470"/>
            <ac:cxnSpMk id="224" creationId="{7120824D-5359-DB52-0610-C158D06EDDB9}"/>
          </ac:cxnSpMkLst>
        </pc:cxnChg>
        <pc:cxnChg chg="mod">
          <ac:chgData name="隆誠 堀本" userId="2a8589c694f2ec76" providerId="LiveId" clId="{941F063C-AA7C-432A-A759-70B301AD2747}" dt="2024-02-06T05:36:27.829" v="2287"/>
          <ac:cxnSpMkLst>
            <pc:docMk/>
            <pc:sldMk cId="2219077330" sldId="470"/>
            <ac:cxnSpMk id="225" creationId="{16A6259E-5F0D-AB4A-EBA9-1BCC0E78ED41}"/>
          </ac:cxnSpMkLst>
        </pc:cxnChg>
        <pc:cxnChg chg="mod">
          <ac:chgData name="隆誠 堀本" userId="2a8589c694f2ec76" providerId="LiveId" clId="{941F063C-AA7C-432A-A759-70B301AD2747}" dt="2024-02-06T05:36:27.829" v="2287"/>
          <ac:cxnSpMkLst>
            <pc:docMk/>
            <pc:sldMk cId="2219077330" sldId="470"/>
            <ac:cxnSpMk id="226" creationId="{D826F103-8154-A64D-3F8F-87DBDD26D6C4}"/>
          </ac:cxnSpMkLst>
        </pc:cxnChg>
        <pc:cxnChg chg="mod">
          <ac:chgData name="隆誠 堀本" userId="2a8589c694f2ec76" providerId="LiveId" clId="{941F063C-AA7C-432A-A759-70B301AD2747}" dt="2024-02-06T05:36:27.829" v="2287"/>
          <ac:cxnSpMkLst>
            <pc:docMk/>
            <pc:sldMk cId="2219077330" sldId="470"/>
            <ac:cxnSpMk id="227" creationId="{0D078E82-683C-4C69-EDA1-42922526A55C}"/>
          </ac:cxnSpMkLst>
        </pc:cxnChg>
        <pc:cxnChg chg="mod">
          <ac:chgData name="隆誠 堀本" userId="2a8589c694f2ec76" providerId="LiveId" clId="{941F063C-AA7C-432A-A759-70B301AD2747}" dt="2024-02-06T05:36:27.829" v="2287"/>
          <ac:cxnSpMkLst>
            <pc:docMk/>
            <pc:sldMk cId="2219077330" sldId="470"/>
            <ac:cxnSpMk id="228" creationId="{381E384D-E1EF-82B0-1406-5A6C98EF2219}"/>
          </ac:cxnSpMkLst>
        </pc:cxnChg>
        <pc:cxnChg chg="mod">
          <ac:chgData name="隆誠 堀本" userId="2a8589c694f2ec76" providerId="LiveId" clId="{941F063C-AA7C-432A-A759-70B301AD2747}" dt="2024-02-06T05:36:27.829" v="2287"/>
          <ac:cxnSpMkLst>
            <pc:docMk/>
            <pc:sldMk cId="2219077330" sldId="470"/>
            <ac:cxnSpMk id="229" creationId="{9C643E72-CFF0-848C-7407-2FDEDE93654C}"/>
          </ac:cxnSpMkLst>
        </pc:cxnChg>
        <pc:cxnChg chg="add mod">
          <ac:chgData name="隆誠 堀本" userId="2a8589c694f2ec76" providerId="LiveId" clId="{941F063C-AA7C-432A-A759-70B301AD2747}" dt="2024-02-06T05:54:48.732" v="2554" actId="14100"/>
          <ac:cxnSpMkLst>
            <pc:docMk/>
            <pc:sldMk cId="2219077330" sldId="470"/>
            <ac:cxnSpMk id="246" creationId="{ECA749DD-8C21-EB46-C8F4-47762AEC3350}"/>
          </ac:cxnSpMkLst>
        </pc:cxnChg>
      </pc:sldChg>
      <pc:sldChg chg="addSp delSp modSp new mod ord">
        <pc:chgData name="隆誠 堀本" userId="2a8589c694f2ec76" providerId="LiveId" clId="{941F063C-AA7C-432A-A759-70B301AD2747}" dt="2024-02-06T05:04:12.362" v="2193" actId="164"/>
        <pc:sldMkLst>
          <pc:docMk/>
          <pc:sldMk cId="3445539198" sldId="471"/>
        </pc:sldMkLst>
        <pc:spChg chg="del">
          <ac:chgData name="隆誠 堀本" userId="2a8589c694f2ec76" providerId="LiveId" clId="{941F063C-AA7C-432A-A759-70B301AD2747}" dt="2024-02-06T05:02:10.306" v="2180" actId="478"/>
          <ac:spMkLst>
            <pc:docMk/>
            <pc:sldMk cId="3445539198" sldId="471"/>
            <ac:spMk id="2" creationId="{1DBF6EFF-6131-C949-05D6-BD703E755FCE}"/>
          </ac:spMkLst>
        </pc:spChg>
        <pc:spChg chg="mod">
          <ac:chgData name="隆誠 堀本" userId="2a8589c694f2ec76" providerId="LiveId" clId="{941F063C-AA7C-432A-A759-70B301AD2747}" dt="2024-02-06T04:50:58.753" v="2115" actId="207"/>
          <ac:spMkLst>
            <pc:docMk/>
            <pc:sldMk cId="3445539198" sldId="471"/>
            <ac:spMk id="4" creationId="{AAF2E847-7586-8A7E-3A49-3CEECE3A3287}"/>
          </ac:spMkLst>
        </pc:spChg>
        <pc:spChg chg="del mod">
          <ac:chgData name="隆誠 堀本" userId="2a8589c694f2ec76" providerId="LiveId" clId="{941F063C-AA7C-432A-A759-70B301AD2747}" dt="2024-02-06T04:55:58.433" v="2150" actId="478"/>
          <ac:spMkLst>
            <pc:docMk/>
            <pc:sldMk cId="3445539198" sldId="471"/>
            <ac:spMk id="8" creationId="{0C3555C3-9D04-784C-9CA2-5E43661E395F}"/>
          </ac:spMkLst>
        </pc:spChg>
        <pc:spChg chg="del mod">
          <ac:chgData name="隆誠 堀本" userId="2a8589c694f2ec76" providerId="LiveId" clId="{941F063C-AA7C-432A-A759-70B301AD2747}" dt="2024-02-06T04:55:51.563" v="2148" actId="478"/>
          <ac:spMkLst>
            <pc:docMk/>
            <pc:sldMk cId="3445539198" sldId="471"/>
            <ac:spMk id="9" creationId="{14F66639-C528-89DA-B924-14496D7B4182}"/>
          </ac:spMkLst>
        </pc:spChg>
        <pc:spChg chg="mod">
          <ac:chgData name="隆誠 堀本" userId="2a8589c694f2ec76" providerId="LiveId" clId="{941F063C-AA7C-432A-A759-70B301AD2747}" dt="2024-02-06T04:50:58.753" v="2115" actId="207"/>
          <ac:spMkLst>
            <pc:docMk/>
            <pc:sldMk cId="3445539198" sldId="471"/>
            <ac:spMk id="17" creationId="{540582ED-A6C9-226F-F862-69120B002537}"/>
          </ac:spMkLst>
        </pc:spChg>
        <pc:spChg chg="mod">
          <ac:chgData name="隆誠 堀本" userId="2a8589c694f2ec76" providerId="LiveId" clId="{941F063C-AA7C-432A-A759-70B301AD2747}" dt="2024-02-06T04:50:58.753" v="2115" actId="207"/>
          <ac:spMkLst>
            <pc:docMk/>
            <pc:sldMk cId="3445539198" sldId="471"/>
            <ac:spMk id="18" creationId="{7CE43372-72F6-8106-D954-A4B66BE00DD8}"/>
          </ac:spMkLst>
        </pc:spChg>
        <pc:spChg chg="mod">
          <ac:chgData name="隆誠 堀本" userId="2a8589c694f2ec76" providerId="LiveId" clId="{941F063C-AA7C-432A-A759-70B301AD2747}" dt="2024-02-06T04:50:58.753" v="2115" actId="207"/>
          <ac:spMkLst>
            <pc:docMk/>
            <pc:sldMk cId="3445539198" sldId="471"/>
            <ac:spMk id="19" creationId="{2E44DD11-97FD-DEB0-2065-B95B497D78E8}"/>
          </ac:spMkLst>
        </pc:spChg>
        <pc:spChg chg="mod">
          <ac:chgData name="隆誠 堀本" userId="2a8589c694f2ec76" providerId="LiveId" clId="{941F063C-AA7C-432A-A759-70B301AD2747}" dt="2024-02-06T04:50:58.753" v="2115" actId="207"/>
          <ac:spMkLst>
            <pc:docMk/>
            <pc:sldMk cId="3445539198" sldId="471"/>
            <ac:spMk id="20" creationId="{0FB3320A-7B1A-C95B-2CDD-CB9B90C7B098}"/>
          </ac:spMkLst>
        </pc:spChg>
        <pc:spChg chg="mod">
          <ac:chgData name="隆誠 堀本" userId="2a8589c694f2ec76" providerId="LiveId" clId="{941F063C-AA7C-432A-A759-70B301AD2747}" dt="2024-02-06T04:50:58.753" v="2115" actId="207"/>
          <ac:spMkLst>
            <pc:docMk/>
            <pc:sldMk cId="3445539198" sldId="471"/>
            <ac:spMk id="21" creationId="{BE217DC2-6908-0FC5-9C94-39AD548BADBB}"/>
          </ac:spMkLst>
        </pc:spChg>
        <pc:spChg chg="del mod">
          <ac:chgData name="隆誠 堀本" userId="2a8589c694f2ec76" providerId="LiveId" clId="{941F063C-AA7C-432A-A759-70B301AD2747}" dt="2024-02-06T04:36:18.793" v="1984" actId="478"/>
          <ac:spMkLst>
            <pc:docMk/>
            <pc:sldMk cId="3445539198" sldId="471"/>
            <ac:spMk id="22" creationId="{134E1F60-6DD3-D75F-9844-500370603073}"/>
          </ac:spMkLst>
        </pc:spChg>
        <pc:spChg chg="del mod">
          <ac:chgData name="隆誠 堀本" userId="2a8589c694f2ec76" providerId="LiveId" clId="{941F063C-AA7C-432A-A759-70B301AD2747}" dt="2024-02-06T04:36:21.894" v="1985" actId="478"/>
          <ac:spMkLst>
            <pc:docMk/>
            <pc:sldMk cId="3445539198" sldId="471"/>
            <ac:spMk id="23" creationId="{0CD631CB-864E-016E-BEAC-8B184268DC44}"/>
          </ac:spMkLst>
        </pc:spChg>
        <pc:spChg chg="del mod">
          <ac:chgData name="隆誠 堀本" userId="2a8589c694f2ec76" providerId="LiveId" clId="{941F063C-AA7C-432A-A759-70B301AD2747}" dt="2024-02-06T04:50:27.350" v="2106" actId="478"/>
          <ac:spMkLst>
            <pc:docMk/>
            <pc:sldMk cId="3445539198" sldId="471"/>
            <ac:spMk id="24" creationId="{54E2792F-30A1-A801-A9B4-45F62FC33BEC}"/>
          </ac:spMkLst>
        </pc:spChg>
        <pc:spChg chg="mod">
          <ac:chgData name="隆誠 堀本" userId="2a8589c694f2ec76" providerId="LiveId" clId="{941F063C-AA7C-432A-A759-70B301AD2747}" dt="2024-02-06T04:50:58.753" v="2115" actId="207"/>
          <ac:spMkLst>
            <pc:docMk/>
            <pc:sldMk cId="3445539198" sldId="471"/>
            <ac:spMk id="25" creationId="{6CAC2D1B-FCBB-2062-1B58-FE6E1492BAEE}"/>
          </ac:spMkLst>
        </pc:spChg>
        <pc:spChg chg="del mod">
          <ac:chgData name="隆誠 堀本" userId="2a8589c694f2ec76" providerId="LiveId" clId="{941F063C-AA7C-432A-A759-70B301AD2747}" dt="2024-02-06T04:50:36.122" v="2109" actId="478"/>
          <ac:spMkLst>
            <pc:docMk/>
            <pc:sldMk cId="3445539198" sldId="471"/>
            <ac:spMk id="26" creationId="{3B4B8BDB-DFBC-D249-45B5-4BFC475EBDD5}"/>
          </ac:spMkLst>
        </pc:spChg>
        <pc:spChg chg="del mod">
          <ac:chgData name="隆誠 堀本" userId="2a8589c694f2ec76" providerId="LiveId" clId="{941F063C-AA7C-432A-A759-70B301AD2747}" dt="2024-02-06T04:50:45.268" v="2112" actId="478"/>
          <ac:spMkLst>
            <pc:docMk/>
            <pc:sldMk cId="3445539198" sldId="471"/>
            <ac:spMk id="27" creationId="{0F7C1F43-E948-ED95-D0D8-89C2F95AD9B7}"/>
          </ac:spMkLst>
        </pc:spChg>
        <pc:spChg chg="del mod">
          <ac:chgData name="隆誠 堀本" userId="2a8589c694f2ec76" providerId="LiveId" clId="{941F063C-AA7C-432A-A759-70B301AD2747}" dt="2024-02-06T04:50:18.720" v="2105" actId="478"/>
          <ac:spMkLst>
            <pc:docMk/>
            <pc:sldMk cId="3445539198" sldId="471"/>
            <ac:spMk id="28" creationId="{FF79C0C8-147C-3A25-98FC-08273A28C4F6}"/>
          </ac:spMkLst>
        </pc:spChg>
        <pc:spChg chg="del mod">
          <ac:chgData name="隆誠 堀本" userId="2a8589c694f2ec76" providerId="LiveId" clId="{941F063C-AA7C-432A-A759-70B301AD2747}" dt="2024-02-06T04:50:31.430" v="2107" actId="478"/>
          <ac:spMkLst>
            <pc:docMk/>
            <pc:sldMk cId="3445539198" sldId="471"/>
            <ac:spMk id="29" creationId="{83EEC5A5-FDB1-3B52-EE10-E89C34229BA8}"/>
          </ac:spMkLst>
        </pc:spChg>
        <pc:spChg chg="del mod">
          <ac:chgData name="隆誠 堀本" userId="2a8589c694f2ec76" providerId="LiveId" clId="{941F063C-AA7C-432A-A759-70B301AD2747}" dt="2024-02-06T04:50:42.445" v="2111" actId="478"/>
          <ac:spMkLst>
            <pc:docMk/>
            <pc:sldMk cId="3445539198" sldId="471"/>
            <ac:spMk id="30" creationId="{62BEC878-CE5A-E7FE-FDAD-C6C6E01F6240}"/>
          </ac:spMkLst>
        </pc:spChg>
        <pc:spChg chg="mod">
          <ac:chgData name="隆誠 堀本" userId="2a8589c694f2ec76" providerId="LiveId" clId="{941F063C-AA7C-432A-A759-70B301AD2747}" dt="2024-02-06T04:50:58.753" v="2115" actId="207"/>
          <ac:spMkLst>
            <pc:docMk/>
            <pc:sldMk cId="3445539198" sldId="471"/>
            <ac:spMk id="31" creationId="{35D2F68D-F6FE-DF1F-25E4-848A38125356}"/>
          </ac:spMkLst>
        </pc:spChg>
        <pc:spChg chg="mod">
          <ac:chgData name="隆誠 堀本" userId="2a8589c694f2ec76" providerId="LiveId" clId="{941F063C-AA7C-432A-A759-70B301AD2747}" dt="2024-02-06T04:50:58.753" v="2115" actId="207"/>
          <ac:spMkLst>
            <pc:docMk/>
            <pc:sldMk cId="3445539198" sldId="471"/>
            <ac:spMk id="32" creationId="{2391D28F-DF86-D28A-8575-6D5F1C29F2A4}"/>
          </ac:spMkLst>
        </pc:spChg>
        <pc:spChg chg="mod">
          <ac:chgData name="隆誠 堀本" userId="2a8589c694f2ec76" providerId="LiveId" clId="{941F063C-AA7C-432A-A759-70B301AD2747}" dt="2024-02-06T04:50:58.753" v="2115" actId="207"/>
          <ac:spMkLst>
            <pc:docMk/>
            <pc:sldMk cId="3445539198" sldId="471"/>
            <ac:spMk id="33" creationId="{C619B27C-B963-E667-D05E-280E3653C819}"/>
          </ac:spMkLst>
        </pc:spChg>
        <pc:spChg chg="mod">
          <ac:chgData name="隆誠 堀本" userId="2a8589c694f2ec76" providerId="LiveId" clId="{941F063C-AA7C-432A-A759-70B301AD2747}" dt="2024-02-06T04:50:58.753" v="2115" actId="207"/>
          <ac:spMkLst>
            <pc:docMk/>
            <pc:sldMk cId="3445539198" sldId="471"/>
            <ac:spMk id="34" creationId="{2575D52D-4857-9573-7FDE-D9D7F8EF5B65}"/>
          </ac:spMkLst>
        </pc:spChg>
        <pc:spChg chg="mod">
          <ac:chgData name="隆誠 堀本" userId="2a8589c694f2ec76" providerId="LiveId" clId="{941F063C-AA7C-432A-A759-70B301AD2747}" dt="2024-02-06T04:57:32.017" v="2165" actId="1076"/>
          <ac:spMkLst>
            <pc:docMk/>
            <pc:sldMk cId="3445539198" sldId="471"/>
            <ac:spMk id="35" creationId="{A468A86D-7D71-8B1F-2864-15741EC9FF02}"/>
          </ac:spMkLst>
        </pc:spChg>
        <pc:spChg chg="mod">
          <ac:chgData name="隆誠 堀本" userId="2a8589c694f2ec76" providerId="LiveId" clId="{941F063C-AA7C-432A-A759-70B301AD2747}" dt="2024-02-06T04:59:18.840" v="2172" actId="1076"/>
          <ac:spMkLst>
            <pc:docMk/>
            <pc:sldMk cId="3445539198" sldId="471"/>
            <ac:spMk id="36" creationId="{8462BF6F-C860-1DD9-6537-5AFF65608FE8}"/>
          </ac:spMkLst>
        </pc:spChg>
        <pc:spChg chg="mod">
          <ac:chgData name="隆誠 堀本" userId="2a8589c694f2ec76" providerId="LiveId" clId="{941F063C-AA7C-432A-A759-70B301AD2747}" dt="2024-02-06T05:00:12.783" v="2177" actId="1076"/>
          <ac:spMkLst>
            <pc:docMk/>
            <pc:sldMk cId="3445539198" sldId="471"/>
            <ac:spMk id="37" creationId="{9A4C7180-D29E-CC99-989A-7CA027898DDB}"/>
          </ac:spMkLst>
        </pc:spChg>
        <pc:spChg chg="add mod">
          <ac:chgData name="隆誠 堀本" userId="2a8589c694f2ec76" providerId="LiveId" clId="{941F063C-AA7C-432A-A759-70B301AD2747}" dt="2024-02-06T05:01:17.095" v="2178" actId="164"/>
          <ac:spMkLst>
            <pc:docMk/>
            <pc:sldMk cId="3445539198" sldId="471"/>
            <ac:spMk id="43" creationId="{F3D8A039-37B2-B7B8-14C9-9DDD4C0BB983}"/>
          </ac:spMkLst>
        </pc:spChg>
        <pc:spChg chg="add mod">
          <ac:chgData name="隆誠 堀本" userId="2a8589c694f2ec76" providerId="LiveId" clId="{941F063C-AA7C-432A-A759-70B301AD2747}" dt="2024-02-06T05:01:17.095" v="2178" actId="164"/>
          <ac:spMkLst>
            <pc:docMk/>
            <pc:sldMk cId="3445539198" sldId="471"/>
            <ac:spMk id="44" creationId="{C505290C-4D13-85F5-3E34-F11F7656FB03}"/>
          </ac:spMkLst>
        </pc:spChg>
        <pc:spChg chg="add mod">
          <ac:chgData name="隆誠 堀本" userId="2a8589c694f2ec76" providerId="LiveId" clId="{941F063C-AA7C-432A-A759-70B301AD2747}" dt="2024-02-06T05:01:17.095" v="2178" actId="164"/>
          <ac:spMkLst>
            <pc:docMk/>
            <pc:sldMk cId="3445539198" sldId="471"/>
            <ac:spMk id="45" creationId="{12881FFA-07F0-E85E-EAE6-050FFC1CEC7D}"/>
          </ac:spMkLst>
        </pc:spChg>
        <pc:spChg chg="add mod">
          <ac:chgData name="隆誠 堀本" userId="2a8589c694f2ec76" providerId="LiveId" clId="{941F063C-AA7C-432A-A759-70B301AD2747}" dt="2024-02-06T05:01:17.095" v="2178" actId="164"/>
          <ac:spMkLst>
            <pc:docMk/>
            <pc:sldMk cId="3445539198" sldId="471"/>
            <ac:spMk id="46" creationId="{96C3AD8B-15A8-385E-2B25-F4D385351150}"/>
          </ac:spMkLst>
        </pc:spChg>
        <pc:spChg chg="add mod">
          <ac:chgData name="隆誠 堀本" userId="2a8589c694f2ec76" providerId="LiveId" clId="{941F063C-AA7C-432A-A759-70B301AD2747}" dt="2024-02-06T05:01:17.095" v="2178" actId="164"/>
          <ac:spMkLst>
            <pc:docMk/>
            <pc:sldMk cId="3445539198" sldId="471"/>
            <ac:spMk id="47" creationId="{A6A56F0D-3BAF-3F68-5AA0-C79B3F224913}"/>
          </ac:spMkLst>
        </pc:spChg>
        <pc:spChg chg="add mod">
          <ac:chgData name="隆誠 堀本" userId="2a8589c694f2ec76" providerId="LiveId" clId="{941F063C-AA7C-432A-A759-70B301AD2747}" dt="2024-02-06T05:01:17.095" v="2178" actId="164"/>
          <ac:spMkLst>
            <pc:docMk/>
            <pc:sldMk cId="3445539198" sldId="471"/>
            <ac:spMk id="48" creationId="{A796C431-19E7-9D79-3636-407FCD249D2E}"/>
          </ac:spMkLst>
        </pc:spChg>
        <pc:spChg chg="add mod">
          <ac:chgData name="隆誠 堀本" userId="2a8589c694f2ec76" providerId="LiveId" clId="{941F063C-AA7C-432A-A759-70B301AD2747}" dt="2024-02-06T04:34:44.336" v="1975"/>
          <ac:spMkLst>
            <pc:docMk/>
            <pc:sldMk cId="3445539198" sldId="471"/>
            <ac:spMk id="50" creationId="{33754909-C14D-CD7B-634D-89C092BC0B52}"/>
          </ac:spMkLst>
        </pc:spChg>
        <pc:spChg chg="add mod">
          <ac:chgData name="隆誠 堀本" userId="2a8589c694f2ec76" providerId="LiveId" clId="{941F063C-AA7C-432A-A759-70B301AD2747}" dt="2024-02-06T04:34:55.190" v="1976"/>
          <ac:spMkLst>
            <pc:docMk/>
            <pc:sldMk cId="3445539198" sldId="471"/>
            <ac:spMk id="51" creationId="{B6290629-5E5C-FB70-5D6C-082F101FF913}"/>
          </ac:spMkLst>
        </pc:spChg>
        <pc:spChg chg="add mod">
          <ac:chgData name="隆誠 堀本" userId="2a8589c694f2ec76" providerId="LiveId" clId="{941F063C-AA7C-432A-A759-70B301AD2747}" dt="2024-02-06T05:01:17.095" v="2178" actId="164"/>
          <ac:spMkLst>
            <pc:docMk/>
            <pc:sldMk cId="3445539198" sldId="471"/>
            <ac:spMk id="52" creationId="{72484627-FA3E-80A6-6C5B-10268CF58C0E}"/>
          </ac:spMkLst>
        </pc:spChg>
        <pc:spChg chg="add mod">
          <ac:chgData name="隆誠 堀本" userId="2a8589c694f2ec76" providerId="LiveId" clId="{941F063C-AA7C-432A-A759-70B301AD2747}" dt="2024-02-06T05:01:17.095" v="2178" actId="164"/>
          <ac:spMkLst>
            <pc:docMk/>
            <pc:sldMk cId="3445539198" sldId="471"/>
            <ac:spMk id="53" creationId="{C0BF26B6-5846-937D-7701-B6DDE9BEADAF}"/>
          </ac:spMkLst>
        </pc:spChg>
        <pc:spChg chg="add mod">
          <ac:chgData name="隆誠 堀本" userId="2a8589c694f2ec76" providerId="LiveId" clId="{941F063C-AA7C-432A-A759-70B301AD2747}" dt="2024-02-06T05:01:17.095" v="2178" actId="164"/>
          <ac:spMkLst>
            <pc:docMk/>
            <pc:sldMk cId="3445539198" sldId="471"/>
            <ac:spMk id="54" creationId="{D86004F1-6E75-9C7F-AE1C-9F147AD1B82F}"/>
          </ac:spMkLst>
        </pc:spChg>
        <pc:spChg chg="add mod">
          <ac:chgData name="隆誠 堀本" userId="2a8589c694f2ec76" providerId="LiveId" clId="{941F063C-AA7C-432A-A759-70B301AD2747}" dt="2024-02-06T05:01:17.095" v="2178" actId="164"/>
          <ac:spMkLst>
            <pc:docMk/>
            <pc:sldMk cId="3445539198" sldId="471"/>
            <ac:spMk id="55" creationId="{B2420019-9C33-038D-B371-4F3CC89D00B7}"/>
          </ac:spMkLst>
        </pc:spChg>
        <pc:spChg chg="add mod">
          <ac:chgData name="隆誠 堀本" userId="2a8589c694f2ec76" providerId="LiveId" clId="{941F063C-AA7C-432A-A759-70B301AD2747}" dt="2024-02-06T05:01:17.095" v="2178" actId="164"/>
          <ac:spMkLst>
            <pc:docMk/>
            <pc:sldMk cId="3445539198" sldId="471"/>
            <ac:spMk id="56" creationId="{43F0BF74-0F9E-CC29-39E4-CFB8E416C4C4}"/>
          </ac:spMkLst>
        </pc:spChg>
        <pc:spChg chg="add mod">
          <ac:chgData name="隆誠 堀本" userId="2a8589c694f2ec76" providerId="LiveId" clId="{941F063C-AA7C-432A-A759-70B301AD2747}" dt="2024-02-06T05:01:17.095" v="2178" actId="164"/>
          <ac:spMkLst>
            <pc:docMk/>
            <pc:sldMk cId="3445539198" sldId="471"/>
            <ac:spMk id="90" creationId="{0AEBF2D0-01C7-9FEE-84CA-FBFBD2C3C6D3}"/>
          </ac:spMkLst>
        </pc:spChg>
        <pc:spChg chg="add mod">
          <ac:chgData name="隆誠 堀本" userId="2a8589c694f2ec76" providerId="LiveId" clId="{941F063C-AA7C-432A-A759-70B301AD2747}" dt="2024-02-06T05:01:17.095" v="2178" actId="164"/>
          <ac:spMkLst>
            <pc:docMk/>
            <pc:sldMk cId="3445539198" sldId="471"/>
            <ac:spMk id="91" creationId="{F02F4785-AB8C-C414-D44E-04A2A5716A56}"/>
          </ac:spMkLst>
        </pc:spChg>
        <pc:spChg chg="add mod">
          <ac:chgData name="隆誠 堀本" userId="2a8589c694f2ec76" providerId="LiveId" clId="{941F063C-AA7C-432A-A759-70B301AD2747}" dt="2024-02-06T05:01:17.095" v="2178" actId="164"/>
          <ac:spMkLst>
            <pc:docMk/>
            <pc:sldMk cId="3445539198" sldId="471"/>
            <ac:spMk id="92" creationId="{BA6D19DE-1050-D697-720D-04BF4F3BBA76}"/>
          </ac:spMkLst>
        </pc:spChg>
        <pc:spChg chg="add mod">
          <ac:chgData name="隆誠 堀本" userId="2a8589c694f2ec76" providerId="LiveId" clId="{941F063C-AA7C-432A-A759-70B301AD2747}" dt="2024-02-06T05:01:17.095" v="2178" actId="164"/>
          <ac:spMkLst>
            <pc:docMk/>
            <pc:sldMk cId="3445539198" sldId="471"/>
            <ac:spMk id="93" creationId="{B84307A7-BA6C-6E32-C841-76AB2073FD69}"/>
          </ac:spMkLst>
        </pc:spChg>
        <pc:spChg chg="add mod">
          <ac:chgData name="隆誠 堀本" userId="2a8589c694f2ec76" providerId="LiveId" clId="{941F063C-AA7C-432A-A759-70B301AD2747}" dt="2024-02-06T05:01:17.095" v="2178" actId="164"/>
          <ac:spMkLst>
            <pc:docMk/>
            <pc:sldMk cId="3445539198" sldId="471"/>
            <ac:spMk id="94" creationId="{135AC32A-DFC1-8ACB-7061-7EAAAB6BFAFF}"/>
          </ac:spMkLst>
        </pc:spChg>
        <pc:spChg chg="add mod">
          <ac:chgData name="隆誠 堀本" userId="2a8589c694f2ec76" providerId="LiveId" clId="{941F063C-AA7C-432A-A759-70B301AD2747}" dt="2024-02-06T05:01:17.095" v="2178" actId="164"/>
          <ac:spMkLst>
            <pc:docMk/>
            <pc:sldMk cId="3445539198" sldId="471"/>
            <ac:spMk id="95" creationId="{5B32DA71-D014-7057-5255-65D1155CFA2E}"/>
          </ac:spMkLst>
        </pc:spChg>
        <pc:spChg chg="add mod">
          <ac:chgData name="隆誠 堀本" userId="2a8589c694f2ec76" providerId="LiveId" clId="{941F063C-AA7C-432A-A759-70B301AD2747}" dt="2024-02-06T05:01:17.095" v="2178" actId="164"/>
          <ac:spMkLst>
            <pc:docMk/>
            <pc:sldMk cId="3445539198" sldId="471"/>
            <ac:spMk id="96" creationId="{DC431FE0-0422-FEF6-4EF7-03CE8E201E0C}"/>
          </ac:spMkLst>
        </pc:spChg>
        <pc:spChg chg="add mod">
          <ac:chgData name="隆誠 堀本" userId="2a8589c694f2ec76" providerId="LiveId" clId="{941F063C-AA7C-432A-A759-70B301AD2747}" dt="2024-02-06T05:01:17.095" v="2178" actId="164"/>
          <ac:spMkLst>
            <pc:docMk/>
            <pc:sldMk cId="3445539198" sldId="471"/>
            <ac:spMk id="97" creationId="{7089CAFC-8C0A-B377-2AAC-C181AC072488}"/>
          </ac:spMkLst>
        </pc:spChg>
        <pc:spChg chg="add mod">
          <ac:chgData name="隆誠 堀本" userId="2a8589c694f2ec76" providerId="LiveId" clId="{941F063C-AA7C-432A-A759-70B301AD2747}" dt="2024-02-06T05:01:17.095" v="2178" actId="164"/>
          <ac:spMkLst>
            <pc:docMk/>
            <pc:sldMk cId="3445539198" sldId="471"/>
            <ac:spMk id="98" creationId="{D584BF80-B556-D32B-6E7B-A7C0A77F97BA}"/>
          </ac:spMkLst>
        </pc:spChg>
        <pc:spChg chg="add mod">
          <ac:chgData name="隆誠 堀本" userId="2a8589c694f2ec76" providerId="LiveId" clId="{941F063C-AA7C-432A-A759-70B301AD2747}" dt="2024-02-06T05:01:17.095" v="2178" actId="164"/>
          <ac:spMkLst>
            <pc:docMk/>
            <pc:sldMk cId="3445539198" sldId="471"/>
            <ac:spMk id="99" creationId="{238F130D-2B0A-118F-F511-076EEBE6E3A0}"/>
          </ac:spMkLst>
        </pc:spChg>
        <pc:spChg chg="add mod">
          <ac:chgData name="隆誠 堀本" userId="2a8589c694f2ec76" providerId="LiveId" clId="{941F063C-AA7C-432A-A759-70B301AD2747}" dt="2024-02-06T05:01:17.095" v="2178" actId="164"/>
          <ac:spMkLst>
            <pc:docMk/>
            <pc:sldMk cId="3445539198" sldId="471"/>
            <ac:spMk id="100" creationId="{DBEBD371-9D57-C58B-9063-3DE494611F07}"/>
          </ac:spMkLst>
        </pc:spChg>
        <pc:spChg chg="add mod">
          <ac:chgData name="隆誠 堀本" userId="2a8589c694f2ec76" providerId="LiveId" clId="{941F063C-AA7C-432A-A759-70B301AD2747}" dt="2024-02-06T05:01:17.095" v="2178" actId="164"/>
          <ac:spMkLst>
            <pc:docMk/>
            <pc:sldMk cId="3445539198" sldId="471"/>
            <ac:spMk id="101" creationId="{6F2049E1-8630-08C0-137A-481A9B2C1A6B}"/>
          </ac:spMkLst>
        </pc:spChg>
        <pc:spChg chg="add mod">
          <ac:chgData name="隆誠 堀本" userId="2a8589c694f2ec76" providerId="LiveId" clId="{941F063C-AA7C-432A-A759-70B301AD2747}" dt="2024-02-06T05:01:17.095" v="2178" actId="164"/>
          <ac:spMkLst>
            <pc:docMk/>
            <pc:sldMk cId="3445539198" sldId="471"/>
            <ac:spMk id="102" creationId="{94181D25-CD84-B2B9-EF7B-2923C84409EC}"/>
          </ac:spMkLst>
        </pc:spChg>
        <pc:spChg chg="add mod">
          <ac:chgData name="隆誠 堀本" userId="2a8589c694f2ec76" providerId="LiveId" clId="{941F063C-AA7C-432A-A759-70B301AD2747}" dt="2024-02-06T05:01:17.095" v="2178" actId="164"/>
          <ac:spMkLst>
            <pc:docMk/>
            <pc:sldMk cId="3445539198" sldId="471"/>
            <ac:spMk id="103" creationId="{C71F8D0F-0AD9-C642-5ED0-F51EB346F268}"/>
          </ac:spMkLst>
        </pc:spChg>
        <pc:spChg chg="add mod">
          <ac:chgData name="隆誠 堀本" userId="2a8589c694f2ec76" providerId="LiveId" clId="{941F063C-AA7C-432A-A759-70B301AD2747}" dt="2024-02-06T05:01:17.095" v="2178" actId="164"/>
          <ac:spMkLst>
            <pc:docMk/>
            <pc:sldMk cId="3445539198" sldId="471"/>
            <ac:spMk id="104" creationId="{8E89E27D-0FAB-BF77-09B0-2993673DF36A}"/>
          </ac:spMkLst>
        </pc:spChg>
        <pc:spChg chg="add mod">
          <ac:chgData name="隆誠 堀本" userId="2a8589c694f2ec76" providerId="LiveId" clId="{941F063C-AA7C-432A-A759-70B301AD2747}" dt="2024-02-06T05:01:17.095" v="2178" actId="164"/>
          <ac:spMkLst>
            <pc:docMk/>
            <pc:sldMk cId="3445539198" sldId="471"/>
            <ac:spMk id="105" creationId="{DA93AB89-14F2-A7D2-910F-314507BF60B1}"/>
          </ac:spMkLst>
        </pc:spChg>
        <pc:spChg chg="add mod">
          <ac:chgData name="隆誠 堀本" userId="2a8589c694f2ec76" providerId="LiveId" clId="{941F063C-AA7C-432A-A759-70B301AD2747}" dt="2024-02-06T05:01:17.095" v="2178" actId="164"/>
          <ac:spMkLst>
            <pc:docMk/>
            <pc:sldMk cId="3445539198" sldId="471"/>
            <ac:spMk id="106" creationId="{D5D80C84-9FE6-86D3-715B-AFACCBD01A45}"/>
          </ac:spMkLst>
        </pc:spChg>
        <pc:spChg chg="add mod">
          <ac:chgData name="隆誠 堀本" userId="2a8589c694f2ec76" providerId="LiveId" clId="{941F063C-AA7C-432A-A759-70B301AD2747}" dt="2024-02-06T05:01:17.095" v="2178" actId="164"/>
          <ac:spMkLst>
            <pc:docMk/>
            <pc:sldMk cId="3445539198" sldId="471"/>
            <ac:spMk id="107" creationId="{46501F84-11E0-13E9-9A96-0900B0A6895E}"/>
          </ac:spMkLst>
        </pc:spChg>
        <pc:spChg chg="add mod">
          <ac:chgData name="隆誠 堀本" userId="2a8589c694f2ec76" providerId="LiveId" clId="{941F063C-AA7C-432A-A759-70B301AD2747}" dt="2024-02-06T05:01:17.095" v="2178" actId="164"/>
          <ac:spMkLst>
            <pc:docMk/>
            <pc:sldMk cId="3445539198" sldId="471"/>
            <ac:spMk id="108" creationId="{728EB87B-A749-DD21-9314-7C7795869B13}"/>
          </ac:spMkLst>
        </pc:spChg>
        <pc:spChg chg="add mod">
          <ac:chgData name="隆誠 堀本" userId="2a8589c694f2ec76" providerId="LiveId" clId="{941F063C-AA7C-432A-A759-70B301AD2747}" dt="2024-02-06T05:01:17.095" v="2178" actId="164"/>
          <ac:spMkLst>
            <pc:docMk/>
            <pc:sldMk cId="3445539198" sldId="471"/>
            <ac:spMk id="109" creationId="{DDC137E5-E0DA-65E2-88A6-481744970DAC}"/>
          </ac:spMkLst>
        </pc:spChg>
        <pc:spChg chg="add mod">
          <ac:chgData name="隆誠 堀本" userId="2a8589c694f2ec76" providerId="LiveId" clId="{941F063C-AA7C-432A-A759-70B301AD2747}" dt="2024-02-06T05:01:17.095" v="2178" actId="164"/>
          <ac:spMkLst>
            <pc:docMk/>
            <pc:sldMk cId="3445539198" sldId="471"/>
            <ac:spMk id="110" creationId="{607DEF65-5240-EED8-2B59-23AD068FA669}"/>
          </ac:spMkLst>
        </pc:spChg>
        <pc:spChg chg="add mod">
          <ac:chgData name="隆誠 堀本" userId="2a8589c694f2ec76" providerId="LiveId" clId="{941F063C-AA7C-432A-A759-70B301AD2747}" dt="2024-02-06T05:02:44.049" v="2183" actId="164"/>
          <ac:spMkLst>
            <pc:docMk/>
            <pc:sldMk cId="3445539198" sldId="471"/>
            <ac:spMk id="112" creationId="{BB44379E-9011-182A-9B83-54D2AB22486D}"/>
          </ac:spMkLst>
        </pc:spChg>
        <pc:spChg chg="add mod">
          <ac:chgData name="隆誠 堀本" userId="2a8589c694f2ec76" providerId="LiveId" clId="{941F063C-AA7C-432A-A759-70B301AD2747}" dt="2024-02-06T05:04:12.362" v="2193" actId="164"/>
          <ac:spMkLst>
            <pc:docMk/>
            <pc:sldMk cId="3445539198" sldId="471"/>
            <ac:spMk id="116" creationId="{7EBE3329-7C44-2DE7-E9C0-4C7FCB6718D7}"/>
          </ac:spMkLst>
        </pc:spChg>
        <pc:grpChg chg="add mod">
          <ac:chgData name="隆誠 堀本" userId="2a8589c694f2ec76" providerId="LiveId" clId="{941F063C-AA7C-432A-A759-70B301AD2747}" dt="2024-02-06T05:01:17.095" v="2178" actId="164"/>
          <ac:grpSpMkLst>
            <pc:docMk/>
            <pc:sldMk cId="3445539198" sldId="471"/>
            <ac:grpSpMk id="3" creationId="{32F5F86D-D34B-0BD7-E09C-5A3B65ED6B64}"/>
          </ac:grpSpMkLst>
        </pc:grpChg>
        <pc:grpChg chg="mod">
          <ac:chgData name="隆誠 堀本" userId="2a8589c694f2ec76" providerId="LiveId" clId="{941F063C-AA7C-432A-A759-70B301AD2747}" dt="2024-02-06T04:50:58.753" v="2115" actId="207"/>
          <ac:grpSpMkLst>
            <pc:docMk/>
            <pc:sldMk cId="3445539198" sldId="471"/>
            <ac:grpSpMk id="5" creationId="{6A743D21-F17B-932C-ED7E-85ECBC729450}"/>
          </ac:grpSpMkLst>
        </pc:grpChg>
        <pc:grpChg chg="del mod">
          <ac:chgData name="隆誠 堀本" userId="2a8589c694f2ec76" providerId="LiveId" clId="{941F063C-AA7C-432A-A759-70B301AD2747}" dt="2024-02-06T04:50:45.268" v="2112" actId="478"/>
          <ac:grpSpMkLst>
            <pc:docMk/>
            <pc:sldMk cId="3445539198" sldId="471"/>
            <ac:grpSpMk id="6" creationId="{3ADDB20C-5F68-A247-A3F3-C47983BF7718}"/>
          </ac:grpSpMkLst>
        </pc:grpChg>
        <pc:grpChg chg="mod">
          <ac:chgData name="隆誠 堀本" userId="2a8589c694f2ec76" providerId="LiveId" clId="{941F063C-AA7C-432A-A759-70B301AD2747}" dt="2024-02-06T04:50:58.753" v="2115" actId="207"/>
          <ac:grpSpMkLst>
            <pc:docMk/>
            <pc:sldMk cId="3445539198" sldId="471"/>
            <ac:grpSpMk id="7" creationId="{AD52E21D-9853-CE87-93BE-791F9E393775}"/>
          </ac:grpSpMkLst>
        </pc:grpChg>
        <pc:grpChg chg="add mod">
          <ac:chgData name="隆誠 堀本" userId="2a8589c694f2ec76" providerId="LiveId" clId="{941F063C-AA7C-432A-A759-70B301AD2747}" dt="2024-02-06T05:02:44.049" v="2183" actId="164"/>
          <ac:grpSpMkLst>
            <pc:docMk/>
            <pc:sldMk cId="3445539198" sldId="471"/>
            <ac:grpSpMk id="111" creationId="{760D241E-2025-04B7-F1E6-A1BD18B3CC79}"/>
          </ac:grpSpMkLst>
        </pc:grpChg>
        <pc:grpChg chg="add mod">
          <ac:chgData name="隆誠 堀本" userId="2a8589c694f2ec76" providerId="LiveId" clId="{941F063C-AA7C-432A-A759-70B301AD2747}" dt="2024-02-06T05:04:12.362" v="2193" actId="164"/>
          <ac:grpSpMkLst>
            <pc:docMk/>
            <pc:sldMk cId="3445539198" sldId="471"/>
            <ac:grpSpMk id="115" creationId="{914949F8-1BF0-1CA4-4CF7-1F7BD4744B60}"/>
          </ac:grpSpMkLst>
        </pc:grpChg>
        <pc:grpChg chg="add mod">
          <ac:chgData name="隆誠 堀本" userId="2a8589c694f2ec76" providerId="LiveId" clId="{941F063C-AA7C-432A-A759-70B301AD2747}" dt="2024-02-06T05:04:12.362" v="2193" actId="164"/>
          <ac:grpSpMkLst>
            <pc:docMk/>
            <pc:sldMk cId="3445539198" sldId="471"/>
            <ac:grpSpMk id="125" creationId="{1F5A4040-4184-4CAE-B2DC-35F394E7E8CF}"/>
          </ac:grpSpMkLst>
        </pc:grpChg>
        <pc:cxnChg chg="mod">
          <ac:chgData name="隆誠 堀本" userId="2a8589c694f2ec76" providerId="LiveId" clId="{941F063C-AA7C-432A-A759-70B301AD2747}" dt="2024-02-06T04:50:58.753" v="2115" actId="207"/>
          <ac:cxnSpMkLst>
            <pc:docMk/>
            <pc:sldMk cId="3445539198" sldId="471"/>
            <ac:cxnSpMk id="10" creationId="{A8482ED7-2180-8503-07E9-58B9D4E1BD59}"/>
          </ac:cxnSpMkLst>
        </pc:cxnChg>
        <pc:cxnChg chg="mod">
          <ac:chgData name="隆誠 堀本" userId="2a8589c694f2ec76" providerId="LiveId" clId="{941F063C-AA7C-432A-A759-70B301AD2747}" dt="2024-02-06T04:50:58.753" v="2115" actId="207"/>
          <ac:cxnSpMkLst>
            <pc:docMk/>
            <pc:sldMk cId="3445539198" sldId="471"/>
            <ac:cxnSpMk id="11" creationId="{48332440-67F7-F6FC-3868-E3176BF39C84}"/>
          </ac:cxnSpMkLst>
        </pc:cxnChg>
        <pc:cxnChg chg="mod">
          <ac:chgData name="隆誠 堀本" userId="2a8589c694f2ec76" providerId="LiveId" clId="{941F063C-AA7C-432A-A759-70B301AD2747}" dt="2024-02-06T04:50:58.753" v="2115" actId="207"/>
          <ac:cxnSpMkLst>
            <pc:docMk/>
            <pc:sldMk cId="3445539198" sldId="471"/>
            <ac:cxnSpMk id="12" creationId="{162EA575-7457-E0B8-4FF2-DBE85518E76F}"/>
          </ac:cxnSpMkLst>
        </pc:cxnChg>
        <pc:cxnChg chg="mod">
          <ac:chgData name="隆誠 堀本" userId="2a8589c694f2ec76" providerId="LiveId" clId="{941F063C-AA7C-432A-A759-70B301AD2747}" dt="2024-02-06T04:50:58.753" v="2115" actId="207"/>
          <ac:cxnSpMkLst>
            <pc:docMk/>
            <pc:sldMk cId="3445539198" sldId="471"/>
            <ac:cxnSpMk id="13" creationId="{A928E852-57AD-E053-2D2B-F2CDA35D9852}"/>
          </ac:cxnSpMkLst>
        </pc:cxnChg>
        <pc:cxnChg chg="mod">
          <ac:chgData name="隆誠 堀本" userId="2a8589c694f2ec76" providerId="LiveId" clId="{941F063C-AA7C-432A-A759-70B301AD2747}" dt="2024-02-06T04:50:58.753" v="2115" actId="207"/>
          <ac:cxnSpMkLst>
            <pc:docMk/>
            <pc:sldMk cId="3445539198" sldId="471"/>
            <ac:cxnSpMk id="14" creationId="{4493A88F-6B14-5EE6-B325-597654996F3D}"/>
          </ac:cxnSpMkLst>
        </pc:cxnChg>
        <pc:cxnChg chg="mod">
          <ac:chgData name="隆誠 堀本" userId="2a8589c694f2ec76" providerId="LiveId" clId="{941F063C-AA7C-432A-A759-70B301AD2747}" dt="2024-02-06T04:50:58.753" v="2115" actId="207"/>
          <ac:cxnSpMkLst>
            <pc:docMk/>
            <pc:sldMk cId="3445539198" sldId="471"/>
            <ac:cxnSpMk id="15" creationId="{D2E9FC84-4264-58A6-5C93-98DA2F2CCC2C}"/>
          </ac:cxnSpMkLst>
        </pc:cxnChg>
        <pc:cxnChg chg="mod">
          <ac:chgData name="隆誠 堀本" userId="2a8589c694f2ec76" providerId="LiveId" clId="{941F063C-AA7C-432A-A759-70B301AD2747}" dt="2024-02-06T04:50:58.753" v="2115" actId="207"/>
          <ac:cxnSpMkLst>
            <pc:docMk/>
            <pc:sldMk cId="3445539198" sldId="471"/>
            <ac:cxnSpMk id="16" creationId="{01FA8C33-4EAE-FF43-C642-40E012044C03}"/>
          </ac:cxnSpMkLst>
        </pc:cxnChg>
        <pc:cxnChg chg="add mod">
          <ac:chgData name="隆誠 堀本" userId="2a8589c694f2ec76" providerId="LiveId" clId="{941F063C-AA7C-432A-A759-70B301AD2747}" dt="2024-02-06T05:01:17.095" v="2178" actId="164"/>
          <ac:cxnSpMkLst>
            <pc:docMk/>
            <pc:sldMk cId="3445539198" sldId="471"/>
            <ac:cxnSpMk id="59" creationId="{75BE2752-9914-1955-9B98-35707B1BE511}"/>
          </ac:cxnSpMkLst>
        </pc:cxnChg>
        <pc:cxnChg chg="add mod">
          <ac:chgData name="隆誠 堀本" userId="2a8589c694f2ec76" providerId="LiveId" clId="{941F063C-AA7C-432A-A759-70B301AD2747}" dt="2024-02-06T05:01:17.095" v="2178" actId="164"/>
          <ac:cxnSpMkLst>
            <pc:docMk/>
            <pc:sldMk cId="3445539198" sldId="471"/>
            <ac:cxnSpMk id="68" creationId="{C625F8D8-E684-B715-4367-6FCED21B7FBA}"/>
          </ac:cxnSpMkLst>
        </pc:cxnChg>
        <pc:cxnChg chg="add mod">
          <ac:chgData name="隆誠 堀本" userId="2a8589c694f2ec76" providerId="LiveId" clId="{941F063C-AA7C-432A-A759-70B301AD2747}" dt="2024-02-06T05:01:17.095" v="2178" actId="164"/>
          <ac:cxnSpMkLst>
            <pc:docMk/>
            <pc:sldMk cId="3445539198" sldId="471"/>
            <ac:cxnSpMk id="82" creationId="{58A07DE2-D23D-D070-123C-C45EBDAE09E5}"/>
          </ac:cxnSpMkLst>
        </pc:cxnChg>
        <pc:cxnChg chg="add del mod">
          <ac:chgData name="隆誠 堀本" userId="2a8589c694f2ec76" providerId="LiveId" clId="{941F063C-AA7C-432A-A759-70B301AD2747}" dt="2024-02-06T04:44:03.818" v="2039" actId="478"/>
          <ac:cxnSpMkLst>
            <pc:docMk/>
            <pc:sldMk cId="3445539198" sldId="471"/>
            <ac:cxnSpMk id="85" creationId="{7AB65D87-8D30-BA0F-7A26-F8CDA5E62BFF}"/>
          </ac:cxnSpMkLst>
        </pc:cxnChg>
        <pc:cxnChg chg="add mod">
          <ac:chgData name="隆誠 堀本" userId="2a8589c694f2ec76" providerId="LiveId" clId="{941F063C-AA7C-432A-A759-70B301AD2747}" dt="2024-02-06T05:01:17.095" v="2178" actId="164"/>
          <ac:cxnSpMkLst>
            <pc:docMk/>
            <pc:sldMk cId="3445539198" sldId="471"/>
            <ac:cxnSpMk id="86" creationId="{D5C318AF-0EC5-344B-5281-CFBB8067D3B8}"/>
          </ac:cxnSpMkLst>
        </pc:cxnChg>
        <pc:cxnChg chg="add mod">
          <ac:chgData name="隆誠 堀本" userId="2a8589c694f2ec76" providerId="LiveId" clId="{941F063C-AA7C-432A-A759-70B301AD2747}" dt="2024-02-06T04:45:00.916" v="2050" actId="1076"/>
          <ac:cxnSpMkLst>
            <pc:docMk/>
            <pc:sldMk cId="3445539198" sldId="471"/>
            <ac:cxnSpMk id="87" creationId="{EEB9681E-BEF9-1907-0EA7-9ED7AEDFECAB}"/>
          </ac:cxnSpMkLst>
        </pc:cxnChg>
        <pc:cxnChg chg="add mod">
          <ac:chgData name="隆誠 堀本" userId="2a8589c694f2ec76" providerId="LiveId" clId="{941F063C-AA7C-432A-A759-70B301AD2747}" dt="2024-02-06T05:01:17.095" v="2178" actId="164"/>
          <ac:cxnSpMkLst>
            <pc:docMk/>
            <pc:sldMk cId="3445539198" sldId="471"/>
            <ac:cxnSpMk id="88" creationId="{9904C164-D160-5843-90B8-F068870D5DDC}"/>
          </ac:cxnSpMkLst>
        </pc:cxnChg>
        <pc:cxnChg chg="add mod">
          <ac:chgData name="隆誠 堀本" userId="2a8589c694f2ec76" providerId="LiveId" clId="{941F063C-AA7C-432A-A759-70B301AD2747}" dt="2024-02-06T05:01:17.095" v="2178" actId="164"/>
          <ac:cxnSpMkLst>
            <pc:docMk/>
            <pc:sldMk cId="3445539198" sldId="471"/>
            <ac:cxnSpMk id="89" creationId="{E0AC8EF8-6007-926F-8E73-6E3CE58269AD}"/>
          </ac:cxnSpMkLst>
        </pc:cxnChg>
        <pc:cxnChg chg="add mod">
          <ac:chgData name="隆誠 堀本" userId="2a8589c694f2ec76" providerId="LiveId" clId="{941F063C-AA7C-432A-A759-70B301AD2747}" dt="2024-02-06T05:03:53.861" v="2191" actId="14100"/>
          <ac:cxnSpMkLst>
            <pc:docMk/>
            <pc:sldMk cId="3445539198" sldId="471"/>
            <ac:cxnSpMk id="113" creationId="{FDDC789B-C85C-C86F-78DF-A4B47976BAAD}"/>
          </ac:cxnSpMkLst>
        </pc:cxnChg>
        <pc:cxnChg chg="add mod">
          <ac:chgData name="隆誠 堀本" userId="2a8589c694f2ec76" providerId="LiveId" clId="{941F063C-AA7C-432A-A759-70B301AD2747}" dt="2024-02-06T05:02:44.049" v="2183" actId="164"/>
          <ac:cxnSpMkLst>
            <pc:docMk/>
            <pc:sldMk cId="3445539198" sldId="471"/>
            <ac:cxnSpMk id="114" creationId="{9AA1D167-589A-E1ED-9536-5328406008C8}"/>
          </ac:cxnSpMkLst>
        </pc:cxnChg>
        <pc:cxnChg chg="add mod">
          <ac:chgData name="隆誠 堀本" userId="2a8589c694f2ec76" providerId="LiveId" clId="{941F063C-AA7C-432A-A759-70B301AD2747}" dt="2024-02-06T05:04:12.362" v="2193" actId="164"/>
          <ac:cxnSpMkLst>
            <pc:docMk/>
            <pc:sldMk cId="3445539198" sldId="471"/>
            <ac:cxnSpMk id="117" creationId="{4A6C70A9-A56F-C89B-55F2-943A0D9FD833}"/>
          </ac:cxnSpMkLst>
        </pc:cxnChg>
        <pc:cxnChg chg="add mod">
          <ac:chgData name="隆誠 堀本" userId="2a8589c694f2ec76" providerId="LiveId" clId="{941F063C-AA7C-432A-A759-70B301AD2747}" dt="2024-02-06T05:04:12.362" v="2193" actId="164"/>
          <ac:cxnSpMkLst>
            <pc:docMk/>
            <pc:sldMk cId="3445539198" sldId="471"/>
            <ac:cxnSpMk id="118" creationId="{870A9783-221C-51B4-686D-7E24AC64BA3C}"/>
          </ac:cxnSpMkLst>
        </pc:cxnChg>
      </pc:sldChg>
      <pc:sldChg chg="addSp delSp modSp add mod">
        <pc:chgData name="隆誠 堀本" userId="2a8589c694f2ec76" providerId="LiveId" clId="{941F063C-AA7C-432A-A759-70B301AD2747}" dt="2024-02-06T05:28:40.974" v="2265" actId="14100"/>
        <pc:sldMkLst>
          <pc:docMk/>
          <pc:sldMk cId="1431641736" sldId="472"/>
        </pc:sldMkLst>
        <pc:spChg chg="add mod">
          <ac:chgData name="隆誠 堀本" userId="2a8589c694f2ec76" providerId="LiveId" clId="{941F063C-AA7C-432A-A759-70B301AD2747}" dt="2024-02-06T05:26:11.782" v="2263" actId="164"/>
          <ac:spMkLst>
            <pc:docMk/>
            <pc:sldMk cId="1431641736" sldId="472"/>
            <ac:spMk id="2" creationId="{F1250C70-6D96-8E15-013B-E08BB305BCB8}"/>
          </ac:spMkLst>
        </pc:spChg>
        <pc:spChg chg="mod">
          <ac:chgData name="隆誠 堀本" userId="2a8589c694f2ec76" providerId="LiveId" clId="{941F063C-AA7C-432A-A759-70B301AD2747}" dt="2024-02-06T05:09:41.305" v="2202" actId="14100"/>
          <ac:spMkLst>
            <pc:docMk/>
            <pc:sldMk cId="1431641736" sldId="472"/>
            <ac:spMk id="4" creationId="{914CA8E9-FFC3-377D-19B6-94EC4699B820}"/>
          </ac:spMkLst>
        </pc:spChg>
        <pc:spChg chg="add mod">
          <ac:chgData name="隆誠 堀本" userId="2a8589c694f2ec76" providerId="LiveId" clId="{941F063C-AA7C-432A-A759-70B301AD2747}" dt="2024-02-06T05:26:11.782" v="2263" actId="164"/>
          <ac:spMkLst>
            <pc:docMk/>
            <pc:sldMk cId="1431641736" sldId="472"/>
            <ac:spMk id="6" creationId="{F16737D8-8CD6-8443-A8CC-CF88130AD052}"/>
          </ac:spMkLst>
        </pc:spChg>
        <pc:spChg chg="add mod">
          <ac:chgData name="隆誠 堀本" userId="2a8589c694f2ec76" providerId="LiveId" clId="{941F063C-AA7C-432A-A759-70B301AD2747}" dt="2024-02-06T05:26:11.782" v="2263" actId="164"/>
          <ac:spMkLst>
            <pc:docMk/>
            <pc:sldMk cId="1431641736" sldId="472"/>
            <ac:spMk id="8" creationId="{4759C137-1E8A-1F22-DCA8-2D976908ABBF}"/>
          </ac:spMkLst>
        </pc:spChg>
        <pc:spChg chg="add mod">
          <ac:chgData name="隆誠 堀本" userId="2a8589c694f2ec76" providerId="LiveId" clId="{941F063C-AA7C-432A-A759-70B301AD2747}" dt="2024-02-06T05:26:11.782" v="2263" actId="164"/>
          <ac:spMkLst>
            <pc:docMk/>
            <pc:sldMk cId="1431641736" sldId="472"/>
            <ac:spMk id="9" creationId="{77B31818-395C-D1FE-623F-54FA03A34847}"/>
          </ac:spMkLst>
        </pc:spChg>
        <pc:spChg chg="add mod">
          <ac:chgData name="隆誠 堀本" userId="2a8589c694f2ec76" providerId="LiveId" clId="{941F063C-AA7C-432A-A759-70B301AD2747}" dt="2024-02-06T05:26:11.782" v="2263" actId="164"/>
          <ac:spMkLst>
            <pc:docMk/>
            <pc:sldMk cId="1431641736" sldId="472"/>
            <ac:spMk id="22" creationId="{90644019-426B-4452-0ECE-E3AD051A99FA}"/>
          </ac:spMkLst>
        </pc:spChg>
        <pc:spChg chg="add mod">
          <ac:chgData name="隆誠 堀本" userId="2a8589c694f2ec76" providerId="LiveId" clId="{941F063C-AA7C-432A-A759-70B301AD2747}" dt="2024-02-06T05:26:11.782" v="2263" actId="164"/>
          <ac:spMkLst>
            <pc:docMk/>
            <pc:sldMk cId="1431641736" sldId="472"/>
            <ac:spMk id="23" creationId="{7ED4D400-DAEA-4898-F029-5F76B3A63BBC}"/>
          </ac:spMkLst>
        </pc:spChg>
        <pc:spChg chg="add mod">
          <ac:chgData name="隆誠 堀本" userId="2a8589c694f2ec76" providerId="LiveId" clId="{941F063C-AA7C-432A-A759-70B301AD2747}" dt="2024-02-06T05:26:11.782" v="2263" actId="164"/>
          <ac:spMkLst>
            <pc:docMk/>
            <pc:sldMk cId="1431641736" sldId="472"/>
            <ac:spMk id="24" creationId="{D60A0F30-D6C4-BB04-03B7-09184F771CA5}"/>
          </ac:spMkLst>
        </pc:spChg>
        <pc:spChg chg="mod">
          <ac:chgData name="隆誠 堀本" userId="2a8589c694f2ec76" providerId="LiveId" clId="{941F063C-AA7C-432A-A759-70B301AD2747}" dt="2024-02-06T05:09:33.021" v="2201" actId="1076"/>
          <ac:spMkLst>
            <pc:docMk/>
            <pc:sldMk cId="1431641736" sldId="472"/>
            <ac:spMk id="25" creationId="{489237FE-E3B6-F784-2171-8EB0FBACB0B3}"/>
          </ac:spMkLst>
        </pc:spChg>
        <pc:spChg chg="mod">
          <ac:chgData name="隆誠 堀本" userId="2a8589c694f2ec76" providerId="LiveId" clId="{941F063C-AA7C-432A-A759-70B301AD2747}" dt="2024-02-06T05:10:35.237" v="2206" actId="1076"/>
          <ac:spMkLst>
            <pc:docMk/>
            <pc:sldMk cId="1431641736" sldId="472"/>
            <ac:spMk id="35" creationId="{73E13D22-FEC9-1824-E70C-8453F4458294}"/>
          </ac:spMkLst>
        </pc:spChg>
        <pc:spChg chg="mod">
          <ac:chgData name="隆誠 堀本" userId="2a8589c694f2ec76" providerId="LiveId" clId="{941F063C-AA7C-432A-A759-70B301AD2747}" dt="2024-02-06T05:10:42.545" v="2207" actId="1076"/>
          <ac:spMkLst>
            <pc:docMk/>
            <pc:sldMk cId="1431641736" sldId="472"/>
            <ac:spMk id="36" creationId="{C4C28ABF-6EB6-5D8C-CC1A-1BEF380E1C1B}"/>
          </ac:spMkLst>
        </pc:spChg>
        <pc:spChg chg="mod">
          <ac:chgData name="隆誠 堀本" userId="2a8589c694f2ec76" providerId="LiveId" clId="{941F063C-AA7C-432A-A759-70B301AD2747}" dt="2024-02-06T05:10:56.942" v="2208" actId="1076"/>
          <ac:spMkLst>
            <pc:docMk/>
            <pc:sldMk cId="1431641736" sldId="472"/>
            <ac:spMk id="37" creationId="{57071E94-7905-88EA-6B79-BB08CC58F6AE}"/>
          </ac:spMkLst>
        </pc:spChg>
        <pc:spChg chg="mod">
          <ac:chgData name="隆誠 堀本" userId="2a8589c694f2ec76" providerId="LiveId" clId="{941F063C-AA7C-432A-A759-70B301AD2747}" dt="2024-02-06T05:09:33.021" v="2201" actId="1076"/>
          <ac:spMkLst>
            <pc:docMk/>
            <pc:sldMk cId="1431641736" sldId="472"/>
            <ac:spMk id="96" creationId="{EEDBC738-DC23-2CEB-1AAD-60F82AECAAEC}"/>
          </ac:spMkLst>
        </pc:spChg>
        <pc:spChg chg="mod">
          <ac:chgData name="隆誠 堀本" userId="2a8589c694f2ec76" providerId="LiveId" clId="{941F063C-AA7C-432A-A759-70B301AD2747}" dt="2024-02-06T05:09:33.021" v="2201" actId="1076"/>
          <ac:spMkLst>
            <pc:docMk/>
            <pc:sldMk cId="1431641736" sldId="472"/>
            <ac:spMk id="97" creationId="{58AF424B-3DF5-D825-6BFD-7B781B7B0077}"/>
          </ac:spMkLst>
        </pc:spChg>
        <pc:spChg chg="mod">
          <ac:chgData name="隆誠 堀本" userId="2a8589c694f2ec76" providerId="LiveId" clId="{941F063C-AA7C-432A-A759-70B301AD2747}" dt="2024-02-06T05:09:33.021" v="2201" actId="1076"/>
          <ac:spMkLst>
            <pc:docMk/>
            <pc:sldMk cId="1431641736" sldId="472"/>
            <ac:spMk id="98" creationId="{386C502A-0271-3535-5765-BF3845A7A844}"/>
          </ac:spMkLst>
        </pc:spChg>
        <pc:spChg chg="mod">
          <ac:chgData name="隆誠 堀本" userId="2a8589c694f2ec76" providerId="LiveId" clId="{941F063C-AA7C-432A-A759-70B301AD2747}" dt="2024-02-06T05:09:33.021" v="2201" actId="1076"/>
          <ac:spMkLst>
            <pc:docMk/>
            <pc:sldMk cId="1431641736" sldId="472"/>
            <ac:spMk id="99" creationId="{7EC99770-0B24-77BF-446E-13569DFFFD19}"/>
          </ac:spMkLst>
        </pc:spChg>
        <pc:spChg chg="mod">
          <ac:chgData name="隆誠 堀本" userId="2a8589c694f2ec76" providerId="LiveId" clId="{941F063C-AA7C-432A-A759-70B301AD2747}" dt="2024-02-06T05:09:33.021" v="2201" actId="1076"/>
          <ac:spMkLst>
            <pc:docMk/>
            <pc:sldMk cId="1431641736" sldId="472"/>
            <ac:spMk id="100" creationId="{687EC07E-DE82-A629-0668-57E430CCFABA}"/>
          </ac:spMkLst>
        </pc:spChg>
        <pc:spChg chg="mod">
          <ac:chgData name="隆誠 堀本" userId="2a8589c694f2ec76" providerId="LiveId" clId="{941F063C-AA7C-432A-A759-70B301AD2747}" dt="2024-02-06T05:09:33.021" v="2201" actId="1076"/>
          <ac:spMkLst>
            <pc:docMk/>
            <pc:sldMk cId="1431641736" sldId="472"/>
            <ac:spMk id="101" creationId="{74E8E7E9-6DE9-A56C-D59A-5ED7BE894819}"/>
          </ac:spMkLst>
        </pc:spChg>
        <pc:spChg chg="mod">
          <ac:chgData name="隆誠 堀本" userId="2a8589c694f2ec76" providerId="LiveId" clId="{941F063C-AA7C-432A-A759-70B301AD2747}" dt="2024-02-06T05:09:33.021" v="2201" actId="1076"/>
          <ac:spMkLst>
            <pc:docMk/>
            <pc:sldMk cId="1431641736" sldId="472"/>
            <ac:spMk id="102" creationId="{F1926FDE-1DE9-9D65-7C14-28F0EFA9B287}"/>
          </ac:spMkLst>
        </pc:spChg>
        <pc:spChg chg="mod">
          <ac:chgData name="隆誠 堀本" userId="2a8589c694f2ec76" providerId="LiveId" clId="{941F063C-AA7C-432A-A759-70B301AD2747}" dt="2024-02-06T05:09:33.021" v="2201" actId="1076"/>
          <ac:spMkLst>
            <pc:docMk/>
            <pc:sldMk cId="1431641736" sldId="472"/>
            <ac:spMk id="103" creationId="{30C0BC28-8B7A-F3F9-EBC6-FAD9FD21185F}"/>
          </ac:spMkLst>
        </pc:spChg>
        <pc:spChg chg="mod">
          <ac:chgData name="隆誠 堀本" userId="2a8589c694f2ec76" providerId="LiveId" clId="{941F063C-AA7C-432A-A759-70B301AD2747}" dt="2024-02-06T05:09:33.021" v="2201" actId="1076"/>
          <ac:spMkLst>
            <pc:docMk/>
            <pc:sldMk cId="1431641736" sldId="472"/>
            <ac:spMk id="104" creationId="{168E70A6-B5C4-C700-B252-D82961690759}"/>
          </ac:spMkLst>
        </pc:spChg>
        <pc:spChg chg="mod">
          <ac:chgData name="隆誠 堀本" userId="2a8589c694f2ec76" providerId="LiveId" clId="{941F063C-AA7C-432A-A759-70B301AD2747}" dt="2024-02-06T05:09:33.021" v="2201" actId="1076"/>
          <ac:spMkLst>
            <pc:docMk/>
            <pc:sldMk cId="1431641736" sldId="472"/>
            <ac:spMk id="105" creationId="{B679BB24-E7D7-AD8F-A085-BC5EED312072}"/>
          </ac:spMkLst>
        </pc:spChg>
        <pc:spChg chg="mod">
          <ac:chgData name="隆誠 堀本" userId="2a8589c694f2ec76" providerId="LiveId" clId="{941F063C-AA7C-432A-A759-70B301AD2747}" dt="2024-02-06T05:09:33.021" v="2201" actId="1076"/>
          <ac:spMkLst>
            <pc:docMk/>
            <pc:sldMk cId="1431641736" sldId="472"/>
            <ac:spMk id="106" creationId="{8A31A78C-17A7-46B8-FF19-B4B344136C98}"/>
          </ac:spMkLst>
        </pc:spChg>
        <pc:spChg chg="mod">
          <ac:chgData name="隆誠 堀本" userId="2a8589c694f2ec76" providerId="LiveId" clId="{941F063C-AA7C-432A-A759-70B301AD2747}" dt="2024-02-06T05:09:33.021" v="2201" actId="1076"/>
          <ac:spMkLst>
            <pc:docMk/>
            <pc:sldMk cId="1431641736" sldId="472"/>
            <ac:spMk id="107" creationId="{5F56C47C-AA91-8377-2927-8BD08C6420A3}"/>
          </ac:spMkLst>
        </pc:spChg>
        <pc:spChg chg="mod">
          <ac:chgData name="隆誠 堀本" userId="2a8589c694f2ec76" providerId="LiveId" clId="{941F063C-AA7C-432A-A759-70B301AD2747}" dt="2024-02-06T05:10:02.235" v="2203" actId="14100"/>
          <ac:spMkLst>
            <pc:docMk/>
            <pc:sldMk cId="1431641736" sldId="472"/>
            <ac:spMk id="108" creationId="{07FCA7F6-C5CA-B53F-EA94-3454A16CCE72}"/>
          </ac:spMkLst>
        </pc:spChg>
        <pc:spChg chg="mod">
          <ac:chgData name="隆誠 堀本" userId="2a8589c694f2ec76" providerId="LiveId" clId="{941F063C-AA7C-432A-A759-70B301AD2747}" dt="2024-02-06T05:10:10.007" v="2204" actId="14100"/>
          <ac:spMkLst>
            <pc:docMk/>
            <pc:sldMk cId="1431641736" sldId="472"/>
            <ac:spMk id="109" creationId="{3AAFDD45-D306-C0BB-B9E7-1D5314233EDE}"/>
          </ac:spMkLst>
        </pc:spChg>
        <pc:spChg chg="mod">
          <ac:chgData name="隆誠 堀本" userId="2a8589c694f2ec76" providerId="LiveId" clId="{941F063C-AA7C-432A-A759-70B301AD2747}" dt="2024-02-06T05:10:18.920" v="2205" actId="14100"/>
          <ac:spMkLst>
            <pc:docMk/>
            <pc:sldMk cId="1431641736" sldId="472"/>
            <ac:spMk id="110" creationId="{B591C3B6-F63D-AB79-0802-FB24DC08013D}"/>
          </ac:spMkLst>
        </pc:spChg>
        <pc:spChg chg="mod">
          <ac:chgData name="隆誠 堀本" userId="2a8589c694f2ec76" providerId="LiveId" clId="{941F063C-AA7C-432A-A759-70B301AD2747}" dt="2024-02-06T05:21:27.177" v="2249" actId="20577"/>
          <ac:spMkLst>
            <pc:docMk/>
            <pc:sldMk cId="1431641736" sldId="472"/>
            <ac:spMk id="112" creationId="{476349D1-5BB7-1B09-AEF8-89810EE61C46}"/>
          </ac:spMkLst>
        </pc:spChg>
        <pc:spChg chg="mod">
          <ac:chgData name="隆誠 堀本" userId="2a8589c694f2ec76" providerId="LiveId" clId="{941F063C-AA7C-432A-A759-70B301AD2747}" dt="2024-02-06T05:21:31.065" v="2251" actId="20577"/>
          <ac:spMkLst>
            <pc:docMk/>
            <pc:sldMk cId="1431641736" sldId="472"/>
            <ac:spMk id="116" creationId="{0D3EEAC3-5515-C6E0-A821-6CEDA6A74780}"/>
          </ac:spMkLst>
        </pc:spChg>
        <pc:grpChg chg="add mod">
          <ac:chgData name="隆誠 堀本" userId="2a8589c694f2ec76" providerId="LiveId" clId="{941F063C-AA7C-432A-A759-70B301AD2747}" dt="2024-02-06T05:28:40.974" v="2265" actId="14100"/>
          <ac:grpSpMkLst>
            <pc:docMk/>
            <pc:sldMk cId="1431641736" sldId="472"/>
            <ac:grpSpMk id="26" creationId="{A751297B-4D72-1FCD-49A0-B632B4762413}"/>
          </ac:grpSpMkLst>
        </pc:grpChg>
        <pc:grpChg chg="mod">
          <ac:chgData name="隆誠 堀本" userId="2a8589c694f2ec76" providerId="LiveId" clId="{941F063C-AA7C-432A-A759-70B301AD2747}" dt="2024-02-06T05:26:11.782" v="2263" actId="164"/>
          <ac:grpSpMkLst>
            <pc:docMk/>
            <pc:sldMk cId="1431641736" sldId="472"/>
            <ac:grpSpMk id="125" creationId="{92357836-5DEB-1BC7-573B-1F7673211497}"/>
          </ac:grpSpMkLst>
        </pc:grpChg>
        <pc:cxnChg chg="del">
          <ac:chgData name="隆誠 堀本" userId="2a8589c694f2ec76" providerId="LiveId" clId="{941F063C-AA7C-432A-A759-70B301AD2747}" dt="2024-02-06T05:11:36.103" v="2218" actId="478"/>
          <ac:cxnSpMkLst>
            <pc:docMk/>
            <pc:sldMk cId="1431641736" sldId="472"/>
            <ac:cxnSpMk id="113" creationId="{EC4A35A5-5972-306E-B57B-3CB6DF3835E8}"/>
          </ac:cxnSpMkLst>
        </pc:cxnChg>
        <pc:cxnChg chg="del">
          <ac:chgData name="隆誠 堀本" userId="2a8589c694f2ec76" providerId="LiveId" clId="{941F063C-AA7C-432A-A759-70B301AD2747}" dt="2024-02-06T05:11:32.727" v="2217" actId="478"/>
          <ac:cxnSpMkLst>
            <pc:docMk/>
            <pc:sldMk cId="1431641736" sldId="472"/>
            <ac:cxnSpMk id="114" creationId="{B26F489B-47E9-8C02-3C75-40F63010D520}"/>
          </ac:cxnSpMkLst>
        </pc:cxnChg>
        <pc:cxnChg chg="del mod">
          <ac:chgData name="隆誠 堀本" userId="2a8589c694f2ec76" providerId="LiveId" clId="{941F063C-AA7C-432A-A759-70B301AD2747}" dt="2024-02-06T05:11:08.120" v="2210" actId="478"/>
          <ac:cxnSpMkLst>
            <pc:docMk/>
            <pc:sldMk cId="1431641736" sldId="472"/>
            <ac:cxnSpMk id="117" creationId="{C545CF3E-81A7-8355-7BA8-F658F357DB1E}"/>
          </ac:cxnSpMkLst>
        </pc:cxnChg>
        <pc:cxnChg chg="del">
          <ac:chgData name="隆誠 堀本" userId="2a8589c694f2ec76" providerId="LiveId" clId="{941F063C-AA7C-432A-A759-70B301AD2747}" dt="2024-02-06T05:11:11.659" v="2211" actId="478"/>
          <ac:cxnSpMkLst>
            <pc:docMk/>
            <pc:sldMk cId="1431641736" sldId="472"/>
            <ac:cxnSpMk id="118" creationId="{6A111491-F259-2DFF-2288-AB9B0448AC47}"/>
          </ac:cxnSpMkLst>
        </pc:cxnChg>
      </pc:sldChg>
      <pc:sldChg chg="addSp modSp add mod">
        <pc:chgData name="隆誠 堀本" userId="2a8589c694f2ec76" providerId="LiveId" clId="{941F063C-AA7C-432A-A759-70B301AD2747}" dt="2024-02-06T05:21:00.952" v="2247" actId="2711"/>
        <pc:sldMkLst>
          <pc:docMk/>
          <pc:sldMk cId="503475933" sldId="473"/>
        </pc:sldMkLst>
        <pc:spChg chg="add mod">
          <ac:chgData name="隆誠 堀本" userId="2a8589c694f2ec76" providerId="LiveId" clId="{941F063C-AA7C-432A-A759-70B301AD2747}" dt="2024-02-06T05:21:00.952" v="2247" actId="2711"/>
          <ac:spMkLst>
            <pc:docMk/>
            <pc:sldMk cId="503475933" sldId="473"/>
            <ac:spMk id="2" creationId="{79463A86-CA25-8AB4-D89B-2AFED2358E86}"/>
          </ac:spMkLst>
        </pc:spChg>
        <pc:spChg chg="add mod">
          <ac:chgData name="隆誠 堀本" userId="2a8589c694f2ec76" providerId="LiveId" clId="{941F063C-AA7C-432A-A759-70B301AD2747}" dt="2024-02-06T05:18:37.725" v="2241" actId="164"/>
          <ac:spMkLst>
            <pc:docMk/>
            <pc:sldMk cId="503475933" sldId="473"/>
            <ac:spMk id="6" creationId="{E56EEDFF-F2C4-81E3-B299-FC5336031FE1}"/>
          </ac:spMkLst>
        </pc:spChg>
        <pc:spChg chg="mod">
          <ac:chgData name="隆誠 堀本" userId="2a8589c694f2ec76" providerId="LiveId" clId="{941F063C-AA7C-432A-A759-70B301AD2747}" dt="2024-02-06T05:13:31.946" v="2222" actId="20577"/>
          <ac:spMkLst>
            <pc:docMk/>
            <pc:sldMk cId="503475933" sldId="473"/>
            <ac:spMk id="112" creationId="{FF33B4C7-C3EB-3F66-3B75-01F5205C6591}"/>
          </ac:spMkLst>
        </pc:spChg>
        <pc:spChg chg="mod">
          <ac:chgData name="隆誠 堀本" userId="2a8589c694f2ec76" providerId="LiveId" clId="{941F063C-AA7C-432A-A759-70B301AD2747}" dt="2024-02-06T05:13:42.484" v="2230" actId="20577"/>
          <ac:spMkLst>
            <pc:docMk/>
            <pc:sldMk cId="503475933" sldId="473"/>
            <ac:spMk id="116" creationId="{00E59928-F9D7-161C-68A6-7C0B348A4794}"/>
          </ac:spMkLst>
        </pc:spChg>
        <pc:grpChg chg="add mod">
          <ac:chgData name="隆誠 堀本" userId="2a8589c694f2ec76" providerId="LiveId" clId="{941F063C-AA7C-432A-A759-70B301AD2747}" dt="2024-02-06T05:18:37.725" v="2241" actId="164"/>
          <ac:grpSpMkLst>
            <pc:docMk/>
            <pc:sldMk cId="503475933" sldId="473"/>
            <ac:grpSpMk id="8" creationId="{771E3F69-DED6-50EE-8080-8852FB69CE7C}"/>
          </ac:grpSpMkLst>
        </pc:grpChg>
        <pc:grpChg chg="mod">
          <ac:chgData name="隆誠 堀本" userId="2a8589c694f2ec76" providerId="LiveId" clId="{941F063C-AA7C-432A-A759-70B301AD2747}" dt="2024-02-06T05:18:37.725" v="2241" actId="164"/>
          <ac:grpSpMkLst>
            <pc:docMk/>
            <pc:sldMk cId="503475933" sldId="473"/>
            <ac:grpSpMk id="125" creationId="{911C3938-6495-EEBB-ECF5-7AB40DAAB9BC}"/>
          </ac:grpSpMkLst>
        </pc:grpChg>
      </pc:sldChg>
      <pc:sldChg chg="addSp modSp add mod">
        <pc:chgData name="隆誠 堀本" userId="2a8589c694f2ec76" providerId="LiveId" clId="{941F063C-AA7C-432A-A759-70B301AD2747}" dt="2024-02-06T05:20:39.892" v="2244" actId="2711"/>
        <pc:sldMkLst>
          <pc:docMk/>
          <pc:sldMk cId="1844603692" sldId="474"/>
        </pc:sldMkLst>
        <pc:spChg chg="add mod">
          <ac:chgData name="隆誠 堀本" userId="2a8589c694f2ec76" providerId="LiveId" clId="{941F063C-AA7C-432A-A759-70B301AD2747}" dt="2024-02-06T05:20:39.892" v="2244" actId="2711"/>
          <ac:spMkLst>
            <pc:docMk/>
            <pc:sldMk cId="1844603692" sldId="474"/>
            <ac:spMk id="2" creationId="{5EA36C17-2AB4-CA84-7BE5-9C3053850EC3}"/>
          </ac:spMkLst>
        </pc:spChg>
        <pc:spChg chg="add mod">
          <ac:chgData name="隆誠 堀本" userId="2a8589c694f2ec76" providerId="LiveId" clId="{941F063C-AA7C-432A-A759-70B301AD2747}" dt="2024-02-06T05:19:00.805" v="2243" actId="164"/>
          <ac:spMkLst>
            <pc:docMk/>
            <pc:sldMk cId="1844603692" sldId="474"/>
            <ac:spMk id="6" creationId="{A4399D81-65EC-37BF-13DA-EB1D44D37E72}"/>
          </ac:spMkLst>
        </pc:spChg>
        <pc:spChg chg="mod">
          <ac:chgData name="隆誠 堀本" userId="2a8589c694f2ec76" providerId="LiveId" clId="{941F063C-AA7C-432A-A759-70B301AD2747}" dt="2024-02-06T05:14:04.756" v="2235" actId="1076"/>
          <ac:spMkLst>
            <pc:docMk/>
            <pc:sldMk cId="1844603692" sldId="474"/>
            <ac:spMk id="116" creationId="{9B59E2C5-42CE-5F89-B51E-63DDA72ADC74}"/>
          </ac:spMkLst>
        </pc:spChg>
        <pc:grpChg chg="add mod">
          <ac:chgData name="隆誠 堀本" userId="2a8589c694f2ec76" providerId="LiveId" clId="{941F063C-AA7C-432A-A759-70B301AD2747}" dt="2024-02-06T05:19:00.805" v="2243" actId="164"/>
          <ac:grpSpMkLst>
            <pc:docMk/>
            <pc:sldMk cId="1844603692" sldId="474"/>
            <ac:grpSpMk id="8" creationId="{6CD6A6CB-C771-3304-E223-BEBD19350CE5}"/>
          </ac:grpSpMkLst>
        </pc:grpChg>
        <pc:grpChg chg="mod">
          <ac:chgData name="隆誠 堀本" userId="2a8589c694f2ec76" providerId="LiveId" clId="{941F063C-AA7C-432A-A759-70B301AD2747}" dt="2024-02-06T05:19:00.805" v="2243" actId="164"/>
          <ac:grpSpMkLst>
            <pc:docMk/>
            <pc:sldMk cId="1844603692" sldId="474"/>
            <ac:grpSpMk id="125" creationId="{8706AA71-D781-98E0-6DD6-E8DE5E7B812F}"/>
          </ac:grpSpMkLst>
        </pc:grpChg>
      </pc:sldChg>
      <pc:sldChg chg="addSp modSp add mod ord">
        <pc:chgData name="隆誠 堀本" userId="2a8589c694f2ec76" providerId="LiveId" clId="{941F063C-AA7C-432A-A759-70B301AD2747}" dt="2024-02-06T05:33:59.712" v="2281" actId="164"/>
        <pc:sldMkLst>
          <pc:docMk/>
          <pc:sldMk cId="319636304" sldId="475"/>
        </pc:sldMkLst>
        <pc:spChg chg="add mod">
          <ac:chgData name="隆誠 堀本" userId="2a8589c694f2ec76" providerId="LiveId" clId="{941F063C-AA7C-432A-A759-70B301AD2747}" dt="2024-02-06T05:33:59.712" v="2281" actId="164"/>
          <ac:spMkLst>
            <pc:docMk/>
            <pc:sldMk cId="319636304" sldId="475"/>
            <ac:spMk id="9" creationId="{452129F6-5258-CC66-EFB5-B6DE340B09AE}"/>
          </ac:spMkLst>
        </pc:spChg>
        <pc:spChg chg="add mod">
          <ac:chgData name="隆誠 堀本" userId="2a8589c694f2ec76" providerId="LiveId" clId="{941F063C-AA7C-432A-A759-70B301AD2747}" dt="2024-02-06T05:33:59.712" v="2281" actId="164"/>
          <ac:spMkLst>
            <pc:docMk/>
            <pc:sldMk cId="319636304" sldId="475"/>
            <ac:spMk id="22" creationId="{D429C4E8-ABAF-46AC-B907-DA9E181A4B69}"/>
          </ac:spMkLst>
        </pc:spChg>
        <pc:spChg chg="add mod">
          <ac:chgData name="隆誠 堀本" userId="2a8589c694f2ec76" providerId="LiveId" clId="{941F063C-AA7C-432A-A759-70B301AD2747}" dt="2024-02-06T05:33:59.712" v="2281" actId="164"/>
          <ac:spMkLst>
            <pc:docMk/>
            <pc:sldMk cId="319636304" sldId="475"/>
            <ac:spMk id="23" creationId="{6152F7B4-0CC0-101A-E0E1-BFAF5B662234}"/>
          </ac:spMkLst>
        </pc:spChg>
        <pc:spChg chg="mod">
          <ac:chgData name="隆誠 堀本" userId="2a8589c694f2ec76" providerId="LiveId" clId="{941F063C-AA7C-432A-A759-70B301AD2747}" dt="2024-02-06T05:32:29.364" v="2271" actId="1076"/>
          <ac:spMkLst>
            <pc:docMk/>
            <pc:sldMk cId="319636304" sldId="475"/>
            <ac:spMk id="116" creationId="{6B97B803-8D31-9849-D41B-BD7CA02BDAEA}"/>
          </ac:spMkLst>
        </pc:spChg>
        <pc:grpChg chg="mod">
          <ac:chgData name="隆誠 堀本" userId="2a8589c694f2ec76" providerId="LiveId" clId="{941F063C-AA7C-432A-A759-70B301AD2747}" dt="2024-02-06T05:33:59.712" v="2281" actId="164"/>
          <ac:grpSpMkLst>
            <pc:docMk/>
            <pc:sldMk cId="319636304" sldId="475"/>
            <ac:grpSpMk id="8" creationId="{DB4A3AC6-2792-A874-0E10-7AAF77897BAA}"/>
          </ac:grpSpMkLst>
        </pc:grpChg>
        <pc:grpChg chg="add mod">
          <ac:chgData name="隆誠 堀本" userId="2a8589c694f2ec76" providerId="LiveId" clId="{941F063C-AA7C-432A-A759-70B301AD2747}" dt="2024-02-06T05:33:59.712" v="2281" actId="164"/>
          <ac:grpSpMkLst>
            <pc:docMk/>
            <pc:sldMk cId="319636304" sldId="475"/>
            <ac:grpSpMk id="24" creationId="{6BB22403-326F-B772-D90B-6B5C09D4E5DC}"/>
          </ac:grpSpMkLst>
        </pc:grpChg>
      </pc:sldChg>
      <pc:sldChg chg="modSp add ord">
        <pc:chgData name="隆誠 堀本" userId="2a8589c694f2ec76" providerId="LiveId" clId="{941F063C-AA7C-432A-A759-70B301AD2747}" dt="2024-02-06T07:50:05.425" v="2855"/>
        <pc:sldMkLst>
          <pc:docMk/>
          <pc:sldMk cId="1687409500" sldId="476"/>
        </pc:sldMkLst>
        <pc:graphicFrameChg chg="mod">
          <ac:chgData name="隆誠 堀本" userId="2a8589c694f2ec76" providerId="LiveId" clId="{941F063C-AA7C-432A-A759-70B301AD2747}" dt="2024-02-06T06:37:46.635" v="2743" actId="207"/>
          <ac:graphicFrameMkLst>
            <pc:docMk/>
            <pc:sldMk cId="1687409500" sldId="476"/>
            <ac:graphicFrameMk id="4" creationId="{8015F17A-9987-B016-0D81-5CBD4BA74BD9}"/>
          </ac:graphicFrameMkLst>
        </pc:graphicFrameChg>
      </pc:sldChg>
      <pc:sldChg chg="add ord">
        <pc:chgData name="隆誠 堀本" userId="2a8589c694f2ec76" providerId="LiveId" clId="{941F063C-AA7C-432A-A759-70B301AD2747}" dt="2024-02-06T07:50:05.425" v="2855"/>
        <pc:sldMkLst>
          <pc:docMk/>
          <pc:sldMk cId="79565411" sldId="477"/>
        </pc:sldMkLst>
      </pc:sldChg>
      <pc:sldChg chg="modSp add ord">
        <pc:chgData name="隆誠 堀本" userId="2a8589c694f2ec76" providerId="LiveId" clId="{941F063C-AA7C-432A-A759-70B301AD2747}" dt="2024-02-07T02:10:32.752" v="5349"/>
        <pc:sldMkLst>
          <pc:docMk/>
          <pc:sldMk cId="135877074" sldId="478"/>
        </pc:sldMkLst>
        <pc:graphicFrameChg chg="mod">
          <ac:chgData name="隆誠 堀本" userId="2a8589c694f2ec76" providerId="LiveId" clId="{941F063C-AA7C-432A-A759-70B301AD2747}" dt="2024-02-06T07:51:21.387" v="2863" actId="207"/>
          <ac:graphicFrameMkLst>
            <pc:docMk/>
            <pc:sldMk cId="135877074" sldId="478"/>
            <ac:graphicFrameMk id="4" creationId="{9E7BBE3B-AF52-609B-2565-331CA39358DF}"/>
          </ac:graphicFrameMkLst>
        </pc:graphicFrameChg>
      </pc:sldChg>
      <pc:sldChg chg="delSp modSp add mod ord">
        <pc:chgData name="隆誠 堀本" userId="2a8589c694f2ec76" providerId="LiveId" clId="{941F063C-AA7C-432A-A759-70B301AD2747}" dt="2024-02-07T02:10:32.752" v="5349"/>
        <pc:sldMkLst>
          <pc:docMk/>
          <pc:sldMk cId="2696287731" sldId="479"/>
        </pc:sldMkLst>
        <pc:spChg chg="del mod">
          <ac:chgData name="隆誠 堀本" userId="2a8589c694f2ec76" providerId="LiveId" clId="{941F063C-AA7C-432A-A759-70B301AD2747}" dt="2024-02-06T07:51:57.267" v="2870" actId="478"/>
          <ac:spMkLst>
            <pc:docMk/>
            <pc:sldMk cId="2696287731" sldId="479"/>
            <ac:spMk id="6" creationId="{8801C691-80E7-CA58-2868-F603DA36DB60}"/>
          </ac:spMkLst>
        </pc:spChg>
        <pc:spChg chg="del mod">
          <ac:chgData name="隆誠 堀本" userId="2a8589c694f2ec76" providerId="LiveId" clId="{941F063C-AA7C-432A-A759-70B301AD2747}" dt="2024-02-06T07:51:55.534" v="2869" actId="478"/>
          <ac:spMkLst>
            <pc:docMk/>
            <pc:sldMk cId="2696287731" sldId="479"/>
            <ac:spMk id="7" creationId="{46A1167A-1B32-C324-9C4E-6C313011BD53}"/>
          </ac:spMkLst>
        </pc:spChg>
      </pc:sldChg>
      <pc:sldChg chg="add ord">
        <pc:chgData name="隆誠 堀本" userId="2a8589c694f2ec76" providerId="LiveId" clId="{941F063C-AA7C-432A-A759-70B301AD2747}" dt="2024-02-06T07:55:40.790" v="2958"/>
        <pc:sldMkLst>
          <pc:docMk/>
          <pc:sldMk cId="3657516372" sldId="480"/>
        </pc:sldMkLst>
      </pc:sldChg>
      <pc:sldChg chg="modSp add mod modNotesTx">
        <pc:chgData name="隆誠 堀本" userId="2a8589c694f2ec76" providerId="LiveId" clId="{941F063C-AA7C-432A-A759-70B301AD2747}" dt="2024-02-07T01:12:38.436" v="3442" actId="20577"/>
        <pc:sldMkLst>
          <pc:docMk/>
          <pc:sldMk cId="2299138504" sldId="481"/>
        </pc:sldMkLst>
        <pc:spChg chg="mod">
          <ac:chgData name="隆誠 堀本" userId="2a8589c694f2ec76" providerId="LiveId" clId="{941F063C-AA7C-432A-A759-70B301AD2747}" dt="2024-02-07T01:11:31.728" v="3338" actId="14100"/>
          <ac:spMkLst>
            <pc:docMk/>
            <pc:sldMk cId="2299138504" sldId="481"/>
            <ac:spMk id="21" creationId="{3CFBD046-2601-5317-B1CA-E05CECF007B1}"/>
          </ac:spMkLst>
        </pc:spChg>
      </pc:sldChg>
      <pc:sldChg chg="delSp add mod modNotesTx">
        <pc:chgData name="隆誠 堀本" userId="2a8589c694f2ec76" providerId="LiveId" clId="{941F063C-AA7C-432A-A759-70B301AD2747}" dt="2024-02-07T03:08:28.286" v="7012" actId="20577"/>
        <pc:sldMkLst>
          <pc:docMk/>
          <pc:sldMk cId="1621685610" sldId="482"/>
        </pc:sldMkLst>
        <pc:spChg chg="del">
          <ac:chgData name="隆誠 堀本" userId="2a8589c694f2ec76" providerId="LiveId" clId="{941F063C-AA7C-432A-A759-70B301AD2747}" dt="2024-02-07T02:10:01.986" v="5346" actId="478"/>
          <ac:spMkLst>
            <pc:docMk/>
            <pc:sldMk cId="1621685610" sldId="482"/>
            <ac:spMk id="5" creationId="{593150D8-B4C3-AF6F-5505-8538F1C808E8}"/>
          </ac:spMkLst>
        </pc:spChg>
      </pc:sldChg>
      <pc:sldChg chg="modSp add mod modNotesTx">
        <pc:chgData name="隆誠 堀本" userId="2a8589c694f2ec76" providerId="LiveId" clId="{941F063C-AA7C-432A-A759-70B301AD2747}" dt="2024-02-07T03:13:53.175" v="7265" actId="20577"/>
        <pc:sldMkLst>
          <pc:docMk/>
          <pc:sldMk cId="2715423104" sldId="483"/>
        </pc:sldMkLst>
        <pc:spChg chg="mod">
          <ac:chgData name="隆誠 堀本" userId="2a8589c694f2ec76" providerId="LiveId" clId="{941F063C-AA7C-432A-A759-70B301AD2747}" dt="2024-02-07T03:12:56.468" v="7156" actId="1076"/>
          <ac:spMkLst>
            <pc:docMk/>
            <pc:sldMk cId="2715423104" sldId="483"/>
            <ac:spMk id="5" creationId="{9E15DB58-52A2-C303-18E6-342FB5D8FD18}"/>
          </ac:spMkLst>
        </pc:spChg>
        <pc:graphicFrameChg chg="mod">
          <ac:chgData name="隆誠 堀本" userId="2a8589c694f2ec76" providerId="LiveId" clId="{941F063C-AA7C-432A-A759-70B301AD2747}" dt="2024-02-07T02:10:07.387" v="5347" actId="207"/>
          <ac:graphicFrameMkLst>
            <pc:docMk/>
            <pc:sldMk cId="2715423104" sldId="483"/>
            <ac:graphicFrameMk id="4" creationId="{61115356-9B65-D754-9F99-99C7EA811190}"/>
          </ac:graphicFrameMkLst>
        </pc:graphicFrameChg>
      </pc:sldChg>
    </pc:docChg>
  </pc:docChgLst>
  <pc:docChgLst>
    <pc:chgData name="隆誠 堀本" userId="2a8589c694f2ec76" providerId="LiveId" clId="{9A798F6F-A8B0-4AD9-9CFD-B1DDA4CA62CE}"/>
    <pc:docChg chg="undo redo custSel addSld delSld modSld sldOrd">
      <pc:chgData name="隆誠 堀本" userId="2a8589c694f2ec76" providerId="LiveId" clId="{9A798F6F-A8B0-4AD9-9CFD-B1DDA4CA62CE}" dt="2023-12-20T03:42:00.143" v="29046" actId="1076"/>
      <pc:docMkLst>
        <pc:docMk/>
      </pc:docMkLst>
      <pc:sldChg chg="modSp mod modNotesTx">
        <pc:chgData name="隆誠 堀本" userId="2a8589c694f2ec76" providerId="LiveId" clId="{9A798F6F-A8B0-4AD9-9CFD-B1DDA4CA62CE}" dt="2023-12-19T08:05:07.424" v="22724" actId="20577"/>
        <pc:sldMkLst>
          <pc:docMk/>
          <pc:sldMk cId="957920229" sldId="256"/>
        </pc:sldMkLst>
        <pc:spChg chg="mod">
          <ac:chgData name="隆誠 堀本" userId="2a8589c694f2ec76" providerId="LiveId" clId="{9A798F6F-A8B0-4AD9-9CFD-B1DDA4CA62CE}" dt="2023-12-18T07:29:18.113" v="21067" actId="1076"/>
          <ac:spMkLst>
            <pc:docMk/>
            <pc:sldMk cId="957920229" sldId="256"/>
            <ac:spMk id="5" creationId="{ABDE36E0-72C1-15BD-CEA9-DE7649E70D7C}"/>
          </ac:spMkLst>
        </pc:spChg>
      </pc:sldChg>
      <pc:sldChg chg="modSp del mod">
        <pc:chgData name="隆誠 堀本" userId="2a8589c694f2ec76" providerId="LiveId" clId="{9A798F6F-A8B0-4AD9-9CFD-B1DDA4CA62CE}" dt="2023-12-13T05:52:42.403" v="2489" actId="2696"/>
        <pc:sldMkLst>
          <pc:docMk/>
          <pc:sldMk cId="812953570" sldId="257"/>
        </pc:sldMkLst>
        <pc:spChg chg="mod">
          <ac:chgData name="隆誠 堀本" userId="2a8589c694f2ec76" providerId="LiveId" clId="{9A798F6F-A8B0-4AD9-9CFD-B1DDA4CA62CE}" dt="2023-12-13T05:41:53.942" v="2398" actId="403"/>
          <ac:spMkLst>
            <pc:docMk/>
            <pc:sldMk cId="812953570" sldId="257"/>
            <ac:spMk id="3" creationId="{6FB8702D-DF52-54A2-20B5-A937A3B825C1}"/>
          </ac:spMkLst>
        </pc:spChg>
        <pc:spChg chg="mod">
          <ac:chgData name="隆誠 堀本" userId="2a8589c694f2ec76" providerId="LiveId" clId="{9A798F6F-A8B0-4AD9-9CFD-B1DDA4CA62CE}" dt="2023-12-13T05:41:54.481" v="2399" actId="1076"/>
          <ac:spMkLst>
            <pc:docMk/>
            <pc:sldMk cId="812953570" sldId="257"/>
            <ac:spMk id="5" creationId="{D725A97D-0DDC-7A00-CE5B-A97C6DA9626F}"/>
          </ac:spMkLst>
        </pc:spChg>
      </pc:sldChg>
      <pc:sldChg chg="addSp delSp modSp mod modNotesTx">
        <pc:chgData name="隆誠 堀本" userId="2a8589c694f2ec76" providerId="LiveId" clId="{9A798F6F-A8B0-4AD9-9CFD-B1DDA4CA62CE}" dt="2023-12-19T08:05:46.315" v="22732" actId="20577"/>
        <pc:sldMkLst>
          <pc:docMk/>
          <pc:sldMk cId="3512596192" sldId="263"/>
        </pc:sldMkLst>
        <pc:spChg chg="mod">
          <ac:chgData name="隆誠 堀本" userId="2a8589c694f2ec76" providerId="LiveId" clId="{9A798F6F-A8B0-4AD9-9CFD-B1DDA4CA62CE}" dt="2023-12-13T05:47:56.175" v="2452" actId="1076"/>
          <ac:spMkLst>
            <pc:docMk/>
            <pc:sldMk cId="3512596192" sldId="263"/>
            <ac:spMk id="2" creationId="{F162ED28-F713-1C80-0886-5528725F2006}"/>
          </ac:spMkLst>
        </pc:spChg>
        <pc:spChg chg="add del mod">
          <ac:chgData name="隆誠 堀本" userId="2a8589c694f2ec76" providerId="LiveId" clId="{9A798F6F-A8B0-4AD9-9CFD-B1DDA4CA62CE}" dt="2023-12-14T06:38:46.408" v="2683" actId="478"/>
          <ac:spMkLst>
            <pc:docMk/>
            <pc:sldMk cId="3512596192" sldId="263"/>
            <ac:spMk id="3" creationId="{5256ACAF-065C-5996-E522-DCFB9CB3A31D}"/>
          </ac:spMkLst>
        </pc:spChg>
        <pc:spChg chg="add del mod">
          <ac:chgData name="隆誠 堀本" userId="2a8589c694f2ec76" providerId="LiveId" clId="{9A798F6F-A8B0-4AD9-9CFD-B1DDA4CA62CE}" dt="2023-12-19T06:57:49.525" v="22204" actId="478"/>
          <ac:spMkLst>
            <pc:docMk/>
            <pc:sldMk cId="3512596192" sldId="263"/>
            <ac:spMk id="5" creationId="{E5E0D810-C1F8-5453-8286-A1B2B56C596A}"/>
          </ac:spMkLst>
        </pc:spChg>
        <pc:spChg chg="mod">
          <ac:chgData name="隆誠 堀本" userId="2a8589c694f2ec76" providerId="LiveId" clId="{9A798F6F-A8B0-4AD9-9CFD-B1DDA4CA62CE}" dt="2023-12-14T06:37:41.823" v="2668" actId="1076"/>
          <ac:spMkLst>
            <pc:docMk/>
            <pc:sldMk cId="3512596192" sldId="263"/>
            <ac:spMk id="8" creationId="{20CF2930-3B2C-D94B-64DB-862796FC0501}"/>
          </ac:spMkLst>
        </pc:spChg>
        <pc:spChg chg="mod">
          <ac:chgData name="隆誠 堀本" userId="2a8589c694f2ec76" providerId="LiveId" clId="{9A798F6F-A8B0-4AD9-9CFD-B1DDA4CA62CE}" dt="2023-12-14T07:49:50.875" v="3255" actId="1076"/>
          <ac:spMkLst>
            <pc:docMk/>
            <pc:sldMk cId="3512596192" sldId="263"/>
            <ac:spMk id="11" creationId="{F09BE40D-9A59-2C22-5CF4-14D7DC01076D}"/>
          </ac:spMkLst>
        </pc:spChg>
        <pc:spChg chg="del">
          <ac:chgData name="隆誠 堀本" userId="2a8589c694f2ec76" providerId="LiveId" clId="{9A798F6F-A8B0-4AD9-9CFD-B1DDA4CA62CE}" dt="2023-12-14T06:34:25.576" v="2573" actId="478"/>
          <ac:spMkLst>
            <pc:docMk/>
            <pc:sldMk cId="3512596192" sldId="263"/>
            <ac:spMk id="13" creationId="{FBD507DE-0F91-D389-E1BD-1DB574FC30FB}"/>
          </ac:spMkLst>
        </pc:spChg>
        <pc:spChg chg="del">
          <ac:chgData name="隆誠 堀本" userId="2a8589c694f2ec76" providerId="LiveId" clId="{9A798F6F-A8B0-4AD9-9CFD-B1DDA4CA62CE}" dt="2023-12-14T06:34:25.576" v="2573" actId="478"/>
          <ac:spMkLst>
            <pc:docMk/>
            <pc:sldMk cId="3512596192" sldId="263"/>
            <ac:spMk id="14" creationId="{BDAA4244-C509-4691-BAB7-1EDBFB883BBF}"/>
          </ac:spMkLst>
        </pc:spChg>
        <pc:spChg chg="add del mod">
          <ac:chgData name="隆誠 堀本" userId="2a8589c694f2ec76" providerId="LiveId" clId="{9A798F6F-A8B0-4AD9-9CFD-B1DDA4CA62CE}" dt="2023-12-14T07:47:21.347" v="3249" actId="478"/>
          <ac:spMkLst>
            <pc:docMk/>
            <pc:sldMk cId="3512596192" sldId="263"/>
            <ac:spMk id="16" creationId="{88C8B720-ACAF-0129-1A1B-184D9FDACBBF}"/>
          </ac:spMkLst>
        </pc:spChg>
        <pc:spChg chg="del">
          <ac:chgData name="隆誠 堀本" userId="2a8589c694f2ec76" providerId="LiveId" clId="{9A798F6F-A8B0-4AD9-9CFD-B1DDA4CA62CE}" dt="2023-12-14T06:34:25.576" v="2573" actId="478"/>
          <ac:spMkLst>
            <pc:docMk/>
            <pc:sldMk cId="3512596192" sldId="263"/>
            <ac:spMk id="17" creationId="{E0C8013D-9AEA-E68D-ABC5-FA81931E1669}"/>
          </ac:spMkLst>
        </pc:spChg>
        <pc:spChg chg="add del mod">
          <ac:chgData name="隆誠 堀本" userId="2a8589c694f2ec76" providerId="LiveId" clId="{9A798F6F-A8B0-4AD9-9CFD-B1DDA4CA62CE}" dt="2023-12-14T07:47:24.349" v="3250" actId="478"/>
          <ac:spMkLst>
            <pc:docMk/>
            <pc:sldMk cId="3512596192" sldId="263"/>
            <ac:spMk id="18" creationId="{54F5B394-9018-4B88-B7D8-267F7D5FD0E9}"/>
          </ac:spMkLst>
        </pc:spChg>
        <pc:spChg chg="add del">
          <ac:chgData name="隆誠 堀本" userId="2a8589c694f2ec76" providerId="LiveId" clId="{9A798F6F-A8B0-4AD9-9CFD-B1DDA4CA62CE}" dt="2023-12-14T06:44:49.011" v="2693" actId="22"/>
          <ac:spMkLst>
            <pc:docMk/>
            <pc:sldMk cId="3512596192" sldId="263"/>
            <ac:spMk id="20" creationId="{D510691F-7F51-C585-5400-6DE77DBB9EB4}"/>
          </ac:spMkLst>
        </pc:spChg>
        <pc:spChg chg="add del mod">
          <ac:chgData name="隆誠 堀本" userId="2a8589c694f2ec76" providerId="LiveId" clId="{9A798F6F-A8B0-4AD9-9CFD-B1DDA4CA62CE}" dt="2023-12-19T06:57:48.237" v="22203" actId="478"/>
          <ac:spMkLst>
            <pc:docMk/>
            <pc:sldMk cId="3512596192" sldId="263"/>
            <ac:spMk id="21" creationId="{5BF3C8D5-03FC-BEE7-F868-4B6241EF80F0}"/>
          </ac:spMkLst>
        </pc:spChg>
        <pc:spChg chg="add mod">
          <ac:chgData name="隆誠 堀本" userId="2a8589c694f2ec76" providerId="LiveId" clId="{9A798F6F-A8B0-4AD9-9CFD-B1DDA4CA62CE}" dt="2023-12-19T05:13:06.490" v="21280" actId="1076"/>
          <ac:spMkLst>
            <pc:docMk/>
            <pc:sldMk cId="3512596192" sldId="263"/>
            <ac:spMk id="22" creationId="{C7022C9A-270D-E6F9-E1B7-0356A0C2D10D}"/>
          </ac:spMkLst>
        </pc:spChg>
        <pc:spChg chg="add mod">
          <ac:chgData name="隆誠 堀本" userId="2a8589c694f2ec76" providerId="LiveId" clId="{9A798F6F-A8B0-4AD9-9CFD-B1DDA4CA62CE}" dt="2023-12-14T08:20:16.163" v="3864" actId="164"/>
          <ac:spMkLst>
            <pc:docMk/>
            <pc:sldMk cId="3512596192" sldId="263"/>
            <ac:spMk id="23" creationId="{849E3EA4-463D-9C8B-DC94-55DB2A2ED62C}"/>
          </ac:spMkLst>
        </pc:spChg>
        <pc:spChg chg="add mod">
          <ac:chgData name="隆誠 堀本" userId="2a8589c694f2ec76" providerId="LiveId" clId="{9A798F6F-A8B0-4AD9-9CFD-B1DDA4CA62CE}" dt="2023-12-14T08:20:16.163" v="3864" actId="164"/>
          <ac:spMkLst>
            <pc:docMk/>
            <pc:sldMk cId="3512596192" sldId="263"/>
            <ac:spMk id="24" creationId="{92D6A650-273C-ED8C-52B0-EFF75F648DE9}"/>
          </ac:spMkLst>
        </pc:spChg>
        <pc:spChg chg="add mod">
          <ac:chgData name="隆誠 堀本" userId="2a8589c694f2ec76" providerId="LiveId" clId="{9A798F6F-A8B0-4AD9-9CFD-B1DDA4CA62CE}" dt="2023-12-14T08:20:16.163" v="3864" actId="164"/>
          <ac:spMkLst>
            <pc:docMk/>
            <pc:sldMk cId="3512596192" sldId="263"/>
            <ac:spMk id="25" creationId="{0BD22861-743A-C9D6-9103-8D578729273A}"/>
          </ac:spMkLst>
        </pc:spChg>
        <pc:spChg chg="add mod">
          <ac:chgData name="隆誠 堀本" userId="2a8589c694f2ec76" providerId="LiveId" clId="{9A798F6F-A8B0-4AD9-9CFD-B1DDA4CA62CE}" dt="2023-12-14T08:20:16.163" v="3864" actId="164"/>
          <ac:spMkLst>
            <pc:docMk/>
            <pc:sldMk cId="3512596192" sldId="263"/>
            <ac:spMk id="26" creationId="{78E178A5-5B32-77EE-98CB-423021B23078}"/>
          </ac:spMkLst>
        </pc:spChg>
        <pc:spChg chg="add mod ord">
          <ac:chgData name="隆誠 堀本" userId="2a8589c694f2ec76" providerId="LiveId" clId="{9A798F6F-A8B0-4AD9-9CFD-B1DDA4CA62CE}" dt="2023-12-19T05:07:13.185" v="21254" actId="1076"/>
          <ac:spMkLst>
            <pc:docMk/>
            <pc:sldMk cId="3512596192" sldId="263"/>
            <ac:spMk id="27" creationId="{EECBEC3E-40DE-8728-1102-15108CE84D23}"/>
          </ac:spMkLst>
        </pc:spChg>
        <pc:spChg chg="add mod">
          <ac:chgData name="隆誠 堀本" userId="2a8589c694f2ec76" providerId="LiveId" clId="{9A798F6F-A8B0-4AD9-9CFD-B1DDA4CA62CE}" dt="2023-12-19T05:12:45.531" v="21279" actId="1076"/>
          <ac:spMkLst>
            <pc:docMk/>
            <pc:sldMk cId="3512596192" sldId="263"/>
            <ac:spMk id="28" creationId="{5BD6FE6C-BB9E-F748-F871-FFB4D82BD4F0}"/>
          </ac:spMkLst>
        </pc:spChg>
        <pc:spChg chg="add mod">
          <ac:chgData name="隆誠 堀本" userId="2a8589c694f2ec76" providerId="LiveId" clId="{9A798F6F-A8B0-4AD9-9CFD-B1DDA4CA62CE}" dt="2023-12-14T08:20:16.163" v="3864" actId="164"/>
          <ac:spMkLst>
            <pc:docMk/>
            <pc:sldMk cId="3512596192" sldId="263"/>
            <ac:spMk id="29" creationId="{5D94F188-C7C7-8442-C4F4-C3AAD86E5ADE}"/>
          </ac:spMkLst>
        </pc:spChg>
        <pc:spChg chg="add mod">
          <ac:chgData name="隆誠 堀本" userId="2a8589c694f2ec76" providerId="LiveId" clId="{9A798F6F-A8B0-4AD9-9CFD-B1DDA4CA62CE}" dt="2023-12-14T08:20:16.163" v="3864" actId="164"/>
          <ac:spMkLst>
            <pc:docMk/>
            <pc:sldMk cId="3512596192" sldId="263"/>
            <ac:spMk id="30" creationId="{866C0D4E-98E3-3A61-E614-145A9B82490B}"/>
          </ac:spMkLst>
        </pc:spChg>
        <pc:spChg chg="add del mod">
          <ac:chgData name="隆誠 堀本" userId="2a8589c694f2ec76" providerId="LiveId" clId="{9A798F6F-A8B0-4AD9-9CFD-B1DDA4CA62CE}" dt="2023-12-19T05:07:45.499" v="21257" actId="14100"/>
          <ac:spMkLst>
            <pc:docMk/>
            <pc:sldMk cId="3512596192" sldId="263"/>
            <ac:spMk id="60" creationId="{5BDDA06F-EEB4-2043-E85C-C6F051EF9981}"/>
          </ac:spMkLst>
        </pc:spChg>
        <pc:grpChg chg="add mod topLvl">
          <ac:chgData name="隆誠 堀本" userId="2a8589c694f2ec76" providerId="LiveId" clId="{9A798F6F-A8B0-4AD9-9CFD-B1DDA4CA62CE}" dt="2023-12-19T06:57:59.742" v="22207" actId="478"/>
          <ac:grpSpMkLst>
            <pc:docMk/>
            <pc:sldMk cId="3512596192" sldId="263"/>
            <ac:grpSpMk id="3" creationId="{44A75896-2444-4425-7B6E-72E72CC29E1F}"/>
          </ac:grpSpMkLst>
        </pc:grpChg>
        <pc:grpChg chg="del">
          <ac:chgData name="隆誠 堀本" userId="2a8589c694f2ec76" providerId="LiveId" clId="{9A798F6F-A8B0-4AD9-9CFD-B1DDA4CA62CE}" dt="2023-12-14T06:11:02.306" v="2498" actId="478"/>
          <ac:grpSpMkLst>
            <pc:docMk/>
            <pc:sldMk cId="3512596192" sldId="263"/>
            <ac:grpSpMk id="15" creationId="{D5181529-FD55-DF34-58C7-0B98F603E1E9}"/>
          </ac:grpSpMkLst>
        </pc:grpChg>
        <pc:grpChg chg="add del mod">
          <ac:chgData name="隆誠 堀本" userId="2a8589c694f2ec76" providerId="LiveId" clId="{9A798F6F-A8B0-4AD9-9CFD-B1DDA4CA62CE}" dt="2023-12-19T06:57:59.742" v="22207" actId="478"/>
          <ac:grpSpMkLst>
            <pc:docMk/>
            <pc:sldMk cId="3512596192" sldId="263"/>
            <ac:grpSpMk id="20" creationId="{12A67293-56A3-059F-15FA-7734CB602D82}"/>
          </ac:grpSpMkLst>
        </pc:grpChg>
        <pc:grpChg chg="add mod">
          <ac:chgData name="隆誠 堀本" userId="2a8589c694f2ec76" providerId="LiveId" clId="{9A798F6F-A8B0-4AD9-9CFD-B1DDA4CA62CE}" dt="2023-12-18T01:07:50.212" v="9173" actId="164"/>
          <ac:grpSpMkLst>
            <pc:docMk/>
            <pc:sldMk cId="3512596192" sldId="263"/>
            <ac:grpSpMk id="61" creationId="{10D8D542-DDF5-3411-F130-DC67E2739AEE}"/>
          </ac:grpSpMkLst>
        </pc:grpChg>
        <pc:cxnChg chg="add del mod">
          <ac:chgData name="隆誠 堀本" userId="2a8589c694f2ec76" providerId="LiveId" clId="{9A798F6F-A8B0-4AD9-9CFD-B1DDA4CA62CE}" dt="2023-12-19T06:57:53.377" v="22205" actId="478"/>
          <ac:cxnSpMkLst>
            <pc:docMk/>
            <pc:sldMk cId="3512596192" sldId="263"/>
            <ac:cxnSpMk id="7" creationId="{3EAE1CC9-69B8-6F27-A021-56FC842D58D9}"/>
          </ac:cxnSpMkLst>
        </pc:cxnChg>
        <pc:cxnChg chg="add del mod">
          <ac:chgData name="隆誠 堀本" userId="2a8589c694f2ec76" providerId="LiveId" clId="{9A798F6F-A8B0-4AD9-9CFD-B1DDA4CA62CE}" dt="2023-12-19T06:57:56.817" v="22206" actId="478"/>
          <ac:cxnSpMkLst>
            <pc:docMk/>
            <pc:sldMk cId="3512596192" sldId="263"/>
            <ac:cxnSpMk id="9" creationId="{9C615CC3-904B-A8ED-3C88-9A81BC30A76A}"/>
          </ac:cxnSpMkLst>
        </pc:cxnChg>
        <pc:cxnChg chg="add del mod topLvl">
          <ac:chgData name="隆誠 堀本" userId="2a8589c694f2ec76" providerId="LiveId" clId="{9A798F6F-A8B0-4AD9-9CFD-B1DDA4CA62CE}" dt="2023-12-19T06:57:59.742" v="22207" actId="478"/>
          <ac:cxnSpMkLst>
            <pc:docMk/>
            <pc:sldMk cId="3512596192" sldId="263"/>
            <ac:cxnSpMk id="14" creationId="{C9FF1FE3-352D-0001-8899-5649BC8ACC5B}"/>
          </ac:cxnSpMkLst>
        </pc:cxnChg>
        <pc:cxnChg chg="add mod">
          <ac:chgData name="隆誠 堀本" userId="2a8589c694f2ec76" providerId="LiveId" clId="{9A798F6F-A8B0-4AD9-9CFD-B1DDA4CA62CE}" dt="2023-12-14T08:20:16.163" v="3864" actId="164"/>
          <ac:cxnSpMkLst>
            <pc:docMk/>
            <pc:sldMk cId="3512596192" sldId="263"/>
            <ac:cxnSpMk id="32" creationId="{611698C7-6380-D798-14F5-0B470074C68E}"/>
          </ac:cxnSpMkLst>
        </pc:cxnChg>
        <pc:cxnChg chg="add mod">
          <ac:chgData name="隆誠 堀本" userId="2a8589c694f2ec76" providerId="LiveId" clId="{9A798F6F-A8B0-4AD9-9CFD-B1DDA4CA62CE}" dt="2023-12-19T05:12:45.531" v="21279" actId="1076"/>
          <ac:cxnSpMkLst>
            <pc:docMk/>
            <pc:sldMk cId="3512596192" sldId="263"/>
            <ac:cxnSpMk id="33" creationId="{34814E00-DCB7-889A-7096-A3575F940C12}"/>
          </ac:cxnSpMkLst>
        </pc:cxnChg>
        <pc:cxnChg chg="add mod">
          <ac:chgData name="隆誠 堀本" userId="2a8589c694f2ec76" providerId="LiveId" clId="{9A798F6F-A8B0-4AD9-9CFD-B1DDA4CA62CE}" dt="2023-12-14T08:20:16.163" v="3864" actId="164"/>
          <ac:cxnSpMkLst>
            <pc:docMk/>
            <pc:sldMk cId="3512596192" sldId="263"/>
            <ac:cxnSpMk id="36" creationId="{49C697BD-BEBA-777F-3C1B-F778148387B0}"/>
          </ac:cxnSpMkLst>
        </pc:cxnChg>
        <pc:cxnChg chg="add mod">
          <ac:chgData name="隆誠 堀本" userId="2a8589c694f2ec76" providerId="LiveId" clId="{9A798F6F-A8B0-4AD9-9CFD-B1DDA4CA62CE}" dt="2023-12-19T05:13:06.490" v="21280" actId="1076"/>
          <ac:cxnSpMkLst>
            <pc:docMk/>
            <pc:sldMk cId="3512596192" sldId="263"/>
            <ac:cxnSpMk id="39" creationId="{D56E1DC4-FC9D-4C4E-8844-7FB944E97CB9}"/>
          </ac:cxnSpMkLst>
        </pc:cxnChg>
        <pc:cxnChg chg="add mod">
          <ac:chgData name="隆誠 堀本" userId="2a8589c694f2ec76" providerId="LiveId" clId="{9A798F6F-A8B0-4AD9-9CFD-B1DDA4CA62CE}" dt="2023-12-19T05:12:45.531" v="21279" actId="1076"/>
          <ac:cxnSpMkLst>
            <pc:docMk/>
            <pc:sldMk cId="3512596192" sldId="263"/>
            <ac:cxnSpMk id="42" creationId="{774FE318-669A-5F36-4091-DBF14A7998B6}"/>
          </ac:cxnSpMkLst>
        </pc:cxnChg>
        <pc:cxnChg chg="add mod">
          <ac:chgData name="隆誠 堀本" userId="2a8589c694f2ec76" providerId="LiveId" clId="{9A798F6F-A8B0-4AD9-9CFD-B1DDA4CA62CE}" dt="2023-12-14T08:20:16.163" v="3864" actId="164"/>
          <ac:cxnSpMkLst>
            <pc:docMk/>
            <pc:sldMk cId="3512596192" sldId="263"/>
            <ac:cxnSpMk id="48" creationId="{AC6A931C-B14D-4051-4D8E-6D3BE3B2EF28}"/>
          </ac:cxnSpMkLst>
        </pc:cxnChg>
        <pc:cxnChg chg="add mod">
          <ac:chgData name="隆誠 堀本" userId="2a8589c694f2ec76" providerId="LiveId" clId="{9A798F6F-A8B0-4AD9-9CFD-B1DDA4CA62CE}" dt="2023-12-14T08:20:16.163" v="3864" actId="164"/>
          <ac:cxnSpMkLst>
            <pc:docMk/>
            <pc:sldMk cId="3512596192" sldId="263"/>
            <ac:cxnSpMk id="51" creationId="{7F15A4D0-03E0-B409-443E-BD8ED57155A7}"/>
          </ac:cxnSpMkLst>
        </pc:cxnChg>
        <pc:cxnChg chg="add mod">
          <ac:chgData name="隆誠 堀本" userId="2a8589c694f2ec76" providerId="LiveId" clId="{9A798F6F-A8B0-4AD9-9CFD-B1DDA4CA62CE}" dt="2023-12-14T08:20:16.163" v="3864" actId="164"/>
          <ac:cxnSpMkLst>
            <pc:docMk/>
            <pc:sldMk cId="3512596192" sldId="263"/>
            <ac:cxnSpMk id="54" creationId="{F6228C8A-EA37-BD71-13FB-91A0973AC840}"/>
          </ac:cxnSpMkLst>
        </pc:cxnChg>
        <pc:cxnChg chg="add mod">
          <ac:chgData name="隆誠 堀本" userId="2a8589c694f2ec76" providerId="LiveId" clId="{9A798F6F-A8B0-4AD9-9CFD-B1DDA4CA62CE}" dt="2023-12-19T05:12:45.531" v="21279" actId="1076"/>
          <ac:cxnSpMkLst>
            <pc:docMk/>
            <pc:sldMk cId="3512596192" sldId="263"/>
            <ac:cxnSpMk id="57" creationId="{1490B575-9034-32C7-5657-DF18560AFB19}"/>
          </ac:cxnSpMkLst>
        </pc:cxnChg>
      </pc:sldChg>
      <pc:sldChg chg="addSp modSp mod modNotesTx">
        <pc:chgData name="隆誠 堀本" userId="2a8589c694f2ec76" providerId="LiveId" clId="{9A798F6F-A8B0-4AD9-9CFD-B1DDA4CA62CE}" dt="2023-12-19T10:15:18.199" v="28614" actId="1076"/>
        <pc:sldMkLst>
          <pc:docMk/>
          <pc:sldMk cId="357090746" sldId="265"/>
        </pc:sldMkLst>
        <pc:spChg chg="mod">
          <ac:chgData name="隆誠 堀本" userId="2a8589c694f2ec76" providerId="LiveId" clId="{9A798F6F-A8B0-4AD9-9CFD-B1DDA4CA62CE}" dt="2023-12-14T07:20:04.384" v="3043" actId="1076"/>
          <ac:spMkLst>
            <pc:docMk/>
            <pc:sldMk cId="357090746" sldId="265"/>
            <ac:spMk id="2" creationId="{07119C50-14E4-41C7-0ECD-2D34A048001B}"/>
          </ac:spMkLst>
        </pc:spChg>
        <pc:spChg chg="mod">
          <ac:chgData name="隆誠 堀本" userId="2a8589c694f2ec76" providerId="LiveId" clId="{9A798F6F-A8B0-4AD9-9CFD-B1DDA4CA62CE}" dt="2023-12-14T07:20:32.166" v="3045" actId="1076"/>
          <ac:spMkLst>
            <pc:docMk/>
            <pc:sldMk cId="357090746" sldId="265"/>
            <ac:spMk id="3" creationId="{675A0225-724E-9F77-4B2D-CEA44CE0A38F}"/>
          </ac:spMkLst>
        </pc:spChg>
        <pc:spChg chg="mod">
          <ac:chgData name="隆誠 堀本" userId="2a8589c694f2ec76" providerId="LiveId" clId="{9A798F6F-A8B0-4AD9-9CFD-B1DDA4CA62CE}" dt="2023-12-13T05:48:20.086" v="2454" actId="1076"/>
          <ac:spMkLst>
            <pc:docMk/>
            <pc:sldMk cId="357090746" sldId="265"/>
            <ac:spMk id="4" creationId="{2FAA92EB-95D1-A4CA-2899-2929ED852CF5}"/>
          </ac:spMkLst>
        </pc:spChg>
        <pc:spChg chg="add mod">
          <ac:chgData name="隆誠 堀本" userId="2a8589c694f2ec76" providerId="LiveId" clId="{9A798F6F-A8B0-4AD9-9CFD-B1DDA4CA62CE}" dt="2023-12-19T10:15:18.199" v="28614" actId="1076"/>
          <ac:spMkLst>
            <pc:docMk/>
            <pc:sldMk cId="357090746" sldId="265"/>
            <ac:spMk id="6" creationId="{674B2CD5-4605-3BD9-9B1A-83159E049A96}"/>
          </ac:spMkLst>
        </pc:spChg>
        <pc:picChg chg="mod">
          <ac:chgData name="隆誠 堀本" userId="2a8589c694f2ec76" providerId="LiveId" clId="{9A798F6F-A8B0-4AD9-9CFD-B1DDA4CA62CE}" dt="2023-12-14T07:20:36.665" v="3046" actId="1076"/>
          <ac:picMkLst>
            <pc:docMk/>
            <pc:sldMk cId="357090746" sldId="265"/>
            <ac:picMk id="7" creationId="{059EFAEC-5659-3079-2150-C90211B2FD58}"/>
          </ac:picMkLst>
        </pc:picChg>
      </pc:sldChg>
      <pc:sldChg chg="addSp delSp modSp mod modNotesTx">
        <pc:chgData name="隆誠 堀本" userId="2a8589c694f2ec76" providerId="LiveId" clId="{9A798F6F-A8B0-4AD9-9CFD-B1DDA4CA62CE}" dt="2023-12-19T09:59:56.470" v="27959" actId="20577"/>
        <pc:sldMkLst>
          <pc:docMk/>
          <pc:sldMk cId="2200791912" sldId="268"/>
        </pc:sldMkLst>
        <pc:spChg chg="mod">
          <ac:chgData name="隆誠 堀本" userId="2a8589c694f2ec76" providerId="LiveId" clId="{9A798F6F-A8B0-4AD9-9CFD-B1DDA4CA62CE}" dt="2023-12-13T05:46:41.908" v="2448" actId="1076"/>
          <ac:spMkLst>
            <pc:docMk/>
            <pc:sldMk cId="2200791912" sldId="268"/>
            <ac:spMk id="3" creationId="{90B169D6-AE88-949C-D6B4-B6ABE592D767}"/>
          </ac:spMkLst>
        </pc:spChg>
        <pc:spChg chg="del">
          <ac:chgData name="隆誠 堀本" userId="2a8589c694f2ec76" providerId="LiveId" clId="{9A798F6F-A8B0-4AD9-9CFD-B1DDA4CA62CE}" dt="2023-12-01T09:17:43.678" v="86" actId="478"/>
          <ac:spMkLst>
            <pc:docMk/>
            <pc:sldMk cId="2200791912" sldId="268"/>
            <ac:spMk id="4" creationId="{4A080D2F-71CA-4BA5-2605-6A20CFCC6310}"/>
          </ac:spMkLst>
        </pc:spChg>
        <pc:spChg chg="add mod">
          <ac:chgData name="隆誠 堀本" userId="2a8589c694f2ec76" providerId="LiveId" clId="{9A798F6F-A8B0-4AD9-9CFD-B1DDA4CA62CE}" dt="2023-12-19T07:59:05.805" v="22721" actId="20577"/>
          <ac:spMkLst>
            <pc:docMk/>
            <pc:sldMk cId="2200791912" sldId="268"/>
            <ac:spMk id="4" creationId="{B2FB028C-F284-AE1E-5AA8-C8E24A2D8498}"/>
          </ac:spMkLst>
        </pc:spChg>
        <pc:spChg chg="del">
          <ac:chgData name="隆誠 堀本" userId="2a8589c694f2ec76" providerId="LiveId" clId="{9A798F6F-A8B0-4AD9-9CFD-B1DDA4CA62CE}" dt="2023-12-01T09:17:43.678" v="86" actId="478"/>
          <ac:spMkLst>
            <pc:docMk/>
            <pc:sldMk cId="2200791912" sldId="268"/>
            <ac:spMk id="5" creationId="{93893241-B63F-D75B-7725-028E20B4CABB}"/>
          </ac:spMkLst>
        </pc:spChg>
        <pc:spChg chg="del">
          <ac:chgData name="隆誠 堀本" userId="2a8589c694f2ec76" providerId="LiveId" clId="{9A798F6F-A8B0-4AD9-9CFD-B1DDA4CA62CE}" dt="2023-12-01T09:17:43.678" v="86" actId="478"/>
          <ac:spMkLst>
            <pc:docMk/>
            <pc:sldMk cId="2200791912" sldId="268"/>
            <ac:spMk id="6" creationId="{E492C0C0-B9E7-A776-C370-0F14B34D142C}"/>
          </ac:spMkLst>
        </pc:spChg>
        <pc:spChg chg="del">
          <ac:chgData name="隆誠 堀本" userId="2a8589c694f2ec76" providerId="LiveId" clId="{9A798F6F-A8B0-4AD9-9CFD-B1DDA4CA62CE}" dt="2023-12-01T09:17:43.678" v="86" actId="478"/>
          <ac:spMkLst>
            <pc:docMk/>
            <pc:sldMk cId="2200791912" sldId="268"/>
            <ac:spMk id="7" creationId="{23FCE816-4C28-788A-F674-F3451AEA3007}"/>
          </ac:spMkLst>
        </pc:spChg>
        <pc:spChg chg="del">
          <ac:chgData name="隆誠 堀本" userId="2a8589c694f2ec76" providerId="LiveId" clId="{9A798F6F-A8B0-4AD9-9CFD-B1DDA4CA62CE}" dt="2023-12-01T09:17:43.678" v="86" actId="478"/>
          <ac:spMkLst>
            <pc:docMk/>
            <pc:sldMk cId="2200791912" sldId="268"/>
            <ac:spMk id="9" creationId="{59C2568D-51F0-0D69-0F3B-1F9749BB15C4}"/>
          </ac:spMkLst>
        </pc:spChg>
        <pc:spChg chg="del">
          <ac:chgData name="隆誠 堀本" userId="2a8589c694f2ec76" providerId="LiveId" clId="{9A798F6F-A8B0-4AD9-9CFD-B1DDA4CA62CE}" dt="2023-12-01T09:17:43.678" v="86" actId="478"/>
          <ac:spMkLst>
            <pc:docMk/>
            <pc:sldMk cId="2200791912" sldId="268"/>
            <ac:spMk id="10" creationId="{CD6180A8-DE91-32E5-E852-1614001CB878}"/>
          </ac:spMkLst>
        </pc:spChg>
      </pc:sldChg>
      <pc:sldChg chg="addSp modSp mod modNotesTx">
        <pc:chgData name="隆誠 堀本" userId="2a8589c694f2ec76" providerId="LiveId" clId="{9A798F6F-A8B0-4AD9-9CFD-B1DDA4CA62CE}" dt="2023-12-19T08:20:02.136" v="23416" actId="20577"/>
        <pc:sldMkLst>
          <pc:docMk/>
          <pc:sldMk cId="1415019436" sldId="278"/>
        </pc:sldMkLst>
        <pc:spChg chg="mod">
          <ac:chgData name="隆誠 堀本" userId="2a8589c694f2ec76" providerId="LiveId" clId="{9A798F6F-A8B0-4AD9-9CFD-B1DDA4CA62CE}" dt="2023-12-14T07:21:01.442" v="3048" actId="1076"/>
          <ac:spMkLst>
            <pc:docMk/>
            <pc:sldMk cId="1415019436" sldId="278"/>
            <ac:spMk id="2" creationId="{07119C50-14E4-41C7-0ECD-2D34A048001B}"/>
          </ac:spMkLst>
        </pc:spChg>
        <pc:spChg chg="mod">
          <ac:chgData name="隆誠 堀本" userId="2a8589c694f2ec76" providerId="LiveId" clId="{9A798F6F-A8B0-4AD9-9CFD-B1DDA4CA62CE}" dt="2023-12-13T05:48:27.781" v="2455" actId="1076"/>
          <ac:spMkLst>
            <pc:docMk/>
            <pc:sldMk cId="1415019436" sldId="278"/>
            <ac:spMk id="3" creationId="{A22F10E5-6DA6-9C5F-B8D4-4054E127D407}"/>
          </ac:spMkLst>
        </pc:spChg>
        <pc:spChg chg="mod">
          <ac:chgData name="隆誠 堀本" userId="2a8589c694f2ec76" providerId="LiveId" clId="{9A798F6F-A8B0-4AD9-9CFD-B1DDA4CA62CE}" dt="2023-12-14T07:22:33.290" v="3058" actId="1076"/>
          <ac:spMkLst>
            <pc:docMk/>
            <pc:sldMk cId="1415019436" sldId="278"/>
            <ac:spMk id="6" creationId="{31E30EC1-1579-82C3-066B-7D082031095D}"/>
          </ac:spMkLst>
        </pc:spChg>
        <pc:spChg chg="mod">
          <ac:chgData name="隆誠 堀本" userId="2a8589c694f2ec76" providerId="LiveId" clId="{9A798F6F-A8B0-4AD9-9CFD-B1DDA4CA62CE}" dt="2023-12-14T07:22:12.791" v="3055" actId="14100"/>
          <ac:spMkLst>
            <pc:docMk/>
            <pc:sldMk cId="1415019436" sldId="278"/>
            <ac:spMk id="7" creationId="{4ABC2353-3D16-C16A-F69F-8EEFE182ECA9}"/>
          </ac:spMkLst>
        </pc:spChg>
        <pc:spChg chg="mod">
          <ac:chgData name="隆誠 堀本" userId="2a8589c694f2ec76" providerId="LiveId" clId="{9A798F6F-A8B0-4AD9-9CFD-B1DDA4CA62CE}" dt="2023-12-14T07:22:17.815" v="3056" actId="14100"/>
          <ac:spMkLst>
            <pc:docMk/>
            <pc:sldMk cId="1415019436" sldId="278"/>
            <ac:spMk id="8" creationId="{2FBBBA05-B2FB-426D-A1B2-263EBD4319A4}"/>
          </ac:spMkLst>
        </pc:spChg>
        <pc:spChg chg="mod">
          <ac:chgData name="隆誠 堀本" userId="2a8589c694f2ec76" providerId="LiveId" clId="{9A798F6F-A8B0-4AD9-9CFD-B1DDA4CA62CE}" dt="2023-12-14T07:22:27.095" v="3057" actId="1076"/>
          <ac:spMkLst>
            <pc:docMk/>
            <pc:sldMk cId="1415019436" sldId="278"/>
            <ac:spMk id="10" creationId="{3A5BD5A0-E230-05FE-BE95-DC4C08D66F29}"/>
          </ac:spMkLst>
        </pc:spChg>
        <pc:spChg chg="mod">
          <ac:chgData name="隆誠 堀本" userId="2a8589c694f2ec76" providerId="LiveId" clId="{9A798F6F-A8B0-4AD9-9CFD-B1DDA4CA62CE}" dt="2023-12-10T08:14:05.339" v="1144" actId="1076"/>
          <ac:spMkLst>
            <pc:docMk/>
            <pc:sldMk cId="1415019436" sldId="278"/>
            <ac:spMk id="11" creationId="{F308C750-DF7B-1CA7-DE51-23858068E121}"/>
          </ac:spMkLst>
        </pc:spChg>
        <pc:spChg chg="mod">
          <ac:chgData name="隆誠 堀本" userId="2a8589c694f2ec76" providerId="LiveId" clId="{9A798F6F-A8B0-4AD9-9CFD-B1DDA4CA62CE}" dt="2023-12-11T07:04:03.272" v="2025" actId="1076"/>
          <ac:spMkLst>
            <pc:docMk/>
            <pc:sldMk cId="1415019436" sldId="278"/>
            <ac:spMk id="12" creationId="{E0D586AA-67F2-A10F-26FB-5758BF82DA85}"/>
          </ac:spMkLst>
        </pc:spChg>
        <pc:spChg chg="mod">
          <ac:chgData name="隆誠 堀本" userId="2a8589c694f2ec76" providerId="LiveId" clId="{9A798F6F-A8B0-4AD9-9CFD-B1DDA4CA62CE}" dt="2023-12-10T08:14:01.122" v="1143" actId="1076"/>
          <ac:spMkLst>
            <pc:docMk/>
            <pc:sldMk cId="1415019436" sldId="278"/>
            <ac:spMk id="13" creationId="{8F87B8F8-4EE2-EE88-3251-FE0EBBE0F56F}"/>
          </ac:spMkLst>
        </pc:spChg>
        <pc:grpChg chg="add mod">
          <ac:chgData name="隆誠 堀本" userId="2a8589c694f2ec76" providerId="LiveId" clId="{9A798F6F-A8B0-4AD9-9CFD-B1DDA4CA62CE}" dt="2023-12-14T07:22:39.639" v="3059" actId="1076"/>
          <ac:grpSpMkLst>
            <pc:docMk/>
            <pc:sldMk cId="1415019436" sldId="278"/>
            <ac:grpSpMk id="4" creationId="{24571175-691A-A0A7-354C-D31757226360}"/>
          </ac:grpSpMkLst>
        </pc:grpChg>
        <pc:graphicFrameChg chg="add mod modGraphic">
          <ac:chgData name="隆誠 堀本" userId="2a8589c694f2ec76" providerId="LiveId" clId="{9A798F6F-A8B0-4AD9-9CFD-B1DDA4CA62CE}" dt="2023-12-14T07:22:48.475" v="3060" actId="1076"/>
          <ac:graphicFrameMkLst>
            <pc:docMk/>
            <pc:sldMk cId="1415019436" sldId="278"/>
            <ac:graphicFrameMk id="14" creationId="{0A6AE2F6-33C8-1DCF-BBC0-2611080B1462}"/>
          </ac:graphicFrameMkLst>
        </pc:graphicFrameChg>
        <pc:cxnChg chg="mod">
          <ac:chgData name="隆誠 堀本" userId="2a8589c694f2ec76" providerId="LiveId" clId="{9A798F6F-A8B0-4AD9-9CFD-B1DDA4CA62CE}" dt="2023-12-14T07:22:17.815" v="3056" actId="14100"/>
          <ac:cxnSpMkLst>
            <pc:docMk/>
            <pc:sldMk cId="1415019436" sldId="278"/>
            <ac:cxnSpMk id="9" creationId="{39E44150-681E-4CD3-BBCF-249DD089B248}"/>
          </ac:cxnSpMkLst>
        </pc:cxnChg>
      </pc:sldChg>
      <pc:sldChg chg="addSp delSp modSp mod ord modNotesTx">
        <pc:chgData name="隆誠 堀本" userId="2a8589c694f2ec76" providerId="LiveId" clId="{9A798F6F-A8B0-4AD9-9CFD-B1DDA4CA62CE}" dt="2023-12-19T10:19:57.691" v="28693" actId="1076"/>
        <pc:sldMkLst>
          <pc:docMk/>
          <pc:sldMk cId="905769720" sldId="279"/>
        </pc:sldMkLst>
        <pc:spChg chg="add mod">
          <ac:chgData name="隆誠 堀本" userId="2a8589c694f2ec76" providerId="LiveId" clId="{9A798F6F-A8B0-4AD9-9CFD-B1DDA4CA62CE}" dt="2023-12-19T06:22:28.682" v="22025" actId="255"/>
          <ac:spMkLst>
            <pc:docMk/>
            <pc:sldMk cId="905769720" sldId="279"/>
            <ac:spMk id="2" creationId="{635E7689-525B-339B-FC60-2F5997A2BE4E}"/>
          </ac:spMkLst>
        </pc:spChg>
        <pc:spChg chg="add mod">
          <ac:chgData name="隆誠 堀本" userId="2a8589c694f2ec76" providerId="LiveId" clId="{9A798F6F-A8B0-4AD9-9CFD-B1DDA4CA62CE}" dt="2023-12-19T06:26:20.960" v="22050" actId="14100"/>
          <ac:spMkLst>
            <pc:docMk/>
            <pc:sldMk cId="905769720" sldId="279"/>
            <ac:spMk id="3" creationId="{F52134DC-29D0-80EE-5107-B6EBF90C9ABD}"/>
          </ac:spMkLst>
        </pc:spChg>
        <pc:spChg chg="add mod">
          <ac:chgData name="隆誠 堀本" userId="2a8589c694f2ec76" providerId="LiveId" clId="{9A798F6F-A8B0-4AD9-9CFD-B1DDA4CA62CE}" dt="2023-12-19T10:19:57.691" v="28693" actId="1076"/>
          <ac:spMkLst>
            <pc:docMk/>
            <pc:sldMk cId="905769720" sldId="279"/>
            <ac:spMk id="4" creationId="{DF84744E-3487-6025-46EA-7B7B099E8135}"/>
          </ac:spMkLst>
        </pc:spChg>
        <pc:spChg chg="mod">
          <ac:chgData name="隆誠 堀本" userId="2a8589c694f2ec76" providerId="LiveId" clId="{9A798F6F-A8B0-4AD9-9CFD-B1DDA4CA62CE}" dt="2023-12-13T05:49:59.286" v="2463" actId="1076"/>
          <ac:spMkLst>
            <pc:docMk/>
            <pc:sldMk cId="905769720" sldId="279"/>
            <ac:spMk id="12" creationId="{8B4A258B-3E8C-426A-6EBD-892CFB68F165}"/>
          </ac:spMkLst>
        </pc:spChg>
        <pc:spChg chg="del">
          <ac:chgData name="隆誠 堀本" userId="2a8589c694f2ec76" providerId="LiveId" clId="{9A798F6F-A8B0-4AD9-9CFD-B1DDA4CA62CE}" dt="2023-12-01T09:08:33.205" v="15" actId="478"/>
          <ac:spMkLst>
            <pc:docMk/>
            <pc:sldMk cId="905769720" sldId="279"/>
            <ac:spMk id="19" creationId="{DAC74C8D-EDE0-A7AE-9748-AAEA6AD3D548}"/>
          </ac:spMkLst>
        </pc:spChg>
        <pc:spChg chg="mod">
          <ac:chgData name="隆誠 堀本" userId="2a8589c694f2ec76" providerId="LiveId" clId="{9A798F6F-A8B0-4AD9-9CFD-B1DDA4CA62CE}" dt="2023-12-17T19:09:37.347" v="4210" actId="14100"/>
          <ac:spMkLst>
            <pc:docMk/>
            <pc:sldMk cId="905769720" sldId="279"/>
            <ac:spMk id="34" creationId="{D6B6F1B1-80F3-55A7-C53A-2EBA2B3744AE}"/>
          </ac:spMkLst>
        </pc:spChg>
        <pc:picChg chg="add del mod">
          <ac:chgData name="隆誠 堀本" userId="2a8589c694f2ec76" providerId="LiveId" clId="{9A798F6F-A8B0-4AD9-9CFD-B1DDA4CA62CE}" dt="2023-12-11T06:30:42.640" v="1602" actId="478"/>
          <ac:picMkLst>
            <pc:docMk/>
            <pc:sldMk cId="905769720" sldId="279"/>
            <ac:picMk id="3" creationId="{75C3DC36-85ED-F8D2-6852-7455A5DCB3E9}"/>
          </ac:picMkLst>
        </pc:picChg>
        <pc:picChg chg="add mod">
          <ac:chgData name="隆誠 堀本" userId="2a8589c694f2ec76" providerId="LiveId" clId="{9A798F6F-A8B0-4AD9-9CFD-B1DDA4CA62CE}" dt="2023-12-19T08:31:36.485" v="23961" actId="14100"/>
          <ac:picMkLst>
            <pc:docMk/>
            <pc:sldMk cId="905769720" sldId="279"/>
            <ac:picMk id="6" creationId="{7B836156-1F64-159B-FDFE-2AD015BDCC67}"/>
          </ac:picMkLst>
        </pc:picChg>
      </pc:sldChg>
      <pc:sldChg chg="addSp delSp modSp del mod">
        <pc:chgData name="隆誠 堀本" userId="2a8589c694f2ec76" providerId="LiveId" clId="{9A798F6F-A8B0-4AD9-9CFD-B1DDA4CA62CE}" dt="2023-12-10T08:46:03.663" v="1490" actId="2696"/>
        <pc:sldMkLst>
          <pc:docMk/>
          <pc:sldMk cId="4160408178" sldId="280"/>
        </pc:sldMkLst>
        <pc:graphicFrameChg chg="mod modGraphic">
          <ac:chgData name="隆誠 堀本" userId="2a8589c694f2ec76" providerId="LiveId" clId="{9A798F6F-A8B0-4AD9-9CFD-B1DDA4CA62CE}" dt="2023-12-01T10:46:41.676" v="209" actId="572"/>
          <ac:graphicFrameMkLst>
            <pc:docMk/>
            <pc:sldMk cId="4160408178" sldId="280"/>
            <ac:graphicFrameMk id="4" creationId="{042600BA-F31A-2007-D7B5-D9F22D3A5D3B}"/>
          </ac:graphicFrameMkLst>
        </pc:graphicFrameChg>
        <pc:graphicFrameChg chg="add del mod">
          <ac:chgData name="隆誠 堀本" userId="2a8589c694f2ec76" providerId="LiveId" clId="{9A798F6F-A8B0-4AD9-9CFD-B1DDA4CA62CE}" dt="2023-12-01T10:45:59.022" v="204"/>
          <ac:graphicFrameMkLst>
            <pc:docMk/>
            <pc:sldMk cId="4160408178" sldId="280"/>
            <ac:graphicFrameMk id="5" creationId="{5387B98F-8EB0-C2FC-DD95-BF28C4B0330C}"/>
          </ac:graphicFrameMkLst>
        </pc:graphicFrameChg>
      </pc:sldChg>
      <pc:sldChg chg="addSp modSp mod modNotesTx">
        <pc:chgData name="隆誠 堀本" userId="2a8589c694f2ec76" providerId="LiveId" clId="{9A798F6F-A8B0-4AD9-9CFD-B1DDA4CA62CE}" dt="2023-12-19T09:37:38.473" v="26875" actId="20577"/>
        <pc:sldMkLst>
          <pc:docMk/>
          <pc:sldMk cId="2955527595" sldId="282"/>
        </pc:sldMkLst>
        <pc:spChg chg="add mod">
          <ac:chgData name="隆誠 堀本" userId="2a8589c694f2ec76" providerId="LiveId" clId="{9A798F6F-A8B0-4AD9-9CFD-B1DDA4CA62CE}" dt="2023-12-13T05:52:26.640" v="2488" actId="1076"/>
          <ac:spMkLst>
            <pc:docMk/>
            <pc:sldMk cId="2955527595" sldId="282"/>
            <ac:spMk id="2" creationId="{A1D87BEC-7CDB-543A-CDEC-39314108C6B6}"/>
          </ac:spMkLst>
        </pc:spChg>
        <pc:graphicFrameChg chg="mod modGraphic">
          <ac:chgData name="隆誠 堀本" userId="2a8589c694f2ec76" providerId="LiveId" clId="{9A798F6F-A8B0-4AD9-9CFD-B1DDA4CA62CE}" dt="2023-12-14T08:12:25.031" v="3771" actId="20577"/>
          <ac:graphicFrameMkLst>
            <pc:docMk/>
            <pc:sldMk cId="2955527595" sldId="282"/>
            <ac:graphicFrameMk id="4" creationId="{14393E6E-A222-4C1E-DD4D-8CA3DBDFD1AF}"/>
          </ac:graphicFrameMkLst>
        </pc:graphicFrameChg>
      </pc:sldChg>
      <pc:sldChg chg="addSp delSp modSp del mod">
        <pc:chgData name="隆誠 堀本" userId="2a8589c694f2ec76" providerId="LiveId" clId="{9A798F6F-A8B0-4AD9-9CFD-B1DDA4CA62CE}" dt="2023-12-18T01:57:56.689" v="10309" actId="2696"/>
        <pc:sldMkLst>
          <pc:docMk/>
          <pc:sldMk cId="1066066540" sldId="283"/>
        </pc:sldMkLst>
        <pc:spChg chg="add mod">
          <ac:chgData name="隆誠 堀本" userId="2a8589c694f2ec76" providerId="LiveId" clId="{9A798F6F-A8B0-4AD9-9CFD-B1DDA4CA62CE}" dt="2023-12-11T07:15:57.576" v="2178" actId="1076"/>
          <ac:spMkLst>
            <pc:docMk/>
            <pc:sldMk cId="1066066540" sldId="283"/>
            <ac:spMk id="3" creationId="{0EC318D2-D3FF-2110-FB0A-DCF55106A0CB}"/>
          </ac:spMkLst>
        </pc:spChg>
        <pc:spChg chg="del">
          <ac:chgData name="隆誠 堀本" userId="2a8589c694f2ec76" providerId="LiveId" clId="{9A798F6F-A8B0-4AD9-9CFD-B1DDA4CA62CE}" dt="2023-12-01T09:18:06.622" v="88" actId="478"/>
          <ac:spMkLst>
            <pc:docMk/>
            <pc:sldMk cId="1066066540" sldId="283"/>
            <ac:spMk id="4" creationId="{59F51B70-A68A-E90F-706A-F43D36F49B67}"/>
          </ac:spMkLst>
        </pc:spChg>
        <pc:spChg chg="del">
          <ac:chgData name="隆誠 堀本" userId="2a8589c694f2ec76" providerId="LiveId" clId="{9A798F6F-A8B0-4AD9-9CFD-B1DDA4CA62CE}" dt="2023-12-01T09:18:06.622" v="88" actId="478"/>
          <ac:spMkLst>
            <pc:docMk/>
            <pc:sldMk cId="1066066540" sldId="283"/>
            <ac:spMk id="6" creationId="{28C30664-CBAE-094B-92BD-9A8175B4E6C2}"/>
          </ac:spMkLst>
        </pc:spChg>
        <pc:spChg chg="add mod">
          <ac:chgData name="隆誠 堀本" userId="2a8589c694f2ec76" providerId="LiveId" clId="{9A798F6F-A8B0-4AD9-9CFD-B1DDA4CA62CE}" dt="2023-12-11T07:16:43.429" v="2265" actId="1076"/>
          <ac:spMkLst>
            <pc:docMk/>
            <pc:sldMk cId="1066066540" sldId="283"/>
            <ac:spMk id="7" creationId="{3E6BDC06-2801-54B9-30AC-EE5E2B608C7B}"/>
          </ac:spMkLst>
        </pc:spChg>
        <pc:spChg chg="add del mod">
          <ac:chgData name="隆誠 堀本" userId="2a8589c694f2ec76" providerId="LiveId" clId="{9A798F6F-A8B0-4AD9-9CFD-B1DDA4CA62CE}" dt="2023-12-11T07:17:20.495" v="2267" actId="478"/>
          <ac:spMkLst>
            <pc:docMk/>
            <pc:sldMk cId="1066066540" sldId="283"/>
            <ac:spMk id="8" creationId="{3590A04F-3FEB-3239-96A1-0D6EF20A3246}"/>
          </ac:spMkLst>
        </pc:spChg>
        <pc:spChg chg="del">
          <ac:chgData name="隆誠 堀本" userId="2a8589c694f2ec76" providerId="LiveId" clId="{9A798F6F-A8B0-4AD9-9CFD-B1DDA4CA62CE}" dt="2023-12-01T09:18:06.622" v="88" actId="478"/>
          <ac:spMkLst>
            <pc:docMk/>
            <pc:sldMk cId="1066066540" sldId="283"/>
            <ac:spMk id="11" creationId="{3CF4E381-9376-8BFA-75E0-1A643F2E67C3}"/>
          </ac:spMkLst>
        </pc:spChg>
        <pc:spChg chg="del">
          <ac:chgData name="隆誠 堀本" userId="2a8589c694f2ec76" providerId="LiveId" clId="{9A798F6F-A8B0-4AD9-9CFD-B1DDA4CA62CE}" dt="2023-12-01T09:18:06.622" v="88" actId="478"/>
          <ac:spMkLst>
            <pc:docMk/>
            <pc:sldMk cId="1066066540" sldId="283"/>
            <ac:spMk id="12" creationId="{B11F6F2E-AC29-196E-3E00-18D9378CA77E}"/>
          </ac:spMkLst>
        </pc:spChg>
      </pc:sldChg>
      <pc:sldChg chg="del">
        <pc:chgData name="隆誠 堀本" userId="2a8589c694f2ec76" providerId="LiveId" clId="{9A798F6F-A8B0-4AD9-9CFD-B1DDA4CA62CE}" dt="2023-12-01T09:08:02.770" v="3" actId="2696"/>
        <pc:sldMkLst>
          <pc:docMk/>
          <pc:sldMk cId="225804985" sldId="286"/>
        </pc:sldMkLst>
      </pc:sldChg>
      <pc:sldChg chg="modSp mod ord">
        <pc:chgData name="隆誠 堀本" userId="2a8589c694f2ec76" providerId="LiveId" clId="{9A798F6F-A8B0-4AD9-9CFD-B1DDA4CA62CE}" dt="2023-12-10T08:03:25.192" v="1046"/>
        <pc:sldMkLst>
          <pc:docMk/>
          <pc:sldMk cId="2209053858" sldId="287"/>
        </pc:sldMkLst>
        <pc:spChg chg="mod">
          <ac:chgData name="隆誠 堀本" userId="2a8589c694f2ec76" providerId="LiveId" clId="{9A798F6F-A8B0-4AD9-9CFD-B1DDA4CA62CE}" dt="2023-12-10T07:58:28.146" v="904" actId="1076"/>
          <ac:spMkLst>
            <pc:docMk/>
            <pc:sldMk cId="2209053858" sldId="287"/>
            <ac:spMk id="6" creationId="{AF326FB2-6B5E-D4C5-7418-54759920AB04}"/>
          </ac:spMkLst>
        </pc:spChg>
      </pc:sldChg>
      <pc:sldChg chg="del">
        <pc:chgData name="隆誠 堀本" userId="2a8589c694f2ec76" providerId="LiveId" clId="{9A798F6F-A8B0-4AD9-9CFD-B1DDA4CA62CE}" dt="2023-12-01T09:12:58.420" v="53" actId="2696"/>
        <pc:sldMkLst>
          <pc:docMk/>
          <pc:sldMk cId="1353283088" sldId="291"/>
        </pc:sldMkLst>
      </pc:sldChg>
      <pc:sldChg chg="del">
        <pc:chgData name="隆誠 堀本" userId="2a8589c694f2ec76" providerId="LiveId" clId="{9A798F6F-A8B0-4AD9-9CFD-B1DDA4CA62CE}" dt="2023-12-01T09:12:29.447" v="50" actId="2696"/>
        <pc:sldMkLst>
          <pc:docMk/>
          <pc:sldMk cId="2867368933" sldId="292"/>
        </pc:sldMkLst>
      </pc:sldChg>
      <pc:sldChg chg="addSp delSp modSp del mod ord">
        <pc:chgData name="隆誠 堀本" userId="2a8589c694f2ec76" providerId="LiveId" clId="{9A798F6F-A8B0-4AD9-9CFD-B1DDA4CA62CE}" dt="2023-12-20T02:58:37.101" v="28789" actId="2696"/>
        <pc:sldMkLst>
          <pc:docMk/>
          <pc:sldMk cId="1238840264" sldId="294"/>
        </pc:sldMkLst>
        <pc:spChg chg="mod">
          <ac:chgData name="隆誠 堀本" userId="2a8589c694f2ec76" providerId="LiveId" clId="{9A798F6F-A8B0-4AD9-9CFD-B1DDA4CA62CE}" dt="2023-12-11T06:34:47.426" v="1654" actId="14100"/>
          <ac:spMkLst>
            <pc:docMk/>
            <pc:sldMk cId="1238840264" sldId="294"/>
            <ac:spMk id="2" creationId="{74D59241-84F3-AD58-8562-94ACFF1AC98F}"/>
          </ac:spMkLst>
        </pc:spChg>
        <pc:spChg chg="mod">
          <ac:chgData name="隆誠 堀本" userId="2a8589c694f2ec76" providerId="LiveId" clId="{9A798F6F-A8B0-4AD9-9CFD-B1DDA4CA62CE}" dt="2023-12-13T05:52:20.625" v="2487" actId="1076"/>
          <ac:spMkLst>
            <pc:docMk/>
            <pc:sldMk cId="1238840264" sldId="294"/>
            <ac:spMk id="4" creationId="{62DDD473-A90C-7297-ADEA-7A3D3408CF7D}"/>
          </ac:spMkLst>
        </pc:spChg>
        <pc:spChg chg="mod">
          <ac:chgData name="隆誠 堀本" userId="2a8589c694f2ec76" providerId="LiveId" clId="{9A798F6F-A8B0-4AD9-9CFD-B1DDA4CA62CE}" dt="2023-12-11T07:06:38.149" v="2032" actId="20577"/>
          <ac:spMkLst>
            <pc:docMk/>
            <pc:sldMk cId="1238840264" sldId="294"/>
            <ac:spMk id="5" creationId="{69A178F3-7628-0A04-DEAB-424471759D53}"/>
          </ac:spMkLst>
        </pc:spChg>
        <pc:spChg chg="mod">
          <ac:chgData name="隆誠 堀本" userId="2a8589c694f2ec76" providerId="LiveId" clId="{9A798F6F-A8B0-4AD9-9CFD-B1DDA4CA62CE}" dt="2023-12-11T06:34:54.428" v="1655" actId="1076"/>
          <ac:spMkLst>
            <pc:docMk/>
            <pc:sldMk cId="1238840264" sldId="294"/>
            <ac:spMk id="6" creationId="{A7413EA9-4064-4C48-BB79-B29189770F4D}"/>
          </ac:spMkLst>
        </pc:spChg>
        <pc:spChg chg="del mod">
          <ac:chgData name="隆誠 堀本" userId="2a8589c694f2ec76" providerId="LiveId" clId="{9A798F6F-A8B0-4AD9-9CFD-B1DDA4CA62CE}" dt="2023-12-10T08:36:14.002" v="1348" actId="21"/>
          <ac:spMkLst>
            <pc:docMk/>
            <pc:sldMk cId="1238840264" sldId="294"/>
            <ac:spMk id="7" creationId="{5B044C11-8459-767D-CEE3-AFBFF913F723}"/>
          </ac:spMkLst>
        </pc:spChg>
        <pc:spChg chg="mod">
          <ac:chgData name="隆誠 堀本" userId="2a8589c694f2ec76" providerId="LiveId" clId="{9A798F6F-A8B0-4AD9-9CFD-B1DDA4CA62CE}" dt="2023-12-10T08:37:53.256" v="1363" actId="1076"/>
          <ac:spMkLst>
            <pc:docMk/>
            <pc:sldMk cId="1238840264" sldId="294"/>
            <ac:spMk id="8" creationId="{77D86490-8E8A-A52C-F9B4-C1F1D1AE7AFB}"/>
          </ac:spMkLst>
        </pc:spChg>
        <pc:spChg chg="mod">
          <ac:chgData name="隆誠 堀本" userId="2a8589c694f2ec76" providerId="LiveId" clId="{9A798F6F-A8B0-4AD9-9CFD-B1DDA4CA62CE}" dt="2023-12-11T07:06:41.962" v="2034" actId="14100"/>
          <ac:spMkLst>
            <pc:docMk/>
            <pc:sldMk cId="1238840264" sldId="294"/>
            <ac:spMk id="12" creationId="{BD0AD780-46CA-81DB-604B-1F8F18605827}"/>
          </ac:spMkLst>
        </pc:spChg>
        <pc:graphicFrameChg chg="add mod modGraphic">
          <ac:chgData name="隆誠 堀本" userId="2a8589c694f2ec76" providerId="LiveId" clId="{9A798F6F-A8B0-4AD9-9CFD-B1DDA4CA62CE}" dt="2023-12-11T06:34:22.374" v="1645" actId="20577"/>
          <ac:graphicFrameMkLst>
            <pc:docMk/>
            <pc:sldMk cId="1238840264" sldId="294"/>
            <ac:graphicFrameMk id="9" creationId="{21AF990D-175F-D983-2634-2DFA036AD6A9}"/>
          </ac:graphicFrameMkLst>
        </pc:graphicFrameChg>
      </pc:sldChg>
      <pc:sldChg chg="del">
        <pc:chgData name="隆誠 堀本" userId="2a8589c694f2ec76" providerId="LiveId" clId="{9A798F6F-A8B0-4AD9-9CFD-B1DDA4CA62CE}" dt="2023-12-01T09:10:57.018" v="27" actId="2696"/>
        <pc:sldMkLst>
          <pc:docMk/>
          <pc:sldMk cId="1572997680" sldId="295"/>
        </pc:sldMkLst>
      </pc:sldChg>
      <pc:sldChg chg="del">
        <pc:chgData name="隆誠 堀本" userId="2a8589c694f2ec76" providerId="LiveId" clId="{9A798F6F-A8B0-4AD9-9CFD-B1DDA4CA62CE}" dt="2023-12-01T09:08:43.429" v="16" actId="2696"/>
        <pc:sldMkLst>
          <pc:docMk/>
          <pc:sldMk cId="3351735111" sldId="297"/>
        </pc:sldMkLst>
      </pc:sldChg>
      <pc:sldChg chg="delSp del mod">
        <pc:chgData name="隆誠 堀本" userId="2a8589c694f2ec76" providerId="LiveId" clId="{9A798F6F-A8B0-4AD9-9CFD-B1DDA4CA62CE}" dt="2023-12-14T08:26:16.964" v="3915" actId="47"/>
        <pc:sldMkLst>
          <pc:docMk/>
          <pc:sldMk cId="666985279" sldId="298"/>
        </pc:sldMkLst>
        <pc:spChg chg="del">
          <ac:chgData name="隆誠 堀本" userId="2a8589c694f2ec76" providerId="LiveId" clId="{9A798F6F-A8B0-4AD9-9CFD-B1DDA4CA62CE}" dt="2023-12-01T10:47:29.134" v="215" actId="478"/>
          <ac:spMkLst>
            <pc:docMk/>
            <pc:sldMk cId="666985279" sldId="298"/>
            <ac:spMk id="5" creationId="{0D443864-CC03-EF8B-DB05-022DF12BE6F1}"/>
          </ac:spMkLst>
        </pc:spChg>
        <pc:spChg chg="del">
          <ac:chgData name="隆誠 堀本" userId="2a8589c694f2ec76" providerId="LiveId" clId="{9A798F6F-A8B0-4AD9-9CFD-B1DDA4CA62CE}" dt="2023-12-01T10:47:25.283" v="214" actId="478"/>
          <ac:spMkLst>
            <pc:docMk/>
            <pc:sldMk cId="666985279" sldId="298"/>
            <ac:spMk id="6" creationId="{F4838DBC-5BE4-93F3-1895-06C6D314902D}"/>
          </ac:spMkLst>
        </pc:spChg>
        <pc:spChg chg="del">
          <ac:chgData name="隆誠 堀本" userId="2a8589c694f2ec76" providerId="LiveId" clId="{9A798F6F-A8B0-4AD9-9CFD-B1DDA4CA62CE}" dt="2023-12-01T10:47:25.283" v="214" actId="478"/>
          <ac:spMkLst>
            <pc:docMk/>
            <pc:sldMk cId="666985279" sldId="298"/>
            <ac:spMk id="7" creationId="{0E66F25A-07F0-5EF1-A53A-58AED8254474}"/>
          </ac:spMkLst>
        </pc:spChg>
        <pc:graphicFrameChg chg="del">
          <ac:chgData name="隆誠 堀本" userId="2a8589c694f2ec76" providerId="LiveId" clId="{9A798F6F-A8B0-4AD9-9CFD-B1DDA4CA62CE}" dt="2023-12-01T10:47:25.283" v="214" actId="478"/>
          <ac:graphicFrameMkLst>
            <pc:docMk/>
            <pc:sldMk cId="666985279" sldId="298"/>
            <ac:graphicFrameMk id="2" creationId="{F95C21B2-5B60-C8EC-2684-3D08B6DE2151}"/>
          </ac:graphicFrameMkLst>
        </pc:graphicFrameChg>
      </pc:sldChg>
      <pc:sldChg chg="delSp modSp del mod ord">
        <pc:chgData name="隆誠 堀本" userId="2a8589c694f2ec76" providerId="LiveId" clId="{9A798F6F-A8B0-4AD9-9CFD-B1DDA4CA62CE}" dt="2023-12-20T03:00:41.984" v="28794" actId="2696"/>
        <pc:sldMkLst>
          <pc:docMk/>
          <pc:sldMk cId="2532234156" sldId="321"/>
        </pc:sldMkLst>
        <pc:spChg chg="del">
          <ac:chgData name="隆誠 堀本" userId="2a8589c694f2ec76" providerId="LiveId" clId="{9A798F6F-A8B0-4AD9-9CFD-B1DDA4CA62CE}" dt="2023-12-20T03:00:35.954" v="28793" actId="478"/>
          <ac:spMkLst>
            <pc:docMk/>
            <pc:sldMk cId="2532234156" sldId="321"/>
            <ac:spMk id="3" creationId="{B7B0E0BA-9272-BFA9-48CB-F06CBB6A2DC6}"/>
          </ac:spMkLst>
        </pc:spChg>
        <pc:spChg chg="del">
          <ac:chgData name="隆誠 堀本" userId="2a8589c694f2ec76" providerId="LiveId" clId="{9A798F6F-A8B0-4AD9-9CFD-B1DDA4CA62CE}" dt="2023-12-20T03:00:35.954" v="28793" actId="478"/>
          <ac:spMkLst>
            <pc:docMk/>
            <pc:sldMk cId="2532234156" sldId="321"/>
            <ac:spMk id="4" creationId="{7AA95843-85EF-2587-DA3F-475F0941A089}"/>
          </ac:spMkLst>
        </pc:spChg>
        <pc:spChg chg="del">
          <ac:chgData name="隆誠 堀本" userId="2a8589c694f2ec76" providerId="LiveId" clId="{9A798F6F-A8B0-4AD9-9CFD-B1DDA4CA62CE}" dt="2023-12-20T03:00:35.954" v="28793" actId="478"/>
          <ac:spMkLst>
            <pc:docMk/>
            <pc:sldMk cId="2532234156" sldId="321"/>
            <ac:spMk id="5" creationId="{E94BC5D9-A7F2-C2CE-549F-005F4C21B9D7}"/>
          </ac:spMkLst>
        </pc:spChg>
        <pc:spChg chg="del">
          <ac:chgData name="隆誠 堀本" userId="2a8589c694f2ec76" providerId="LiveId" clId="{9A798F6F-A8B0-4AD9-9CFD-B1DDA4CA62CE}" dt="2023-12-20T03:00:35.954" v="28793" actId="478"/>
          <ac:spMkLst>
            <pc:docMk/>
            <pc:sldMk cId="2532234156" sldId="321"/>
            <ac:spMk id="12" creationId="{820DA3C5-6FC8-8E7E-1E1F-0110720FB362}"/>
          </ac:spMkLst>
        </pc:spChg>
        <pc:spChg chg="del">
          <ac:chgData name="隆誠 堀本" userId="2a8589c694f2ec76" providerId="LiveId" clId="{9A798F6F-A8B0-4AD9-9CFD-B1DDA4CA62CE}" dt="2023-12-20T03:00:35.954" v="28793" actId="478"/>
          <ac:spMkLst>
            <pc:docMk/>
            <pc:sldMk cId="2532234156" sldId="321"/>
            <ac:spMk id="13" creationId="{A3863B4D-D1B0-B9AA-6C5D-B0CBE9073A3A}"/>
          </ac:spMkLst>
        </pc:spChg>
        <pc:spChg chg="del">
          <ac:chgData name="隆誠 堀本" userId="2a8589c694f2ec76" providerId="LiveId" clId="{9A798F6F-A8B0-4AD9-9CFD-B1DDA4CA62CE}" dt="2023-12-20T03:00:35.954" v="28793" actId="478"/>
          <ac:spMkLst>
            <pc:docMk/>
            <pc:sldMk cId="2532234156" sldId="321"/>
            <ac:spMk id="14" creationId="{7DFBD7F1-7323-DE4A-EE53-C20D96F9EAC5}"/>
          </ac:spMkLst>
        </pc:spChg>
        <pc:spChg chg="del">
          <ac:chgData name="隆誠 堀本" userId="2a8589c694f2ec76" providerId="LiveId" clId="{9A798F6F-A8B0-4AD9-9CFD-B1DDA4CA62CE}" dt="2023-12-20T03:00:35.954" v="28793" actId="478"/>
          <ac:spMkLst>
            <pc:docMk/>
            <pc:sldMk cId="2532234156" sldId="321"/>
            <ac:spMk id="15" creationId="{C0C37E9F-0C42-EDBC-CF31-18642D30E419}"/>
          </ac:spMkLst>
        </pc:spChg>
        <pc:spChg chg="del">
          <ac:chgData name="隆誠 堀本" userId="2a8589c694f2ec76" providerId="LiveId" clId="{9A798F6F-A8B0-4AD9-9CFD-B1DDA4CA62CE}" dt="2023-12-20T03:00:35.954" v="28793" actId="478"/>
          <ac:spMkLst>
            <pc:docMk/>
            <pc:sldMk cId="2532234156" sldId="321"/>
            <ac:spMk id="16" creationId="{51965688-DEE2-6A23-F9DB-2BB8A3D3CBA0}"/>
          </ac:spMkLst>
        </pc:spChg>
        <pc:spChg chg="del">
          <ac:chgData name="隆誠 堀本" userId="2a8589c694f2ec76" providerId="LiveId" clId="{9A798F6F-A8B0-4AD9-9CFD-B1DDA4CA62CE}" dt="2023-12-20T03:00:35.954" v="28793" actId="478"/>
          <ac:spMkLst>
            <pc:docMk/>
            <pc:sldMk cId="2532234156" sldId="321"/>
            <ac:spMk id="40" creationId="{BC46DB18-78E9-731D-1F4C-2A9315327397}"/>
          </ac:spMkLst>
        </pc:spChg>
        <pc:spChg chg="del">
          <ac:chgData name="隆誠 堀本" userId="2a8589c694f2ec76" providerId="LiveId" clId="{9A798F6F-A8B0-4AD9-9CFD-B1DDA4CA62CE}" dt="2023-12-20T03:00:35.954" v="28793" actId="478"/>
          <ac:spMkLst>
            <pc:docMk/>
            <pc:sldMk cId="2532234156" sldId="321"/>
            <ac:spMk id="47" creationId="{87312244-3CEE-6491-C6DB-A91BC417B4B2}"/>
          </ac:spMkLst>
        </pc:spChg>
        <pc:spChg chg="del">
          <ac:chgData name="隆誠 堀本" userId="2a8589c694f2ec76" providerId="LiveId" clId="{9A798F6F-A8B0-4AD9-9CFD-B1DDA4CA62CE}" dt="2023-12-20T03:00:35.954" v="28793" actId="478"/>
          <ac:spMkLst>
            <pc:docMk/>
            <pc:sldMk cId="2532234156" sldId="321"/>
            <ac:spMk id="48" creationId="{C2A5579A-F7EF-BD88-BD87-11AF810A5B35}"/>
          </ac:spMkLst>
        </pc:spChg>
        <pc:spChg chg="del">
          <ac:chgData name="隆誠 堀本" userId="2a8589c694f2ec76" providerId="LiveId" clId="{9A798F6F-A8B0-4AD9-9CFD-B1DDA4CA62CE}" dt="2023-12-20T03:00:35.954" v="28793" actId="478"/>
          <ac:spMkLst>
            <pc:docMk/>
            <pc:sldMk cId="2532234156" sldId="321"/>
            <ac:spMk id="52" creationId="{794B431B-F129-9303-37CF-C47D790CDAE6}"/>
          </ac:spMkLst>
        </pc:spChg>
        <pc:spChg chg="del">
          <ac:chgData name="隆誠 堀本" userId="2a8589c694f2ec76" providerId="LiveId" clId="{9A798F6F-A8B0-4AD9-9CFD-B1DDA4CA62CE}" dt="2023-12-20T03:00:35.954" v="28793" actId="478"/>
          <ac:spMkLst>
            <pc:docMk/>
            <pc:sldMk cId="2532234156" sldId="321"/>
            <ac:spMk id="53" creationId="{7FBD40CB-06C4-6644-4D5B-B8E34833A633}"/>
          </ac:spMkLst>
        </pc:spChg>
        <pc:spChg chg="del">
          <ac:chgData name="隆誠 堀本" userId="2a8589c694f2ec76" providerId="LiveId" clId="{9A798F6F-A8B0-4AD9-9CFD-B1DDA4CA62CE}" dt="2023-12-20T03:00:35.954" v="28793" actId="478"/>
          <ac:spMkLst>
            <pc:docMk/>
            <pc:sldMk cId="2532234156" sldId="321"/>
            <ac:spMk id="57" creationId="{4EFF9D6A-27DD-9D8D-CB5E-76AFDB59A7C5}"/>
          </ac:spMkLst>
        </pc:spChg>
        <pc:spChg chg="del">
          <ac:chgData name="隆誠 堀本" userId="2a8589c694f2ec76" providerId="LiveId" clId="{9A798F6F-A8B0-4AD9-9CFD-B1DDA4CA62CE}" dt="2023-12-20T03:00:35.954" v="28793" actId="478"/>
          <ac:spMkLst>
            <pc:docMk/>
            <pc:sldMk cId="2532234156" sldId="321"/>
            <ac:spMk id="58" creationId="{1FF59DCB-6B42-A689-B83D-F79FE690B606}"/>
          </ac:spMkLst>
        </pc:spChg>
        <pc:spChg chg="del">
          <ac:chgData name="隆誠 堀本" userId="2a8589c694f2ec76" providerId="LiveId" clId="{9A798F6F-A8B0-4AD9-9CFD-B1DDA4CA62CE}" dt="2023-12-20T03:00:35.954" v="28793" actId="478"/>
          <ac:spMkLst>
            <pc:docMk/>
            <pc:sldMk cId="2532234156" sldId="321"/>
            <ac:spMk id="60" creationId="{AE18B809-519D-A959-58A8-90BED097692A}"/>
          </ac:spMkLst>
        </pc:spChg>
        <pc:spChg chg="del">
          <ac:chgData name="隆誠 堀本" userId="2a8589c694f2ec76" providerId="LiveId" clId="{9A798F6F-A8B0-4AD9-9CFD-B1DDA4CA62CE}" dt="2023-12-20T03:00:35.954" v="28793" actId="478"/>
          <ac:spMkLst>
            <pc:docMk/>
            <pc:sldMk cId="2532234156" sldId="321"/>
            <ac:spMk id="61" creationId="{DE682C55-9A03-9770-5AC2-06BBCBE94273}"/>
          </ac:spMkLst>
        </pc:spChg>
        <pc:cxnChg chg="del">
          <ac:chgData name="隆誠 堀本" userId="2a8589c694f2ec76" providerId="LiveId" clId="{9A798F6F-A8B0-4AD9-9CFD-B1DDA4CA62CE}" dt="2023-12-20T03:00:35.954" v="28793" actId="478"/>
          <ac:cxnSpMkLst>
            <pc:docMk/>
            <pc:sldMk cId="2532234156" sldId="321"/>
            <ac:cxnSpMk id="7" creationId="{B27B534A-E34D-F0E0-764B-C8BD86E0E5E1}"/>
          </ac:cxnSpMkLst>
        </pc:cxnChg>
        <pc:cxnChg chg="del mod">
          <ac:chgData name="隆誠 堀本" userId="2a8589c694f2ec76" providerId="LiveId" clId="{9A798F6F-A8B0-4AD9-9CFD-B1DDA4CA62CE}" dt="2023-12-20T03:00:35.954" v="28793" actId="478"/>
          <ac:cxnSpMkLst>
            <pc:docMk/>
            <pc:sldMk cId="2532234156" sldId="321"/>
            <ac:cxnSpMk id="8" creationId="{10A087D5-21E1-F172-C13D-EED112EB270D}"/>
          </ac:cxnSpMkLst>
        </pc:cxnChg>
        <pc:cxnChg chg="del mod">
          <ac:chgData name="隆誠 堀本" userId="2a8589c694f2ec76" providerId="LiveId" clId="{9A798F6F-A8B0-4AD9-9CFD-B1DDA4CA62CE}" dt="2023-12-20T03:00:35.954" v="28793" actId="478"/>
          <ac:cxnSpMkLst>
            <pc:docMk/>
            <pc:sldMk cId="2532234156" sldId="321"/>
            <ac:cxnSpMk id="17" creationId="{4B8280AB-516F-36F8-6C58-08F24A482616}"/>
          </ac:cxnSpMkLst>
        </pc:cxnChg>
        <pc:cxnChg chg="del mod">
          <ac:chgData name="隆誠 堀本" userId="2a8589c694f2ec76" providerId="LiveId" clId="{9A798F6F-A8B0-4AD9-9CFD-B1DDA4CA62CE}" dt="2023-12-20T03:00:35.954" v="28793" actId="478"/>
          <ac:cxnSpMkLst>
            <pc:docMk/>
            <pc:sldMk cId="2532234156" sldId="321"/>
            <ac:cxnSpMk id="20" creationId="{EEA5640B-9030-F019-9017-756B9986BDED}"/>
          </ac:cxnSpMkLst>
        </pc:cxnChg>
        <pc:cxnChg chg="del mod">
          <ac:chgData name="隆誠 堀本" userId="2a8589c694f2ec76" providerId="LiveId" clId="{9A798F6F-A8B0-4AD9-9CFD-B1DDA4CA62CE}" dt="2023-12-20T03:00:35.954" v="28793" actId="478"/>
          <ac:cxnSpMkLst>
            <pc:docMk/>
            <pc:sldMk cId="2532234156" sldId="321"/>
            <ac:cxnSpMk id="23" creationId="{A2A7DDB1-10C8-B122-F20C-63DE476C2F9B}"/>
          </ac:cxnSpMkLst>
        </pc:cxnChg>
        <pc:cxnChg chg="del mod">
          <ac:chgData name="隆誠 堀本" userId="2a8589c694f2ec76" providerId="LiveId" clId="{9A798F6F-A8B0-4AD9-9CFD-B1DDA4CA62CE}" dt="2023-12-20T03:00:35.954" v="28793" actId="478"/>
          <ac:cxnSpMkLst>
            <pc:docMk/>
            <pc:sldMk cId="2532234156" sldId="321"/>
            <ac:cxnSpMk id="26" creationId="{F2C13028-703E-185C-F0F8-9CC170A7867D}"/>
          </ac:cxnSpMkLst>
        </pc:cxnChg>
        <pc:cxnChg chg="del mod">
          <ac:chgData name="隆誠 堀本" userId="2a8589c694f2ec76" providerId="LiveId" clId="{9A798F6F-A8B0-4AD9-9CFD-B1DDA4CA62CE}" dt="2023-12-20T03:00:35.954" v="28793" actId="478"/>
          <ac:cxnSpMkLst>
            <pc:docMk/>
            <pc:sldMk cId="2532234156" sldId="321"/>
            <ac:cxnSpMk id="29" creationId="{96EDE7D5-6D1C-83BA-8E8A-6BBB0F84CFDD}"/>
          </ac:cxnSpMkLst>
        </pc:cxnChg>
        <pc:cxnChg chg="del mod">
          <ac:chgData name="隆誠 堀本" userId="2a8589c694f2ec76" providerId="LiveId" clId="{9A798F6F-A8B0-4AD9-9CFD-B1DDA4CA62CE}" dt="2023-12-20T03:00:35.954" v="28793" actId="478"/>
          <ac:cxnSpMkLst>
            <pc:docMk/>
            <pc:sldMk cId="2532234156" sldId="321"/>
            <ac:cxnSpMk id="32" creationId="{63378010-D17E-F721-4966-1DF787E2F408}"/>
          </ac:cxnSpMkLst>
        </pc:cxnChg>
        <pc:cxnChg chg="del mod">
          <ac:chgData name="隆誠 堀本" userId="2a8589c694f2ec76" providerId="LiveId" clId="{9A798F6F-A8B0-4AD9-9CFD-B1DDA4CA62CE}" dt="2023-12-20T03:00:35.954" v="28793" actId="478"/>
          <ac:cxnSpMkLst>
            <pc:docMk/>
            <pc:sldMk cId="2532234156" sldId="321"/>
            <ac:cxnSpMk id="34" creationId="{A0FE3DFF-DE85-04A9-C749-2E519A38D668}"/>
          </ac:cxnSpMkLst>
        </pc:cxnChg>
      </pc:sldChg>
      <pc:sldChg chg="addSp delSp modSp mod modNotesTx">
        <pc:chgData name="隆誠 堀本" userId="2a8589c694f2ec76" providerId="LiveId" clId="{9A798F6F-A8B0-4AD9-9CFD-B1DDA4CA62CE}" dt="2023-12-19T10:14:00.314" v="28598" actId="13822"/>
        <pc:sldMkLst>
          <pc:docMk/>
          <pc:sldMk cId="2696245334" sldId="327"/>
        </pc:sldMkLst>
        <pc:spChg chg="del">
          <ac:chgData name="隆誠 堀本" userId="2a8589c694f2ec76" providerId="LiveId" clId="{9A798F6F-A8B0-4AD9-9CFD-B1DDA4CA62CE}" dt="2023-12-01T09:07:28.266" v="2" actId="478"/>
          <ac:spMkLst>
            <pc:docMk/>
            <pc:sldMk cId="2696245334" sldId="327"/>
            <ac:spMk id="2" creationId="{3D627E8D-B402-83AE-EEB1-D65575DC6BAE}"/>
          </ac:spMkLst>
        </pc:spChg>
        <pc:spChg chg="add del mod">
          <ac:chgData name="隆誠 堀本" userId="2a8589c694f2ec76" providerId="LiveId" clId="{9A798F6F-A8B0-4AD9-9CFD-B1DDA4CA62CE}" dt="2023-12-14T07:17:39.032" v="2979" actId="478"/>
          <ac:spMkLst>
            <pc:docMk/>
            <pc:sldMk cId="2696245334" sldId="327"/>
            <ac:spMk id="2" creationId="{FCD9C9FC-49D6-C945-A337-D77EA6DB7077}"/>
          </ac:spMkLst>
        </pc:spChg>
        <pc:spChg chg="mod">
          <ac:chgData name="隆誠 堀本" userId="2a8589c694f2ec76" providerId="LiveId" clId="{9A798F6F-A8B0-4AD9-9CFD-B1DDA4CA62CE}" dt="2023-12-19T10:11:43.503" v="28564" actId="1076"/>
          <ac:spMkLst>
            <pc:docMk/>
            <pc:sldMk cId="2696245334" sldId="327"/>
            <ac:spMk id="3" creationId="{77B0A416-AB93-4FA6-B46A-A76B2A505B15}"/>
          </ac:spMkLst>
        </pc:spChg>
        <pc:spChg chg="mod">
          <ac:chgData name="隆誠 堀本" userId="2a8589c694f2ec76" providerId="LiveId" clId="{9A798F6F-A8B0-4AD9-9CFD-B1DDA4CA62CE}" dt="2023-12-13T05:48:09.864" v="2453" actId="1076"/>
          <ac:spMkLst>
            <pc:docMk/>
            <pc:sldMk cId="2696245334" sldId="327"/>
            <ac:spMk id="4" creationId="{1769D5C7-8FD0-5070-A3FC-07D308074F91}"/>
          </ac:spMkLst>
        </pc:spChg>
        <pc:spChg chg="add mod">
          <ac:chgData name="隆誠 堀本" userId="2a8589c694f2ec76" providerId="LiveId" clId="{9A798F6F-A8B0-4AD9-9CFD-B1DDA4CA62CE}" dt="2023-12-19T10:12:19.505" v="28573" actId="1076"/>
          <ac:spMkLst>
            <pc:docMk/>
            <pc:sldMk cId="2696245334" sldId="327"/>
            <ac:spMk id="5" creationId="{304E0710-A7F9-22F7-9852-1F93D277A243}"/>
          </ac:spMkLst>
        </pc:spChg>
        <pc:spChg chg="del">
          <ac:chgData name="隆誠 堀本" userId="2a8589c694f2ec76" providerId="LiveId" clId="{9A798F6F-A8B0-4AD9-9CFD-B1DDA4CA62CE}" dt="2023-12-01T09:07:28.266" v="2" actId="478"/>
          <ac:spMkLst>
            <pc:docMk/>
            <pc:sldMk cId="2696245334" sldId="327"/>
            <ac:spMk id="7" creationId="{083FC95C-D122-65AF-7F6E-B04CE337B7B5}"/>
          </ac:spMkLst>
        </pc:spChg>
        <pc:spChg chg="add del mod">
          <ac:chgData name="隆誠 堀本" userId="2a8589c694f2ec76" providerId="LiveId" clId="{9A798F6F-A8B0-4AD9-9CFD-B1DDA4CA62CE}" dt="2023-12-19T10:07:36.484" v="28519" actId="478"/>
          <ac:spMkLst>
            <pc:docMk/>
            <pc:sldMk cId="2696245334" sldId="327"/>
            <ac:spMk id="7" creationId="{6FFDA9AB-3DF7-F691-3B48-88B6D5ACB6D5}"/>
          </ac:spMkLst>
        </pc:spChg>
        <pc:spChg chg="add mod">
          <ac:chgData name="隆誠 堀本" userId="2a8589c694f2ec76" providerId="LiveId" clId="{9A798F6F-A8B0-4AD9-9CFD-B1DDA4CA62CE}" dt="2023-12-19T10:12:03.503" v="28567" actId="1076"/>
          <ac:spMkLst>
            <pc:docMk/>
            <pc:sldMk cId="2696245334" sldId="327"/>
            <ac:spMk id="8" creationId="{010B4A35-4FBA-7CED-E381-FB4ACA8FF65F}"/>
          </ac:spMkLst>
        </pc:spChg>
        <pc:spChg chg="add del">
          <ac:chgData name="隆誠 堀本" userId="2a8589c694f2ec76" providerId="LiveId" clId="{9A798F6F-A8B0-4AD9-9CFD-B1DDA4CA62CE}" dt="2023-12-11T06:43:52.677" v="1847" actId="22"/>
          <ac:spMkLst>
            <pc:docMk/>
            <pc:sldMk cId="2696245334" sldId="327"/>
            <ac:spMk id="9" creationId="{85536816-F231-2391-75F0-E7EEF55279A0}"/>
          </ac:spMkLst>
        </pc:spChg>
        <pc:spChg chg="mod">
          <ac:chgData name="隆誠 堀本" userId="2a8589c694f2ec76" providerId="LiveId" clId="{9A798F6F-A8B0-4AD9-9CFD-B1DDA4CA62CE}" dt="2023-12-19T08:11:17.121" v="23076" actId="207"/>
          <ac:spMkLst>
            <pc:docMk/>
            <pc:sldMk cId="2696245334" sldId="327"/>
            <ac:spMk id="11" creationId="{C0226A1C-2C49-D691-7EF2-BB6B84ED0284}"/>
          </ac:spMkLst>
        </pc:spChg>
        <pc:spChg chg="mod">
          <ac:chgData name="隆誠 堀本" userId="2a8589c694f2ec76" providerId="LiveId" clId="{9A798F6F-A8B0-4AD9-9CFD-B1DDA4CA62CE}" dt="2023-12-19T08:10:51.428" v="23073" actId="207"/>
          <ac:spMkLst>
            <pc:docMk/>
            <pc:sldMk cId="2696245334" sldId="327"/>
            <ac:spMk id="12" creationId="{1E0BD8CA-39EF-40A3-6EF9-6684FA4896E2}"/>
          </ac:spMkLst>
        </pc:spChg>
        <pc:spChg chg="add del mod">
          <ac:chgData name="隆誠 堀本" userId="2a8589c694f2ec76" providerId="LiveId" clId="{9A798F6F-A8B0-4AD9-9CFD-B1DDA4CA62CE}" dt="2023-12-14T07:51:21.199" v="3271" actId="478"/>
          <ac:spMkLst>
            <pc:docMk/>
            <pc:sldMk cId="2696245334" sldId="327"/>
            <ac:spMk id="13" creationId="{2495349E-2664-778B-0CEA-9477EAD9596A}"/>
          </ac:spMkLst>
        </pc:spChg>
        <pc:spChg chg="mod">
          <ac:chgData name="隆誠 堀本" userId="2a8589c694f2ec76" providerId="LiveId" clId="{9A798F6F-A8B0-4AD9-9CFD-B1DDA4CA62CE}" dt="2023-12-19T08:11:11.109" v="23075" actId="207"/>
          <ac:spMkLst>
            <pc:docMk/>
            <pc:sldMk cId="2696245334" sldId="327"/>
            <ac:spMk id="14" creationId="{4AB47786-5F22-9132-F62B-FE34688D6BD2}"/>
          </ac:spMkLst>
        </pc:spChg>
        <pc:spChg chg="mod">
          <ac:chgData name="隆誠 堀本" userId="2a8589c694f2ec76" providerId="LiveId" clId="{9A798F6F-A8B0-4AD9-9CFD-B1DDA4CA62CE}" dt="2023-12-19T08:11:24.620" v="23077" actId="207"/>
          <ac:spMkLst>
            <pc:docMk/>
            <pc:sldMk cId="2696245334" sldId="327"/>
            <ac:spMk id="15" creationId="{962BF9F3-1A0B-74E2-0AB7-844EF79689D7}"/>
          </ac:spMkLst>
        </pc:spChg>
        <pc:spChg chg="add mod">
          <ac:chgData name="隆誠 堀本" userId="2a8589c694f2ec76" providerId="LiveId" clId="{9A798F6F-A8B0-4AD9-9CFD-B1DDA4CA62CE}" dt="2023-12-19T10:14:00.314" v="28598" actId="13822"/>
          <ac:spMkLst>
            <pc:docMk/>
            <pc:sldMk cId="2696245334" sldId="327"/>
            <ac:spMk id="16" creationId="{D2B3BB67-2A7D-2F32-2763-A17F13712811}"/>
          </ac:spMkLst>
        </pc:spChg>
        <pc:spChg chg="add mod">
          <ac:chgData name="隆誠 堀本" userId="2a8589c694f2ec76" providerId="LiveId" clId="{9A798F6F-A8B0-4AD9-9CFD-B1DDA4CA62CE}" dt="2023-12-19T10:13:29.856" v="28593" actId="1076"/>
          <ac:spMkLst>
            <pc:docMk/>
            <pc:sldMk cId="2696245334" sldId="327"/>
            <ac:spMk id="17" creationId="{12B00F04-7804-2EB1-AFB2-89FF8E1A3687}"/>
          </ac:spMkLst>
        </pc:spChg>
        <pc:spChg chg="del">
          <ac:chgData name="隆誠 堀本" userId="2a8589c694f2ec76" providerId="LiveId" clId="{9A798F6F-A8B0-4AD9-9CFD-B1DDA4CA62CE}" dt="2023-12-01T09:07:28.266" v="2" actId="478"/>
          <ac:spMkLst>
            <pc:docMk/>
            <pc:sldMk cId="2696245334" sldId="327"/>
            <ac:spMk id="17" creationId="{4B2918A5-2D60-F65E-304E-C11B35E5C030}"/>
          </ac:spMkLst>
        </pc:spChg>
        <pc:spChg chg="add del">
          <ac:chgData name="隆誠 堀本" userId="2a8589c694f2ec76" providerId="LiveId" clId="{9A798F6F-A8B0-4AD9-9CFD-B1DDA4CA62CE}" dt="2023-12-11T07:10:04.498" v="2106" actId="22"/>
          <ac:spMkLst>
            <pc:docMk/>
            <pc:sldMk cId="2696245334" sldId="327"/>
            <ac:spMk id="18" creationId="{30D857F4-23CB-39E0-1E16-A82E690458B6}"/>
          </ac:spMkLst>
        </pc:spChg>
        <pc:spChg chg="del">
          <ac:chgData name="隆誠 堀本" userId="2a8589c694f2ec76" providerId="LiveId" clId="{9A798F6F-A8B0-4AD9-9CFD-B1DDA4CA62CE}" dt="2023-12-01T09:07:28.266" v="2" actId="478"/>
          <ac:spMkLst>
            <pc:docMk/>
            <pc:sldMk cId="2696245334" sldId="327"/>
            <ac:spMk id="19" creationId="{B96E26AA-303C-2D50-3675-8B20E3493232}"/>
          </ac:spMkLst>
        </pc:spChg>
        <pc:spChg chg="add del">
          <ac:chgData name="隆誠 堀本" userId="2a8589c694f2ec76" providerId="LiveId" clId="{9A798F6F-A8B0-4AD9-9CFD-B1DDA4CA62CE}" dt="2023-12-11T07:10:13.594" v="2110" actId="22"/>
          <ac:spMkLst>
            <pc:docMk/>
            <pc:sldMk cId="2696245334" sldId="327"/>
            <ac:spMk id="21" creationId="{568D1B67-3A40-9C1C-B5E7-A246B2E06394}"/>
          </ac:spMkLst>
        </pc:spChg>
        <pc:spChg chg="add mod">
          <ac:chgData name="隆誠 堀本" userId="2a8589c694f2ec76" providerId="LiveId" clId="{9A798F6F-A8B0-4AD9-9CFD-B1DDA4CA62CE}" dt="2023-12-19T10:11:51.771" v="28565" actId="1076"/>
          <ac:spMkLst>
            <pc:docMk/>
            <pc:sldMk cId="2696245334" sldId="327"/>
            <ac:spMk id="22" creationId="{FBB0605F-1368-1A5C-97F8-26812B629FB7}"/>
          </ac:spMkLst>
        </pc:spChg>
        <pc:grpChg chg="add mod">
          <ac:chgData name="隆誠 堀本" userId="2a8589c694f2ec76" providerId="LiveId" clId="{9A798F6F-A8B0-4AD9-9CFD-B1DDA4CA62CE}" dt="2023-12-19T10:11:59.763" v="28566" actId="1076"/>
          <ac:grpSpMkLst>
            <pc:docMk/>
            <pc:sldMk cId="2696245334" sldId="327"/>
            <ac:grpSpMk id="2" creationId="{900D7EA9-04CE-1E48-6058-E0B51D26FB52}"/>
          </ac:grpSpMkLst>
        </pc:grpChg>
        <pc:grpChg chg="del">
          <ac:chgData name="隆誠 堀本" userId="2a8589c694f2ec76" providerId="LiveId" clId="{9A798F6F-A8B0-4AD9-9CFD-B1DDA4CA62CE}" dt="2023-12-01T09:07:28.266" v="2" actId="478"/>
          <ac:grpSpMkLst>
            <pc:docMk/>
            <pc:sldMk cId="2696245334" sldId="327"/>
            <ac:grpSpMk id="15" creationId="{99F6D28C-D684-B1A9-572B-2BA966CECA17}"/>
          </ac:grpSpMkLst>
        </pc:grpChg>
        <pc:cxnChg chg="mod">
          <ac:chgData name="隆誠 堀本" userId="2a8589c694f2ec76" providerId="LiveId" clId="{9A798F6F-A8B0-4AD9-9CFD-B1DDA4CA62CE}" dt="2023-12-19T08:11:04.429" v="23074" actId="208"/>
          <ac:cxnSpMkLst>
            <pc:docMk/>
            <pc:sldMk cId="2696245334" sldId="327"/>
            <ac:cxnSpMk id="9" creationId="{C6ABF5D5-7B7A-3DCA-5A9C-AA2F5224B886}"/>
          </ac:cxnSpMkLst>
        </pc:cxnChg>
        <pc:cxnChg chg="mod">
          <ac:chgData name="隆誠 堀本" userId="2a8589c694f2ec76" providerId="LiveId" clId="{9A798F6F-A8B0-4AD9-9CFD-B1DDA4CA62CE}" dt="2023-12-19T08:11:36.269" v="23079" actId="208"/>
          <ac:cxnSpMkLst>
            <pc:docMk/>
            <pc:sldMk cId="2696245334" sldId="327"/>
            <ac:cxnSpMk id="10" creationId="{E55B2981-9BC2-379F-B1E5-C591A296996E}"/>
          </ac:cxnSpMkLst>
        </pc:cxnChg>
        <pc:cxnChg chg="mod">
          <ac:chgData name="隆誠 堀本" userId="2a8589c694f2ec76" providerId="LiveId" clId="{9A798F6F-A8B0-4AD9-9CFD-B1DDA4CA62CE}" dt="2023-12-19T08:11:30.449" v="23078" actId="208"/>
          <ac:cxnSpMkLst>
            <pc:docMk/>
            <pc:sldMk cId="2696245334" sldId="327"/>
            <ac:cxnSpMk id="13" creationId="{BD055139-FAB6-2DA5-82E4-F9AB5AEDA66A}"/>
          </ac:cxnSpMkLst>
        </pc:cxnChg>
      </pc:sldChg>
      <pc:sldChg chg="addSp modSp mod ord modNotesTx">
        <pc:chgData name="隆誠 堀本" userId="2a8589c694f2ec76" providerId="LiveId" clId="{9A798F6F-A8B0-4AD9-9CFD-B1DDA4CA62CE}" dt="2023-12-19T10:20:53.352" v="28706" actId="1076"/>
        <pc:sldMkLst>
          <pc:docMk/>
          <pc:sldMk cId="3711413563" sldId="328"/>
        </pc:sldMkLst>
        <pc:spChg chg="add mod">
          <ac:chgData name="隆誠 堀本" userId="2a8589c694f2ec76" providerId="LiveId" clId="{9A798F6F-A8B0-4AD9-9CFD-B1DDA4CA62CE}" dt="2023-12-19T10:20:53.352" v="28706" actId="1076"/>
          <ac:spMkLst>
            <pc:docMk/>
            <pc:sldMk cId="3711413563" sldId="328"/>
            <ac:spMk id="2" creationId="{26179D5D-F998-650C-2FCC-C8CB92C70565}"/>
          </ac:spMkLst>
        </pc:spChg>
        <pc:spChg chg="mod">
          <ac:chgData name="隆誠 堀本" userId="2a8589c694f2ec76" providerId="LiveId" clId="{9A798F6F-A8B0-4AD9-9CFD-B1DDA4CA62CE}" dt="2023-12-14T07:31:42.222" v="3146" actId="1076"/>
          <ac:spMkLst>
            <pc:docMk/>
            <pc:sldMk cId="3711413563" sldId="328"/>
            <ac:spMk id="3" creationId="{A31F4AC1-07F0-5A52-B395-B980E24123E6}"/>
          </ac:spMkLst>
        </pc:spChg>
        <pc:spChg chg="mod">
          <ac:chgData name="隆誠 堀本" userId="2a8589c694f2ec76" providerId="LiveId" clId="{9A798F6F-A8B0-4AD9-9CFD-B1DDA4CA62CE}" dt="2023-12-14T07:31:22.021" v="3144" actId="1076"/>
          <ac:spMkLst>
            <pc:docMk/>
            <pc:sldMk cId="3711413563" sldId="328"/>
            <ac:spMk id="6" creationId="{C68445B9-A8EA-10DA-91C0-20492AE59A38}"/>
          </ac:spMkLst>
        </pc:spChg>
        <pc:spChg chg="mod">
          <ac:chgData name="隆誠 堀本" userId="2a8589c694f2ec76" providerId="LiveId" clId="{9A798F6F-A8B0-4AD9-9CFD-B1DDA4CA62CE}" dt="2023-12-14T07:31:35.318" v="3145" actId="1076"/>
          <ac:spMkLst>
            <pc:docMk/>
            <pc:sldMk cId="3711413563" sldId="328"/>
            <ac:spMk id="7" creationId="{DC653909-5E60-3718-2679-F112020599E7}"/>
          </ac:spMkLst>
        </pc:spChg>
        <pc:spChg chg="mod">
          <ac:chgData name="隆誠 堀本" userId="2a8589c694f2ec76" providerId="LiveId" clId="{9A798F6F-A8B0-4AD9-9CFD-B1DDA4CA62CE}" dt="2023-12-14T07:30:49.311" v="3143" actId="1076"/>
          <ac:spMkLst>
            <pc:docMk/>
            <pc:sldMk cId="3711413563" sldId="328"/>
            <ac:spMk id="8" creationId="{0629BC3F-2AE0-7040-1566-DAC935FCEE6C}"/>
          </ac:spMkLst>
        </pc:spChg>
        <pc:spChg chg="mod">
          <ac:chgData name="隆誠 堀本" userId="2a8589c694f2ec76" providerId="LiveId" clId="{9A798F6F-A8B0-4AD9-9CFD-B1DDA4CA62CE}" dt="2023-12-14T07:30:21.507" v="3138" actId="1076"/>
          <ac:spMkLst>
            <pc:docMk/>
            <pc:sldMk cId="3711413563" sldId="328"/>
            <ac:spMk id="9" creationId="{4E25FEB8-9485-7BF1-458B-EFAE8172AA7D}"/>
          </ac:spMkLst>
        </pc:spChg>
        <pc:spChg chg="mod">
          <ac:chgData name="隆誠 堀本" userId="2a8589c694f2ec76" providerId="LiveId" clId="{9A798F6F-A8B0-4AD9-9CFD-B1DDA4CA62CE}" dt="2023-12-14T07:25:26.286" v="3094" actId="14100"/>
          <ac:spMkLst>
            <pc:docMk/>
            <pc:sldMk cId="3711413563" sldId="328"/>
            <ac:spMk id="15" creationId="{AA5D7CDA-D982-5CA8-E145-A1A0D2F9E48F}"/>
          </ac:spMkLst>
        </pc:spChg>
        <pc:spChg chg="mod">
          <ac:chgData name="隆誠 堀本" userId="2a8589c694f2ec76" providerId="LiveId" clId="{9A798F6F-A8B0-4AD9-9CFD-B1DDA4CA62CE}" dt="2023-12-14T07:26:34.763" v="3112" actId="1076"/>
          <ac:spMkLst>
            <pc:docMk/>
            <pc:sldMk cId="3711413563" sldId="328"/>
            <ac:spMk id="17" creationId="{B7366AC2-D6A5-697C-F213-FBAE00BFE641}"/>
          </ac:spMkLst>
        </pc:spChg>
        <pc:spChg chg="mod">
          <ac:chgData name="隆誠 堀本" userId="2a8589c694f2ec76" providerId="LiveId" clId="{9A798F6F-A8B0-4AD9-9CFD-B1DDA4CA62CE}" dt="2023-12-14T07:31:51.129" v="3148" actId="1076"/>
          <ac:spMkLst>
            <pc:docMk/>
            <pc:sldMk cId="3711413563" sldId="328"/>
            <ac:spMk id="19" creationId="{636FC5BB-1063-D241-B193-57C60548174D}"/>
          </ac:spMkLst>
        </pc:spChg>
        <pc:spChg chg="mod">
          <ac:chgData name="隆誠 堀本" userId="2a8589c694f2ec76" providerId="LiveId" clId="{9A798F6F-A8B0-4AD9-9CFD-B1DDA4CA62CE}" dt="2023-12-14T07:32:04.879" v="3150" actId="1076"/>
          <ac:spMkLst>
            <pc:docMk/>
            <pc:sldMk cId="3711413563" sldId="328"/>
            <ac:spMk id="21" creationId="{B38A72D4-C451-FC33-B979-95ED2E1DAB99}"/>
          </ac:spMkLst>
        </pc:spChg>
        <pc:spChg chg="mod">
          <ac:chgData name="隆誠 堀本" userId="2a8589c694f2ec76" providerId="LiveId" clId="{9A798F6F-A8B0-4AD9-9CFD-B1DDA4CA62CE}" dt="2023-12-19T05:43:35.501" v="21556" actId="113"/>
          <ac:spMkLst>
            <pc:docMk/>
            <pc:sldMk cId="3711413563" sldId="328"/>
            <ac:spMk id="23" creationId="{88370E30-5DFB-A0D4-5328-D593C419FA12}"/>
          </ac:spMkLst>
        </pc:spChg>
        <pc:grpChg chg="add mod">
          <ac:chgData name="隆誠 堀本" userId="2a8589c694f2ec76" providerId="LiveId" clId="{9A798F6F-A8B0-4AD9-9CFD-B1DDA4CA62CE}" dt="2023-12-14T07:30:35.131" v="3142" actId="1076"/>
          <ac:grpSpMkLst>
            <pc:docMk/>
            <pc:sldMk cId="3711413563" sldId="328"/>
            <ac:grpSpMk id="4" creationId="{C83B766C-7217-E2CA-8A7E-06DBF42509B9}"/>
          </ac:grpSpMkLst>
        </pc:grpChg>
      </pc:sldChg>
      <pc:sldChg chg="del">
        <pc:chgData name="隆誠 堀本" userId="2a8589c694f2ec76" providerId="LiveId" clId="{9A798F6F-A8B0-4AD9-9CFD-B1DDA4CA62CE}" dt="2023-12-01T09:15:35.292" v="85" actId="2696"/>
        <pc:sldMkLst>
          <pc:docMk/>
          <pc:sldMk cId="2324661971" sldId="330"/>
        </pc:sldMkLst>
      </pc:sldChg>
      <pc:sldChg chg="del">
        <pc:chgData name="隆誠 堀本" userId="2a8589c694f2ec76" providerId="LiveId" clId="{9A798F6F-A8B0-4AD9-9CFD-B1DDA4CA62CE}" dt="2023-12-01T10:47:00.220" v="211" actId="2696"/>
        <pc:sldMkLst>
          <pc:docMk/>
          <pc:sldMk cId="2576567603" sldId="334"/>
        </pc:sldMkLst>
      </pc:sldChg>
      <pc:sldChg chg="del">
        <pc:chgData name="隆誠 堀本" userId="2a8589c694f2ec76" providerId="LiveId" clId="{9A798F6F-A8B0-4AD9-9CFD-B1DDA4CA62CE}" dt="2023-12-01T10:47:17.837" v="213" actId="2696"/>
        <pc:sldMkLst>
          <pc:docMk/>
          <pc:sldMk cId="1229258916" sldId="335"/>
        </pc:sldMkLst>
      </pc:sldChg>
      <pc:sldChg chg="addSp delSp modSp mod ord modNotesTx">
        <pc:chgData name="隆誠 堀本" userId="2a8589c694f2ec76" providerId="LiveId" clId="{9A798F6F-A8B0-4AD9-9CFD-B1DDA4CA62CE}" dt="2023-12-19T08:48:44.083" v="24990" actId="20577"/>
        <pc:sldMkLst>
          <pc:docMk/>
          <pc:sldMk cId="3694311464" sldId="338"/>
        </pc:sldMkLst>
        <pc:spChg chg="del mod">
          <ac:chgData name="隆誠 堀本" userId="2a8589c694f2ec76" providerId="LiveId" clId="{9A798F6F-A8B0-4AD9-9CFD-B1DDA4CA62CE}" dt="2023-12-14T07:25:58.810" v="3103" actId="478"/>
          <ac:spMkLst>
            <pc:docMk/>
            <pc:sldMk cId="3694311464" sldId="338"/>
            <ac:spMk id="3" creationId="{E63174D2-4CCA-1AEA-7A3D-715899943932}"/>
          </ac:spMkLst>
        </pc:spChg>
        <pc:spChg chg="add del mod">
          <ac:chgData name="隆誠 堀本" userId="2a8589c694f2ec76" providerId="LiveId" clId="{9A798F6F-A8B0-4AD9-9CFD-B1DDA4CA62CE}" dt="2023-12-14T07:25:56.008" v="3102" actId="478"/>
          <ac:spMkLst>
            <pc:docMk/>
            <pc:sldMk cId="3694311464" sldId="338"/>
            <ac:spMk id="4" creationId="{88E61651-577C-AD6F-A768-E295D51B7711}"/>
          </ac:spMkLst>
        </pc:spChg>
        <pc:spChg chg="add mod">
          <ac:chgData name="隆誠 堀本" userId="2a8589c694f2ec76" providerId="LiveId" clId="{9A798F6F-A8B0-4AD9-9CFD-B1DDA4CA62CE}" dt="2023-12-14T07:26:00.470" v="3104"/>
          <ac:spMkLst>
            <pc:docMk/>
            <pc:sldMk cId="3694311464" sldId="338"/>
            <ac:spMk id="7" creationId="{01D15F68-FF42-90BB-8092-332C9FE38702}"/>
          </ac:spMkLst>
        </pc:spChg>
        <pc:spChg chg="del mod">
          <ac:chgData name="隆誠 堀本" userId="2a8589c694f2ec76" providerId="LiveId" clId="{9A798F6F-A8B0-4AD9-9CFD-B1DDA4CA62CE}" dt="2023-12-15T06:32:15.993" v="3957" actId="478"/>
          <ac:spMkLst>
            <pc:docMk/>
            <pc:sldMk cId="3694311464" sldId="338"/>
            <ac:spMk id="8" creationId="{D4449043-B5DD-A5DD-972B-C75D82C29B7B}"/>
          </ac:spMkLst>
        </pc:spChg>
        <pc:spChg chg="add mod">
          <ac:chgData name="隆誠 堀本" userId="2a8589c694f2ec76" providerId="LiveId" clId="{9A798F6F-A8B0-4AD9-9CFD-B1DDA4CA62CE}" dt="2023-12-15T06:33:02.088" v="4014" actId="20577"/>
          <ac:spMkLst>
            <pc:docMk/>
            <pc:sldMk cId="3694311464" sldId="338"/>
            <ac:spMk id="9" creationId="{51B3534B-0BB3-FC70-D4EC-D8D011E3D10D}"/>
          </ac:spMkLst>
        </pc:spChg>
        <pc:graphicFrameChg chg="add mod modGraphic">
          <ac:chgData name="隆誠 堀本" userId="2a8589c694f2ec76" providerId="LiveId" clId="{9A798F6F-A8B0-4AD9-9CFD-B1DDA4CA62CE}" dt="2023-12-19T07:43:41.223" v="22559" actId="122"/>
          <ac:graphicFrameMkLst>
            <pc:docMk/>
            <pc:sldMk cId="3694311464" sldId="338"/>
            <ac:graphicFrameMk id="2" creationId="{ED2AAF81-E925-F17F-A2A9-9C5C36A9AF69}"/>
          </ac:graphicFrameMkLst>
        </pc:graphicFrameChg>
        <pc:graphicFrameChg chg="mod modGraphic">
          <ac:chgData name="隆誠 堀本" userId="2a8589c694f2ec76" providerId="LiveId" clId="{9A798F6F-A8B0-4AD9-9CFD-B1DDA4CA62CE}" dt="2023-12-15T06:56:26.770" v="4056" actId="1076"/>
          <ac:graphicFrameMkLst>
            <pc:docMk/>
            <pc:sldMk cId="3694311464" sldId="338"/>
            <ac:graphicFrameMk id="6" creationId="{48A6D4E3-25E2-2ED8-34CE-8E8B7AA0653A}"/>
          </ac:graphicFrameMkLst>
        </pc:graphicFrameChg>
      </pc:sldChg>
      <pc:sldChg chg="add del ord">
        <pc:chgData name="隆誠 堀本" userId="2a8589c694f2ec76" providerId="LiveId" clId="{9A798F6F-A8B0-4AD9-9CFD-B1DDA4CA62CE}" dt="2023-12-11T06:48:39.891" v="2001"/>
        <pc:sldMkLst>
          <pc:docMk/>
          <pc:sldMk cId="1020648001" sldId="341"/>
        </pc:sldMkLst>
      </pc:sldChg>
      <pc:sldChg chg="addSp delSp modSp mod ord modNotesTx">
        <pc:chgData name="隆誠 堀本" userId="2a8589c694f2ec76" providerId="LiveId" clId="{9A798F6F-A8B0-4AD9-9CFD-B1DDA4CA62CE}" dt="2023-12-19T08:49:45.818" v="25041" actId="20577"/>
        <pc:sldMkLst>
          <pc:docMk/>
          <pc:sldMk cId="1501593032" sldId="346"/>
        </pc:sldMkLst>
        <pc:spChg chg="del mod">
          <ac:chgData name="隆誠 堀本" userId="2a8589c694f2ec76" providerId="LiveId" clId="{9A798F6F-A8B0-4AD9-9CFD-B1DDA4CA62CE}" dt="2023-12-15T06:58:51.423" v="4101" actId="478"/>
          <ac:spMkLst>
            <pc:docMk/>
            <pc:sldMk cId="1501593032" sldId="346"/>
            <ac:spMk id="2" creationId="{07119C50-14E4-41C7-0ECD-2D34A048001B}"/>
          </ac:spMkLst>
        </pc:spChg>
        <pc:spChg chg="del">
          <ac:chgData name="隆誠 堀本" userId="2a8589c694f2ec76" providerId="LiveId" clId="{9A798F6F-A8B0-4AD9-9CFD-B1DDA4CA62CE}" dt="2023-12-10T08:41:20.633" v="1412" actId="478"/>
          <ac:spMkLst>
            <pc:docMk/>
            <pc:sldMk cId="1501593032" sldId="346"/>
            <ac:spMk id="3" creationId="{6B9C32E5-ACEF-74BE-DB7E-6BD0002E7F11}"/>
          </ac:spMkLst>
        </pc:spChg>
        <pc:spChg chg="add mod">
          <ac:chgData name="隆誠 堀本" userId="2a8589c694f2ec76" providerId="LiveId" clId="{9A798F6F-A8B0-4AD9-9CFD-B1DDA4CA62CE}" dt="2023-12-17T19:52:48.903" v="5097" actId="1076"/>
          <ac:spMkLst>
            <pc:docMk/>
            <pc:sldMk cId="1501593032" sldId="346"/>
            <ac:spMk id="3" creationId="{BE9970E3-B468-C163-79AB-571CB02803D2}"/>
          </ac:spMkLst>
        </pc:spChg>
        <pc:spChg chg="mod">
          <ac:chgData name="隆誠 堀本" userId="2a8589c694f2ec76" providerId="LiveId" clId="{9A798F6F-A8B0-4AD9-9CFD-B1DDA4CA62CE}" dt="2023-12-13T05:50:19.147" v="2467" actId="1076"/>
          <ac:spMkLst>
            <pc:docMk/>
            <pc:sldMk cId="1501593032" sldId="346"/>
            <ac:spMk id="4" creationId="{2FAA92EB-95D1-A4CA-2899-2929ED852CF5}"/>
          </ac:spMkLst>
        </pc:spChg>
        <pc:spChg chg="add mod">
          <ac:chgData name="隆誠 堀本" userId="2a8589c694f2ec76" providerId="LiveId" clId="{9A798F6F-A8B0-4AD9-9CFD-B1DDA4CA62CE}" dt="2023-12-17T19:54:36.905" v="5150" actId="20577"/>
          <ac:spMkLst>
            <pc:docMk/>
            <pc:sldMk cId="1501593032" sldId="346"/>
            <ac:spMk id="6" creationId="{9CA2AD6B-1ACD-1760-8B1D-712F5365B1B7}"/>
          </ac:spMkLst>
        </pc:spChg>
        <pc:spChg chg="del mod">
          <ac:chgData name="隆誠 堀本" userId="2a8589c694f2ec76" providerId="LiveId" clId="{9A798F6F-A8B0-4AD9-9CFD-B1DDA4CA62CE}" dt="2023-12-11T06:33:03.203" v="1624" actId="478"/>
          <ac:spMkLst>
            <pc:docMk/>
            <pc:sldMk cId="1501593032" sldId="346"/>
            <ac:spMk id="7" creationId="{3420502B-05B8-9ACA-0E14-14019350ABDE}"/>
          </ac:spMkLst>
        </pc:spChg>
        <pc:spChg chg="del">
          <ac:chgData name="隆誠 堀本" userId="2a8589c694f2ec76" providerId="LiveId" clId="{9A798F6F-A8B0-4AD9-9CFD-B1DDA4CA62CE}" dt="2023-12-10T08:41:20.633" v="1412" actId="478"/>
          <ac:spMkLst>
            <pc:docMk/>
            <pc:sldMk cId="1501593032" sldId="346"/>
            <ac:spMk id="8" creationId="{115C2C2E-D576-AB37-1B58-2205EC241068}"/>
          </ac:spMkLst>
        </pc:spChg>
        <pc:spChg chg="add mod">
          <ac:chgData name="隆誠 堀本" userId="2a8589c694f2ec76" providerId="LiveId" clId="{9A798F6F-A8B0-4AD9-9CFD-B1DDA4CA62CE}" dt="2023-12-17T19:55:31.717" v="5169" actId="1076"/>
          <ac:spMkLst>
            <pc:docMk/>
            <pc:sldMk cId="1501593032" sldId="346"/>
            <ac:spMk id="8" creationId="{3DA9DDE4-5350-ADDE-DDDE-ACCA2F75E05F}"/>
          </ac:spMkLst>
        </pc:spChg>
        <pc:spChg chg="add mod">
          <ac:chgData name="隆誠 堀本" userId="2a8589c694f2ec76" providerId="LiveId" clId="{9A798F6F-A8B0-4AD9-9CFD-B1DDA4CA62CE}" dt="2023-12-17T20:08:01.603" v="5379" actId="20577"/>
          <ac:spMkLst>
            <pc:docMk/>
            <pc:sldMk cId="1501593032" sldId="346"/>
            <ac:spMk id="9" creationId="{A1808DE3-CD0C-E544-E605-B5D47E37AB10}"/>
          </ac:spMkLst>
        </pc:spChg>
        <pc:spChg chg="add mod">
          <ac:chgData name="隆誠 堀本" userId="2a8589c694f2ec76" providerId="LiveId" clId="{9A798F6F-A8B0-4AD9-9CFD-B1DDA4CA62CE}" dt="2023-12-17T19:44:19.070" v="4949" actId="14100"/>
          <ac:spMkLst>
            <pc:docMk/>
            <pc:sldMk cId="1501593032" sldId="346"/>
            <ac:spMk id="11" creationId="{0AF19D51-EDD0-3C1F-ACD0-AB41C46A16C8}"/>
          </ac:spMkLst>
        </pc:spChg>
        <pc:spChg chg="del">
          <ac:chgData name="隆誠 堀本" userId="2a8589c694f2ec76" providerId="LiveId" clId="{9A798F6F-A8B0-4AD9-9CFD-B1DDA4CA62CE}" dt="2023-12-10T08:41:20.633" v="1412" actId="478"/>
          <ac:spMkLst>
            <pc:docMk/>
            <pc:sldMk cId="1501593032" sldId="346"/>
            <ac:spMk id="13" creationId="{DB5E98A6-AEE0-E0A6-835A-D0AF88DCF8A2}"/>
          </ac:spMkLst>
        </pc:spChg>
        <pc:grpChg chg="del mod">
          <ac:chgData name="隆誠 堀本" userId="2a8589c694f2ec76" providerId="LiveId" clId="{9A798F6F-A8B0-4AD9-9CFD-B1DDA4CA62CE}" dt="2023-12-11T06:33:05.992" v="1625" actId="478"/>
          <ac:grpSpMkLst>
            <pc:docMk/>
            <pc:sldMk cId="1501593032" sldId="346"/>
            <ac:grpSpMk id="10" creationId="{1B0521E4-EFC3-D127-6628-43F9F98CF8B6}"/>
          </ac:grpSpMkLst>
        </pc:grpChg>
        <pc:graphicFrameChg chg="add mod modGraphic">
          <ac:chgData name="隆誠 堀本" userId="2a8589c694f2ec76" providerId="LiveId" clId="{9A798F6F-A8B0-4AD9-9CFD-B1DDA4CA62CE}" dt="2023-12-17T20:08:05.946" v="5387" actId="20577"/>
          <ac:graphicFrameMkLst>
            <pc:docMk/>
            <pc:sldMk cId="1501593032" sldId="346"/>
            <ac:graphicFrameMk id="2" creationId="{64AD3096-4B71-CFD8-69AA-260E5617FCE0}"/>
          </ac:graphicFrameMkLst>
        </pc:graphicFrameChg>
      </pc:sldChg>
      <pc:sldChg chg="del">
        <pc:chgData name="隆誠 堀本" userId="2a8589c694f2ec76" providerId="LiveId" clId="{9A798F6F-A8B0-4AD9-9CFD-B1DDA4CA62CE}" dt="2023-12-01T09:09:00.278" v="20" actId="2696"/>
        <pc:sldMkLst>
          <pc:docMk/>
          <pc:sldMk cId="2458468756" sldId="358"/>
        </pc:sldMkLst>
      </pc:sldChg>
      <pc:sldChg chg="del">
        <pc:chgData name="隆誠 堀本" userId="2a8589c694f2ec76" providerId="LiveId" clId="{9A798F6F-A8B0-4AD9-9CFD-B1DDA4CA62CE}" dt="2023-12-01T10:47:04.211" v="212" actId="2696"/>
        <pc:sldMkLst>
          <pc:docMk/>
          <pc:sldMk cId="811414705" sldId="360"/>
        </pc:sldMkLst>
      </pc:sldChg>
      <pc:sldChg chg="addSp delSp modSp add del mod ord">
        <pc:chgData name="隆誠 堀本" userId="2a8589c694f2ec76" providerId="LiveId" clId="{9A798F6F-A8B0-4AD9-9CFD-B1DDA4CA62CE}" dt="2023-12-14T08:24:53.215" v="3903"/>
        <pc:sldMkLst>
          <pc:docMk/>
          <pc:sldMk cId="601121182" sldId="362"/>
        </pc:sldMkLst>
        <pc:spChg chg="del">
          <ac:chgData name="隆誠 堀本" userId="2a8589c694f2ec76" providerId="LiveId" clId="{9A798F6F-A8B0-4AD9-9CFD-B1DDA4CA62CE}" dt="2023-12-01T09:18:35.582" v="94" actId="478"/>
          <ac:spMkLst>
            <pc:docMk/>
            <pc:sldMk cId="601121182" sldId="362"/>
            <ac:spMk id="2" creationId="{3D78ED53-BB71-4BC5-933B-087A7221E38E}"/>
          </ac:spMkLst>
        </pc:spChg>
        <pc:spChg chg="mod">
          <ac:chgData name="隆誠 堀本" userId="2a8589c694f2ec76" providerId="LiveId" clId="{9A798F6F-A8B0-4AD9-9CFD-B1DDA4CA62CE}" dt="2023-12-13T05:47:04.795" v="2449" actId="1076"/>
          <ac:spMkLst>
            <pc:docMk/>
            <pc:sldMk cId="601121182" sldId="362"/>
            <ac:spMk id="4" creationId="{CDDEC2C4-9029-EB41-213F-3BECB5FEE1BC}"/>
          </ac:spMkLst>
        </pc:spChg>
        <pc:spChg chg="del">
          <ac:chgData name="隆誠 堀本" userId="2a8589c694f2ec76" providerId="LiveId" clId="{9A798F6F-A8B0-4AD9-9CFD-B1DDA4CA62CE}" dt="2023-12-01T09:18:35.582" v="94" actId="478"/>
          <ac:spMkLst>
            <pc:docMk/>
            <pc:sldMk cId="601121182" sldId="362"/>
            <ac:spMk id="5" creationId="{F6B029BD-4AA0-8D9D-F06E-97DA2AB88AFB}"/>
          </ac:spMkLst>
        </pc:spChg>
        <pc:spChg chg="del">
          <ac:chgData name="隆誠 堀本" userId="2a8589c694f2ec76" providerId="LiveId" clId="{9A798F6F-A8B0-4AD9-9CFD-B1DDA4CA62CE}" dt="2023-12-01T09:18:35.582" v="94" actId="478"/>
          <ac:spMkLst>
            <pc:docMk/>
            <pc:sldMk cId="601121182" sldId="362"/>
            <ac:spMk id="6" creationId="{F4838DBC-5BE4-93F3-1895-06C6D314902D}"/>
          </ac:spMkLst>
        </pc:spChg>
        <pc:graphicFrameChg chg="add mod">
          <ac:chgData name="隆誠 堀本" userId="2a8589c694f2ec76" providerId="LiveId" clId="{9A798F6F-A8B0-4AD9-9CFD-B1DDA4CA62CE}" dt="2023-12-10T08:49:09.563" v="1493"/>
          <ac:graphicFrameMkLst>
            <pc:docMk/>
            <pc:sldMk cId="601121182" sldId="362"/>
            <ac:graphicFrameMk id="7" creationId="{9EA1C584-45ED-FD02-EC90-F536EDF9C826}"/>
          </ac:graphicFrameMkLst>
        </pc:graphicFrameChg>
      </pc:sldChg>
      <pc:sldChg chg="del">
        <pc:chgData name="隆誠 堀本" userId="2a8589c694f2ec76" providerId="LiveId" clId="{9A798F6F-A8B0-4AD9-9CFD-B1DDA4CA62CE}" dt="2023-12-01T10:46:55.767" v="210" actId="2696"/>
        <pc:sldMkLst>
          <pc:docMk/>
          <pc:sldMk cId="947007683" sldId="363"/>
        </pc:sldMkLst>
      </pc:sldChg>
      <pc:sldChg chg="del">
        <pc:chgData name="隆誠 堀本" userId="2a8589c694f2ec76" providerId="LiveId" clId="{9A798F6F-A8B0-4AD9-9CFD-B1DDA4CA62CE}" dt="2023-12-01T10:47:17.837" v="213" actId="2696"/>
        <pc:sldMkLst>
          <pc:docMk/>
          <pc:sldMk cId="3244212361" sldId="364"/>
        </pc:sldMkLst>
      </pc:sldChg>
      <pc:sldChg chg="del">
        <pc:chgData name="隆誠 堀本" userId="2a8589c694f2ec76" providerId="LiveId" clId="{9A798F6F-A8B0-4AD9-9CFD-B1DDA4CA62CE}" dt="2023-12-01T10:47:17.837" v="213" actId="2696"/>
        <pc:sldMkLst>
          <pc:docMk/>
          <pc:sldMk cId="1261155947" sldId="365"/>
        </pc:sldMkLst>
      </pc:sldChg>
      <pc:sldChg chg="del">
        <pc:chgData name="隆誠 堀本" userId="2a8589c694f2ec76" providerId="LiveId" clId="{9A798F6F-A8B0-4AD9-9CFD-B1DDA4CA62CE}" dt="2023-12-13T05:52:45.156" v="2490" actId="2696"/>
        <pc:sldMkLst>
          <pc:docMk/>
          <pc:sldMk cId="1261011099" sldId="366"/>
        </pc:sldMkLst>
      </pc:sldChg>
      <pc:sldChg chg="del">
        <pc:chgData name="隆誠 堀本" userId="2a8589c694f2ec76" providerId="LiveId" clId="{9A798F6F-A8B0-4AD9-9CFD-B1DDA4CA62CE}" dt="2023-12-13T05:52:56.994" v="2491" actId="2696"/>
        <pc:sldMkLst>
          <pc:docMk/>
          <pc:sldMk cId="2283440029" sldId="367"/>
        </pc:sldMkLst>
      </pc:sldChg>
      <pc:sldChg chg="del">
        <pc:chgData name="隆誠 堀本" userId="2a8589c694f2ec76" providerId="LiveId" clId="{9A798F6F-A8B0-4AD9-9CFD-B1DDA4CA62CE}" dt="2023-12-13T05:53:15.722" v="2492" actId="2696"/>
        <pc:sldMkLst>
          <pc:docMk/>
          <pc:sldMk cId="362377688" sldId="368"/>
        </pc:sldMkLst>
      </pc:sldChg>
      <pc:sldChg chg="del">
        <pc:chgData name="隆誠 堀本" userId="2a8589c694f2ec76" providerId="LiveId" clId="{9A798F6F-A8B0-4AD9-9CFD-B1DDA4CA62CE}" dt="2023-12-13T05:53:25.662" v="2493" actId="2696"/>
        <pc:sldMkLst>
          <pc:docMk/>
          <pc:sldMk cId="84770447" sldId="369"/>
        </pc:sldMkLst>
      </pc:sldChg>
      <pc:sldChg chg="del">
        <pc:chgData name="隆誠 堀本" userId="2a8589c694f2ec76" providerId="LiveId" clId="{9A798F6F-A8B0-4AD9-9CFD-B1DDA4CA62CE}" dt="2023-12-13T05:53:39.641" v="2494" actId="2696"/>
        <pc:sldMkLst>
          <pc:docMk/>
          <pc:sldMk cId="455228061" sldId="370"/>
        </pc:sldMkLst>
      </pc:sldChg>
      <pc:sldChg chg="ord">
        <pc:chgData name="隆誠 堀本" userId="2a8589c694f2ec76" providerId="LiveId" clId="{9A798F6F-A8B0-4AD9-9CFD-B1DDA4CA62CE}" dt="2023-12-01T09:13:00.984" v="55"/>
        <pc:sldMkLst>
          <pc:docMk/>
          <pc:sldMk cId="645764966" sldId="371"/>
        </pc:sldMkLst>
      </pc:sldChg>
      <pc:sldChg chg="del">
        <pc:chgData name="隆誠 堀本" userId="2a8589c694f2ec76" providerId="LiveId" clId="{9A798F6F-A8B0-4AD9-9CFD-B1DDA4CA62CE}" dt="2023-12-01T09:08:48.247" v="17" actId="2696"/>
        <pc:sldMkLst>
          <pc:docMk/>
          <pc:sldMk cId="2103561086" sldId="375"/>
        </pc:sldMkLst>
      </pc:sldChg>
      <pc:sldChg chg="del">
        <pc:chgData name="隆誠 堀本" userId="2a8589c694f2ec76" providerId="LiveId" clId="{9A798F6F-A8B0-4AD9-9CFD-B1DDA4CA62CE}" dt="2023-12-01T09:12:05.108" v="46" actId="2696"/>
        <pc:sldMkLst>
          <pc:docMk/>
          <pc:sldMk cId="3948077125" sldId="377"/>
        </pc:sldMkLst>
      </pc:sldChg>
      <pc:sldChg chg="del">
        <pc:chgData name="隆誠 堀本" userId="2a8589c694f2ec76" providerId="LiveId" clId="{9A798F6F-A8B0-4AD9-9CFD-B1DDA4CA62CE}" dt="2023-12-01T09:12:01.080" v="45" actId="2696"/>
        <pc:sldMkLst>
          <pc:docMk/>
          <pc:sldMk cId="1938551988" sldId="378"/>
        </pc:sldMkLst>
      </pc:sldChg>
      <pc:sldChg chg="del">
        <pc:chgData name="隆誠 堀本" userId="2a8589c694f2ec76" providerId="LiveId" clId="{9A798F6F-A8B0-4AD9-9CFD-B1DDA4CA62CE}" dt="2023-12-01T09:12:01.080" v="45" actId="2696"/>
        <pc:sldMkLst>
          <pc:docMk/>
          <pc:sldMk cId="1070235423" sldId="379"/>
        </pc:sldMkLst>
      </pc:sldChg>
      <pc:sldChg chg="del">
        <pc:chgData name="隆誠 堀本" userId="2a8589c694f2ec76" providerId="LiveId" clId="{9A798F6F-A8B0-4AD9-9CFD-B1DDA4CA62CE}" dt="2023-12-01T09:11:42.748" v="44" actId="2696"/>
        <pc:sldMkLst>
          <pc:docMk/>
          <pc:sldMk cId="2519509199" sldId="380"/>
        </pc:sldMkLst>
      </pc:sldChg>
      <pc:sldChg chg="del">
        <pc:chgData name="隆誠 堀本" userId="2a8589c694f2ec76" providerId="LiveId" clId="{9A798F6F-A8B0-4AD9-9CFD-B1DDA4CA62CE}" dt="2023-12-01T09:11:42.748" v="44" actId="2696"/>
        <pc:sldMkLst>
          <pc:docMk/>
          <pc:sldMk cId="3950122113" sldId="382"/>
        </pc:sldMkLst>
      </pc:sldChg>
      <pc:sldChg chg="del">
        <pc:chgData name="隆誠 堀本" userId="2a8589c694f2ec76" providerId="LiveId" clId="{9A798F6F-A8B0-4AD9-9CFD-B1DDA4CA62CE}" dt="2023-12-01T09:12:01.080" v="45" actId="2696"/>
        <pc:sldMkLst>
          <pc:docMk/>
          <pc:sldMk cId="3741372900" sldId="383"/>
        </pc:sldMkLst>
      </pc:sldChg>
      <pc:sldChg chg="del">
        <pc:chgData name="隆誠 堀本" userId="2a8589c694f2ec76" providerId="LiveId" clId="{9A798F6F-A8B0-4AD9-9CFD-B1DDA4CA62CE}" dt="2023-12-01T09:11:42.748" v="44" actId="2696"/>
        <pc:sldMkLst>
          <pc:docMk/>
          <pc:sldMk cId="543460810" sldId="384"/>
        </pc:sldMkLst>
      </pc:sldChg>
      <pc:sldChg chg="addSp delSp modSp del mod ord">
        <pc:chgData name="隆誠 堀本" userId="2a8589c694f2ec76" providerId="LiveId" clId="{9A798F6F-A8B0-4AD9-9CFD-B1DDA4CA62CE}" dt="2023-12-14T07:35:01.522" v="3172" actId="2696"/>
        <pc:sldMkLst>
          <pc:docMk/>
          <pc:sldMk cId="2289486443" sldId="386"/>
        </pc:sldMkLst>
        <pc:spChg chg="add del mod">
          <ac:chgData name="隆誠 堀本" userId="2a8589c694f2ec76" providerId="LiveId" clId="{9A798F6F-A8B0-4AD9-9CFD-B1DDA4CA62CE}" dt="2023-12-14T07:25:35.215" v="3096"/>
          <ac:spMkLst>
            <pc:docMk/>
            <pc:sldMk cId="2289486443" sldId="386"/>
            <ac:spMk id="2" creationId="{E209367B-9975-5A02-98B8-156EB5A95F67}"/>
          </ac:spMkLst>
        </pc:spChg>
        <pc:spChg chg="mod">
          <ac:chgData name="隆誠 堀本" userId="2a8589c694f2ec76" providerId="LiveId" clId="{9A798F6F-A8B0-4AD9-9CFD-B1DDA4CA62CE}" dt="2023-12-14T07:33:02.526" v="3155" actId="164"/>
          <ac:spMkLst>
            <pc:docMk/>
            <pc:sldMk cId="2289486443" sldId="386"/>
            <ac:spMk id="4" creationId="{B4AA53C1-A134-CE3C-97D9-428C3BA027B4}"/>
          </ac:spMkLst>
        </pc:spChg>
        <pc:spChg chg="add mod">
          <ac:chgData name="隆誠 堀本" userId="2a8589c694f2ec76" providerId="LiveId" clId="{9A798F6F-A8B0-4AD9-9CFD-B1DDA4CA62CE}" dt="2023-12-14T07:25:36.878" v="3098"/>
          <ac:spMkLst>
            <pc:docMk/>
            <pc:sldMk cId="2289486443" sldId="386"/>
            <ac:spMk id="10" creationId="{E4EE7129-2378-7169-0256-3FF5E5620A8B}"/>
          </ac:spMkLst>
        </pc:spChg>
        <pc:spChg chg="mod">
          <ac:chgData name="隆誠 堀本" userId="2a8589c694f2ec76" providerId="LiveId" clId="{9A798F6F-A8B0-4AD9-9CFD-B1DDA4CA62CE}" dt="2023-12-11T07:08:01.529" v="2047" actId="14100"/>
          <ac:spMkLst>
            <pc:docMk/>
            <pc:sldMk cId="2289486443" sldId="386"/>
            <ac:spMk id="11" creationId="{61977E14-E957-485D-53B0-DD0ECF810209}"/>
          </ac:spMkLst>
        </pc:spChg>
        <pc:spChg chg="del mod">
          <ac:chgData name="隆誠 堀本" userId="2a8589c694f2ec76" providerId="LiveId" clId="{9A798F6F-A8B0-4AD9-9CFD-B1DDA4CA62CE}" dt="2023-12-14T07:25:36.436" v="3097" actId="478"/>
          <ac:spMkLst>
            <pc:docMk/>
            <pc:sldMk cId="2289486443" sldId="386"/>
            <ac:spMk id="15" creationId="{AA5D7CDA-D982-5CA8-E145-A1A0D2F9E48F}"/>
          </ac:spMkLst>
        </pc:spChg>
        <pc:spChg chg="mod">
          <ac:chgData name="隆誠 堀本" userId="2a8589c694f2ec76" providerId="LiveId" clId="{9A798F6F-A8B0-4AD9-9CFD-B1DDA4CA62CE}" dt="2023-12-14T07:33:02.526" v="3155" actId="164"/>
          <ac:spMkLst>
            <pc:docMk/>
            <pc:sldMk cId="2289486443" sldId="386"/>
            <ac:spMk id="31" creationId="{4D0E9E92-5A62-E9FB-5C66-AD83DBAC4AF6}"/>
          </ac:spMkLst>
        </pc:spChg>
        <pc:grpChg chg="mod">
          <ac:chgData name="隆誠 堀本" userId="2a8589c694f2ec76" providerId="LiveId" clId="{9A798F6F-A8B0-4AD9-9CFD-B1DDA4CA62CE}" dt="2023-12-14T07:33:02.526" v="3155" actId="164"/>
          <ac:grpSpMkLst>
            <pc:docMk/>
            <pc:sldMk cId="2289486443" sldId="386"/>
            <ac:grpSpMk id="17" creationId="{758033D8-C956-4EFF-A7DC-031FF3A3FE0F}"/>
          </ac:grpSpMkLst>
        </pc:grpChg>
        <pc:grpChg chg="add mod">
          <ac:chgData name="隆誠 堀本" userId="2a8589c694f2ec76" providerId="LiveId" clId="{9A798F6F-A8B0-4AD9-9CFD-B1DDA4CA62CE}" dt="2023-12-14T07:33:02.526" v="3155" actId="164"/>
          <ac:grpSpMkLst>
            <pc:docMk/>
            <pc:sldMk cId="2289486443" sldId="386"/>
            <ac:grpSpMk id="18" creationId="{21DDE3AD-2CA1-32D4-EFFE-A5AA9B870980}"/>
          </ac:grpSpMkLst>
        </pc:grpChg>
        <pc:grpChg chg="mod">
          <ac:chgData name="隆誠 堀本" userId="2a8589c694f2ec76" providerId="LiveId" clId="{9A798F6F-A8B0-4AD9-9CFD-B1DDA4CA62CE}" dt="2023-12-14T07:33:02.526" v="3155" actId="164"/>
          <ac:grpSpMkLst>
            <pc:docMk/>
            <pc:sldMk cId="2289486443" sldId="386"/>
            <ac:grpSpMk id="22" creationId="{2585B7A3-F910-5865-3E3E-384EE4C8E4AE}"/>
          </ac:grpSpMkLst>
        </pc:grpChg>
      </pc:sldChg>
      <pc:sldChg chg="del">
        <pc:chgData name="隆誠 堀本" userId="2a8589c694f2ec76" providerId="LiveId" clId="{9A798F6F-A8B0-4AD9-9CFD-B1DDA4CA62CE}" dt="2023-12-01T09:11:42.748" v="44" actId="2696"/>
        <pc:sldMkLst>
          <pc:docMk/>
          <pc:sldMk cId="1671027046" sldId="387"/>
        </pc:sldMkLst>
      </pc:sldChg>
      <pc:sldChg chg="del">
        <pc:chgData name="隆誠 堀本" userId="2a8589c694f2ec76" providerId="LiveId" clId="{9A798F6F-A8B0-4AD9-9CFD-B1DDA4CA62CE}" dt="2023-12-01T09:11:42.748" v="44" actId="2696"/>
        <pc:sldMkLst>
          <pc:docMk/>
          <pc:sldMk cId="3227249072" sldId="388"/>
        </pc:sldMkLst>
      </pc:sldChg>
      <pc:sldChg chg="del">
        <pc:chgData name="隆誠 堀本" userId="2a8589c694f2ec76" providerId="LiveId" clId="{9A798F6F-A8B0-4AD9-9CFD-B1DDA4CA62CE}" dt="2023-12-01T09:11:42.748" v="44" actId="2696"/>
        <pc:sldMkLst>
          <pc:docMk/>
          <pc:sldMk cId="3919586643" sldId="390"/>
        </pc:sldMkLst>
      </pc:sldChg>
      <pc:sldChg chg="ord">
        <pc:chgData name="隆誠 堀本" userId="2a8589c694f2ec76" providerId="LiveId" clId="{9A798F6F-A8B0-4AD9-9CFD-B1DDA4CA62CE}" dt="2023-12-01T09:10:51.910" v="26"/>
        <pc:sldMkLst>
          <pc:docMk/>
          <pc:sldMk cId="1640675211" sldId="391"/>
        </pc:sldMkLst>
      </pc:sldChg>
      <pc:sldChg chg="del">
        <pc:chgData name="隆誠 堀本" userId="2a8589c694f2ec76" providerId="LiveId" clId="{9A798F6F-A8B0-4AD9-9CFD-B1DDA4CA62CE}" dt="2023-12-01T10:47:17.837" v="213" actId="2696"/>
        <pc:sldMkLst>
          <pc:docMk/>
          <pc:sldMk cId="925791532" sldId="392"/>
        </pc:sldMkLst>
      </pc:sldChg>
      <pc:sldChg chg="del">
        <pc:chgData name="隆誠 堀本" userId="2a8589c694f2ec76" providerId="LiveId" clId="{9A798F6F-A8B0-4AD9-9CFD-B1DDA4CA62CE}" dt="2023-12-01T09:12:14.056" v="47" actId="2696"/>
        <pc:sldMkLst>
          <pc:docMk/>
          <pc:sldMk cId="4160842213" sldId="393"/>
        </pc:sldMkLst>
      </pc:sldChg>
      <pc:sldChg chg="modSp mod">
        <pc:chgData name="隆誠 堀本" userId="2a8589c694f2ec76" providerId="LiveId" clId="{9A798F6F-A8B0-4AD9-9CFD-B1DDA4CA62CE}" dt="2023-12-01T09:11:14.287" v="43" actId="20577"/>
        <pc:sldMkLst>
          <pc:docMk/>
          <pc:sldMk cId="3690662476" sldId="394"/>
        </pc:sldMkLst>
        <pc:spChg chg="mod">
          <ac:chgData name="隆誠 堀本" userId="2a8589c694f2ec76" providerId="LiveId" clId="{9A798F6F-A8B0-4AD9-9CFD-B1DDA4CA62CE}" dt="2023-12-01T09:11:14.287" v="43" actId="20577"/>
          <ac:spMkLst>
            <pc:docMk/>
            <pc:sldMk cId="3690662476" sldId="394"/>
            <ac:spMk id="34" creationId="{D6B6F1B1-80F3-55A7-C53A-2EBA2B3744AE}"/>
          </ac:spMkLst>
        </pc:spChg>
      </pc:sldChg>
      <pc:sldChg chg="addSp delSp modSp mod ord">
        <pc:chgData name="隆誠 堀本" userId="2a8589c694f2ec76" providerId="LiveId" clId="{9A798F6F-A8B0-4AD9-9CFD-B1DDA4CA62CE}" dt="2023-12-15T06:31:34.300" v="3949"/>
        <pc:sldMkLst>
          <pc:docMk/>
          <pc:sldMk cId="3247511658" sldId="396"/>
        </pc:sldMkLst>
        <pc:spChg chg="mod">
          <ac:chgData name="隆誠 堀本" userId="2a8589c694f2ec76" providerId="LiveId" clId="{9A798F6F-A8B0-4AD9-9CFD-B1DDA4CA62CE}" dt="2023-12-11T07:08:09.567" v="2049" actId="14100"/>
          <ac:spMkLst>
            <pc:docMk/>
            <pc:sldMk cId="3247511658" sldId="396"/>
            <ac:spMk id="4" creationId="{CDE0BCB9-8D83-4F54-F1A5-D0EA51DA1DD4}"/>
          </ac:spMkLst>
        </pc:spChg>
        <pc:spChg chg="add mod">
          <ac:chgData name="隆誠 堀本" userId="2a8589c694f2ec76" providerId="LiveId" clId="{9A798F6F-A8B0-4AD9-9CFD-B1DDA4CA62CE}" dt="2023-12-14T07:25:42.710" v="3100"/>
          <ac:spMkLst>
            <pc:docMk/>
            <pc:sldMk cId="3247511658" sldId="396"/>
            <ac:spMk id="10" creationId="{33C7833C-AF22-12AA-FE28-B26956C7294D}"/>
          </ac:spMkLst>
        </pc:spChg>
        <pc:spChg chg="del mod">
          <ac:chgData name="隆誠 堀本" userId="2a8589c694f2ec76" providerId="LiveId" clId="{9A798F6F-A8B0-4AD9-9CFD-B1DDA4CA62CE}" dt="2023-12-14T07:25:42.409" v="3099" actId="478"/>
          <ac:spMkLst>
            <pc:docMk/>
            <pc:sldMk cId="3247511658" sldId="396"/>
            <ac:spMk id="15" creationId="{AA5D7CDA-D982-5CA8-E145-A1A0D2F9E48F}"/>
          </ac:spMkLst>
        </pc:spChg>
        <pc:graphicFrameChg chg="modGraphic">
          <ac:chgData name="隆誠 堀本" userId="2a8589c694f2ec76" providerId="LiveId" clId="{9A798F6F-A8B0-4AD9-9CFD-B1DDA4CA62CE}" dt="2023-12-10T08:30:05.486" v="1250" actId="14734"/>
          <ac:graphicFrameMkLst>
            <pc:docMk/>
            <pc:sldMk cId="3247511658" sldId="396"/>
            <ac:graphicFrameMk id="2" creationId="{BBE401F6-5285-371F-46EB-E6B8CF3E36EF}"/>
          </ac:graphicFrameMkLst>
        </pc:graphicFrameChg>
      </pc:sldChg>
      <pc:sldChg chg="addSp delSp modSp del mod">
        <pc:chgData name="隆誠 堀本" userId="2a8589c694f2ec76" providerId="LiveId" clId="{9A798F6F-A8B0-4AD9-9CFD-B1DDA4CA62CE}" dt="2023-12-18T01:55:16.818" v="10087" actId="2696"/>
        <pc:sldMkLst>
          <pc:docMk/>
          <pc:sldMk cId="1070824402" sldId="398"/>
        </pc:sldMkLst>
        <pc:spChg chg="add mod">
          <ac:chgData name="隆誠 堀本" userId="2a8589c694f2ec76" providerId="LiveId" clId="{9A798F6F-A8B0-4AD9-9CFD-B1DDA4CA62CE}" dt="2023-12-11T07:18:08.896" v="2347" actId="20577"/>
          <ac:spMkLst>
            <pc:docMk/>
            <pc:sldMk cId="1070824402" sldId="398"/>
            <ac:spMk id="2" creationId="{4DC838B0-7B90-D30E-5C7C-E21E8939F7C1}"/>
          </ac:spMkLst>
        </pc:spChg>
        <pc:spChg chg="del">
          <ac:chgData name="隆誠 堀本" userId="2a8589c694f2ec76" providerId="LiveId" clId="{9A798F6F-A8B0-4AD9-9CFD-B1DDA4CA62CE}" dt="2023-12-01T09:17:54.392" v="87" actId="478"/>
          <ac:spMkLst>
            <pc:docMk/>
            <pc:sldMk cId="1070824402" sldId="398"/>
            <ac:spMk id="5" creationId="{0D443864-CC03-EF8B-DB05-022DF12BE6F1}"/>
          </ac:spMkLst>
        </pc:spChg>
        <pc:spChg chg="del">
          <ac:chgData name="隆誠 堀本" userId="2a8589c694f2ec76" providerId="LiveId" clId="{9A798F6F-A8B0-4AD9-9CFD-B1DDA4CA62CE}" dt="2023-12-01T09:17:54.392" v="87" actId="478"/>
          <ac:spMkLst>
            <pc:docMk/>
            <pc:sldMk cId="1070824402" sldId="398"/>
            <ac:spMk id="12" creationId="{33D6F011-DE70-E50D-2F31-A5F735ED04F7}"/>
          </ac:spMkLst>
        </pc:spChg>
        <pc:spChg chg="del">
          <ac:chgData name="隆誠 堀本" userId="2a8589c694f2ec76" providerId="LiveId" clId="{9A798F6F-A8B0-4AD9-9CFD-B1DDA4CA62CE}" dt="2023-12-01T09:17:54.392" v="87" actId="478"/>
          <ac:spMkLst>
            <pc:docMk/>
            <pc:sldMk cId="1070824402" sldId="398"/>
            <ac:spMk id="13" creationId="{C560F268-D401-6584-DEBB-1733BA86894C}"/>
          </ac:spMkLst>
        </pc:spChg>
        <pc:spChg chg="del">
          <ac:chgData name="隆誠 堀本" userId="2a8589c694f2ec76" providerId="LiveId" clId="{9A798F6F-A8B0-4AD9-9CFD-B1DDA4CA62CE}" dt="2023-12-01T09:17:54.392" v="87" actId="478"/>
          <ac:spMkLst>
            <pc:docMk/>
            <pc:sldMk cId="1070824402" sldId="398"/>
            <ac:spMk id="15" creationId="{AB73B40B-4A70-8DF0-1071-038622AD438E}"/>
          </ac:spMkLst>
        </pc:spChg>
      </pc:sldChg>
      <pc:sldChg chg="delSp modSp del mod">
        <pc:chgData name="隆誠 堀本" userId="2a8589c694f2ec76" providerId="LiveId" clId="{9A798F6F-A8B0-4AD9-9CFD-B1DDA4CA62CE}" dt="2023-12-14T08:25:56.415" v="3912" actId="47"/>
        <pc:sldMkLst>
          <pc:docMk/>
          <pc:sldMk cId="3024275862" sldId="399"/>
        </pc:sldMkLst>
        <pc:spChg chg="del mod">
          <ac:chgData name="隆誠 堀本" userId="2a8589c694f2ec76" providerId="LiveId" clId="{9A798F6F-A8B0-4AD9-9CFD-B1DDA4CA62CE}" dt="2023-12-01T09:18:27.787" v="93"/>
          <ac:spMkLst>
            <pc:docMk/>
            <pc:sldMk cId="3024275862" sldId="399"/>
            <ac:spMk id="6" creationId="{F4838DBC-5BE4-93F3-1895-06C6D314902D}"/>
          </ac:spMkLst>
        </pc:spChg>
        <pc:spChg chg="del">
          <ac:chgData name="隆誠 堀本" userId="2a8589c694f2ec76" providerId="LiveId" clId="{9A798F6F-A8B0-4AD9-9CFD-B1DDA4CA62CE}" dt="2023-12-01T09:18:19.615" v="89" actId="478"/>
          <ac:spMkLst>
            <pc:docMk/>
            <pc:sldMk cId="3024275862" sldId="399"/>
            <ac:spMk id="8" creationId="{70FBE8D3-54BB-683B-D9D1-424CA5449114}"/>
          </ac:spMkLst>
        </pc:spChg>
        <pc:spChg chg="del">
          <ac:chgData name="隆誠 堀本" userId="2a8589c694f2ec76" providerId="LiveId" clId="{9A798F6F-A8B0-4AD9-9CFD-B1DDA4CA62CE}" dt="2023-12-01T09:18:19.615" v="89" actId="478"/>
          <ac:spMkLst>
            <pc:docMk/>
            <pc:sldMk cId="3024275862" sldId="399"/>
            <ac:spMk id="10" creationId="{AE7E0D76-E277-AF58-1144-801B309EC1D5}"/>
          </ac:spMkLst>
        </pc:spChg>
        <pc:spChg chg="del">
          <ac:chgData name="隆誠 堀本" userId="2a8589c694f2ec76" providerId="LiveId" clId="{9A798F6F-A8B0-4AD9-9CFD-B1DDA4CA62CE}" dt="2023-12-01T09:18:19.615" v="89" actId="478"/>
          <ac:spMkLst>
            <pc:docMk/>
            <pc:sldMk cId="3024275862" sldId="399"/>
            <ac:spMk id="11" creationId="{F20D8B80-D885-B76E-4E65-C71CB4B585D4}"/>
          </ac:spMkLst>
        </pc:spChg>
        <pc:spChg chg="del">
          <ac:chgData name="隆誠 堀本" userId="2a8589c694f2ec76" providerId="LiveId" clId="{9A798F6F-A8B0-4AD9-9CFD-B1DDA4CA62CE}" dt="2023-12-01T09:18:19.615" v="89" actId="478"/>
          <ac:spMkLst>
            <pc:docMk/>
            <pc:sldMk cId="3024275862" sldId="399"/>
            <ac:spMk id="12" creationId="{823395A1-10DB-4E60-91F0-5149F7625724}"/>
          </ac:spMkLst>
        </pc:spChg>
        <pc:spChg chg="del">
          <ac:chgData name="隆誠 堀本" userId="2a8589c694f2ec76" providerId="LiveId" clId="{9A798F6F-A8B0-4AD9-9CFD-B1DDA4CA62CE}" dt="2023-12-01T09:18:23.660" v="90" actId="478"/>
          <ac:spMkLst>
            <pc:docMk/>
            <pc:sldMk cId="3024275862" sldId="399"/>
            <ac:spMk id="14" creationId="{E5B22AEC-07B7-01B9-7679-C54259506097}"/>
          </ac:spMkLst>
        </pc:spChg>
      </pc:sldChg>
      <pc:sldChg chg="del">
        <pc:chgData name="隆誠 堀本" userId="2a8589c694f2ec76" providerId="LiveId" clId="{9A798F6F-A8B0-4AD9-9CFD-B1DDA4CA62CE}" dt="2023-12-01T10:47:17.837" v="213" actId="2696"/>
        <pc:sldMkLst>
          <pc:docMk/>
          <pc:sldMk cId="585090723" sldId="400"/>
        </pc:sldMkLst>
      </pc:sldChg>
      <pc:sldChg chg="del">
        <pc:chgData name="隆誠 堀本" userId="2a8589c694f2ec76" providerId="LiveId" clId="{9A798F6F-A8B0-4AD9-9CFD-B1DDA4CA62CE}" dt="2023-12-01T09:11:42.748" v="44" actId="2696"/>
        <pc:sldMkLst>
          <pc:docMk/>
          <pc:sldMk cId="1581426141" sldId="401"/>
        </pc:sldMkLst>
      </pc:sldChg>
      <pc:sldChg chg="del">
        <pc:chgData name="隆誠 堀本" userId="2a8589c694f2ec76" providerId="LiveId" clId="{9A798F6F-A8B0-4AD9-9CFD-B1DDA4CA62CE}" dt="2023-12-01T09:08:50.963" v="18" actId="2696"/>
        <pc:sldMkLst>
          <pc:docMk/>
          <pc:sldMk cId="85381634" sldId="402"/>
        </pc:sldMkLst>
      </pc:sldChg>
      <pc:sldChg chg="del">
        <pc:chgData name="隆誠 堀本" userId="2a8589c694f2ec76" providerId="LiveId" clId="{9A798F6F-A8B0-4AD9-9CFD-B1DDA4CA62CE}" dt="2023-12-01T09:08:54.703" v="19" actId="2696"/>
        <pc:sldMkLst>
          <pc:docMk/>
          <pc:sldMk cId="2672954355" sldId="403"/>
        </pc:sldMkLst>
      </pc:sldChg>
      <pc:sldChg chg="add del">
        <pc:chgData name="隆誠 堀本" userId="2a8589c694f2ec76" providerId="LiveId" clId="{9A798F6F-A8B0-4AD9-9CFD-B1DDA4CA62CE}" dt="2023-12-01T09:12:23.531" v="49" actId="2696"/>
        <pc:sldMkLst>
          <pc:docMk/>
          <pc:sldMk cId="429313649" sldId="404"/>
        </pc:sldMkLst>
      </pc:sldChg>
      <pc:sldChg chg="del">
        <pc:chgData name="隆誠 堀本" userId="2a8589c694f2ec76" providerId="LiveId" clId="{9A798F6F-A8B0-4AD9-9CFD-B1DDA4CA62CE}" dt="2023-12-01T09:12:33.829" v="51" actId="2696"/>
        <pc:sldMkLst>
          <pc:docMk/>
          <pc:sldMk cId="131305550" sldId="405"/>
        </pc:sldMkLst>
      </pc:sldChg>
      <pc:sldChg chg="addSp delSp modSp add mod ord modNotesTx">
        <pc:chgData name="隆誠 堀本" userId="2a8589c694f2ec76" providerId="LiveId" clId="{9A798F6F-A8B0-4AD9-9CFD-B1DDA4CA62CE}" dt="2023-12-20T02:39:39.625" v="28774" actId="20577"/>
        <pc:sldMkLst>
          <pc:docMk/>
          <pc:sldMk cId="2600637367" sldId="405"/>
        </pc:sldMkLst>
        <pc:spChg chg="add mod">
          <ac:chgData name="隆誠 堀本" userId="2a8589c694f2ec76" providerId="LiveId" clId="{9A798F6F-A8B0-4AD9-9CFD-B1DDA4CA62CE}" dt="2023-12-19T09:29:03.043" v="26359" actId="403"/>
          <ac:spMkLst>
            <pc:docMk/>
            <pc:sldMk cId="2600637367" sldId="405"/>
            <ac:spMk id="2" creationId="{4E4DA43C-6B69-58FF-71E6-4DBD6D5A26D5}"/>
          </ac:spMkLst>
        </pc:spChg>
        <pc:spChg chg="del mod">
          <ac:chgData name="隆誠 堀本" userId="2a8589c694f2ec76" providerId="LiveId" clId="{9A798F6F-A8B0-4AD9-9CFD-B1DDA4CA62CE}" dt="2023-12-10T08:24:40.480" v="1183" actId="21"/>
          <ac:spMkLst>
            <pc:docMk/>
            <pc:sldMk cId="2600637367" sldId="405"/>
            <ac:spMk id="3" creationId="{3E1FB701-C2E3-F50F-F412-ACF1A9DBAB2A}"/>
          </ac:spMkLst>
        </pc:spChg>
        <pc:spChg chg="add mod">
          <ac:chgData name="隆誠 堀本" userId="2a8589c694f2ec76" providerId="LiveId" clId="{9A798F6F-A8B0-4AD9-9CFD-B1DDA4CA62CE}" dt="2023-12-19T09:29:05.642" v="26360" actId="1076"/>
          <ac:spMkLst>
            <pc:docMk/>
            <pc:sldMk cId="2600637367" sldId="405"/>
            <ac:spMk id="3" creationId="{C6D07CD0-4195-16ED-83E7-615068F9C767}"/>
          </ac:spMkLst>
        </pc:spChg>
        <pc:spChg chg="add mod">
          <ac:chgData name="隆誠 堀本" userId="2a8589c694f2ec76" providerId="LiveId" clId="{9A798F6F-A8B0-4AD9-9CFD-B1DDA4CA62CE}" dt="2023-12-19T09:29:12.173" v="26361" actId="1076"/>
          <ac:spMkLst>
            <pc:docMk/>
            <pc:sldMk cId="2600637367" sldId="405"/>
            <ac:spMk id="4" creationId="{9D08BFE1-C3CC-8531-928B-B914E2193A4D}"/>
          </ac:spMkLst>
        </pc:spChg>
        <pc:spChg chg="mod">
          <ac:chgData name="隆誠 堀本" userId="2a8589c694f2ec76" providerId="LiveId" clId="{9A798F6F-A8B0-4AD9-9CFD-B1DDA4CA62CE}" dt="2023-12-10T08:24:33.692" v="1181" actId="1076"/>
          <ac:spMkLst>
            <pc:docMk/>
            <pc:sldMk cId="2600637367" sldId="405"/>
            <ac:spMk id="4" creationId="{C3562E7B-D620-273F-7846-169308E63E4F}"/>
          </ac:spMkLst>
        </pc:spChg>
        <pc:spChg chg="mod">
          <ac:chgData name="隆誠 堀本" userId="2a8589c694f2ec76" providerId="LiveId" clId="{9A798F6F-A8B0-4AD9-9CFD-B1DDA4CA62CE}" dt="2023-12-10T08:21:45.842" v="1159"/>
          <ac:spMkLst>
            <pc:docMk/>
            <pc:sldMk cId="2600637367" sldId="405"/>
            <ac:spMk id="7" creationId="{E3EFE896-32C7-FEEB-E740-55765BDE2F77}"/>
          </ac:spMkLst>
        </pc:spChg>
        <pc:spChg chg="mod">
          <ac:chgData name="隆誠 堀本" userId="2a8589c694f2ec76" providerId="LiveId" clId="{9A798F6F-A8B0-4AD9-9CFD-B1DDA4CA62CE}" dt="2023-12-10T08:21:45.842" v="1159"/>
          <ac:spMkLst>
            <pc:docMk/>
            <pc:sldMk cId="2600637367" sldId="405"/>
            <ac:spMk id="8" creationId="{10148138-3371-C4F6-3928-C191CBD929AE}"/>
          </ac:spMkLst>
        </pc:spChg>
        <pc:spChg chg="mod">
          <ac:chgData name="隆誠 堀本" userId="2a8589c694f2ec76" providerId="LiveId" clId="{9A798F6F-A8B0-4AD9-9CFD-B1DDA4CA62CE}" dt="2023-12-10T08:21:45.842" v="1159"/>
          <ac:spMkLst>
            <pc:docMk/>
            <pc:sldMk cId="2600637367" sldId="405"/>
            <ac:spMk id="11" creationId="{5FE21204-8218-C850-A799-A3E46A312FDB}"/>
          </ac:spMkLst>
        </pc:spChg>
        <pc:spChg chg="mod">
          <ac:chgData name="隆誠 堀本" userId="2a8589c694f2ec76" providerId="LiveId" clId="{9A798F6F-A8B0-4AD9-9CFD-B1DDA4CA62CE}" dt="2023-12-19T06:15:52.971" v="21832" actId="27636"/>
          <ac:spMkLst>
            <pc:docMk/>
            <pc:sldMk cId="2600637367" sldId="405"/>
            <ac:spMk id="12" creationId="{8B4A258B-3E8C-426A-6EBD-892CFB68F165}"/>
          </ac:spMkLst>
        </pc:spChg>
        <pc:spChg chg="mod">
          <ac:chgData name="隆誠 堀本" userId="2a8589c694f2ec76" providerId="LiveId" clId="{9A798F6F-A8B0-4AD9-9CFD-B1DDA4CA62CE}" dt="2023-12-10T08:21:45.842" v="1159"/>
          <ac:spMkLst>
            <pc:docMk/>
            <pc:sldMk cId="2600637367" sldId="405"/>
            <ac:spMk id="13" creationId="{596456FB-1384-8451-15F7-7821F33A279A}"/>
          </ac:spMkLst>
        </pc:spChg>
        <pc:spChg chg="mod">
          <ac:chgData name="隆誠 堀本" userId="2a8589c694f2ec76" providerId="LiveId" clId="{9A798F6F-A8B0-4AD9-9CFD-B1DDA4CA62CE}" dt="2023-12-10T08:21:45.842" v="1159"/>
          <ac:spMkLst>
            <pc:docMk/>
            <pc:sldMk cId="2600637367" sldId="405"/>
            <ac:spMk id="25" creationId="{AD577DAA-212B-DD35-FC67-2F4440F70F67}"/>
          </ac:spMkLst>
        </pc:spChg>
        <pc:spChg chg="mod">
          <ac:chgData name="隆誠 堀本" userId="2a8589c694f2ec76" providerId="LiveId" clId="{9A798F6F-A8B0-4AD9-9CFD-B1DDA4CA62CE}" dt="2023-12-10T08:21:45.842" v="1159"/>
          <ac:spMkLst>
            <pc:docMk/>
            <pc:sldMk cId="2600637367" sldId="405"/>
            <ac:spMk id="26" creationId="{996E5131-CE91-3FF1-0ACB-1703DA9BE798}"/>
          </ac:spMkLst>
        </pc:spChg>
        <pc:spChg chg="mod">
          <ac:chgData name="隆誠 堀本" userId="2a8589c694f2ec76" providerId="LiveId" clId="{9A798F6F-A8B0-4AD9-9CFD-B1DDA4CA62CE}" dt="2023-12-10T08:21:45.842" v="1159"/>
          <ac:spMkLst>
            <pc:docMk/>
            <pc:sldMk cId="2600637367" sldId="405"/>
            <ac:spMk id="27" creationId="{7C499454-7A1F-5A59-9BF7-0D6245499790}"/>
          </ac:spMkLst>
        </pc:spChg>
        <pc:spChg chg="mod">
          <ac:chgData name="隆誠 堀本" userId="2a8589c694f2ec76" providerId="LiveId" clId="{9A798F6F-A8B0-4AD9-9CFD-B1DDA4CA62CE}" dt="2023-12-10T08:21:45.842" v="1159"/>
          <ac:spMkLst>
            <pc:docMk/>
            <pc:sldMk cId="2600637367" sldId="405"/>
            <ac:spMk id="28" creationId="{C228C482-CF1B-470C-2BA2-06DFC0DB75FE}"/>
          </ac:spMkLst>
        </pc:spChg>
        <pc:spChg chg="mod">
          <ac:chgData name="隆誠 堀本" userId="2a8589c694f2ec76" providerId="LiveId" clId="{9A798F6F-A8B0-4AD9-9CFD-B1DDA4CA62CE}" dt="2023-12-10T08:21:45.842" v="1159"/>
          <ac:spMkLst>
            <pc:docMk/>
            <pc:sldMk cId="2600637367" sldId="405"/>
            <ac:spMk id="29" creationId="{CD3918EF-69CB-E014-BA1E-276A06E359C7}"/>
          </ac:spMkLst>
        </pc:spChg>
        <pc:spChg chg="mod">
          <ac:chgData name="隆誠 堀本" userId="2a8589c694f2ec76" providerId="LiveId" clId="{9A798F6F-A8B0-4AD9-9CFD-B1DDA4CA62CE}" dt="2023-12-10T08:21:45.842" v="1159"/>
          <ac:spMkLst>
            <pc:docMk/>
            <pc:sldMk cId="2600637367" sldId="405"/>
            <ac:spMk id="30" creationId="{16DEBACB-05E0-8E49-E211-2CDC4F37C0C8}"/>
          </ac:spMkLst>
        </pc:spChg>
        <pc:spChg chg="mod">
          <ac:chgData name="隆誠 堀本" userId="2a8589c694f2ec76" providerId="LiveId" clId="{9A798F6F-A8B0-4AD9-9CFD-B1DDA4CA62CE}" dt="2023-12-10T08:21:45.842" v="1159"/>
          <ac:spMkLst>
            <pc:docMk/>
            <pc:sldMk cId="2600637367" sldId="405"/>
            <ac:spMk id="31" creationId="{DDE5BE5E-053E-7CCE-7001-E5E84554A3B8}"/>
          </ac:spMkLst>
        </pc:spChg>
        <pc:spChg chg="mod">
          <ac:chgData name="隆誠 堀本" userId="2a8589c694f2ec76" providerId="LiveId" clId="{9A798F6F-A8B0-4AD9-9CFD-B1DDA4CA62CE}" dt="2023-12-10T08:21:45.842" v="1159"/>
          <ac:spMkLst>
            <pc:docMk/>
            <pc:sldMk cId="2600637367" sldId="405"/>
            <ac:spMk id="32" creationId="{AF93F5A5-1BD0-BDEF-CA5F-F57F37FCA815}"/>
          </ac:spMkLst>
        </pc:spChg>
        <pc:spChg chg="mod">
          <ac:chgData name="隆誠 堀本" userId="2a8589c694f2ec76" providerId="LiveId" clId="{9A798F6F-A8B0-4AD9-9CFD-B1DDA4CA62CE}" dt="2023-12-10T08:21:45.842" v="1159"/>
          <ac:spMkLst>
            <pc:docMk/>
            <pc:sldMk cId="2600637367" sldId="405"/>
            <ac:spMk id="33" creationId="{6458A34F-71D3-91D0-03F9-8CF95AD3A4C1}"/>
          </ac:spMkLst>
        </pc:spChg>
        <pc:spChg chg="del mod">
          <ac:chgData name="隆誠 堀本" userId="2a8589c694f2ec76" providerId="LiveId" clId="{9A798F6F-A8B0-4AD9-9CFD-B1DDA4CA62CE}" dt="2023-12-13T05:51:03.100" v="2475" actId="478"/>
          <ac:spMkLst>
            <pc:docMk/>
            <pc:sldMk cId="2600637367" sldId="405"/>
            <ac:spMk id="34" creationId="{D6B6F1B1-80F3-55A7-C53A-2EBA2B3744AE}"/>
          </ac:spMkLst>
        </pc:spChg>
        <pc:spChg chg="mod">
          <ac:chgData name="隆誠 堀本" userId="2a8589c694f2ec76" providerId="LiveId" clId="{9A798F6F-A8B0-4AD9-9CFD-B1DDA4CA62CE}" dt="2023-12-10T08:21:45.842" v="1159"/>
          <ac:spMkLst>
            <pc:docMk/>
            <pc:sldMk cId="2600637367" sldId="405"/>
            <ac:spMk id="35" creationId="{8B9F2E0B-2F1B-A920-C157-E865E60D6ECA}"/>
          </ac:spMkLst>
        </pc:spChg>
        <pc:spChg chg="mod">
          <ac:chgData name="隆誠 堀本" userId="2a8589c694f2ec76" providerId="LiveId" clId="{9A798F6F-A8B0-4AD9-9CFD-B1DDA4CA62CE}" dt="2023-12-10T08:21:45.842" v="1159"/>
          <ac:spMkLst>
            <pc:docMk/>
            <pc:sldMk cId="2600637367" sldId="405"/>
            <ac:spMk id="36" creationId="{2A5E7D87-9CBF-64B9-5865-1BBCBCC5E6B9}"/>
          </ac:spMkLst>
        </pc:spChg>
        <pc:spChg chg="mod">
          <ac:chgData name="隆誠 堀本" userId="2a8589c694f2ec76" providerId="LiveId" clId="{9A798F6F-A8B0-4AD9-9CFD-B1DDA4CA62CE}" dt="2023-12-10T08:21:45.842" v="1159"/>
          <ac:spMkLst>
            <pc:docMk/>
            <pc:sldMk cId="2600637367" sldId="405"/>
            <ac:spMk id="37" creationId="{D0BED113-0407-BB27-0415-04A8C9342644}"/>
          </ac:spMkLst>
        </pc:spChg>
        <pc:spChg chg="mod">
          <ac:chgData name="隆誠 堀本" userId="2a8589c694f2ec76" providerId="LiveId" clId="{9A798F6F-A8B0-4AD9-9CFD-B1DDA4CA62CE}" dt="2023-12-10T08:21:45.842" v="1159"/>
          <ac:spMkLst>
            <pc:docMk/>
            <pc:sldMk cId="2600637367" sldId="405"/>
            <ac:spMk id="38" creationId="{67F04779-3ED3-55D7-C525-2E8D50955814}"/>
          </ac:spMkLst>
        </pc:spChg>
        <pc:spChg chg="mod">
          <ac:chgData name="隆誠 堀本" userId="2a8589c694f2ec76" providerId="LiveId" clId="{9A798F6F-A8B0-4AD9-9CFD-B1DDA4CA62CE}" dt="2023-12-10T08:21:45.842" v="1159"/>
          <ac:spMkLst>
            <pc:docMk/>
            <pc:sldMk cId="2600637367" sldId="405"/>
            <ac:spMk id="39" creationId="{7A852FB6-3E69-161E-22F4-2200479D3970}"/>
          </ac:spMkLst>
        </pc:spChg>
        <pc:spChg chg="mod">
          <ac:chgData name="隆誠 堀本" userId="2a8589c694f2ec76" providerId="LiveId" clId="{9A798F6F-A8B0-4AD9-9CFD-B1DDA4CA62CE}" dt="2023-12-10T08:21:45.842" v="1159"/>
          <ac:spMkLst>
            <pc:docMk/>
            <pc:sldMk cId="2600637367" sldId="405"/>
            <ac:spMk id="40" creationId="{3A754915-BFDC-9D7D-5022-4C3BA76C567F}"/>
          </ac:spMkLst>
        </pc:spChg>
        <pc:spChg chg="mod">
          <ac:chgData name="隆誠 堀本" userId="2a8589c694f2ec76" providerId="LiveId" clId="{9A798F6F-A8B0-4AD9-9CFD-B1DDA4CA62CE}" dt="2023-12-10T08:21:45.842" v="1159"/>
          <ac:spMkLst>
            <pc:docMk/>
            <pc:sldMk cId="2600637367" sldId="405"/>
            <ac:spMk id="41" creationId="{4582C353-4CA8-8AA6-CBCC-20D3767FE60D}"/>
          </ac:spMkLst>
        </pc:spChg>
        <pc:spChg chg="mod">
          <ac:chgData name="隆誠 堀本" userId="2a8589c694f2ec76" providerId="LiveId" clId="{9A798F6F-A8B0-4AD9-9CFD-B1DDA4CA62CE}" dt="2023-12-10T08:21:45.842" v="1159"/>
          <ac:spMkLst>
            <pc:docMk/>
            <pc:sldMk cId="2600637367" sldId="405"/>
            <ac:spMk id="42" creationId="{84EB066B-1FBB-E1C6-D5DE-217787C836EC}"/>
          </ac:spMkLst>
        </pc:spChg>
        <pc:spChg chg="mod">
          <ac:chgData name="隆誠 堀本" userId="2a8589c694f2ec76" providerId="LiveId" clId="{9A798F6F-A8B0-4AD9-9CFD-B1DDA4CA62CE}" dt="2023-12-10T08:21:45.842" v="1159"/>
          <ac:spMkLst>
            <pc:docMk/>
            <pc:sldMk cId="2600637367" sldId="405"/>
            <ac:spMk id="43" creationId="{1C92FCF8-8E60-5769-6442-9A8ED0346D79}"/>
          </ac:spMkLst>
        </pc:spChg>
        <pc:spChg chg="mod">
          <ac:chgData name="隆誠 堀本" userId="2a8589c694f2ec76" providerId="LiveId" clId="{9A798F6F-A8B0-4AD9-9CFD-B1DDA4CA62CE}" dt="2023-12-10T08:21:45.842" v="1159"/>
          <ac:spMkLst>
            <pc:docMk/>
            <pc:sldMk cId="2600637367" sldId="405"/>
            <ac:spMk id="44" creationId="{6FF33C49-A2FF-0B3D-0182-4CECA1E35800}"/>
          </ac:spMkLst>
        </pc:spChg>
        <pc:spChg chg="mod">
          <ac:chgData name="隆誠 堀本" userId="2a8589c694f2ec76" providerId="LiveId" clId="{9A798F6F-A8B0-4AD9-9CFD-B1DDA4CA62CE}" dt="2023-12-10T08:21:45.842" v="1159"/>
          <ac:spMkLst>
            <pc:docMk/>
            <pc:sldMk cId="2600637367" sldId="405"/>
            <ac:spMk id="45" creationId="{F254F63B-9842-EDBB-C932-FA7248471EF9}"/>
          </ac:spMkLst>
        </pc:spChg>
        <pc:spChg chg="mod">
          <ac:chgData name="隆誠 堀本" userId="2a8589c694f2ec76" providerId="LiveId" clId="{9A798F6F-A8B0-4AD9-9CFD-B1DDA4CA62CE}" dt="2023-12-10T08:21:45.842" v="1159"/>
          <ac:spMkLst>
            <pc:docMk/>
            <pc:sldMk cId="2600637367" sldId="405"/>
            <ac:spMk id="46" creationId="{36EEA937-326C-1227-B1F7-6A336BA476CA}"/>
          </ac:spMkLst>
        </pc:spChg>
        <pc:grpChg chg="add del mod">
          <ac:chgData name="隆誠 堀本" userId="2a8589c694f2ec76" providerId="LiveId" clId="{9A798F6F-A8B0-4AD9-9CFD-B1DDA4CA62CE}" dt="2023-12-10T08:25:34.677" v="1186" actId="21"/>
          <ac:grpSpMkLst>
            <pc:docMk/>
            <pc:sldMk cId="2600637367" sldId="405"/>
            <ac:grpSpMk id="2" creationId="{67791193-7E0D-A1DA-104B-5195437501B3}"/>
          </ac:grpSpMkLst>
        </pc:grpChg>
        <pc:grpChg chg="mod">
          <ac:chgData name="隆誠 堀本" userId="2a8589c694f2ec76" providerId="LiveId" clId="{9A798F6F-A8B0-4AD9-9CFD-B1DDA4CA62CE}" dt="2023-12-10T08:21:45.842" v="1159"/>
          <ac:grpSpMkLst>
            <pc:docMk/>
            <pc:sldMk cId="2600637367" sldId="405"/>
            <ac:grpSpMk id="6" creationId="{6867B084-83D1-D042-4EFA-197C86A2DBEE}"/>
          </ac:grpSpMkLst>
        </pc:grpChg>
        <pc:grpChg chg="mod">
          <ac:chgData name="隆誠 堀本" userId="2a8589c694f2ec76" providerId="LiveId" clId="{9A798F6F-A8B0-4AD9-9CFD-B1DDA4CA62CE}" dt="2023-12-10T08:21:45.842" v="1159"/>
          <ac:grpSpMkLst>
            <pc:docMk/>
            <pc:sldMk cId="2600637367" sldId="405"/>
            <ac:grpSpMk id="9" creationId="{851C1AFE-1E4D-947B-CD69-2B2259308C4B}"/>
          </ac:grpSpMkLst>
        </pc:grpChg>
        <pc:grpChg chg="mod">
          <ac:chgData name="隆誠 堀本" userId="2a8589c694f2ec76" providerId="LiveId" clId="{9A798F6F-A8B0-4AD9-9CFD-B1DDA4CA62CE}" dt="2023-12-10T08:21:45.842" v="1159"/>
          <ac:grpSpMkLst>
            <pc:docMk/>
            <pc:sldMk cId="2600637367" sldId="405"/>
            <ac:grpSpMk id="10" creationId="{3448BE38-2537-9FFE-AC20-F101A34F674F}"/>
          </ac:grpSpMkLst>
        </pc:grpChg>
        <pc:cxnChg chg="mod">
          <ac:chgData name="隆誠 堀本" userId="2a8589c694f2ec76" providerId="LiveId" clId="{9A798F6F-A8B0-4AD9-9CFD-B1DDA4CA62CE}" dt="2023-12-10T08:21:45.842" v="1159"/>
          <ac:cxnSpMkLst>
            <pc:docMk/>
            <pc:sldMk cId="2600637367" sldId="405"/>
            <ac:cxnSpMk id="14" creationId="{4A541F49-492A-410C-B9F7-D99296815CED}"/>
          </ac:cxnSpMkLst>
        </pc:cxnChg>
        <pc:cxnChg chg="mod">
          <ac:chgData name="隆誠 堀本" userId="2a8589c694f2ec76" providerId="LiveId" clId="{9A798F6F-A8B0-4AD9-9CFD-B1DDA4CA62CE}" dt="2023-12-10T08:21:45.842" v="1159"/>
          <ac:cxnSpMkLst>
            <pc:docMk/>
            <pc:sldMk cId="2600637367" sldId="405"/>
            <ac:cxnSpMk id="15" creationId="{332B1873-4954-B8C5-FC1D-6C2516A0F820}"/>
          </ac:cxnSpMkLst>
        </pc:cxnChg>
        <pc:cxnChg chg="mod">
          <ac:chgData name="隆誠 堀本" userId="2a8589c694f2ec76" providerId="LiveId" clId="{9A798F6F-A8B0-4AD9-9CFD-B1DDA4CA62CE}" dt="2023-12-10T08:21:45.842" v="1159"/>
          <ac:cxnSpMkLst>
            <pc:docMk/>
            <pc:sldMk cId="2600637367" sldId="405"/>
            <ac:cxnSpMk id="16" creationId="{41AE4194-F039-8386-0389-6E1553A8D410}"/>
          </ac:cxnSpMkLst>
        </pc:cxnChg>
        <pc:cxnChg chg="mod">
          <ac:chgData name="隆誠 堀本" userId="2a8589c694f2ec76" providerId="LiveId" clId="{9A798F6F-A8B0-4AD9-9CFD-B1DDA4CA62CE}" dt="2023-12-10T08:21:45.842" v="1159"/>
          <ac:cxnSpMkLst>
            <pc:docMk/>
            <pc:sldMk cId="2600637367" sldId="405"/>
            <ac:cxnSpMk id="17" creationId="{E2BC64A8-7512-36B4-1AAB-4A555D52A7A9}"/>
          </ac:cxnSpMkLst>
        </pc:cxnChg>
        <pc:cxnChg chg="mod">
          <ac:chgData name="隆誠 堀本" userId="2a8589c694f2ec76" providerId="LiveId" clId="{9A798F6F-A8B0-4AD9-9CFD-B1DDA4CA62CE}" dt="2023-12-10T08:25:34.677" v="1186" actId="21"/>
          <ac:cxnSpMkLst>
            <pc:docMk/>
            <pc:sldMk cId="2600637367" sldId="405"/>
            <ac:cxnSpMk id="18" creationId="{D8B2AEF2-0985-2D0E-C9EB-7CC8FD55760A}"/>
          </ac:cxnSpMkLst>
        </pc:cxnChg>
        <pc:cxnChg chg="mod">
          <ac:chgData name="隆誠 堀本" userId="2a8589c694f2ec76" providerId="LiveId" clId="{9A798F6F-A8B0-4AD9-9CFD-B1DDA4CA62CE}" dt="2023-12-10T08:21:45.842" v="1159"/>
          <ac:cxnSpMkLst>
            <pc:docMk/>
            <pc:sldMk cId="2600637367" sldId="405"/>
            <ac:cxnSpMk id="19" creationId="{F9BA0D4F-C035-0B8F-A2B5-2A3554117511}"/>
          </ac:cxnSpMkLst>
        </pc:cxnChg>
        <pc:cxnChg chg="mod">
          <ac:chgData name="隆誠 堀本" userId="2a8589c694f2ec76" providerId="LiveId" clId="{9A798F6F-A8B0-4AD9-9CFD-B1DDA4CA62CE}" dt="2023-12-10T08:21:45.842" v="1159"/>
          <ac:cxnSpMkLst>
            <pc:docMk/>
            <pc:sldMk cId="2600637367" sldId="405"/>
            <ac:cxnSpMk id="20" creationId="{5578B523-73AE-4732-03C9-6449356F7DA8}"/>
          </ac:cxnSpMkLst>
        </pc:cxnChg>
        <pc:cxnChg chg="mod">
          <ac:chgData name="隆誠 堀本" userId="2a8589c694f2ec76" providerId="LiveId" clId="{9A798F6F-A8B0-4AD9-9CFD-B1DDA4CA62CE}" dt="2023-12-10T08:21:45.842" v="1159"/>
          <ac:cxnSpMkLst>
            <pc:docMk/>
            <pc:sldMk cId="2600637367" sldId="405"/>
            <ac:cxnSpMk id="21" creationId="{88B2B038-75C8-C3C6-E322-260B48926606}"/>
          </ac:cxnSpMkLst>
        </pc:cxnChg>
        <pc:cxnChg chg="mod">
          <ac:chgData name="隆誠 堀本" userId="2a8589c694f2ec76" providerId="LiveId" clId="{9A798F6F-A8B0-4AD9-9CFD-B1DDA4CA62CE}" dt="2023-12-10T08:21:45.842" v="1159"/>
          <ac:cxnSpMkLst>
            <pc:docMk/>
            <pc:sldMk cId="2600637367" sldId="405"/>
            <ac:cxnSpMk id="22" creationId="{9C781201-DD1D-4788-0F2F-173640B5230F}"/>
          </ac:cxnSpMkLst>
        </pc:cxnChg>
        <pc:cxnChg chg="mod">
          <ac:chgData name="隆誠 堀本" userId="2a8589c694f2ec76" providerId="LiveId" clId="{9A798F6F-A8B0-4AD9-9CFD-B1DDA4CA62CE}" dt="2023-12-10T08:21:45.842" v="1159"/>
          <ac:cxnSpMkLst>
            <pc:docMk/>
            <pc:sldMk cId="2600637367" sldId="405"/>
            <ac:cxnSpMk id="23" creationId="{2A6C27FB-14D9-B8A6-E588-F0E16721ACD8}"/>
          </ac:cxnSpMkLst>
        </pc:cxnChg>
        <pc:cxnChg chg="mod">
          <ac:chgData name="隆誠 堀本" userId="2a8589c694f2ec76" providerId="LiveId" clId="{9A798F6F-A8B0-4AD9-9CFD-B1DDA4CA62CE}" dt="2023-12-10T08:21:45.842" v="1159"/>
          <ac:cxnSpMkLst>
            <pc:docMk/>
            <pc:sldMk cId="2600637367" sldId="405"/>
            <ac:cxnSpMk id="24" creationId="{551F2997-7BFD-8F8E-6716-40C91AB7C974}"/>
          </ac:cxnSpMkLst>
        </pc:cxnChg>
      </pc:sldChg>
      <pc:sldChg chg="del">
        <pc:chgData name="隆誠 堀本" userId="2a8589c694f2ec76" providerId="LiveId" clId="{9A798F6F-A8B0-4AD9-9CFD-B1DDA4CA62CE}" dt="2023-12-01T09:12:45.061" v="52" actId="2696"/>
        <pc:sldMkLst>
          <pc:docMk/>
          <pc:sldMk cId="1062597112" sldId="406"/>
        </pc:sldMkLst>
      </pc:sldChg>
      <pc:sldChg chg="add del">
        <pc:chgData name="隆誠 堀本" userId="2a8589c694f2ec76" providerId="LiveId" clId="{9A798F6F-A8B0-4AD9-9CFD-B1DDA4CA62CE}" dt="2023-12-10T08:23:17.969" v="1171" actId="2696"/>
        <pc:sldMkLst>
          <pc:docMk/>
          <pc:sldMk cId="1798054536" sldId="406"/>
        </pc:sldMkLst>
      </pc:sldChg>
      <pc:sldChg chg="addSp delSp modSp add mod ord modNotesTx">
        <pc:chgData name="隆誠 堀本" userId="2a8589c694f2ec76" providerId="LiveId" clId="{9A798F6F-A8B0-4AD9-9CFD-B1DDA4CA62CE}" dt="2023-12-19T09:42:56.976" v="27323" actId="20577"/>
        <pc:sldMkLst>
          <pc:docMk/>
          <pc:sldMk cId="203095329" sldId="407"/>
        </pc:sldMkLst>
        <pc:spChg chg="mod">
          <ac:chgData name="隆誠 堀本" userId="2a8589c694f2ec76" providerId="LiveId" clId="{9A798F6F-A8B0-4AD9-9CFD-B1DDA4CA62CE}" dt="2023-12-17T21:38:50.364" v="6899" actId="14100"/>
          <ac:spMkLst>
            <pc:docMk/>
            <pc:sldMk cId="203095329" sldId="407"/>
            <ac:spMk id="2" creationId="{7CAC9385-9B5C-16CF-19CA-C6AAC76A2E9A}"/>
          </ac:spMkLst>
        </pc:spChg>
        <pc:graphicFrameChg chg="mod modGraphic">
          <ac:chgData name="隆誠 堀本" userId="2a8589c694f2ec76" providerId="LiveId" clId="{9A798F6F-A8B0-4AD9-9CFD-B1DDA4CA62CE}" dt="2023-12-19T05:48:01.774" v="21572" actId="572"/>
          <ac:graphicFrameMkLst>
            <pc:docMk/>
            <pc:sldMk cId="203095329" sldId="407"/>
            <ac:graphicFrameMk id="4" creationId="{042600BA-F31A-2007-D7B5-D9F22D3A5D3B}"/>
          </ac:graphicFrameMkLst>
        </pc:graphicFrameChg>
        <pc:graphicFrameChg chg="add del mod">
          <ac:chgData name="隆誠 堀本" userId="2a8589c694f2ec76" providerId="LiveId" clId="{9A798F6F-A8B0-4AD9-9CFD-B1DDA4CA62CE}" dt="2023-12-11T06:47:26.879" v="1997"/>
          <ac:graphicFrameMkLst>
            <pc:docMk/>
            <pc:sldMk cId="203095329" sldId="407"/>
            <ac:graphicFrameMk id="5" creationId="{8388FEE1-6698-6BD3-76B1-14B1AF88ADCC}"/>
          </ac:graphicFrameMkLst>
        </pc:graphicFrameChg>
        <pc:graphicFrameChg chg="add del mod">
          <ac:chgData name="隆誠 堀本" userId="2a8589c694f2ec76" providerId="LiveId" clId="{9A798F6F-A8B0-4AD9-9CFD-B1DDA4CA62CE}" dt="2023-12-19T05:47:58.717" v="21571"/>
          <ac:graphicFrameMkLst>
            <pc:docMk/>
            <pc:sldMk cId="203095329" sldId="407"/>
            <ac:graphicFrameMk id="5" creationId="{A5E8D89C-CAE8-E604-99D1-54AC48649B98}"/>
          </ac:graphicFrameMkLst>
        </pc:graphicFrameChg>
        <pc:graphicFrameChg chg="add mod modGraphic">
          <ac:chgData name="隆誠 堀本" userId="2a8589c694f2ec76" providerId="LiveId" clId="{9A798F6F-A8B0-4AD9-9CFD-B1DDA4CA62CE}" dt="2023-12-19T05:48:43.870" v="21577" actId="14100"/>
          <ac:graphicFrameMkLst>
            <pc:docMk/>
            <pc:sldMk cId="203095329" sldId="407"/>
            <ac:graphicFrameMk id="6" creationId="{DD4CABCA-1C2A-1AEC-0275-BA72ACE17D18}"/>
          </ac:graphicFrameMkLst>
        </pc:graphicFrameChg>
      </pc:sldChg>
      <pc:sldChg chg="addSp delSp modSp add mod ord">
        <pc:chgData name="隆誠 堀本" userId="2a8589c694f2ec76" providerId="LiveId" clId="{9A798F6F-A8B0-4AD9-9CFD-B1DDA4CA62CE}" dt="2023-12-20T03:21:44.559" v="29026" actId="208"/>
        <pc:sldMkLst>
          <pc:docMk/>
          <pc:sldMk cId="1320811467" sldId="408"/>
        </pc:sldMkLst>
        <pc:spChg chg="del">
          <ac:chgData name="隆誠 堀本" userId="2a8589c694f2ec76" providerId="LiveId" clId="{9A798F6F-A8B0-4AD9-9CFD-B1DDA4CA62CE}" dt="2023-12-01T11:10:24.793" v="345" actId="478"/>
          <ac:spMkLst>
            <pc:docMk/>
            <pc:sldMk cId="1320811467" sldId="408"/>
            <ac:spMk id="24" creationId="{13BF8B63-9920-9445-F0D6-A792A1864AA2}"/>
          </ac:spMkLst>
        </pc:spChg>
        <pc:spChg chg="del">
          <ac:chgData name="隆誠 堀本" userId="2a8589c694f2ec76" providerId="LiveId" clId="{9A798F6F-A8B0-4AD9-9CFD-B1DDA4CA62CE}" dt="2023-12-01T11:10:24.793" v="345" actId="478"/>
          <ac:spMkLst>
            <pc:docMk/>
            <pc:sldMk cId="1320811467" sldId="408"/>
            <ac:spMk id="27" creationId="{8B1ACC1D-A127-6156-1A0D-7C1E3181807E}"/>
          </ac:spMkLst>
        </pc:spChg>
        <pc:spChg chg="del">
          <ac:chgData name="隆誠 堀本" userId="2a8589c694f2ec76" providerId="LiveId" clId="{9A798F6F-A8B0-4AD9-9CFD-B1DDA4CA62CE}" dt="2023-12-01T11:10:24.793" v="345" actId="478"/>
          <ac:spMkLst>
            <pc:docMk/>
            <pc:sldMk cId="1320811467" sldId="408"/>
            <ac:spMk id="65" creationId="{0BF845FC-EB26-0536-431B-FCF52701F1E0}"/>
          </ac:spMkLst>
        </pc:spChg>
        <pc:spChg chg="del">
          <ac:chgData name="隆誠 堀本" userId="2a8589c694f2ec76" providerId="LiveId" clId="{9A798F6F-A8B0-4AD9-9CFD-B1DDA4CA62CE}" dt="2023-12-01T11:10:24.793" v="345" actId="478"/>
          <ac:spMkLst>
            <pc:docMk/>
            <pc:sldMk cId="1320811467" sldId="408"/>
            <ac:spMk id="67" creationId="{A043D4AC-643A-1B73-90FE-B2AD9B8A4804}"/>
          </ac:spMkLst>
        </pc:spChg>
        <pc:spChg chg="del">
          <ac:chgData name="隆誠 堀本" userId="2a8589c694f2ec76" providerId="LiveId" clId="{9A798F6F-A8B0-4AD9-9CFD-B1DDA4CA62CE}" dt="2023-12-01T11:10:24.793" v="345" actId="478"/>
          <ac:spMkLst>
            <pc:docMk/>
            <pc:sldMk cId="1320811467" sldId="408"/>
            <ac:spMk id="69" creationId="{616D03D8-27E2-5CB5-F71A-81F0D04B07DA}"/>
          </ac:spMkLst>
        </pc:spChg>
        <pc:spChg chg="del">
          <ac:chgData name="隆誠 堀本" userId="2a8589c694f2ec76" providerId="LiveId" clId="{9A798F6F-A8B0-4AD9-9CFD-B1DDA4CA62CE}" dt="2023-12-01T11:10:24.793" v="345" actId="478"/>
          <ac:spMkLst>
            <pc:docMk/>
            <pc:sldMk cId="1320811467" sldId="408"/>
            <ac:spMk id="73" creationId="{C89B1529-233A-975B-E7FA-8F68D03FE8E9}"/>
          </ac:spMkLst>
        </pc:spChg>
        <pc:picChg chg="add mod">
          <ac:chgData name="隆誠 堀本" userId="2a8589c694f2ec76" providerId="LiveId" clId="{9A798F6F-A8B0-4AD9-9CFD-B1DDA4CA62CE}" dt="2023-12-20T03:21:44.559" v="29026" actId="208"/>
          <ac:picMkLst>
            <pc:docMk/>
            <pc:sldMk cId="1320811467" sldId="408"/>
            <ac:picMk id="2" creationId="{33858F89-0F84-C6AD-6146-704B1B760F56}"/>
          </ac:picMkLst>
        </pc:picChg>
        <pc:cxnChg chg="del">
          <ac:chgData name="隆誠 堀本" userId="2a8589c694f2ec76" providerId="LiveId" clId="{9A798F6F-A8B0-4AD9-9CFD-B1DDA4CA62CE}" dt="2023-12-01T11:10:24.793" v="345" actId="478"/>
          <ac:cxnSpMkLst>
            <pc:docMk/>
            <pc:sldMk cId="1320811467" sldId="408"/>
            <ac:cxnSpMk id="6" creationId="{6EFFB7F3-91D9-F365-CDBD-EE16DC6449CC}"/>
          </ac:cxnSpMkLst>
        </pc:cxnChg>
        <pc:cxnChg chg="del">
          <ac:chgData name="隆誠 堀本" userId="2a8589c694f2ec76" providerId="LiveId" clId="{9A798F6F-A8B0-4AD9-9CFD-B1DDA4CA62CE}" dt="2023-12-01T11:10:24.793" v="345" actId="478"/>
          <ac:cxnSpMkLst>
            <pc:docMk/>
            <pc:sldMk cId="1320811467" sldId="408"/>
            <ac:cxnSpMk id="10" creationId="{CB379393-B04A-6623-28C5-156210DA9949}"/>
          </ac:cxnSpMkLst>
        </pc:cxnChg>
        <pc:cxnChg chg="del">
          <ac:chgData name="隆誠 堀本" userId="2a8589c694f2ec76" providerId="LiveId" clId="{9A798F6F-A8B0-4AD9-9CFD-B1DDA4CA62CE}" dt="2023-12-01T11:10:24.793" v="345" actId="478"/>
          <ac:cxnSpMkLst>
            <pc:docMk/>
            <pc:sldMk cId="1320811467" sldId="408"/>
            <ac:cxnSpMk id="19" creationId="{7C69C297-5DD8-F7EB-F2E1-8EB0FF54D319}"/>
          </ac:cxnSpMkLst>
        </pc:cxnChg>
        <pc:cxnChg chg="del">
          <ac:chgData name="隆誠 堀本" userId="2a8589c694f2ec76" providerId="LiveId" clId="{9A798F6F-A8B0-4AD9-9CFD-B1DDA4CA62CE}" dt="2023-12-01T11:10:24.793" v="345" actId="478"/>
          <ac:cxnSpMkLst>
            <pc:docMk/>
            <pc:sldMk cId="1320811467" sldId="408"/>
            <ac:cxnSpMk id="31" creationId="{BC8267C6-50F5-1AA7-4290-BC79DAC4B1D1}"/>
          </ac:cxnSpMkLst>
        </pc:cxnChg>
        <pc:cxnChg chg="del">
          <ac:chgData name="隆誠 堀本" userId="2a8589c694f2ec76" providerId="LiveId" clId="{9A798F6F-A8B0-4AD9-9CFD-B1DDA4CA62CE}" dt="2023-12-01T11:10:24.793" v="345" actId="478"/>
          <ac:cxnSpMkLst>
            <pc:docMk/>
            <pc:sldMk cId="1320811467" sldId="408"/>
            <ac:cxnSpMk id="35" creationId="{E83B024A-781A-145F-3EBA-90AC0AA8540A}"/>
          </ac:cxnSpMkLst>
        </pc:cxnChg>
        <pc:cxnChg chg="del">
          <ac:chgData name="隆誠 堀本" userId="2a8589c694f2ec76" providerId="LiveId" clId="{9A798F6F-A8B0-4AD9-9CFD-B1DDA4CA62CE}" dt="2023-12-01T11:10:24.793" v="345" actId="478"/>
          <ac:cxnSpMkLst>
            <pc:docMk/>
            <pc:sldMk cId="1320811467" sldId="408"/>
            <ac:cxnSpMk id="55" creationId="{16C80B7B-738F-57B6-381B-98DA437B80DA}"/>
          </ac:cxnSpMkLst>
        </pc:cxnChg>
      </pc:sldChg>
      <pc:sldChg chg="addSp delSp modSp add mod">
        <pc:chgData name="隆誠 堀本" userId="2a8589c694f2ec76" providerId="LiveId" clId="{9A798F6F-A8B0-4AD9-9CFD-B1DDA4CA62CE}" dt="2023-12-18T07:27:15.906" v="21032" actId="20577"/>
        <pc:sldMkLst>
          <pc:docMk/>
          <pc:sldMk cId="3654243594" sldId="409"/>
        </pc:sldMkLst>
        <pc:spChg chg="add mod">
          <ac:chgData name="隆誠 堀本" userId="2a8589c694f2ec76" providerId="LiveId" clId="{9A798F6F-A8B0-4AD9-9CFD-B1DDA4CA62CE}" dt="2023-12-18T07:27:15.906" v="21032" actId="20577"/>
          <ac:spMkLst>
            <pc:docMk/>
            <pc:sldMk cId="3654243594" sldId="409"/>
            <ac:spMk id="2" creationId="{46EC3366-D15F-4980-222D-FC297CA8630D}"/>
          </ac:spMkLst>
        </pc:spChg>
        <pc:spChg chg="add mod">
          <ac:chgData name="隆誠 堀本" userId="2a8589c694f2ec76" providerId="LiveId" clId="{9A798F6F-A8B0-4AD9-9CFD-B1DDA4CA62CE}" dt="2023-12-08T10:58:13.334" v="514" actId="207"/>
          <ac:spMkLst>
            <pc:docMk/>
            <pc:sldMk cId="3654243594" sldId="409"/>
            <ac:spMk id="3" creationId="{9B785AA3-2984-BF59-F915-7E7963BFC76E}"/>
          </ac:spMkLst>
        </pc:spChg>
        <pc:spChg chg="add mod">
          <ac:chgData name="隆誠 堀本" userId="2a8589c694f2ec76" providerId="LiveId" clId="{9A798F6F-A8B0-4AD9-9CFD-B1DDA4CA62CE}" dt="2023-12-08T10:58:07.876" v="513" actId="207"/>
          <ac:spMkLst>
            <pc:docMk/>
            <pc:sldMk cId="3654243594" sldId="409"/>
            <ac:spMk id="4" creationId="{5E8BCEF0-BB88-03A8-6C99-9EE725389056}"/>
          </ac:spMkLst>
        </pc:spChg>
        <pc:spChg chg="add del mod">
          <ac:chgData name="隆誠 堀本" userId="2a8589c694f2ec76" providerId="LiveId" clId="{9A798F6F-A8B0-4AD9-9CFD-B1DDA4CA62CE}" dt="2023-12-01T11:20:03.421" v="383"/>
          <ac:spMkLst>
            <pc:docMk/>
            <pc:sldMk cId="3654243594" sldId="409"/>
            <ac:spMk id="5" creationId="{5B3123EE-4FFA-6DCD-61FB-3C4692A3FCD0}"/>
          </ac:spMkLst>
        </pc:spChg>
        <pc:spChg chg="add mod">
          <ac:chgData name="隆誠 堀本" userId="2a8589c694f2ec76" providerId="LiveId" clId="{9A798F6F-A8B0-4AD9-9CFD-B1DDA4CA62CE}" dt="2023-12-08T10:58:20.124" v="515" actId="207"/>
          <ac:spMkLst>
            <pc:docMk/>
            <pc:sldMk cId="3654243594" sldId="409"/>
            <ac:spMk id="6" creationId="{A2D5E58E-5A20-EE26-0E66-FE2B2858261D}"/>
          </ac:spMkLst>
        </pc:spChg>
        <pc:spChg chg="add mod">
          <ac:chgData name="隆誠 堀本" userId="2a8589c694f2ec76" providerId="LiveId" clId="{9A798F6F-A8B0-4AD9-9CFD-B1DDA4CA62CE}" dt="2023-12-08T10:58:28.873" v="516" actId="207"/>
          <ac:spMkLst>
            <pc:docMk/>
            <pc:sldMk cId="3654243594" sldId="409"/>
            <ac:spMk id="7" creationId="{32010AD5-41D7-08BC-B22F-13D2017697BA}"/>
          </ac:spMkLst>
        </pc:spChg>
        <pc:spChg chg="add mod">
          <ac:chgData name="隆誠 堀本" userId="2a8589c694f2ec76" providerId="LiveId" clId="{9A798F6F-A8B0-4AD9-9CFD-B1DDA4CA62CE}" dt="2023-12-01T11:22:24.469" v="425" actId="164"/>
          <ac:spMkLst>
            <pc:docMk/>
            <pc:sldMk cId="3654243594" sldId="409"/>
            <ac:spMk id="8" creationId="{FFBC99D3-E719-E45D-3E3B-A01D9664C42B}"/>
          </ac:spMkLst>
        </pc:spChg>
        <pc:spChg chg="add mod">
          <ac:chgData name="隆誠 堀本" userId="2a8589c694f2ec76" providerId="LiveId" clId="{9A798F6F-A8B0-4AD9-9CFD-B1DDA4CA62CE}" dt="2023-12-01T11:22:24.469" v="425" actId="164"/>
          <ac:spMkLst>
            <pc:docMk/>
            <pc:sldMk cId="3654243594" sldId="409"/>
            <ac:spMk id="9" creationId="{15930D8A-8591-4A24-71E8-B8EAE05F6403}"/>
          </ac:spMkLst>
        </pc:spChg>
        <pc:spChg chg="add mod">
          <ac:chgData name="隆誠 堀本" userId="2a8589c694f2ec76" providerId="LiveId" clId="{9A798F6F-A8B0-4AD9-9CFD-B1DDA4CA62CE}" dt="2023-12-01T11:22:24.469" v="425" actId="164"/>
          <ac:spMkLst>
            <pc:docMk/>
            <pc:sldMk cId="3654243594" sldId="409"/>
            <ac:spMk id="10" creationId="{8D367C24-34BB-7036-B09F-4EE534D17C69}"/>
          </ac:spMkLst>
        </pc:spChg>
        <pc:spChg chg="add mod">
          <ac:chgData name="隆誠 堀本" userId="2a8589c694f2ec76" providerId="LiveId" clId="{9A798F6F-A8B0-4AD9-9CFD-B1DDA4CA62CE}" dt="2023-12-18T07:26:56.408" v="21019"/>
          <ac:spMkLst>
            <pc:docMk/>
            <pc:sldMk cId="3654243594" sldId="409"/>
            <ac:spMk id="12" creationId="{7F974914-B5CF-3D87-79FE-37623F98BF7E}"/>
          </ac:spMkLst>
        </pc:spChg>
        <pc:spChg chg="add del mod">
          <ac:chgData name="隆誠 堀本" userId="2a8589c694f2ec76" providerId="LiveId" clId="{9A798F6F-A8B0-4AD9-9CFD-B1DDA4CA62CE}" dt="2023-12-08T10:53:35.761" v="478" actId="21"/>
          <ac:spMkLst>
            <pc:docMk/>
            <pc:sldMk cId="3654243594" sldId="409"/>
            <ac:spMk id="13" creationId="{9C542C76-CB5F-E6FA-DACF-81015F71CAE8}"/>
          </ac:spMkLst>
        </pc:spChg>
        <pc:spChg chg="add mod">
          <ac:chgData name="隆誠 堀本" userId="2a8589c694f2ec76" providerId="LiveId" clId="{9A798F6F-A8B0-4AD9-9CFD-B1DDA4CA62CE}" dt="2023-12-18T07:26:59.187" v="21020"/>
          <ac:spMkLst>
            <pc:docMk/>
            <pc:sldMk cId="3654243594" sldId="409"/>
            <ac:spMk id="14" creationId="{1BF2E8BB-3173-A449-A6D7-F52176187F75}"/>
          </ac:spMkLst>
        </pc:spChg>
        <pc:spChg chg="mod">
          <ac:chgData name="隆誠 堀本" userId="2a8589c694f2ec76" providerId="LiveId" clId="{9A798F6F-A8B0-4AD9-9CFD-B1DDA4CA62CE}" dt="2023-12-08T11:08:50.283" v="667" actId="20577"/>
          <ac:spMkLst>
            <pc:docMk/>
            <pc:sldMk cId="3654243594" sldId="409"/>
            <ac:spMk id="16" creationId="{DF1C2661-FE98-A4D1-EE2E-52FDB68D9460}"/>
          </ac:spMkLst>
        </pc:spChg>
        <pc:spChg chg="mod">
          <ac:chgData name="隆誠 堀本" userId="2a8589c694f2ec76" providerId="LiveId" clId="{9A798F6F-A8B0-4AD9-9CFD-B1DDA4CA62CE}" dt="2023-12-08T11:07:51.765" v="646" actId="20577"/>
          <ac:spMkLst>
            <pc:docMk/>
            <pc:sldMk cId="3654243594" sldId="409"/>
            <ac:spMk id="17" creationId="{F753E6BD-5436-B448-CDC6-83DA8E417DDF}"/>
          </ac:spMkLst>
        </pc:spChg>
        <pc:spChg chg="mod">
          <ac:chgData name="隆誠 堀本" userId="2a8589c694f2ec76" providerId="LiveId" clId="{9A798F6F-A8B0-4AD9-9CFD-B1DDA4CA62CE}" dt="2023-12-08T11:08:34.096" v="661" actId="20577"/>
          <ac:spMkLst>
            <pc:docMk/>
            <pc:sldMk cId="3654243594" sldId="409"/>
            <ac:spMk id="18" creationId="{475FEFDD-1DB9-98E6-F688-FAA3427F051B}"/>
          </ac:spMkLst>
        </pc:spChg>
        <pc:spChg chg="mod">
          <ac:chgData name="隆誠 堀本" userId="2a8589c694f2ec76" providerId="LiveId" clId="{9A798F6F-A8B0-4AD9-9CFD-B1DDA4CA62CE}" dt="2023-12-08T11:08:55.445" v="669" actId="20577"/>
          <ac:spMkLst>
            <pc:docMk/>
            <pc:sldMk cId="3654243594" sldId="409"/>
            <ac:spMk id="19" creationId="{4D3C56D8-CFCC-F5BF-C2E3-61897C2A2B1B}"/>
          </ac:spMkLst>
        </pc:spChg>
        <pc:spChg chg="mod">
          <ac:chgData name="隆誠 堀本" userId="2a8589c694f2ec76" providerId="LiveId" clId="{9A798F6F-A8B0-4AD9-9CFD-B1DDA4CA62CE}" dt="2023-12-08T11:10:06.683" v="686" actId="114"/>
          <ac:spMkLst>
            <pc:docMk/>
            <pc:sldMk cId="3654243594" sldId="409"/>
            <ac:spMk id="20" creationId="{F11EBCC0-D043-699E-6149-D0C851E7B05D}"/>
          </ac:spMkLst>
        </pc:spChg>
        <pc:spChg chg="mod">
          <ac:chgData name="隆誠 堀本" userId="2a8589c694f2ec76" providerId="LiveId" clId="{9A798F6F-A8B0-4AD9-9CFD-B1DDA4CA62CE}" dt="2023-12-08T11:19:06.234" v="730" actId="20577"/>
          <ac:spMkLst>
            <pc:docMk/>
            <pc:sldMk cId="3654243594" sldId="409"/>
            <ac:spMk id="21" creationId="{E954F123-5C37-6000-4126-DB53EA92D4A4}"/>
          </ac:spMkLst>
        </pc:spChg>
        <pc:spChg chg="mod">
          <ac:chgData name="隆誠 堀本" userId="2a8589c694f2ec76" providerId="LiveId" clId="{9A798F6F-A8B0-4AD9-9CFD-B1DDA4CA62CE}" dt="2023-12-08T11:19:09.065" v="731" actId="20577"/>
          <ac:spMkLst>
            <pc:docMk/>
            <pc:sldMk cId="3654243594" sldId="409"/>
            <ac:spMk id="22" creationId="{576C0B81-6C25-367B-7AD0-7A3EF1474B1C}"/>
          </ac:spMkLst>
        </pc:spChg>
        <pc:spChg chg="mod">
          <ac:chgData name="隆誠 堀本" userId="2a8589c694f2ec76" providerId="LiveId" clId="{9A798F6F-A8B0-4AD9-9CFD-B1DDA4CA62CE}" dt="2023-12-08T11:08:59.246" v="670" actId="20577"/>
          <ac:spMkLst>
            <pc:docMk/>
            <pc:sldMk cId="3654243594" sldId="409"/>
            <ac:spMk id="24" creationId="{EEC310FF-057C-5FB8-45EF-F1474A1154AD}"/>
          </ac:spMkLst>
        </pc:spChg>
        <pc:spChg chg="mod">
          <ac:chgData name="隆誠 堀本" userId="2a8589c694f2ec76" providerId="LiveId" clId="{9A798F6F-A8B0-4AD9-9CFD-B1DDA4CA62CE}" dt="2023-12-08T11:04:40.432" v="563" actId="114"/>
          <ac:spMkLst>
            <pc:docMk/>
            <pc:sldMk cId="3654243594" sldId="409"/>
            <ac:spMk id="25" creationId="{F5EA76C4-596E-01E2-1525-0270221C35D8}"/>
          </ac:spMkLst>
        </pc:spChg>
        <pc:spChg chg="mod">
          <ac:chgData name="隆誠 堀本" userId="2a8589c694f2ec76" providerId="LiveId" clId="{9A798F6F-A8B0-4AD9-9CFD-B1DDA4CA62CE}" dt="2023-12-08T11:09:02.868" v="671" actId="20577"/>
          <ac:spMkLst>
            <pc:docMk/>
            <pc:sldMk cId="3654243594" sldId="409"/>
            <ac:spMk id="26" creationId="{FE122F6D-A7D4-1F87-37A4-F31E9A01B80F}"/>
          </ac:spMkLst>
        </pc:spChg>
        <pc:spChg chg="mod">
          <ac:chgData name="隆誠 堀本" userId="2a8589c694f2ec76" providerId="LiveId" clId="{9A798F6F-A8B0-4AD9-9CFD-B1DDA4CA62CE}" dt="2023-12-08T11:09:05.664" v="672" actId="20577"/>
          <ac:spMkLst>
            <pc:docMk/>
            <pc:sldMk cId="3654243594" sldId="409"/>
            <ac:spMk id="27" creationId="{4808458C-BE21-7198-342A-4FC640B9B7EF}"/>
          </ac:spMkLst>
        </pc:spChg>
        <pc:spChg chg="del">
          <ac:chgData name="隆誠 堀本" userId="2a8589c694f2ec76" providerId="LiveId" clId="{9A798F6F-A8B0-4AD9-9CFD-B1DDA4CA62CE}" dt="2023-12-01T11:20:08.772" v="384" actId="478"/>
          <ac:spMkLst>
            <pc:docMk/>
            <pc:sldMk cId="3654243594" sldId="409"/>
            <ac:spMk id="28" creationId="{E4A44445-3B04-9C8B-7A5F-EE9A5780093B}"/>
          </ac:spMkLst>
        </pc:spChg>
        <pc:spChg chg="mod">
          <ac:chgData name="隆誠 堀本" userId="2a8589c694f2ec76" providerId="LiveId" clId="{9A798F6F-A8B0-4AD9-9CFD-B1DDA4CA62CE}" dt="2023-12-08T11:10:20.707" v="687" actId="114"/>
          <ac:spMkLst>
            <pc:docMk/>
            <pc:sldMk cId="3654243594" sldId="409"/>
            <ac:spMk id="29" creationId="{2C59B2A1-5BD9-F7A5-4811-88B1075D5B69}"/>
          </ac:spMkLst>
        </pc:spChg>
        <pc:spChg chg="mod">
          <ac:chgData name="隆誠 堀本" userId="2a8589c694f2ec76" providerId="LiveId" clId="{9A798F6F-A8B0-4AD9-9CFD-B1DDA4CA62CE}" dt="2023-12-08T11:10:25.412" v="688" actId="114"/>
          <ac:spMkLst>
            <pc:docMk/>
            <pc:sldMk cId="3654243594" sldId="409"/>
            <ac:spMk id="30" creationId="{0BFC47CD-C2EB-E69C-71C4-7ED3207163F6}"/>
          </ac:spMkLst>
        </pc:spChg>
        <pc:spChg chg="mod">
          <ac:chgData name="隆誠 堀本" userId="2a8589c694f2ec76" providerId="LiveId" clId="{9A798F6F-A8B0-4AD9-9CFD-B1DDA4CA62CE}" dt="2023-12-08T11:10:28.468" v="689" actId="114"/>
          <ac:spMkLst>
            <pc:docMk/>
            <pc:sldMk cId="3654243594" sldId="409"/>
            <ac:spMk id="31" creationId="{4066F832-2FF5-9273-4EF8-0D879BAE2BFC}"/>
          </ac:spMkLst>
        </pc:spChg>
        <pc:spChg chg="add mod">
          <ac:chgData name="隆誠 堀本" userId="2a8589c694f2ec76" providerId="LiveId" clId="{9A798F6F-A8B0-4AD9-9CFD-B1DDA4CA62CE}" dt="2023-12-18T07:27:01.100" v="21021"/>
          <ac:spMkLst>
            <pc:docMk/>
            <pc:sldMk cId="3654243594" sldId="409"/>
            <ac:spMk id="32" creationId="{A253D888-F911-2CE1-2F49-C1B95A27CA3B}"/>
          </ac:spMkLst>
        </pc:spChg>
        <pc:spChg chg="add mod">
          <ac:chgData name="隆誠 堀本" userId="2a8589c694f2ec76" providerId="LiveId" clId="{9A798F6F-A8B0-4AD9-9CFD-B1DDA4CA62CE}" dt="2023-12-08T11:22:14.659" v="776" actId="164"/>
          <ac:spMkLst>
            <pc:docMk/>
            <pc:sldMk cId="3654243594" sldId="409"/>
            <ac:spMk id="33" creationId="{D55E5E84-DC99-C55B-E75D-61465C56ACDD}"/>
          </ac:spMkLst>
        </pc:spChg>
        <pc:spChg chg="mod">
          <ac:chgData name="隆誠 堀本" userId="2a8589c694f2ec76" providerId="LiveId" clId="{9A798F6F-A8B0-4AD9-9CFD-B1DDA4CA62CE}" dt="2023-12-08T11:22:14.659" v="776" actId="164"/>
          <ac:spMkLst>
            <pc:docMk/>
            <pc:sldMk cId="3654243594" sldId="409"/>
            <ac:spMk id="41" creationId="{A6E1FCDF-AFB4-4146-9B24-119848DF7CB1}"/>
          </ac:spMkLst>
        </pc:spChg>
        <pc:grpChg chg="add mod">
          <ac:chgData name="隆誠 堀本" userId="2a8589c694f2ec76" providerId="LiveId" clId="{9A798F6F-A8B0-4AD9-9CFD-B1DDA4CA62CE}" dt="2023-12-08T11:22:14.659" v="776" actId="164"/>
          <ac:grpSpMkLst>
            <pc:docMk/>
            <pc:sldMk cId="3654243594" sldId="409"/>
            <ac:grpSpMk id="11" creationId="{AB9B4982-9729-8648-BB93-CBAD7EF016A7}"/>
          </ac:grpSpMkLst>
        </pc:grpChg>
        <pc:grpChg chg="add mod">
          <ac:chgData name="隆誠 堀本" userId="2a8589c694f2ec76" providerId="LiveId" clId="{9A798F6F-A8B0-4AD9-9CFD-B1DDA4CA62CE}" dt="2023-12-08T11:22:14.659" v="776" actId="164"/>
          <ac:grpSpMkLst>
            <pc:docMk/>
            <pc:sldMk cId="3654243594" sldId="409"/>
            <ac:grpSpMk id="15" creationId="{D9E5C5C9-117A-3B13-92C7-E1D98BFA51B5}"/>
          </ac:grpSpMkLst>
        </pc:grpChg>
        <pc:grpChg chg="add mod">
          <ac:chgData name="隆誠 堀本" userId="2a8589c694f2ec76" providerId="LiveId" clId="{9A798F6F-A8B0-4AD9-9CFD-B1DDA4CA62CE}" dt="2023-12-08T11:22:14.659" v="776" actId="164"/>
          <ac:grpSpMkLst>
            <pc:docMk/>
            <pc:sldMk cId="3654243594" sldId="409"/>
            <ac:grpSpMk id="23" creationId="{F9EF816B-B5BA-2137-2C95-95A86E34EE65}"/>
          </ac:grpSpMkLst>
        </pc:grpChg>
        <pc:grpChg chg="add mod">
          <ac:chgData name="隆誠 堀本" userId="2a8589c694f2ec76" providerId="LiveId" clId="{9A798F6F-A8B0-4AD9-9CFD-B1DDA4CA62CE}" dt="2023-12-08T11:22:19.631" v="777" actId="1076"/>
          <ac:grpSpMkLst>
            <pc:docMk/>
            <pc:sldMk cId="3654243594" sldId="409"/>
            <ac:grpSpMk id="57" creationId="{DB8A6772-6A5E-B51E-5C35-81275B3929EC}"/>
          </ac:grpSpMkLst>
        </pc:grpChg>
        <pc:cxnChg chg="add mod">
          <ac:chgData name="隆誠 堀本" userId="2a8589c694f2ec76" providerId="LiveId" clId="{9A798F6F-A8B0-4AD9-9CFD-B1DDA4CA62CE}" dt="2023-12-08T11:22:14.659" v="776" actId="164"/>
          <ac:cxnSpMkLst>
            <pc:docMk/>
            <pc:sldMk cId="3654243594" sldId="409"/>
            <ac:cxnSpMk id="35" creationId="{4946F831-0D3E-E3DE-ECA0-8D5757AA7725}"/>
          </ac:cxnSpMkLst>
        </pc:cxnChg>
        <pc:cxnChg chg="add mod">
          <ac:chgData name="隆誠 堀本" userId="2a8589c694f2ec76" providerId="LiveId" clId="{9A798F6F-A8B0-4AD9-9CFD-B1DDA4CA62CE}" dt="2023-12-08T11:22:14.659" v="776" actId="164"/>
          <ac:cxnSpMkLst>
            <pc:docMk/>
            <pc:sldMk cId="3654243594" sldId="409"/>
            <ac:cxnSpMk id="42" creationId="{D877ED3A-5D9B-9A0E-BE9A-0ED308194A3B}"/>
          </ac:cxnSpMkLst>
        </pc:cxnChg>
        <pc:cxnChg chg="add mod">
          <ac:chgData name="隆誠 堀本" userId="2a8589c694f2ec76" providerId="LiveId" clId="{9A798F6F-A8B0-4AD9-9CFD-B1DDA4CA62CE}" dt="2023-12-08T11:22:14.659" v="776" actId="164"/>
          <ac:cxnSpMkLst>
            <pc:docMk/>
            <pc:sldMk cId="3654243594" sldId="409"/>
            <ac:cxnSpMk id="47" creationId="{ED96320C-36FD-3425-AE09-069E561C3F67}"/>
          </ac:cxnSpMkLst>
        </pc:cxnChg>
        <pc:cxnChg chg="add mod">
          <ac:chgData name="隆誠 堀本" userId="2a8589c694f2ec76" providerId="LiveId" clId="{9A798F6F-A8B0-4AD9-9CFD-B1DDA4CA62CE}" dt="2023-12-08T11:22:14.659" v="776" actId="164"/>
          <ac:cxnSpMkLst>
            <pc:docMk/>
            <pc:sldMk cId="3654243594" sldId="409"/>
            <ac:cxnSpMk id="48" creationId="{60CFF2E8-9BBD-0EC4-8E67-366ECD8EA208}"/>
          </ac:cxnSpMkLst>
        </pc:cxnChg>
        <pc:cxnChg chg="add mod">
          <ac:chgData name="隆誠 堀本" userId="2a8589c694f2ec76" providerId="LiveId" clId="{9A798F6F-A8B0-4AD9-9CFD-B1DDA4CA62CE}" dt="2023-12-08T11:22:14.659" v="776" actId="164"/>
          <ac:cxnSpMkLst>
            <pc:docMk/>
            <pc:sldMk cId="3654243594" sldId="409"/>
            <ac:cxnSpMk id="50" creationId="{01230E06-DF71-C1ED-6BB6-B2FB1F884AA6}"/>
          </ac:cxnSpMkLst>
        </pc:cxnChg>
        <pc:cxnChg chg="add mod">
          <ac:chgData name="隆誠 堀本" userId="2a8589c694f2ec76" providerId="LiveId" clId="{9A798F6F-A8B0-4AD9-9CFD-B1DDA4CA62CE}" dt="2023-12-08T11:22:14.659" v="776" actId="164"/>
          <ac:cxnSpMkLst>
            <pc:docMk/>
            <pc:sldMk cId="3654243594" sldId="409"/>
            <ac:cxnSpMk id="51" creationId="{EFEA358B-12DE-C0C6-41DF-BF3273855D94}"/>
          </ac:cxnSpMkLst>
        </pc:cxnChg>
        <pc:cxnChg chg="add mod">
          <ac:chgData name="隆誠 堀本" userId="2a8589c694f2ec76" providerId="LiveId" clId="{9A798F6F-A8B0-4AD9-9CFD-B1DDA4CA62CE}" dt="2023-12-08T11:22:14.659" v="776" actId="164"/>
          <ac:cxnSpMkLst>
            <pc:docMk/>
            <pc:sldMk cId="3654243594" sldId="409"/>
            <ac:cxnSpMk id="52" creationId="{D0E2CE32-0D61-1CCB-A345-B76A9C6AE717}"/>
          </ac:cxnSpMkLst>
        </pc:cxnChg>
        <pc:cxnChg chg="add mod">
          <ac:chgData name="隆誠 堀本" userId="2a8589c694f2ec76" providerId="LiveId" clId="{9A798F6F-A8B0-4AD9-9CFD-B1DDA4CA62CE}" dt="2023-12-08T11:22:14.659" v="776" actId="164"/>
          <ac:cxnSpMkLst>
            <pc:docMk/>
            <pc:sldMk cId="3654243594" sldId="409"/>
            <ac:cxnSpMk id="53" creationId="{8694B69F-1582-47AA-6C2D-913175707F5C}"/>
          </ac:cxnSpMkLst>
        </pc:cxnChg>
        <pc:cxnChg chg="add mod">
          <ac:chgData name="隆誠 堀本" userId="2a8589c694f2ec76" providerId="LiveId" clId="{9A798F6F-A8B0-4AD9-9CFD-B1DDA4CA62CE}" dt="2023-12-08T11:22:14.659" v="776" actId="164"/>
          <ac:cxnSpMkLst>
            <pc:docMk/>
            <pc:sldMk cId="3654243594" sldId="409"/>
            <ac:cxnSpMk id="54" creationId="{F519085A-0E53-1B13-43C8-6321458F8A2B}"/>
          </ac:cxnSpMkLst>
        </pc:cxnChg>
        <pc:cxnChg chg="add mod">
          <ac:chgData name="隆誠 堀本" userId="2a8589c694f2ec76" providerId="LiveId" clId="{9A798F6F-A8B0-4AD9-9CFD-B1DDA4CA62CE}" dt="2023-12-08T11:22:14.659" v="776" actId="164"/>
          <ac:cxnSpMkLst>
            <pc:docMk/>
            <pc:sldMk cId="3654243594" sldId="409"/>
            <ac:cxnSpMk id="55" creationId="{9BA7ACA3-296C-8326-4FD5-2E21DE0FB70B}"/>
          </ac:cxnSpMkLst>
        </pc:cxnChg>
        <pc:cxnChg chg="add mod">
          <ac:chgData name="隆誠 堀本" userId="2a8589c694f2ec76" providerId="LiveId" clId="{9A798F6F-A8B0-4AD9-9CFD-B1DDA4CA62CE}" dt="2023-12-08T11:22:14.659" v="776" actId="164"/>
          <ac:cxnSpMkLst>
            <pc:docMk/>
            <pc:sldMk cId="3654243594" sldId="409"/>
            <ac:cxnSpMk id="56" creationId="{5E7D618D-A3ED-156D-706B-6293A05FC749}"/>
          </ac:cxnSpMkLst>
        </pc:cxnChg>
      </pc:sldChg>
      <pc:sldChg chg="modSp add mod">
        <pc:chgData name="隆誠 堀本" userId="2a8589c694f2ec76" providerId="LiveId" clId="{9A798F6F-A8B0-4AD9-9CFD-B1DDA4CA62CE}" dt="2023-12-18T07:27:23.706" v="21042" actId="20577"/>
        <pc:sldMkLst>
          <pc:docMk/>
          <pc:sldMk cId="907703631" sldId="410"/>
        </pc:sldMkLst>
        <pc:spChg chg="mod">
          <ac:chgData name="隆誠 堀本" userId="2a8589c694f2ec76" providerId="LiveId" clId="{9A798F6F-A8B0-4AD9-9CFD-B1DDA4CA62CE}" dt="2023-12-18T07:27:23.706" v="21042" actId="20577"/>
          <ac:spMkLst>
            <pc:docMk/>
            <pc:sldMk cId="907703631" sldId="410"/>
            <ac:spMk id="2" creationId="{46EC3366-D15F-4980-222D-FC297CA8630D}"/>
          </ac:spMkLst>
        </pc:spChg>
        <pc:spChg chg="mod">
          <ac:chgData name="隆誠 堀本" userId="2a8589c694f2ec76" providerId="LiveId" clId="{9A798F6F-A8B0-4AD9-9CFD-B1DDA4CA62CE}" dt="2023-12-18T07:27:06.979" v="21022"/>
          <ac:spMkLst>
            <pc:docMk/>
            <pc:sldMk cId="907703631" sldId="410"/>
            <ac:spMk id="12" creationId="{7F974914-B5CF-3D87-79FE-37623F98BF7E}"/>
          </ac:spMkLst>
        </pc:spChg>
        <pc:spChg chg="mod">
          <ac:chgData name="隆誠 堀本" userId="2a8589c694f2ec76" providerId="LiveId" clId="{9A798F6F-A8B0-4AD9-9CFD-B1DDA4CA62CE}" dt="2023-12-08T11:23:39.556" v="786" actId="1076"/>
          <ac:spMkLst>
            <pc:docMk/>
            <pc:sldMk cId="907703631" sldId="410"/>
            <ac:spMk id="14" creationId="{1BF2E8BB-3173-A449-A6D7-F52176187F75}"/>
          </ac:spMkLst>
        </pc:spChg>
        <pc:spChg chg="mod">
          <ac:chgData name="隆誠 堀本" userId="2a8589c694f2ec76" providerId="LiveId" clId="{9A798F6F-A8B0-4AD9-9CFD-B1DDA4CA62CE}" dt="2023-12-08T11:24:29.921" v="797" actId="1076"/>
          <ac:spMkLst>
            <pc:docMk/>
            <pc:sldMk cId="907703631" sldId="410"/>
            <ac:spMk id="32" creationId="{A253D888-F911-2CE1-2F49-C1B95A27CA3B}"/>
          </ac:spMkLst>
        </pc:spChg>
        <pc:spChg chg="mod">
          <ac:chgData name="隆誠 堀本" userId="2a8589c694f2ec76" providerId="LiveId" clId="{9A798F6F-A8B0-4AD9-9CFD-B1DDA4CA62CE}" dt="2023-12-08T11:24:34.316" v="798" actId="1076"/>
          <ac:spMkLst>
            <pc:docMk/>
            <pc:sldMk cId="907703631" sldId="410"/>
            <ac:spMk id="33" creationId="{D55E5E84-DC99-C55B-E75D-61465C56ACDD}"/>
          </ac:spMkLst>
        </pc:spChg>
        <pc:cxnChg chg="mod">
          <ac:chgData name="隆誠 堀本" userId="2a8589c694f2ec76" providerId="LiveId" clId="{9A798F6F-A8B0-4AD9-9CFD-B1DDA4CA62CE}" dt="2023-12-08T11:23:51.628" v="789" actId="14100"/>
          <ac:cxnSpMkLst>
            <pc:docMk/>
            <pc:sldMk cId="907703631" sldId="410"/>
            <ac:cxnSpMk id="47" creationId="{ED96320C-36FD-3425-AE09-069E561C3F67}"/>
          </ac:cxnSpMkLst>
        </pc:cxnChg>
        <pc:cxnChg chg="mod">
          <ac:chgData name="隆誠 堀本" userId="2a8589c694f2ec76" providerId="LiveId" clId="{9A798F6F-A8B0-4AD9-9CFD-B1DDA4CA62CE}" dt="2023-12-08T11:24:06.819" v="793" actId="14100"/>
          <ac:cxnSpMkLst>
            <pc:docMk/>
            <pc:sldMk cId="907703631" sldId="410"/>
            <ac:cxnSpMk id="48" creationId="{60CFF2E8-9BBD-0EC4-8E67-366ECD8EA208}"/>
          </ac:cxnSpMkLst>
        </pc:cxnChg>
      </pc:sldChg>
      <pc:sldChg chg="addSp delSp modSp add mod ord modNotesTx">
        <pc:chgData name="隆誠 堀本" userId="2a8589c694f2ec76" providerId="LiveId" clId="{9A798F6F-A8B0-4AD9-9CFD-B1DDA4CA62CE}" dt="2023-12-19T10:19:11.834" v="28680" actId="13822"/>
        <pc:sldMkLst>
          <pc:docMk/>
          <pc:sldMk cId="2971811950" sldId="411"/>
        </pc:sldMkLst>
        <pc:spChg chg="add mod ord">
          <ac:chgData name="隆誠 堀本" userId="2a8589c694f2ec76" providerId="LiveId" clId="{9A798F6F-A8B0-4AD9-9CFD-B1DDA4CA62CE}" dt="2023-12-19T10:19:11.834" v="28680" actId="13822"/>
          <ac:spMkLst>
            <pc:docMk/>
            <pc:sldMk cId="2971811950" sldId="411"/>
            <ac:spMk id="2" creationId="{C12EF6E5-7937-AEC8-2F25-E97D8D2B9F21}"/>
          </ac:spMkLst>
        </pc:spChg>
        <pc:spChg chg="add mod">
          <ac:chgData name="隆誠 堀本" userId="2a8589c694f2ec76" providerId="LiveId" clId="{9A798F6F-A8B0-4AD9-9CFD-B1DDA4CA62CE}" dt="2023-12-19T05:45:42.759" v="21567" actId="20577"/>
          <ac:spMkLst>
            <pc:docMk/>
            <pc:sldMk cId="2971811950" sldId="411"/>
            <ac:spMk id="3" creationId="{57B93C9C-382F-CA8A-018A-8F453D0F5FF5}"/>
          </ac:spMkLst>
        </pc:spChg>
        <pc:spChg chg="mod">
          <ac:chgData name="隆誠 堀本" userId="2a8589c694f2ec76" providerId="LiveId" clId="{9A798F6F-A8B0-4AD9-9CFD-B1DDA4CA62CE}" dt="2023-12-13T05:48:41.533" v="2456" actId="1076"/>
          <ac:spMkLst>
            <pc:docMk/>
            <pc:sldMk cId="2971811950" sldId="411"/>
            <ac:spMk id="12" creationId="{8B4A258B-3E8C-426A-6EBD-892CFB68F165}"/>
          </ac:spMkLst>
        </pc:spChg>
        <pc:spChg chg="mod">
          <ac:chgData name="隆誠 堀本" userId="2a8589c694f2ec76" providerId="LiveId" clId="{9A798F6F-A8B0-4AD9-9CFD-B1DDA4CA62CE}" dt="2023-12-14T07:23:03.048" v="3061" actId="1076"/>
          <ac:spMkLst>
            <pc:docMk/>
            <pc:sldMk cId="2971811950" sldId="411"/>
            <ac:spMk id="34" creationId="{D6B6F1B1-80F3-55A7-C53A-2EBA2B3744AE}"/>
          </ac:spMkLst>
        </pc:spChg>
        <pc:picChg chg="del">
          <ac:chgData name="隆誠 堀本" userId="2a8589c694f2ec76" providerId="LiveId" clId="{9A798F6F-A8B0-4AD9-9CFD-B1DDA4CA62CE}" dt="2023-12-10T07:58:42.890" v="905" actId="21"/>
          <ac:picMkLst>
            <pc:docMk/>
            <pc:sldMk cId="2971811950" sldId="411"/>
            <ac:picMk id="3" creationId="{75C3DC36-85ED-F8D2-6852-7455A5DCB3E9}"/>
          </ac:picMkLst>
        </pc:picChg>
      </pc:sldChg>
      <pc:sldChg chg="delSp modSp add del mod">
        <pc:chgData name="隆誠 堀本" userId="2a8589c694f2ec76" providerId="LiveId" clId="{9A798F6F-A8B0-4AD9-9CFD-B1DDA4CA62CE}" dt="2023-12-10T07:56:09.396" v="897" actId="2696"/>
        <pc:sldMkLst>
          <pc:docMk/>
          <pc:sldMk cId="4243716304" sldId="411"/>
        </pc:sldMkLst>
        <pc:spChg chg="mod">
          <ac:chgData name="隆誠 堀本" userId="2a8589c694f2ec76" providerId="LiveId" clId="{9A798F6F-A8B0-4AD9-9CFD-B1DDA4CA62CE}" dt="2023-12-10T07:56:05.432" v="896"/>
          <ac:spMkLst>
            <pc:docMk/>
            <pc:sldMk cId="4243716304" sldId="411"/>
            <ac:spMk id="34" creationId="{D6B6F1B1-80F3-55A7-C53A-2EBA2B3744AE}"/>
          </ac:spMkLst>
        </pc:spChg>
        <pc:picChg chg="del">
          <ac:chgData name="隆誠 堀本" userId="2a8589c694f2ec76" providerId="LiveId" clId="{9A798F6F-A8B0-4AD9-9CFD-B1DDA4CA62CE}" dt="2023-12-10T07:55:46.811" v="885" actId="21"/>
          <ac:picMkLst>
            <pc:docMk/>
            <pc:sldMk cId="4243716304" sldId="411"/>
            <ac:picMk id="3" creationId="{75C3DC36-85ED-F8D2-6852-7455A5DCB3E9}"/>
          </ac:picMkLst>
        </pc:picChg>
      </pc:sldChg>
      <pc:sldChg chg="modSp add del mod">
        <pc:chgData name="隆誠 堀本" userId="2a8589c694f2ec76" providerId="LiveId" clId="{9A798F6F-A8B0-4AD9-9CFD-B1DDA4CA62CE}" dt="2023-12-14T07:24:14.646" v="3068" actId="2696"/>
        <pc:sldMkLst>
          <pc:docMk/>
          <pc:sldMk cId="1377039183" sldId="412"/>
        </pc:sldMkLst>
        <pc:spChg chg="mod">
          <ac:chgData name="隆誠 堀本" userId="2a8589c694f2ec76" providerId="LiveId" clId="{9A798F6F-A8B0-4AD9-9CFD-B1DDA4CA62CE}" dt="2023-12-14T07:23:36.330" v="3065" actId="1076"/>
          <ac:spMkLst>
            <pc:docMk/>
            <pc:sldMk cId="1377039183" sldId="412"/>
            <ac:spMk id="3" creationId="{99FDD4ED-E1A4-FA59-9B82-C7DA36ACCB9F}"/>
          </ac:spMkLst>
        </pc:spChg>
      </pc:sldChg>
      <pc:sldChg chg="addSp delSp modSp add del mod">
        <pc:chgData name="隆誠 堀本" userId="2a8589c694f2ec76" providerId="LiveId" clId="{9A798F6F-A8B0-4AD9-9CFD-B1DDA4CA62CE}" dt="2023-12-14T07:23:24.688" v="3063" actId="2696"/>
        <pc:sldMkLst>
          <pc:docMk/>
          <pc:sldMk cId="2534527540" sldId="412"/>
        </pc:sldMkLst>
        <pc:spChg chg="add del mod">
          <ac:chgData name="隆誠 堀本" userId="2a8589c694f2ec76" providerId="LiveId" clId="{9A798F6F-A8B0-4AD9-9CFD-B1DDA4CA62CE}" dt="2023-12-10T08:01:52.497" v="1002" actId="767"/>
          <ac:spMkLst>
            <pc:docMk/>
            <pc:sldMk cId="2534527540" sldId="412"/>
            <ac:spMk id="2" creationId="{1CBBE8DA-6206-0931-57AF-2A0996635743}"/>
          </ac:spMkLst>
        </pc:spChg>
        <pc:spChg chg="add mod">
          <ac:chgData name="隆誠 堀本" userId="2a8589c694f2ec76" providerId="LiveId" clId="{9A798F6F-A8B0-4AD9-9CFD-B1DDA4CA62CE}" dt="2023-12-10T08:02:41.865" v="1042" actId="1076"/>
          <ac:spMkLst>
            <pc:docMk/>
            <pc:sldMk cId="2534527540" sldId="412"/>
            <ac:spMk id="3" creationId="{99FDD4ED-E1A4-FA59-9B82-C7DA36ACCB9F}"/>
          </ac:spMkLst>
        </pc:spChg>
        <pc:spChg chg="add mod">
          <ac:chgData name="隆誠 堀本" userId="2a8589c694f2ec76" providerId="LiveId" clId="{9A798F6F-A8B0-4AD9-9CFD-B1DDA4CA62CE}" dt="2023-12-10T08:53:21.557" v="1502" actId="20577"/>
          <ac:spMkLst>
            <pc:docMk/>
            <pc:sldMk cId="2534527540" sldId="412"/>
            <ac:spMk id="4" creationId="{B3890A88-2563-773E-FB69-F4BBB366B4BD}"/>
          </ac:spMkLst>
        </pc:spChg>
        <pc:spChg chg="mod">
          <ac:chgData name="隆誠 堀本" userId="2a8589c694f2ec76" providerId="LiveId" clId="{9A798F6F-A8B0-4AD9-9CFD-B1DDA4CA62CE}" dt="2023-12-13T05:48:51.353" v="2457" actId="1076"/>
          <ac:spMkLst>
            <pc:docMk/>
            <pc:sldMk cId="2534527540" sldId="412"/>
            <ac:spMk id="12" creationId="{8B4A258B-3E8C-426A-6EBD-892CFB68F165}"/>
          </ac:spMkLst>
        </pc:spChg>
        <pc:spChg chg="mod">
          <ac:chgData name="隆誠 堀本" userId="2a8589c694f2ec76" providerId="LiveId" clId="{9A798F6F-A8B0-4AD9-9CFD-B1DDA4CA62CE}" dt="2023-12-11T07:07:49.739" v="2043" actId="20577"/>
          <ac:spMkLst>
            <pc:docMk/>
            <pc:sldMk cId="2534527540" sldId="412"/>
            <ac:spMk id="34" creationId="{D6B6F1B1-80F3-55A7-C53A-2EBA2B3744AE}"/>
          </ac:spMkLst>
        </pc:spChg>
      </pc:sldChg>
      <pc:sldChg chg="delSp add del mod">
        <pc:chgData name="隆誠 堀本" userId="2a8589c694f2ec76" providerId="LiveId" clId="{9A798F6F-A8B0-4AD9-9CFD-B1DDA4CA62CE}" dt="2023-12-10T07:56:13.993" v="898" actId="2696"/>
        <pc:sldMkLst>
          <pc:docMk/>
          <pc:sldMk cId="4252401716" sldId="412"/>
        </pc:sldMkLst>
        <pc:picChg chg="del">
          <ac:chgData name="隆誠 堀本" userId="2a8589c694f2ec76" providerId="LiveId" clId="{9A798F6F-A8B0-4AD9-9CFD-B1DDA4CA62CE}" dt="2023-12-10T07:55:50.596" v="886" actId="21"/>
          <ac:picMkLst>
            <pc:docMk/>
            <pc:sldMk cId="4252401716" sldId="412"/>
            <ac:picMk id="3" creationId="{75C3DC36-85ED-F8D2-6852-7455A5DCB3E9}"/>
          </ac:picMkLst>
        </pc:picChg>
      </pc:sldChg>
      <pc:sldChg chg="modSp add del mod">
        <pc:chgData name="隆誠 堀本" userId="2a8589c694f2ec76" providerId="LiveId" clId="{9A798F6F-A8B0-4AD9-9CFD-B1DDA4CA62CE}" dt="2023-12-10T08:08:43.367" v="1100" actId="2696"/>
        <pc:sldMkLst>
          <pc:docMk/>
          <pc:sldMk cId="240853099" sldId="413"/>
        </pc:sldMkLst>
        <pc:spChg chg="mod">
          <ac:chgData name="隆誠 堀本" userId="2a8589c694f2ec76" providerId="LiveId" clId="{9A798F6F-A8B0-4AD9-9CFD-B1DDA4CA62CE}" dt="2023-12-10T08:07:21.635" v="1099" actId="14100"/>
          <ac:spMkLst>
            <pc:docMk/>
            <pc:sldMk cId="240853099" sldId="413"/>
            <ac:spMk id="3" creationId="{77B0A416-AB93-4FA6-B46A-A76B2A505B15}"/>
          </ac:spMkLst>
        </pc:spChg>
      </pc:sldChg>
      <pc:sldChg chg="add ord">
        <pc:chgData name="隆誠 堀本" userId="2a8589c694f2ec76" providerId="LiveId" clId="{9A798F6F-A8B0-4AD9-9CFD-B1DDA4CA62CE}" dt="2023-12-10T08:16:26.999" v="1155"/>
        <pc:sldMkLst>
          <pc:docMk/>
          <pc:sldMk cId="1226480789" sldId="413"/>
        </pc:sldMkLst>
      </pc:sldChg>
      <pc:sldChg chg="addSp delSp modSp add del mod">
        <pc:chgData name="隆誠 堀本" userId="2a8589c694f2ec76" providerId="LiveId" clId="{9A798F6F-A8B0-4AD9-9CFD-B1DDA4CA62CE}" dt="2023-12-13T05:51:59.285" v="2485" actId="2696"/>
        <pc:sldMkLst>
          <pc:docMk/>
          <pc:sldMk cId="594064207" sldId="414"/>
        </pc:sldMkLst>
        <pc:spChg chg="mod">
          <ac:chgData name="隆誠 堀本" userId="2a8589c694f2ec76" providerId="LiveId" clId="{9A798F6F-A8B0-4AD9-9CFD-B1DDA4CA62CE}" dt="2023-12-10T08:23:25.268" v="1174" actId="20577"/>
          <ac:spMkLst>
            <pc:docMk/>
            <pc:sldMk cId="594064207" sldId="414"/>
            <ac:spMk id="12" creationId="{8B4A258B-3E8C-426A-6EBD-892CFB68F165}"/>
          </ac:spMkLst>
        </pc:spChg>
        <pc:spChg chg="mod">
          <ac:chgData name="隆誠 堀本" userId="2a8589c694f2ec76" providerId="LiveId" clId="{9A798F6F-A8B0-4AD9-9CFD-B1DDA4CA62CE}" dt="2023-12-11T07:06:31.100" v="2030" actId="20577"/>
          <ac:spMkLst>
            <pc:docMk/>
            <pc:sldMk cId="594064207" sldId="414"/>
            <ac:spMk id="34" creationId="{D6B6F1B1-80F3-55A7-C53A-2EBA2B3744AE}"/>
          </ac:spMkLst>
        </pc:spChg>
        <pc:spChg chg="del mod">
          <ac:chgData name="隆誠 堀本" userId="2a8589c694f2ec76" providerId="LiveId" clId="{9A798F6F-A8B0-4AD9-9CFD-B1DDA4CA62CE}" dt="2023-12-10T08:24:26.327" v="1179" actId="21"/>
          <ac:spMkLst>
            <pc:docMk/>
            <pc:sldMk cId="594064207" sldId="414"/>
            <ac:spMk id="48" creationId="{095BB0AA-E6BD-7C47-6245-2E42ABAE893E}"/>
          </ac:spMkLst>
        </pc:spChg>
        <pc:spChg chg="mod">
          <ac:chgData name="隆誠 堀本" userId="2a8589c694f2ec76" providerId="LiveId" clId="{9A798F6F-A8B0-4AD9-9CFD-B1DDA4CA62CE}" dt="2023-12-10T08:23:49.416" v="1175"/>
          <ac:spMkLst>
            <pc:docMk/>
            <pc:sldMk cId="594064207" sldId="414"/>
            <ac:spMk id="49" creationId="{3751F621-F3B3-36B2-A885-C38C8D477CA6}"/>
          </ac:spMkLst>
        </pc:spChg>
        <pc:spChg chg="mod">
          <ac:chgData name="隆誠 堀本" userId="2a8589c694f2ec76" providerId="LiveId" clId="{9A798F6F-A8B0-4AD9-9CFD-B1DDA4CA62CE}" dt="2023-12-10T08:23:49.416" v="1175"/>
          <ac:spMkLst>
            <pc:docMk/>
            <pc:sldMk cId="594064207" sldId="414"/>
            <ac:spMk id="51" creationId="{09B3C48B-60CA-EC31-2C17-E4AC07436ADC}"/>
          </ac:spMkLst>
        </pc:spChg>
        <pc:spChg chg="mod">
          <ac:chgData name="隆誠 堀本" userId="2a8589c694f2ec76" providerId="LiveId" clId="{9A798F6F-A8B0-4AD9-9CFD-B1DDA4CA62CE}" dt="2023-12-10T08:23:49.416" v="1175"/>
          <ac:spMkLst>
            <pc:docMk/>
            <pc:sldMk cId="594064207" sldId="414"/>
            <ac:spMk id="52" creationId="{DA6760B5-527B-F49F-C007-C1AC9E9FC6C2}"/>
          </ac:spMkLst>
        </pc:spChg>
        <pc:spChg chg="mod">
          <ac:chgData name="隆誠 堀本" userId="2a8589c694f2ec76" providerId="LiveId" clId="{9A798F6F-A8B0-4AD9-9CFD-B1DDA4CA62CE}" dt="2023-12-10T08:23:49.416" v="1175"/>
          <ac:spMkLst>
            <pc:docMk/>
            <pc:sldMk cId="594064207" sldId="414"/>
            <ac:spMk id="55" creationId="{845FEF43-4EA5-7A81-C777-7938F34AAC94}"/>
          </ac:spMkLst>
        </pc:spChg>
        <pc:spChg chg="mod">
          <ac:chgData name="隆誠 堀本" userId="2a8589c694f2ec76" providerId="LiveId" clId="{9A798F6F-A8B0-4AD9-9CFD-B1DDA4CA62CE}" dt="2023-12-10T08:23:49.416" v="1175"/>
          <ac:spMkLst>
            <pc:docMk/>
            <pc:sldMk cId="594064207" sldId="414"/>
            <ac:spMk id="56" creationId="{BA3F99FE-8AB3-6FE4-0973-0FC2421D974A}"/>
          </ac:spMkLst>
        </pc:spChg>
        <pc:spChg chg="mod">
          <ac:chgData name="隆誠 堀本" userId="2a8589c694f2ec76" providerId="LiveId" clId="{9A798F6F-A8B0-4AD9-9CFD-B1DDA4CA62CE}" dt="2023-12-10T08:23:49.416" v="1175"/>
          <ac:spMkLst>
            <pc:docMk/>
            <pc:sldMk cId="594064207" sldId="414"/>
            <ac:spMk id="68" creationId="{99031C5A-D27F-C513-5F59-2BB44B398216}"/>
          </ac:spMkLst>
        </pc:spChg>
        <pc:spChg chg="mod">
          <ac:chgData name="隆誠 堀本" userId="2a8589c694f2ec76" providerId="LiveId" clId="{9A798F6F-A8B0-4AD9-9CFD-B1DDA4CA62CE}" dt="2023-12-10T08:23:49.416" v="1175"/>
          <ac:spMkLst>
            <pc:docMk/>
            <pc:sldMk cId="594064207" sldId="414"/>
            <ac:spMk id="69" creationId="{146AC039-23E2-DB17-A29F-FF3960941563}"/>
          </ac:spMkLst>
        </pc:spChg>
        <pc:spChg chg="mod">
          <ac:chgData name="隆誠 堀本" userId="2a8589c694f2ec76" providerId="LiveId" clId="{9A798F6F-A8B0-4AD9-9CFD-B1DDA4CA62CE}" dt="2023-12-10T08:23:49.416" v="1175"/>
          <ac:spMkLst>
            <pc:docMk/>
            <pc:sldMk cId="594064207" sldId="414"/>
            <ac:spMk id="70" creationId="{04DDC6F7-9A9C-22CC-BA98-57C1DD87B42B}"/>
          </ac:spMkLst>
        </pc:spChg>
        <pc:spChg chg="mod">
          <ac:chgData name="隆誠 堀本" userId="2a8589c694f2ec76" providerId="LiveId" clId="{9A798F6F-A8B0-4AD9-9CFD-B1DDA4CA62CE}" dt="2023-12-10T08:23:49.416" v="1175"/>
          <ac:spMkLst>
            <pc:docMk/>
            <pc:sldMk cId="594064207" sldId="414"/>
            <ac:spMk id="71" creationId="{4FB2E7BB-5DA5-533F-5B0F-DC4D0104A71C}"/>
          </ac:spMkLst>
        </pc:spChg>
        <pc:spChg chg="mod">
          <ac:chgData name="隆誠 堀本" userId="2a8589c694f2ec76" providerId="LiveId" clId="{9A798F6F-A8B0-4AD9-9CFD-B1DDA4CA62CE}" dt="2023-12-10T08:23:49.416" v="1175"/>
          <ac:spMkLst>
            <pc:docMk/>
            <pc:sldMk cId="594064207" sldId="414"/>
            <ac:spMk id="72" creationId="{D8242AED-FE26-31F2-D89E-41302B7C2BE0}"/>
          </ac:spMkLst>
        </pc:spChg>
        <pc:spChg chg="mod">
          <ac:chgData name="隆誠 堀本" userId="2a8589c694f2ec76" providerId="LiveId" clId="{9A798F6F-A8B0-4AD9-9CFD-B1DDA4CA62CE}" dt="2023-12-10T08:23:49.416" v="1175"/>
          <ac:spMkLst>
            <pc:docMk/>
            <pc:sldMk cId="594064207" sldId="414"/>
            <ac:spMk id="73" creationId="{C4751ECA-53A8-2E7A-9279-4C6D01581D0B}"/>
          </ac:spMkLst>
        </pc:spChg>
        <pc:spChg chg="mod">
          <ac:chgData name="隆誠 堀本" userId="2a8589c694f2ec76" providerId="LiveId" clId="{9A798F6F-A8B0-4AD9-9CFD-B1DDA4CA62CE}" dt="2023-12-10T08:23:49.416" v="1175"/>
          <ac:spMkLst>
            <pc:docMk/>
            <pc:sldMk cId="594064207" sldId="414"/>
            <ac:spMk id="74" creationId="{5EA43CD2-80CC-4A14-DD8F-FA2F1A766565}"/>
          </ac:spMkLst>
        </pc:spChg>
        <pc:spChg chg="mod">
          <ac:chgData name="隆誠 堀本" userId="2a8589c694f2ec76" providerId="LiveId" clId="{9A798F6F-A8B0-4AD9-9CFD-B1DDA4CA62CE}" dt="2023-12-10T08:23:49.416" v="1175"/>
          <ac:spMkLst>
            <pc:docMk/>
            <pc:sldMk cId="594064207" sldId="414"/>
            <ac:spMk id="75" creationId="{7919AD15-92BE-A22F-750C-9B63B11DCCA6}"/>
          </ac:spMkLst>
        </pc:spChg>
        <pc:spChg chg="mod">
          <ac:chgData name="隆誠 堀本" userId="2a8589c694f2ec76" providerId="LiveId" clId="{9A798F6F-A8B0-4AD9-9CFD-B1DDA4CA62CE}" dt="2023-12-10T08:23:49.416" v="1175"/>
          <ac:spMkLst>
            <pc:docMk/>
            <pc:sldMk cId="594064207" sldId="414"/>
            <ac:spMk id="76" creationId="{0F3ACCF7-B787-9E73-6D8D-4B10B836A811}"/>
          </ac:spMkLst>
        </pc:spChg>
        <pc:spChg chg="mod">
          <ac:chgData name="隆誠 堀本" userId="2a8589c694f2ec76" providerId="LiveId" clId="{9A798F6F-A8B0-4AD9-9CFD-B1DDA4CA62CE}" dt="2023-12-10T08:23:49.416" v="1175"/>
          <ac:spMkLst>
            <pc:docMk/>
            <pc:sldMk cId="594064207" sldId="414"/>
            <ac:spMk id="77" creationId="{28F7D9BA-3D08-6EBE-16D7-8A1E4F558701}"/>
          </ac:spMkLst>
        </pc:spChg>
        <pc:spChg chg="mod">
          <ac:chgData name="隆誠 堀本" userId="2a8589c694f2ec76" providerId="LiveId" clId="{9A798F6F-A8B0-4AD9-9CFD-B1DDA4CA62CE}" dt="2023-12-10T08:23:49.416" v="1175"/>
          <ac:spMkLst>
            <pc:docMk/>
            <pc:sldMk cId="594064207" sldId="414"/>
            <ac:spMk id="78" creationId="{22081B3D-919A-A1BD-0AE5-27522D7F0341}"/>
          </ac:spMkLst>
        </pc:spChg>
        <pc:spChg chg="mod">
          <ac:chgData name="隆誠 堀本" userId="2a8589c694f2ec76" providerId="LiveId" clId="{9A798F6F-A8B0-4AD9-9CFD-B1DDA4CA62CE}" dt="2023-12-10T08:23:49.416" v="1175"/>
          <ac:spMkLst>
            <pc:docMk/>
            <pc:sldMk cId="594064207" sldId="414"/>
            <ac:spMk id="79" creationId="{680569C4-7013-8124-9427-E3D251C5AA1F}"/>
          </ac:spMkLst>
        </pc:spChg>
        <pc:spChg chg="mod">
          <ac:chgData name="隆誠 堀本" userId="2a8589c694f2ec76" providerId="LiveId" clId="{9A798F6F-A8B0-4AD9-9CFD-B1DDA4CA62CE}" dt="2023-12-10T08:23:49.416" v="1175"/>
          <ac:spMkLst>
            <pc:docMk/>
            <pc:sldMk cId="594064207" sldId="414"/>
            <ac:spMk id="80" creationId="{BA6068F0-8F94-C1D1-0A36-AC12169E91E3}"/>
          </ac:spMkLst>
        </pc:spChg>
        <pc:spChg chg="mod">
          <ac:chgData name="隆誠 堀本" userId="2a8589c694f2ec76" providerId="LiveId" clId="{9A798F6F-A8B0-4AD9-9CFD-B1DDA4CA62CE}" dt="2023-12-10T08:23:49.416" v="1175"/>
          <ac:spMkLst>
            <pc:docMk/>
            <pc:sldMk cId="594064207" sldId="414"/>
            <ac:spMk id="81" creationId="{418C58D5-C740-7ADC-53F8-140F09F1541C}"/>
          </ac:spMkLst>
        </pc:spChg>
        <pc:spChg chg="mod">
          <ac:chgData name="隆誠 堀本" userId="2a8589c694f2ec76" providerId="LiveId" clId="{9A798F6F-A8B0-4AD9-9CFD-B1DDA4CA62CE}" dt="2023-12-10T08:23:49.416" v="1175"/>
          <ac:spMkLst>
            <pc:docMk/>
            <pc:sldMk cId="594064207" sldId="414"/>
            <ac:spMk id="82" creationId="{DBC99AB4-3A70-7263-0442-B6A98783934A}"/>
          </ac:spMkLst>
        </pc:spChg>
        <pc:spChg chg="mod">
          <ac:chgData name="隆誠 堀本" userId="2a8589c694f2ec76" providerId="LiveId" clId="{9A798F6F-A8B0-4AD9-9CFD-B1DDA4CA62CE}" dt="2023-12-10T08:23:49.416" v="1175"/>
          <ac:spMkLst>
            <pc:docMk/>
            <pc:sldMk cId="594064207" sldId="414"/>
            <ac:spMk id="83" creationId="{D7A0535D-9D80-04AE-2886-9876B3BAC0C9}"/>
          </ac:spMkLst>
        </pc:spChg>
        <pc:spChg chg="mod">
          <ac:chgData name="隆誠 堀本" userId="2a8589c694f2ec76" providerId="LiveId" clId="{9A798F6F-A8B0-4AD9-9CFD-B1DDA4CA62CE}" dt="2023-12-10T08:23:49.416" v="1175"/>
          <ac:spMkLst>
            <pc:docMk/>
            <pc:sldMk cId="594064207" sldId="414"/>
            <ac:spMk id="84" creationId="{70D27493-AC53-79DC-24BA-65550F1D654A}"/>
          </ac:spMkLst>
        </pc:spChg>
        <pc:spChg chg="mod">
          <ac:chgData name="隆誠 堀本" userId="2a8589c694f2ec76" providerId="LiveId" clId="{9A798F6F-A8B0-4AD9-9CFD-B1DDA4CA62CE}" dt="2023-12-10T08:23:49.416" v="1175"/>
          <ac:spMkLst>
            <pc:docMk/>
            <pc:sldMk cId="594064207" sldId="414"/>
            <ac:spMk id="85" creationId="{1DF5E770-3F80-5189-3D69-9E45C8FCF999}"/>
          </ac:spMkLst>
        </pc:spChg>
        <pc:spChg chg="mod">
          <ac:chgData name="隆誠 堀本" userId="2a8589c694f2ec76" providerId="LiveId" clId="{9A798F6F-A8B0-4AD9-9CFD-B1DDA4CA62CE}" dt="2023-12-10T08:23:49.416" v="1175"/>
          <ac:spMkLst>
            <pc:docMk/>
            <pc:sldMk cId="594064207" sldId="414"/>
            <ac:spMk id="86" creationId="{126ED1AE-159E-EEBA-EF2A-E9AD5E6362AF}"/>
          </ac:spMkLst>
        </pc:spChg>
        <pc:spChg chg="mod">
          <ac:chgData name="隆誠 堀本" userId="2a8589c694f2ec76" providerId="LiveId" clId="{9A798F6F-A8B0-4AD9-9CFD-B1DDA4CA62CE}" dt="2023-12-10T08:23:49.416" v="1175"/>
          <ac:spMkLst>
            <pc:docMk/>
            <pc:sldMk cId="594064207" sldId="414"/>
            <ac:spMk id="87" creationId="{FEB79A1E-B243-6B5B-C79B-A99543696E01}"/>
          </ac:spMkLst>
        </pc:spChg>
        <pc:spChg chg="mod">
          <ac:chgData name="隆誠 堀本" userId="2a8589c694f2ec76" providerId="LiveId" clId="{9A798F6F-A8B0-4AD9-9CFD-B1DDA4CA62CE}" dt="2023-12-10T08:23:49.416" v="1175"/>
          <ac:spMkLst>
            <pc:docMk/>
            <pc:sldMk cId="594064207" sldId="414"/>
            <ac:spMk id="88" creationId="{821F965F-4EDA-EDC4-694A-B791D6806319}"/>
          </ac:spMkLst>
        </pc:spChg>
        <pc:grpChg chg="del">
          <ac:chgData name="隆誠 堀本" userId="2a8589c694f2ec76" providerId="LiveId" clId="{9A798F6F-A8B0-4AD9-9CFD-B1DDA4CA62CE}" dt="2023-12-10T08:23:23.259" v="1172" actId="21"/>
          <ac:grpSpMkLst>
            <pc:docMk/>
            <pc:sldMk cId="594064207" sldId="414"/>
            <ac:grpSpMk id="2" creationId="{67791193-7E0D-A1DA-104B-5195437501B3}"/>
          </ac:grpSpMkLst>
        </pc:grpChg>
        <pc:grpChg chg="add del mod">
          <ac:chgData name="隆誠 堀本" userId="2a8589c694f2ec76" providerId="LiveId" clId="{9A798F6F-A8B0-4AD9-9CFD-B1DDA4CA62CE}" dt="2023-12-10T08:25:39.830" v="1187" actId="21"/>
          <ac:grpSpMkLst>
            <pc:docMk/>
            <pc:sldMk cId="594064207" sldId="414"/>
            <ac:grpSpMk id="47" creationId="{972A841E-0865-8630-01AB-45F41CA94D96}"/>
          </ac:grpSpMkLst>
        </pc:grpChg>
        <pc:grpChg chg="mod">
          <ac:chgData name="隆誠 堀本" userId="2a8589c694f2ec76" providerId="LiveId" clId="{9A798F6F-A8B0-4AD9-9CFD-B1DDA4CA62CE}" dt="2023-12-10T08:23:49.416" v="1175"/>
          <ac:grpSpMkLst>
            <pc:docMk/>
            <pc:sldMk cId="594064207" sldId="414"/>
            <ac:grpSpMk id="50" creationId="{4B3DAF27-2D71-724A-5997-C986D1BF14CB}"/>
          </ac:grpSpMkLst>
        </pc:grpChg>
        <pc:grpChg chg="mod">
          <ac:chgData name="隆誠 堀本" userId="2a8589c694f2ec76" providerId="LiveId" clId="{9A798F6F-A8B0-4AD9-9CFD-B1DDA4CA62CE}" dt="2023-12-10T08:23:49.416" v="1175"/>
          <ac:grpSpMkLst>
            <pc:docMk/>
            <pc:sldMk cId="594064207" sldId="414"/>
            <ac:grpSpMk id="53" creationId="{70B9EA3F-B56C-0DAB-787A-B2DB6154141E}"/>
          </ac:grpSpMkLst>
        </pc:grpChg>
        <pc:grpChg chg="mod">
          <ac:chgData name="隆誠 堀本" userId="2a8589c694f2ec76" providerId="LiveId" clId="{9A798F6F-A8B0-4AD9-9CFD-B1DDA4CA62CE}" dt="2023-12-10T08:23:49.416" v="1175"/>
          <ac:grpSpMkLst>
            <pc:docMk/>
            <pc:sldMk cId="594064207" sldId="414"/>
            <ac:grpSpMk id="54" creationId="{C08C7F2E-C20F-F374-3E02-1577F70608F2}"/>
          </ac:grpSpMkLst>
        </pc:grpChg>
        <pc:cxnChg chg="mod">
          <ac:chgData name="隆誠 堀本" userId="2a8589c694f2ec76" providerId="LiveId" clId="{9A798F6F-A8B0-4AD9-9CFD-B1DDA4CA62CE}" dt="2023-12-10T08:23:23.259" v="1172" actId="21"/>
          <ac:cxnSpMkLst>
            <pc:docMk/>
            <pc:sldMk cId="594064207" sldId="414"/>
            <ac:cxnSpMk id="18" creationId="{D8B2AEF2-0985-2D0E-C9EB-7CC8FD55760A}"/>
          </ac:cxnSpMkLst>
        </pc:cxnChg>
        <pc:cxnChg chg="mod">
          <ac:chgData name="隆誠 堀本" userId="2a8589c694f2ec76" providerId="LiveId" clId="{9A798F6F-A8B0-4AD9-9CFD-B1DDA4CA62CE}" dt="2023-12-10T08:23:49.416" v="1175"/>
          <ac:cxnSpMkLst>
            <pc:docMk/>
            <pc:sldMk cId="594064207" sldId="414"/>
            <ac:cxnSpMk id="57" creationId="{6C6905E7-2478-50EA-CB2C-6B6BAD2B0C26}"/>
          </ac:cxnSpMkLst>
        </pc:cxnChg>
        <pc:cxnChg chg="mod">
          <ac:chgData name="隆誠 堀本" userId="2a8589c694f2ec76" providerId="LiveId" clId="{9A798F6F-A8B0-4AD9-9CFD-B1DDA4CA62CE}" dt="2023-12-10T08:23:49.416" v="1175"/>
          <ac:cxnSpMkLst>
            <pc:docMk/>
            <pc:sldMk cId="594064207" sldId="414"/>
            <ac:cxnSpMk id="58" creationId="{E5792E29-11EC-0968-14DB-A6EEDE173A97}"/>
          </ac:cxnSpMkLst>
        </pc:cxnChg>
        <pc:cxnChg chg="mod">
          <ac:chgData name="隆誠 堀本" userId="2a8589c694f2ec76" providerId="LiveId" clId="{9A798F6F-A8B0-4AD9-9CFD-B1DDA4CA62CE}" dt="2023-12-10T08:23:49.416" v="1175"/>
          <ac:cxnSpMkLst>
            <pc:docMk/>
            <pc:sldMk cId="594064207" sldId="414"/>
            <ac:cxnSpMk id="59" creationId="{73F0EC4F-5E84-4906-7CDA-9B51426CA597}"/>
          </ac:cxnSpMkLst>
        </pc:cxnChg>
        <pc:cxnChg chg="mod">
          <ac:chgData name="隆誠 堀本" userId="2a8589c694f2ec76" providerId="LiveId" clId="{9A798F6F-A8B0-4AD9-9CFD-B1DDA4CA62CE}" dt="2023-12-10T08:23:49.416" v="1175"/>
          <ac:cxnSpMkLst>
            <pc:docMk/>
            <pc:sldMk cId="594064207" sldId="414"/>
            <ac:cxnSpMk id="60" creationId="{08AD815A-8CF8-9A01-7B22-119CF3566B7D}"/>
          </ac:cxnSpMkLst>
        </pc:cxnChg>
        <pc:cxnChg chg="mod">
          <ac:chgData name="隆誠 堀本" userId="2a8589c694f2ec76" providerId="LiveId" clId="{9A798F6F-A8B0-4AD9-9CFD-B1DDA4CA62CE}" dt="2023-12-10T08:25:39.830" v="1187" actId="21"/>
          <ac:cxnSpMkLst>
            <pc:docMk/>
            <pc:sldMk cId="594064207" sldId="414"/>
            <ac:cxnSpMk id="61" creationId="{F10D57FC-18F4-013E-2E05-BD4A9147816C}"/>
          </ac:cxnSpMkLst>
        </pc:cxnChg>
        <pc:cxnChg chg="mod">
          <ac:chgData name="隆誠 堀本" userId="2a8589c694f2ec76" providerId="LiveId" clId="{9A798F6F-A8B0-4AD9-9CFD-B1DDA4CA62CE}" dt="2023-12-10T08:23:49.416" v="1175"/>
          <ac:cxnSpMkLst>
            <pc:docMk/>
            <pc:sldMk cId="594064207" sldId="414"/>
            <ac:cxnSpMk id="62" creationId="{C1CFB1D1-4535-D531-55A3-1C1AE5E30E0B}"/>
          </ac:cxnSpMkLst>
        </pc:cxnChg>
        <pc:cxnChg chg="mod">
          <ac:chgData name="隆誠 堀本" userId="2a8589c694f2ec76" providerId="LiveId" clId="{9A798F6F-A8B0-4AD9-9CFD-B1DDA4CA62CE}" dt="2023-12-10T08:23:49.416" v="1175"/>
          <ac:cxnSpMkLst>
            <pc:docMk/>
            <pc:sldMk cId="594064207" sldId="414"/>
            <ac:cxnSpMk id="63" creationId="{D3F0083C-2098-6B55-F315-65FC2150A066}"/>
          </ac:cxnSpMkLst>
        </pc:cxnChg>
        <pc:cxnChg chg="mod">
          <ac:chgData name="隆誠 堀本" userId="2a8589c694f2ec76" providerId="LiveId" clId="{9A798F6F-A8B0-4AD9-9CFD-B1DDA4CA62CE}" dt="2023-12-10T08:23:49.416" v="1175"/>
          <ac:cxnSpMkLst>
            <pc:docMk/>
            <pc:sldMk cId="594064207" sldId="414"/>
            <ac:cxnSpMk id="64" creationId="{32454A78-2311-B2F9-FFF9-27E6D9EA85A0}"/>
          </ac:cxnSpMkLst>
        </pc:cxnChg>
        <pc:cxnChg chg="mod">
          <ac:chgData name="隆誠 堀本" userId="2a8589c694f2ec76" providerId="LiveId" clId="{9A798F6F-A8B0-4AD9-9CFD-B1DDA4CA62CE}" dt="2023-12-10T08:23:49.416" v="1175"/>
          <ac:cxnSpMkLst>
            <pc:docMk/>
            <pc:sldMk cId="594064207" sldId="414"/>
            <ac:cxnSpMk id="65" creationId="{9FD4D033-0B40-A6C5-ED5D-0738972047AB}"/>
          </ac:cxnSpMkLst>
        </pc:cxnChg>
        <pc:cxnChg chg="mod">
          <ac:chgData name="隆誠 堀本" userId="2a8589c694f2ec76" providerId="LiveId" clId="{9A798F6F-A8B0-4AD9-9CFD-B1DDA4CA62CE}" dt="2023-12-10T08:23:49.416" v="1175"/>
          <ac:cxnSpMkLst>
            <pc:docMk/>
            <pc:sldMk cId="594064207" sldId="414"/>
            <ac:cxnSpMk id="66" creationId="{4E9DB0B0-A7CB-854A-4E2A-88DFCF28BA01}"/>
          </ac:cxnSpMkLst>
        </pc:cxnChg>
        <pc:cxnChg chg="mod">
          <ac:chgData name="隆誠 堀本" userId="2a8589c694f2ec76" providerId="LiveId" clId="{9A798F6F-A8B0-4AD9-9CFD-B1DDA4CA62CE}" dt="2023-12-10T08:23:49.416" v="1175"/>
          <ac:cxnSpMkLst>
            <pc:docMk/>
            <pc:sldMk cId="594064207" sldId="414"/>
            <ac:cxnSpMk id="67" creationId="{1EE2D9BA-7B42-AADE-8024-4010C08A6F1D}"/>
          </ac:cxnSpMkLst>
        </pc:cxnChg>
      </pc:sldChg>
      <pc:sldChg chg="delSp modSp add mod ord modNotesTx">
        <pc:chgData name="隆誠 堀本" userId="2a8589c694f2ec76" providerId="LiveId" clId="{9A798F6F-A8B0-4AD9-9CFD-B1DDA4CA62CE}" dt="2023-12-19T09:33:57.476" v="26590" actId="20577"/>
        <pc:sldMkLst>
          <pc:docMk/>
          <pc:sldMk cId="1344532750" sldId="415"/>
        </pc:sldMkLst>
        <pc:spChg chg="mod">
          <ac:chgData name="隆誠 堀本" userId="2a8589c694f2ec76" providerId="LiveId" clId="{9A798F6F-A8B0-4AD9-9CFD-B1DDA4CA62CE}" dt="2023-12-18T07:27:42.785" v="21052" actId="20577"/>
          <ac:spMkLst>
            <pc:docMk/>
            <pc:sldMk cId="1344532750" sldId="415"/>
            <ac:spMk id="4" creationId="{C3562E7B-D620-273F-7846-169308E63E4F}"/>
          </ac:spMkLst>
        </pc:spChg>
        <pc:spChg chg="mod">
          <ac:chgData name="隆誠 堀本" userId="2a8589c694f2ec76" providerId="LiveId" clId="{9A798F6F-A8B0-4AD9-9CFD-B1DDA4CA62CE}" dt="2023-12-18T07:26:42.240" v="21016"/>
          <ac:spMkLst>
            <pc:docMk/>
            <pc:sldMk cId="1344532750" sldId="415"/>
            <ac:spMk id="7" creationId="{E3EFE896-32C7-FEEB-E740-55765BDE2F77}"/>
          </ac:spMkLst>
        </pc:spChg>
        <pc:spChg chg="mod">
          <ac:chgData name="隆誠 堀本" userId="2a8589c694f2ec76" providerId="LiveId" clId="{9A798F6F-A8B0-4AD9-9CFD-B1DDA4CA62CE}" dt="2023-12-18T07:26:45.379" v="21017"/>
          <ac:spMkLst>
            <pc:docMk/>
            <pc:sldMk cId="1344532750" sldId="415"/>
            <ac:spMk id="8" creationId="{10148138-3371-C4F6-3928-C191CBD929AE}"/>
          </ac:spMkLst>
        </pc:spChg>
        <pc:spChg chg="mod">
          <ac:chgData name="隆誠 堀本" userId="2a8589c694f2ec76" providerId="LiveId" clId="{9A798F6F-A8B0-4AD9-9CFD-B1DDA4CA62CE}" dt="2023-12-17T21:20:47.785" v="6221" actId="20577"/>
          <ac:spMkLst>
            <pc:docMk/>
            <pc:sldMk cId="1344532750" sldId="415"/>
            <ac:spMk id="11" creationId="{5FE21204-8218-C850-A799-A3E46A312FDB}"/>
          </ac:spMkLst>
        </pc:spChg>
        <pc:spChg chg="mod">
          <ac:chgData name="隆誠 堀本" userId="2a8589c694f2ec76" providerId="LiveId" clId="{9A798F6F-A8B0-4AD9-9CFD-B1DDA4CA62CE}" dt="2023-12-14T08:08:46.102" v="3669" actId="20577"/>
          <ac:spMkLst>
            <pc:docMk/>
            <pc:sldMk cId="1344532750" sldId="415"/>
            <ac:spMk id="12" creationId="{8B4A258B-3E8C-426A-6EBD-892CFB68F165}"/>
          </ac:spMkLst>
        </pc:spChg>
        <pc:spChg chg="del mod">
          <ac:chgData name="隆誠 堀本" userId="2a8589c694f2ec76" providerId="LiveId" clId="{9A798F6F-A8B0-4AD9-9CFD-B1DDA4CA62CE}" dt="2023-12-14T08:08:59.283" v="3673" actId="478"/>
          <ac:spMkLst>
            <pc:docMk/>
            <pc:sldMk cId="1344532750" sldId="415"/>
            <ac:spMk id="34" creationId="{D6B6F1B1-80F3-55A7-C53A-2EBA2B3744AE}"/>
          </ac:spMkLst>
        </pc:spChg>
        <pc:grpChg chg="mod">
          <ac:chgData name="隆誠 堀本" userId="2a8589c694f2ec76" providerId="LiveId" clId="{9A798F6F-A8B0-4AD9-9CFD-B1DDA4CA62CE}" dt="2023-12-14T08:23:11.964" v="3875" actId="1076"/>
          <ac:grpSpMkLst>
            <pc:docMk/>
            <pc:sldMk cId="1344532750" sldId="415"/>
            <ac:grpSpMk id="2" creationId="{67791193-7E0D-A1DA-104B-5195437501B3}"/>
          </ac:grpSpMkLst>
        </pc:grpChg>
      </pc:sldChg>
      <pc:sldChg chg="addSp delSp modSp add del mod modNotesTx">
        <pc:chgData name="隆誠 堀本" userId="2a8589c694f2ec76" providerId="LiveId" clId="{9A798F6F-A8B0-4AD9-9CFD-B1DDA4CA62CE}" dt="2023-12-20T02:39:10.976" v="28745" actId="20577"/>
        <pc:sldMkLst>
          <pc:docMk/>
          <pc:sldMk cId="1010620277" sldId="416"/>
        </pc:sldMkLst>
        <pc:spChg chg="add mod">
          <ac:chgData name="隆誠 堀本" userId="2a8589c694f2ec76" providerId="LiveId" clId="{9A798F6F-A8B0-4AD9-9CFD-B1DDA4CA62CE}" dt="2023-12-17T21:26:52.620" v="6487"/>
          <ac:spMkLst>
            <pc:docMk/>
            <pc:sldMk cId="1010620277" sldId="416"/>
            <ac:spMk id="2" creationId="{9D78868D-CF5A-EA3C-D752-0D80ACACD224}"/>
          </ac:spMkLst>
        </pc:spChg>
        <pc:spChg chg="add mod">
          <ac:chgData name="隆誠 堀本" userId="2a8589c694f2ec76" providerId="LiveId" clId="{9A798F6F-A8B0-4AD9-9CFD-B1DDA4CA62CE}" dt="2023-12-17T21:27:42.232" v="6532" actId="20577"/>
          <ac:spMkLst>
            <pc:docMk/>
            <pc:sldMk cId="1010620277" sldId="416"/>
            <ac:spMk id="3" creationId="{49960B23-4163-8E1E-42E6-B0C955006A13}"/>
          </ac:spMkLst>
        </pc:spChg>
        <pc:spChg chg="add mod">
          <ac:chgData name="隆誠 堀本" userId="2a8589c694f2ec76" providerId="LiveId" clId="{9A798F6F-A8B0-4AD9-9CFD-B1DDA4CA62CE}" dt="2023-12-17T21:29:41.689" v="6652" actId="20577"/>
          <ac:spMkLst>
            <pc:docMk/>
            <pc:sldMk cId="1010620277" sldId="416"/>
            <ac:spMk id="4" creationId="{CA76B216-FA3F-46D6-A598-A4914972A484}"/>
          </ac:spMkLst>
        </pc:spChg>
        <pc:spChg chg="mod">
          <ac:chgData name="隆誠 堀本" userId="2a8589c694f2ec76" providerId="LiveId" clId="{9A798F6F-A8B0-4AD9-9CFD-B1DDA4CA62CE}" dt="2023-12-14T08:08:52.187" v="3671" actId="20577"/>
          <ac:spMkLst>
            <pc:docMk/>
            <pc:sldMk cId="1010620277" sldId="416"/>
            <ac:spMk id="12" creationId="{8B4A258B-3E8C-426A-6EBD-892CFB68F165}"/>
          </ac:spMkLst>
        </pc:spChg>
        <pc:spChg chg="del mod">
          <ac:chgData name="隆誠 堀本" userId="2a8589c694f2ec76" providerId="LiveId" clId="{9A798F6F-A8B0-4AD9-9CFD-B1DDA4CA62CE}" dt="2023-12-14T08:08:54.741" v="3672" actId="478"/>
          <ac:spMkLst>
            <pc:docMk/>
            <pc:sldMk cId="1010620277" sldId="416"/>
            <ac:spMk id="34" creationId="{D6B6F1B1-80F3-55A7-C53A-2EBA2B3744AE}"/>
          </ac:spMkLst>
        </pc:spChg>
        <pc:grpChg chg="del">
          <ac:chgData name="隆誠 堀本" userId="2a8589c694f2ec76" providerId="LiveId" clId="{9A798F6F-A8B0-4AD9-9CFD-B1DDA4CA62CE}" dt="2023-12-13T05:52:05.088" v="2486" actId="478"/>
          <ac:grpSpMkLst>
            <pc:docMk/>
            <pc:sldMk cId="1010620277" sldId="416"/>
            <ac:grpSpMk id="47" creationId="{972A841E-0865-8630-01AB-45F41CA94D96}"/>
          </ac:grpSpMkLst>
        </pc:grpChg>
        <pc:cxnChg chg="mod">
          <ac:chgData name="隆誠 堀本" userId="2a8589c694f2ec76" providerId="LiveId" clId="{9A798F6F-A8B0-4AD9-9CFD-B1DDA4CA62CE}" dt="2023-12-13T05:52:05.088" v="2486" actId="478"/>
          <ac:cxnSpMkLst>
            <pc:docMk/>
            <pc:sldMk cId="1010620277" sldId="416"/>
            <ac:cxnSpMk id="61" creationId="{F10D57FC-18F4-013E-2E05-BD4A9147816C}"/>
          </ac:cxnSpMkLst>
        </pc:cxnChg>
      </pc:sldChg>
      <pc:sldChg chg="add del ord">
        <pc:chgData name="隆誠 堀本" userId="2a8589c694f2ec76" providerId="LiveId" clId="{9A798F6F-A8B0-4AD9-9CFD-B1DDA4CA62CE}" dt="2023-12-20T02:58:21.040" v="28788" actId="2696"/>
        <pc:sldMkLst>
          <pc:docMk/>
          <pc:sldMk cId="4056025139" sldId="417"/>
        </pc:sldMkLst>
      </pc:sldChg>
      <pc:sldChg chg="addSp delSp modSp add mod ord modNotesTx">
        <pc:chgData name="隆誠 堀本" userId="2a8589c694f2ec76" providerId="LiveId" clId="{9A798F6F-A8B0-4AD9-9CFD-B1DDA4CA62CE}" dt="2023-12-19T08:54:32.770" v="25318" actId="20577"/>
        <pc:sldMkLst>
          <pc:docMk/>
          <pc:sldMk cId="2566483185" sldId="418"/>
        </pc:sldMkLst>
        <pc:spChg chg="del">
          <ac:chgData name="隆誠 堀本" userId="2a8589c694f2ec76" providerId="LiveId" clId="{9A798F6F-A8B0-4AD9-9CFD-B1DDA4CA62CE}" dt="2023-12-10T08:43:15.614" v="1439" actId="478"/>
          <ac:spMkLst>
            <pc:docMk/>
            <pc:sldMk cId="2566483185" sldId="418"/>
            <ac:spMk id="2" creationId="{07119C50-14E4-41C7-0ECD-2D34A048001B}"/>
          </ac:spMkLst>
        </pc:spChg>
        <pc:spChg chg="mod">
          <ac:chgData name="隆誠 堀本" userId="2a8589c694f2ec76" providerId="LiveId" clId="{9A798F6F-A8B0-4AD9-9CFD-B1DDA4CA62CE}" dt="2023-12-17T20:00:08.598" v="5344" actId="20577"/>
          <ac:spMkLst>
            <pc:docMk/>
            <pc:sldMk cId="2566483185" sldId="418"/>
            <ac:spMk id="3" creationId="{6B9C32E5-ACEF-74BE-DB7E-6BD0002E7F11}"/>
          </ac:spMkLst>
        </pc:spChg>
        <pc:spChg chg="mod">
          <ac:chgData name="隆誠 堀本" userId="2a8589c694f2ec76" providerId="LiveId" clId="{9A798F6F-A8B0-4AD9-9CFD-B1DDA4CA62CE}" dt="2023-12-13T05:50:27.162" v="2468" actId="1076"/>
          <ac:spMkLst>
            <pc:docMk/>
            <pc:sldMk cId="2566483185" sldId="418"/>
            <ac:spMk id="4" creationId="{2FAA92EB-95D1-A4CA-2899-2929ED852CF5}"/>
          </ac:spMkLst>
        </pc:spChg>
        <pc:spChg chg="del">
          <ac:chgData name="隆誠 堀本" userId="2a8589c694f2ec76" providerId="LiveId" clId="{9A798F6F-A8B0-4AD9-9CFD-B1DDA4CA62CE}" dt="2023-12-10T08:43:15.614" v="1439" actId="478"/>
          <ac:spMkLst>
            <pc:docMk/>
            <pc:sldMk cId="2566483185" sldId="418"/>
            <ac:spMk id="7" creationId="{3420502B-05B8-9ACA-0E14-14019350ABDE}"/>
          </ac:spMkLst>
        </pc:spChg>
        <pc:spChg chg="mod">
          <ac:chgData name="隆誠 堀本" userId="2a8589c694f2ec76" providerId="LiveId" clId="{9A798F6F-A8B0-4AD9-9CFD-B1DDA4CA62CE}" dt="2023-12-17T19:58:41.442" v="5322" actId="1076"/>
          <ac:spMkLst>
            <pc:docMk/>
            <pc:sldMk cId="2566483185" sldId="418"/>
            <ac:spMk id="8" creationId="{115C2C2E-D576-AB37-1B58-2205EC241068}"/>
          </ac:spMkLst>
        </pc:spChg>
        <pc:spChg chg="add del mod">
          <ac:chgData name="隆誠 堀本" userId="2a8589c694f2ec76" providerId="LiveId" clId="{9A798F6F-A8B0-4AD9-9CFD-B1DDA4CA62CE}" dt="2023-12-11T06:31:56.512" v="1605" actId="478"/>
          <ac:spMkLst>
            <pc:docMk/>
            <pc:sldMk cId="2566483185" sldId="418"/>
            <ac:spMk id="11" creationId="{331CFF5D-110F-1B10-15FC-2E54415A9C40}"/>
          </ac:spMkLst>
        </pc:spChg>
        <pc:spChg chg="add del mod">
          <ac:chgData name="隆誠 堀本" userId="2a8589c694f2ec76" providerId="LiveId" clId="{9A798F6F-A8B0-4AD9-9CFD-B1DDA4CA62CE}" dt="2023-12-10T08:44:38.556" v="1483" actId="478"/>
          <ac:spMkLst>
            <pc:docMk/>
            <pc:sldMk cId="2566483185" sldId="418"/>
            <ac:spMk id="12" creationId="{5AE958F0-5CE5-FB3B-782E-4B2B413D4BBE}"/>
          </ac:spMkLst>
        </pc:spChg>
        <pc:spChg chg="mod">
          <ac:chgData name="隆誠 堀本" userId="2a8589c694f2ec76" providerId="LiveId" clId="{9A798F6F-A8B0-4AD9-9CFD-B1DDA4CA62CE}" dt="2023-12-17T19:58:41.442" v="5322" actId="1076"/>
          <ac:spMkLst>
            <pc:docMk/>
            <pc:sldMk cId="2566483185" sldId="418"/>
            <ac:spMk id="13" creationId="{DB5E98A6-AEE0-E0A6-835A-D0AF88DCF8A2}"/>
          </ac:spMkLst>
        </pc:spChg>
        <pc:spChg chg="add del mod">
          <ac:chgData name="隆誠 堀本" userId="2a8589c694f2ec76" providerId="LiveId" clId="{9A798F6F-A8B0-4AD9-9CFD-B1DDA4CA62CE}" dt="2023-12-10T08:44:38.556" v="1483" actId="478"/>
          <ac:spMkLst>
            <pc:docMk/>
            <pc:sldMk cId="2566483185" sldId="418"/>
            <ac:spMk id="14" creationId="{BF7C65B4-5D79-1ADE-5F99-B4E2BE2ADE1F}"/>
          </ac:spMkLst>
        </pc:spChg>
        <pc:spChg chg="add mod">
          <ac:chgData name="隆誠 堀本" userId="2a8589c694f2ec76" providerId="LiveId" clId="{9A798F6F-A8B0-4AD9-9CFD-B1DDA4CA62CE}" dt="2023-12-17T19:57:48.528" v="5318" actId="1076"/>
          <ac:spMkLst>
            <pc:docMk/>
            <pc:sldMk cId="2566483185" sldId="418"/>
            <ac:spMk id="15" creationId="{22FB7278-70CF-492A-EA6F-9E9DF81E4DBD}"/>
          </ac:spMkLst>
        </pc:spChg>
        <pc:spChg chg="add mod">
          <ac:chgData name="隆誠 堀本" userId="2a8589c694f2ec76" providerId="LiveId" clId="{9A798F6F-A8B0-4AD9-9CFD-B1DDA4CA62CE}" dt="2023-12-17T19:58:08.492" v="5319" actId="1076"/>
          <ac:spMkLst>
            <pc:docMk/>
            <pc:sldMk cId="2566483185" sldId="418"/>
            <ac:spMk id="16" creationId="{2A50C8E3-78AC-9C42-1EEF-0FDF2E646774}"/>
          </ac:spMkLst>
        </pc:spChg>
        <pc:spChg chg="mod">
          <ac:chgData name="隆誠 堀本" userId="2a8589c694f2ec76" providerId="LiveId" clId="{9A798F6F-A8B0-4AD9-9CFD-B1DDA4CA62CE}" dt="2023-12-11T06:32:06.804" v="1606"/>
          <ac:spMkLst>
            <pc:docMk/>
            <pc:sldMk cId="2566483185" sldId="418"/>
            <ac:spMk id="18" creationId="{99AB66DF-63F7-5901-497F-5246F62FF00A}"/>
          </ac:spMkLst>
        </pc:spChg>
        <pc:spChg chg="mod">
          <ac:chgData name="隆誠 堀本" userId="2a8589c694f2ec76" providerId="LiveId" clId="{9A798F6F-A8B0-4AD9-9CFD-B1DDA4CA62CE}" dt="2023-12-18T04:46:14.340" v="15191" actId="20577"/>
          <ac:spMkLst>
            <pc:docMk/>
            <pc:sldMk cId="2566483185" sldId="418"/>
            <ac:spMk id="19" creationId="{8D4F5D53-F45A-B215-4589-A628FE0E0D09}"/>
          </ac:spMkLst>
        </pc:spChg>
        <pc:grpChg chg="del">
          <ac:chgData name="隆誠 堀本" userId="2a8589c694f2ec76" providerId="LiveId" clId="{9A798F6F-A8B0-4AD9-9CFD-B1DDA4CA62CE}" dt="2023-12-10T08:43:15.614" v="1439" actId="478"/>
          <ac:grpSpMkLst>
            <pc:docMk/>
            <pc:sldMk cId="2566483185" sldId="418"/>
            <ac:grpSpMk id="10" creationId="{1B0521E4-EFC3-D127-6628-43F9F98CF8B6}"/>
          </ac:grpSpMkLst>
        </pc:grpChg>
        <pc:grpChg chg="add mod">
          <ac:chgData name="隆誠 堀本" userId="2a8589c694f2ec76" providerId="LiveId" clId="{9A798F6F-A8B0-4AD9-9CFD-B1DDA4CA62CE}" dt="2023-12-17T19:58:08.492" v="5319" actId="1076"/>
          <ac:grpSpMkLst>
            <pc:docMk/>
            <pc:sldMk cId="2566483185" sldId="418"/>
            <ac:grpSpMk id="17" creationId="{A6EC8118-41B2-C84B-B6C4-7E1334D9F2A6}"/>
          </ac:grpSpMkLst>
        </pc:grpChg>
      </pc:sldChg>
      <pc:sldChg chg="add del">
        <pc:chgData name="隆誠 堀本" userId="2a8589c694f2ec76" providerId="LiveId" clId="{9A798F6F-A8B0-4AD9-9CFD-B1DDA4CA62CE}" dt="2023-12-14T08:25:56.415" v="3912" actId="47"/>
        <pc:sldMkLst>
          <pc:docMk/>
          <pc:sldMk cId="1163331203" sldId="419"/>
        </pc:sldMkLst>
      </pc:sldChg>
      <pc:sldChg chg="add del">
        <pc:chgData name="隆誠 堀本" userId="2a8589c694f2ec76" providerId="LiveId" clId="{9A798F6F-A8B0-4AD9-9CFD-B1DDA4CA62CE}" dt="2023-12-14T08:25:56.415" v="3912" actId="47"/>
        <pc:sldMkLst>
          <pc:docMk/>
          <pc:sldMk cId="1705695601" sldId="420"/>
        </pc:sldMkLst>
      </pc:sldChg>
      <pc:sldChg chg="modSp add mod ord modNotesTx">
        <pc:chgData name="隆誠 堀本" userId="2a8589c694f2ec76" providerId="LiveId" clId="{9A798F6F-A8B0-4AD9-9CFD-B1DDA4CA62CE}" dt="2023-12-19T06:28:20.785" v="22052"/>
        <pc:sldMkLst>
          <pc:docMk/>
          <pc:sldMk cId="4266142772" sldId="421"/>
        </pc:sldMkLst>
        <pc:spChg chg="mod">
          <ac:chgData name="隆誠 堀本" userId="2a8589c694f2ec76" providerId="LiveId" clId="{9A798F6F-A8B0-4AD9-9CFD-B1DDA4CA62CE}" dt="2023-12-13T05:50:09.645" v="2466" actId="1076"/>
          <ac:spMkLst>
            <pc:docMk/>
            <pc:sldMk cId="4266142772" sldId="421"/>
            <ac:spMk id="12" creationId="{8B4A258B-3E8C-426A-6EBD-892CFB68F165}"/>
          </ac:spMkLst>
        </pc:spChg>
        <pc:spChg chg="mod">
          <ac:chgData name="隆誠 堀本" userId="2a8589c694f2ec76" providerId="LiveId" clId="{9A798F6F-A8B0-4AD9-9CFD-B1DDA4CA62CE}" dt="2023-12-14T08:22:32.087" v="3873" actId="1076"/>
          <ac:spMkLst>
            <pc:docMk/>
            <pc:sldMk cId="4266142772" sldId="421"/>
            <ac:spMk id="34" creationId="{D6B6F1B1-80F3-55A7-C53A-2EBA2B3744AE}"/>
          </ac:spMkLst>
        </pc:spChg>
        <pc:picChg chg="mod">
          <ac:chgData name="隆誠 堀本" userId="2a8589c694f2ec76" providerId="LiveId" clId="{9A798F6F-A8B0-4AD9-9CFD-B1DDA4CA62CE}" dt="2023-12-14T08:06:57.152" v="3664" actId="1076"/>
          <ac:picMkLst>
            <pc:docMk/>
            <pc:sldMk cId="4266142772" sldId="421"/>
            <ac:picMk id="3" creationId="{75C3DC36-85ED-F8D2-6852-7455A5DCB3E9}"/>
          </ac:picMkLst>
        </pc:picChg>
      </pc:sldChg>
      <pc:sldChg chg="modSp add mod ord">
        <pc:chgData name="隆誠 堀本" userId="2a8589c694f2ec76" providerId="LiveId" clId="{9A798F6F-A8B0-4AD9-9CFD-B1DDA4CA62CE}" dt="2023-12-13T05:43:08.229" v="2414" actId="255"/>
        <pc:sldMkLst>
          <pc:docMk/>
          <pc:sldMk cId="1391693186" sldId="422"/>
        </pc:sldMkLst>
        <pc:spChg chg="mod">
          <ac:chgData name="隆誠 堀本" userId="2a8589c694f2ec76" providerId="LiveId" clId="{9A798F6F-A8B0-4AD9-9CFD-B1DDA4CA62CE}" dt="2023-12-13T05:43:08.229" v="2414" actId="255"/>
          <ac:spMkLst>
            <pc:docMk/>
            <pc:sldMk cId="1391693186" sldId="422"/>
            <ac:spMk id="3" creationId="{6FB8702D-DF52-54A2-20B5-A937A3B825C1}"/>
          </ac:spMkLst>
        </pc:spChg>
        <pc:spChg chg="mod">
          <ac:chgData name="隆誠 堀本" userId="2a8589c694f2ec76" providerId="LiveId" clId="{9A798F6F-A8B0-4AD9-9CFD-B1DDA4CA62CE}" dt="2023-12-13T05:42:13.962" v="2401" actId="1076"/>
          <ac:spMkLst>
            <pc:docMk/>
            <pc:sldMk cId="1391693186" sldId="422"/>
            <ac:spMk id="5" creationId="{D725A97D-0DDC-7A00-CE5B-A97C6DA9626F}"/>
          </ac:spMkLst>
        </pc:spChg>
      </pc:sldChg>
      <pc:sldChg chg="add del">
        <pc:chgData name="隆誠 堀本" userId="2a8589c694f2ec76" providerId="LiveId" clId="{9A798F6F-A8B0-4AD9-9CFD-B1DDA4CA62CE}" dt="2023-12-11T06:32:40.644" v="1610" actId="2696"/>
        <pc:sldMkLst>
          <pc:docMk/>
          <pc:sldMk cId="3851095802" sldId="422"/>
        </pc:sldMkLst>
      </pc:sldChg>
      <pc:sldChg chg="add del">
        <pc:chgData name="隆誠 堀本" userId="2a8589c694f2ec76" providerId="LiveId" clId="{9A798F6F-A8B0-4AD9-9CFD-B1DDA4CA62CE}" dt="2023-12-13T05:43:14.460" v="2415" actId="2696"/>
        <pc:sldMkLst>
          <pc:docMk/>
          <pc:sldMk cId="1432428495" sldId="423"/>
        </pc:sldMkLst>
      </pc:sldChg>
      <pc:sldChg chg="modSp add mod modNotesTx">
        <pc:chgData name="隆誠 堀本" userId="2a8589c694f2ec76" providerId="LiveId" clId="{9A798F6F-A8B0-4AD9-9CFD-B1DDA4CA62CE}" dt="2023-12-18T02:09:30.758" v="10406" actId="20577"/>
        <pc:sldMkLst>
          <pc:docMk/>
          <pc:sldMk cId="4205727884" sldId="423"/>
        </pc:sldMkLst>
        <pc:spChg chg="mod">
          <ac:chgData name="隆誠 堀本" userId="2a8589c694f2ec76" providerId="LiveId" clId="{9A798F6F-A8B0-4AD9-9CFD-B1DDA4CA62CE}" dt="2023-12-13T05:43:39.601" v="2418" actId="207"/>
          <ac:spMkLst>
            <pc:docMk/>
            <pc:sldMk cId="4205727884" sldId="423"/>
            <ac:spMk id="3" creationId="{6FB8702D-DF52-54A2-20B5-A937A3B825C1}"/>
          </ac:spMkLst>
        </pc:spChg>
      </pc:sldChg>
      <pc:sldChg chg="modSp add mod ord modNotesTx">
        <pc:chgData name="隆誠 堀本" userId="2a8589c694f2ec76" providerId="LiveId" clId="{9A798F6F-A8B0-4AD9-9CFD-B1DDA4CA62CE}" dt="2023-12-18T02:27:27.189" v="11565" actId="20577"/>
        <pc:sldMkLst>
          <pc:docMk/>
          <pc:sldMk cId="1132442453" sldId="424"/>
        </pc:sldMkLst>
        <pc:spChg chg="mod">
          <ac:chgData name="隆誠 堀本" userId="2a8589c694f2ec76" providerId="LiveId" clId="{9A798F6F-A8B0-4AD9-9CFD-B1DDA4CA62CE}" dt="2023-12-13T05:45:22.686" v="2437" actId="113"/>
          <ac:spMkLst>
            <pc:docMk/>
            <pc:sldMk cId="1132442453" sldId="424"/>
            <ac:spMk id="3" creationId="{6FB8702D-DF52-54A2-20B5-A937A3B825C1}"/>
          </ac:spMkLst>
        </pc:spChg>
      </pc:sldChg>
      <pc:sldChg chg="modSp add mod ord modNotesTx">
        <pc:chgData name="隆誠 堀本" userId="2a8589c694f2ec76" providerId="LiveId" clId="{9A798F6F-A8B0-4AD9-9CFD-B1DDA4CA62CE}" dt="2023-12-18T02:26:54.274" v="11501" actId="20577"/>
        <pc:sldMkLst>
          <pc:docMk/>
          <pc:sldMk cId="2277889097" sldId="425"/>
        </pc:sldMkLst>
        <pc:spChg chg="mod">
          <ac:chgData name="隆誠 堀本" userId="2a8589c694f2ec76" providerId="LiveId" clId="{9A798F6F-A8B0-4AD9-9CFD-B1DDA4CA62CE}" dt="2023-12-13T05:44:46.302" v="2429" actId="113"/>
          <ac:spMkLst>
            <pc:docMk/>
            <pc:sldMk cId="2277889097" sldId="425"/>
            <ac:spMk id="3" creationId="{6FB8702D-DF52-54A2-20B5-A937A3B825C1}"/>
          </ac:spMkLst>
        </pc:spChg>
      </pc:sldChg>
      <pc:sldChg chg="addSp delSp modSp add mod ord modNotesTx">
        <pc:chgData name="隆誠 堀本" userId="2a8589c694f2ec76" providerId="LiveId" clId="{9A798F6F-A8B0-4AD9-9CFD-B1DDA4CA62CE}" dt="2023-12-19T08:34:16.044" v="23987" actId="478"/>
        <pc:sldMkLst>
          <pc:docMk/>
          <pc:sldMk cId="896550475" sldId="426"/>
        </pc:sldMkLst>
        <pc:spChg chg="add del mod">
          <ac:chgData name="隆誠 堀本" userId="2a8589c694f2ec76" providerId="LiveId" clId="{9A798F6F-A8B0-4AD9-9CFD-B1DDA4CA62CE}" dt="2023-12-19T08:34:16.044" v="23987" actId="478"/>
          <ac:spMkLst>
            <pc:docMk/>
            <pc:sldMk cId="896550475" sldId="426"/>
            <ac:spMk id="2" creationId="{765FF99B-B0E4-CA87-2D3B-354E2E3CC6E2}"/>
          </ac:spMkLst>
        </pc:spChg>
        <pc:spChg chg="mod">
          <ac:chgData name="隆誠 堀本" userId="2a8589c694f2ec76" providerId="LiveId" clId="{9A798F6F-A8B0-4AD9-9CFD-B1DDA4CA62CE}" dt="2023-12-19T08:32:53.352" v="23975" actId="1076"/>
          <ac:spMkLst>
            <pc:docMk/>
            <pc:sldMk cId="896550475" sldId="426"/>
            <ac:spMk id="3" creationId="{6FB8702D-DF52-54A2-20B5-A937A3B825C1}"/>
          </ac:spMkLst>
        </pc:spChg>
        <pc:spChg chg="add del mod">
          <ac:chgData name="隆誠 堀本" userId="2a8589c694f2ec76" providerId="LiveId" clId="{9A798F6F-A8B0-4AD9-9CFD-B1DDA4CA62CE}" dt="2023-12-19T08:34:10.575" v="23986" actId="478"/>
          <ac:spMkLst>
            <pc:docMk/>
            <pc:sldMk cId="896550475" sldId="426"/>
            <ac:spMk id="6" creationId="{1B00E392-5A91-3115-5422-29950A3938FA}"/>
          </ac:spMkLst>
        </pc:spChg>
      </pc:sldChg>
      <pc:sldChg chg="modSp add mod ord modNotesTx">
        <pc:chgData name="隆誠 堀本" userId="2a8589c694f2ec76" providerId="LiveId" clId="{9A798F6F-A8B0-4AD9-9CFD-B1DDA4CA62CE}" dt="2023-12-18T02:27:45.953" v="11609" actId="20577"/>
        <pc:sldMkLst>
          <pc:docMk/>
          <pc:sldMk cId="3722966574" sldId="427"/>
        </pc:sldMkLst>
        <pc:spChg chg="mod">
          <ac:chgData name="隆誠 堀本" userId="2a8589c694f2ec76" providerId="LiveId" clId="{9A798F6F-A8B0-4AD9-9CFD-B1DDA4CA62CE}" dt="2023-12-13T05:45:31.534" v="2439" actId="113"/>
          <ac:spMkLst>
            <pc:docMk/>
            <pc:sldMk cId="3722966574" sldId="427"/>
            <ac:spMk id="3" creationId="{6FB8702D-DF52-54A2-20B5-A937A3B825C1}"/>
          </ac:spMkLst>
        </pc:spChg>
      </pc:sldChg>
      <pc:sldChg chg="delSp modSp add mod modNotesTx">
        <pc:chgData name="隆誠 堀本" userId="2a8589c694f2ec76" providerId="LiveId" clId="{9A798F6F-A8B0-4AD9-9CFD-B1DDA4CA62CE}" dt="2023-12-19T09:36:26.953" v="26745" actId="20577"/>
        <pc:sldMkLst>
          <pc:docMk/>
          <pc:sldMk cId="3719004764" sldId="428"/>
        </pc:sldMkLst>
        <pc:spChg chg="mod">
          <ac:chgData name="隆誠 堀本" userId="2a8589c694f2ec76" providerId="LiveId" clId="{9A798F6F-A8B0-4AD9-9CFD-B1DDA4CA62CE}" dt="2023-12-14T08:09:09.980" v="3677" actId="20577"/>
          <ac:spMkLst>
            <pc:docMk/>
            <pc:sldMk cId="3719004764" sldId="428"/>
            <ac:spMk id="12" creationId="{8B4A258B-3E8C-426A-6EBD-892CFB68F165}"/>
          </ac:spMkLst>
        </pc:spChg>
        <pc:spChg chg="del">
          <ac:chgData name="隆誠 堀本" userId="2a8589c694f2ec76" providerId="LiveId" clId="{9A798F6F-A8B0-4AD9-9CFD-B1DDA4CA62CE}" dt="2023-12-14T08:09:14.698" v="3678" actId="478"/>
          <ac:spMkLst>
            <pc:docMk/>
            <pc:sldMk cId="3719004764" sldId="428"/>
            <ac:spMk id="34" creationId="{D6B6F1B1-80F3-55A7-C53A-2EBA2B3744AE}"/>
          </ac:spMkLst>
        </pc:spChg>
        <pc:spChg chg="mod">
          <ac:chgData name="隆誠 堀本" userId="2a8589c694f2ec76" providerId="LiveId" clId="{9A798F6F-A8B0-4AD9-9CFD-B1DDA4CA62CE}" dt="2023-12-18T07:27:51.876" v="21062" actId="20577"/>
          <ac:spMkLst>
            <pc:docMk/>
            <pc:sldMk cId="3719004764" sldId="428"/>
            <ac:spMk id="49" creationId="{3751F621-F3B3-36B2-A885-C38C8D477CA6}"/>
          </ac:spMkLst>
        </pc:spChg>
        <pc:spChg chg="mod">
          <ac:chgData name="隆誠 堀本" userId="2a8589c694f2ec76" providerId="LiveId" clId="{9A798F6F-A8B0-4AD9-9CFD-B1DDA4CA62CE}" dt="2023-12-18T07:26:49.877" v="21018"/>
          <ac:spMkLst>
            <pc:docMk/>
            <pc:sldMk cId="3719004764" sldId="428"/>
            <ac:spMk id="51" creationId="{09B3C48B-60CA-EC31-2C17-E4AC07436ADC}"/>
          </ac:spMkLst>
        </pc:spChg>
        <pc:grpChg chg="mod">
          <ac:chgData name="隆誠 堀本" userId="2a8589c694f2ec76" providerId="LiveId" clId="{9A798F6F-A8B0-4AD9-9CFD-B1DDA4CA62CE}" dt="2023-12-14T08:23:33.784" v="3877" actId="1076"/>
          <ac:grpSpMkLst>
            <pc:docMk/>
            <pc:sldMk cId="3719004764" sldId="428"/>
            <ac:grpSpMk id="47" creationId="{972A841E-0865-8630-01AB-45F41CA94D96}"/>
          </ac:grpSpMkLst>
        </pc:grpChg>
      </pc:sldChg>
      <pc:sldChg chg="addSp delSp modSp add mod modNotesTx">
        <pc:chgData name="隆誠 堀本" userId="2a8589c694f2ec76" providerId="LiveId" clId="{9A798F6F-A8B0-4AD9-9CFD-B1DDA4CA62CE}" dt="2023-12-19T10:19:16.194" v="28681" actId="478"/>
        <pc:sldMkLst>
          <pc:docMk/>
          <pc:sldMk cId="1018094499" sldId="429"/>
        </pc:sldMkLst>
        <pc:spChg chg="del">
          <ac:chgData name="隆誠 堀本" userId="2a8589c694f2ec76" providerId="LiveId" clId="{9A798F6F-A8B0-4AD9-9CFD-B1DDA4CA62CE}" dt="2023-12-19T10:19:16.194" v="28681" actId="478"/>
          <ac:spMkLst>
            <pc:docMk/>
            <pc:sldMk cId="1018094499" sldId="429"/>
            <ac:spMk id="2" creationId="{C12EF6E5-7937-AEC8-2F25-E97D8D2B9F21}"/>
          </ac:spMkLst>
        </pc:spChg>
        <pc:spChg chg="add mod">
          <ac:chgData name="隆誠 堀本" userId="2a8589c694f2ec76" providerId="LiveId" clId="{9A798F6F-A8B0-4AD9-9CFD-B1DDA4CA62CE}" dt="2023-12-18T07:30:15.001" v="21078" actId="14100"/>
          <ac:spMkLst>
            <pc:docMk/>
            <pc:sldMk cId="1018094499" sldId="429"/>
            <ac:spMk id="3" creationId="{8F081CB1-B52B-E343-6665-FE6B2F90B017}"/>
          </ac:spMkLst>
        </pc:spChg>
        <pc:spChg chg="add mod">
          <ac:chgData name="隆誠 堀本" userId="2a8589c694f2ec76" providerId="LiveId" clId="{9A798F6F-A8B0-4AD9-9CFD-B1DDA4CA62CE}" dt="2023-12-14T08:06:31.263" v="3662" actId="20577"/>
          <ac:spMkLst>
            <pc:docMk/>
            <pc:sldMk cId="1018094499" sldId="429"/>
            <ac:spMk id="4" creationId="{0C85F418-DFD6-0EAF-45D3-0781C23A178D}"/>
          </ac:spMkLst>
        </pc:spChg>
      </pc:sldChg>
      <pc:sldChg chg="addSp delSp modSp add mod ord modNotesTx">
        <pc:chgData name="隆誠 堀本" userId="2a8589c694f2ec76" providerId="LiveId" clId="{9A798F6F-A8B0-4AD9-9CFD-B1DDA4CA62CE}" dt="2023-12-18T08:42:19.867" v="21083"/>
        <pc:sldMkLst>
          <pc:docMk/>
          <pc:sldMk cId="106311688" sldId="430"/>
        </pc:sldMkLst>
        <pc:spChg chg="mod">
          <ac:chgData name="隆誠 堀本" userId="2a8589c694f2ec76" providerId="LiveId" clId="{9A798F6F-A8B0-4AD9-9CFD-B1DDA4CA62CE}" dt="2023-12-14T07:34:47.037" v="3170" actId="207"/>
          <ac:spMkLst>
            <pc:docMk/>
            <pc:sldMk cId="106311688" sldId="430"/>
            <ac:spMk id="3" creationId="{A31F4AC1-07F0-5A52-B395-B980E24123E6}"/>
          </ac:spMkLst>
        </pc:spChg>
        <pc:spChg chg="mod">
          <ac:chgData name="隆誠 堀本" userId="2a8589c694f2ec76" providerId="LiveId" clId="{9A798F6F-A8B0-4AD9-9CFD-B1DDA4CA62CE}" dt="2023-12-14T07:34:50.753" v="3171" actId="207"/>
          <ac:spMkLst>
            <pc:docMk/>
            <pc:sldMk cId="106311688" sldId="430"/>
            <ac:spMk id="6" creationId="{C68445B9-A8EA-10DA-91C0-20492AE59A38}"/>
          </ac:spMkLst>
        </pc:spChg>
        <pc:spChg chg="add del mod">
          <ac:chgData name="隆誠 堀本" userId="2a8589c694f2ec76" providerId="LiveId" clId="{9A798F6F-A8B0-4AD9-9CFD-B1DDA4CA62CE}" dt="2023-12-14T07:32:51.549" v="3154"/>
          <ac:spMkLst>
            <pc:docMk/>
            <pc:sldMk cId="106311688" sldId="430"/>
            <ac:spMk id="10" creationId="{0F8BB554-4A4E-7D6E-77BE-E3377BFA229A}"/>
          </ac:spMkLst>
        </pc:spChg>
        <pc:spChg chg="mod">
          <ac:chgData name="隆誠 堀本" userId="2a8589c694f2ec76" providerId="LiveId" clId="{9A798F6F-A8B0-4AD9-9CFD-B1DDA4CA62CE}" dt="2023-12-14T07:33:08.355" v="3156"/>
          <ac:spMkLst>
            <pc:docMk/>
            <pc:sldMk cId="106311688" sldId="430"/>
            <ac:spMk id="12" creationId="{8842F4F1-B310-8D38-0CE4-A646B527E8A2}"/>
          </ac:spMkLst>
        </pc:spChg>
        <pc:spChg chg="mod">
          <ac:chgData name="隆誠 堀本" userId="2a8589c694f2ec76" providerId="LiveId" clId="{9A798F6F-A8B0-4AD9-9CFD-B1DDA4CA62CE}" dt="2023-12-14T07:33:36.462" v="3159" actId="14100"/>
          <ac:spMkLst>
            <pc:docMk/>
            <pc:sldMk cId="106311688" sldId="430"/>
            <ac:spMk id="16" creationId="{7D2EF91D-EA21-9EC6-99ED-DE19F566F846}"/>
          </ac:spMkLst>
        </pc:spChg>
        <pc:spChg chg="mod">
          <ac:chgData name="隆誠 堀本" userId="2a8589c694f2ec76" providerId="LiveId" clId="{9A798F6F-A8B0-4AD9-9CFD-B1DDA4CA62CE}" dt="2023-12-14T07:33:08.355" v="3156"/>
          <ac:spMkLst>
            <pc:docMk/>
            <pc:sldMk cId="106311688" sldId="430"/>
            <ac:spMk id="18" creationId="{5A934030-924E-C1EB-6707-E682247DBEA9}"/>
          </ac:spMkLst>
        </pc:spChg>
        <pc:spChg chg="mod">
          <ac:chgData name="隆誠 堀本" userId="2a8589c694f2ec76" providerId="LiveId" clId="{9A798F6F-A8B0-4AD9-9CFD-B1DDA4CA62CE}" dt="2023-12-14T07:33:08.355" v="3156"/>
          <ac:spMkLst>
            <pc:docMk/>
            <pc:sldMk cId="106311688" sldId="430"/>
            <ac:spMk id="20" creationId="{99AF8921-7431-B606-D2BE-D0A0C311421C}"/>
          </ac:spMkLst>
        </pc:spChg>
        <pc:spChg chg="mod">
          <ac:chgData name="隆誠 堀本" userId="2a8589c694f2ec76" providerId="LiveId" clId="{9A798F6F-A8B0-4AD9-9CFD-B1DDA4CA62CE}" dt="2023-12-14T07:34:29.861" v="3169" actId="113"/>
          <ac:spMkLst>
            <pc:docMk/>
            <pc:sldMk cId="106311688" sldId="430"/>
            <ac:spMk id="23" creationId="{88370E30-5DFB-A0D4-5328-D593C419FA12}"/>
          </ac:spMkLst>
        </pc:spChg>
        <pc:spChg chg="mod">
          <ac:chgData name="隆誠 堀本" userId="2a8589c694f2ec76" providerId="LiveId" clId="{9A798F6F-A8B0-4AD9-9CFD-B1DDA4CA62CE}" dt="2023-12-14T07:34:08.788" v="3166" actId="1076"/>
          <ac:spMkLst>
            <pc:docMk/>
            <pc:sldMk cId="106311688" sldId="430"/>
            <ac:spMk id="24" creationId="{3BD05C65-3D0A-382F-30FF-813D8F3433FA}"/>
          </ac:spMkLst>
        </pc:spChg>
        <pc:spChg chg="mod">
          <ac:chgData name="隆誠 堀本" userId="2a8589c694f2ec76" providerId="LiveId" clId="{9A798F6F-A8B0-4AD9-9CFD-B1DDA4CA62CE}" dt="2023-12-14T07:33:08.355" v="3156"/>
          <ac:spMkLst>
            <pc:docMk/>
            <pc:sldMk cId="106311688" sldId="430"/>
            <ac:spMk id="25" creationId="{C5014043-45AE-6CC5-D192-D2677B6D8B6F}"/>
          </ac:spMkLst>
        </pc:spChg>
        <pc:spChg chg="mod">
          <ac:chgData name="隆誠 堀本" userId="2a8589c694f2ec76" providerId="LiveId" clId="{9A798F6F-A8B0-4AD9-9CFD-B1DDA4CA62CE}" dt="2023-12-14T07:33:08.355" v="3156"/>
          <ac:spMkLst>
            <pc:docMk/>
            <pc:sldMk cId="106311688" sldId="430"/>
            <ac:spMk id="26" creationId="{6A725949-06FB-E0E1-C98E-AFE54C4BED61}"/>
          </ac:spMkLst>
        </pc:spChg>
        <pc:spChg chg="mod">
          <ac:chgData name="隆誠 堀本" userId="2a8589c694f2ec76" providerId="LiveId" clId="{9A798F6F-A8B0-4AD9-9CFD-B1DDA4CA62CE}" dt="2023-12-14T07:33:08.355" v="3156"/>
          <ac:spMkLst>
            <pc:docMk/>
            <pc:sldMk cId="106311688" sldId="430"/>
            <ac:spMk id="28" creationId="{E3B863F7-4FE5-E864-42BB-516A2F5F6F83}"/>
          </ac:spMkLst>
        </pc:spChg>
        <pc:grpChg chg="add mod">
          <ac:chgData name="隆誠 堀本" userId="2a8589c694f2ec76" providerId="LiveId" clId="{9A798F6F-A8B0-4AD9-9CFD-B1DDA4CA62CE}" dt="2023-12-14T07:33:20.450" v="3158" actId="1076"/>
          <ac:grpSpMkLst>
            <pc:docMk/>
            <pc:sldMk cId="106311688" sldId="430"/>
            <ac:grpSpMk id="11" creationId="{D14ED0D8-D98C-89F9-A749-BECBB883845A}"/>
          </ac:grpSpMkLst>
        </pc:grpChg>
        <pc:grpChg chg="mod">
          <ac:chgData name="隆誠 堀本" userId="2a8589c694f2ec76" providerId="LiveId" clId="{9A798F6F-A8B0-4AD9-9CFD-B1DDA4CA62CE}" dt="2023-12-14T07:33:08.355" v="3156"/>
          <ac:grpSpMkLst>
            <pc:docMk/>
            <pc:sldMk cId="106311688" sldId="430"/>
            <ac:grpSpMk id="13" creationId="{D6970D6C-597B-575D-8DFB-EEB0DEF9161F}"/>
          </ac:grpSpMkLst>
        </pc:grpChg>
        <pc:grpChg chg="mod">
          <ac:chgData name="隆誠 堀本" userId="2a8589c694f2ec76" providerId="LiveId" clId="{9A798F6F-A8B0-4AD9-9CFD-B1DDA4CA62CE}" dt="2023-12-14T07:33:08.355" v="3156"/>
          <ac:grpSpMkLst>
            <pc:docMk/>
            <pc:sldMk cId="106311688" sldId="430"/>
            <ac:grpSpMk id="14" creationId="{8570E912-AC7D-4580-0E93-1D157DA39051}"/>
          </ac:grpSpMkLst>
        </pc:grpChg>
        <pc:cxnChg chg="mod">
          <ac:chgData name="隆誠 堀本" userId="2a8589c694f2ec76" providerId="LiveId" clId="{9A798F6F-A8B0-4AD9-9CFD-B1DDA4CA62CE}" dt="2023-12-14T07:33:08.355" v="3156"/>
          <ac:cxnSpMkLst>
            <pc:docMk/>
            <pc:sldMk cId="106311688" sldId="430"/>
            <ac:cxnSpMk id="22" creationId="{083DBC85-7A6C-3655-7329-2B1B759E5EF6}"/>
          </ac:cxnSpMkLst>
        </pc:cxnChg>
        <pc:cxnChg chg="mod">
          <ac:chgData name="隆誠 堀本" userId="2a8589c694f2ec76" providerId="LiveId" clId="{9A798F6F-A8B0-4AD9-9CFD-B1DDA4CA62CE}" dt="2023-12-14T07:33:08.355" v="3156"/>
          <ac:cxnSpMkLst>
            <pc:docMk/>
            <pc:sldMk cId="106311688" sldId="430"/>
            <ac:cxnSpMk id="27" creationId="{ADEDED6B-BE11-6ED5-5909-4242E2D15B79}"/>
          </ac:cxnSpMkLst>
        </pc:cxnChg>
      </pc:sldChg>
      <pc:sldChg chg="addSp delSp modSp add mod modNotesTx">
        <pc:chgData name="隆誠 堀本" userId="2a8589c694f2ec76" providerId="LiveId" clId="{9A798F6F-A8B0-4AD9-9CFD-B1DDA4CA62CE}" dt="2023-12-19T08:45:33.134" v="24758" actId="20577"/>
        <pc:sldMkLst>
          <pc:docMk/>
          <pc:sldMk cId="989324706" sldId="431"/>
        </pc:sldMkLst>
        <pc:spChg chg="mod">
          <ac:chgData name="隆誠 堀本" userId="2a8589c694f2ec76" providerId="LiveId" clId="{9A798F6F-A8B0-4AD9-9CFD-B1DDA4CA62CE}" dt="2023-12-15T06:28:10.112" v="3925" actId="1076"/>
          <ac:spMkLst>
            <pc:docMk/>
            <pc:sldMk cId="989324706" sldId="431"/>
            <ac:spMk id="9" creationId="{4E25FEB8-9485-7BF1-458B-EFAE8172AA7D}"/>
          </ac:spMkLst>
        </pc:spChg>
        <pc:spChg chg="add del mod">
          <ac:chgData name="隆誠 堀本" userId="2a8589c694f2ec76" providerId="LiveId" clId="{9A798F6F-A8B0-4AD9-9CFD-B1DDA4CA62CE}" dt="2023-12-15T06:28:52.797" v="3929" actId="478"/>
          <ac:spMkLst>
            <pc:docMk/>
            <pc:sldMk cId="989324706" sldId="431"/>
            <ac:spMk id="10" creationId="{080380C2-FBB2-397F-E0C9-1D1CDF7D7BD3}"/>
          </ac:spMkLst>
        </pc:spChg>
        <pc:spChg chg="del">
          <ac:chgData name="隆誠 堀本" userId="2a8589c694f2ec76" providerId="LiveId" clId="{9A798F6F-A8B0-4AD9-9CFD-B1DDA4CA62CE}" dt="2023-12-14T07:35:19.745" v="3174" actId="478"/>
          <ac:spMkLst>
            <pc:docMk/>
            <pc:sldMk cId="989324706" sldId="431"/>
            <ac:spMk id="12" creationId="{8842F4F1-B310-8D38-0CE4-A646B527E8A2}"/>
          </ac:spMkLst>
        </pc:spChg>
        <pc:spChg chg="mod">
          <ac:chgData name="隆誠 堀本" userId="2a8589c694f2ec76" providerId="LiveId" clId="{9A798F6F-A8B0-4AD9-9CFD-B1DDA4CA62CE}" dt="2023-12-15T06:28:10.112" v="3925" actId="1076"/>
          <ac:spMkLst>
            <pc:docMk/>
            <pc:sldMk cId="989324706" sldId="431"/>
            <ac:spMk id="23" creationId="{88370E30-5DFB-A0D4-5328-D593C419FA12}"/>
          </ac:spMkLst>
        </pc:spChg>
        <pc:spChg chg="add mod">
          <ac:chgData name="隆誠 堀本" userId="2a8589c694f2ec76" providerId="LiveId" clId="{9A798F6F-A8B0-4AD9-9CFD-B1DDA4CA62CE}" dt="2023-12-15T06:28:47.702" v="3928" actId="1076"/>
          <ac:spMkLst>
            <pc:docMk/>
            <pc:sldMk cId="989324706" sldId="431"/>
            <ac:spMk id="29" creationId="{81A263BB-2F5C-E872-C9DC-F189F8E1A58C}"/>
          </ac:spMkLst>
        </pc:spChg>
        <pc:grpChg chg="del">
          <ac:chgData name="隆誠 堀本" userId="2a8589c694f2ec76" providerId="LiveId" clId="{9A798F6F-A8B0-4AD9-9CFD-B1DDA4CA62CE}" dt="2023-12-15T06:28:14.631" v="3926" actId="478"/>
          <ac:grpSpMkLst>
            <pc:docMk/>
            <pc:sldMk cId="989324706" sldId="431"/>
            <ac:grpSpMk id="4" creationId="{C83B766C-7217-E2CA-8A7E-06DBF42509B9}"/>
          </ac:grpSpMkLst>
        </pc:grpChg>
        <pc:grpChg chg="del">
          <ac:chgData name="隆誠 堀本" userId="2a8589c694f2ec76" providerId="LiveId" clId="{9A798F6F-A8B0-4AD9-9CFD-B1DDA4CA62CE}" dt="2023-12-14T07:35:22.995" v="3175" actId="478"/>
          <ac:grpSpMkLst>
            <pc:docMk/>
            <pc:sldMk cId="989324706" sldId="431"/>
            <ac:grpSpMk id="11" creationId="{D14ED0D8-D98C-89F9-A749-BECBB883845A}"/>
          </ac:grpSpMkLst>
        </pc:grpChg>
        <pc:graphicFrameChg chg="add mod modGraphic">
          <ac:chgData name="隆誠 堀本" userId="2a8589c694f2ec76" providerId="LiveId" clId="{9A798F6F-A8B0-4AD9-9CFD-B1DDA4CA62CE}" dt="2023-12-17T19:38:14.631" v="4937" actId="14734"/>
          <ac:graphicFrameMkLst>
            <pc:docMk/>
            <pc:sldMk cId="989324706" sldId="431"/>
            <ac:graphicFrameMk id="30" creationId="{8E62DB77-A6A9-AF2F-5949-60E51E210978}"/>
          </ac:graphicFrameMkLst>
        </pc:graphicFrameChg>
        <pc:cxnChg chg="mod">
          <ac:chgData name="隆誠 堀本" userId="2a8589c694f2ec76" providerId="LiveId" clId="{9A798F6F-A8B0-4AD9-9CFD-B1DDA4CA62CE}" dt="2023-12-14T07:35:22.995" v="3175" actId="478"/>
          <ac:cxnSpMkLst>
            <pc:docMk/>
            <pc:sldMk cId="989324706" sldId="431"/>
            <ac:cxnSpMk id="22" creationId="{083DBC85-7A6C-3655-7329-2B1B759E5EF6}"/>
          </ac:cxnSpMkLst>
        </pc:cxnChg>
        <pc:cxnChg chg="mod">
          <ac:chgData name="隆誠 堀本" userId="2a8589c694f2ec76" providerId="LiveId" clId="{9A798F6F-A8B0-4AD9-9CFD-B1DDA4CA62CE}" dt="2023-12-14T07:35:22.995" v="3175" actId="478"/>
          <ac:cxnSpMkLst>
            <pc:docMk/>
            <pc:sldMk cId="989324706" sldId="431"/>
            <ac:cxnSpMk id="27" creationId="{ADEDED6B-BE11-6ED5-5909-4242E2D15B79}"/>
          </ac:cxnSpMkLst>
        </pc:cxnChg>
      </pc:sldChg>
      <pc:sldChg chg="addSp delSp modSp add mod ord modNotesTx">
        <pc:chgData name="隆誠 堀本" userId="2a8589c694f2ec76" providerId="LiveId" clId="{9A798F6F-A8B0-4AD9-9CFD-B1DDA4CA62CE}" dt="2023-12-19T09:49:24.545" v="27704" actId="20577"/>
        <pc:sldMkLst>
          <pc:docMk/>
          <pc:sldMk cId="3760421397" sldId="432"/>
        </pc:sldMkLst>
        <pc:spChg chg="mod">
          <ac:chgData name="隆誠 堀本" userId="2a8589c694f2ec76" providerId="LiveId" clId="{9A798F6F-A8B0-4AD9-9CFD-B1DDA4CA62CE}" dt="2023-12-14T08:25:47.445" v="3911" actId="14100"/>
          <ac:spMkLst>
            <pc:docMk/>
            <pc:sldMk cId="3760421397" sldId="432"/>
            <ac:spMk id="2" creationId="{7CAC9385-9B5C-16CF-19CA-C6AAC76A2E9A}"/>
          </ac:spMkLst>
        </pc:spChg>
        <pc:spChg chg="add mod">
          <ac:chgData name="隆誠 堀本" userId="2a8589c694f2ec76" providerId="LiveId" clId="{9A798F6F-A8B0-4AD9-9CFD-B1DDA4CA62CE}" dt="2023-12-19T07:55:05.424" v="22685" actId="1076"/>
          <ac:spMkLst>
            <pc:docMk/>
            <pc:sldMk cId="3760421397" sldId="432"/>
            <ac:spMk id="4" creationId="{E464979B-B8F8-0B98-124E-55D3A9B845BF}"/>
          </ac:spMkLst>
        </pc:spChg>
        <pc:spChg chg="add mod">
          <ac:chgData name="隆誠 堀本" userId="2a8589c694f2ec76" providerId="LiveId" clId="{9A798F6F-A8B0-4AD9-9CFD-B1DDA4CA62CE}" dt="2023-12-19T09:47:32.021" v="27639" actId="1076"/>
          <ac:spMkLst>
            <pc:docMk/>
            <pc:sldMk cId="3760421397" sldId="432"/>
            <ac:spMk id="5" creationId="{C594FBBB-84F5-02A9-3B75-3B610495F271}"/>
          </ac:spMkLst>
        </pc:spChg>
        <pc:spChg chg="add mod">
          <ac:chgData name="隆誠 堀本" userId="2a8589c694f2ec76" providerId="LiveId" clId="{9A798F6F-A8B0-4AD9-9CFD-B1DDA4CA62CE}" dt="2023-12-19T09:47:43.990" v="27640" actId="1076"/>
          <ac:spMkLst>
            <pc:docMk/>
            <pc:sldMk cId="3760421397" sldId="432"/>
            <ac:spMk id="6" creationId="{8B71E2D4-6989-A587-DAB6-1171F8D9C375}"/>
          </ac:spMkLst>
        </pc:spChg>
        <pc:spChg chg="add mod">
          <ac:chgData name="隆誠 堀本" userId="2a8589c694f2ec76" providerId="LiveId" clId="{9A798F6F-A8B0-4AD9-9CFD-B1DDA4CA62CE}" dt="2023-12-19T09:49:24.545" v="27704" actId="20577"/>
          <ac:spMkLst>
            <pc:docMk/>
            <pc:sldMk cId="3760421397" sldId="432"/>
            <ac:spMk id="7" creationId="{4577DBDA-0844-B8B9-E51A-86EED59A6920}"/>
          </ac:spMkLst>
        </pc:spChg>
        <pc:graphicFrameChg chg="del">
          <ac:chgData name="隆誠 堀本" userId="2a8589c694f2ec76" providerId="LiveId" clId="{9A798F6F-A8B0-4AD9-9CFD-B1DDA4CA62CE}" dt="2023-12-14T08:25:33.455" v="3906" actId="478"/>
          <ac:graphicFrameMkLst>
            <pc:docMk/>
            <pc:sldMk cId="3760421397" sldId="432"/>
            <ac:graphicFrameMk id="4" creationId="{042600BA-F31A-2007-D7B5-D9F22D3A5D3B}"/>
          </ac:graphicFrameMkLst>
        </pc:graphicFrameChg>
      </pc:sldChg>
      <pc:sldChg chg="add del">
        <pc:chgData name="隆誠 堀本" userId="2a8589c694f2ec76" providerId="LiveId" clId="{9A798F6F-A8B0-4AD9-9CFD-B1DDA4CA62CE}" dt="2023-12-18T01:55:19.930" v="10088" actId="2696"/>
        <pc:sldMkLst>
          <pc:docMk/>
          <pc:sldMk cId="3119722477" sldId="433"/>
        </pc:sldMkLst>
      </pc:sldChg>
      <pc:sldChg chg="addSp modSp add mod ord modNotesTx">
        <pc:chgData name="隆誠 堀本" userId="2a8589c694f2ec76" providerId="LiveId" clId="{9A798F6F-A8B0-4AD9-9CFD-B1DDA4CA62CE}" dt="2023-12-19T06:54:39.464" v="22176"/>
        <pc:sldMkLst>
          <pc:docMk/>
          <pc:sldMk cId="2384969274" sldId="434"/>
        </pc:sldMkLst>
        <pc:spChg chg="mod">
          <ac:chgData name="隆誠 堀本" userId="2a8589c694f2ec76" providerId="LiveId" clId="{9A798F6F-A8B0-4AD9-9CFD-B1DDA4CA62CE}" dt="2023-12-18T00:10:44.678" v="7643" actId="14100"/>
          <ac:spMkLst>
            <pc:docMk/>
            <pc:sldMk cId="2384969274" sldId="434"/>
            <ac:spMk id="2" creationId="{7CAC9385-9B5C-16CF-19CA-C6AAC76A2E9A}"/>
          </ac:spMkLst>
        </pc:spChg>
        <pc:spChg chg="add mod">
          <ac:chgData name="隆誠 堀本" userId="2a8589c694f2ec76" providerId="LiveId" clId="{9A798F6F-A8B0-4AD9-9CFD-B1DDA4CA62CE}" dt="2023-12-18T00:22:02.633" v="8064" actId="20577"/>
          <ac:spMkLst>
            <pc:docMk/>
            <pc:sldMk cId="2384969274" sldId="434"/>
            <ac:spMk id="4" creationId="{F02A87EE-A03A-E6C3-4059-1B0FF632B93F}"/>
          </ac:spMkLst>
        </pc:spChg>
        <pc:spChg chg="add mod">
          <ac:chgData name="隆誠 堀本" userId="2a8589c694f2ec76" providerId="LiveId" clId="{9A798F6F-A8B0-4AD9-9CFD-B1DDA4CA62CE}" dt="2023-12-18T00:28:08.898" v="8273" actId="14100"/>
          <ac:spMkLst>
            <pc:docMk/>
            <pc:sldMk cId="2384969274" sldId="434"/>
            <ac:spMk id="5" creationId="{932EE73D-C875-8D01-EAC3-9ABFC0447121}"/>
          </ac:spMkLst>
        </pc:spChg>
        <pc:spChg chg="add mod">
          <ac:chgData name="隆誠 堀本" userId="2a8589c694f2ec76" providerId="LiveId" clId="{9A798F6F-A8B0-4AD9-9CFD-B1DDA4CA62CE}" dt="2023-12-18T00:32:28.610" v="8451" actId="1076"/>
          <ac:spMkLst>
            <pc:docMk/>
            <pc:sldMk cId="2384969274" sldId="434"/>
            <ac:spMk id="6" creationId="{90C503A0-0931-D6EF-6F0A-97931E158A5B}"/>
          </ac:spMkLst>
        </pc:spChg>
      </pc:sldChg>
      <pc:sldChg chg="addSp delSp modSp add del">
        <pc:chgData name="隆誠 堀本" userId="2a8589c694f2ec76" providerId="LiveId" clId="{9A798F6F-A8B0-4AD9-9CFD-B1DDA4CA62CE}" dt="2023-12-18T00:29:28.632" v="8281" actId="2696"/>
        <pc:sldMkLst>
          <pc:docMk/>
          <pc:sldMk cId="3771604535" sldId="435"/>
        </pc:sldMkLst>
        <pc:spChg chg="add del mod">
          <ac:chgData name="隆誠 堀本" userId="2a8589c694f2ec76" providerId="LiveId" clId="{9A798F6F-A8B0-4AD9-9CFD-B1DDA4CA62CE}" dt="2023-12-18T00:29:21.668" v="8279"/>
          <ac:spMkLst>
            <pc:docMk/>
            <pc:sldMk cId="3771604535" sldId="435"/>
            <ac:spMk id="4" creationId="{B01A477C-7FE2-6510-D281-2B6F44A625EE}"/>
          </ac:spMkLst>
        </pc:spChg>
      </pc:sldChg>
      <pc:sldChg chg="modSp add del mod">
        <pc:chgData name="隆誠 堀本" userId="2a8589c694f2ec76" providerId="LiveId" clId="{9A798F6F-A8B0-4AD9-9CFD-B1DDA4CA62CE}" dt="2023-12-17T20:01:07.913" v="5345" actId="2696"/>
        <pc:sldMkLst>
          <pc:docMk/>
          <pc:sldMk cId="1444820395" sldId="436"/>
        </pc:sldMkLst>
        <pc:spChg chg="mod">
          <ac:chgData name="隆誠 堀本" userId="2a8589c694f2ec76" providerId="LiveId" clId="{9A798F6F-A8B0-4AD9-9CFD-B1DDA4CA62CE}" dt="2023-12-15T06:57:37.839" v="4096" actId="20577"/>
          <ac:spMkLst>
            <pc:docMk/>
            <pc:sldMk cId="1444820395" sldId="436"/>
            <ac:spMk id="3" creationId="{6B9C32E5-ACEF-74BE-DB7E-6BD0002E7F11}"/>
          </ac:spMkLst>
        </pc:spChg>
        <pc:spChg chg="mod">
          <ac:chgData name="隆誠 堀本" userId="2a8589c694f2ec76" providerId="LiveId" clId="{9A798F6F-A8B0-4AD9-9CFD-B1DDA4CA62CE}" dt="2023-12-15T06:57:25.539" v="4084" actId="20577"/>
          <ac:spMkLst>
            <pc:docMk/>
            <pc:sldMk cId="1444820395" sldId="436"/>
            <ac:spMk id="15" creationId="{22FB7278-70CF-492A-EA6F-9E9DF81E4DBD}"/>
          </ac:spMkLst>
        </pc:spChg>
      </pc:sldChg>
      <pc:sldChg chg="addSp delSp modSp add mod modNotesTx">
        <pc:chgData name="隆誠 堀本" userId="2a8589c694f2ec76" providerId="LiveId" clId="{9A798F6F-A8B0-4AD9-9CFD-B1DDA4CA62CE}" dt="2023-12-19T10:20:01.304" v="28694" actId="478"/>
        <pc:sldMkLst>
          <pc:docMk/>
          <pc:sldMk cId="2173088162" sldId="437"/>
        </pc:sldMkLst>
        <pc:spChg chg="add mod">
          <ac:chgData name="隆誠 堀本" userId="2a8589c694f2ec76" providerId="LiveId" clId="{9A798F6F-A8B0-4AD9-9CFD-B1DDA4CA62CE}" dt="2023-12-19T08:31:01.346" v="23958" actId="1076"/>
          <ac:spMkLst>
            <pc:docMk/>
            <pc:sldMk cId="2173088162" sldId="437"/>
            <ac:spMk id="2" creationId="{C278A9B7-E04C-12D5-A0C5-5A955C815FA3}"/>
          </ac:spMkLst>
        </pc:spChg>
        <pc:spChg chg="del">
          <ac:chgData name="隆誠 堀本" userId="2a8589c694f2ec76" providerId="LiveId" clId="{9A798F6F-A8B0-4AD9-9CFD-B1DDA4CA62CE}" dt="2023-12-19T10:20:01.304" v="28694" actId="478"/>
          <ac:spMkLst>
            <pc:docMk/>
            <pc:sldMk cId="2173088162" sldId="437"/>
            <ac:spMk id="4" creationId="{DF84744E-3487-6025-46EA-7B7B099E8135}"/>
          </ac:spMkLst>
        </pc:spChg>
        <pc:spChg chg="add del mod">
          <ac:chgData name="隆誠 堀本" userId="2a8589c694f2ec76" providerId="LiveId" clId="{9A798F6F-A8B0-4AD9-9CFD-B1DDA4CA62CE}" dt="2023-12-17T19:25:18.604" v="4694" actId="478"/>
          <ac:spMkLst>
            <pc:docMk/>
            <pc:sldMk cId="2173088162" sldId="437"/>
            <ac:spMk id="7" creationId="{5A8ABB6F-9210-C4CB-36A8-9836FF8FF0CB}"/>
          </ac:spMkLst>
        </pc:spChg>
        <pc:spChg chg="add mod">
          <ac:chgData name="隆誠 堀本" userId="2a8589c694f2ec76" providerId="LiveId" clId="{9A798F6F-A8B0-4AD9-9CFD-B1DDA4CA62CE}" dt="2023-12-19T08:30:55.381" v="23957" actId="1076"/>
          <ac:spMkLst>
            <pc:docMk/>
            <pc:sldMk cId="2173088162" sldId="437"/>
            <ac:spMk id="8" creationId="{EE346283-5162-9F5C-C3DB-516BB4483EE8}"/>
          </ac:spMkLst>
        </pc:spChg>
        <pc:spChg chg="add mod ord">
          <ac:chgData name="隆誠 堀本" userId="2a8589c694f2ec76" providerId="LiveId" clId="{9A798F6F-A8B0-4AD9-9CFD-B1DDA4CA62CE}" dt="2023-12-19T08:30:50.909" v="23956" actId="1076"/>
          <ac:spMkLst>
            <pc:docMk/>
            <pc:sldMk cId="2173088162" sldId="437"/>
            <ac:spMk id="9" creationId="{BF053BB4-45B2-0A7C-12F1-43F6180BBBBD}"/>
          </ac:spMkLst>
        </pc:spChg>
        <pc:spChg chg="add mod">
          <ac:chgData name="隆誠 堀本" userId="2a8589c694f2ec76" providerId="LiveId" clId="{9A798F6F-A8B0-4AD9-9CFD-B1DDA4CA62CE}" dt="2023-12-19T08:30:45.460" v="23955" actId="1076"/>
          <ac:spMkLst>
            <pc:docMk/>
            <pc:sldMk cId="2173088162" sldId="437"/>
            <ac:spMk id="10" creationId="{570ED11F-8989-1DE7-FE3F-556BDC3F7664}"/>
          </ac:spMkLst>
        </pc:spChg>
        <pc:picChg chg="del">
          <ac:chgData name="隆誠 堀本" userId="2a8589c694f2ec76" providerId="LiveId" clId="{9A798F6F-A8B0-4AD9-9CFD-B1DDA4CA62CE}" dt="2023-12-17T19:21:06.526" v="4479" actId="478"/>
          <ac:picMkLst>
            <pc:docMk/>
            <pc:sldMk cId="2173088162" sldId="437"/>
            <ac:picMk id="3" creationId="{75C3DC36-85ED-F8D2-6852-7455A5DCB3E9}"/>
          </ac:picMkLst>
        </pc:picChg>
        <pc:picChg chg="add mod">
          <ac:chgData name="隆誠 堀本" userId="2a8589c694f2ec76" providerId="LiveId" clId="{9A798F6F-A8B0-4AD9-9CFD-B1DDA4CA62CE}" dt="2023-12-19T08:31:06.280" v="23959" actId="14100"/>
          <ac:picMkLst>
            <pc:docMk/>
            <pc:sldMk cId="2173088162" sldId="437"/>
            <ac:picMk id="11" creationId="{31C87159-CE00-8A3F-382B-C444964014BB}"/>
          </ac:picMkLst>
        </pc:picChg>
      </pc:sldChg>
      <pc:sldChg chg="modSp add del mod modNotesTx">
        <pc:chgData name="隆誠 堀本" userId="2a8589c694f2ec76" providerId="LiveId" clId="{9A798F6F-A8B0-4AD9-9CFD-B1DDA4CA62CE}" dt="2023-12-19T06:37:41.296" v="22085" actId="2696"/>
        <pc:sldMkLst>
          <pc:docMk/>
          <pc:sldMk cId="237438339" sldId="438"/>
        </pc:sldMkLst>
        <pc:spChg chg="mod">
          <ac:chgData name="隆誠 堀本" userId="2a8589c694f2ec76" providerId="LiveId" clId="{9A798F6F-A8B0-4AD9-9CFD-B1DDA4CA62CE}" dt="2023-12-17T19:27:06.292" v="4713" actId="20577"/>
          <ac:spMkLst>
            <pc:docMk/>
            <pc:sldMk cId="237438339" sldId="438"/>
            <ac:spMk id="2" creationId="{C278A9B7-E04C-12D5-A0C5-5A955C815FA3}"/>
          </ac:spMkLst>
        </pc:spChg>
        <pc:spChg chg="mod">
          <ac:chgData name="隆誠 堀本" userId="2a8589c694f2ec76" providerId="LiveId" clId="{9A798F6F-A8B0-4AD9-9CFD-B1DDA4CA62CE}" dt="2023-12-17T19:28:12.985" v="4790" actId="20577"/>
          <ac:spMkLst>
            <pc:docMk/>
            <pc:sldMk cId="237438339" sldId="438"/>
            <ac:spMk id="8" creationId="{EE346283-5162-9F5C-C3DB-516BB4483EE8}"/>
          </ac:spMkLst>
        </pc:spChg>
      </pc:sldChg>
      <pc:sldChg chg="addSp delSp modSp add mod ord modNotesTx">
        <pc:chgData name="隆誠 堀本" userId="2a8589c694f2ec76" providerId="LiveId" clId="{9A798F6F-A8B0-4AD9-9CFD-B1DDA4CA62CE}" dt="2023-12-19T10:21:00.251" v="28707" actId="478"/>
        <pc:sldMkLst>
          <pc:docMk/>
          <pc:sldMk cId="3892997594" sldId="439"/>
        </pc:sldMkLst>
        <pc:spChg chg="del">
          <ac:chgData name="隆誠 堀本" userId="2a8589c694f2ec76" providerId="LiveId" clId="{9A798F6F-A8B0-4AD9-9CFD-B1DDA4CA62CE}" dt="2023-12-19T10:21:00.251" v="28707" actId="478"/>
          <ac:spMkLst>
            <pc:docMk/>
            <pc:sldMk cId="3892997594" sldId="439"/>
            <ac:spMk id="2" creationId="{26179D5D-F998-650C-2FCC-C8CB92C70565}"/>
          </ac:spMkLst>
        </pc:spChg>
        <pc:spChg chg="mod">
          <ac:chgData name="隆誠 堀本" userId="2a8589c694f2ec76" providerId="LiveId" clId="{9A798F6F-A8B0-4AD9-9CFD-B1DDA4CA62CE}" dt="2023-12-19T05:44:03.241" v="21559" actId="207"/>
          <ac:spMkLst>
            <pc:docMk/>
            <pc:sldMk cId="3892997594" sldId="439"/>
            <ac:spMk id="6" creationId="{C68445B9-A8EA-10DA-91C0-20492AE59A38}"/>
          </ac:spMkLst>
        </pc:spChg>
        <pc:spChg chg="mod">
          <ac:chgData name="隆誠 堀本" userId="2a8589c694f2ec76" providerId="LiveId" clId="{9A798F6F-A8B0-4AD9-9CFD-B1DDA4CA62CE}" dt="2023-12-19T05:43:44.977" v="21557" actId="207"/>
          <ac:spMkLst>
            <pc:docMk/>
            <pc:sldMk cId="3892997594" sldId="439"/>
            <ac:spMk id="9" creationId="{4E25FEB8-9485-7BF1-458B-EFAE8172AA7D}"/>
          </ac:spMkLst>
        </pc:spChg>
        <pc:spChg chg="add del mod">
          <ac:chgData name="隆誠 堀本" userId="2a8589c694f2ec76" providerId="LiveId" clId="{9A798F6F-A8B0-4AD9-9CFD-B1DDA4CA62CE}" dt="2023-12-18T08:42:11.514" v="21081" actId="478"/>
          <ac:spMkLst>
            <pc:docMk/>
            <pc:sldMk cId="3892997594" sldId="439"/>
            <ac:spMk id="10" creationId="{D1FEDEEF-5264-5A60-920A-2DDE281A523F}"/>
          </ac:spMkLst>
        </pc:spChg>
        <pc:spChg chg="mod">
          <ac:chgData name="隆誠 堀本" userId="2a8589c694f2ec76" providerId="LiveId" clId="{9A798F6F-A8B0-4AD9-9CFD-B1DDA4CA62CE}" dt="2023-12-17T19:32:32.294" v="4847" actId="1076"/>
          <ac:spMkLst>
            <pc:docMk/>
            <pc:sldMk cId="3892997594" sldId="439"/>
            <ac:spMk id="12" creationId="{8842F4F1-B310-8D38-0CE4-A646B527E8A2}"/>
          </ac:spMkLst>
        </pc:spChg>
        <pc:spChg chg="mod">
          <ac:chgData name="隆誠 堀本" userId="2a8589c694f2ec76" providerId="LiveId" clId="{9A798F6F-A8B0-4AD9-9CFD-B1DDA4CA62CE}" dt="2023-12-19T05:40:25.842" v="21522" actId="1076"/>
          <ac:spMkLst>
            <pc:docMk/>
            <pc:sldMk cId="3892997594" sldId="439"/>
            <ac:spMk id="16" creationId="{7D2EF91D-EA21-9EC6-99ED-DE19F566F846}"/>
          </ac:spMkLst>
        </pc:spChg>
        <pc:spChg chg="mod">
          <ac:chgData name="隆誠 堀本" userId="2a8589c694f2ec76" providerId="LiveId" clId="{9A798F6F-A8B0-4AD9-9CFD-B1DDA4CA62CE}" dt="2023-12-19T06:03:50.706" v="21735" actId="14100"/>
          <ac:spMkLst>
            <pc:docMk/>
            <pc:sldMk cId="3892997594" sldId="439"/>
            <ac:spMk id="17" creationId="{B7366AC2-D6A5-697C-F213-FBAE00BFE641}"/>
          </ac:spMkLst>
        </pc:spChg>
        <pc:spChg chg="mod">
          <ac:chgData name="隆誠 堀本" userId="2a8589c694f2ec76" providerId="LiveId" clId="{9A798F6F-A8B0-4AD9-9CFD-B1DDA4CA62CE}" dt="2023-12-19T05:39:17.962" v="21513" actId="14100"/>
          <ac:spMkLst>
            <pc:docMk/>
            <pc:sldMk cId="3892997594" sldId="439"/>
            <ac:spMk id="18" creationId="{5A934030-924E-C1EB-6707-E682247DBEA9}"/>
          </ac:spMkLst>
        </pc:spChg>
        <pc:spChg chg="mod">
          <ac:chgData name="隆誠 堀本" userId="2a8589c694f2ec76" providerId="LiveId" clId="{9A798F6F-A8B0-4AD9-9CFD-B1DDA4CA62CE}" dt="2023-12-19T05:40:10.664" v="21521" actId="14100"/>
          <ac:spMkLst>
            <pc:docMk/>
            <pc:sldMk cId="3892997594" sldId="439"/>
            <ac:spMk id="20" creationId="{99AF8921-7431-B606-D2BE-D0A0C311421C}"/>
          </ac:spMkLst>
        </pc:spChg>
        <pc:spChg chg="mod">
          <ac:chgData name="隆誠 堀本" userId="2a8589c694f2ec76" providerId="LiveId" clId="{9A798F6F-A8B0-4AD9-9CFD-B1DDA4CA62CE}" dt="2023-12-19T05:43:51.818" v="21558" actId="207"/>
          <ac:spMkLst>
            <pc:docMk/>
            <pc:sldMk cId="3892997594" sldId="439"/>
            <ac:spMk id="23" creationId="{88370E30-5DFB-A0D4-5328-D593C419FA12}"/>
          </ac:spMkLst>
        </pc:spChg>
        <pc:spChg chg="mod">
          <ac:chgData name="隆誠 堀本" userId="2a8589c694f2ec76" providerId="LiveId" clId="{9A798F6F-A8B0-4AD9-9CFD-B1DDA4CA62CE}" dt="2023-12-17T19:33:18.675" v="4879" actId="20577"/>
          <ac:spMkLst>
            <pc:docMk/>
            <pc:sldMk cId="3892997594" sldId="439"/>
            <ac:spMk id="24" creationId="{3BD05C65-3D0A-382F-30FF-813D8F3433FA}"/>
          </ac:spMkLst>
        </pc:spChg>
        <pc:spChg chg="mod">
          <ac:chgData name="隆誠 堀本" userId="2a8589c694f2ec76" providerId="LiveId" clId="{9A798F6F-A8B0-4AD9-9CFD-B1DDA4CA62CE}" dt="2023-12-19T05:40:43.825" v="21523" actId="1076"/>
          <ac:spMkLst>
            <pc:docMk/>
            <pc:sldMk cId="3892997594" sldId="439"/>
            <ac:spMk id="25" creationId="{C5014043-45AE-6CC5-D192-D2677B6D8B6F}"/>
          </ac:spMkLst>
        </pc:spChg>
        <pc:spChg chg="mod">
          <ac:chgData name="隆誠 堀本" userId="2a8589c694f2ec76" providerId="LiveId" clId="{9A798F6F-A8B0-4AD9-9CFD-B1DDA4CA62CE}" dt="2023-12-19T05:40:43.825" v="21523" actId="1076"/>
          <ac:spMkLst>
            <pc:docMk/>
            <pc:sldMk cId="3892997594" sldId="439"/>
            <ac:spMk id="26" creationId="{6A725949-06FB-E0E1-C98E-AFE54C4BED61}"/>
          </ac:spMkLst>
        </pc:spChg>
        <pc:spChg chg="mod">
          <ac:chgData name="隆誠 堀本" userId="2a8589c694f2ec76" providerId="LiveId" clId="{9A798F6F-A8B0-4AD9-9CFD-B1DDA4CA62CE}" dt="2023-12-19T05:40:43.825" v="21523" actId="1076"/>
          <ac:spMkLst>
            <pc:docMk/>
            <pc:sldMk cId="3892997594" sldId="439"/>
            <ac:spMk id="28" creationId="{E3B863F7-4FE5-E864-42BB-516A2F5F6F83}"/>
          </ac:spMkLst>
        </pc:spChg>
        <pc:spChg chg="add del mod">
          <ac:chgData name="隆誠 堀本" userId="2a8589c694f2ec76" providerId="LiveId" clId="{9A798F6F-A8B0-4AD9-9CFD-B1DDA4CA62CE}" dt="2023-12-17T19:35:54.373" v="4894" actId="478"/>
          <ac:spMkLst>
            <pc:docMk/>
            <pc:sldMk cId="3892997594" sldId="439"/>
            <ac:spMk id="29" creationId="{B41099D7-A7BE-D54A-5627-F178025BDB45}"/>
          </ac:spMkLst>
        </pc:spChg>
        <pc:spChg chg="add del mod">
          <ac:chgData name="隆誠 堀本" userId="2a8589c694f2ec76" providerId="LiveId" clId="{9A798F6F-A8B0-4AD9-9CFD-B1DDA4CA62CE}" dt="2023-12-18T08:42:09.673" v="21080" actId="478"/>
          <ac:spMkLst>
            <pc:docMk/>
            <pc:sldMk cId="3892997594" sldId="439"/>
            <ac:spMk id="30" creationId="{1510F8EA-4F07-286F-E9C0-30F327EA2AA3}"/>
          </ac:spMkLst>
        </pc:spChg>
        <pc:spChg chg="add mod">
          <ac:chgData name="隆誠 堀本" userId="2a8589c694f2ec76" providerId="LiveId" clId="{9A798F6F-A8B0-4AD9-9CFD-B1DDA4CA62CE}" dt="2023-12-19T05:41:08.322" v="21530" actId="1076"/>
          <ac:spMkLst>
            <pc:docMk/>
            <pc:sldMk cId="3892997594" sldId="439"/>
            <ac:spMk id="40" creationId="{0F11CAAC-FBA2-E39A-D4F5-032AFB151BA1}"/>
          </ac:spMkLst>
        </pc:spChg>
        <pc:spChg chg="add mod">
          <ac:chgData name="隆誠 堀本" userId="2a8589c694f2ec76" providerId="LiveId" clId="{9A798F6F-A8B0-4AD9-9CFD-B1DDA4CA62CE}" dt="2023-12-19T05:41:31.031" v="21541" actId="1076"/>
          <ac:spMkLst>
            <pc:docMk/>
            <pc:sldMk cId="3892997594" sldId="439"/>
            <ac:spMk id="42" creationId="{06156123-3F83-71E8-1F59-0833981D95C0}"/>
          </ac:spMkLst>
        </pc:spChg>
        <pc:spChg chg="add mod">
          <ac:chgData name="隆誠 堀本" userId="2a8589c694f2ec76" providerId="LiveId" clId="{9A798F6F-A8B0-4AD9-9CFD-B1DDA4CA62CE}" dt="2023-12-19T05:41:53.228" v="21548" actId="1076"/>
          <ac:spMkLst>
            <pc:docMk/>
            <pc:sldMk cId="3892997594" sldId="439"/>
            <ac:spMk id="44" creationId="{4CED8A90-8407-F12A-37DE-DC467E75CBB7}"/>
          </ac:spMkLst>
        </pc:spChg>
        <pc:grpChg chg="mod">
          <ac:chgData name="隆誠 堀本" userId="2a8589c694f2ec76" providerId="LiveId" clId="{9A798F6F-A8B0-4AD9-9CFD-B1DDA4CA62CE}" dt="2023-12-17T19:36:21.129" v="4900" actId="1076"/>
          <ac:grpSpMkLst>
            <pc:docMk/>
            <pc:sldMk cId="3892997594" sldId="439"/>
            <ac:grpSpMk id="11" creationId="{D14ED0D8-D98C-89F9-A749-BECBB883845A}"/>
          </ac:grpSpMkLst>
        </pc:grpChg>
        <pc:cxnChg chg="mod">
          <ac:chgData name="隆誠 堀本" userId="2a8589c694f2ec76" providerId="LiveId" clId="{9A798F6F-A8B0-4AD9-9CFD-B1DDA4CA62CE}" dt="2023-12-19T05:40:10.664" v="21521" actId="14100"/>
          <ac:cxnSpMkLst>
            <pc:docMk/>
            <pc:sldMk cId="3892997594" sldId="439"/>
            <ac:cxnSpMk id="22" creationId="{083DBC85-7A6C-3655-7329-2B1B759E5EF6}"/>
          </ac:cxnSpMkLst>
        </pc:cxnChg>
        <pc:cxnChg chg="mod">
          <ac:chgData name="隆誠 堀本" userId="2a8589c694f2ec76" providerId="LiveId" clId="{9A798F6F-A8B0-4AD9-9CFD-B1DDA4CA62CE}" dt="2023-12-19T05:40:43.825" v="21523" actId="1076"/>
          <ac:cxnSpMkLst>
            <pc:docMk/>
            <pc:sldMk cId="3892997594" sldId="439"/>
            <ac:cxnSpMk id="27" creationId="{ADEDED6B-BE11-6ED5-5909-4242E2D15B79}"/>
          </ac:cxnSpMkLst>
        </pc:cxnChg>
      </pc:sldChg>
      <pc:sldChg chg="addSp delSp modSp add mod modNotesTx">
        <pc:chgData name="隆誠 堀本" userId="2a8589c694f2ec76" providerId="LiveId" clId="{9A798F6F-A8B0-4AD9-9CFD-B1DDA4CA62CE}" dt="2023-12-20T02:40:07.316" v="28787" actId="20577"/>
        <pc:sldMkLst>
          <pc:docMk/>
          <pc:sldMk cId="783251379" sldId="440"/>
        </pc:sldMkLst>
        <pc:spChg chg="del mod">
          <ac:chgData name="隆誠 堀本" userId="2a8589c694f2ec76" providerId="LiveId" clId="{9A798F6F-A8B0-4AD9-9CFD-B1DDA4CA62CE}" dt="2023-12-17T20:23:38.459" v="5602" actId="478"/>
          <ac:spMkLst>
            <pc:docMk/>
            <pc:sldMk cId="783251379" sldId="440"/>
            <ac:spMk id="3" creationId="{6B9C32E5-ACEF-74BE-DB7E-6BD0002E7F11}"/>
          </ac:spMkLst>
        </pc:spChg>
        <pc:spChg chg="add del mod">
          <ac:chgData name="隆誠 堀本" userId="2a8589c694f2ec76" providerId="LiveId" clId="{9A798F6F-A8B0-4AD9-9CFD-B1DDA4CA62CE}" dt="2023-12-19T09:09:42.421" v="25683" actId="478"/>
          <ac:spMkLst>
            <pc:docMk/>
            <pc:sldMk cId="783251379" sldId="440"/>
            <ac:spMk id="6" creationId="{87A99DE2-8475-E0F9-4F46-EE51175B7992}"/>
          </ac:spMkLst>
        </pc:spChg>
        <pc:spChg chg="add del mod">
          <ac:chgData name="隆誠 堀本" userId="2a8589c694f2ec76" providerId="LiveId" clId="{9A798F6F-A8B0-4AD9-9CFD-B1DDA4CA62CE}" dt="2023-12-19T09:09:37.437" v="25680" actId="478"/>
          <ac:spMkLst>
            <pc:docMk/>
            <pc:sldMk cId="783251379" sldId="440"/>
            <ac:spMk id="7" creationId="{99B6A72E-DFFC-D6D7-B10A-9669BD41C166}"/>
          </ac:spMkLst>
        </pc:spChg>
        <pc:spChg chg="mod">
          <ac:chgData name="隆誠 堀本" userId="2a8589c694f2ec76" providerId="LiveId" clId="{9A798F6F-A8B0-4AD9-9CFD-B1DDA4CA62CE}" dt="2023-12-19T09:04:28.561" v="25488" actId="14100"/>
          <ac:spMkLst>
            <pc:docMk/>
            <pc:sldMk cId="783251379" sldId="440"/>
            <ac:spMk id="8" creationId="{115C2C2E-D576-AB37-1B58-2205EC241068}"/>
          </ac:spMkLst>
        </pc:spChg>
        <pc:spChg chg="add del mod">
          <ac:chgData name="隆誠 堀本" userId="2a8589c694f2ec76" providerId="LiveId" clId="{9A798F6F-A8B0-4AD9-9CFD-B1DDA4CA62CE}" dt="2023-12-19T09:09:40.410" v="25682" actId="478"/>
          <ac:spMkLst>
            <pc:docMk/>
            <pc:sldMk cId="783251379" sldId="440"/>
            <ac:spMk id="9" creationId="{CE35725C-556B-BAA4-4F82-CC764C8E2703}"/>
          </ac:spMkLst>
        </pc:spChg>
        <pc:spChg chg="add mod">
          <ac:chgData name="隆誠 堀本" userId="2a8589c694f2ec76" providerId="LiveId" clId="{9A798F6F-A8B0-4AD9-9CFD-B1DDA4CA62CE}" dt="2023-12-19T08:59:52.592" v="25416" actId="14100"/>
          <ac:spMkLst>
            <pc:docMk/>
            <pc:sldMk cId="783251379" sldId="440"/>
            <ac:spMk id="10" creationId="{E9F10AAA-3B5C-6706-6824-9459E9EE3840}"/>
          </ac:spMkLst>
        </pc:spChg>
        <pc:spChg chg="add mod">
          <ac:chgData name="隆誠 堀本" userId="2a8589c694f2ec76" providerId="LiveId" clId="{9A798F6F-A8B0-4AD9-9CFD-B1DDA4CA62CE}" dt="2023-12-19T09:00:28.923" v="25423" actId="1076"/>
          <ac:spMkLst>
            <pc:docMk/>
            <pc:sldMk cId="783251379" sldId="440"/>
            <ac:spMk id="11" creationId="{11F02275-C661-06DA-8341-8A917091A249}"/>
          </ac:spMkLst>
        </pc:spChg>
        <pc:spChg chg="del">
          <ac:chgData name="隆誠 堀本" userId="2a8589c694f2ec76" providerId="LiveId" clId="{9A798F6F-A8B0-4AD9-9CFD-B1DDA4CA62CE}" dt="2023-12-17T20:08:58.103" v="5390" actId="478"/>
          <ac:spMkLst>
            <pc:docMk/>
            <pc:sldMk cId="783251379" sldId="440"/>
            <ac:spMk id="13" creationId="{DB5E98A6-AEE0-E0A6-835A-D0AF88DCF8A2}"/>
          </ac:spMkLst>
        </pc:spChg>
        <pc:spChg chg="del mod">
          <ac:chgData name="隆誠 堀本" userId="2a8589c694f2ec76" providerId="LiveId" clId="{9A798F6F-A8B0-4AD9-9CFD-B1DDA4CA62CE}" dt="2023-12-17T20:23:35.511" v="5601" actId="478"/>
          <ac:spMkLst>
            <pc:docMk/>
            <pc:sldMk cId="783251379" sldId="440"/>
            <ac:spMk id="15" creationId="{22FB7278-70CF-492A-EA6F-9E9DF81E4DBD}"/>
          </ac:spMkLst>
        </pc:spChg>
        <pc:spChg chg="del">
          <ac:chgData name="隆誠 堀本" userId="2a8589c694f2ec76" providerId="LiveId" clId="{9A798F6F-A8B0-4AD9-9CFD-B1DDA4CA62CE}" dt="2023-12-17T20:08:45.024" v="5388" actId="478"/>
          <ac:spMkLst>
            <pc:docMk/>
            <pc:sldMk cId="783251379" sldId="440"/>
            <ac:spMk id="16" creationId="{2A50C8E3-78AC-9C42-1EEF-0FDF2E646774}"/>
          </ac:spMkLst>
        </pc:spChg>
        <pc:spChg chg="add mod">
          <ac:chgData name="隆誠 堀本" userId="2a8589c694f2ec76" providerId="LiveId" clId="{9A798F6F-A8B0-4AD9-9CFD-B1DDA4CA62CE}" dt="2023-12-19T08:59:56.897" v="25417" actId="14100"/>
          <ac:spMkLst>
            <pc:docMk/>
            <pc:sldMk cId="783251379" sldId="440"/>
            <ac:spMk id="27" creationId="{209367C9-E604-0982-4D8B-FB2C5A21AF78}"/>
          </ac:spMkLst>
        </pc:spChg>
        <pc:spChg chg="add mod ord">
          <ac:chgData name="隆誠 堀本" userId="2a8589c694f2ec76" providerId="LiveId" clId="{9A798F6F-A8B0-4AD9-9CFD-B1DDA4CA62CE}" dt="2023-12-19T09:00:45.928" v="25425" actId="1076"/>
          <ac:spMkLst>
            <pc:docMk/>
            <pc:sldMk cId="783251379" sldId="440"/>
            <ac:spMk id="28" creationId="{F8159463-0E86-857E-49A6-63D65F5B58C3}"/>
          </ac:spMkLst>
        </pc:spChg>
        <pc:spChg chg="add del mod">
          <ac:chgData name="隆誠 堀本" userId="2a8589c694f2ec76" providerId="LiveId" clId="{9A798F6F-A8B0-4AD9-9CFD-B1DDA4CA62CE}" dt="2023-12-19T09:03:40.776" v="25473" actId="164"/>
          <ac:spMkLst>
            <pc:docMk/>
            <pc:sldMk cId="783251379" sldId="440"/>
            <ac:spMk id="44" creationId="{6C395B88-0604-125F-CC4D-8634DD6D8CAE}"/>
          </ac:spMkLst>
        </pc:spChg>
        <pc:spChg chg="add del mod">
          <ac:chgData name="隆誠 堀本" userId="2a8589c694f2ec76" providerId="LiveId" clId="{9A798F6F-A8B0-4AD9-9CFD-B1DDA4CA62CE}" dt="2023-12-19T09:03:40.776" v="25473" actId="164"/>
          <ac:spMkLst>
            <pc:docMk/>
            <pc:sldMk cId="783251379" sldId="440"/>
            <ac:spMk id="45" creationId="{FE2E7924-857E-56F1-06B4-BF06A0F2BF0A}"/>
          </ac:spMkLst>
        </pc:spChg>
        <pc:spChg chg="add del mod">
          <ac:chgData name="隆誠 堀本" userId="2a8589c694f2ec76" providerId="LiveId" clId="{9A798F6F-A8B0-4AD9-9CFD-B1DDA4CA62CE}" dt="2023-12-19T09:03:40.776" v="25473" actId="164"/>
          <ac:spMkLst>
            <pc:docMk/>
            <pc:sldMk cId="783251379" sldId="440"/>
            <ac:spMk id="46" creationId="{A385272E-5295-3D36-B578-219DB018B04D}"/>
          </ac:spMkLst>
        </pc:spChg>
        <pc:spChg chg="add del">
          <ac:chgData name="隆誠 堀本" userId="2a8589c694f2ec76" providerId="LiveId" clId="{9A798F6F-A8B0-4AD9-9CFD-B1DDA4CA62CE}" dt="2023-12-19T09:02:46.895" v="25448" actId="22"/>
          <ac:spMkLst>
            <pc:docMk/>
            <pc:sldMk cId="783251379" sldId="440"/>
            <ac:spMk id="48" creationId="{C4E3258F-BE2F-C9CC-E00D-F515A86BAF11}"/>
          </ac:spMkLst>
        </pc:spChg>
        <pc:spChg chg="add del mod">
          <ac:chgData name="隆誠 堀本" userId="2a8589c694f2ec76" providerId="LiveId" clId="{9A798F6F-A8B0-4AD9-9CFD-B1DDA4CA62CE}" dt="2023-12-19T09:04:01.832" v="25477" actId="14100"/>
          <ac:spMkLst>
            <pc:docMk/>
            <pc:sldMk cId="783251379" sldId="440"/>
            <ac:spMk id="49" creationId="{61A60073-1658-C01B-C58D-57230BF612C9}"/>
          </ac:spMkLst>
        </pc:spChg>
        <pc:spChg chg="add del mod">
          <ac:chgData name="隆誠 堀本" userId="2a8589c694f2ec76" providerId="LiveId" clId="{9A798F6F-A8B0-4AD9-9CFD-B1DDA4CA62CE}" dt="2023-12-19T09:03:57.527" v="25476" actId="14100"/>
          <ac:spMkLst>
            <pc:docMk/>
            <pc:sldMk cId="783251379" sldId="440"/>
            <ac:spMk id="50" creationId="{CCADC5FA-CAA1-F0AA-04DA-FB3E79CD9F82}"/>
          </ac:spMkLst>
        </pc:spChg>
        <pc:grpChg chg="add mod">
          <ac:chgData name="隆誠 堀本" userId="2a8589c694f2ec76" providerId="LiveId" clId="{9A798F6F-A8B0-4AD9-9CFD-B1DDA4CA62CE}" dt="2023-12-19T08:59:02.567" v="25407" actId="164"/>
          <ac:grpSpMkLst>
            <pc:docMk/>
            <pc:sldMk cId="783251379" sldId="440"/>
            <ac:grpSpMk id="14" creationId="{0E5782D5-D8C5-57A7-5188-BB633617A0CA}"/>
          </ac:grpSpMkLst>
        </pc:grpChg>
        <pc:grpChg chg="del">
          <ac:chgData name="隆誠 堀本" userId="2a8589c694f2ec76" providerId="LiveId" clId="{9A798F6F-A8B0-4AD9-9CFD-B1DDA4CA62CE}" dt="2023-12-17T20:08:47.692" v="5389" actId="478"/>
          <ac:grpSpMkLst>
            <pc:docMk/>
            <pc:sldMk cId="783251379" sldId="440"/>
            <ac:grpSpMk id="17" creationId="{A6EC8118-41B2-C84B-B6C4-7E1334D9F2A6}"/>
          </ac:grpSpMkLst>
        </pc:grpChg>
        <pc:grpChg chg="add mod">
          <ac:chgData name="隆誠 堀本" userId="2a8589c694f2ec76" providerId="LiveId" clId="{9A798F6F-A8B0-4AD9-9CFD-B1DDA4CA62CE}" dt="2023-12-19T09:03:40.776" v="25473" actId="164"/>
          <ac:grpSpMkLst>
            <pc:docMk/>
            <pc:sldMk cId="783251379" sldId="440"/>
            <ac:grpSpMk id="37" creationId="{EEE45E19-7E1D-9137-4E22-67E0D76826A5}"/>
          </ac:grpSpMkLst>
        </pc:grpChg>
        <pc:grpChg chg="add mod">
          <ac:chgData name="隆誠 堀本" userId="2a8589c694f2ec76" providerId="LiveId" clId="{9A798F6F-A8B0-4AD9-9CFD-B1DDA4CA62CE}" dt="2023-12-19T09:04:57.941" v="25493" actId="1076"/>
          <ac:grpSpMkLst>
            <pc:docMk/>
            <pc:sldMk cId="783251379" sldId="440"/>
            <ac:grpSpMk id="51" creationId="{A274400F-BDE5-4E80-BB36-BC24A4625B6C}"/>
          </ac:grpSpMkLst>
        </pc:grpChg>
        <pc:graphicFrameChg chg="add mod modGraphic">
          <ac:chgData name="隆誠 堀本" userId="2a8589c694f2ec76" providerId="LiveId" clId="{9A798F6F-A8B0-4AD9-9CFD-B1DDA4CA62CE}" dt="2023-12-17T20:19:16.830" v="5513" actId="1076"/>
          <ac:graphicFrameMkLst>
            <pc:docMk/>
            <pc:sldMk cId="783251379" sldId="440"/>
            <ac:graphicFrameMk id="2" creationId="{D0C1CFEE-47A2-E926-37EE-3B2C008E2857}"/>
          </ac:graphicFrameMkLst>
        </pc:graphicFrameChg>
        <pc:cxnChg chg="add del mod">
          <ac:chgData name="隆誠 堀本" userId="2a8589c694f2ec76" providerId="LiveId" clId="{9A798F6F-A8B0-4AD9-9CFD-B1DDA4CA62CE}" dt="2023-12-19T08:59:28.844" v="25410" actId="478"/>
          <ac:cxnSpMkLst>
            <pc:docMk/>
            <pc:sldMk cId="783251379" sldId="440"/>
            <ac:cxnSpMk id="12" creationId="{E173FD88-CBDA-F985-57F7-CABFC0142ED7}"/>
          </ac:cxnSpMkLst>
        </pc:cxnChg>
        <pc:cxnChg chg="add mod">
          <ac:chgData name="隆誠 堀本" userId="2a8589c694f2ec76" providerId="LiveId" clId="{9A798F6F-A8B0-4AD9-9CFD-B1DDA4CA62CE}" dt="2023-12-19T08:59:56.897" v="25417" actId="14100"/>
          <ac:cxnSpMkLst>
            <pc:docMk/>
            <pc:sldMk cId="783251379" sldId="440"/>
            <ac:cxnSpMk id="30" creationId="{13D2064B-5CF6-65F7-D70B-24C01F5446F2}"/>
          </ac:cxnSpMkLst>
        </pc:cxnChg>
        <pc:cxnChg chg="add del mod">
          <ac:chgData name="隆誠 堀本" userId="2a8589c694f2ec76" providerId="LiveId" clId="{9A798F6F-A8B0-4AD9-9CFD-B1DDA4CA62CE}" dt="2023-12-19T08:59:31.714" v="25411" actId="478"/>
          <ac:cxnSpMkLst>
            <pc:docMk/>
            <pc:sldMk cId="783251379" sldId="440"/>
            <ac:cxnSpMk id="33" creationId="{3F1BC1A2-EAD3-3387-58B3-78D28488302F}"/>
          </ac:cxnSpMkLst>
        </pc:cxnChg>
      </pc:sldChg>
      <pc:sldChg chg="addSp delSp modSp add mod modNotesTx">
        <pc:chgData name="隆誠 堀本" userId="2a8589c694f2ec76" providerId="LiveId" clId="{9A798F6F-A8B0-4AD9-9CFD-B1DDA4CA62CE}" dt="2023-12-19T09:14:45.186" v="25825" actId="20577"/>
        <pc:sldMkLst>
          <pc:docMk/>
          <pc:sldMk cId="1740183164" sldId="441"/>
        </pc:sldMkLst>
        <pc:spChg chg="mod">
          <ac:chgData name="隆誠 堀本" userId="2a8589c694f2ec76" providerId="LiveId" clId="{9A798F6F-A8B0-4AD9-9CFD-B1DDA4CA62CE}" dt="2023-12-17T20:34:14.285" v="5881" actId="1076"/>
          <ac:spMkLst>
            <pc:docMk/>
            <pc:sldMk cId="1740183164" sldId="441"/>
            <ac:spMk id="3" creationId="{6B9C32E5-ACEF-74BE-DB7E-6BD0002E7F11}"/>
          </ac:spMkLst>
        </pc:spChg>
        <pc:spChg chg="del">
          <ac:chgData name="隆誠 堀本" userId="2a8589c694f2ec76" providerId="LiveId" clId="{9A798F6F-A8B0-4AD9-9CFD-B1DDA4CA62CE}" dt="2023-12-17T20:20:24.675" v="5571" actId="478"/>
          <ac:spMkLst>
            <pc:docMk/>
            <pc:sldMk cId="1740183164" sldId="441"/>
            <ac:spMk id="6" creationId="{87A99DE2-8475-E0F9-4F46-EE51175B7992}"/>
          </ac:spMkLst>
        </pc:spChg>
        <pc:spChg chg="add del mod">
          <ac:chgData name="隆誠 堀本" userId="2a8589c694f2ec76" providerId="LiveId" clId="{9A798F6F-A8B0-4AD9-9CFD-B1DDA4CA62CE}" dt="2023-12-17T20:21:42.805" v="5586" actId="11529"/>
          <ac:spMkLst>
            <pc:docMk/>
            <pc:sldMk cId="1740183164" sldId="441"/>
            <ac:spMk id="7" creationId="{DCA2408D-5A81-FB13-FA8C-E04E2F972E66}"/>
          </ac:spMkLst>
        </pc:spChg>
        <pc:spChg chg="del">
          <ac:chgData name="隆誠 堀本" userId="2a8589c694f2ec76" providerId="LiveId" clId="{9A798F6F-A8B0-4AD9-9CFD-B1DDA4CA62CE}" dt="2023-12-17T20:20:27.057" v="5572" actId="478"/>
          <ac:spMkLst>
            <pc:docMk/>
            <pc:sldMk cId="1740183164" sldId="441"/>
            <ac:spMk id="8" creationId="{115C2C2E-D576-AB37-1B58-2205EC241068}"/>
          </ac:spMkLst>
        </pc:spChg>
        <pc:spChg chg="add mod">
          <ac:chgData name="隆誠 堀本" userId="2a8589c694f2ec76" providerId="LiveId" clId="{9A798F6F-A8B0-4AD9-9CFD-B1DDA4CA62CE}" dt="2023-12-17T20:22:07.483" v="5590" actId="1076"/>
          <ac:spMkLst>
            <pc:docMk/>
            <pc:sldMk cId="1740183164" sldId="441"/>
            <ac:spMk id="9" creationId="{5DCFA112-332B-5D36-71FE-751A68CC47A8}"/>
          </ac:spMkLst>
        </pc:spChg>
        <pc:spChg chg="add mod">
          <ac:chgData name="隆誠 堀本" userId="2a8589c694f2ec76" providerId="LiveId" clId="{9A798F6F-A8B0-4AD9-9CFD-B1DDA4CA62CE}" dt="2023-12-17T20:22:15.067" v="5592" actId="1076"/>
          <ac:spMkLst>
            <pc:docMk/>
            <pc:sldMk cId="1740183164" sldId="441"/>
            <ac:spMk id="10" creationId="{0D9F7FBC-2F3F-88ED-D8DC-3EA2C3B5976A}"/>
          </ac:spMkLst>
        </pc:spChg>
        <pc:spChg chg="add mod">
          <ac:chgData name="隆誠 堀本" userId="2a8589c694f2ec76" providerId="LiveId" clId="{9A798F6F-A8B0-4AD9-9CFD-B1DDA4CA62CE}" dt="2023-12-17T20:32:17.973" v="5833" actId="1076"/>
          <ac:spMkLst>
            <pc:docMk/>
            <pc:sldMk cId="1740183164" sldId="441"/>
            <ac:spMk id="11" creationId="{60D9D5B4-0024-38B4-2C7A-B4047D411630}"/>
          </ac:spMkLst>
        </pc:spChg>
        <pc:spChg chg="add del">
          <ac:chgData name="隆誠 堀本" userId="2a8589c694f2ec76" providerId="LiveId" clId="{9A798F6F-A8B0-4AD9-9CFD-B1DDA4CA62CE}" dt="2023-12-17T20:32:34.514" v="5835" actId="22"/>
          <ac:spMkLst>
            <pc:docMk/>
            <pc:sldMk cId="1740183164" sldId="441"/>
            <ac:spMk id="13" creationId="{42FF15C5-25BF-B7C3-BB82-D8ADE7437EB8}"/>
          </ac:spMkLst>
        </pc:spChg>
        <pc:spChg chg="mod">
          <ac:chgData name="隆誠 堀本" userId="2a8589c694f2ec76" providerId="LiveId" clId="{9A798F6F-A8B0-4AD9-9CFD-B1DDA4CA62CE}" dt="2023-12-17T20:34:10.425" v="5880" actId="1076"/>
          <ac:spMkLst>
            <pc:docMk/>
            <pc:sldMk cId="1740183164" sldId="441"/>
            <ac:spMk id="15" creationId="{22FB7278-70CF-492A-EA6F-9E9DF81E4DBD}"/>
          </ac:spMkLst>
        </pc:spChg>
        <pc:spChg chg="add del mod">
          <ac:chgData name="隆誠 堀本" userId="2a8589c694f2ec76" providerId="LiveId" clId="{9A798F6F-A8B0-4AD9-9CFD-B1DDA4CA62CE}" dt="2023-12-17T20:33:26.035" v="5848" actId="478"/>
          <ac:spMkLst>
            <pc:docMk/>
            <pc:sldMk cId="1740183164" sldId="441"/>
            <ac:spMk id="16" creationId="{68BA5838-9C7B-B88B-A6FE-5AEE59E37607}"/>
          </ac:spMkLst>
        </pc:spChg>
        <pc:spChg chg="add mod">
          <ac:chgData name="隆誠 堀本" userId="2a8589c694f2ec76" providerId="LiveId" clId="{9A798F6F-A8B0-4AD9-9CFD-B1DDA4CA62CE}" dt="2023-12-19T06:06:24.556" v="21742" actId="2711"/>
          <ac:spMkLst>
            <pc:docMk/>
            <pc:sldMk cId="1740183164" sldId="441"/>
            <ac:spMk id="17" creationId="{4EC7BDB2-56E2-E2E3-5DE6-FDD6FA807697}"/>
          </ac:spMkLst>
        </pc:spChg>
        <pc:spChg chg="add mod">
          <ac:chgData name="隆誠 堀本" userId="2a8589c694f2ec76" providerId="LiveId" clId="{9A798F6F-A8B0-4AD9-9CFD-B1DDA4CA62CE}" dt="2023-12-17T20:35:19.038" v="5889" actId="14100"/>
          <ac:spMkLst>
            <pc:docMk/>
            <pc:sldMk cId="1740183164" sldId="441"/>
            <ac:spMk id="18" creationId="{C9B512B3-DA97-0303-DAE1-AA34A7EB3CA8}"/>
          </ac:spMkLst>
        </pc:spChg>
        <pc:graphicFrameChg chg="mod modGraphic">
          <ac:chgData name="隆誠 堀本" userId="2a8589c694f2ec76" providerId="LiveId" clId="{9A798F6F-A8B0-4AD9-9CFD-B1DDA4CA62CE}" dt="2023-12-17T20:23:05.607" v="5600" actId="20577"/>
          <ac:graphicFrameMkLst>
            <pc:docMk/>
            <pc:sldMk cId="1740183164" sldId="441"/>
            <ac:graphicFrameMk id="2" creationId="{D0C1CFEE-47A2-E926-37EE-3B2C008E2857}"/>
          </ac:graphicFrameMkLst>
        </pc:graphicFrameChg>
      </pc:sldChg>
      <pc:sldChg chg="addSp modSp add mod modNotesTx">
        <pc:chgData name="隆誠 堀本" userId="2a8589c694f2ec76" providerId="LiveId" clId="{9A798F6F-A8B0-4AD9-9CFD-B1DDA4CA62CE}" dt="2023-12-20T02:39:27.176" v="28768" actId="20577"/>
        <pc:sldMkLst>
          <pc:docMk/>
          <pc:sldMk cId="2973686158" sldId="442"/>
        </pc:sldMkLst>
        <pc:spChg chg="mod">
          <ac:chgData name="隆誠 堀本" userId="2a8589c694f2ec76" providerId="LiveId" clId="{9A798F6F-A8B0-4AD9-9CFD-B1DDA4CA62CE}" dt="2023-12-19T07:47:05.029" v="22582" actId="404"/>
          <ac:spMkLst>
            <pc:docMk/>
            <pc:sldMk cId="2973686158" sldId="442"/>
            <ac:spMk id="2" creationId="{4E4DA43C-6B69-58FF-71E6-4DBD6D5A26D5}"/>
          </ac:spMkLst>
        </pc:spChg>
        <pc:spChg chg="add mod">
          <ac:chgData name="隆誠 堀本" userId="2a8589c694f2ec76" providerId="LiveId" clId="{9A798F6F-A8B0-4AD9-9CFD-B1DDA4CA62CE}" dt="2023-12-19T07:47:28.654" v="22590" actId="1076"/>
          <ac:spMkLst>
            <pc:docMk/>
            <pc:sldMk cId="2973686158" sldId="442"/>
            <ac:spMk id="3" creationId="{5EDD3FEC-0917-3A80-A533-E71E12D27924}"/>
          </ac:spMkLst>
        </pc:spChg>
        <pc:spChg chg="add mod">
          <ac:chgData name="隆誠 堀本" userId="2a8589c694f2ec76" providerId="LiveId" clId="{9A798F6F-A8B0-4AD9-9CFD-B1DDA4CA62CE}" dt="2023-12-19T07:52:32.301" v="22638" actId="14100"/>
          <ac:spMkLst>
            <pc:docMk/>
            <pc:sldMk cId="2973686158" sldId="442"/>
            <ac:spMk id="4" creationId="{1220A784-9408-E724-1FBA-A5FB5BD977B2}"/>
          </ac:spMkLst>
        </pc:spChg>
      </pc:sldChg>
      <pc:sldChg chg="addSp delSp modSp add mod ord modNotesTx">
        <pc:chgData name="隆誠 堀本" userId="2a8589c694f2ec76" providerId="LiveId" clId="{9A798F6F-A8B0-4AD9-9CFD-B1DDA4CA62CE}" dt="2023-12-20T02:38:33.299" v="28723" actId="20577"/>
        <pc:sldMkLst>
          <pc:docMk/>
          <pc:sldMk cId="1357539551" sldId="443"/>
        </pc:sldMkLst>
        <pc:graphicFrameChg chg="mod">
          <ac:chgData name="隆誠 堀本" userId="2a8589c694f2ec76" providerId="LiveId" clId="{9A798F6F-A8B0-4AD9-9CFD-B1DDA4CA62CE}" dt="2023-12-19T05:49:31.905" v="21583" actId="572"/>
          <ac:graphicFrameMkLst>
            <pc:docMk/>
            <pc:sldMk cId="1357539551" sldId="443"/>
            <ac:graphicFrameMk id="4" creationId="{042600BA-F31A-2007-D7B5-D9F22D3A5D3B}"/>
          </ac:graphicFrameMkLst>
        </pc:graphicFrameChg>
        <pc:graphicFrameChg chg="add del mod modGraphic">
          <ac:chgData name="隆誠 堀本" userId="2a8589c694f2ec76" providerId="LiveId" clId="{9A798F6F-A8B0-4AD9-9CFD-B1DDA4CA62CE}" dt="2023-12-19T05:49:28.368" v="21582" actId="478"/>
          <ac:graphicFrameMkLst>
            <pc:docMk/>
            <pc:sldMk cId="1357539551" sldId="443"/>
            <ac:graphicFrameMk id="5" creationId="{44AB7DAA-BDBA-4A85-5336-6187E0659637}"/>
          </ac:graphicFrameMkLst>
        </pc:graphicFrameChg>
        <pc:graphicFrameChg chg="add mod modGraphic">
          <ac:chgData name="隆誠 堀本" userId="2a8589c694f2ec76" providerId="LiveId" clId="{9A798F6F-A8B0-4AD9-9CFD-B1DDA4CA62CE}" dt="2023-12-19T05:49:45.109" v="21585" actId="14100"/>
          <ac:graphicFrameMkLst>
            <pc:docMk/>
            <pc:sldMk cId="1357539551" sldId="443"/>
            <ac:graphicFrameMk id="6" creationId="{9F7C9ABC-CBD2-CBE4-E46C-458A043DC682}"/>
          </ac:graphicFrameMkLst>
        </pc:graphicFrameChg>
      </pc:sldChg>
      <pc:sldChg chg="modSp add del mod ord modNotesTx">
        <pc:chgData name="隆誠 堀本" userId="2a8589c694f2ec76" providerId="LiveId" clId="{9A798F6F-A8B0-4AD9-9CFD-B1DDA4CA62CE}" dt="2023-12-20T02:58:54.823" v="28791" actId="2696"/>
        <pc:sldMkLst>
          <pc:docMk/>
          <pc:sldMk cId="2755353450" sldId="444"/>
        </pc:sldMkLst>
        <pc:spChg chg="mod">
          <ac:chgData name="隆誠 堀本" userId="2a8589c694f2ec76" providerId="LiveId" clId="{9A798F6F-A8B0-4AD9-9CFD-B1DDA4CA62CE}" dt="2023-12-17T22:38:14.200" v="7346" actId="20577"/>
          <ac:spMkLst>
            <pc:docMk/>
            <pc:sldMk cId="2755353450" sldId="444"/>
            <ac:spMk id="4" creationId="{E464979B-B8F8-0B98-124E-55D3A9B845BF}"/>
          </ac:spMkLst>
        </pc:spChg>
        <pc:spChg chg="mod">
          <ac:chgData name="隆誠 堀本" userId="2a8589c694f2ec76" providerId="LiveId" clId="{9A798F6F-A8B0-4AD9-9CFD-B1DDA4CA62CE}" dt="2023-12-18T00:09:32.896" v="7625" actId="20577"/>
          <ac:spMkLst>
            <pc:docMk/>
            <pc:sldMk cId="2755353450" sldId="444"/>
            <ac:spMk id="5" creationId="{C594FBBB-84F5-02A9-3B75-3B610495F271}"/>
          </ac:spMkLst>
        </pc:spChg>
      </pc:sldChg>
      <pc:sldChg chg="addSp delSp modSp add mod modNotesTx">
        <pc:chgData name="隆誠 堀本" userId="2a8589c694f2ec76" providerId="LiveId" clId="{9A798F6F-A8B0-4AD9-9CFD-B1DDA4CA62CE}" dt="2023-12-19T09:53:41.487" v="27861" actId="20577"/>
        <pc:sldMkLst>
          <pc:docMk/>
          <pc:sldMk cId="2148298799" sldId="445"/>
        </pc:sldMkLst>
        <pc:spChg chg="mod">
          <ac:chgData name="隆誠 堀本" userId="2a8589c694f2ec76" providerId="LiveId" clId="{9A798F6F-A8B0-4AD9-9CFD-B1DDA4CA62CE}" dt="2023-12-19T09:51:22.080" v="27719" actId="404"/>
          <ac:spMkLst>
            <pc:docMk/>
            <pc:sldMk cId="2148298799" sldId="445"/>
            <ac:spMk id="4" creationId="{F02A87EE-A03A-E6C3-4059-1B0FF632B93F}"/>
          </ac:spMkLst>
        </pc:spChg>
        <pc:spChg chg="mod">
          <ac:chgData name="隆誠 堀本" userId="2a8589c694f2ec76" providerId="LiveId" clId="{9A798F6F-A8B0-4AD9-9CFD-B1DDA4CA62CE}" dt="2023-12-19T09:51:18.925" v="27718" actId="1076"/>
          <ac:spMkLst>
            <pc:docMk/>
            <pc:sldMk cId="2148298799" sldId="445"/>
            <ac:spMk id="5" creationId="{932EE73D-C875-8D01-EAC3-9ABFC0447121}"/>
          </ac:spMkLst>
        </pc:spChg>
        <pc:spChg chg="mod">
          <ac:chgData name="隆誠 堀本" userId="2a8589c694f2ec76" providerId="LiveId" clId="{9A798F6F-A8B0-4AD9-9CFD-B1DDA4CA62CE}" dt="2023-12-19T09:51:33.421" v="27720" actId="1076"/>
          <ac:spMkLst>
            <pc:docMk/>
            <pc:sldMk cId="2148298799" sldId="445"/>
            <ac:spMk id="6" creationId="{90C503A0-0931-D6EF-6F0A-97931E158A5B}"/>
          </ac:spMkLst>
        </pc:spChg>
        <pc:spChg chg="add del mod">
          <ac:chgData name="隆誠 堀本" userId="2a8589c694f2ec76" providerId="LiveId" clId="{9A798F6F-A8B0-4AD9-9CFD-B1DDA4CA62CE}" dt="2023-12-18T00:38:01.369" v="8689" actId="478"/>
          <ac:spMkLst>
            <pc:docMk/>
            <pc:sldMk cId="2148298799" sldId="445"/>
            <ac:spMk id="7" creationId="{42FF0993-F9B5-7CCE-7C3F-DA1D756E3D83}"/>
          </ac:spMkLst>
        </pc:spChg>
        <pc:spChg chg="add del">
          <ac:chgData name="隆誠 堀本" userId="2a8589c694f2ec76" providerId="LiveId" clId="{9A798F6F-A8B0-4AD9-9CFD-B1DDA4CA62CE}" dt="2023-12-18T00:39:49.720" v="8691" actId="478"/>
          <ac:spMkLst>
            <pc:docMk/>
            <pc:sldMk cId="2148298799" sldId="445"/>
            <ac:spMk id="8" creationId="{8F63B50E-777C-56BA-67E6-2C650C846AE9}"/>
          </ac:spMkLst>
        </pc:spChg>
        <pc:spChg chg="add mod">
          <ac:chgData name="隆誠 堀本" userId="2a8589c694f2ec76" providerId="LiveId" clId="{9A798F6F-A8B0-4AD9-9CFD-B1DDA4CA62CE}" dt="2023-12-18T00:43:07.303" v="8762" actId="164"/>
          <ac:spMkLst>
            <pc:docMk/>
            <pc:sldMk cId="2148298799" sldId="445"/>
            <ac:spMk id="9" creationId="{4BB01138-845D-7680-F659-82A3DD554586}"/>
          </ac:spMkLst>
        </pc:spChg>
        <pc:spChg chg="add mod">
          <ac:chgData name="隆誠 堀本" userId="2a8589c694f2ec76" providerId="LiveId" clId="{9A798F6F-A8B0-4AD9-9CFD-B1DDA4CA62CE}" dt="2023-12-18T00:46:09.357" v="8833" actId="20577"/>
          <ac:spMkLst>
            <pc:docMk/>
            <pc:sldMk cId="2148298799" sldId="445"/>
            <ac:spMk id="10" creationId="{52D26714-FB29-556F-B56B-364E2D81E1CA}"/>
          </ac:spMkLst>
        </pc:spChg>
        <pc:spChg chg="add mod">
          <ac:chgData name="隆誠 堀本" userId="2a8589c694f2ec76" providerId="LiveId" clId="{9A798F6F-A8B0-4AD9-9CFD-B1DDA4CA62CE}" dt="2023-12-18T00:43:07.303" v="8762" actId="164"/>
          <ac:spMkLst>
            <pc:docMk/>
            <pc:sldMk cId="2148298799" sldId="445"/>
            <ac:spMk id="11" creationId="{DFA883FC-BE1F-A0F1-7B0F-A1C4D33546F7}"/>
          </ac:spMkLst>
        </pc:spChg>
        <pc:spChg chg="mod">
          <ac:chgData name="隆誠 堀本" userId="2a8589c694f2ec76" providerId="LiveId" clId="{9A798F6F-A8B0-4AD9-9CFD-B1DDA4CA62CE}" dt="2023-12-18T00:43:17.770" v="8764"/>
          <ac:spMkLst>
            <pc:docMk/>
            <pc:sldMk cId="2148298799" sldId="445"/>
            <ac:spMk id="14" creationId="{2D9F589C-E889-CA8D-52C1-09444CE48229}"/>
          </ac:spMkLst>
        </pc:spChg>
        <pc:spChg chg="mod">
          <ac:chgData name="隆誠 堀本" userId="2a8589c694f2ec76" providerId="LiveId" clId="{9A798F6F-A8B0-4AD9-9CFD-B1DDA4CA62CE}" dt="2023-12-18T00:46:00.230" v="8831" actId="20577"/>
          <ac:spMkLst>
            <pc:docMk/>
            <pc:sldMk cId="2148298799" sldId="445"/>
            <ac:spMk id="15" creationId="{6250AEDC-B20B-2492-8FEE-D7D3A436EDE6}"/>
          </ac:spMkLst>
        </pc:spChg>
        <pc:spChg chg="mod">
          <ac:chgData name="隆誠 堀本" userId="2a8589c694f2ec76" providerId="LiveId" clId="{9A798F6F-A8B0-4AD9-9CFD-B1DDA4CA62CE}" dt="2023-12-18T00:43:17.770" v="8764"/>
          <ac:spMkLst>
            <pc:docMk/>
            <pc:sldMk cId="2148298799" sldId="445"/>
            <ac:spMk id="16" creationId="{16B3C404-8106-F722-EF56-190B317697FD}"/>
          </ac:spMkLst>
        </pc:spChg>
        <pc:spChg chg="add mod">
          <ac:chgData name="隆誠 堀本" userId="2a8589c694f2ec76" providerId="LiveId" clId="{9A798F6F-A8B0-4AD9-9CFD-B1DDA4CA62CE}" dt="2023-12-19T09:51:01.981" v="27715" actId="164"/>
          <ac:spMkLst>
            <pc:docMk/>
            <pc:sldMk cId="2148298799" sldId="445"/>
            <ac:spMk id="17" creationId="{ED6EA381-2CFE-CD0A-3029-AC022B41EE3B}"/>
          </ac:spMkLst>
        </pc:spChg>
        <pc:spChg chg="add mod">
          <ac:chgData name="隆誠 堀本" userId="2a8589c694f2ec76" providerId="LiveId" clId="{9A798F6F-A8B0-4AD9-9CFD-B1DDA4CA62CE}" dt="2023-12-19T09:51:01.981" v="27715" actId="164"/>
          <ac:spMkLst>
            <pc:docMk/>
            <pc:sldMk cId="2148298799" sldId="445"/>
            <ac:spMk id="18" creationId="{F805852E-92CD-23A6-61DA-B695F8800A75}"/>
          </ac:spMkLst>
        </pc:spChg>
        <pc:spChg chg="add mod">
          <ac:chgData name="隆誠 堀本" userId="2a8589c694f2ec76" providerId="LiveId" clId="{9A798F6F-A8B0-4AD9-9CFD-B1DDA4CA62CE}" dt="2023-12-19T09:51:01.981" v="27715" actId="164"/>
          <ac:spMkLst>
            <pc:docMk/>
            <pc:sldMk cId="2148298799" sldId="445"/>
            <ac:spMk id="19" creationId="{777FE309-E8D1-FEA4-93C6-A4CEE1E72C02}"/>
          </ac:spMkLst>
        </pc:spChg>
        <pc:spChg chg="add mod">
          <ac:chgData name="隆誠 堀本" userId="2a8589c694f2ec76" providerId="LiveId" clId="{9A798F6F-A8B0-4AD9-9CFD-B1DDA4CA62CE}" dt="2023-12-19T09:51:01.981" v="27715" actId="164"/>
          <ac:spMkLst>
            <pc:docMk/>
            <pc:sldMk cId="2148298799" sldId="445"/>
            <ac:spMk id="20" creationId="{D76A5B40-2EB9-A5A8-3197-46550F218C62}"/>
          </ac:spMkLst>
        </pc:spChg>
        <pc:spChg chg="add del">
          <ac:chgData name="隆誠 堀本" userId="2a8589c694f2ec76" providerId="LiveId" clId="{9A798F6F-A8B0-4AD9-9CFD-B1DDA4CA62CE}" dt="2023-12-18T00:48:58.123" v="8878" actId="22"/>
          <ac:spMkLst>
            <pc:docMk/>
            <pc:sldMk cId="2148298799" sldId="445"/>
            <ac:spMk id="22" creationId="{C4D94AB0-9F86-29E0-68F9-88FD7E4DFACC}"/>
          </ac:spMkLst>
        </pc:spChg>
        <pc:spChg chg="add mod">
          <ac:chgData name="隆誠 堀本" userId="2a8589c694f2ec76" providerId="LiveId" clId="{9A798F6F-A8B0-4AD9-9CFD-B1DDA4CA62CE}" dt="2023-12-19T09:51:01.981" v="27715" actId="164"/>
          <ac:spMkLst>
            <pc:docMk/>
            <pc:sldMk cId="2148298799" sldId="445"/>
            <ac:spMk id="23" creationId="{1E57DB3E-44E1-0893-30DF-45EAEF42C466}"/>
          </ac:spMkLst>
        </pc:spChg>
        <pc:spChg chg="add mod">
          <ac:chgData name="隆誠 堀本" userId="2a8589c694f2ec76" providerId="LiveId" clId="{9A798F6F-A8B0-4AD9-9CFD-B1DDA4CA62CE}" dt="2023-12-19T09:51:01.981" v="27715" actId="164"/>
          <ac:spMkLst>
            <pc:docMk/>
            <pc:sldMk cId="2148298799" sldId="445"/>
            <ac:spMk id="24" creationId="{4942FA78-F75A-784D-B406-E0DC195BC52E}"/>
          </ac:spMkLst>
        </pc:spChg>
        <pc:spChg chg="add mod">
          <ac:chgData name="隆誠 堀本" userId="2a8589c694f2ec76" providerId="LiveId" clId="{9A798F6F-A8B0-4AD9-9CFD-B1DDA4CA62CE}" dt="2023-12-19T09:51:01.981" v="27715" actId="164"/>
          <ac:spMkLst>
            <pc:docMk/>
            <pc:sldMk cId="2148298799" sldId="445"/>
            <ac:spMk id="25" creationId="{74C159C9-3E21-949A-2166-88A39C6F0929}"/>
          </ac:spMkLst>
        </pc:spChg>
        <pc:grpChg chg="add mod">
          <ac:chgData name="隆誠 堀本" userId="2a8589c694f2ec76" providerId="LiveId" clId="{9A798F6F-A8B0-4AD9-9CFD-B1DDA4CA62CE}" dt="2023-12-19T09:51:01.981" v="27715" actId="164"/>
          <ac:grpSpMkLst>
            <pc:docMk/>
            <pc:sldMk cId="2148298799" sldId="445"/>
            <ac:grpSpMk id="12" creationId="{310A2EB5-EA5E-54F5-E85B-0CC19D57999C}"/>
          </ac:grpSpMkLst>
        </pc:grpChg>
        <pc:grpChg chg="add mod">
          <ac:chgData name="隆誠 堀本" userId="2a8589c694f2ec76" providerId="LiveId" clId="{9A798F6F-A8B0-4AD9-9CFD-B1DDA4CA62CE}" dt="2023-12-19T09:51:01.981" v="27715" actId="164"/>
          <ac:grpSpMkLst>
            <pc:docMk/>
            <pc:sldMk cId="2148298799" sldId="445"/>
            <ac:grpSpMk id="13" creationId="{B4ABC317-5C33-8EA2-EABA-F43C1D97F833}"/>
          </ac:grpSpMkLst>
        </pc:grpChg>
        <pc:grpChg chg="add mod">
          <ac:chgData name="隆誠 堀本" userId="2a8589c694f2ec76" providerId="LiveId" clId="{9A798F6F-A8B0-4AD9-9CFD-B1DDA4CA62CE}" dt="2023-12-19T09:51:14.495" v="27717" actId="1076"/>
          <ac:grpSpMkLst>
            <pc:docMk/>
            <pc:sldMk cId="2148298799" sldId="445"/>
            <ac:grpSpMk id="26" creationId="{65EAE800-DB42-5674-3851-04E9B8542917}"/>
          </ac:grpSpMkLst>
        </pc:grpChg>
      </pc:sldChg>
      <pc:sldChg chg="addSp delSp modSp add mod ord modNotesTx">
        <pc:chgData name="隆誠 堀本" userId="2a8589c694f2ec76" providerId="LiveId" clId="{9A798F6F-A8B0-4AD9-9CFD-B1DDA4CA62CE}" dt="2023-12-19T06:54:39.464" v="22176"/>
        <pc:sldMkLst>
          <pc:docMk/>
          <pc:sldMk cId="2726104060" sldId="446"/>
        </pc:sldMkLst>
        <pc:spChg chg="del">
          <ac:chgData name="隆誠 堀本" userId="2a8589c694f2ec76" providerId="LiveId" clId="{9A798F6F-A8B0-4AD9-9CFD-B1DDA4CA62CE}" dt="2023-12-18T00:36:05.202" v="8552" actId="478"/>
          <ac:spMkLst>
            <pc:docMk/>
            <pc:sldMk cId="2726104060" sldId="446"/>
            <ac:spMk id="5" creationId="{932EE73D-C875-8D01-EAC3-9ABFC0447121}"/>
          </ac:spMkLst>
        </pc:spChg>
        <pc:spChg chg="del">
          <ac:chgData name="隆誠 堀本" userId="2a8589c694f2ec76" providerId="LiveId" clId="{9A798F6F-A8B0-4AD9-9CFD-B1DDA4CA62CE}" dt="2023-12-18T00:36:07.106" v="8553" actId="478"/>
          <ac:spMkLst>
            <pc:docMk/>
            <pc:sldMk cId="2726104060" sldId="446"/>
            <ac:spMk id="6" creationId="{90C503A0-0931-D6EF-6F0A-97931E158A5B}"/>
          </ac:spMkLst>
        </pc:spChg>
        <pc:spChg chg="mod">
          <ac:chgData name="隆誠 堀本" userId="2a8589c694f2ec76" providerId="LiveId" clId="{9A798F6F-A8B0-4AD9-9CFD-B1DDA4CA62CE}" dt="2023-12-18T00:37:50.351" v="8688" actId="20577"/>
          <ac:spMkLst>
            <pc:docMk/>
            <pc:sldMk cId="2726104060" sldId="446"/>
            <ac:spMk id="7" creationId="{42FF0993-F9B5-7CCE-7C3F-DA1D756E3D83}"/>
          </ac:spMkLst>
        </pc:spChg>
        <pc:spChg chg="add mod">
          <ac:chgData name="隆誠 堀本" userId="2a8589c694f2ec76" providerId="LiveId" clId="{9A798F6F-A8B0-4AD9-9CFD-B1DDA4CA62CE}" dt="2023-12-18T00:58:05.270" v="9050" actId="20577"/>
          <ac:spMkLst>
            <pc:docMk/>
            <pc:sldMk cId="2726104060" sldId="446"/>
            <ac:spMk id="9" creationId="{DA655D7B-1143-283A-A3E5-E2FCD2DCC20C}"/>
          </ac:spMkLst>
        </pc:spChg>
        <pc:graphicFrameChg chg="add mod modGraphic">
          <ac:chgData name="隆誠 堀本" userId="2a8589c694f2ec76" providerId="LiveId" clId="{9A798F6F-A8B0-4AD9-9CFD-B1DDA4CA62CE}" dt="2023-12-18T00:55:34.191" v="8984" actId="1076"/>
          <ac:graphicFrameMkLst>
            <pc:docMk/>
            <pc:sldMk cId="2726104060" sldId="446"/>
            <ac:graphicFrameMk id="8" creationId="{EA9FD236-9652-0508-CF26-062CF7663E04}"/>
          </ac:graphicFrameMkLst>
        </pc:graphicFrameChg>
      </pc:sldChg>
      <pc:sldChg chg="addSp delSp modSp add mod modNotesTx">
        <pc:chgData name="隆誠 堀本" userId="2a8589c694f2ec76" providerId="LiveId" clId="{9A798F6F-A8B0-4AD9-9CFD-B1DDA4CA62CE}" dt="2023-12-20T03:42:00.143" v="29046" actId="1076"/>
        <pc:sldMkLst>
          <pc:docMk/>
          <pc:sldMk cId="2844122443" sldId="447"/>
        </pc:sldMkLst>
        <pc:spChg chg="mod">
          <ac:chgData name="隆誠 堀本" userId="2a8589c694f2ec76" providerId="LiveId" clId="{9A798F6F-A8B0-4AD9-9CFD-B1DDA4CA62CE}" dt="2023-12-18T01:09:28.677" v="9180" actId="1076"/>
          <ac:spMkLst>
            <pc:docMk/>
            <pc:sldMk cId="2844122443" sldId="447"/>
            <ac:spMk id="4" creationId="{F02A87EE-A03A-E6C3-4059-1B0FF632B93F}"/>
          </ac:spMkLst>
        </pc:spChg>
        <pc:spChg chg="mod">
          <ac:chgData name="隆誠 堀本" userId="2a8589c694f2ec76" providerId="LiveId" clId="{9A798F6F-A8B0-4AD9-9CFD-B1DDA4CA62CE}" dt="2023-12-18T05:33:53.214" v="20666" actId="20577"/>
          <ac:spMkLst>
            <pc:docMk/>
            <pc:sldMk cId="2844122443" sldId="447"/>
            <ac:spMk id="7" creationId="{42FF0993-F9B5-7CCE-7C3F-DA1D756E3D83}"/>
          </ac:spMkLst>
        </pc:spChg>
        <pc:spChg chg="del">
          <ac:chgData name="隆誠 堀本" userId="2a8589c694f2ec76" providerId="LiveId" clId="{9A798F6F-A8B0-4AD9-9CFD-B1DDA4CA62CE}" dt="2023-12-18T01:02:57.522" v="9057" actId="478"/>
          <ac:spMkLst>
            <pc:docMk/>
            <pc:sldMk cId="2844122443" sldId="447"/>
            <ac:spMk id="9" creationId="{DA655D7B-1143-283A-A3E5-E2FCD2DCC20C}"/>
          </ac:spMkLst>
        </pc:spChg>
        <pc:spChg chg="mod">
          <ac:chgData name="隆誠 堀本" userId="2a8589c694f2ec76" providerId="LiveId" clId="{9A798F6F-A8B0-4AD9-9CFD-B1DDA4CA62CE}" dt="2023-12-18T01:09:46.602" v="9185" actId="1076"/>
          <ac:spMkLst>
            <pc:docMk/>
            <pc:sldMk cId="2844122443" sldId="447"/>
            <ac:spMk id="10" creationId="{3F7AFE6C-648C-31E2-19D5-31A93B3A7B7B}"/>
          </ac:spMkLst>
        </pc:spChg>
        <pc:spChg chg="mod">
          <ac:chgData name="隆誠 堀本" userId="2a8589c694f2ec76" providerId="LiveId" clId="{9A798F6F-A8B0-4AD9-9CFD-B1DDA4CA62CE}" dt="2023-12-18T01:09:52.736" v="9187" actId="1076"/>
          <ac:spMkLst>
            <pc:docMk/>
            <pc:sldMk cId="2844122443" sldId="447"/>
            <ac:spMk id="11" creationId="{124903A2-D911-7342-6F53-3726C525D328}"/>
          </ac:spMkLst>
        </pc:spChg>
        <pc:spChg chg="mod">
          <ac:chgData name="隆誠 堀本" userId="2a8589c694f2ec76" providerId="LiveId" clId="{9A798F6F-A8B0-4AD9-9CFD-B1DDA4CA62CE}" dt="2023-12-18T01:09:21.098" v="9177"/>
          <ac:spMkLst>
            <pc:docMk/>
            <pc:sldMk cId="2844122443" sldId="447"/>
            <ac:spMk id="12" creationId="{9C27E1CD-48A2-BC88-3F55-4B9FB39DCED8}"/>
          </ac:spMkLst>
        </pc:spChg>
        <pc:spChg chg="mod">
          <ac:chgData name="隆誠 堀本" userId="2a8589c694f2ec76" providerId="LiveId" clId="{9A798F6F-A8B0-4AD9-9CFD-B1DDA4CA62CE}" dt="2023-12-18T01:09:21.098" v="9177"/>
          <ac:spMkLst>
            <pc:docMk/>
            <pc:sldMk cId="2844122443" sldId="447"/>
            <ac:spMk id="13" creationId="{D4103E75-F387-C53B-13A7-31BF60BC6659}"/>
          </ac:spMkLst>
        </pc:spChg>
        <pc:spChg chg="mod">
          <ac:chgData name="隆誠 堀本" userId="2a8589c694f2ec76" providerId="LiveId" clId="{9A798F6F-A8B0-4AD9-9CFD-B1DDA4CA62CE}" dt="2023-12-18T01:09:21.098" v="9177"/>
          <ac:spMkLst>
            <pc:docMk/>
            <pc:sldMk cId="2844122443" sldId="447"/>
            <ac:spMk id="14" creationId="{818B137A-CC4D-4BDE-6064-00AC596C914B}"/>
          </ac:spMkLst>
        </pc:spChg>
        <pc:spChg chg="mod">
          <ac:chgData name="隆誠 堀本" userId="2a8589c694f2ec76" providerId="LiveId" clId="{9A798F6F-A8B0-4AD9-9CFD-B1DDA4CA62CE}" dt="2023-12-18T01:09:21.098" v="9177"/>
          <ac:spMkLst>
            <pc:docMk/>
            <pc:sldMk cId="2844122443" sldId="447"/>
            <ac:spMk id="15" creationId="{42999472-924D-D1D0-D34A-B72846C5B70F}"/>
          </ac:spMkLst>
        </pc:spChg>
        <pc:spChg chg="mod">
          <ac:chgData name="隆誠 堀本" userId="2a8589c694f2ec76" providerId="LiveId" clId="{9A798F6F-A8B0-4AD9-9CFD-B1DDA4CA62CE}" dt="2023-12-18T01:09:21.098" v="9177"/>
          <ac:spMkLst>
            <pc:docMk/>
            <pc:sldMk cId="2844122443" sldId="447"/>
            <ac:spMk id="16" creationId="{CD4CBE4D-0A7F-BFD0-D216-89BC286F212B}"/>
          </ac:spMkLst>
        </pc:spChg>
        <pc:spChg chg="mod">
          <ac:chgData name="隆誠 堀本" userId="2a8589c694f2ec76" providerId="LiveId" clId="{9A798F6F-A8B0-4AD9-9CFD-B1DDA4CA62CE}" dt="2023-12-18T01:09:21.098" v="9177"/>
          <ac:spMkLst>
            <pc:docMk/>
            <pc:sldMk cId="2844122443" sldId="447"/>
            <ac:spMk id="17" creationId="{4FF11CB2-55A3-C79E-0F4A-FD2A48757A12}"/>
          </ac:spMkLst>
        </pc:spChg>
        <pc:spChg chg="mod">
          <ac:chgData name="隆誠 堀本" userId="2a8589c694f2ec76" providerId="LiveId" clId="{9A798F6F-A8B0-4AD9-9CFD-B1DDA4CA62CE}" dt="2023-12-18T01:09:21.098" v="9177"/>
          <ac:spMkLst>
            <pc:docMk/>
            <pc:sldMk cId="2844122443" sldId="447"/>
            <ac:spMk id="18" creationId="{2246FF56-22BA-6E0B-F266-25D88A64A32D}"/>
          </ac:spMkLst>
        </pc:spChg>
        <pc:spChg chg="mod">
          <ac:chgData name="隆誠 堀本" userId="2a8589c694f2ec76" providerId="LiveId" clId="{9A798F6F-A8B0-4AD9-9CFD-B1DDA4CA62CE}" dt="2023-12-18T01:09:21.098" v="9177"/>
          <ac:spMkLst>
            <pc:docMk/>
            <pc:sldMk cId="2844122443" sldId="447"/>
            <ac:spMk id="19" creationId="{2F6A5859-D2C0-CECD-BADA-AE0AD14B6825}"/>
          </ac:spMkLst>
        </pc:spChg>
        <pc:spChg chg="add del mod">
          <ac:chgData name="隆誠 堀本" userId="2a8589c694f2ec76" providerId="LiveId" clId="{9A798F6F-A8B0-4AD9-9CFD-B1DDA4CA62CE}" dt="2023-12-18T01:22:27.742" v="9403" actId="478"/>
          <ac:spMkLst>
            <pc:docMk/>
            <pc:sldMk cId="2844122443" sldId="447"/>
            <ac:spMk id="29" creationId="{8D2C7255-D9A2-0767-E95C-F43436FF942F}"/>
          </ac:spMkLst>
        </pc:spChg>
        <pc:spChg chg="mod">
          <ac:chgData name="隆誠 堀本" userId="2a8589c694f2ec76" providerId="LiveId" clId="{9A798F6F-A8B0-4AD9-9CFD-B1DDA4CA62CE}" dt="2023-12-18T01:17:23.134" v="9337" actId="1076"/>
          <ac:spMkLst>
            <pc:docMk/>
            <pc:sldMk cId="2844122443" sldId="447"/>
            <ac:spMk id="32" creationId="{C29E4F6A-C997-6110-AECD-F7142E6B9F79}"/>
          </ac:spMkLst>
        </pc:spChg>
        <pc:spChg chg="mod">
          <ac:chgData name="隆誠 堀本" userId="2a8589c694f2ec76" providerId="LiveId" clId="{9A798F6F-A8B0-4AD9-9CFD-B1DDA4CA62CE}" dt="2023-12-18T01:17:25.659" v="9338" actId="1076"/>
          <ac:spMkLst>
            <pc:docMk/>
            <pc:sldMk cId="2844122443" sldId="447"/>
            <ac:spMk id="33" creationId="{EB225978-51D1-EBFB-7725-94293FDE5601}"/>
          </ac:spMkLst>
        </pc:spChg>
        <pc:spChg chg="mod">
          <ac:chgData name="隆誠 堀本" userId="2a8589c694f2ec76" providerId="LiveId" clId="{9A798F6F-A8B0-4AD9-9CFD-B1DDA4CA62CE}" dt="2023-12-18T01:16:57.506" v="9330" actId="1076"/>
          <ac:spMkLst>
            <pc:docMk/>
            <pc:sldMk cId="2844122443" sldId="447"/>
            <ac:spMk id="34" creationId="{6EEE4D3F-4ACD-72EC-604D-360AFC006920}"/>
          </ac:spMkLst>
        </pc:spChg>
        <pc:spChg chg="mod">
          <ac:chgData name="隆誠 堀本" userId="2a8589c694f2ec76" providerId="LiveId" clId="{9A798F6F-A8B0-4AD9-9CFD-B1DDA4CA62CE}" dt="2023-12-18T01:16:45.005" v="9327" actId="14100"/>
          <ac:spMkLst>
            <pc:docMk/>
            <pc:sldMk cId="2844122443" sldId="447"/>
            <ac:spMk id="35" creationId="{C57F53B9-2DDD-F213-5F53-99DC7CF7C04C}"/>
          </ac:spMkLst>
        </pc:spChg>
        <pc:spChg chg="mod">
          <ac:chgData name="隆誠 堀本" userId="2a8589c694f2ec76" providerId="LiveId" clId="{9A798F6F-A8B0-4AD9-9CFD-B1DDA4CA62CE}" dt="2023-12-18T01:17:12.814" v="9333" actId="1076"/>
          <ac:spMkLst>
            <pc:docMk/>
            <pc:sldMk cId="2844122443" sldId="447"/>
            <ac:spMk id="36" creationId="{64DD2962-18E9-F363-008F-85FD754E4194}"/>
          </ac:spMkLst>
        </pc:spChg>
        <pc:spChg chg="mod">
          <ac:chgData name="隆誠 堀本" userId="2a8589c694f2ec76" providerId="LiveId" clId="{9A798F6F-A8B0-4AD9-9CFD-B1DDA4CA62CE}" dt="2023-12-18T01:16:39.805" v="9326" actId="14100"/>
          <ac:spMkLst>
            <pc:docMk/>
            <pc:sldMk cId="2844122443" sldId="447"/>
            <ac:spMk id="37" creationId="{91A293A5-0C5B-63E6-9971-71CCE7285A89}"/>
          </ac:spMkLst>
        </pc:spChg>
        <pc:spChg chg="mod">
          <ac:chgData name="隆誠 堀本" userId="2a8589c694f2ec76" providerId="LiveId" clId="{9A798F6F-A8B0-4AD9-9CFD-B1DDA4CA62CE}" dt="2023-12-18T01:18:17.210" v="9340" actId="1076"/>
          <ac:spMkLst>
            <pc:docMk/>
            <pc:sldMk cId="2844122443" sldId="447"/>
            <ac:spMk id="38" creationId="{7834D74B-A196-E23B-2F98-B796CDC584D9}"/>
          </ac:spMkLst>
        </pc:spChg>
        <pc:spChg chg="mod">
          <ac:chgData name="隆誠 堀本" userId="2a8589c694f2ec76" providerId="LiveId" clId="{9A798F6F-A8B0-4AD9-9CFD-B1DDA4CA62CE}" dt="2023-12-18T01:16:54.462" v="9329" actId="1076"/>
          <ac:spMkLst>
            <pc:docMk/>
            <pc:sldMk cId="2844122443" sldId="447"/>
            <ac:spMk id="39" creationId="{759E9D49-BBD4-37F2-FE14-E88C5FF45F72}"/>
          </ac:spMkLst>
        </pc:spChg>
        <pc:spChg chg="mod">
          <ac:chgData name="隆誠 堀本" userId="2a8589c694f2ec76" providerId="LiveId" clId="{9A798F6F-A8B0-4AD9-9CFD-B1DDA4CA62CE}" dt="2023-12-18T01:18:28.189" v="9341" actId="1076"/>
          <ac:spMkLst>
            <pc:docMk/>
            <pc:sldMk cId="2844122443" sldId="447"/>
            <ac:spMk id="40" creationId="{384C6722-7ADF-E949-CB73-80BCA134100A}"/>
          </ac:spMkLst>
        </pc:spChg>
        <pc:spChg chg="mod">
          <ac:chgData name="隆誠 堀本" userId="2a8589c694f2ec76" providerId="LiveId" clId="{9A798F6F-A8B0-4AD9-9CFD-B1DDA4CA62CE}" dt="2023-12-18T01:16:50.386" v="9328" actId="1076"/>
          <ac:spMkLst>
            <pc:docMk/>
            <pc:sldMk cId="2844122443" sldId="447"/>
            <ac:spMk id="41" creationId="{FF40A7A0-E0C9-5115-2EAF-CC72FB1FB89B}"/>
          </ac:spMkLst>
        </pc:spChg>
        <pc:spChg chg="add mod">
          <ac:chgData name="隆誠 堀本" userId="2a8589c694f2ec76" providerId="LiveId" clId="{9A798F6F-A8B0-4AD9-9CFD-B1DDA4CA62CE}" dt="2023-12-18T01:33:06.854" v="9695" actId="1076"/>
          <ac:spMkLst>
            <pc:docMk/>
            <pc:sldMk cId="2844122443" sldId="447"/>
            <ac:spMk id="92" creationId="{859DCFBB-302A-79E6-6C25-4EA130567345}"/>
          </ac:spMkLst>
        </pc:spChg>
        <pc:spChg chg="mod">
          <ac:chgData name="隆誠 堀本" userId="2a8589c694f2ec76" providerId="LiveId" clId="{9A798F6F-A8B0-4AD9-9CFD-B1DDA4CA62CE}" dt="2023-12-19T06:45:37.339" v="22138" actId="1076"/>
          <ac:spMkLst>
            <pc:docMk/>
            <pc:sldMk cId="2844122443" sldId="447"/>
            <ac:spMk id="95" creationId="{F971476E-5EA0-0C50-E374-205AC1DED60E}"/>
          </ac:spMkLst>
        </pc:spChg>
        <pc:spChg chg="mod">
          <ac:chgData name="隆誠 堀本" userId="2a8589c694f2ec76" providerId="LiveId" clId="{9A798F6F-A8B0-4AD9-9CFD-B1DDA4CA62CE}" dt="2023-12-18T01:28:46.027" v="9640"/>
          <ac:spMkLst>
            <pc:docMk/>
            <pc:sldMk cId="2844122443" sldId="447"/>
            <ac:spMk id="96" creationId="{AA640E33-8F8A-99E3-3A14-C8D48455B1AC}"/>
          </ac:spMkLst>
        </pc:spChg>
        <pc:spChg chg="mod">
          <ac:chgData name="隆誠 堀本" userId="2a8589c694f2ec76" providerId="LiveId" clId="{9A798F6F-A8B0-4AD9-9CFD-B1DDA4CA62CE}" dt="2023-12-18T01:31:11.076" v="9660" actId="1076"/>
          <ac:spMkLst>
            <pc:docMk/>
            <pc:sldMk cId="2844122443" sldId="447"/>
            <ac:spMk id="98" creationId="{3E5828B3-E413-3EE6-E453-865D3707C0B9}"/>
          </ac:spMkLst>
        </pc:spChg>
        <pc:spChg chg="mod">
          <ac:chgData name="隆誠 堀本" userId="2a8589c694f2ec76" providerId="LiveId" clId="{9A798F6F-A8B0-4AD9-9CFD-B1DDA4CA62CE}" dt="2023-12-19T06:46:19.886" v="22151" actId="1076"/>
          <ac:spMkLst>
            <pc:docMk/>
            <pc:sldMk cId="2844122443" sldId="447"/>
            <ac:spMk id="99" creationId="{DBC7F2B3-72EC-5B09-D4F0-E21D64D7794B}"/>
          </ac:spMkLst>
        </pc:spChg>
        <pc:spChg chg="mod">
          <ac:chgData name="隆誠 堀本" userId="2a8589c694f2ec76" providerId="LiveId" clId="{9A798F6F-A8B0-4AD9-9CFD-B1DDA4CA62CE}" dt="2023-12-18T01:28:46.027" v="9640"/>
          <ac:spMkLst>
            <pc:docMk/>
            <pc:sldMk cId="2844122443" sldId="447"/>
            <ac:spMk id="100" creationId="{52D1E8EF-510C-09EE-217A-E4409A6015BA}"/>
          </ac:spMkLst>
        </pc:spChg>
        <pc:spChg chg="mod">
          <ac:chgData name="隆誠 堀本" userId="2a8589c694f2ec76" providerId="LiveId" clId="{9A798F6F-A8B0-4AD9-9CFD-B1DDA4CA62CE}" dt="2023-12-18T01:29:52.566" v="9643" actId="208"/>
          <ac:spMkLst>
            <pc:docMk/>
            <pc:sldMk cId="2844122443" sldId="447"/>
            <ac:spMk id="101" creationId="{46217077-1170-903F-623A-A331786C7F95}"/>
          </ac:spMkLst>
        </pc:spChg>
        <pc:spChg chg="mod">
          <ac:chgData name="隆誠 堀本" userId="2a8589c694f2ec76" providerId="LiveId" clId="{9A798F6F-A8B0-4AD9-9CFD-B1DDA4CA62CE}" dt="2023-12-18T01:28:46.027" v="9640"/>
          <ac:spMkLst>
            <pc:docMk/>
            <pc:sldMk cId="2844122443" sldId="447"/>
            <ac:spMk id="102" creationId="{60191601-4EB9-43CC-7B12-4E0FB77E5C35}"/>
          </ac:spMkLst>
        </pc:spChg>
        <pc:spChg chg="mod">
          <ac:chgData name="隆誠 堀本" userId="2a8589c694f2ec76" providerId="LiveId" clId="{9A798F6F-A8B0-4AD9-9CFD-B1DDA4CA62CE}" dt="2023-12-18T01:30:04.899" v="9645" actId="207"/>
          <ac:spMkLst>
            <pc:docMk/>
            <pc:sldMk cId="2844122443" sldId="447"/>
            <ac:spMk id="103" creationId="{E55E7547-E189-CC13-6E16-9A79D0818422}"/>
          </ac:spMkLst>
        </pc:spChg>
        <pc:spChg chg="mod">
          <ac:chgData name="隆誠 堀本" userId="2a8589c694f2ec76" providerId="LiveId" clId="{9A798F6F-A8B0-4AD9-9CFD-B1DDA4CA62CE}" dt="2023-12-18T01:28:46.027" v="9640"/>
          <ac:spMkLst>
            <pc:docMk/>
            <pc:sldMk cId="2844122443" sldId="447"/>
            <ac:spMk id="104" creationId="{6419AB0B-F32F-3950-B164-AEDECDED4F29}"/>
          </ac:spMkLst>
        </pc:spChg>
        <pc:spChg chg="mod">
          <ac:chgData name="隆誠 堀本" userId="2a8589c694f2ec76" providerId="LiveId" clId="{9A798F6F-A8B0-4AD9-9CFD-B1DDA4CA62CE}" dt="2023-12-18T01:28:46.027" v="9640"/>
          <ac:spMkLst>
            <pc:docMk/>
            <pc:sldMk cId="2844122443" sldId="447"/>
            <ac:spMk id="105" creationId="{4DABA07E-07B6-2758-87EF-4DC272F57DB3}"/>
          </ac:spMkLst>
        </pc:spChg>
        <pc:spChg chg="mod">
          <ac:chgData name="隆誠 堀本" userId="2a8589c694f2ec76" providerId="LiveId" clId="{9A798F6F-A8B0-4AD9-9CFD-B1DDA4CA62CE}" dt="2023-12-18T01:28:46.027" v="9640"/>
          <ac:spMkLst>
            <pc:docMk/>
            <pc:sldMk cId="2844122443" sldId="447"/>
            <ac:spMk id="106" creationId="{9D7B1A08-D3C2-2DEA-0224-701C06485997}"/>
          </ac:spMkLst>
        </pc:spChg>
        <pc:spChg chg="mod">
          <ac:chgData name="隆誠 堀本" userId="2a8589c694f2ec76" providerId="LiveId" clId="{9A798F6F-A8B0-4AD9-9CFD-B1DDA4CA62CE}" dt="2023-12-18T01:28:46.027" v="9640"/>
          <ac:spMkLst>
            <pc:docMk/>
            <pc:sldMk cId="2844122443" sldId="447"/>
            <ac:spMk id="107" creationId="{78CE7415-F0F9-F2BC-17D4-D9EFBAEF3D03}"/>
          </ac:spMkLst>
        </pc:spChg>
        <pc:spChg chg="add del mod">
          <ac:chgData name="隆誠 堀本" userId="2a8589c694f2ec76" providerId="LiveId" clId="{9A798F6F-A8B0-4AD9-9CFD-B1DDA4CA62CE}" dt="2023-12-18T01:30:33.112" v="9651"/>
          <ac:spMkLst>
            <pc:docMk/>
            <pc:sldMk cId="2844122443" sldId="447"/>
            <ac:spMk id="117" creationId="{DA414626-29E6-B198-CCA7-5E246700CDDF}"/>
          </ac:spMkLst>
        </pc:spChg>
        <pc:spChg chg="add mod">
          <ac:chgData name="隆誠 堀本" userId="2a8589c694f2ec76" providerId="LiveId" clId="{9A798F6F-A8B0-4AD9-9CFD-B1DDA4CA62CE}" dt="2023-12-19T06:46:23.400" v="22152" actId="1076"/>
          <ac:spMkLst>
            <pc:docMk/>
            <pc:sldMk cId="2844122443" sldId="447"/>
            <ac:spMk id="118" creationId="{34401C3E-2144-CFF1-CE8E-AF4F4E8A5C3E}"/>
          </ac:spMkLst>
        </pc:spChg>
        <pc:spChg chg="add mod">
          <ac:chgData name="隆誠 堀本" userId="2a8589c694f2ec76" providerId="LiveId" clId="{9A798F6F-A8B0-4AD9-9CFD-B1DDA4CA62CE}" dt="2023-12-19T06:46:26.377" v="22153" actId="1076"/>
          <ac:spMkLst>
            <pc:docMk/>
            <pc:sldMk cId="2844122443" sldId="447"/>
            <ac:spMk id="119" creationId="{C56C6165-31EF-451A-6A74-521AFF4D5788}"/>
          </ac:spMkLst>
        </pc:spChg>
        <pc:spChg chg="add mod">
          <ac:chgData name="隆誠 堀本" userId="2a8589c694f2ec76" providerId="LiveId" clId="{9A798F6F-A8B0-4AD9-9CFD-B1DDA4CA62CE}" dt="2023-12-19T06:46:30.450" v="22154" actId="1076"/>
          <ac:spMkLst>
            <pc:docMk/>
            <pc:sldMk cId="2844122443" sldId="447"/>
            <ac:spMk id="120" creationId="{B9ED24E2-9E24-EAF3-849F-E813548B2B7B}"/>
          </ac:spMkLst>
        </pc:spChg>
        <pc:spChg chg="add mod">
          <ac:chgData name="隆誠 堀本" userId="2a8589c694f2ec76" providerId="LiveId" clId="{9A798F6F-A8B0-4AD9-9CFD-B1DDA4CA62CE}" dt="2023-12-20T03:41:21.934" v="29038" actId="1076"/>
          <ac:spMkLst>
            <pc:docMk/>
            <pc:sldMk cId="2844122443" sldId="447"/>
            <ac:spMk id="160" creationId="{99CF92AE-F98F-857C-4FA7-AC65AAE124EC}"/>
          </ac:spMkLst>
        </pc:spChg>
        <pc:spChg chg="add mod">
          <ac:chgData name="隆誠 堀本" userId="2a8589c694f2ec76" providerId="LiveId" clId="{9A798F6F-A8B0-4AD9-9CFD-B1DDA4CA62CE}" dt="2023-12-20T03:41:44.849" v="29042" actId="1076"/>
          <ac:spMkLst>
            <pc:docMk/>
            <pc:sldMk cId="2844122443" sldId="447"/>
            <ac:spMk id="161" creationId="{AA2A2ECB-7C92-3097-0950-D879AF8D06FE}"/>
          </ac:spMkLst>
        </pc:spChg>
        <pc:spChg chg="add mod">
          <ac:chgData name="隆誠 堀本" userId="2a8589c694f2ec76" providerId="LiveId" clId="{9A798F6F-A8B0-4AD9-9CFD-B1DDA4CA62CE}" dt="2023-12-20T03:42:00.143" v="29046" actId="1076"/>
          <ac:spMkLst>
            <pc:docMk/>
            <pc:sldMk cId="2844122443" sldId="447"/>
            <ac:spMk id="162" creationId="{99D6614A-9286-6465-9842-8B643F39A99C}"/>
          </ac:spMkLst>
        </pc:spChg>
        <pc:grpChg chg="add del mod">
          <ac:chgData name="隆誠 堀本" userId="2a8589c694f2ec76" providerId="LiveId" clId="{9A798F6F-A8B0-4AD9-9CFD-B1DDA4CA62CE}" dt="2023-12-18T01:22:12.972" v="9384" actId="478"/>
          <ac:grpSpMkLst>
            <pc:docMk/>
            <pc:sldMk cId="2844122443" sldId="447"/>
            <ac:grpSpMk id="5" creationId="{39471F2E-9E6C-A9D2-4E89-785C5E4398FB}"/>
          </ac:grpSpMkLst>
        </pc:grpChg>
        <pc:grpChg chg="mod">
          <ac:chgData name="隆誠 堀本" userId="2a8589c694f2ec76" providerId="LiveId" clId="{9A798F6F-A8B0-4AD9-9CFD-B1DDA4CA62CE}" dt="2023-12-18T01:09:21.098" v="9177"/>
          <ac:grpSpMkLst>
            <pc:docMk/>
            <pc:sldMk cId="2844122443" sldId="447"/>
            <ac:grpSpMk id="6" creationId="{87397270-AD74-8101-9007-76E7C46A63F5}"/>
          </ac:grpSpMkLst>
        </pc:grpChg>
        <pc:grpChg chg="add del mod">
          <ac:chgData name="隆誠 堀本" userId="2a8589c694f2ec76" providerId="LiveId" clId="{9A798F6F-A8B0-4AD9-9CFD-B1DDA4CA62CE}" dt="2023-12-18T01:22:16.122" v="9385" actId="478"/>
          <ac:grpSpMkLst>
            <pc:docMk/>
            <pc:sldMk cId="2844122443" sldId="447"/>
            <ac:grpSpMk id="30" creationId="{1251F78D-D24D-E545-C6D2-59044508BCC2}"/>
          </ac:grpSpMkLst>
        </pc:grpChg>
        <pc:grpChg chg="mod">
          <ac:chgData name="隆誠 堀本" userId="2a8589c694f2ec76" providerId="LiveId" clId="{9A798F6F-A8B0-4AD9-9CFD-B1DDA4CA62CE}" dt="2023-12-18T01:15:24.532" v="9297"/>
          <ac:grpSpMkLst>
            <pc:docMk/>
            <pc:sldMk cId="2844122443" sldId="447"/>
            <ac:grpSpMk id="31" creationId="{71225CF1-5511-F69B-A4FF-CC57D379E011}"/>
          </ac:grpSpMkLst>
        </pc:grpChg>
        <pc:grpChg chg="add mod">
          <ac:chgData name="隆誠 堀本" userId="2a8589c694f2ec76" providerId="LiveId" clId="{9A798F6F-A8B0-4AD9-9CFD-B1DDA4CA62CE}" dt="2023-12-18T01:29:00.533" v="9641" actId="1076"/>
          <ac:grpSpMkLst>
            <pc:docMk/>
            <pc:sldMk cId="2844122443" sldId="447"/>
            <ac:grpSpMk id="93" creationId="{E8EFF88F-C75D-1AFA-F4B9-3D11F2788BA6}"/>
          </ac:grpSpMkLst>
        </pc:grpChg>
        <pc:grpChg chg="mod">
          <ac:chgData name="隆誠 堀本" userId="2a8589c694f2ec76" providerId="LiveId" clId="{9A798F6F-A8B0-4AD9-9CFD-B1DDA4CA62CE}" dt="2023-12-18T01:28:46.027" v="9640"/>
          <ac:grpSpMkLst>
            <pc:docMk/>
            <pc:sldMk cId="2844122443" sldId="447"/>
            <ac:grpSpMk id="94" creationId="{331026C9-5219-075B-4EB2-8C7724F7D2B6}"/>
          </ac:grpSpMkLst>
        </pc:grpChg>
        <pc:grpChg chg="mod">
          <ac:chgData name="隆誠 堀本" userId="2a8589c694f2ec76" providerId="LiveId" clId="{9A798F6F-A8B0-4AD9-9CFD-B1DDA4CA62CE}" dt="2023-12-18T01:28:46.027" v="9640"/>
          <ac:grpSpMkLst>
            <pc:docMk/>
            <pc:sldMk cId="2844122443" sldId="447"/>
            <ac:grpSpMk id="97" creationId="{FBDE5E39-8D95-17DC-3167-7E7A406A3130}"/>
          </ac:grpSpMkLst>
        </pc:grpChg>
        <pc:graphicFrameChg chg="del">
          <ac:chgData name="隆誠 堀本" userId="2a8589c694f2ec76" providerId="LiveId" clId="{9A798F6F-A8B0-4AD9-9CFD-B1DDA4CA62CE}" dt="2023-12-18T01:02:55.077" v="9056" actId="478"/>
          <ac:graphicFrameMkLst>
            <pc:docMk/>
            <pc:sldMk cId="2844122443" sldId="447"/>
            <ac:graphicFrameMk id="8" creationId="{EA9FD236-9652-0508-CF26-062CF7663E04}"/>
          </ac:graphicFrameMkLst>
        </pc:graphicFrameChg>
        <pc:cxnChg chg="mod">
          <ac:chgData name="隆誠 堀本" userId="2a8589c694f2ec76" providerId="LiveId" clId="{9A798F6F-A8B0-4AD9-9CFD-B1DDA4CA62CE}" dt="2023-12-18T01:22:12.972" v="9384" actId="478"/>
          <ac:cxnSpMkLst>
            <pc:docMk/>
            <pc:sldMk cId="2844122443" sldId="447"/>
            <ac:cxnSpMk id="20" creationId="{6A879C1C-C03C-0EA5-BC1B-4336E2618457}"/>
          </ac:cxnSpMkLst>
        </pc:cxnChg>
        <pc:cxnChg chg="mod">
          <ac:chgData name="隆誠 堀本" userId="2a8589c694f2ec76" providerId="LiveId" clId="{9A798F6F-A8B0-4AD9-9CFD-B1DDA4CA62CE}" dt="2023-12-18T01:22:12.972" v="9384" actId="478"/>
          <ac:cxnSpMkLst>
            <pc:docMk/>
            <pc:sldMk cId="2844122443" sldId="447"/>
            <ac:cxnSpMk id="21" creationId="{F24FEB2E-C594-7361-D790-9FDD034DFE1E}"/>
          </ac:cxnSpMkLst>
        </pc:cxnChg>
        <pc:cxnChg chg="mod">
          <ac:chgData name="隆誠 堀本" userId="2a8589c694f2ec76" providerId="LiveId" clId="{9A798F6F-A8B0-4AD9-9CFD-B1DDA4CA62CE}" dt="2023-12-18T01:22:12.972" v="9384" actId="478"/>
          <ac:cxnSpMkLst>
            <pc:docMk/>
            <pc:sldMk cId="2844122443" sldId="447"/>
            <ac:cxnSpMk id="22" creationId="{7EA58EF6-3767-F94A-C166-06A4DEBDE9D1}"/>
          </ac:cxnSpMkLst>
        </pc:cxnChg>
        <pc:cxnChg chg="mod">
          <ac:chgData name="隆誠 堀本" userId="2a8589c694f2ec76" providerId="LiveId" clId="{9A798F6F-A8B0-4AD9-9CFD-B1DDA4CA62CE}" dt="2023-12-18T01:22:12.972" v="9384" actId="478"/>
          <ac:cxnSpMkLst>
            <pc:docMk/>
            <pc:sldMk cId="2844122443" sldId="447"/>
            <ac:cxnSpMk id="23" creationId="{B8591902-89DF-111F-63C5-4B38F4E49B18}"/>
          </ac:cxnSpMkLst>
        </pc:cxnChg>
        <pc:cxnChg chg="mod">
          <ac:chgData name="隆誠 堀本" userId="2a8589c694f2ec76" providerId="LiveId" clId="{9A798F6F-A8B0-4AD9-9CFD-B1DDA4CA62CE}" dt="2023-12-18T01:22:12.972" v="9384" actId="478"/>
          <ac:cxnSpMkLst>
            <pc:docMk/>
            <pc:sldMk cId="2844122443" sldId="447"/>
            <ac:cxnSpMk id="24" creationId="{12525302-2103-3862-C22B-DE1E27096156}"/>
          </ac:cxnSpMkLst>
        </pc:cxnChg>
        <pc:cxnChg chg="mod">
          <ac:chgData name="隆誠 堀本" userId="2a8589c694f2ec76" providerId="LiveId" clId="{9A798F6F-A8B0-4AD9-9CFD-B1DDA4CA62CE}" dt="2023-12-18T01:22:12.972" v="9384" actId="478"/>
          <ac:cxnSpMkLst>
            <pc:docMk/>
            <pc:sldMk cId="2844122443" sldId="447"/>
            <ac:cxnSpMk id="25" creationId="{089C374C-4E68-63E1-A415-AFD66B1A2B80}"/>
          </ac:cxnSpMkLst>
        </pc:cxnChg>
        <pc:cxnChg chg="mod">
          <ac:chgData name="隆誠 堀本" userId="2a8589c694f2ec76" providerId="LiveId" clId="{9A798F6F-A8B0-4AD9-9CFD-B1DDA4CA62CE}" dt="2023-12-18T01:22:12.972" v="9384" actId="478"/>
          <ac:cxnSpMkLst>
            <pc:docMk/>
            <pc:sldMk cId="2844122443" sldId="447"/>
            <ac:cxnSpMk id="26" creationId="{BCB052DA-D8FD-F2C6-9117-D7C1153AC113}"/>
          </ac:cxnSpMkLst>
        </pc:cxnChg>
        <pc:cxnChg chg="mod">
          <ac:chgData name="隆誠 堀本" userId="2a8589c694f2ec76" providerId="LiveId" clId="{9A798F6F-A8B0-4AD9-9CFD-B1DDA4CA62CE}" dt="2023-12-18T01:22:12.972" v="9384" actId="478"/>
          <ac:cxnSpMkLst>
            <pc:docMk/>
            <pc:sldMk cId="2844122443" sldId="447"/>
            <ac:cxnSpMk id="27" creationId="{335E0BD2-48DE-316D-27E6-688D2DF009FF}"/>
          </ac:cxnSpMkLst>
        </pc:cxnChg>
        <pc:cxnChg chg="mod">
          <ac:chgData name="隆誠 堀本" userId="2a8589c694f2ec76" providerId="LiveId" clId="{9A798F6F-A8B0-4AD9-9CFD-B1DDA4CA62CE}" dt="2023-12-18T01:22:12.972" v="9384" actId="478"/>
          <ac:cxnSpMkLst>
            <pc:docMk/>
            <pc:sldMk cId="2844122443" sldId="447"/>
            <ac:cxnSpMk id="28" creationId="{A2CAA544-BE59-7A82-4D86-90EF7090C475}"/>
          </ac:cxnSpMkLst>
        </pc:cxnChg>
        <pc:cxnChg chg="mod">
          <ac:chgData name="隆誠 堀本" userId="2a8589c694f2ec76" providerId="LiveId" clId="{9A798F6F-A8B0-4AD9-9CFD-B1DDA4CA62CE}" dt="2023-12-18T01:22:16.122" v="9385" actId="478"/>
          <ac:cxnSpMkLst>
            <pc:docMk/>
            <pc:sldMk cId="2844122443" sldId="447"/>
            <ac:cxnSpMk id="42" creationId="{33EDFECB-F4B1-5CB0-C559-0F454D46832D}"/>
          </ac:cxnSpMkLst>
        </pc:cxnChg>
        <pc:cxnChg chg="mod">
          <ac:chgData name="隆誠 堀本" userId="2a8589c694f2ec76" providerId="LiveId" clId="{9A798F6F-A8B0-4AD9-9CFD-B1DDA4CA62CE}" dt="2023-12-18T01:22:16.122" v="9385" actId="478"/>
          <ac:cxnSpMkLst>
            <pc:docMk/>
            <pc:sldMk cId="2844122443" sldId="447"/>
            <ac:cxnSpMk id="43" creationId="{C1DF344B-715C-90D0-BD64-D9673248633F}"/>
          </ac:cxnSpMkLst>
        </pc:cxnChg>
        <pc:cxnChg chg="mod">
          <ac:chgData name="隆誠 堀本" userId="2a8589c694f2ec76" providerId="LiveId" clId="{9A798F6F-A8B0-4AD9-9CFD-B1DDA4CA62CE}" dt="2023-12-18T01:22:16.122" v="9385" actId="478"/>
          <ac:cxnSpMkLst>
            <pc:docMk/>
            <pc:sldMk cId="2844122443" sldId="447"/>
            <ac:cxnSpMk id="44" creationId="{783828DF-03D7-478E-A03C-83B24B74F311}"/>
          </ac:cxnSpMkLst>
        </pc:cxnChg>
        <pc:cxnChg chg="mod">
          <ac:chgData name="隆誠 堀本" userId="2a8589c694f2ec76" providerId="LiveId" clId="{9A798F6F-A8B0-4AD9-9CFD-B1DDA4CA62CE}" dt="2023-12-18T01:22:16.122" v="9385" actId="478"/>
          <ac:cxnSpMkLst>
            <pc:docMk/>
            <pc:sldMk cId="2844122443" sldId="447"/>
            <ac:cxnSpMk id="45" creationId="{3EEF55F7-2EC7-3FB8-15F5-5CC71EDC8582}"/>
          </ac:cxnSpMkLst>
        </pc:cxnChg>
        <pc:cxnChg chg="mod">
          <ac:chgData name="隆誠 堀本" userId="2a8589c694f2ec76" providerId="LiveId" clId="{9A798F6F-A8B0-4AD9-9CFD-B1DDA4CA62CE}" dt="2023-12-18T01:22:16.122" v="9385" actId="478"/>
          <ac:cxnSpMkLst>
            <pc:docMk/>
            <pc:sldMk cId="2844122443" sldId="447"/>
            <ac:cxnSpMk id="46" creationId="{EDD95BF0-71DA-4F43-6CD3-121DAF3200D3}"/>
          </ac:cxnSpMkLst>
        </pc:cxnChg>
        <pc:cxnChg chg="mod">
          <ac:chgData name="隆誠 堀本" userId="2a8589c694f2ec76" providerId="LiveId" clId="{9A798F6F-A8B0-4AD9-9CFD-B1DDA4CA62CE}" dt="2023-12-18T01:22:16.122" v="9385" actId="478"/>
          <ac:cxnSpMkLst>
            <pc:docMk/>
            <pc:sldMk cId="2844122443" sldId="447"/>
            <ac:cxnSpMk id="47" creationId="{40CDE1DA-CAAA-4722-1DCE-7AF698BEC0F8}"/>
          </ac:cxnSpMkLst>
        </pc:cxnChg>
        <pc:cxnChg chg="mod">
          <ac:chgData name="隆誠 堀本" userId="2a8589c694f2ec76" providerId="LiveId" clId="{9A798F6F-A8B0-4AD9-9CFD-B1DDA4CA62CE}" dt="2023-12-18T01:22:16.122" v="9385" actId="478"/>
          <ac:cxnSpMkLst>
            <pc:docMk/>
            <pc:sldMk cId="2844122443" sldId="447"/>
            <ac:cxnSpMk id="48" creationId="{AB4B30E1-AFB2-7479-E985-FCF61E6EE1EC}"/>
          </ac:cxnSpMkLst>
        </pc:cxnChg>
        <pc:cxnChg chg="mod">
          <ac:chgData name="隆誠 堀本" userId="2a8589c694f2ec76" providerId="LiveId" clId="{9A798F6F-A8B0-4AD9-9CFD-B1DDA4CA62CE}" dt="2023-12-18T01:22:16.122" v="9385" actId="478"/>
          <ac:cxnSpMkLst>
            <pc:docMk/>
            <pc:sldMk cId="2844122443" sldId="447"/>
            <ac:cxnSpMk id="49" creationId="{88D710FD-2B5F-5822-D886-F7EBE2B2793B}"/>
          </ac:cxnSpMkLst>
        </pc:cxnChg>
        <pc:cxnChg chg="mod">
          <ac:chgData name="隆誠 堀本" userId="2a8589c694f2ec76" providerId="LiveId" clId="{9A798F6F-A8B0-4AD9-9CFD-B1DDA4CA62CE}" dt="2023-12-18T01:22:16.122" v="9385" actId="478"/>
          <ac:cxnSpMkLst>
            <pc:docMk/>
            <pc:sldMk cId="2844122443" sldId="447"/>
            <ac:cxnSpMk id="50" creationId="{199FD4F7-57DA-9415-FF18-D94E4437400C}"/>
          </ac:cxnSpMkLst>
        </pc:cxnChg>
        <pc:cxnChg chg="mod">
          <ac:chgData name="隆誠 堀本" userId="2a8589c694f2ec76" providerId="LiveId" clId="{9A798F6F-A8B0-4AD9-9CFD-B1DDA4CA62CE}" dt="2023-12-18T01:28:46.027" v="9640"/>
          <ac:cxnSpMkLst>
            <pc:docMk/>
            <pc:sldMk cId="2844122443" sldId="447"/>
            <ac:cxnSpMk id="108" creationId="{5E4532D9-4152-8D65-5D90-73335B273093}"/>
          </ac:cxnSpMkLst>
        </pc:cxnChg>
        <pc:cxnChg chg="mod">
          <ac:chgData name="隆誠 堀本" userId="2a8589c694f2ec76" providerId="LiveId" clId="{9A798F6F-A8B0-4AD9-9CFD-B1DDA4CA62CE}" dt="2023-12-18T01:28:46.027" v="9640"/>
          <ac:cxnSpMkLst>
            <pc:docMk/>
            <pc:sldMk cId="2844122443" sldId="447"/>
            <ac:cxnSpMk id="109" creationId="{0BB92FFB-F496-7F2E-AC4E-B38D38F93C94}"/>
          </ac:cxnSpMkLst>
        </pc:cxnChg>
        <pc:cxnChg chg="mod">
          <ac:chgData name="隆誠 堀本" userId="2a8589c694f2ec76" providerId="LiveId" clId="{9A798F6F-A8B0-4AD9-9CFD-B1DDA4CA62CE}" dt="2023-12-18T01:28:46.027" v="9640"/>
          <ac:cxnSpMkLst>
            <pc:docMk/>
            <pc:sldMk cId="2844122443" sldId="447"/>
            <ac:cxnSpMk id="110" creationId="{502364CF-0C16-7195-0524-A5C5D60DDA42}"/>
          </ac:cxnSpMkLst>
        </pc:cxnChg>
        <pc:cxnChg chg="mod">
          <ac:chgData name="隆誠 堀本" userId="2a8589c694f2ec76" providerId="LiveId" clId="{9A798F6F-A8B0-4AD9-9CFD-B1DDA4CA62CE}" dt="2023-12-18T01:28:46.027" v="9640"/>
          <ac:cxnSpMkLst>
            <pc:docMk/>
            <pc:sldMk cId="2844122443" sldId="447"/>
            <ac:cxnSpMk id="111" creationId="{B00BFF82-A736-5585-2200-8BBAA96024CB}"/>
          </ac:cxnSpMkLst>
        </pc:cxnChg>
        <pc:cxnChg chg="mod">
          <ac:chgData name="隆誠 堀本" userId="2a8589c694f2ec76" providerId="LiveId" clId="{9A798F6F-A8B0-4AD9-9CFD-B1DDA4CA62CE}" dt="2023-12-18T01:28:46.027" v="9640"/>
          <ac:cxnSpMkLst>
            <pc:docMk/>
            <pc:sldMk cId="2844122443" sldId="447"/>
            <ac:cxnSpMk id="112" creationId="{94EB2072-3906-D230-59D9-324DAF6B03A8}"/>
          </ac:cxnSpMkLst>
        </pc:cxnChg>
        <pc:cxnChg chg="mod">
          <ac:chgData name="隆誠 堀本" userId="2a8589c694f2ec76" providerId="LiveId" clId="{9A798F6F-A8B0-4AD9-9CFD-B1DDA4CA62CE}" dt="2023-12-18T01:28:46.027" v="9640"/>
          <ac:cxnSpMkLst>
            <pc:docMk/>
            <pc:sldMk cId="2844122443" sldId="447"/>
            <ac:cxnSpMk id="113" creationId="{47D8C262-1F44-21F4-C751-AC25E5C45E05}"/>
          </ac:cxnSpMkLst>
        </pc:cxnChg>
        <pc:cxnChg chg="mod">
          <ac:chgData name="隆誠 堀本" userId="2a8589c694f2ec76" providerId="LiveId" clId="{9A798F6F-A8B0-4AD9-9CFD-B1DDA4CA62CE}" dt="2023-12-18T01:28:46.027" v="9640"/>
          <ac:cxnSpMkLst>
            <pc:docMk/>
            <pc:sldMk cId="2844122443" sldId="447"/>
            <ac:cxnSpMk id="114" creationId="{EEC81BFC-BAE3-CF5E-0A91-C27B02D678CA}"/>
          </ac:cxnSpMkLst>
        </pc:cxnChg>
        <pc:cxnChg chg="mod">
          <ac:chgData name="隆誠 堀本" userId="2a8589c694f2ec76" providerId="LiveId" clId="{9A798F6F-A8B0-4AD9-9CFD-B1DDA4CA62CE}" dt="2023-12-18T01:28:46.027" v="9640"/>
          <ac:cxnSpMkLst>
            <pc:docMk/>
            <pc:sldMk cId="2844122443" sldId="447"/>
            <ac:cxnSpMk id="115" creationId="{993EF277-F189-FDBA-CCBC-D1ACCF61BF05}"/>
          </ac:cxnSpMkLst>
        </pc:cxnChg>
        <pc:cxnChg chg="mod">
          <ac:chgData name="隆誠 堀本" userId="2a8589c694f2ec76" providerId="LiveId" clId="{9A798F6F-A8B0-4AD9-9CFD-B1DDA4CA62CE}" dt="2023-12-18T01:28:46.027" v="9640"/>
          <ac:cxnSpMkLst>
            <pc:docMk/>
            <pc:sldMk cId="2844122443" sldId="447"/>
            <ac:cxnSpMk id="116" creationId="{EC1B6DB6-C23B-1575-AD01-AA19D85FFF3C}"/>
          </ac:cxnSpMkLst>
        </pc:cxnChg>
        <pc:cxnChg chg="add mod">
          <ac:chgData name="隆誠 堀本" userId="2a8589c694f2ec76" providerId="LiveId" clId="{9A798F6F-A8B0-4AD9-9CFD-B1DDA4CA62CE}" dt="2023-12-19T06:50:00.372" v="22157" actId="17032"/>
          <ac:cxnSpMkLst>
            <pc:docMk/>
            <pc:sldMk cId="2844122443" sldId="447"/>
            <ac:cxnSpMk id="121" creationId="{8FCAB12E-4265-C695-0847-BFE7BABE2782}"/>
          </ac:cxnSpMkLst>
        </pc:cxnChg>
        <pc:cxnChg chg="add mod">
          <ac:chgData name="隆誠 堀本" userId="2a8589c694f2ec76" providerId="LiveId" clId="{9A798F6F-A8B0-4AD9-9CFD-B1DDA4CA62CE}" dt="2023-12-19T06:49:52.996" v="22156" actId="17032"/>
          <ac:cxnSpMkLst>
            <pc:docMk/>
            <pc:sldMk cId="2844122443" sldId="447"/>
            <ac:cxnSpMk id="124" creationId="{AB8254CC-D69C-3CCF-DD93-1EBA679A31FD}"/>
          </ac:cxnSpMkLst>
        </pc:cxnChg>
        <pc:cxnChg chg="add mod">
          <ac:chgData name="隆誠 堀本" userId="2a8589c694f2ec76" providerId="LiveId" clId="{9A798F6F-A8B0-4AD9-9CFD-B1DDA4CA62CE}" dt="2023-12-19T06:49:48.016" v="22155" actId="17032"/>
          <ac:cxnSpMkLst>
            <pc:docMk/>
            <pc:sldMk cId="2844122443" sldId="447"/>
            <ac:cxnSpMk id="128" creationId="{D7A98C5C-0801-9DC0-092F-3D67C443CAB7}"/>
          </ac:cxnSpMkLst>
        </pc:cxnChg>
      </pc:sldChg>
      <pc:sldChg chg="add del">
        <pc:chgData name="隆誠 堀本" userId="2a8589c694f2ec76" providerId="LiveId" clId="{9A798F6F-A8B0-4AD9-9CFD-B1DDA4CA62CE}" dt="2023-12-18T00:36:00.421" v="8551" actId="2696"/>
        <pc:sldMkLst>
          <pc:docMk/>
          <pc:sldMk cId="3869709966" sldId="447"/>
        </pc:sldMkLst>
      </pc:sldChg>
      <pc:sldChg chg="addSp modSp add mod ord modNotesTx">
        <pc:chgData name="隆誠 堀本" userId="2a8589c694f2ec76" providerId="LiveId" clId="{9A798F6F-A8B0-4AD9-9CFD-B1DDA4CA62CE}" dt="2023-12-19T06:50:16.654" v="22158" actId="17032"/>
        <pc:sldMkLst>
          <pc:docMk/>
          <pc:sldMk cId="2835923384" sldId="448"/>
        </pc:sldMkLst>
        <pc:spChg chg="mod">
          <ac:chgData name="隆誠 堀本" userId="2a8589c694f2ec76" providerId="LiveId" clId="{9A798F6F-A8B0-4AD9-9CFD-B1DDA4CA62CE}" dt="2023-12-19T06:44:19.199" v="22119" actId="1076"/>
          <ac:spMkLst>
            <pc:docMk/>
            <pc:sldMk cId="2835923384" sldId="448"/>
            <ac:spMk id="7" creationId="{42FF0993-F9B5-7CCE-7C3F-DA1D756E3D83}"/>
          </ac:spMkLst>
        </pc:spChg>
        <pc:spChg chg="add mod">
          <ac:chgData name="隆誠 堀本" userId="2a8589c694f2ec76" providerId="LiveId" clId="{9A798F6F-A8B0-4AD9-9CFD-B1DDA4CA62CE}" dt="2023-12-18T01:28:24.318" v="9638" actId="164"/>
          <ac:spMkLst>
            <pc:docMk/>
            <pc:sldMk cId="2835923384" sldId="448"/>
            <ac:spMk id="9" creationId="{4000228D-068D-BF3B-5242-5C8E5BD7B1CA}"/>
          </ac:spMkLst>
        </pc:spChg>
        <pc:spChg chg="mod">
          <ac:chgData name="隆誠 堀本" userId="2a8589c694f2ec76" providerId="LiveId" clId="{9A798F6F-A8B0-4AD9-9CFD-B1DDA4CA62CE}" dt="2023-12-18T01:27:30.117" v="9629" actId="1076"/>
          <ac:spMkLst>
            <pc:docMk/>
            <pc:sldMk cId="2835923384" sldId="448"/>
            <ac:spMk id="34" creationId="{6EEE4D3F-4ACD-72EC-604D-360AFC006920}"/>
          </ac:spMkLst>
        </pc:spChg>
        <pc:spChg chg="mod">
          <ac:chgData name="隆誠 堀本" userId="2a8589c694f2ec76" providerId="LiveId" clId="{9A798F6F-A8B0-4AD9-9CFD-B1DDA4CA62CE}" dt="2023-12-18T01:28:07.878" v="9636" actId="1076"/>
          <ac:spMkLst>
            <pc:docMk/>
            <pc:sldMk cId="2835923384" sldId="448"/>
            <ac:spMk id="35" creationId="{C57F53B9-2DDD-F213-5F53-99DC7CF7C04C}"/>
          </ac:spMkLst>
        </pc:spChg>
        <pc:spChg chg="mod">
          <ac:chgData name="隆誠 堀本" userId="2a8589c694f2ec76" providerId="LiveId" clId="{9A798F6F-A8B0-4AD9-9CFD-B1DDA4CA62CE}" dt="2023-12-18T01:21:14.814" v="9381" actId="1076"/>
          <ac:spMkLst>
            <pc:docMk/>
            <pc:sldMk cId="2835923384" sldId="448"/>
            <ac:spMk id="38" creationId="{7834D74B-A196-E23B-2F98-B796CDC584D9}"/>
          </ac:spMkLst>
        </pc:spChg>
        <pc:spChg chg="mod">
          <ac:chgData name="隆誠 堀本" userId="2a8589c694f2ec76" providerId="LiveId" clId="{9A798F6F-A8B0-4AD9-9CFD-B1DDA4CA62CE}" dt="2023-12-18T01:20:56.287" v="9377" actId="1076"/>
          <ac:spMkLst>
            <pc:docMk/>
            <pc:sldMk cId="2835923384" sldId="448"/>
            <ac:spMk id="39" creationId="{759E9D49-BBD4-37F2-FE14-E88C5FF45F72}"/>
          </ac:spMkLst>
        </pc:spChg>
        <pc:spChg chg="mod">
          <ac:chgData name="隆誠 堀本" userId="2a8589c694f2ec76" providerId="LiveId" clId="{9A798F6F-A8B0-4AD9-9CFD-B1DDA4CA62CE}" dt="2023-12-18T01:20:59.206" v="9378" actId="1076"/>
          <ac:spMkLst>
            <pc:docMk/>
            <pc:sldMk cId="2835923384" sldId="448"/>
            <ac:spMk id="41" creationId="{FF40A7A0-E0C9-5115-2EAF-CC72FB1FB89B}"/>
          </ac:spMkLst>
        </pc:spChg>
        <pc:spChg chg="add mod">
          <ac:chgData name="隆誠 堀本" userId="2a8589c694f2ec76" providerId="LiveId" clId="{9A798F6F-A8B0-4AD9-9CFD-B1DDA4CA62CE}" dt="2023-12-18T01:28:24.318" v="9638" actId="164"/>
          <ac:spMkLst>
            <pc:docMk/>
            <pc:sldMk cId="2835923384" sldId="448"/>
            <ac:spMk id="51" creationId="{DE3C1FAB-F779-1919-C2ED-6E3094BB9540}"/>
          </ac:spMkLst>
        </pc:spChg>
        <pc:spChg chg="add mod">
          <ac:chgData name="隆誠 堀本" userId="2a8589c694f2ec76" providerId="LiveId" clId="{9A798F6F-A8B0-4AD9-9CFD-B1DDA4CA62CE}" dt="2023-12-19T06:44:50.584" v="22137" actId="20577"/>
          <ac:spMkLst>
            <pc:docMk/>
            <pc:sldMk cId="2835923384" sldId="448"/>
            <ac:spMk id="80" creationId="{ADBBFEAE-C09A-5AED-8C61-2B2866DC98FC}"/>
          </ac:spMkLst>
        </pc:spChg>
        <pc:grpChg chg="mod">
          <ac:chgData name="隆誠 堀本" userId="2a8589c694f2ec76" providerId="LiveId" clId="{9A798F6F-A8B0-4AD9-9CFD-B1DDA4CA62CE}" dt="2023-12-18T01:28:24.318" v="9638" actId="164"/>
          <ac:grpSpMkLst>
            <pc:docMk/>
            <pc:sldMk cId="2835923384" sldId="448"/>
            <ac:grpSpMk id="30" creationId="{1251F78D-D24D-E545-C6D2-59044508BCC2}"/>
          </ac:grpSpMkLst>
        </pc:grpChg>
        <pc:grpChg chg="add mod">
          <ac:chgData name="隆誠 堀本" userId="2a8589c694f2ec76" providerId="LiveId" clId="{9A798F6F-A8B0-4AD9-9CFD-B1DDA4CA62CE}" dt="2023-12-19T06:44:14.563" v="22117" actId="164"/>
          <ac:grpSpMkLst>
            <pc:docMk/>
            <pc:sldMk cId="2835923384" sldId="448"/>
            <ac:grpSpMk id="77" creationId="{8C4CB1FD-82AD-F4C3-ACE6-506B97D0452E}"/>
          </ac:grpSpMkLst>
        </pc:grpChg>
        <pc:grpChg chg="add mod">
          <ac:chgData name="隆誠 堀本" userId="2a8589c694f2ec76" providerId="LiveId" clId="{9A798F6F-A8B0-4AD9-9CFD-B1DDA4CA62CE}" dt="2023-12-19T06:44:37.521" v="22121" actId="1076"/>
          <ac:grpSpMkLst>
            <pc:docMk/>
            <pc:sldMk cId="2835923384" sldId="448"/>
            <ac:grpSpMk id="95" creationId="{C7B56AC3-36F2-EA6A-0B50-9BC5744867F6}"/>
          </ac:grpSpMkLst>
        </pc:grpChg>
        <pc:cxnChg chg="mod">
          <ac:chgData name="隆誠 堀本" userId="2a8589c694f2ec76" providerId="LiveId" clId="{9A798F6F-A8B0-4AD9-9CFD-B1DDA4CA62CE}" dt="2023-12-18T01:27:33.371" v="9630" actId="14100"/>
          <ac:cxnSpMkLst>
            <pc:docMk/>
            <pc:sldMk cId="2835923384" sldId="448"/>
            <ac:cxnSpMk id="42" creationId="{33EDFECB-F4B1-5CB0-C559-0F454D46832D}"/>
          </ac:cxnSpMkLst>
        </pc:cxnChg>
        <pc:cxnChg chg="mod">
          <ac:chgData name="隆誠 堀本" userId="2a8589c694f2ec76" providerId="LiveId" clId="{9A798F6F-A8B0-4AD9-9CFD-B1DDA4CA62CE}" dt="2023-12-18T01:27:38.551" v="9631" actId="14100"/>
          <ac:cxnSpMkLst>
            <pc:docMk/>
            <pc:sldMk cId="2835923384" sldId="448"/>
            <ac:cxnSpMk id="43" creationId="{C1DF344B-715C-90D0-BD64-D9673248633F}"/>
          </ac:cxnSpMkLst>
        </pc:cxnChg>
        <pc:cxnChg chg="mod">
          <ac:chgData name="隆誠 堀本" userId="2a8589c694f2ec76" providerId="LiveId" clId="{9A798F6F-A8B0-4AD9-9CFD-B1DDA4CA62CE}" dt="2023-12-19T06:40:11.169" v="22091" actId="14100"/>
          <ac:cxnSpMkLst>
            <pc:docMk/>
            <pc:sldMk cId="2835923384" sldId="448"/>
            <ac:cxnSpMk id="44" creationId="{783828DF-03D7-478E-A03C-83B24B74F311}"/>
          </ac:cxnSpMkLst>
        </pc:cxnChg>
        <pc:cxnChg chg="mod">
          <ac:chgData name="隆誠 堀本" userId="2a8589c694f2ec76" providerId="LiveId" clId="{9A798F6F-A8B0-4AD9-9CFD-B1DDA4CA62CE}" dt="2023-12-18T01:28:11.351" v="9637" actId="14100"/>
          <ac:cxnSpMkLst>
            <pc:docMk/>
            <pc:sldMk cId="2835923384" sldId="448"/>
            <ac:cxnSpMk id="45" creationId="{3EEF55F7-2EC7-3FB8-15F5-5CC71EDC8582}"/>
          </ac:cxnSpMkLst>
        </pc:cxnChg>
        <pc:cxnChg chg="mod">
          <ac:chgData name="隆誠 堀本" userId="2a8589c694f2ec76" providerId="LiveId" clId="{9A798F6F-A8B0-4AD9-9CFD-B1DDA4CA62CE}" dt="2023-12-18T01:21:02.111" v="9379" actId="14100"/>
          <ac:cxnSpMkLst>
            <pc:docMk/>
            <pc:sldMk cId="2835923384" sldId="448"/>
            <ac:cxnSpMk id="46" creationId="{EDD95BF0-71DA-4F43-6CD3-121DAF3200D3}"/>
          </ac:cxnSpMkLst>
        </pc:cxnChg>
        <pc:cxnChg chg="mod">
          <ac:chgData name="隆誠 堀本" userId="2a8589c694f2ec76" providerId="LiveId" clId="{9A798F6F-A8B0-4AD9-9CFD-B1DDA4CA62CE}" dt="2023-12-18T01:21:14.814" v="9381" actId="1076"/>
          <ac:cxnSpMkLst>
            <pc:docMk/>
            <pc:sldMk cId="2835923384" sldId="448"/>
            <ac:cxnSpMk id="47" creationId="{40CDE1DA-CAAA-4722-1DCE-7AF698BEC0F8}"/>
          </ac:cxnSpMkLst>
        </pc:cxnChg>
        <pc:cxnChg chg="mod">
          <ac:chgData name="隆誠 堀本" userId="2a8589c694f2ec76" providerId="LiveId" clId="{9A798F6F-A8B0-4AD9-9CFD-B1DDA4CA62CE}" dt="2023-12-18T01:21:14.814" v="9381" actId="1076"/>
          <ac:cxnSpMkLst>
            <pc:docMk/>
            <pc:sldMk cId="2835923384" sldId="448"/>
            <ac:cxnSpMk id="48" creationId="{AB4B30E1-AFB2-7479-E985-FCF61E6EE1EC}"/>
          </ac:cxnSpMkLst>
        </pc:cxnChg>
        <pc:cxnChg chg="mod">
          <ac:chgData name="隆誠 堀本" userId="2a8589c694f2ec76" providerId="LiveId" clId="{9A798F6F-A8B0-4AD9-9CFD-B1DDA4CA62CE}" dt="2023-12-19T06:41:20.388" v="22096" actId="14100"/>
          <ac:cxnSpMkLst>
            <pc:docMk/>
            <pc:sldMk cId="2835923384" sldId="448"/>
            <ac:cxnSpMk id="49" creationId="{88D710FD-2B5F-5822-D886-F7EBE2B2793B}"/>
          </ac:cxnSpMkLst>
        </pc:cxnChg>
        <pc:cxnChg chg="mod">
          <ac:chgData name="隆誠 堀本" userId="2a8589c694f2ec76" providerId="LiveId" clId="{9A798F6F-A8B0-4AD9-9CFD-B1DDA4CA62CE}" dt="2023-12-18T01:20:56.287" v="9377" actId="1076"/>
          <ac:cxnSpMkLst>
            <pc:docMk/>
            <pc:sldMk cId="2835923384" sldId="448"/>
            <ac:cxnSpMk id="50" creationId="{199FD4F7-57DA-9415-FF18-D94E4437400C}"/>
          </ac:cxnSpMkLst>
        </pc:cxnChg>
        <pc:cxnChg chg="add mod">
          <ac:chgData name="隆誠 堀本" userId="2a8589c694f2ec76" providerId="LiveId" clId="{9A798F6F-A8B0-4AD9-9CFD-B1DDA4CA62CE}" dt="2023-12-19T06:50:16.654" v="22158" actId="17032"/>
          <ac:cxnSpMkLst>
            <pc:docMk/>
            <pc:sldMk cId="2835923384" sldId="448"/>
            <ac:cxnSpMk id="82" creationId="{27C36E8F-F7DB-FA1A-0144-843E7444B5B2}"/>
          </ac:cxnSpMkLst>
        </pc:cxnChg>
        <pc:cxnChg chg="add mod">
          <ac:chgData name="隆誠 堀本" userId="2a8589c694f2ec76" providerId="LiveId" clId="{9A798F6F-A8B0-4AD9-9CFD-B1DDA4CA62CE}" dt="2023-12-19T06:42:52.340" v="22110" actId="17032"/>
          <ac:cxnSpMkLst>
            <pc:docMk/>
            <pc:sldMk cId="2835923384" sldId="448"/>
            <ac:cxnSpMk id="86" creationId="{2C40A1AB-E0CC-D6C7-8691-6EEB52667216}"/>
          </ac:cxnSpMkLst>
        </pc:cxnChg>
        <pc:cxnChg chg="add mod">
          <ac:chgData name="隆誠 堀本" userId="2a8589c694f2ec76" providerId="LiveId" clId="{9A798F6F-A8B0-4AD9-9CFD-B1DDA4CA62CE}" dt="2023-12-19T06:43:07.125" v="22113" actId="14100"/>
          <ac:cxnSpMkLst>
            <pc:docMk/>
            <pc:sldMk cId="2835923384" sldId="448"/>
            <ac:cxnSpMk id="89" creationId="{F6DB1D20-1B1C-028E-6EA5-9602855B5865}"/>
          </ac:cxnSpMkLst>
        </pc:cxnChg>
        <pc:cxnChg chg="add mod">
          <ac:chgData name="隆誠 堀本" userId="2a8589c694f2ec76" providerId="LiveId" clId="{9A798F6F-A8B0-4AD9-9CFD-B1DDA4CA62CE}" dt="2023-12-19T06:43:18.584" v="22116" actId="14100"/>
          <ac:cxnSpMkLst>
            <pc:docMk/>
            <pc:sldMk cId="2835923384" sldId="448"/>
            <ac:cxnSpMk id="92" creationId="{BF464733-1BC1-9FF1-FB28-C4798291E6A2}"/>
          </ac:cxnSpMkLst>
        </pc:cxnChg>
      </pc:sldChg>
      <pc:sldChg chg="modSp add mod ord modNotesTx">
        <pc:chgData name="隆誠 堀本" userId="2a8589c694f2ec76" providerId="LiveId" clId="{9A798F6F-A8B0-4AD9-9CFD-B1DDA4CA62CE}" dt="2023-12-20T02:37:41.944" v="28719" actId="20577"/>
        <pc:sldMkLst>
          <pc:docMk/>
          <pc:sldMk cId="726236578" sldId="449"/>
        </pc:sldMkLst>
        <pc:spChg chg="mod">
          <ac:chgData name="隆誠 堀本" userId="2a8589c694f2ec76" providerId="LiveId" clId="{9A798F6F-A8B0-4AD9-9CFD-B1DDA4CA62CE}" dt="2023-12-19T06:55:54.901" v="22201" actId="20577"/>
          <ac:spMkLst>
            <pc:docMk/>
            <pc:sldMk cId="726236578" sldId="449"/>
            <ac:spMk id="4" creationId="{B2FB028C-F284-AE1E-5AA8-C8E24A2D8498}"/>
          </ac:spMkLst>
        </pc:spChg>
      </pc:sldChg>
      <pc:sldChg chg="add ord">
        <pc:chgData name="隆誠 堀本" userId="2a8589c694f2ec76" providerId="LiveId" clId="{9A798F6F-A8B0-4AD9-9CFD-B1DDA4CA62CE}" dt="2023-12-19T05:45:02.990" v="21563"/>
        <pc:sldMkLst>
          <pc:docMk/>
          <pc:sldMk cId="328657816" sldId="450"/>
        </pc:sldMkLst>
      </pc:sldChg>
      <pc:sldChg chg="addSp delSp modSp add mod">
        <pc:chgData name="隆誠 堀本" userId="2a8589c694f2ec76" providerId="LiveId" clId="{9A798F6F-A8B0-4AD9-9CFD-B1DDA4CA62CE}" dt="2023-12-20T03:21:59.804" v="29027" actId="1076"/>
        <pc:sldMkLst>
          <pc:docMk/>
          <pc:sldMk cId="1071789965" sldId="451"/>
        </pc:sldMkLst>
        <pc:spChg chg="add del mod">
          <ac:chgData name="隆誠 堀本" userId="2a8589c694f2ec76" providerId="LiveId" clId="{9A798F6F-A8B0-4AD9-9CFD-B1DDA4CA62CE}" dt="2023-12-19T05:22:59.612" v="21405" actId="478"/>
          <ac:spMkLst>
            <pc:docMk/>
            <pc:sldMk cId="1071789965" sldId="451"/>
            <ac:spMk id="2" creationId="{A82E2DFE-C5D2-A411-9197-85F9AC43405C}"/>
          </ac:spMkLst>
        </pc:spChg>
        <pc:spChg chg="add del mod">
          <ac:chgData name="隆誠 堀本" userId="2a8589c694f2ec76" providerId="LiveId" clId="{9A798F6F-A8B0-4AD9-9CFD-B1DDA4CA62CE}" dt="2023-12-19T05:22:46.152" v="21402" actId="478"/>
          <ac:spMkLst>
            <pc:docMk/>
            <pc:sldMk cId="1071789965" sldId="451"/>
            <ac:spMk id="3" creationId="{3C564D6E-E26F-6457-8AE6-D09C448E9FBD}"/>
          </ac:spMkLst>
        </pc:spChg>
        <pc:spChg chg="add del mod">
          <ac:chgData name="隆誠 堀本" userId="2a8589c694f2ec76" providerId="LiveId" clId="{9A798F6F-A8B0-4AD9-9CFD-B1DDA4CA62CE}" dt="2023-12-19T05:20:02.423" v="21348" actId="478"/>
          <ac:spMkLst>
            <pc:docMk/>
            <pc:sldMk cId="1071789965" sldId="451"/>
            <ac:spMk id="9" creationId="{55F58949-3681-0DAC-DF4B-6F42C6BEC3F8}"/>
          </ac:spMkLst>
        </pc:spChg>
        <pc:spChg chg="add mod">
          <ac:chgData name="隆誠 堀本" userId="2a8589c694f2ec76" providerId="LiveId" clId="{9A798F6F-A8B0-4AD9-9CFD-B1DDA4CA62CE}" dt="2023-12-19T05:24:45.649" v="21434" actId="164"/>
          <ac:spMkLst>
            <pc:docMk/>
            <pc:sldMk cId="1071789965" sldId="451"/>
            <ac:spMk id="14" creationId="{5CD1B654-1FDC-811E-D367-2C465A233704}"/>
          </ac:spMkLst>
        </pc:spChg>
        <pc:spChg chg="add mod">
          <ac:chgData name="隆誠 堀本" userId="2a8589c694f2ec76" providerId="LiveId" clId="{9A798F6F-A8B0-4AD9-9CFD-B1DDA4CA62CE}" dt="2023-12-19T05:24:45.649" v="21434" actId="164"/>
          <ac:spMkLst>
            <pc:docMk/>
            <pc:sldMk cId="1071789965" sldId="451"/>
            <ac:spMk id="15" creationId="{5C9681D5-0951-F752-3458-E8342619D9C7}"/>
          </ac:spMkLst>
        </pc:spChg>
        <pc:spChg chg="del mod">
          <ac:chgData name="隆誠 堀本" userId="2a8589c694f2ec76" providerId="LiveId" clId="{9A798F6F-A8B0-4AD9-9CFD-B1DDA4CA62CE}" dt="2023-12-19T05:17:17.088" v="21295" actId="478"/>
          <ac:spMkLst>
            <pc:docMk/>
            <pc:sldMk cId="1071789965" sldId="451"/>
            <ac:spMk id="24" creationId="{13BF8B63-9920-9445-F0D6-A792A1864AA2}"/>
          </ac:spMkLst>
        </pc:spChg>
        <pc:spChg chg="del">
          <ac:chgData name="隆誠 堀本" userId="2a8589c694f2ec76" providerId="LiveId" clId="{9A798F6F-A8B0-4AD9-9CFD-B1DDA4CA62CE}" dt="2023-12-19T05:19:58.527" v="21346" actId="21"/>
          <ac:spMkLst>
            <pc:docMk/>
            <pc:sldMk cId="1071789965" sldId="451"/>
            <ac:spMk id="27" creationId="{8B1ACC1D-A127-6156-1A0D-7C1E3181807E}"/>
          </ac:spMkLst>
        </pc:spChg>
        <pc:spChg chg="del">
          <ac:chgData name="隆誠 堀本" userId="2a8589c694f2ec76" providerId="LiveId" clId="{9A798F6F-A8B0-4AD9-9CFD-B1DDA4CA62CE}" dt="2023-12-19T05:19:29.609" v="21337" actId="478"/>
          <ac:spMkLst>
            <pc:docMk/>
            <pc:sldMk cId="1071789965" sldId="451"/>
            <ac:spMk id="28" creationId="{E4A44445-3B04-9C8B-7A5F-EE9A5780093B}"/>
          </ac:spMkLst>
        </pc:spChg>
        <pc:spChg chg="del">
          <ac:chgData name="隆誠 堀本" userId="2a8589c694f2ec76" providerId="LiveId" clId="{9A798F6F-A8B0-4AD9-9CFD-B1DDA4CA62CE}" dt="2023-12-19T05:19:26.346" v="21336" actId="478"/>
          <ac:spMkLst>
            <pc:docMk/>
            <pc:sldMk cId="1071789965" sldId="451"/>
            <ac:spMk id="41" creationId="{A6E1FCDF-AFB4-4146-9B24-119848DF7CB1}"/>
          </ac:spMkLst>
        </pc:spChg>
        <pc:spChg chg="mod">
          <ac:chgData name="隆誠 堀本" userId="2a8589c694f2ec76" providerId="LiveId" clId="{9A798F6F-A8B0-4AD9-9CFD-B1DDA4CA62CE}" dt="2023-12-19T05:24:45.649" v="21434" actId="164"/>
          <ac:spMkLst>
            <pc:docMk/>
            <pc:sldMk cId="1071789965" sldId="451"/>
            <ac:spMk id="65" creationId="{0BF845FC-EB26-0536-431B-FCF52701F1E0}"/>
          </ac:spMkLst>
        </pc:spChg>
        <pc:spChg chg="del">
          <ac:chgData name="隆誠 堀本" userId="2a8589c694f2ec76" providerId="LiveId" clId="{9A798F6F-A8B0-4AD9-9CFD-B1DDA4CA62CE}" dt="2023-12-19T05:18:24.465" v="21316" actId="478"/>
          <ac:spMkLst>
            <pc:docMk/>
            <pc:sldMk cId="1071789965" sldId="451"/>
            <ac:spMk id="67" creationId="{A043D4AC-643A-1B73-90FE-B2AD9B8A4804}"/>
          </ac:spMkLst>
        </pc:spChg>
        <pc:spChg chg="del">
          <ac:chgData name="隆誠 堀本" userId="2a8589c694f2ec76" providerId="LiveId" clId="{9A798F6F-A8B0-4AD9-9CFD-B1DDA4CA62CE}" dt="2023-12-19T05:18:43.588" v="21322" actId="478"/>
          <ac:spMkLst>
            <pc:docMk/>
            <pc:sldMk cId="1071789965" sldId="451"/>
            <ac:spMk id="69" creationId="{616D03D8-27E2-5CB5-F71A-81F0D04B07DA}"/>
          </ac:spMkLst>
        </pc:spChg>
        <pc:spChg chg="mod">
          <ac:chgData name="隆誠 堀本" userId="2a8589c694f2ec76" providerId="LiveId" clId="{9A798F6F-A8B0-4AD9-9CFD-B1DDA4CA62CE}" dt="2023-12-19T05:24:45.649" v="21434" actId="164"/>
          <ac:spMkLst>
            <pc:docMk/>
            <pc:sldMk cId="1071789965" sldId="451"/>
            <ac:spMk id="73" creationId="{C89B1529-233A-975B-E7FA-8F68D03FE8E9}"/>
          </ac:spMkLst>
        </pc:spChg>
        <pc:grpChg chg="add mod">
          <ac:chgData name="隆誠 堀本" userId="2a8589c694f2ec76" providerId="LiveId" clId="{9A798F6F-A8B0-4AD9-9CFD-B1DDA4CA62CE}" dt="2023-12-20T03:21:59.804" v="29027" actId="1076"/>
          <ac:grpSpMkLst>
            <pc:docMk/>
            <pc:sldMk cId="1071789965" sldId="451"/>
            <ac:grpSpMk id="21" creationId="{7FDD5A3D-94A9-FAF2-027B-14E289153C40}"/>
          </ac:grpSpMkLst>
        </pc:grpChg>
        <pc:cxnChg chg="del">
          <ac:chgData name="隆誠 堀本" userId="2a8589c694f2ec76" providerId="LiveId" clId="{9A798F6F-A8B0-4AD9-9CFD-B1DDA4CA62CE}" dt="2023-12-19T05:16:48.163" v="21289" actId="478"/>
          <ac:cxnSpMkLst>
            <pc:docMk/>
            <pc:sldMk cId="1071789965" sldId="451"/>
            <ac:cxnSpMk id="6" creationId="{6EFFB7F3-91D9-F365-CDBD-EE16DC6449CC}"/>
          </ac:cxnSpMkLst>
        </pc:cxnChg>
        <pc:cxnChg chg="del">
          <ac:chgData name="隆誠 堀本" userId="2a8589c694f2ec76" providerId="LiveId" clId="{9A798F6F-A8B0-4AD9-9CFD-B1DDA4CA62CE}" dt="2023-12-19T05:16:50.167" v="21290" actId="478"/>
          <ac:cxnSpMkLst>
            <pc:docMk/>
            <pc:sldMk cId="1071789965" sldId="451"/>
            <ac:cxnSpMk id="10" creationId="{CB379393-B04A-6623-28C5-156210DA9949}"/>
          </ac:cxnSpMkLst>
        </pc:cxnChg>
        <pc:cxnChg chg="add mod">
          <ac:chgData name="隆誠 堀本" userId="2a8589c694f2ec76" providerId="LiveId" clId="{9A798F6F-A8B0-4AD9-9CFD-B1DDA4CA62CE}" dt="2023-12-19T05:24:45.649" v="21434" actId="164"/>
          <ac:cxnSpMkLst>
            <pc:docMk/>
            <pc:sldMk cId="1071789965" sldId="451"/>
            <ac:cxnSpMk id="11" creationId="{7B2185DA-0E62-7D75-E26F-2181D0B8FE31}"/>
          </ac:cxnSpMkLst>
        </pc:cxnChg>
        <pc:cxnChg chg="mod">
          <ac:chgData name="隆誠 堀本" userId="2a8589c694f2ec76" providerId="LiveId" clId="{9A798F6F-A8B0-4AD9-9CFD-B1DDA4CA62CE}" dt="2023-12-19T05:24:45.649" v="21434" actId="164"/>
          <ac:cxnSpMkLst>
            <pc:docMk/>
            <pc:sldMk cId="1071789965" sldId="451"/>
            <ac:cxnSpMk id="19" creationId="{7C69C297-5DD8-F7EB-F2E1-8EB0FF54D319}"/>
          </ac:cxnSpMkLst>
        </pc:cxnChg>
        <pc:cxnChg chg="mod">
          <ac:chgData name="隆誠 堀本" userId="2a8589c694f2ec76" providerId="LiveId" clId="{9A798F6F-A8B0-4AD9-9CFD-B1DDA4CA62CE}" dt="2023-12-19T05:24:45.649" v="21434" actId="164"/>
          <ac:cxnSpMkLst>
            <pc:docMk/>
            <pc:sldMk cId="1071789965" sldId="451"/>
            <ac:cxnSpMk id="31" creationId="{BC8267C6-50F5-1AA7-4290-BC79DAC4B1D1}"/>
          </ac:cxnSpMkLst>
        </pc:cxnChg>
        <pc:cxnChg chg="del">
          <ac:chgData name="隆誠 堀本" userId="2a8589c694f2ec76" providerId="LiveId" clId="{9A798F6F-A8B0-4AD9-9CFD-B1DDA4CA62CE}" dt="2023-12-19T05:17:06.144" v="21293" actId="478"/>
          <ac:cxnSpMkLst>
            <pc:docMk/>
            <pc:sldMk cId="1071789965" sldId="451"/>
            <ac:cxnSpMk id="35" creationId="{E83B024A-781A-145F-3EBA-90AC0AA8540A}"/>
          </ac:cxnSpMkLst>
        </pc:cxnChg>
        <pc:cxnChg chg="del">
          <ac:chgData name="隆誠 堀本" userId="2a8589c694f2ec76" providerId="LiveId" clId="{9A798F6F-A8B0-4AD9-9CFD-B1DDA4CA62CE}" dt="2023-12-19T05:17:04.116" v="21292" actId="478"/>
          <ac:cxnSpMkLst>
            <pc:docMk/>
            <pc:sldMk cId="1071789965" sldId="451"/>
            <ac:cxnSpMk id="55" creationId="{16C80B7B-738F-57B6-381B-98DA437B80DA}"/>
          </ac:cxnSpMkLst>
        </pc:cxnChg>
      </pc:sldChg>
      <pc:sldChg chg="addSp delSp modSp add del mod ord">
        <pc:chgData name="隆誠 堀本" userId="2a8589c694f2ec76" providerId="LiveId" clId="{9A798F6F-A8B0-4AD9-9CFD-B1DDA4CA62CE}" dt="2023-12-19T05:11:25.678" v="21271" actId="2696"/>
        <pc:sldMkLst>
          <pc:docMk/>
          <pc:sldMk cId="1717485694" sldId="451"/>
        </pc:sldMkLst>
        <pc:spChg chg="mod">
          <ac:chgData name="隆誠 堀本" userId="2a8589c694f2ec76" providerId="LiveId" clId="{9A798F6F-A8B0-4AD9-9CFD-B1DDA4CA62CE}" dt="2023-12-19T04:58:01.386" v="21233" actId="1076"/>
          <ac:spMkLst>
            <pc:docMk/>
            <pc:sldMk cId="1717485694" sldId="451"/>
            <ac:spMk id="2" creationId="{7CAC9385-9B5C-16CF-19CA-C6AAC76A2E9A}"/>
          </ac:spMkLst>
        </pc:spChg>
        <pc:spChg chg="del mod">
          <ac:chgData name="隆誠 堀本" userId="2a8589c694f2ec76" providerId="LiveId" clId="{9A798F6F-A8B0-4AD9-9CFD-B1DDA4CA62CE}" dt="2023-12-19T04:50:30.160" v="21090" actId="478"/>
          <ac:spMkLst>
            <pc:docMk/>
            <pc:sldMk cId="1717485694" sldId="451"/>
            <ac:spMk id="4" creationId="{F02A87EE-A03A-E6C3-4059-1B0FF632B93F}"/>
          </ac:spMkLst>
        </pc:spChg>
        <pc:spChg chg="mod">
          <ac:chgData name="隆誠 堀本" userId="2a8589c694f2ec76" providerId="LiveId" clId="{9A798F6F-A8B0-4AD9-9CFD-B1DDA4CA62CE}" dt="2023-12-19T04:58:15.392" v="21234" actId="1076"/>
          <ac:spMkLst>
            <pc:docMk/>
            <pc:sldMk cId="1717485694" sldId="451"/>
            <ac:spMk id="7" creationId="{42FF0993-F9B5-7CCE-7C3F-DA1D756E3D83}"/>
          </ac:spMkLst>
        </pc:spChg>
        <pc:spChg chg="add del mod">
          <ac:chgData name="隆誠 堀本" userId="2a8589c694f2ec76" providerId="LiveId" clId="{9A798F6F-A8B0-4AD9-9CFD-B1DDA4CA62CE}" dt="2023-12-19T04:59:41.667" v="21246" actId="21"/>
          <ac:spMkLst>
            <pc:docMk/>
            <pc:sldMk cId="1717485694" sldId="451"/>
            <ac:spMk id="8" creationId="{32B0292A-E5FC-D14D-F029-86F07F3874FB}"/>
          </ac:spMkLst>
        </pc:spChg>
        <pc:spChg chg="mod">
          <ac:chgData name="隆誠 堀本" userId="2a8589c694f2ec76" providerId="LiveId" clId="{9A798F6F-A8B0-4AD9-9CFD-B1DDA4CA62CE}" dt="2023-12-19T04:58:29.805" v="21236" actId="1076"/>
          <ac:spMkLst>
            <pc:docMk/>
            <pc:sldMk cId="1717485694" sldId="451"/>
            <ac:spMk id="29" creationId="{8D2C7255-D9A2-0767-E95C-F43436FF942F}"/>
          </ac:spMkLst>
        </pc:spChg>
        <pc:grpChg chg="add del mod">
          <ac:chgData name="隆誠 堀本" userId="2a8589c694f2ec76" providerId="LiveId" clId="{9A798F6F-A8B0-4AD9-9CFD-B1DDA4CA62CE}" dt="2023-12-19T04:55:43.922" v="21204" actId="1076"/>
          <ac:grpSpMkLst>
            <pc:docMk/>
            <pc:sldMk cId="1717485694" sldId="451"/>
            <ac:grpSpMk id="5" creationId="{39471F2E-9E6C-A9D2-4E89-785C5E4398FB}"/>
          </ac:grpSpMkLst>
        </pc:grpChg>
        <pc:cxnChg chg="mod">
          <ac:chgData name="隆誠 堀本" userId="2a8589c694f2ec76" providerId="LiveId" clId="{9A798F6F-A8B0-4AD9-9CFD-B1DDA4CA62CE}" dt="2023-12-19T04:52:16.018" v="21102" actId="478"/>
          <ac:cxnSpMkLst>
            <pc:docMk/>
            <pc:sldMk cId="1717485694" sldId="451"/>
            <ac:cxnSpMk id="20" creationId="{6A879C1C-C03C-0EA5-BC1B-4336E2618457}"/>
          </ac:cxnSpMkLst>
        </pc:cxnChg>
        <pc:cxnChg chg="mod">
          <ac:chgData name="隆誠 堀本" userId="2a8589c694f2ec76" providerId="LiveId" clId="{9A798F6F-A8B0-4AD9-9CFD-B1DDA4CA62CE}" dt="2023-12-19T04:52:16.018" v="21102" actId="478"/>
          <ac:cxnSpMkLst>
            <pc:docMk/>
            <pc:sldMk cId="1717485694" sldId="451"/>
            <ac:cxnSpMk id="21" creationId="{F24FEB2E-C594-7361-D790-9FDD034DFE1E}"/>
          </ac:cxnSpMkLst>
        </pc:cxnChg>
        <pc:cxnChg chg="mod">
          <ac:chgData name="隆誠 堀本" userId="2a8589c694f2ec76" providerId="LiveId" clId="{9A798F6F-A8B0-4AD9-9CFD-B1DDA4CA62CE}" dt="2023-12-19T04:52:16.018" v="21102" actId="478"/>
          <ac:cxnSpMkLst>
            <pc:docMk/>
            <pc:sldMk cId="1717485694" sldId="451"/>
            <ac:cxnSpMk id="22" creationId="{7EA58EF6-3767-F94A-C166-06A4DEBDE9D1}"/>
          </ac:cxnSpMkLst>
        </pc:cxnChg>
        <pc:cxnChg chg="mod">
          <ac:chgData name="隆誠 堀本" userId="2a8589c694f2ec76" providerId="LiveId" clId="{9A798F6F-A8B0-4AD9-9CFD-B1DDA4CA62CE}" dt="2023-12-19T04:52:16.018" v="21102" actId="478"/>
          <ac:cxnSpMkLst>
            <pc:docMk/>
            <pc:sldMk cId="1717485694" sldId="451"/>
            <ac:cxnSpMk id="23" creationId="{B8591902-89DF-111F-63C5-4B38F4E49B18}"/>
          </ac:cxnSpMkLst>
        </pc:cxnChg>
        <pc:cxnChg chg="mod">
          <ac:chgData name="隆誠 堀本" userId="2a8589c694f2ec76" providerId="LiveId" clId="{9A798F6F-A8B0-4AD9-9CFD-B1DDA4CA62CE}" dt="2023-12-19T04:52:16.018" v="21102" actId="478"/>
          <ac:cxnSpMkLst>
            <pc:docMk/>
            <pc:sldMk cId="1717485694" sldId="451"/>
            <ac:cxnSpMk id="24" creationId="{12525302-2103-3862-C22B-DE1E27096156}"/>
          </ac:cxnSpMkLst>
        </pc:cxnChg>
        <pc:cxnChg chg="mod">
          <ac:chgData name="隆誠 堀本" userId="2a8589c694f2ec76" providerId="LiveId" clId="{9A798F6F-A8B0-4AD9-9CFD-B1DDA4CA62CE}" dt="2023-12-19T04:52:16.018" v="21102" actId="478"/>
          <ac:cxnSpMkLst>
            <pc:docMk/>
            <pc:sldMk cId="1717485694" sldId="451"/>
            <ac:cxnSpMk id="25" creationId="{089C374C-4E68-63E1-A415-AFD66B1A2B80}"/>
          </ac:cxnSpMkLst>
        </pc:cxnChg>
        <pc:cxnChg chg="mod">
          <ac:chgData name="隆誠 堀本" userId="2a8589c694f2ec76" providerId="LiveId" clId="{9A798F6F-A8B0-4AD9-9CFD-B1DDA4CA62CE}" dt="2023-12-19T04:52:16.018" v="21102" actId="478"/>
          <ac:cxnSpMkLst>
            <pc:docMk/>
            <pc:sldMk cId="1717485694" sldId="451"/>
            <ac:cxnSpMk id="26" creationId="{BCB052DA-D8FD-F2C6-9117-D7C1153AC113}"/>
          </ac:cxnSpMkLst>
        </pc:cxnChg>
        <pc:cxnChg chg="mod">
          <ac:chgData name="隆誠 堀本" userId="2a8589c694f2ec76" providerId="LiveId" clId="{9A798F6F-A8B0-4AD9-9CFD-B1DDA4CA62CE}" dt="2023-12-19T04:52:16.018" v="21102" actId="478"/>
          <ac:cxnSpMkLst>
            <pc:docMk/>
            <pc:sldMk cId="1717485694" sldId="451"/>
            <ac:cxnSpMk id="27" creationId="{335E0BD2-48DE-316D-27E6-688D2DF009FF}"/>
          </ac:cxnSpMkLst>
        </pc:cxnChg>
        <pc:cxnChg chg="mod">
          <ac:chgData name="隆誠 堀本" userId="2a8589c694f2ec76" providerId="LiveId" clId="{9A798F6F-A8B0-4AD9-9CFD-B1DDA4CA62CE}" dt="2023-12-19T04:52:16.018" v="21102" actId="478"/>
          <ac:cxnSpMkLst>
            <pc:docMk/>
            <pc:sldMk cId="1717485694" sldId="451"/>
            <ac:cxnSpMk id="28" creationId="{A2CAA544-BE59-7A82-4D86-90EF7090C475}"/>
          </ac:cxnSpMkLst>
        </pc:cxnChg>
        <pc:cxnChg chg="add mod">
          <ac:chgData name="隆誠 堀本" userId="2a8589c694f2ec76" providerId="LiveId" clId="{9A798F6F-A8B0-4AD9-9CFD-B1DDA4CA62CE}" dt="2023-12-19T04:59:41.667" v="21246" actId="21"/>
          <ac:cxnSpMkLst>
            <pc:docMk/>
            <pc:sldMk cId="1717485694" sldId="451"/>
            <ac:cxnSpMk id="52" creationId="{953E3156-AA39-082F-D293-A7B3C7444FC1}"/>
          </ac:cxnSpMkLst>
        </pc:cxnChg>
      </pc:sldChg>
      <pc:sldChg chg="addSp delSp modSp add mod modNotesTx">
        <pc:chgData name="隆誠 堀本" userId="2a8589c694f2ec76" providerId="LiveId" clId="{9A798F6F-A8B0-4AD9-9CFD-B1DDA4CA62CE}" dt="2023-12-19T10:21:03.262" v="28708" actId="478"/>
        <pc:sldMkLst>
          <pc:docMk/>
          <pc:sldMk cId="2949452253" sldId="452"/>
        </pc:sldMkLst>
        <pc:spChg chg="del">
          <ac:chgData name="隆誠 堀本" userId="2a8589c694f2ec76" providerId="LiveId" clId="{9A798F6F-A8B0-4AD9-9CFD-B1DDA4CA62CE}" dt="2023-12-19T10:21:03.262" v="28708" actId="478"/>
          <ac:spMkLst>
            <pc:docMk/>
            <pc:sldMk cId="2949452253" sldId="452"/>
            <ac:spMk id="2" creationId="{26179D5D-F998-650C-2FCC-C8CB92C70565}"/>
          </ac:spMkLst>
        </pc:spChg>
        <pc:spChg chg="add mod">
          <ac:chgData name="隆誠 堀本" userId="2a8589c694f2ec76" providerId="LiveId" clId="{9A798F6F-A8B0-4AD9-9CFD-B1DDA4CA62CE}" dt="2023-12-19T05:43:04.800" v="21553" actId="1076"/>
          <ac:spMkLst>
            <pc:docMk/>
            <pc:sldMk cId="2949452253" sldId="452"/>
            <ac:spMk id="10" creationId="{036DB191-C04D-A6F7-497F-583BCEF49C9B}"/>
          </ac:spMkLst>
        </pc:spChg>
        <pc:spChg chg="mod">
          <ac:chgData name="隆誠 堀本" userId="2a8589c694f2ec76" providerId="LiveId" clId="{9A798F6F-A8B0-4AD9-9CFD-B1DDA4CA62CE}" dt="2023-12-19T05:44:33.715" v="21561" actId="207"/>
          <ac:spMkLst>
            <pc:docMk/>
            <pc:sldMk cId="2949452253" sldId="452"/>
            <ac:spMk id="24" creationId="{3BD05C65-3D0A-382F-30FF-813D8F3433FA}"/>
          </ac:spMkLst>
        </pc:spChg>
        <pc:spChg chg="mod">
          <ac:chgData name="隆誠 堀本" userId="2a8589c694f2ec76" providerId="LiveId" clId="{9A798F6F-A8B0-4AD9-9CFD-B1DDA4CA62CE}" dt="2023-12-19T05:44:26.539" v="21560" actId="113"/>
          <ac:spMkLst>
            <pc:docMk/>
            <pc:sldMk cId="2949452253" sldId="452"/>
            <ac:spMk id="28" creationId="{E3B863F7-4FE5-E864-42BB-516A2F5F6F83}"/>
          </ac:spMkLst>
        </pc:spChg>
        <pc:spChg chg="add mod">
          <ac:chgData name="隆誠 堀本" userId="2a8589c694f2ec76" providerId="LiveId" clId="{9A798F6F-A8B0-4AD9-9CFD-B1DDA4CA62CE}" dt="2023-12-19T05:42:44.616" v="21552"/>
          <ac:spMkLst>
            <pc:docMk/>
            <pc:sldMk cId="2949452253" sldId="452"/>
            <ac:spMk id="29" creationId="{EB977367-3F0D-70B5-103F-0E00F82B0161}"/>
          </ac:spMkLst>
        </pc:spChg>
      </pc:sldChg>
      <pc:sldChg chg="add del ord">
        <pc:chgData name="隆誠 堀本" userId="2a8589c694f2ec76" providerId="LiveId" clId="{9A798F6F-A8B0-4AD9-9CFD-B1DDA4CA62CE}" dt="2023-12-20T02:58:51.460" v="28790" actId="2696"/>
        <pc:sldMkLst>
          <pc:docMk/>
          <pc:sldMk cId="2137282068" sldId="453"/>
        </pc:sldMkLst>
      </pc:sldChg>
      <pc:sldChg chg="addSp delSp modSp add mod modNotesTx">
        <pc:chgData name="隆誠 堀本" userId="2a8589c694f2ec76" providerId="LiveId" clId="{9A798F6F-A8B0-4AD9-9CFD-B1DDA4CA62CE}" dt="2023-12-19T09:35:28.683" v="26673" actId="20577"/>
        <pc:sldMkLst>
          <pc:docMk/>
          <pc:sldMk cId="651686362" sldId="454"/>
        </pc:sldMkLst>
        <pc:spChg chg="add mod">
          <ac:chgData name="隆誠 堀本" userId="2a8589c694f2ec76" providerId="LiveId" clId="{9A798F6F-A8B0-4AD9-9CFD-B1DDA4CA62CE}" dt="2023-12-19T06:00:33.452" v="21673" actId="1076"/>
          <ac:spMkLst>
            <pc:docMk/>
            <pc:sldMk cId="651686362" sldId="454"/>
            <ac:spMk id="3" creationId="{9F65AB2D-B970-CAC3-3A67-78A5B86D51D6}"/>
          </ac:spMkLst>
        </pc:spChg>
        <pc:spChg chg="add del mod">
          <ac:chgData name="隆誠 堀本" userId="2a8589c694f2ec76" providerId="LiveId" clId="{9A798F6F-A8B0-4AD9-9CFD-B1DDA4CA62CE}" dt="2023-12-19T06:00:37.528" v="21674" actId="478"/>
          <ac:spMkLst>
            <pc:docMk/>
            <pc:sldMk cId="651686362" sldId="454"/>
            <ac:spMk id="34" creationId="{580F5961-6B69-ED88-D99F-16A4D2FDDB9B}"/>
          </ac:spMkLst>
        </pc:spChg>
        <pc:spChg chg="add mod">
          <ac:chgData name="隆誠 堀本" userId="2a8589c694f2ec76" providerId="LiveId" clId="{9A798F6F-A8B0-4AD9-9CFD-B1DDA4CA62CE}" dt="2023-12-19T06:00:45.786" v="21676" actId="1076"/>
          <ac:spMkLst>
            <pc:docMk/>
            <pc:sldMk cId="651686362" sldId="454"/>
            <ac:spMk id="47" creationId="{534D5A79-8D6C-B4C8-E1CF-35D6F15716A0}"/>
          </ac:spMkLst>
        </pc:spChg>
        <pc:grpChg chg="mod">
          <ac:chgData name="隆誠 堀本" userId="2a8589c694f2ec76" providerId="LiveId" clId="{9A798F6F-A8B0-4AD9-9CFD-B1DDA4CA62CE}" dt="2023-12-19T06:00:07.150" v="21669" actId="1076"/>
          <ac:grpSpMkLst>
            <pc:docMk/>
            <pc:sldMk cId="651686362" sldId="454"/>
            <ac:grpSpMk id="2" creationId="{67791193-7E0D-A1DA-104B-5195437501B3}"/>
          </ac:grpSpMkLst>
        </pc:grpChg>
      </pc:sldChg>
      <pc:sldChg chg="addSp delSp modSp add mod modNotesTx">
        <pc:chgData name="隆誠 堀本" userId="2a8589c694f2ec76" providerId="LiveId" clId="{9A798F6F-A8B0-4AD9-9CFD-B1DDA4CA62CE}" dt="2023-12-19T09:37:30.193" v="26874" actId="20577"/>
        <pc:sldMkLst>
          <pc:docMk/>
          <pc:sldMk cId="3098076629" sldId="455"/>
        </pc:sldMkLst>
        <pc:spChg chg="add mod">
          <ac:chgData name="隆誠 堀本" userId="2a8589c694f2ec76" providerId="LiveId" clId="{9A798F6F-A8B0-4AD9-9CFD-B1DDA4CA62CE}" dt="2023-12-19T06:01:11.303" v="21682" actId="1076"/>
          <ac:spMkLst>
            <pc:docMk/>
            <pc:sldMk cId="3098076629" sldId="455"/>
            <ac:spMk id="2" creationId="{78F684FC-BAAC-B3B3-9977-208728F84E7B}"/>
          </ac:spMkLst>
        </pc:spChg>
        <pc:spChg chg="add del mod">
          <ac:chgData name="隆誠 堀本" userId="2a8589c694f2ec76" providerId="LiveId" clId="{9A798F6F-A8B0-4AD9-9CFD-B1DDA4CA62CE}" dt="2023-12-19T06:01:16.700" v="21684"/>
          <ac:spMkLst>
            <pc:docMk/>
            <pc:sldMk cId="3098076629" sldId="455"/>
            <ac:spMk id="3" creationId="{024D5BC9-7063-B0CC-C625-2BA61CD91A0B}"/>
          </ac:spMkLst>
        </pc:spChg>
        <pc:spChg chg="add mod">
          <ac:chgData name="隆誠 堀本" userId="2a8589c694f2ec76" providerId="LiveId" clId="{9A798F6F-A8B0-4AD9-9CFD-B1DDA4CA62CE}" dt="2023-12-19T06:01:30.430" v="21686" actId="1076"/>
          <ac:spMkLst>
            <pc:docMk/>
            <pc:sldMk cId="3098076629" sldId="455"/>
            <ac:spMk id="4" creationId="{7A9D255E-8FF0-DAF1-EC8C-B2CBF89FEEA3}"/>
          </ac:spMkLst>
        </pc:spChg>
        <pc:grpChg chg="mod">
          <ac:chgData name="隆誠 堀本" userId="2a8589c694f2ec76" providerId="LiveId" clId="{9A798F6F-A8B0-4AD9-9CFD-B1DDA4CA62CE}" dt="2023-12-19T06:01:04.284" v="21681" actId="1076"/>
          <ac:grpSpMkLst>
            <pc:docMk/>
            <pc:sldMk cId="3098076629" sldId="455"/>
            <ac:grpSpMk id="47" creationId="{972A841E-0865-8630-01AB-45F41CA94D96}"/>
          </ac:grpSpMkLst>
        </pc:grpChg>
      </pc:sldChg>
      <pc:sldChg chg="addSp delSp modSp add del mod">
        <pc:chgData name="隆誠 堀本" userId="2a8589c694f2ec76" providerId="LiveId" clId="{9A798F6F-A8B0-4AD9-9CFD-B1DDA4CA62CE}" dt="2023-12-19T08:34:03.684" v="23984" actId="2696"/>
        <pc:sldMkLst>
          <pc:docMk/>
          <pc:sldMk cId="747771871" sldId="456"/>
        </pc:sldMkLst>
        <pc:spChg chg="add mod">
          <ac:chgData name="隆誠 堀本" userId="2a8589c694f2ec76" providerId="LiveId" clId="{9A798F6F-A8B0-4AD9-9CFD-B1DDA4CA62CE}" dt="2023-12-19T08:32:19.889" v="23963" actId="1076"/>
          <ac:spMkLst>
            <pc:docMk/>
            <pc:sldMk cId="747771871" sldId="456"/>
            <ac:spMk id="2" creationId="{62028BB1-F02A-854D-D9EF-119A8FDC23BA}"/>
          </ac:spMkLst>
        </pc:spChg>
        <pc:spChg chg="del mod">
          <ac:chgData name="隆誠 堀本" userId="2a8589c694f2ec76" providerId="LiveId" clId="{9A798F6F-A8B0-4AD9-9CFD-B1DDA4CA62CE}" dt="2023-12-19T06:13:36.613" v="21771" actId="478"/>
          <ac:spMkLst>
            <pc:docMk/>
            <pc:sldMk cId="747771871" sldId="456"/>
            <ac:spMk id="3" creationId="{6FB8702D-DF52-54A2-20B5-A937A3B825C1}"/>
          </ac:spMkLst>
        </pc:spChg>
        <pc:spChg chg="mod">
          <ac:chgData name="隆誠 堀本" userId="2a8589c694f2ec76" providerId="LiveId" clId="{9A798F6F-A8B0-4AD9-9CFD-B1DDA4CA62CE}" dt="2023-12-19T06:13:18.904" v="21758" actId="14100"/>
          <ac:spMkLst>
            <pc:docMk/>
            <pc:sldMk cId="747771871" sldId="456"/>
            <ac:spMk id="5" creationId="{D725A97D-0DDC-7A00-CE5B-A97C6DA9626F}"/>
          </ac:spMkLst>
        </pc:spChg>
      </pc:sldChg>
      <pc:sldChg chg="add modNotesTx">
        <pc:chgData name="隆誠 堀本" userId="2a8589c694f2ec76" providerId="LiveId" clId="{9A798F6F-A8B0-4AD9-9CFD-B1DDA4CA62CE}" dt="2023-12-19T08:07:32.337" v="22883" actId="20577"/>
        <pc:sldMkLst>
          <pc:docMk/>
          <pc:sldMk cId="3165739065" sldId="457"/>
        </pc:sldMkLst>
      </pc:sldChg>
      <pc:sldChg chg="add modNotesTx">
        <pc:chgData name="隆誠 堀本" userId="2a8589c694f2ec76" providerId="LiveId" clId="{9A798F6F-A8B0-4AD9-9CFD-B1DDA4CA62CE}" dt="2023-12-19T08:34:50.276" v="24084" actId="20577"/>
        <pc:sldMkLst>
          <pc:docMk/>
          <pc:sldMk cId="2833983568" sldId="458"/>
        </pc:sldMkLst>
      </pc:sldChg>
      <pc:sldChg chg="addSp modSp add modNotesTx">
        <pc:chgData name="隆誠 堀本" userId="2a8589c694f2ec76" providerId="LiveId" clId="{9A798F6F-A8B0-4AD9-9CFD-B1DDA4CA62CE}" dt="2023-12-19T09:12:35.308" v="25722"/>
        <pc:sldMkLst>
          <pc:docMk/>
          <pc:sldMk cId="3756792041" sldId="459"/>
        </pc:sldMkLst>
        <pc:spChg chg="add mod">
          <ac:chgData name="隆誠 堀本" userId="2a8589c694f2ec76" providerId="LiveId" clId="{9A798F6F-A8B0-4AD9-9CFD-B1DDA4CA62CE}" dt="2023-12-19T09:09:56.620" v="25684"/>
          <ac:spMkLst>
            <pc:docMk/>
            <pc:sldMk cId="3756792041" sldId="459"/>
            <ac:spMk id="3" creationId="{E48C206D-814F-7F00-9D44-67F6EFE83561}"/>
          </ac:spMkLst>
        </pc:spChg>
        <pc:spChg chg="add mod">
          <ac:chgData name="隆誠 堀本" userId="2a8589c694f2ec76" providerId="LiveId" clId="{9A798F6F-A8B0-4AD9-9CFD-B1DDA4CA62CE}" dt="2023-12-19T09:09:56.620" v="25684"/>
          <ac:spMkLst>
            <pc:docMk/>
            <pc:sldMk cId="3756792041" sldId="459"/>
            <ac:spMk id="12" creationId="{7C753AF2-B434-84E8-F9F5-DAAFE4FD1D2B}"/>
          </ac:spMkLst>
        </pc:spChg>
        <pc:graphicFrameChg chg="mod">
          <ac:chgData name="隆誠 堀本" userId="2a8589c694f2ec76" providerId="LiveId" clId="{9A798F6F-A8B0-4AD9-9CFD-B1DDA4CA62CE}" dt="2023-12-19T09:11:55.501" v="25715" actId="207"/>
          <ac:graphicFrameMkLst>
            <pc:docMk/>
            <pc:sldMk cId="3756792041" sldId="459"/>
            <ac:graphicFrameMk id="2" creationId="{D0C1CFEE-47A2-E926-37EE-3B2C008E2857}"/>
          </ac:graphicFrameMkLst>
        </pc:graphicFrameChg>
      </pc:sldChg>
      <pc:sldChg chg="add">
        <pc:chgData name="隆誠 堀本" userId="2a8589c694f2ec76" providerId="LiveId" clId="{9A798F6F-A8B0-4AD9-9CFD-B1DDA4CA62CE}" dt="2023-12-20T03:00:31.080" v="28792" actId="2890"/>
        <pc:sldMkLst>
          <pc:docMk/>
          <pc:sldMk cId="2912082514" sldId="460"/>
        </pc:sldMkLst>
      </pc:sldChg>
      <pc:sldChg chg="addSp delSp modSp add mod ord">
        <pc:chgData name="隆誠 堀本" userId="2a8589c694f2ec76" providerId="LiveId" clId="{9A798F6F-A8B0-4AD9-9CFD-B1DDA4CA62CE}" dt="2023-12-20T03:19:08.303" v="29025" actId="207"/>
        <pc:sldMkLst>
          <pc:docMk/>
          <pc:sldMk cId="164955600" sldId="461"/>
        </pc:sldMkLst>
        <pc:spChg chg="del">
          <ac:chgData name="隆誠 堀本" userId="2a8589c694f2ec76" providerId="LiveId" clId="{9A798F6F-A8B0-4AD9-9CFD-B1DDA4CA62CE}" dt="2023-12-20T03:00:59.200" v="28800" actId="478"/>
          <ac:spMkLst>
            <pc:docMk/>
            <pc:sldMk cId="164955600" sldId="461"/>
            <ac:spMk id="3" creationId="{A31F4AC1-07F0-5A52-B395-B980E24123E6}"/>
          </ac:spMkLst>
        </pc:spChg>
        <pc:spChg chg="del">
          <ac:chgData name="隆誠 堀本" userId="2a8589c694f2ec76" providerId="LiveId" clId="{9A798F6F-A8B0-4AD9-9CFD-B1DDA4CA62CE}" dt="2023-12-20T03:00:57.063" v="28799" actId="478"/>
          <ac:spMkLst>
            <pc:docMk/>
            <pc:sldMk cId="164955600" sldId="461"/>
            <ac:spMk id="4" creationId="{CDE0BCB9-8D83-4F54-F1A5-D0EA51DA1DD4}"/>
          </ac:spMkLst>
        </pc:spChg>
        <pc:spChg chg="del">
          <ac:chgData name="隆誠 堀本" userId="2a8589c694f2ec76" providerId="LiveId" clId="{9A798F6F-A8B0-4AD9-9CFD-B1DDA4CA62CE}" dt="2023-12-20T03:00:59.200" v="28800" actId="478"/>
          <ac:spMkLst>
            <pc:docMk/>
            <pc:sldMk cId="164955600" sldId="461"/>
            <ac:spMk id="6" creationId="{C68445B9-A8EA-10DA-91C0-20492AE59A38}"/>
          </ac:spMkLst>
        </pc:spChg>
        <pc:spChg chg="del">
          <ac:chgData name="隆誠 堀本" userId="2a8589c694f2ec76" providerId="LiveId" clId="{9A798F6F-A8B0-4AD9-9CFD-B1DDA4CA62CE}" dt="2023-12-20T03:00:59.200" v="28800" actId="478"/>
          <ac:spMkLst>
            <pc:docMk/>
            <pc:sldMk cId="164955600" sldId="461"/>
            <ac:spMk id="7" creationId="{DC653909-5E60-3718-2679-F112020599E7}"/>
          </ac:spMkLst>
        </pc:spChg>
        <pc:spChg chg="del">
          <ac:chgData name="隆誠 堀本" userId="2a8589c694f2ec76" providerId="LiveId" clId="{9A798F6F-A8B0-4AD9-9CFD-B1DDA4CA62CE}" dt="2023-12-20T03:00:59.200" v="28800" actId="478"/>
          <ac:spMkLst>
            <pc:docMk/>
            <pc:sldMk cId="164955600" sldId="461"/>
            <ac:spMk id="8" creationId="{0629BC3F-2AE0-7040-1566-DAC935FCEE6C}"/>
          </ac:spMkLst>
        </pc:spChg>
        <pc:spChg chg="del">
          <ac:chgData name="隆誠 堀本" userId="2a8589c694f2ec76" providerId="LiveId" clId="{9A798F6F-A8B0-4AD9-9CFD-B1DDA4CA62CE}" dt="2023-12-20T03:00:59.200" v="28800" actId="478"/>
          <ac:spMkLst>
            <pc:docMk/>
            <pc:sldMk cId="164955600" sldId="461"/>
            <ac:spMk id="9" creationId="{4E25FEB8-9485-7BF1-458B-EFAE8172AA7D}"/>
          </ac:spMkLst>
        </pc:spChg>
        <pc:spChg chg="del">
          <ac:chgData name="隆誠 堀本" userId="2a8589c694f2ec76" providerId="LiveId" clId="{9A798F6F-A8B0-4AD9-9CFD-B1DDA4CA62CE}" dt="2023-12-20T03:00:54.746" v="28798" actId="478"/>
          <ac:spMkLst>
            <pc:docMk/>
            <pc:sldMk cId="164955600" sldId="461"/>
            <ac:spMk id="10" creationId="{33C7833C-AF22-12AA-FE28-B26956C7294D}"/>
          </ac:spMkLst>
        </pc:spChg>
        <pc:spChg chg="add del">
          <ac:chgData name="隆誠 堀本" userId="2a8589c694f2ec76" providerId="LiveId" clId="{9A798F6F-A8B0-4AD9-9CFD-B1DDA4CA62CE}" dt="2023-12-20T03:12:09.101" v="28918" actId="22"/>
          <ac:spMkLst>
            <pc:docMk/>
            <pc:sldMk cId="164955600" sldId="461"/>
            <ac:spMk id="13" creationId="{B891B197-0958-27FB-145A-32320567BDDA}"/>
          </ac:spMkLst>
        </pc:spChg>
        <pc:spChg chg="add mod">
          <ac:chgData name="隆誠 堀本" userId="2a8589c694f2ec76" providerId="LiveId" clId="{9A798F6F-A8B0-4AD9-9CFD-B1DDA4CA62CE}" dt="2023-12-20T03:12:49.673" v="28949" actId="1076"/>
          <ac:spMkLst>
            <pc:docMk/>
            <pc:sldMk cId="164955600" sldId="461"/>
            <ac:spMk id="15" creationId="{2AD751F9-CC2F-D519-EE12-F47B36D2C45C}"/>
          </ac:spMkLst>
        </pc:spChg>
        <pc:spChg chg="add del mod">
          <ac:chgData name="隆誠 堀本" userId="2a8589c694f2ec76" providerId="LiveId" clId="{9A798F6F-A8B0-4AD9-9CFD-B1DDA4CA62CE}" dt="2023-12-20T03:16:36.083" v="29000" actId="478"/>
          <ac:spMkLst>
            <pc:docMk/>
            <pc:sldMk cId="164955600" sldId="461"/>
            <ac:spMk id="17" creationId="{C316606A-F752-0CE3-7FEA-AB0B6C8CA3D4}"/>
          </ac:spMkLst>
        </pc:spChg>
        <pc:spChg chg="add del mod">
          <ac:chgData name="隆誠 堀本" userId="2a8589c694f2ec76" providerId="LiveId" clId="{9A798F6F-A8B0-4AD9-9CFD-B1DDA4CA62CE}" dt="2023-12-20T03:16:38.760" v="29001" actId="478"/>
          <ac:spMkLst>
            <pc:docMk/>
            <pc:sldMk cId="164955600" sldId="461"/>
            <ac:spMk id="18" creationId="{C31286A6-8274-FA41-A44A-5B5BE728EB1E}"/>
          </ac:spMkLst>
        </pc:spChg>
        <pc:spChg chg="del mod">
          <ac:chgData name="隆誠 堀本" userId="2a8589c694f2ec76" providerId="LiveId" clId="{9A798F6F-A8B0-4AD9-9CFD-B1DDA4CA62CE}" dt="2023-12-20T03:17:08.785" v="29005" actId="478"/>
          <ac:spMkLst>
            <pc:docMk/>
            <pc:sldMk cId="164955600" sldId="461"/>
            <ac:spMk id="20" creationId="{8F871FBB-BB2E-C9BD-9DEA-F2A18DFFF76E}"/>
          </ac:spMkLst>
        </pc:spChg>
        <pc:spChg chg="mod">
          <ac:chgData name="隆誠 堀本" userId="2a8589c694f2ec76" providerId="LiveId" clId="{9A798F6F-A8B0-4AD9-9CFD-B1DDA4CA62CE}" dt="2023-12-20T03:17:15.302" v="29006"/>
          <ac:spMkLst>
            <pc:docMk/>
            <pc:sldMk cId="164955600" sldId="461"/>
            <ac:spMk id="21" creationId="{589375B4-42F4-DC0C-E244-62CA909CFF0D}"/>
          </ac:spMkLst>
        </pc:spChg>
        <pc:spChg chg="mod">
          <ac:chgData name="隆誠 堀本" userId="2a8589c694f2ec76" providerId="LiveId" clId="{9A798F6F-A8B0-4AD9-9CFD-B1DDA4CA62CE}" dt="2023-12-20T03:17:34.204" v="29016" actId="20577"/>
          <ac:spMkLst>
            <pc:docMk/>
            <pc:sldMk cId="164955600" sldId="461"/>
            <ac:spMk id="22" creationId="{1B9FBB40-BCA5-B5E3-B0BE-173CC95D0AE9}"/>
          </ac:spMkLst>
        </pc:spChg>
        <pc:spChg chg="del">
          <ac:chgData name="隆誠 堀本" userId="2a8589c694f2ec76" providerId="LiveId" clId="{9A798F6F-A8B0-4AD9-9CFD-B1DDA4CA62CE}" dt="2023-12-20T03:00:59.200" v="28800" actId="478"/>
          <ac:spMkLst>
            <pc:docMk/>
            <pc:sldMk cId="164955600" sldId="461"/>
            <ac:spMk id="23" creationId="{88370E30-5DFB-A0D4-5328-D593C419FA12}"/>
          </ac:spMkLst>
        </pc:spChg>
        <pc:spChg chg="mod">
          <ac:chgData name="隆誠 堀本" userId="2a8589c694f2ec76" providerId="LiveId" clId="{9A798F6F-A8B0-4AD9-9CFD-B1DDA4CA62CE}" dt="2023-12-20T03:17:28.924" v="29015" actId="14100"/>
          <ac:spMkLst>
            <pc:docMk/>
            <pc:sldMk cId="164955600" sldId="461"/>
            <ac:spMk id="25" creationId="{272EAECE-E2AB-79BB-FCCB-D1CDFA251FEE}"/>
          </ac:spMkLst>
        </pc:spChg>
        <pc:spChg chg="mod">
          <ac:chgData name="隆誠 堀本" userId="2a8589c694f2ec76" providerId="LiveId" clId="{9A798F6F-A8B0-4AD9-9CFD-B1DDA4CA62CE}" dt="2023-12-20T03:16:59.794" v="29003"/>
          <ac:spMkLst>
            <pc:docMk/>
            <pc:sldMk cId="164955600" sldId="461"/>
            <ac:spMk id="26" creationId="{2748C38A-7E0E-A913-D956-DE7DC56DAB19}"/>
          </ac:spMkLst>
        </pc:spChg>
        <pc:spChg chg="mod">
          <ac:chgData name="隆誠 堀本" userId="2a8589c694f2ec76" providerId="LiveId" clId="{9A798F6F-A8B0-4AD9-9CFD-B1DDA4CA62CE}" dt="2023-12-20T03:16:59.794" v="29003"/>
          <ac:spMkLst>
            <pc:docMk/>
            <pc:sldMk cId="164955600" sldId="461"/>
            <ac:spMk id="27" creationId="{8C8000E8-71A9-995E-68AB-908A104B27C0}"/>
          </ac:spMkLst>
        </pc:spChg>
        <pc:spChg chg="mod">
          <ac:chgData name="隆誠 堀本" userId="2a8589c694f2ec76" providerId="LiveId" clId="{9A798F6F-A8B0-4AD9-9CFD-B1DDA4CA62CE}" dt="2023-12-20T03:16:59.794" v="29003"/>
          <ac:spMkLst>
            <pc:docMk/>
            <pc:sldMk cId="164955600" sldId="461"/>
            <ac:spMk id="28" creationId="{753A3848-482E-F5A7-34B3-2DFBE711D5F7}"/>
          </ac:spMkLst>
        </pc:spChg>
        <pc:grpChg chg="add mod">
          <ac:chgData name="隆誠 堀本" userId="2a8589c694f2ec76" providerId="LiveId" clId="{9A798F6F-A8B0-4AD9-9CFD-B1DDA4CA62CE}" dt="2023-12-20T03:18:10.883" v="29019" actId="1076"/>
          <ac:grpSpMkLst>
            <pc:docMk/>
            <pc:sldMk cId="164955600" sldId="461"/>
            <ac:grpSpMk id="19" creationId="{A9D48725-D2B3-D6FA-72CE-974BAB9504E8}"/>
          </ac:grpSpMkLst>
        </pc:grpChg>
        <pc:graphicFrameChg chg="del mod modGraphic">
          <ac:chgData name="隆誠 堀本" userId="2a8589c694f2ec76" providerId="LiveId" clId="{9A798F6F-A8B0-4AD9-9CFD-B1DDA4CA62CE}" dt="2023-12-20T03:16:33.637" v="28999" actId="478"/>
          <ac:graphicFrameMkLst>
            <pc:docMk/>
            <pc:sldMk cId="164955600" sldId="461"/>
            <ac:graphicFrameMk id="2" creationId="{BBE401F6-5285-371F-46EB-E6B8CF3E36EF}"/>
          </ac:graphicFrameMkLst>
        </pc:graphicFrameChg>
        <pc:graphicFrameChg chg="add mod modGraphic">
          <ac:chgData name="隆誠 堀本" userId="2a8589c694f2ec76" providerId="LiveId" clId="{9A798F6F-A8B0-4AD9-9CFD-B1DDA4CA62CE}" dt="2023-12-20T03:19:08.303" v="29025" actId="207"/>
          <ac:graphicFrameMkLst>
            <pc:docMk/>
            <pc:sldMk cId="164955600" sldId="461"/>
            <ac:graphicFrameMk id="11" creationId="{233A7704-66EB-E21A-B8C1-A21CFC321160}"/>
          </ac:graphicFrameMkLst>
        </pc:graphicFrameChg>
        <pc:cxnChg chg="mod">
          <ac:chgData name="隆誠 堀本" userId="2a8589c694f2ec76" providerId="LiveId" clId="{9A798F6F-A8B0-4AD9-9CFD-B1DDA4CA62CE}" dt="2023-12-20T03:16:59.794" v="29003"/>
          <ac:cxnSpMkLst>
            <pc:docMk/>
            <pc:sldMk cId="164955600" sldId="461"/>
            <ac:cxnSpMk id="24" creationId="{C21E5854-1F82-2213-525B-AD3C8BFE31E6}"/>
          </ac:cxnSpMkLst>
        </pc:cxnChg>
      </pc:sldChg>
      <pc:sldChg chg="addSp modSp add mod">
        <pc:chgData name="隆誠 堀本" userId="2a8589c694f2ec76" providerId="LiveId" clId="{9A798F6F-A8B0-4AD9-9CFD-B1DDA4CA62CE}" dt="2023-12-20T03:16:04.216" v="28997" actId="14100"/>
        <pc:sldMkLst>
          <pc:docMk/>
          <pc:sldMk cId="447265542" sldId="462"/>
        </pc:sldMkLst>
        <pc:spChg chg="add mod">
          <ac:chgData name="隆誠 堀本" userId="2a8589c694f2ec76" providerId="LiveId" clId="{9A798F6F-A8B0-4AD9-9CFD-B1DDA4CA62CE}" dt="2023-12-20T03:15:52.554" v="28994" actId="14100"/>
          <ac:spMkLst>
            <pc:docMk/>
            <pc:sldMk cId="447265542" sldId="462"/>
            <ac:spMk id="3" creationId="{BABF075C-D890-9169-255D-4B45DA554249}"/>
          </ac:spMkLst>
        </pc:spChg>
        <pc:spChg chg="add mod">
          <ac:chgData name="隆誠 堀本" userId="2a8589c694f2ec76" providerId="LiveId" clId="{9A798F6F-A8B0-4AD9-9CFD-B1DDA4CA62CE}" dt="2023-12-20T03:16:04.216" v="28997" actId="14100"/>
          <ac:spMkLst>
            <pc:docMk/>
            <pc:sldMk cId="447265542" sldId="462"/>
            <ac:spMk id="4" creationId="{9AF320BE-5F53-4C70-31D3-D4A262162E4F}"/>
          </ac:spMkLst>
        </pc:spChg>
        <pc:graphicFrameChg chg="modGraphic">
          <ac:chgData name="隆誠 堀本" userId="2a8589c694f2ec76" providerId="LiveId" clId="{9A798F6F-A8B0-4AD9-9CFD-B1DDA4CA62CE}" dt="2023-12-20T03:14:36.236" v="28986" actId="207"/>
          <ac:graphicFrameMkLst>
            <pc:docMk/>
            <pc:sldMk cId="447265542" sldId="462"/>
            <ac:graphicFrameMk id="2" creationId="{BBE401F6-5285-371F-46EB-E6B8CF3E36EF}"/>
          </ac:graphicFrameMkLst>
        </pc:graphicFrameChg>
        <pc:graphicFrameChg chg="mod">
          <ac:chgData name="隆誠 堀本" userId="2a8589c694f2ec76" providerId="LiveId" clId="{9A798F6F-A8B0-4AD9-9CFD-B1DDA4CA62CE}" dt="2023-12-20T03:15:09.059" v="28988"/>
          <ac:graphicFrameMkLst>
            <pc:docMk/>
            <pc:sldMk cId="447265542" sldId="462"/>
            <ac:graphicFrameMk id="11" creationId="{233A7704-66EB-E21A-B8C1-A21CFC321160}"/>
          </ac:graphicFrameMkLst>
        </pc:graphicFrameChg>
      </pc:sldChg>
      <pc:sldChg chg="add">
        <pc:chgData name="隆誠 堀本" userId="2a8589c694f2ec76" providerId="LiveId" clId="{9A798F6F-A8B0-4AD9-9CFD-B1DDA4CA62CE}" dt="2023-12-20T03:16:27.880" v="28998" actId="2890"/>
        <pc:sldMkLst>
          <pc:docMk/>
          <pc:sldMk cId="4264016215" sldId="4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4214F2-CAB3-8FC8-D30E-1CD78EDC60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315AAED-9688-4122-6A8E-11C956ECB0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EDF899-F03F-499B-93C2-CBE366C17C3E}" type="datetimeFigureOut">
              <a:rPr kumimoji="1" lang="ja-JP" altLang="en-US" smtClean="0"/>
              <a:t>2024/5/13</a:t>
            </a:fld>
            <a:endParaRPr kumimoji="1" lang="ja-JP" altLang="en-US"/>
          </a:p>
        </p:txBody>
      </p:sp>
      <p:sp>
        <p:nvSpPr>
          <p:cNvPr id="4" name="フッター プレースホルダー 3">
            <a:extLst>
              <a:ext uri="{FF2B5EF4-FFF2-40B4-BE49-F238E27FC236}">
                <a16:creationId xmlns:a16="http://schemas.microsoft.com/office/drawing/2014/main" id="{4E4D1F05-0C14-AC70-3DEE-010F154D2A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0B4BC488-E1F9-C88E-58FC-75DA275C91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675C1C-84EE-49A7-802A-CE549400E5A9}" type="slidenum">
              <a:rPr kumimoji="1" lang="ja-JP" altLang="en-US" smtClean="0"/>
              <a:t>‹#›</a:t>
            </a:fld>
            <a:endParaRPr kumimoji="1" lang="ja-JP" altLang="en-US"/>
          </a:p>
        </p:txBody>
      </p:sp>
    </p:spTree>
    <p:extLst>
      <p:ext uri="{BB962C8B-B14F-4D97-AF65-F5344CB8AC3E}">
        <p14:creationId xmlns:p14="http://schemas.microsoft.com/office/powerpoint/2010/main" val="2602655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1792D0-C01D-44AA-96FC-651100B041F7}" type="datetimeFigureOut">
              <a:rPr kumimoji="1" lang="ja-JP" altLang="en-US" smtClean="0"/>
              <a:t>2024/5/12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AEC29-065F-49A4-A575-989208BDA368}" type="slidenum">
              <a:rPr kumimoji="1" lang="ja-JP" altLang="en-US" smtClean="0"/>
              <a:t>‹#›</a:t>
            </a:fld>
            <a:endParaRPr kumimoji="1" lang="ja-JP" altLang="en-US"/>
          </a:p>
        </p:txBody>
      </p:sp>
    </p:spTree>
    <p:extLst>
      <p:ext uri="{BB962C8B-B14F-4D97-AF65-F5344CB8AC3E}">
        <p14:creationId xmlns:p14="http://schemas.microsoft.com/office/powerpoint/2010/main" val="9441086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Masked</a:t>
            </a:r>
            <a:r>
              <a:rPr kumimoji="1" lang="ja-JP" altLang="en-US" dirty="0"/>
              <a:t> </a:t>
            </a:r>
            <a:r>
              <a:rPr kumimoji="1" lang="en-US" altLang="ja-JP" dirty="0"/>
              <a:t>Language Modeling </a:t>
            </a:r>
            <a:r>
              <a:rPr kumimoji="1" lang="ja-JP" altLang="en-US" dirty="0"/>
              <a:t>を用いたナレッジグラフ補完手法の検討」と題しまして</a:t>
            </a:r>
            <a:r>
              <a:rPr kumimoji="1" lang="en-US" altLang="ja-JP" dirty="0"/>
              <a:t>, </a:t>
            </a:r>
            <a:r>
              <a:rPr kumimoji="1" lang="ja-JP" altLang="en-US" dirty="0"/>
              <a:t>創発ソフトウェア研究室 </a:t>
            </a:r>
            <a:r>
              <a:rPr kumimoji="1" lang="en-US" altLang="ja-JP" dirty="0"/>
              <a:t>M1 </a:t>
            </a:r>
            <a:r>
              <a:rPr kumimoji="1" lang="ja-JP" altLang="en-US" dirty="0"/>
              <a:t>の堀本が発表します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0</a:t>
            </a:fld>
            <a:endParaRPr kumimoji="1" lang="ja-JP" altLang="en-US"/>
          </a:p>
        </p:txBody>
      </p:sp>
    </p:spTree>
    <p:extLst>
      <p:ext uri="{BB962C8B-B14F-4D97-AF65-F5344CB8AC3E}">
        <p14:creationId xmlns:p14="http://schemas.microsoft.com/office/powerpoint/2010/main" val="2323516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a:t>
            </a:r>
            <a:r>
              <a:rPr kumimoji="1" lang="en-US" altLang="ja-JP" dirty="0"/>
              <a:t>, </a:t>
            </a:r>
            <a:r>
              <a:rPr kumimoji="1" lang="ja-JP" altLang="en-US" dirty="0"/>
              <a:t>ナレッジグラフにはグラフ構造とは異なる表現方法があり</a:t>
            </a:r>
            <a:r>
              <a:rPr kumimoji="1" lang="en-US" altLang="ja-JP" dirty="0"/>
              <a:t>, 2 </a:t>
            </a:r>
            <a:r>
              <a:rPr kumimoji="1" lang="ja-JP" altLang="en-US" dirty="0"/>
              <a:t>つのエンティティとそれらを連結するリレーションを </a:t>
            </a:r>
            <a:r>
              <a:rPr kumimoji="1" lang="en-US" altLang="ja-JP" dirty="0"/>
              <a:t>1 </a:t>
            </a:r>
            <a:r>
              <a:rPr kumimoji="1" lang="ja-JP" altLang="en-US" dirty="0"/>
              <a:t>つにまとめた </a:t>
            </a:r>
            <a:r>
              <a:rPr kumimoji="1" lang="en-US" altLang="ja-JP" dirty="0"/>
              <a:t>3 </a:t>
            </a:r>
            <a:r>
              <a:rPr kumimoji="1" lang="ja-JP" altLang="en-US" dirty="0"/>
              <a:t>つ組 </a:t>
            </a:r>
            <a:r>
              <a:rPr kumimoji="1" lang="en-US" altLang="ja-JP" dirty="0"/>
              <a:t>( triple ) </a:t>
            </a:r>
            <a:r>
              <a:rPr kumimoji="1" lang="ja-JP" altLang="en-US" dirty="0"/>
              <a:t>として表現できます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この表は先の図をトリプルの形で表したものです</a:t>
            </a:r>
            <a:r>
              <a:rPr kumimoji="1" lang="en-US" altLang="ja-JP" dirty="0"/>
              <a:t>.  </a:t>
            </a:r>
          </a:p>
          <a:p>
            <a:r>
              <a:rPr kumimoji="1" lang="ja-JP" altLang="en-US" dirty="0"/>
              <a:t>矢印の出発元を </a:t>
            </a:r>
            <a:r>
              <a:rPr kumimoji="1" lang="en-US" altLang="ja-JP" dirty="0"/>
              <a:t>head, </a:t>
            </a:r>
            <a:r>
              <a:rPr kumimoji="1" lang="ja-JP" altLang="en-US" dirty="0"/>
              <a:t>エッジを </a:t>
            </a:r>
            <a:r>
              <a:rPr kumimoji="1" lang="en-US" altLang="ja-JP" dirty="0"/>
              <a:t>relation, </a:t>
            </a:r>
            <a:r>
              <a:rPr kumimoji="1" lang="ja-JP" altLang="en-US" dirty="0"/>
              <a:t>到着点を </a:t>
            </a:r>
            <a:r>
              <a:rPr kumimoji="1" lang="en-US" altLang="ja-JP" dirty="0"/>
              <a:t>tail </a:t>
            </a:r>
            <a:r>
              <a:rPr kumimoji="1" lang="ja-JP" altLang="en-US" dirty="0"/>
              <a:t>として表されます</a:t>
            </a:r>
            <a:r>
              <a:rPr kumimoji="1" lang="en-US" altLang="ja-JP" dirty="0"/>
              <a:t>. </a:t>
            </a:r>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9</a:t>
            </a:fld>
            <a:endParaRPr kumimoji="1" lang="ja-JP" altLang="en-US"/>
          </a:p>
        </p:txBody>
      </p:sp>
    </p:spTree>
    <p:extLst>
      <p:ext uri="{BB962C8B-B14F-4D97-AF65-F5344CB8AC3E}">
        <p14:creationId xmlns:p14="http://schemas.microsoft.com/office/powerpoint/2010/main" val="889401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Bidirectional Encoder Representations from Transformers, BERT </a:t>
            </a:r>
            <a:r>
              <a:rPr kumimoji="1" lang="ja-JP" altLang="en-US" dirty="0"/>
              <a:t>は</a:t>
            </a:r>
            <a:r>
              <a:rPr kumimoji="1" lang="en-US" altLang="ja-JP" dirty="0"/>
              <a:t>, 2018 </a:t>
            </a:r>
            <a:r>
              <a:rPr kumimoji="1" lang="ja-JP" altLang="en-US" dirty="0"/>
              <a:t>年に </a:t>
            </a:r>
            <a:r>
              <a:rPr kumimoji="1" lang="en-US" altLang="ja-JP" dirty="0"/>
              <a:t>Google </a:t>
            </a:r>
            <a:r>
              <a:rPr kumimoji="1" lang="ja-JP" altLang="en-US" dirty="0"/>
              <a:t>が発表した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Transformer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をベースとして双方向エンコーダで構成された言語モデルです</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BERT </a:t>
            </a:r>
            <a:r>
              <a:rPr kumimoji="1" lang="ja-JP" altLang="en-US" dirty="0"/>
              <a:t>では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Next Sentence Prediction, NSP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と </a:t>
            </a:r>
            <a:r>
              <a:rPr kumimoji="1" lang="en-US" altLang="ja-JP" dirty="0"/>
              <a:t>Masked Language Modeling, MLM </a:t>
            </a:r>
            <a:r>
              <a:rPr kumimoji="1" lang="ja-JP" altLang="en-US" dirty="0"/>
              <a:t>の </a:t>
            </a:r>
            <a:r>
              <a:rPr kumimoji="1" lang="en-US" altLang="ja-JP" dirty="0"/>
              <a:t>2 </a:t>
            </a:r>
            <a:r>
              <a:rPr kumimoji="1" lang="ja-JP" altLang="en-US" dirty="0"/>
              <a:t>つの手法で学習しています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MLM</a:t>
            </a:r>
            <a:r>
              <a:rPr kumimoji="1" lang="ja-JP" altLang="en-US" dirty="0"/>
              <a:t> はマスクされた単語を予測するモデルであり</a:t>
            </a:r>
            <a:r>
              <a:rPr kumimoji="1" lang="en-US" altLang="ja-JP" dirty="0"/>
              <a:t>, </a:t>
            </a:r>
            <a:r>
              <a:rPr kumimoji="1" lang="ja-JP" altLang="en-US" dirty="0"/>
              <a:t>転移学習およびファインチューニングによりさまざまなタスクに対応させることができます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prstClr val="black"/>
              </a:solidFill>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prstClr val="black"/>
                </a:solidFill>
                <a:latin typeface="ＭＳ Ｐゴシック" panose="020B0600070205080204" pitchFamily="50" charset="-128"/>
                <a:ea typeface="ＭＳ Ｐゴシック" panose="020B0600070205080204" pitchFamily="50" charset="-128"/>
              </a:rPr>
              <a:t>(</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特徴として文脈を考慮した処理が可能で</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翻訳や文書分類</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質問応答などのタスクに対応しています</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これらのタスクにおいて公開当時の最高スコアを超える結果が報告されています</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prstClr val="black"/>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10</a:t>
            </a:fld>
            <a:endParaRPr kumimoji="1" lang="ja-JP" altLang="en-US"/>
          </a:p>
        </p:txBody>
      </p:sp>
    </p:spTree>
    <p:extLst>
      <p:ext uri="{BB962C8B-B14F-4D97-AF65-F5344CB8AC3E}">
        <p14:creationId xmlns:p14="http://schemas.microsoft.com/office/powerpoint/2010/main" val="3889755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MLM </a:t>
            </a:r>
            <a:r>
              <a:rPr kumimoji="1" lang="ja-JP" altLang="en-US" dirty="0"/>
              <a:t>では図のように</a:t>
            </a:r>
            <a:r>
              <a:rPr kumimoji="1" lang="en-US" altLang="ja-JP" dirty="0"/>
              <a:t>, </a:t>
            </a:r>
            <a:r>
              <a:rPr kumimoji="1" lang="ja-JP" altLang="en-US" dirty="0"/>
              <a:t>マスクされた単語を含む文を入力としてニューラルネットワークにより学習します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出力はマスクされた単語に入る単語の候補となります</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11</a:t>
            </a:fld>
            <a:endParaRPr kumimoji="1" lang="ja-JP" altLang="en-US"/>
          </a:p>
        </p:txBody>
      </p:sp>
    </p:spTree>
    <p:extLst>
      <p:ext uri="{BB962C8B-B14F-4D97-AF65-F5344CB8AC3E}">
        <p14:creationId xmlns:p14="http://schemas.microsoft.com/office/powerpoint/2010/main" val="2963277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a:solidFill>
                  <a:prstClr val="black"/>
                </a:solidFill>
                <a:latin typeface="ＭＳ Ｐゴシック" panose="020B0600070205080204" pitchFamily="50" charset="-128"/>
                <a:ea typeface="ＭＳ Ｐゴシック" panose="020B0600070205080204" pitchFamily="50" charset="-128"/>
              </a:rPr>
              <a:t>Knowledge Graph</a:t>
            </a:r>
            <a:r>
              <a:rPr kumimoji="1" lang="ja-JP" altLang="en-US" dirty="0"/>
              <a:t> </a:t>
            </a:r>
            <a:r>
              <a:rPr kumimoji="1" lang="en-US" altLang="ja-JP" dirty="0"/>
              <a:t>BERT, KG-BERT </a:t>
            </a:r>
            <a:r>
              <a:rPr kumimoji="1" lang="ja-JP" altLang="en-US" dirty="0"/>
              <a:t>は </a:t>
            </a:r>
            <a:r>
              <a:rPr kumimoji="1" lang="en-US" altLang="ja-JP" dirty="0"/>
              <a:t>BERT </a:t>
            </a:r>
            <a:r>
              <a:rPr kumimoji="1" lang="ja-JP" altLang="en-US" dirty="0"/>
              <a:t>を用いたナレッジグラフ補完手法の </a:t>
            </a:r>
            <a:r>
              <a:rPr kumimoji="1" lang="en-US" altLang="ja-JP" dirty="0"/>
              <a:t>1 </a:t>
            </a:r>
            <a:r>
              <a:rPr kumimoji="1" lang="ja-JP" altLang="en-US" dirty="0"/>
              <a:t>つです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この図は </a:t>
            </a:r>
            <a:r>
              <a:rPr kumimoji="1" lang="en-US" altLang="ja-JP" dirty="0"/>
              <a:t>KG-BERT </a:t>
            </a:r>
            <a:r>
              <a:rPr kumimoji="1" lang="ja-JP" altLang="en-US" dirty="0"/>
              <a:t>モデルの概略図です</a:t>
            </a:r>
            <a:r>
              <a:rPr kumimoji="1" lang="en-US" altLang="ja-JP" dirty="0"/>
              <a:t>. </a:t>
            </a:r>
          </a:p>
          <a:p>
            <a:r>
              <a:rPr kumimoji="1" lang="ja-JP" altLang="en-US" dirty="0"/>
              <a:t>図のように</a:t>
            </a:r>
            <a:r>
              <a:rPr kumimoji="1" lang="en-US" altLang="ja-JP" dirty="0"/>
              <a:t>, </a:t>
            </a:r>
            <a:r>
              <a:rPr kumimoji="1" lang="ja-JP" altLang="en-US" dirty="0"/>
              <a:t>トリプルを </a:t>
            </a:r>
            <a:r>
              <a:rPr kumimoji="1" lang="en-US" altLang="ja-JP" dirty="0"/>
              <a:t>[SEP] </a:t>
            </a:r>
            <a:r>
              <a:rPr kumimoji="1" lang="ja-JP" altLang="en-US" dirty="0"/>
              <a:t>トークンで区切ったトークン列を入力とし</a:t>
            </a:r>
            <a:r>
              <a:rPr kumimoji="1" lang="en-US" altLang="ja-JP" dirty="0"/>
              <a:t>,</a:t>
            </a:r>
            <a:r>
              <a:rPr kumimoji="1" lang="ja-JP" altLang="en-US" dirty="0"/>
              <a:t>それによって出力される </a:t>
            </a:r>
            <a:r>
              <a:rPr kumimoji="1" lang="en-US" altLang="ja-JP" dirty="0"/>
              <a:t>[CLS] </a:t>
            </a:r>
            <a:r>
              <a:rPr kumimoji="1" lang="ja-JP" altLang="en-US" dirty="0"/>
              <a:t>トークンを用いてそのトリプルが存在するか否かを </a:t>
            </a:r>
            <a:r>
              <a:rPr kumimoji="1" lang="en-US" altLang="ja-JP" dirty="0"/>
              <a:t>2 </a:t>
            </a:r>
            <a:r>
              <a:rPr kumimoji="1" lang="ja-JP" altLang="en-US" dirty="0"/>
              <a:t>値分類によって判定します</a:t>
            </a:r>
            <a:r>
              <a:rPr kumimoji="1" lang="en-US" altLang="ja-JP" dirty="0"/>
              <a:t>. </a:t>
            </a:r>
          </a:p>
          <a:p>
            <a:r>
              <a:rPr kumimoji="1" lang="ja-JP" altLang="en-US" dirty="0"/>
              <a:t>提案手法は </a:t>
            </a:r>
            <a:r>
              <a:rPr kumimoji="1" lang="en-US" altLang="ja-JP" dirty="0"/>
              <a:t>KG-BERT </a:t>
            </a:r>
            <a:r>
              <a:rPr kumimoji="1" lang="ja-JP" altLang="en-US" dirty="0"/>
              <a:t>の入力方法を参考にしていますが</a:t>
            </a:r>
            <a:r>
              <a:rPr kumimoji="1" lang="en-US" altLang="ja-JP" dirty="0"/>
              <a:t>, </a:t>
            </a:r>
            <a:r>
              <a:rPr kumimoji="1" lang="ja-JP" altLang="en-US" dirty="0"/>
              <a:t>トリプルに注目した </a:t>
            </a:r>
            <a:r>
              <a:rPr kumimoji="1" lang="en-US" altLang="ja-JP" dirty="0"/>
              <a:t>2 </a:t>
            </a:r>
            <a:r>
              <a:rPr kumimoji="1" lang="ja-JP" altLang="en-US" dirty="0"/>
              <a:t>値分類ではなく</a:t>
            </a:r>
            <a:r>
              <a:rPr kumimoji="1" lang="en-US" altLang="ja-JP" dirty="0"/>
              <a:t>, </a:t>
            </a:r>
            <a:r>
              <a:rPr kumimoji="1" lang="ja-JP" altLang="en-US" dirty="0"/>
              <a:t>単語を直接予測する </a:t>
            </a:r>
            <a:r>
              <a:rPr kumimoji="1" lang="en-US" altLang="ja-JP" dirty="0"/>
              <a:t>MLM </a:t>
            </a:r>
            <a:r>
              <a:rPr kumimoji="1" lang="ja-JP" altLang="en-US" dirty="0"/>
              <a:t>を利用しています</a:t>
            </a:r>
            <a:r>
              <a:rPr kumimoji="1" lang="en-US" altLang="ja-JP" dirty="0"/>
              <a:t>. </a:t>
            </a:r>
          </a:p>
          <a:p>
            <a:endParaRPr kumimoji="1" lang="en-US" altLang="ja-JP" dirty="0"/>
          </a:p>
          <a:p>
            <a:r>
              <a:rPr kumimoji="1" lang="en-US" altLang="ja-JP" dirty="0"/>
              <a:t>-----</a:t>
            </a:r>
          </a:p>
          <a:p>
            <a:r>
              <a:rPr kumimoji="1" lang="ja-JP" altLang="en-US" dirty="0"/>
              <a:t>学習の際に負荷がかかる時間がかかる</a:t>
            </a:r>
            <a:endParaRPr kumimoji="1" lang="en-US" altLang="ja-JP" dirty="0"/>
          </a:p>
          <a:p>
            <a:endParaRPr kumimoji="1" lang="en-US" altLang="ja-JP" dirty="0"/>
          </a:p>
          <a:p>
            <a:endParaRPr kumimoji="1" lang="en-US" altLang="ja-JP" dirty="0"/>
          </a:p>
          <a:p>
            <a:r>
              <a:rPr kumimoji="1" lang="ja-JP" altLang="en-US" dirty="0"/>
              <a:t>参考したところを言う「入力」</a:t>
            </a:r>
            <a:endParaRPr kumimoji="1" lang="en-US" altLang="ja-JP" dirty="0"/>
          </a:p>
          <a:p>
            <a:endParaRPr kumimoji="1" lang="en-US" altLang="ja-JP" dirty="0"/>
          </a:p>
          <a:p>
            <a:r>
              <a:rPr kumimoji="1" lang="en-US" altLang="ja-JP" dirty="0"/>
              <a:t>KG-BERT </a:t>
            </a:r>
            <a:r>
              <a:rPr kumimoji="1" lang="ja-JP" altLang="en-US" dirty="0"/>
              <a:t>の場合</a:t>
            </a:r>
            <a:r>
              <a:rPr kumimoji="1" lang="en-US" altLang="ja-JP" dirty="0"/>
              <a:t>, </a:t>
            </a:r>
            <a:r>
              <a:rPr kumimoji="1" lang="ja-JP" altLang="en-US" dirty="0"/>
              <a:t>とりぷるに注目</a:t>
            </a:r>
            <a:endParaRPr kumimoji="1" lang="en-US" altLang="ja-JP" dirty="0"/>
          </a:p>
          <a:p>
            <a:r>
              <a:rPr kumimoji="1" lang="ja-JP" altLang="en-US" dirty="0"/>
              <a:t>正解のトリプルと不正解のトリプルを作って順位の高い存在トリプル</a:t>
            </a:r>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12</a:t>
            </a:fld>
            <a:endParaRPr kumimoji="1" lang="ja-JP" altLang="en-US"/>
          </a:p>
        </p:txBody>
      </p:sp>
    </p:spTree>
    <p:extLst>
      <p:ext uri="{BB962C8B-B14F-4D97-AF65-F5344CB8AC3E}">
        <p14:creationId xmlns:p14="http://schemas.microsoft.com/office/powerpoint/2010/main" val="373596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本研究で用いるデータセットの </a:t>
            </a:r>
            <a:r>
              <a:rPr kumimoji="1" lang="en-US" altLang="ja-JP" dirty="0"/>
              <a:t>WN18RR </a:t>
            </a:r>
            <a:r>
              <a:rPr kumimoji="1" lang="ja-JP" altLang="en-US" dirty="0"/>
              <a:t>についてです．</a:t>
            </a:r>
            <a:endParaRPr kumimoji="1" lang="en-US" altLang="ja-JP" dirty="0"/>
          </a:p>
          <a:p>
            <a:r>
              <a:rPr kumimoji="1" lang="ja-JP" altLang="en-US" dirty="0"/>
              <a:t>英語の大規模な語彙データベースである </a:t>
            </a:r>
            <a:r>
              <a:rPr kumimoji="1" lang="en-US" altLang="ja-JP" dirty="0"/>
              <a:t>WordNet </a:t>
            </a:r>
            <a:r>
              <a:rPr kumimoji="1" lang="ja-JP" altLang="en-US" dirty="0"/>
              <a:t>は単語間の関係を階層構造として表現しているデータセットです</a:t>
            </a:r>
            <a:r>
              <a:rPr kumimoji="1" lang="en-US" altLang="ja-JP" dirty="0"/>
              <a:t>. </a:t>
            </a:r>
          </a:p>
          <a:p>
            <a:r>
              <a:rPr kumimoji="1" lang="en-US" altLang="ja-JP" dirty="0"/>
              <a:t>WN18 </a:t>
            </a:r>
            <a:r>
              <a:rPr kumimoji="1" lang="ja-JP" altLang="en-US" dirty="0"/>
              <a:t>は </a:t>
            </a:r>
            <a:r>
              <a:rPr kumimoji="1" lang="en-US" altLang="ja-JP" dirty="0"/>
              <a:t>WordNet </a:t>
            </a:r>
            <a:r>
              <a:rPr kumimoji="1" lang="ja-JP" altLang="en-US" dirty="0"/>
              <a:t>から </a:t>
            </a:r>
            <a:r>
              <a:rPr kumimoji="1" lang="en-US" altLang="ja-JP" dirty="0"/>
              <a:t>triple </a:t>
            </a:r>
            <a:r>
              <a:rPr kumimoji="1" lang="ja-JP" altLang="en-US" dirty="0"/>
              <a:t>を自動抽出したデータセットです</a:t>
            </a:r>
            <a:r>
              <a:rPr kumimoji="1" lang="en-US" altLang="ja-JP" dirty="0"/>
              <a:t>. </a:t>
            </a:r>
          </a:p>
          <a:p>
            <a:r>
              <a:rPr kumimoji="1" lang="ja-JP" altLang="en-US" dirty="0"/>
              <a:t>さらに</a:t>
            </a:r>
            <a:r>
              <a:rPr kumimoji="1" lang="en-US" altLang="ja-JP" dirty="0"/>
              <a:t>, WN18RR </a:t>
            </a:r>
            <a:r>
              <a:rPr kumimoji="1" lang="ja-JP" altLang="en-US" dirty="0"/>
              <a:t>はこの </a:t>
            </a:r>
            <a:r>
              <a:rPr kumimoji="1" lang="en-US" altLang="ja-JP" dirty="0"/>
              <a:t>WN18 </a:t>
            </a:r>
            <a:r>
              <a:rPr kumimoji="1" lang="ja-JP" altLang="en-US" dirty="0"/>
              <a:t>における逆関係の </a:t>
            </a:r>
            <a:r>
              <a:rPr kumimoji="1" lang="en-US" altLang="ja-JP" dirty="0"/>
              <a:t>triple </a:t>
            </a:r>
            <a:r>
              <a:rPr kumimoji="1" lang="ja-JP" altLang="en-US" dirty="0"/>
              <a:t>を除去したデータセットです</a:t>
            </a:r>
            <a:r>
              <a:rPr kumimoji="1" lang="en-US" altLang="ja-JP" dirty="0"/>
              <a:t>.  </a:t>
            </a:r>
          </a:p>
          <a:p>
            <a:endParaRPr kumimoji="1" lang="en-US" altLang="ja-JP" dirty="0"/>
          </a:p>
          <a:p>
            <a:r>
              <a:rPr kumimoji="1" lang="en-US" altLang="ja-JP" dirty="0"/>
              <a:t>--Memo--</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13</a:t>
            </a:fld>
            <a:endParaRPr kumimoji="1" lang="ja-JP" altLang="en-US"/>
          </a:p>
        </p:txBody>
      </p:sp>
    </p:spTree>
    <p:extLst>
      <p:ext uri="{BB962C8B-B14F-4D97-AF65-F5344CB8AC3E}">
        <p14:creationId xmlns:p14="http://schemas.microsoft.com/office/powerpoint/2010/main" val="3034831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逆関係のトリプルについて説明します</a:t>
            </a:r>
            <a:r>
              <a:rPr kumimoji="1" lang="en-US" altLang="ja-JP" dirty="0"/>
              <a:t>. </a:t>
            </a:r>
          </a:p>
          <a:p>
            <a:r>
              <a:rPr kumimoji="1" lang="ja-JP" altLang="en-US" dirty="0"/>
              <a:t>例えば</a:t>
            </a:r>
            <a:r>
              <a:rPr kumimoji="1" lang="en-US" altLang="ja-JP" dirty="0"/>
              <a:t>, </a:t>
            </a:r>
            <a:r>
              <a:rPr kumimoji="1" lang="ja-JP" altLang="en-US" dirty="0"/>
              <a:t>図のような </a:t>
            </a:r>
            <a:r>
              <a:rPr kumimoji="1" lang="en-US" altLang="ja-JP" dirty="0"/>
              <a:t>2 </a:t>
            </a:r>
            <a:r>
              <a:rPr kumimoji="1" lang="ja-JP" altLang="en-US" dirty="0"/>
              <a:t>つのトリプルがあります</a:t>
            </a:r>
            <a:r>
              <a:rPr kumimoji="1" lang="en-US" altLang="ja-JP" dirty="0"/>
              <a:t>.</a:t>
            </a:r>
          </a:p>
          <a:p>
            <a:r>
              <a:rPr kumimoji="1" lang="ja-JP" altLang="en-US" dirty="0"/>
              <a:t>「</a:t>
            </a:r>
            <a:r>
              <a:rPr kumimoji="1" lang="en-US" altLang="ja-JP" dirty="0"/>
              <a:t>dog </a:t>
            </a:r>
            <a:r>
              <a:rPr kumimoji="1" lang="ja-JP" altLang="en-US" dirty="0"/>
              <a:t>は </a:t>
            </a:r>
            <a:r>
              <a:rPr kumimoji="1" lang="en-US" altLang="ja-JP" dirty="0"/>
              <a:t>poodle dog </a:t>
            </a:r>
            <a:r>
              <a:rPr kumimoji="1" lang="ja-JP" altLang="en-US" dirty="0"/>
              <a:t>の上位語」 と 「</a:t>
            </a:r>
            <a:r>
              <a:rPr kumimoji="1" lang="en-US" altLang="ja-JP" dirty="0"/>
              <a:t>poodle dog </a:t>
            </a:r>
            <a:r>
              <a:rPr kumimoji="1" lang="ja-JP" altLang="en-US" dirty="0"/>
              <a:t>は </a:t>
            </a:r>
            <a:r>
              <a:rPr kumimoji="1" lang="en-US" altLang="ja-JP" dirty="0"/>
              <a:t>dog </a:t>
            </a:r>
            <a:r>
              <a:rPr kumimoji="1" lang="ja-JP" altLang="en-US" dirty="0"/>
              <a:t>の下位語」 というトリプルです</a:t>
            </a:r>
            <a:r>
              <a:rPr kumimoji="1" lang="en-US" altLang="ja-JP" dirty="0"/>
              <a:t>. </a:t>
            </a:r>
          </a:p>
          <a:p>
            <a:r>
              <a:rPr kumimoji="1" lang="ja-JP" altLang="en-US" dirty="0"/>
              <a:t>これらはエンティティである </a:t>
            </a:r>
            <a:r>
              <a:rPr kumimoji="1" lang="en-US" altLang="ja-JP" dirty="0"/>
              <a:t>dog </a:t>
            </a:r>
            <a:r>
              <a:rPr kumimoji="1" lang="ja-JP" altLang="en-US" dirty="0"/>
              <a:t>と </a:t>
            </a:r>
            <a:r>
              <a:rPr kumimoji="1" lang="en-US" altLang="ja-JP" dirty="0"/>
              <a:t>poodle dog </a:t>
            </a:r>
            <a:r>
              <a:rPr kumimoji="1" lang="ja-JP" altLang="en-US" dirty="0"/>
              <a:t>を入れ替えてできる</a:t>
            </a:r>
            <a:r>
              <a:rPr kumimoji="1" lang="en-US" altLang="ja-JP" dirty="0"/>
              <a:t>, </a:t>
            </a:r>
            <a:r>
              <a:rPr kumimoji="1" lang="ja-JP" altLang="en-US" dirty="0"/>
              <a:t>関係が逆となった逆関係のトリプルです</a:t>
            </a:r>
            <a:r>
              <a:rPr kumimoji="1" lang="en-US" altLang="ja-JP" dirty="0"/>
              <a:t>. </a:t>
            </a:r>
          </a:p>
          <a:p>
            <a:endParaRPr kumimoji="1" lang="en-US" altLang="ja-JP" dirty="0"/>
          </a:p>
          <a:p>
            <a:r>
              <a:rPr kumimoji="1" lang="en-US" altLang="ja-JP" dirty="0"/>
              <a:t>--Memo--</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14</a:t>
            </a:fld>
            <a:endParaRPr kumimoji="1" lang="ja-JP" altLang="en-US"/>
          </a:p>
        </p:txBody>
      </p:sp>
    </p:spTree>
    <p:extLst>
      <p:ext uri="{BB962C8B-B14F-4D97-AF65-F5344CB8AC3E}">
        <p14:creationId xmlns:p14="http://schemas.microsoft.com/office/powerpoint/2010/main" val="4152039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WN18RR</a:t>
            </a:r>
            <a:r>
              <a:rPr kumimoji="1" lang="ja-JP" altLang="en-US" dirty="0"/>
              <a:t> では</a:t>
            </a:r>
            <a:r>
              <a:rPr kumimoji="1" lang="en-US" altLang="ja-JP" dirty="0"/>
              <a:t>, WN18 </a:t>
            </a:r>
            <a:r>
              <a:rPr kumimoji="1" lang="ja-JP" altLang="en-US" dirty="0"/>
              <a:t>から上のトリプルのような上位語をリレーションとしてもつトリプルを残し</a:t>
            </a:r>
            <a:r>
              <a:rPr kumimoji="1" lang="en-US" altLang="ja-JP" dirty="0"/>
              <a:t>, </a:t>
            </a:r>
            <a:r>
              <a:rPr kumimoji="1" lang="ja-JP" altLang="en-US" dirty="0"/>
              <a:t>下のトリプルのような下位語をリレーションとしてもつトリプルを除去します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15</a:t>
            </a:fld>
            <a:endParaRPr kumimoji="1" lang="ja-JP" altLang="en-US"/>
          </a:p>
        </p:txBody>
      </p:sp>
    </p:spTree>
    <p:extLst>
      <p:ext uri="{BB962C8B-B14F-4D97-AF65-F5344CB8AC3E}">
        <p14:creationId xmlns:p14="http://schemas.microsoft.com/office/powerpoint/2010/main" val="118091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上の表は本研究で扱う </a:t>
            </a:r>
            <a:r>
              <a:rPr kumimoji="1" lang="en-US" altLang="ja-JP" dirty="0"/>
              <a:t>WN18RR </a:t>
            </a:r>
            <a:r>
              <a:rPr kumimoji="1" lang="ja-JP" altLang="en-US" dirty="0"/>
              <a:t>の内訳です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エンティティ数が </a:t>
            </a:r>
            <a:r>
              <a:rPr kumimoji="1" lang="en-US" altLang="ja-JP" dirty="0"/>
              <a:t>40943, </a:t>
            </a:r>
            <a:r>
              <a:rPr kumimoji="1" lang="ja-JP" altLang="en-US" dirty="0"/>
              <a:t>リレーション数が </a:t>
            </a:r>
            <a:r>
              <a:rPr kumimoji="1" lang="en-US" altLang="ja-JP" dirty="0"/>
              <a:t>11 </a:t>
            </a:r>
            <a:r>
              <a:rPr kumimoji="1" lang="ja-JP" altLang="en-US" dirty="0"/>
              <a:t>でそれらから構成されるトリプルの数が </a:t>
            </a:r>
            <a:r>
              <a:rPr kumimoji="1" lang="en-US" altLang="ja-JP" dirty="0"/>
              <a:t>93003 </a:t>
            </a:r>
            <a:r>
              <a:rPr kumimoji="1" lang="ja-JP" altLang="en-US" dirty="0"/>
              <a:t>となっています</a:t>
            </a:r>
            <a:r>
              <a:rPr kumimoji="1" lang="en-US" altLang="ja-JP" dirty="0"/>
              <a:t>. </a:t>
            </a:r>
          </a:p>
          <a:p>
            <a:r>
              <a:rPr kumimoji="1" lang="ja-JP" altLang="en-US" dirty="0"/>
              <a:t>また</a:t>
            </a:r>
            <a:r>
              <a:rPr kumimoji="1" lang="en-US" altLang="ja-JP" dirty="0"/>
              <a:t>, WN18RR </a:t>
            </a:r>
            <a:r>
              <a:rPr kumimoji="1" lang="ja-JP" altLang="en-US" dirty="0"/>
              <a:t>のエンティティは見出し語とその説明文からなります</a:t>
            </a:r>
            <a:r>
              <a:rPr kumimoji="1" lang="en-US" altLang="ja-JP" dirty="0"/>
              <a:t>. </a:t>
            </a:r>
          </a:p>
          <a:p>
            <a:r>
              <a:rPr kumimoji="1" lang="ja-JP" altLang="en-US" dirty="0"/>
              <a:t>下の表はエンティティの例です</a:t>
            </a:r>
            <a:r>
              <a:rPr kumimoji="1" lang="en-US" altLang="ja-JP" dirty="0"/>
              <a:t>. </a:t>
            </a:r>
          </a:p>
          <a:p>
            <a:r>
              <a:rPr kumimoji="1" lang="en-US" altLang="ja-JP" dirty="0"/>
              <a:t>1 </a:t>
            </a:r>
            <a:r>
              <a:rPr kumimoji="1" lang="ja-JP" altLang="en-US" dirty="0"/>
              <a:t>行目では</a:t>
            </a:r>
            <a:r>
              <a:rPr kumimoji="1" lang="en-US" altLang="ja-JP" dirty="0"/>
              <a:t>, poodle dog </a:t>
            </a:r>
            <a:r>
              <a:rPr kumimoji="1" lang="ja-JP" altLang="en-US" dirty="0"/>
              <a:t>を見出し語として</a:t>
            </a:r>
            <a:r>
              <a:rPr kumimoji="1" lang="en-US" altLang="ja-JP" dirty="0"/>
              <a:t>, </a:t>
            </a:r>
            <a:r>
              <a:rPr kumimoji="1" lang="ja-JP" altLang="en-US" dirty="0"/>
              <a:t>その説明文が後ろに続きます</a:t>
            </a:r>
            <a:r>
              <a:rPr kumimoji="1" lang="en-US" altLang="ja-JP" dirty="0"/>
              <a:t>. </a:t>
            </a:r>
          </a:p>
          <a:p>
            <a:endParaRPr kumimoji="1" lang="en-US" altLang="ja-JP" dirty="0"/>
          </a:p>
          <a:p>
            <a:endParaRPr kumimoji="1" lang="en-US" altLang="ja-JP" dirty="0"/>
          </a:p>
          <a:p>
            <a:r>
              <a:rPr kumimoji="1" lang="en-US" altLang="ja-JP" dirty="0"/>
              <a:t>(</a:t>
            </a:r>
            <a:r>
              <a:rPr kumimoji="1" lang="ja-JP" altLang="en-US" dirty="0"/>
              <a:t>まず</a:t>
            </a:r>
            <a:r>
              <a:rPr kumimoji="1" lang="en-US" altLang="ja-JP" dirty="0"/>
              <a:t>, </a:t>
            </a:r>
            <a:r>
              <a:rPr kumimoji="1" lang="ja-JP" altLang="en-US" dirty="0"/>
              <a:t>データセットの </a:t>
            </a:r>
            <a:r>
              <a:rPr kumimoji="1" lang="en-US" altLang="ja-JP" dirty="0"/>
              <a:t>WN18RR </a:t>
            </a:r>
            <a:r>
              <a:rPr kumimoji="1" lang="ja-JP" altLang="en-US" dirty="0"/>
              <a:t>についてです．</a:t>
            </a:r>
            <a:endParaRPr kumimoji="1" lang="en-US" altLang="ja-JP" dirty="0"/>
          </a:p>
          <a:p>
            <a:r>
              <a:rPr kumimoji="1" lang="ja-JP" altLang="en-US" dirty="0"/>
              <a:t>英語の大規模な語彙データベースである </a:t>
            </a:r>
            <a:r>
              <a:rPr kumimoji="1" lang="en-US" altLang="ja-JP" dirty="0"/>
              <a:t>WordNet </a:t>
            </a:r>
            <a:r>
              <a:rPr kumimoji="1" lang="ja-JP" altLang="en-US" dirty="0"/>
              <a:t>から </a:t>
            </a:r>
            <a:r>
              <a:rPr kumimoji="1" lang="en-US" altLang="ja-JP" dirty="0"/>
              <a:t>triple </a:t>
            </a:r>
            <a:r>
              <a:rPr kumimoji="1" lang="ja-JP" altLang="en-US" dirty="0"/>
              <a:t>を自動抽出したデータセット</a:t>
            </a:r>
            <a:r>
              <a:rPr kumimoji="1" lang="en-US" altLang="ja-JP" dirty="0"/>
              <a:t>, WN18 </a:t>
            </a:r>
            <a:r>
              <a:rPr kumimoji="1" lang="ja-JP" altLang="en-US" dirty="0"/>
              <a:t>があります</a:t>
            </a:r>
            <a:r>
              <a:rPr kumimoji="1" lang="en-US" altLang="ja-JP" dirty="0"/>
              <a:t>. </a:t>
            </a:r>
          </a:p>
          <a:p>
            <a:r>
              <a:rPr kumimoji="1" lang="en-US" altLang="ja-JP" dirty="0"/>
              <a:t>WN18RR </a:t>
            </a:r>
            <a:r>
              <a:rPr kumimoji="1" lang="ja-JP" altLang="en-US" dirty="0"/>
              <a:t>はこの </a:t>
            </a:r>
            <a:r>
              <a:rPr kumimoji="1" lang="en-US" altLang="ja-JP" dirty="0"/>
              <a:t>WN18 </a:t>
            </a:r>
            <a:r>
              <a:rPr kumimoji="1" lang="ja-JP" altLang="en-US" dirty="0"/>
              <a:t>における逆関係の </a:t>
            </a:r>
            <a:r>
              <a:rPr kumimoji="1" lang="en-US" altLang="ja-JP" dirty="0"/>
              <a:t>triple </a:t>
            </a:r>
            <a:r>
              <a:rPr kumimoji="1" lang="ja-JP" altLang="en-US" dirty="0"/>
              <a:t>を除去したデータセットです</a:t>
            </a:r>
            <a:r>
              <a:rPr kumimoji="1" lang="en-US" altLang="ja-JP" dirty="0"/>
              <a:t>.  </a:t>
            </a:r>
          </a:p>
          <a:p>
            <a:r>
              <a:rPr kumimoji="1" lang="ja-JP" altLang="en-US" dirty="0"/>
              <a:t>逆関係の </a:t>
            </a:r>
            <a:r>
              <a:rPr kumimoji="1" lang="en-US" altLang="ja-JP" dirty="0"/>
              <a:t>triple </a:t>
            </a:r>
            <a:r>
              <a:rPr kumimoji="1" lang="ja-JP" altLang="en-US" dirty="0"/>
              <a:t>について説明します</a:t>
            </a:r>
            <a:r>
              <a:rPr kumimoji="1" lang="en-US" altLang="ja-JP" dirty="0"/>
              <a:t>. </a:t>
            </a:r>
          </a:p>
          <a:p>
            <a:endParaRPr kumimoji="1" lang="en-US" altLang="ja-JP" dirty="0"/>
          </a:p>
          <a:p>
            <a:r>
              <a:rPr kumimoji="1" lang="ja-JP" altLang="en-US" dirty="0"/>
              <a:t>ここで</a:t>
            </a:r>
            <a:r>
              <a:rPr kumimoji="1" lang="en-US" altLang="ja-JP" dirty="0"/>
              <a:t>, WN18RR </a:t>
            </a:r>
            <a:r>
              <a:rPr kumimoji="1" lang="ja-JP" altLang="en-US" dirty="0"/>
              <a:t>における内訳を示します</a:t>
            </a:r>
            <a:r>
              <a:rPr kumimoji="1" lang="en-US" altLang="ja-JP" dirty="0"/>
              <a:t>. </a:t>
            </a:r>
          </a:p>
          <a:p>
            <a:r>
              <a:rPr kumimoji="1" lang="ja-JP" altLang="en-US" dirty="0"/>
              <a:t>訓練データとテストデータは </a:t>
            </a:r>
            <a:r>
              <a:rPr kumimoji="1" lang="en-US" altLang="ja-JP" dirty="0"/>
              <a:t>9 : 1 </a:t>
            </a:r>
            <a:r>
              <a:rPr kumimoji="1" lang="ja-JP" altLang="en-US" dirty="0"/>
              <a:t>に分割して扱います</a:t>
            </a:r>
            <a:r>
              <a:rPr kumimoji="1" lang="en-US" altLang="ja-JP" dirty="0"/>
              <a:t>. </a:t>
            </a:r>
          </a:p>
          <a:p>
            <a:r>
              <a:rPr kumimoji="1" lang="ja-JP" altLang="en-US" dirty="0"/>
              <a:t>エンティティ数</a:t>
            </a:r>
            <a:r>
              <a:rPr kumimoji="1" lang="en-US" altLang="ja-JP" dirty="0"/>
              <a:t>, </a:t>
            </a:r>
            <a:r>
              <a:rPr kumimoji="1" lang="ja-JP" altLang="en-US" dirty="0"/>
              <a:t>リレーション数</a:t>
            </a:r>
            <a:r>
              <a:rPr kumimoji="1" lang="en-US" altLang="ja-JP" dirty="0"/>
              <a:t>, </a:t>
            </a:r>
            <a:r>
              <a:rPr kumimoji="1" lang="ja-JP" altLang="en-US" dirty="0"/>
              <a:t>トリプル数はそれぞれ </a:t>
            </a:r>
            <a:r>
              <a:rPr kumimoji="1" lang="en-US" altLang="ja-JP" dirty="0"/>
              <a:t>40943, 11, 93003 </a:t>
            </a:r>
            <a:r>
              <a:rPr kumimoji="1" lang="ja-JP" altLang="en-US" dirty="0"/>
              <a:t>となっています</a:t>
            </a:r>
            <a:r>
              <a:rPr kumimoji="1" lang="en-US" altLang="ja-JP" dirty="0"/>
              <a:t>. </a:t>
            </a:r>
          </a:p>
          <a:p>
            <a:r>
              <a:rPr kumimoji="1" lang="ja-JP" altLang="en-US" dirty="0"/>
              <a:t>また</a:t>
            </a:r>
            <a:r>
              <a:rPr kumimoji="1" lang="en-US" altLang="ja-JP" dirty="0"/>
              <a:t>, </a:t>
            </a:r>
            <a:r>
              <a:rPr kumimoji="1" lang="ja-JP" altLang="en-US" dirty="0"/>
              <a:t>下の表はエンティティにおける見出し語と説明文の例です</a:t>
            </a:r>
            <a:r>
              <a:rPr kumimoji="1" lang="en-US" altLang="ja-JP" dirty="0"/>
              <a:t>. </a:t>
            </a:r>
          </a:p>
          <a:p>
            <a:r>
              <a:rPr kumimoji="1" lang="en-US" altLang="ja-JP" dirty="0"/>
              <a:t>poodle dog </a:t>
            </a:r>
            <a:r>
              <a:rPr kumimoji="1" lang="ja-JP" altLang="en-US" dirty="0"/>
              <a:t>を見出し語として</a:t>
            </a:r>
            <a:r>
              <a:rPr kumimoji="1" lang="en-US" altLang="ja-JP" dirty="0"/>
              <a:t>, </a:t>
            </a:r>
            <a:r>
              <a:rPr kumimoji="1" lang="ja-JP" altLang="en-US" dirty="0"/>
              <a:t>その説明文が後ろに続きます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16</a:t>
            </a:fld>
            <a:endParaRPr kumimoji="1" lang="ja-JP" altLang="en-US"/>
          </a:p>
        </p:txBody>
      </p:sp>
    </p:spTree>
    <p:extLst>
      <p:ext uri="{BB962C8B-B14F-4D97-AF65-F5344CB8AC3E}">
        <p14:creationId xmlns:p14="http://schemas.microsoft.com/office/powerpoint/2010/main" val="2824036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この表は </a:t>
            </a:r>
            <a:r>
              <a:rPr kumimoji="1" lang="en-US" altLang="ja-JP" dirty="0"/>
              <a:t>WN18RR </a:t>
            </a:r>
            <a:r>
              <a:rPr kumimoji="1" lang="ja-JP" altLang="en-US" dirty="0"/>
              <a:t>の例です</a:t>
            </a:r>
            <a:r>
              <a:rPr kumimoji="1" lang="en-US" altLang="ja-JP" dirty="0"/>
              <a:t>. </a:t>
            </a:r>
          </a:p>
          <a:p>
            <a:r>
              <a:rPr kumimoji="1" lang="ja-JP" altLang="en-US" dirty="0"/>
              <a:t>エンティティにおける見出し語の説明文は省略しています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 </a:t>
            </a:r>
            <a:r>
              <a:rPr kumimoji="1" lang="ja-JP" altLang="en-US" dirty="0"/>
              <a:t>行目では</a:t>
            </a:r>
            <a:r>
              <a:rPr kumimoji="1" lang="en-US" altLang="ja-JP" dirty="0"/>
              <a:t>, </a:t>
            </a:r>
            <a:r>
              <a:rPr kumimoji="1" lang="ja-JP" altLang="en-US" dirty="0"/>
              <a:t>ヘッドが </a:t>
            </a:r>
            <a:r>
              <a:rPr kumimoji="1" lang="en-US" altLang="ja-JP" dirty="0"/>
              <a:t>position, </a:t>
            </a:r>
            <a:r>
              <a:rPr kumimoji="1" lang="ja-JP" altLang="en-US" dirty="0"/>
              <a:t>リレーションが </a:t>
            </a:r>
            <a:r>
              <a:rPr kumimoji="1" lang="en-US" altLang="ja-JP" dirty="0"/>
              <a:t>hypernym, </a:t>
            </a:r>
            <a:r>
              <a:rPr kumimoji="1" lang="ja-JP" altLang="en-US" dirty="0"/>
              <a:t>テールが </a:t>
            </a:r>
            <a:r>
              <a:rPr kumimoji="1" lang="en-US" altLang="ja-JP" dirty="0"/>
              <a:t>point, </a:t>
            </a:r>
            <a:r>
              <a:rPr kumimoji="1" lang="ja-JP" altLang="en-US" dirty="0"/>
              <a:t>のようにエンティティのヘッドとテールの関係をリレーションで表すトリプルとなります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WN18RR </a:t>
            </a:r>
            <a:r>
              <a:rPr kumimoji="1" lang="ja-JP" altLang="en-US" dirty="0"/>
              <a:t>はこのようなトリプルの集合となっています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en-US" altLang="ja-JP" dirty="0"/>
              <a:t>(WN18RR</a:t>
            </a:r>
            <a:r>
              <a:rPr kumimoji="1" lang="ja-JP" altLang="en-US" dirty="0"/>
              <a:t> では</a:t>
            </a:r>
            <a:r>
              <a:rPr kumimoji="1" lang="en-US" altLang="ja-JP" dirty="0"/>
              <a:t>, </a:t>
            </a:r>
            <a:r>
              <a:rPr kumimoji="1" lang="ja-JP" altLang="en-US" dirty="0"/>
              <a:t>ヘッドが </a:t>
            </a:r>
            <a:r>
              <a:rPr kumimoji="1" lang="en-US" altLang="ja-JP" dirty="0"/>
              <a:t>position </a:t>
            </a:r>
            <a:r>
              <a:rPr kumimoji="1" lang="ja-JP" altLang="en-US" dirty="0"/>
              <a:t>とその説明文</a:t>
            </a:r>
            <a:r>
              <a:rPr kumimoji="1" lang="en-US" altLang="ja-JP" dirty="0"/>
              <a:t>, </a:t>
            </a:r>
            <a:r>
              <a:rPr kumimoji="1" lang="ja-JP" altLang="en-US" dirty="0"/>
              <a:t>リレーションが上位語</a:t>
            </a:r>
            <a:r>
              <a:rPr kumimoji="1" lang="en-US" altLang="ja-JP" dirty="0"/>
              <a:t>, </a:t>
            </a:r>
            <a:r>
              <a:rPr kumimoji="1" lang="ja-JP" altLang="en-US" dirty="0"/>
              <a:t>テールが </a:t>
            </a:r>
            <a:r>
              <a:rPr kumimoji="1" lang="en-US" altLang="ja-JP" dirty="0"/>
              <a:t>point </a:t>
            </a:r>
            <a:r>
              <a:rPr kumimoji="1" lang="ja-JP" altLang="en-US" dirty="0"/>
              <a:t>とその説明文</a:t>
            </a:r>
            <a:r>
              <a:rPr kumimoji="1" lang="en-US" altLang="ja-JP" dirty="0"/>
              <a:t>, </a:t>
            </a:r>
            <a:r>
              <a:rPr kumimoji="1" lang="ja-JP" altLang="en-US" dirty="0"/>
              <a:t>のように</a:t>
            </a:r>
            <a:r>
              <a:rPr kumimoji="1" lang="en-US" altLang="ja-JP" dirty="0"/>
              <a:t>, </a:t>
            </a:r>
            <a:r>
              <a:rPr kumimoji="1" lang="ja-JP" altLang="en-US" dirty="0"/>
              <a:t>エンティティのヘッドとテールは見出し語と説明文からなり</a:t>
            </a:r>
            <a:r>
              <a:rPr kumimoji="1" lang="en-US" altLang="ja-JP" dirty="0"/>
              <a:t>, </a:t>
            </a:r>
            <a:r>
              <a:rPr kumimoji="1" lang="ja-JP" altLang="en-US" dirty="0"/>
              <a:t>それらの関係をリレーションで表すトリプルの集合となっています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17</a:t>
            </a:fld>
            <a:endParaRPr kumimoji="1" lang="ja-JP" altLang="en-US"/>
          </a:p>
        </p:txBody>
      </p:sp>
    </p:spTree>
    <p:extLst>
      <p:ext uri="{BB962C8B-B14F-4D97-AF65-F5344CB8AC3E}">
        <p14:creationId xmlns:p14="http://schemas.microsoft.com/office/powerpoint/2010/main" val="3079792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a:t>
            </a:r>
            <a:r>
              <a:rPr kumimoji="1" lang="en-US" altLang="ja-JP" dirty="0"/>
              <a:t>, </a:t>
            </a:r>
            <a:r>
              <a:rPr kumimoji="1" lang="ja-JP" altLang="en-US" dirty="0"/>
              <a:t>提案手法についてです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18</a:t>
            </a:fld>
            <a:endParaRPr kumimoji="1" lang="ja-JP" altLang="en-US"/>
          </a:p>
        </p:txBody>
      </p:sp>
    </p:spTree>
    <p:extLst>
      <p:ext uri="{BB962C8B-B14F-4D97-AF65-F5344CB8AC3E}">
        <p14:creationId xmlns:p14="http://schemas.microsoft.com/office/powerpoint/2010/main" val="414125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発表の流れはこのようになっています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a:t>
            </a:fld>
            <a:endParaRPr kumimoji="1" lang="ja-JP" altLang="en-US"/>
          </a:p>
        </p:txBody>
      </p:sp>
    </p:spTree>
    <p:extLst>
      <p:ext uri="{BB962C8B-B14F-4D97-AF65-F5344CB8AC3E}">
        <p14:creationId xmlns:p14="http://schemas.microsoft.com/office/powerpoint/2010/main" val="3124812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ナレッジグラフ補完では</a:t>
            </a:r>
            <a:r>
              <a:rPr kumimoji="1" lang="en-US" altLang="ja-JP" dirty="0"/>
              <a:t>, </a:t>
            </a:r>
            <a:r>
              <a:rPr kumimoji="1" lang="ja-JP" altLang="en-US" dirty="0"/>
              <a:t>ヘッド</a:t>
            </a:r>
            <a:r>
              <a:rPr kumimoji="1" lang="en-US" altLang="ja-JP" dirty="0"/>
              <a:t>, </a:t>
            </a:r>
            <a:r>
              <a:rPr kumimoji="1" lang="ja-JP" altLang="en-US" dirty="0"/>
              <a:t>リレーション</a:t>
            </a:r>
            <a:r>
              <a:rPr kumimoji="1" lang="en-US" altLang="ja-JP" dirty="0"/>
              <a:t>, </a:t>
            </a:r>
            <a:r>
              <a:rPr kumimoji="1" lang="ja-JP" altLang="en-US" dirty="0"/>
              <a:t>はてな のトリプルに対してテール部分の はてな に入るエンティティを回答します</a:t>
            </a:r>
            <a:r>
              <a:rPr kumimoji="1" lang="en-US" altLang="ja-JP" dirty="0"/>
              <a:t>. </a:t>
            </a:r>
          </a:p>
          <a:p>
            <a:r>
              <a:rPr kumimoji="1" lang="ja-JP" altLang="en-US" dirty="0"/>
              <a:t>これをテール予測とします</a:t>
            </a:r>
            <a:r>
              <a:rPr kumimoji="1" lang="en-US" altLang="ja-JP" dirty="0"/>
              <a:t>. </a:t>
            </a:r>
          </a:p>
          <a:p>
            <a:r>
              <a:rPr kumimoji="1" lang="ja-JP" altLang="en-US" dirty="0"/>
              <a:t>このようにエンティティ間の関係性を予測することでナレッジグラフを補完します</a:t>
            </a:r>
            <a:r>
              <a:rPr kumimoji="1" lang="en-US" altLang="ja-JP" dirty="0"/>
              <a:t>. </a:t>
            </a:r>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19</a:t>
            </a:fld>
            <a:endParaRPr kumimoji="1" lang="ja-JP" altLang="en-US"/>
          </a:p>
        </p:txBody>
      </p:sp>
    </p:spTree>
    <p:extLst>
      <p:ext uri="{BB962C8B-B14F-4D97-AF65-F5344CB8AC3E}">
        <p14:creationId xmlns:p14="http://schemas.microsoft.com/office/powerpoint/2010/main" val="3097400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既存手法である </a:t>
            </a:r>
            <a:r>
              <a:rPr kumimoji="1" lang="en-US" altLang="ja-JP" dirty="0"/>
              <a:t>KG-BERT</a:t>
            </a:r>
            <a:r>
              <a:rPr kumimoji="1" lang="ja-JP" altLang="en-US" dirty="0"/>
              <a:t> を用いた補完手法では</a:t>
            </a:r>
            <a:r>
              <a:rPr kumimoji="1" lang="en-US" altLang="ja-JP" dirty="0"/>
              <a:t>, </a:t>
            </a:r>
            <a:r>
              <a:rPr kumimoji="1" lang="ja-JP" altLang="en-US" dirty="0"/>
              <a:t>学習時</a:t>
            </a:r>
            <a:r>
              <a:rPr kumimoji="1" lang="en-US" altLang="ja-JP" dirty="0"/>
              <a:t>, 1 </a:t>
            </a:r>
            <a:r>
              <a:rPr kumimoji="1" lang="ja-JP" altLang="en-US" dirty="0"/>
              <a:t>つのトリプルに対してテールを置き換えた存在しないトリプルを </a:t>
            </a:r>
            <a:r>
              <a:rPr kumimoji="1" lang="en-US" altLang="ja-JP" dirty="0"/>
              <a:t>5 </a:t>
            </a:r>
            <a:r>
              <a:rPr kumimoji="1" lang="ja-JP" altLang="en-US" dirty="0"/>
              <a:t>つ生成し</a:t>
            </a:r>
            <a:r>
              <a:rPr kumimoji="1" lang="en-US" altLang="ja-JP" dirty="0"/>
              <a:t>, </a:t>
            </a:r>
            <a:r>
              <a:rPr kumimoji="1" lang="ja-JP" altLang="en-US" dirty="0"/>
              <a:t>それらのトリプルが存在しないものであると判定するように </a:t>
            </a:r>
            <a:r>
              <a:rPr kumimoji="1" lang="en-US" altLang="ja-JP" dirty="0"/>
              <a:t>2 </a:t>
            </a:r>
            <a:r>
              <a:rPr kumimoji="1" lang="ja-JP" altLang="en-US" dirty="0"/>
              <a:t>値分類を学習します</a:t>
            </a:r>
            <a:r>
              <a:rPr kumimoji="1" lang="en-US" altLang="ja-JP" dirty="0"/>
              <a:t>. </a:t>
            </a:r>
          </a:p>
          <a:p>
            <a:r>
              <a:rPr kumimoji="1" lang="ja-JP" altLang="en-US" dirty="0"/>
              <a:t>テスト時は</a:t>
            </a:r>
            <a:r>
              <a:rPr kumimoji="1" lang="en-US" altLang="ja-JP" dirty="0"/>
              <a:t>, 1 </a:t>
            </a:r>
            <a:r>
              <a:rPr kumimoji="1" lang="ja-JP" altLang="en-US" dirty="0"/>
              <a:t>つのトリプルに対してテールを置き換えたトリプルをエンティティの数だけ生成し</a:t>
            </a:r>
            <a:r>
              <a:rPr kumimoji="1" lang="en-US" altLang="ja-JP" dirty="0"/>
              <a:t>, </a:t>
            </a:r>
            <a:r>
              <a:rPr kumimoji="1" lang="ja-JP" altLang="en-US" dirty="0"/>
              <a:t>それらのトリプルの分類スコアをランク付けすることで評価します</a:t>
            </a:r>
            <a:r>
              <a:rPr kumimoji="1" lang="en-US" altLang="ja-JP" dirty="0"/>
              <a:t>. </a:t>
            </a:r>
          </a:p>
          <a:p>
            <a:r>
              <a:rPr kumimoji="1" lang="ja-JP" altLang="en-US" dirty="0"/>
              <a:t>そのため</a:t>
            </a:r>
            <a:r>
              <a:rPr kumimoji="1" lang="en-US" altLang="ja-JP" dirty="0"/>
              <a:t>, </a:t>
            </a:r>
            <a:r>
              <a:rPr kumimoji="1" lang="ja-JP" altLang="en-US" dirty="0"/>
              <a:t>データ数が大幅に増えるため学習時およびテスト時に負荷がかかってしまいます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20</a:t>
            </a:fld>
            <a:endParaRPr kumimoji="1" lang="ja-JP" altLang="en-US"/>
          </a:p>
        </p:txBody>
      </p:sp>
    </p:spTree>
    <p:extLst>
      <p:ext uri="{BB962C8B-B14F-4D97-AF65-F5344CB8AC3E}">
        <p14:creationId xmlns:p14="http://schemas.microsoft.com/office/powerpoint/2010/main" val="364195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a:t>
            </a:r>
            <a:r>
              <a:rPr kumimoji="1" lang="en-US" altLang="ja-JP" dirty="0"/>
              <a:t>, </a:t>
            </a:r>
            <a:r>
              <a:rPr kumimoji="1" lang="ja-JP" altLang="en-US" dirty="0"/>
              <a:t>その負荷を軽減するために　</a:t>
            </a:r>
            <a:r>
              <a:rPr kumimoji="1" lang="en-US" altLang="ja-JP" dirty="0"/>
              <a:t>tail </a:t>
            </a:r>
            <a:r>
              <a:rPr kumimoji="1" lang="ja-JP" altLang="en-US" dirty="0"/>
              <a:t>を直接予測できる </a:t>
            </a:r>
            <a:r>
              <a:rPr kumimoji="1" lang="en-US" altLang="ja-JP" dirty="0"/>
              <a:t>BERT </a:t>
            </a:r>
            <a:r>
              <a:rPr kumimoji="1" lang="ja-JP" altLang="en-US" dirty="0"/>
              <a:t>の </a:t>
            </a:r>
            <a:r>
              <a:rPr kumimoji="1" lang="en-US" altLang="ja-JP" dirty="0"/>
              <a:t>MLM </a:t>
            </a:r>
            <a:r>
              <a:rPr kumimoji="1" lang="ja-JP" altLang="en-US" dirty="0"/>
              <a:t>を用いたナレッジグラフ補完手法を提案します</a:t>
            </a:r>
            <a:r>
              <a:rPr kumimoji="1" lang="en-US" altLang="ja-JP" dirty="0"/>
              <a:t>. </a:t>
            </a:r>
          </a:p>
          <a:p>
            <a:r>
              <a:rPr kumimoji="1" lang="ja-JP" altLang="en-US" dirty="0"/>
              <a:t>これは提案手法のモデル概略図です</a:t>
            </a:r>
            <a:r>
              <a:rPr kumimoji="1" lang="en-US" altLang="ja-JP" dirty="0"/>
              <a:t>. </a:t>
            </a:r>
          </a:p>
          <a:p>
            <a:r>
              <a:rPr kumimoji="1" lang="ja-JP" altLang="en-US" dirty="0"/>
              <a:t>入力するトリプルは </a:t>
            </a:r>
            <a:r>
              <a:rPr kumimoji="1" lang="en-US" altLang="ja-JP" dirty="0"/>
              <a:t>KG-BERT </a:t>
            </a:r>
            <a:r>
              <a:rPr kumimoji="1" lang="ja-JP" altLang="en-US" dirty="0"/>
              <a:t>と同様に</a:t>
            </a:r>
            <a:r>
              <a:rPr kumimoji="1" lang="en-US" altLang="ja-JP" dirty="0"/>
              <a:t>, </a:t>
            </a:r>
            <a:r>
              <a:rPr kumimoji="1" lang="ja-JP" altLang="en-US" dirty="0"/>
              <a:t>ヘッド</a:t>
            </a:r>
            <a:r>
              <a:rPr kumimoji="1" lang="en-US" altLang="ja-JP" dirty="0"/>
              <a:t>, </a:t>
            </a:r>
            <a:r>
              <a:rPr kumimoji="1" lang="ja-JP" altLang="en-US" dirty="0"/>
              <a:t>リレーション</a:t>
            </a:r>
            <a:r>
              <a:rPr kumimoji="1" lang="en-US" altLang="ja-JP" dirty="0"/>
              <a:t>, </a:t>
            </a:r>
            <a:r>
              <a:rPr kumimoji="1" lang="ja-JP" altLang="en-US" dirty="0"/>
              <a:t>テールを </a:t>
            </a:r>
            <a:r>
              <a:rPr kumimoji="1" lang="en-US" altLang="ja-JP" dirty="0"/>
              <a:t>SEP </a:t>
            </a:r>
            <a:r>
              <a:rPr kumimoji="1" lang="ja-JP" altLang="en-US" dirty="0"/>
              <a:t>トークンで区切ったトークン列とします</a:t>
            </a:r>
            <a:r>
              <a:rPr kumimoji="1" lang="en-US" altLang="ja-JP" dirty="0"/>
              <a:t>. </a:t>
            </a:r>
          </a:p>
          <a:p>
            <a:r>
              <a:rPr kumimoji="1" lang="ja-JP" altLang="en-US" dirty="0"/>
              <a:t>このトークン列に対してテールの見出し語にマスクをかけてテールを予測します</a:t>
            </a:r>
            <a:r>
              <a:rPr kumimoji="1" lang="en-US" altLang="ja-JP" dirty="0"/>
              <a:t>. </a:t>
            </a:r>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21</a:t>
            </a:fld>
            <a:endParaRPr kumimoji="1" lang="ja-JP" altLang="en-US"/>
          </a:p>
        </p:txBody>
      </p:sp>
    </p:spTree>
    <p:extLst>
      <p:ext uri="{BB962C8B-B14F-4D97-AF65-F5344CB8AC3E}">
        <p14:creationId xmlns:p14="http://schemas.microsoft.com/office/powerpoint/2010/main" val="1742309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 </a:t>
            </a:r>
            <a:r>
              <a:rPr kumimoji="1" lang="en-US" altLang="ja-JP" dirty="0"/>
              <a:t>BERT </a:t>
            </a:r>
            <a:r>
              <a:rPr kumimoji="1" lang="ja-JP" altLang="en-US" dirty="0"/>
              <a:t>の </a:t>
            </a:r>
            <a:r>
              <a:rPr kumimoji="1" lang="en-US" altLang="ja-JP" dirty="0"/>
              <a:t>MLM </a:t>
            </a:r>
            <a:r>
              <a:rPr kumimoji="1" lang="ja-JP" altLang="en-US" dirty="0"/>
              <a:t>によるファインチューニングにおける概略図です</a:t>
            </a:r>
            <a:r>
              <a:rPr kumimoji="1" lang="en-US" altLang="ja-JP" dirty="0"/>
              <a:t>. </a:t>
            </a:r>
          </a:p>
          <a:p>
            <a:r>
              <a:rPr kumimoji="1" lang="ja-JP" altLang="en-US" dirty="0"/>
              <a:t>入力トークンの </a:t>
            </a:r>
            <a:r>
              <a:rPr kumimoji="1" lang="en-US" altLang="ja-JP" dirty="0"/>
              <a:t>15% </a:t>
            </a:r>
            <a:r>
              <a:rPr kumimoji="1" lang="ja-JP" altLang="en-US" dirty="0"/>
              <a:t>のうち</a:t>
            </a:r>
            <a:r>
              <a:rPr kumimoji="1" lang="en-US" altLang="ja-JP" dirty="0"/>
              <a:t>, 80% </a:t>
            </a:r>
            <a:r>
              <a:rPr kumimoji="1" lang="ja-JP" altLang="en-US" dirty="0"/>
              <a:t>をマスクトークンに</a:t>
            </a:r>
            <a:r>
              <a:rPr kumimoji="1" lang="en-US" altLang="ja-JP" dirty="0"/>
              <a:t>, 10% </a:t>
            </a:r>
            <a:r>
              <a:rPr kumimoji="1" lang="ja-JP" altLang="en-US" dirty="0"/>
              <a:t>をランダムなトークンに</a:t>
            </a:r>
            <a:r>
              <a:rPr kumimoji="1" lang="en-US" altLang="ja-JP" dirty="0"/>
              <a:t>, </a:t>
            </a:r>
            <a:r>
              <a:rPr kumimoji="1" lang="ja-JP" altLang="en-US" dirty="0"/>
              <a:t>残りの </a:t>
            </a:r>
            <a:r>
              <a:rPr kumimoji="1" lang="en-US" altLang="ja-JP" dirty="0"/>
              <a:t>10% </a:t>
            </a:r>
            <a:r>
              <a:rPr kumimoji="1" lang="ja-JP" altLang="en-US" dirty="0"/>
              <a:t>をそのままにします</a:t>
            </a:r>
            <a:r>
              <a:rPr kumimoji="1" lang="en-US" altLang="ja-JP" dirty="0"/>
              <a:t>.</a:t>
            </a:r>
          </a:p>
          <a:p>
            <a:r>
              <a:rPr kumimoji="1" lang="ja-JP" altLang="en-US" dirty="0"/>
              <a:t>本研究では入力トークンの </a:t>
            </a:r>
            <a:r>
              <a:rPr kumimoji="1" lang="en-US" altLang="ja-JP" dirty="0"/>
              <a:t>15% </a:t>
            </a:r>
            <a:r>
              <a:rPr kumimoji="1" lang="ja-JP" altLang="en-US" dirty="0"/>
              <a:t>に必ずテールの見出し語を含むように設定しています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22</a:t>
            </a:fld>
            <a:endParaRPr kumimoji="1" lang="ja-JP" altLang="en-US"/>
          </a:p>
        </p:txBody>
      </p:sp>
    </p:spTree>
    <p:extLst>
      <p:ext uri="{BB962C8B-B14F-4D97-AF65-F5344CB8AC3E}">
        <p14:creationId xmlns:p14="http://schemas.microsoft.com/office/powerpoint/2010/main" val="168492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 </a:t>
            </a:r>
            <a:r>
              <a:rPr kumimoji="1" lang="ja-JP" altLang="en-US" dirty="0"/>
              <a:t>実験についてです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23</a:t>
            </a:fld>
            <a:endParaRPr kumimoji="1" lang="ja-JP" altLang="en-US"/>
          </a:p>
        </p:txBody>
      </p:sp>
    </p:spTree>
    <p:extLst>
      <p:ext uri="{BB962C8B-B14F-4D97-AF65-F5344CB8AC3E}">
        <p14:creationId xmlns:p14="http://schemas.microsoft.com/office/powerpoint/2010/main" val="1162847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 </a:t>
            </a:r>
            <a:r>
              <a:rPr kumimoji="1" lang="en-US" altLang="ja-JP" dirty="0"/>
              <a:t>2 </a:t>
            </a:r>
            <a:r>
              <a:rPr kumimoji="1" lang="ja-JP" altLang="en-US" dirty="0"/>
              <a:t>種類の入力文に対してテール予測の実験をしました</a:t>
            </a:r>
            <a:r>
              <a:rPr kumimoji="1" lang="en-US" altLang="ja-JP" dirty="0"/>
              <a:t>. </a:t>
            </a:r>
          </a:p>
          <a:p>
            <a:r>
              <a:rPr kumimoji="1" lang="ja-JP" altLang="en-US" dirty="0"/>
              <a:t>実験 </a:t>
            </a:r>
            <a:r>
              <a:rPr kumimoji="1" lang="en-US" altLang="ja-JP" dirty="0"/>
              <a:t>1 </a:t>
            </a:r>
            <a:r>
              <a:rPr kumimoji="1" lang="ja-JP" altLang="en-US" dirty="0"/>
              <a:t>では</a:t>
            </a:r>
            <a:r>
              <a:rPr kumimoji="1" lang="en-US" altLang="ja-JP" dirty="0"/>
              <a:t>, </a:t>
            </a:r>
            <a:r>
              <a:rPr kumimoji="1" lang="ja-JP" altLang="en-US" dirty="0"/>
              <a:t>テールの見出し語をマスクトークンに置き換えたトークン列を入力文とします</a:t>
            </a:r>
            <a:r>
              <a:rPr kumimoji="1" lang="en-US" altLang="ja-JP" dirty="0"/>
              <a:t>.</a:t>
            </a:r>
          </a:p>
          <a:p>
            <a:r>
              <a:rPr kumimoji="1" lang="ja-JP" altLang="en-US" dirty="0"/>
              <a:t>例のように</a:t>
            </a:r>
            <a:r>
              <a:rPr kumimoji="1" lang="en-US" altLang="ja-JP" dirty="0"/>
              <a:t>, </a:t>
            </a:r>
            <a:r>
              <a:rPr kumimoji="1" lang="ja-JP" altLang="en-US" dirty="0"/>
              <a:t>マスクをかけた見出し語と同時に説明文も入力します</a:t>
            </a:r>
            <a:r>
              <a:rPr kumimoji="1" lang="en-US" altLang="ja-JP" dirty="0"/>
              <a:t>. </a:t>
            </a:r>
          </a:p>
          <a:p>
            <a:r>
              <a:rPr kumimoji="1" lang="ja-JP" altLang="en-US" dirty="0"/>
              <a:t>実験 </a:t>
            </a:r>
            <a:r>
              <a:rPr kumimoji="1" lang="en-US" altLang="ja-JP" dirty="0"/>
              <a:t>2 </a:t>
            </a:r>
            <a:r>
              <a:rPr kumimoji="1" lang="ja-JP" altLang="en-US" dirty="0"/>
              <a:t>では</a:t>
            </a:r>
            <a:r>
              <a:rPr kumimoji="1" lang="en-US" altLang="ja-JP" dirty="0"/>
              <a:t>, tail </a:t>
            </a:r>
            <a:r>
              <a:rPr kumimoji="1" lang="ja-JP" altLang="en-US" dirty="0"/>
              <a:t>の見出し語をマスクトークンに置き換えて説明文を除いたトークン列を入力とします</a:t>
            </a:r>
            <a:r>
              <a:rPr kumimoji="1" lang="en-US" altLang="ja-JP" dirty="0"/>
              <a:t>. </a:t>
            </a:r>
          </a:p>
          <a:p>
            <a:r>
              <a:rPr kumimoji="1" lang="ja-JP" altLang="en-US" dirty="0"/>
              <a:t>例のように</a:t>
            </a:r>
            <a:r>
              <a:rPr kumimoji="1" lang="en-US" altLang="ja-JP" dirty="0"/>
              <a:t>, </a:t>
            </a:r>
            <a:r>
              <a:rPr kumimoji="1" lang="ja-JP" altLang="en-US" dirty="0"/>
              <a:t>入力はエンティティの見出し語のみがマスクトークンとなったトークン列が入力され</a:t>
            </a:r>
            <a:r>
              <a:rPr kumimoji="1" lang="en-US" altLang="ja-JP" dirty="0"/>
              <a:t>, </a:t>
            </a:r>
            <a:r>
              <a:rPr kumimoji="1" lang="ja-JP" altLang="en-US" dirty="0"/>
              <a:t>実験 </a:t>
            </a:r>
            <a:r>
              <a:rPr kumimoji="1" lang="en-US" altLang="ja-JP" dirty="0"/>
              <a:t>1 </a:t>
            </a:r>
            <a:r>
              <a:rPr kumimoji="1" lang="ja-JP" altLang="en-US" dirty="0"/>
              <a:t>とは異なり説明文の入力がありません</a:t>
            </a:r>
            <a:r>
              <a:rPr kumimoji="1" lang="en-US" altLang="ja-JP" dirty="0"/>
              <a:t>.  </a:t>
            </a:r>
          </a:p>
          <a:p>
            <a:r>
              <a:rPr kumimoji="1" lang="ja-JP" altLang="en-US" dirty="0"/>
              <a:t>説明文の入力がないため</a:t>
            </a:r>
            <a:r>
              <a:rPr kumimoji="1" lang="en-US" altLang="ja-JP" dirty="0"/>
              <a:t>, </a:t>
            </a:r>
            <a:r>
              <a:rPr kumimoji="1" lang="ja-JP" altLang="en-US" dirty="0"/>
              <a:t>実験 </a:t>
            </a:r>
            <a:r>
              <a:rPr kumimoji="1" lang="en-US" altLang="ja-JP" dirty="0"/>
              <a:t>2 </a:t>
            </a:r>
            <a:r>
              <a:rPr kumimoji="1" lang="ja-JP" altLang="en-US" dirty="0"/>
              <a:t>のほうが難しいタスクとなります</a:t>
            </a:r>
            <a:r>
              <a:rPr kumimoji="1" lang="en-US" altLang="ja-JP" dirty="0"/>
              <a:t>. </a:t>
            </a:r>
          </a:p>
          <a:p>
            <a:endParaRPr kumimoji="1" lang="en-US" altLang="ja-JP" dirty="0"/>
          </a:p>
          <a:p>
            <a:r>
              <a:rPr kumimoji="1" lang="ja-JP" altLang="en-US" dirty="0"/>
              <a:t>実験</a:t>
            </a:r>
            <a:r>
              <a:rPr kumimoji="1" lang="en-US" altLang="ja-JP" dirty="0"/>
              <a:t>1 </a:t>
            </a:r>
            <a:r>
              <a:rPr kumimoji="1" lang="ja-JP" altLang="en-US" dirty="0"/>
              <a:t>より </a:t>
            </a:r>
            <a:r>
              <a:rPr kumimoji="1" lang="en-US" altLang="ja-JP" dirty="0"/>
              <a:t>2 </a:t>
            </a:r>
            <a:r>
              <a:rPr kumimoji="1" lang="ja-JP" altLang="en-US" dirty="0"/>
              <a:t>のほうが難しい</a:t>
            </a:r>
            <a:endParaRPr kumimoji="1" lang="en-US" altLang="ja-JP" dirty="0"/>
          </a:p>
          <a:p>
            <a:r>
              <a:rPr kumimoji="1" lang="en-US" altLang="ja-JP" dirty="0"/>
              <a:t>(</a:t>
            </a:r>
            <a:r>
              <a:rPr kumimoji="1" lang="ja-JP" altLang="en-US" dirty="0"/>
              <a:t>実験 </a:t>
            </a:r>
            <a:r>
              <a:rPr kumimoji="1" lang="en-US" altLang="ja-JP" dirty="0"/>
              <a:t>1 </a:t>
            </a:r>
            <a:r>
              <a:rPr kumimoji="1" lang="ja-JP" altLang="en-US" dirty="0"/>
              <a:t>のテストにおいて</a:t>
            </a:r>
            <a:r>
              <a:rPr kumimoji="1" lang="en-US" altLang="ja-JP" dirty="0"/>
              <a:t>, tail </a:t>
            </a:r>
            <a:r>
              <a:rPr kumimoji="1" lang="ja-JP" altLang="en-US" dirty="0"/>
              <a:t>の見出し語をマスクトークンに置換したトークン列を入力とします</a:t>
            </a:r>
            <a:r>
              <a:rPr kumimoji="1" lang="en-US" altLang="ja-JP" dirty="0"/>
              <a:t>. </a:t>
            </a:r>
          </a:p>
          <a:p>
            <a:r>
              <a:rPr kumimoji="1" lang="ja-JP" altLang="en-US" dirty="0"/>
              <a:t>例のように</a:t>
            </a:r>
            <a:r>
              <a:rPr kumimoji="1" lang="en-US" altLang="ja-JP" dirty="0"/>
              <a:t>, </a:t>
            </a:r>
            <a:r>
              <a:rPr kumimoji="1" lang="ja-JP" altLang="en-US" dirty="0"/>
              <a:t>入力はエンティティの見出し語のみがマスクトークンとなり</a:t>
            </a:r>
            <a:r>
              <a:rPr kumimoji="1" lang="en-US" altLang="ja-JP" dirty="0"/>
              <a:t>, </a:t>
            </a:r>
            <a:r>
              <a:rPr kumimoji="1" lang="ja-JP" altLang="en-US" dirty="0"/>
              <a:t>説明文はそのまま入力されます</a:t>
            </a:r>
            <a:r>
              <a:rPr kumimoji="1" lang="en-US" altLang="ja-JP" dirty="0"/>
              <a:t>. </a:t>
            </a:r>
          </a:p>
          <a:p>
            <a:r>
              <a:rPr kumimoji="1" lang="ja-JP" altLang="en-US" dirty="0"/>
              <a:t>このとき</a:t>
            </a:r>
            <a:r>
              <a:rPr kumimoji="1" lang="en-US" altLang="ja-JP" dirty="0"/>
              <a:t>, </a:t>
            </a:r>
            <a:r>
              <a:rPr kumimoji="1" lang="ja-JP" altLang="en-US" dirty="0"/>
              <a:t>推定するテールの説明文も入力しているため</a:t>
            </a:r>
            <a:r>
              <a:rPr kumimoji="1" lang="en-US" altLang="ja-JP" dirty="0"/>
              <a:t>, </a:t>
            </a:r>
            <a:r>
              <a:rPr kumimoji="1" lang="ja-JP" altLang="en-US" dirty="0"/>
              <a:t>通常想定されるテール推定よりテールの推定が容易なタスクとなっています</a:t>
            </a:r>
            <a:r>
              <a:rPr kumimoji="1" lang="en-US" altLang="ja-JP" dirty="0"/>
              <a:t>. )</a:t>
            </a:r>
          </a:p>
          <a:p>
            <a:endParaRPr kumimoji="1" lang="en-US" altLang="ja-JP" dirty="0"/>
          </a:p>
          <a:p>
            <a:r>
              <a:rPr kumimoji="1" lang="ja-JP" altLang="en-US" dirty="0"/>
              <a:t>実験 </a:t>
            </a:r>
            <a:r>
              <a:rPr kumimoji="1" lang="en-US" altLang="ja-JP" dirty="0"/>
              <a:t>2 </a:t>
            </a:r>
            <a:r>
              <a:rPr kumimoji="1" lang="ja-JP" altLang="en-US" dirty="0"/>
              <a:t>のテストにおいて</a:t>
            </a:r>
            <a:r>
              <a:rPr kumimoji="1" lang="en-US" altLang="ja-JP" dirty="0"/>
              <a:t>, tail </a:t>
            </a:r>
            <a:r>
              <a:rPr kumimoji="1" lang="ja-JP" altLang="en-US" dirty="0"/>
              <a:t>の見出し語をマスクトークンに置換して説明文を除いたトークン列を入力とします</a:t>
            </a:r>
            <a:r>
              <a:rPr kumimoji="1" lang="en-US" altLang="ja-JP" dirty="0"/>
              <a:t>. </a:t>
            </a:r>
          </a:p>
          <a:p>
            <a:r>
              <a:rPr kumimoji="1" lang="ja-JP" altLang="en-US" dirty="0"/>
              <a:t>例のように</a:t>
            </a:r>
            <a:r>
              <a:rPr kumimoji="1" lang="en-US" altLang="ja-JP" dirty="0"/>
              <a:t>, </a:t>
            </a:r>
            <a:r>
              <a:rPr kumimoji="1" lang="ja-JP" altLang="en-US" dirty="0"/>
              <a:t>入力はエンティティの見出し語のみがマスクトークンとなったトークン列が入力され</a:t>
            </a:r>
            <a:r>
              <a:rPr kumimoji="1" lang="en-US" altLang="ja-JP" dirty="0"/>
              <a:t>, </a:t>
            </a:r>
            <a:r>
              <a:rPr kumimoji="1" lang="ja-JP" altLang="en-US" dirty="0"/>
              <a:t>実験 </a:t>
            </a:r>
            <a:r>
              <a:rPr kumimoji="1" lang="en-US" altLang="ja-JP" dirty="0"/>
              <a:t>1 </a:t>
            </a:r>
            <a:r>
              <a:rPr kumimoji="1" lang="ja-JP" altLang="en-US" dirty="0"/>
              <a:t>とは異なり説明文の入力がありません</a:t>
            </a:r>
            <a:r>
              <a:rPr kumimoji="1" lang="en-US" altLang="ja-JP" dirty="0"/>
              <a:t>.  </a:t>
            </a:r>
          </a:p>
          <a:p>
            <a:r>
              <a:rPr kumimoji="1" lang="ja-JP" altLang="en-US" dirty="0"/>
              <a:t>このとき</a:t>
            </a:r>
            <a:r>
              <a:rPr kumimoji="1" lang="en-US" altLang="ja-JP" dirty="0"/>
              <a:t>, </a:t>
            </a:r>
            <a:r>
              <a:rPr kumimoji="1" lang="ja-JP" altLang="en-US" dirty="0"/>
              <a:t>入力がヘッドとリレーションのみになるため</a:t>
            </a:r>
            <a:r>
              <a:rPr kumimoji="1" lang="en-US" altLang="ja-JP" dirty="0"/>
              <a:t>, </a:t>
            </a:r>
            <a:r>
              <a:rPr kumimoji="1" lang="ja-JP" altLang="en-US" dirty="0"/>
              <a:t>通常想定されるテール推定と同等のタスクになります</a:t>
            </a:r>
            <a:r>
              <a:rPr kumimoji="1" lang="en-US" altLang="ja-JP" dirty="0"/>
              <a:t>. </a:t>
            </a:r>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24</a:t>
            </a:fld>
            <a:endParaRPr kumimoji="1" lang="ja-JP" altLang="en-US"/>
          </a:p>
        </p:txBody>
      </p:sp>
    </p:spTree>
    <p:extLst>
      <p:ext uri="{BB962C8B-B14F-4D97-AF65-F5344CB8AC3E}">
        <p14:creationId xmlns:p14="http://schemas.microsoft.com/office/powerpoint/2010/main" val="3293408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 </a:t>
            </a:r>
            <a:r>
              <a:rPr kumimoji="1" lang="en-US" altLang="ja-JP" dirty="0"/>
              <a:t>1 </a:t>
            </a:r>
            <a:r>
              <a:rPr kumimoji="1" lang="ja-JP" altLang="en-US" dirty="0"/>
              <a:t>のモデル概略図です</a:t>
            </a:r>
            <a:r>
              <a:rPr kumimoji="1" lang="en-US" altLang="ja-JP" dirty="0"/>
              <a:t>. </a:t>
            </a:r>
          </a:p>
          <a:p>
            <a:r>
              <a:rPr kumimoji="1" lang="ja-JP" altLang="en-US" dirty="0"/>
              <a:t>入力は </a:t>
            </a:r>
            <a:r>
              <a:rPr kumimoji="1" lang="en-US" altLang="ja-JP" dirty="0"/>
              <a:t>[CLS], </a:t>
            </a:r>
            <a:r>
              <a:rPr kumimoji="1" lang="ja-JP" altLang="en-US" dirty="0"/>
              <a:t>ヘッド</a:t>
            </a:r>
            <a:r>
              <a:rPr kumimoji="1" lang="en-US" altLang="ja-JP" dirty="0"/>
              <a:t> , [SEP], </a:t>
            </a:r>
            <a:r>
              <a:rPr kumimoji="1" lang="ja-JP" altLang="en-US" dirty="0"/>
              <a:t>リレーション</a:t>
            </a:r>
            <a:r>
              <a:rPr kumimoji="1" lang="en-US" altLang="ja-JP" dirty="0"/>
              <a:t>, [SEP], </a:t>
            </a:r>
            <a:r>
              <a:rPr kumimoji="1" lang="ja-JP" altLang="en-US" dirty="0"/>
              <a:t>テール</a:t>
            </a:r>
            <a:r>
              <a:rPr kumimoji="1" lang="en-US" altLang="ja-JP" dirty="0"/>
              <a:t>, [SEP] </a:t>
            </a:r>
            <a:r>
              <a:rPr kumimoji="1" lang="ja-JP" altLang="en-US" dirty="0"/>
              <a:t>の順に並べたトークン列になっています</a:t>
            </a:r>
            <a:r>
              <a:rPr kumimoji="1" lang="en-US" altLang="ja-JP" dirty="0"/>
              <a:t>. </a:t>
            </a:r>
          </a:p>
          <a:p>
            <a:r>
              <a:rPr kumimoji="1" lang="ja-JP" altLang="en-US" dirty="0"/>
              <a:t>このうち</a:t>
            </a:r>
            <a:r>
              <a:rPr kumimoji="1" lang="en-US" altLang="ja-JP" dirty="0"/>
              <a:t>, </a:t>
            </a:r>
            <a:r>
              <a:rPr kumimoji="1" lang="ja-JP" altLang="en-US" dirty="0"/>
              <a:t>ヘッドは見出し語と説明文をそのまま</a:t>
            </a:r>
            <a:r>
              <a:rPr kumimoji="1" lang="en-US" altLang="ja-JP" dirty="0"/>
              <a:t>, </a:t>
            </a:r>
            <a:r>
              <a:rPr kumimoji="1" lang="ja-JP" altLang="en-US" dirty="0"/>
              <a:t>テールは見出し語をマスクとして説明文をそのまま入力しています</a:t>
            </a:r>
            <a:r>
              <a:rPr kumimoji="1" lang="en-US" altLang="ja-JP" dirty="0"/>
              <a:t>. </a:t>
            </a:r>
          </a:p>
          <a:p>
            <a:r>
              <a:rPr kumimoji="1" lang="ja-JP" altLang="en-US" dirty="0"/>
              <a:t>出力はマスクをかけたテールの見出し語となります</a:t>
            </a:r>
            <a:r>
              <a:rPr kumimoji="1" lang="en-US" altLang="ja-JP" dirty="0"/>
              <a:t>. </a:t>
            </a:r>
          </a:p>
          <a:p>
            <a:endParaRPr kumimoji="1" lang="en-US" altLang="ja-JP" dirty="0"/>
          </a:p>
          <a:p>
            <a:r>
              <a:rPr kumimoji="1" lang="en-US" altLang="ja-JP" dirty="0"/>
              <a:t>(</a:t>
            </a:r>
            <a:r>
              <a:rPr kumimoji="1" lang="ja-JP" altLang="en-US" dirty="0"/>
              <a:t>テールの見出し語にマスクをかけてテールを予測します</a:t>
            </a:r>
            <a:r>
              <a:rPr kumimoji="1" lang="en-US" altLang="ja-JP" dirty="0"/>
              <a:t>. )</a:t>
            </a:r>
          </a:p>
          <a:p>
            <a:endParaRPr kumimoji="1" lang="en-US" altLang="ja-JP" dirty="0"/>
          </a:p>
          <a:p>
            <a:r>
              <a:rPr kumimoji="1" lang="en-US" altLang="ja-JP" dirty="0"/>
              <a:t>(</a:t>
            </a:r>
            <a:r>
              <a:rPr kumimoji="1" lang="ja-JP" altLang="en-US" dirty="0"/>
              <a:t>入力は </a:t>
            </a:r>
            <a:r>
              <a:rPr kumimoji="1" lang="en-US" altLang="ja-JP" dirty="0"/>
              <a:t>[CLS], </a:t>
            </a:r>
            <a:r>
              <a:rPr kumimoji="1" lang="ja-JP" altLang="en-US" dirty="0"/>
              <a:t>ヘッド</a:t>
            </a:r>
            <a:r>
              <a:rPr kumimoji="1" lang="en-US" altLang="ja-JP" dirty="0"/>
              <a:t> , [SEP], </a:t>
            </a:r>
            <a:r>
              <a:rPr kumimoji="1" lang="ja-JP" altLang="en-US" dirty="0"/>
              <a:t>リレーション</a:t>
            </a:r>
            <a:r>
              <a:rPr kumimoji="1" lang="en-US" altLang="ja-JP" dirty="0"/>
              <a:t>, [SEP], </a:t>
            </a:r>
            <a:r>
              <a:rPr kumimoji="1" lang="ja-JP" altLang="en-US" dirty="0"/>
              <a:t>テール</a:t>
            </a:r>
            <a:r>
              <a:rPr kumimoji="1" lang="en-US" altLang="ja-JP" dirty="0"/>
              <a:t>, [SEP] </a:t>
            </a:r>
            <a:r>
              <a:rPr kumimoji="1" lang="ja-JP" altLang="en-US" dirty="0"/>
              <a:t>の順に並べたトークン列になっています</a:t>
            </a:r>
            <a:r>
              <a:rPr kumimoji="1" lang="en-US" altLang="ja-JP" dirty="0"/>
              <a:t>. </a:t>
            </a:r>
          </a:p>
          <a:p>
            <a:r>
              <a:rPr kumimoji="1" lang="ja-JP" altLang="en-US" dirty="0"/>
              <a:t>このうち</a:t>
            </a:r>
            <a:r>
              <a:rPr kumimoji="1" lang="en-US" altLang="ja-JP" dirty="0"/>
              <a:t>, </a:t>
            </a:r>
            <a:r>
              <a:rPr kumimoji="1" lang="ja-JP" altLang="en-US" dirty="0"/>
              <a:t>ヘッドは見出し語と説明文をそのまま</a:t>
            </a:r>
            <a:r>
              <a:rPr kumimoji="1" lang="en-US" altLang="ja-JP" dirty="0"/>
              <a:t>, </a:t>
            </a:r>
            <a:r>
              <a:rPr kumimoji="1" lang="ja-JP" altLang="en-US" dirty="0"/>
              <a:t>テールは見出し語をマスクとして説明文をそのまま入力しています</a:t>
            </a:r>
            <a:r>
              <a:rPr kumimoji="1" lang="en-US" altLang="ja-JP" dirty="0"/>
              <a:t>. </a:t>
            </a:r>
          </a:p>
          <a:p>
            <a:r>
              <a:rPr kumimoji="1" lang="ja-JP" altLang="en-US" dirty="0"/>
              <a:t>出力はマスクをかけたテールの見出し語となります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25</a:t>
            </a:fld>
            <a:endParaRPr kumimoji="1" lang="ja-JP" altLang="en-US"/>
          </a:p>
        </p:txBody>
      </p:sp>
    </p:spTree>
    <p:extLst>
      <p:ext uri="{BB962C8B-B14F-4D97-AF65-F5344CB8AC3E}">
        <p14:creationId xmlns:p14="http://schemas.microsoft.com/office/powerpoint/2010/main" val="3489494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 </a:t>
            </a:r>
            <a:r>
              <a:rPr kumimoji="1" lang="en-US" altLang="ja-JP" dirty="0"/>
              <a:t>2 </a:t>
            </a:r>
            <a:r>
              <a:rPr kumimoji="1" lang="ja-JP" altLang="en-US" dirty="0"/>
              <a:t>のモデル概略図です</a:t>
            </a:r>
            <a:r>
              <a:rPr kumimoji="1" lang="en-US" altLang="ja-JP" dirty="0"/>
              <a:t>. </a:t>
            </a:r>
          </a:p>
          <a:p>
            <a:r>
              <a:rPr kumimoji="1" lang="ja-JP" altLang="en-US" dirty="0"/>
              <a:t>入力は実験</a:t>
            </a:r>
            <a:r>
              <a:rPr kumimoji="1" lang="en-US" altLang="ja-JP" dirty="0"/>
              <a:t> 1 </a:t>
            </a:r>
            <a:r>
              <a:rPr kumimoji="1" lang="ja-JP" altLang="en-US" dirty="0"/>
              <a:t>と同様で</a:t>
            </a:r>
            <a:r>
              <a:rPr kumimoji="1" lang="en-US" altLang="ja-JP" dirty="0"/>
              <a:t>, </a:t>
            </a:r>
            <a:r>
              <a:rPr kumimoji="1" lang="ja-JP" altLang="en-US" dirty="0"/>
              <a:t>このうち</a:t>
            </a:r>
            <a:r>
              <a:rPr kumimoji="1" lang="en-US" altLang="ja-JP" dirty="0"/>
              <a:t>, </a:t>
            </a:r>
            <a:r>
              <a:rPr kumimoji="1" lang="ja-JP" altLang="en-US" dirty="0"/>
              <a:t>ヘッドは見出し語と説明文をそのまま</a:t>
            </a:r>
            <a:r>
              <a:rPr kumimoji="1" lang="en-US" altLang="ja-JP" dirty="0"/>
              <a:t>, </a:t>
            </a:r>
            <a:r>
              <a:rPr kumimoji="1" lang="ja-JP" altLang="en-US" dirty="0"/>
              <a:t>テールは見出し語をマスクとしたもののみを入力しています</a:t>
            </a:r>
            <a:r>
              <a:rPr kumimoji="1" lang="en-US" altLang="ja-JP" dirty="0"/>
              <a:t>. </a:t>
            </a:r>
          </a:p>
          <a:p>
            <a:r>
              <a:rPr kumimoji="1" lang="ja-JP" altLang="en-US" dirty="0"/>
              <a:t>出力はマスクをかけたテールの見出し語となります</a:t>
            </a:r>
            <a:r>
              <a:rPr kumimoji="1" lang="en-US" altLang="ja-JP" dirty="0"/>
              <a:t>. </a:t>
            </a:r>
          </a:p>
          <a:p>
            <a:endParaRPr kumimoji="1" lang="en-US" altLang="ja-JP" dirty="0"/>
          </a:p>
          <a:p>
            <a:r>
              <a:rPr kumimoji="1" lang="en-US" altLang="ja-JP" dirty="0"/>
              <a:t>(</a:t>
            </a:r>
            <a:r>
              <a:rPr kumimoji="1" lang="ja-JP" altLang="en-US" dirty="0"/>
              <a:t>テールの見出し語にマスクをかけてテールを予測します</a:t>
            </a:r>
            <a:r>
              <a:rPr kumimoji="1" lang="en-US" altLang="ja-JP" dirty="0"/>
              <a:t>. )</a:t>
            </a:r>
          </a:p>
          <a:p>
            <a:endParaRPr kumimoji="1" lang="en-US" altLang="ja-JP" dirty="0"/>
          </a:p>
          <a:p>
            <a:r>
              <a:rPr kumimoji="1" lang="en-US" altLang="ja-JP" dirty="0"/>
              <a:t>(</a:t>
            </a:r>
            <a:r>
              <a:rPr kumimoji="1" lang="ja-JP" altLang="en-US" dirty="0"/>
              <a:t>入力は </a:t>
            </a:r>
            <a:r>
              <a:rPr kumimoji="1" lang="en-US" altLang="ja-JP" dirty="0"/>
              <a:t>[CLS], </a:t>
            </a:r>
            <a:r>
              <a:rPr kumimoji="1" lang="ja-JP" altLang="en-US" dirty="0"/>
              <a:t>ヘッド</a:t>
            </a:r>
            <a:r>
              <a:rPr kumimoji="1" lang="en-US" altLang="ja-JP" dirty="0"/>
              <a:t> , [SEP], </a:t>
            </a:r>
            <a:r>
              <a:rPr kumimoji="1" lang="ja-JP" altLang="en-US" dirty="0"/>
              <a:t>リレーション</a:t>
            </a:r>
            <a:r>
              <a:rPr kumimoji="1" lang="en-US" altLang="ja-JP" dirty="0"/>
              <a:t>, [SEP], </a:t>
            </a:r>
            <a:r>
              <a:rPr kumimoji="1" lang="ja-JP" altLang="en-US" dirty="0"/>
              <a:t>テール</a:t>
            </a:r>
            <a:r>
              <a:rPr kumimoji="1" lang="en-US" altLang="ja-JP" dirty="0"/>
              <a:t>, [SEP] </a:t>
            </a:r>
            <a:r>
              <a:rPr kumimoji="1" lang="ja-JP" altLang="en-US" dirty="0"/>
              <a:t>の順に並べたトークン列になっています</a:t>
            </a:r>
            <a:r>
              <a:rPr kumimoji="1" lang="en-US" altLang="ja-JP" dirty="0"/>
              <a:t>. </a:t>
            </a:r>
          </a:p>
          <a:p>
            <a:r>
              <a:rPr kumimoji="1" lang="ja-JP" altLang="en-US" dirty="0"/>
              <a:t>このうち</a:t>
            </a:r>
            <a:r>
              <a:rPr kumimoji="1" lang="en-US" altLang="ja-JP" dirty="0"/>
              <a:t>, </a:t>
            </a:r>
            <a:r>
              <a:rPr kumimoji="1" lang="ja-JP" altLang="en-US" dirty="0"/>
              <a:t>ヘッドは見出し語と説明文をそのまま</a:t>
            </a:r>
            <a:r>
              <a:rPr kumimoji="1" lang="en-US" altLang="ja-JP" dirty="0"/>
              <a:t>, </a:t>
            </a:r>
            <a:r>
              <a:rPr kumimoji="1" lang="ja-JP" altLang="en-US" dirty="0"/>
              <a:t>テールは見出し語をマスクとして説明文をそのまま入力しています</a:t>
            </a:r>
            <a:r>
              <a:rPr kumimoji="1" lang="en-US" altLang="ja-JP" dirty="0"/>
              <a:t>. </a:t>
            </a:r>
          </a:p>
          <a:p>
            <a:r>
              <a:rPr kumimoji="1" lang="ja-JP" altLang="en-US" dirty="0"/>
              <a:t>出力はマスクをかけたテールの見出し語となります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26</a:t>
            </a:fld>
            <a:endParaRPr kumimoji="1" lang="ja-JP" altLang="en-US"/>
          </a:p>
        </p:txBody>
      </p:sp>
    </p:spTree>
    <p:extLst>
      <p:ext uri="{BB962C8B-B14F-4D97-AF65-F5344CB8AC3E}">
        <p14:creationId xmlns:p14="http://schemas.microsoft.com/office/powerpoint/2010/main" val="2672432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 </a:t>
                </a:r>
                <a:r>
                  <a:rPr kumimoji="1" lang="ja-JP" altLang="en-US" dirty="0"/>
                  <a:t>評価指標についてです</a:t>
                </a:r>
                <a:r>
                  <a:rPr kumimoji="1" lang="en-US" altLang="ja-JP" dirty="0"/>
                  <a:t>. </a:t>
                </a:r>
              </a:p>
              <a:p>
                <a:r>
                  <a:rPr kumimoji="1" lang="ja-JP" altLang="en-US" dirty="0"/>
                  <a:t>ランクとは</a:t>
                </a:r>
                <a:r>
                  <a:rPr kumimoji="1" lang="en-US" altLang="ja-JP" dirty="0"/>
                  <a:t>, </a:t>
                </a:r>
                <a:r>
                  <a:rPr kumimoji="1" lang="ja-JP" altLang="en-US" dirty="0"/>
                  <a:t>表のように予測結果があるとして</a:t>
                </a:r>
                <a:r>
                  <a:rPr kumimoji="1" lang="en-US" altLang="ja-JP" dirty="0"/>
                  <a:t>,</a:t>
                </a:r>
                <a:r>
                  <a:rPr kumimoji="1" lang="ja-JP" altLang="en-US" dirty="0"/>
                  <a:t> </a:t>
                </a:r>
                <a:r>
                  <a:rPr kumimoji="1" lang="en-US" altLang="ja-JP" dirty="0"/>
                  <a:t>r </a:t>
                </a:r>
                <a:r>
                  <a:rPr kumimoji="1" lang="ja-JP" altLang="en-US" dirty="0"/>
                  <a:t>番目に正解があるときの順位のことを指します</a:t>
                </a:r>
                <a:r>
                  <a:rPr kumimoji="1" lang="en-US" altLang="ja-JP" dirty="0"/>
                  <a:t>. </a:t>
                </a:r>
              </a:p>
              <a:p>
                <a:endParaRPr kumimoji="1" lang="en-US" altLang="ja-JP" dirty="0"/>
              </a:p>
              <a:p>
                <a:r>
                  <a:rPr kumimoji="1" lang="en-US" altLang="ja-JP" dirty="0"/>
                  <a:t>(</a:t>
                </a:r>
                <a:r>
                  <a:rPr kumimoji="1" lang="ja-JP" altLang="en-US" dirty="0"/>
                  <a:t>ランクが </a:t>
                </a:r>
                <a:r>
                  <a:rPr kumimoji="1" lang="en-US" altLang="ja-JP" dirty="0"/>
                  <a:t>1 </a:t>
                </a:r>
                <a:r>
                  <a:rPr kumimoji="1" lang="ja-JP" altLang="en-US" dirty="0"/>
                  <a:t>のときに完全に正解したといえます</a:t>
                </a:r>
                <a:r>
                  <a:rPr kumimoji="1" lang="en-US" altLang="ja-JP" dirty="0"/>
                  <a:t>. )</a:t>
                </a:r>
              </a:p>
            </p:txBody>
          </p:sp>
        </mc:Choice>
        <mc:Fallback xmlns="">
          <p:sp>
            <p:nvSpPr>
              <p:cNvPr id="3" name="ノート プレースホルダー 2"/>
              <p:cNvSpPr>
                <a:spLocks noGrp="1"/>
              </p:cNvSpPr>
              <p:nvPr>
                <p:ph type="body" idx="1"/>
              </p:nvPr>
            </p:nvSpPr>
            <p:spPr/>
            <p:txBody>
              <a:bodyPr/>
              <a:lstStyle/>
              <a:p>
                <a:r>
                  <a:rPr kumimoji="1" lang="en-US" altLang="ja-JP" sz="1200" b="0" i="0">
                    <a:solidFill>
                      <a:prstClr val="black"/>
                    </a:solidFill>
                    <a:latin typeface="Cambria Math" panose="02040503050406030204" pitchFamily="18" charset="0"/>
                    <a:ea typeface="ＭＳ Ｐゴシック" panose="020B0600070205080204" pitchFamily="50" charset="-128"/>
                  </a:rPr>
                  <a:t>Mean Reciprocal Rank,</a:t>
                </a:r>
                <a:r>
                  <a:rPr kumimoji="1" lang="ja-JP" altLang="en-US" dirty="0"/>
                  <a:t> </a:t>
                </a:r>
                <a:r>
                  <a:rPr kumimoji="1" lang="en-US" altLang="ja-JP" dirty="0"/>
                  <a:t>MRR</a:t>
                </a:r>
                <a:r>
                  <a:rPr kumimoji="1" lang="ja-JP" altLang="en-US" dirty="0"/>
                  <a:t>とは，評価指標の</a:t>
                </a:r>
                <a:r>
                  <a:rPr kumimoji="1" lang="en-US" altLang="ja-JP" dirty="0"/>
                  <a:t>1</a:t>
                </a:r>
                <a:r>
                  <a:rPr kumimoji="1" lang="ja-JP" altLang="en-US" dirty="0"/>
                  <a:t>つで，この式で表されます．</a:t>
                </a:r>
                <a:r>
                  <a:rPr kumimoji="1" lang="en-US" altLang="ja-JP" dirty="0"/>
                  <a:t>T</a:t>
                </a:r>
                <a:r>
                  <a:rPr kumimoji="1" lang="ja-JP" altLang="en-US" dirty="0"/>
                  <a:t>はトリプル数，ランクは適合テールのランクを表しており，</a:t>
                </a:r>
                <a:r>
                  <a:rPr kumimoji="1" lang="en-US" altLang="ja-JP" dirty="0"/>
                  <a:t>MRR</a:t>
                </a:r>
                <a:r>
                  <a:rPr kumimoji="1" lang="ja-JP" altLang="en-US" dirty="0"/>
                  <a:t>は大きいほど良いとされています．</a:t>
                </a:r>
              </a:p>
            </p:txBody>
          </p:sp>
        </mc:Fallback>
      </mc:AlternateContent>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27</a:t>
            </a:fld>
            <a:endParaRPr kumimoji="1" lang="ja-JP" altLang="en-US"/>
          </a:p>
        </p:txBody>
      </p:sp>
    </p:spTree>
    <p:extLst>
      <p:ext uri="{BB962C8B-B14F-4D97-AF65-F5344CB8AC3E}">
        <p14:creationId xmlns:p14="http://schemas.microsoft.com/office/powerpoint/2010/main" val="1942426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評価指標として使う</a:t>
                </a:r>
                <a:r>
                  <a:rPr kumimoji="1" lang="en-US" altLang="ja-JP" dirty="0"/>
                  <a:t> </a:t>
                </a:r>
                <a14:m>
                  <m:oMath xmlns:m="http://schemas.openxmlformats.org/officeDocument/2006/math">
                    <m:r>
                      <m:rPr>
                        <m:sty m:val="p"/>
                      </m:rPr>
                      <a:rPr kumimoji="1" lang="en-US" altLang="ja-JP" sz="1200" b="0" i="0" smtClean="0">
                        <a:solidFill>
                          <a:prstClr val="black"/>
                        </a:solidFill>
                        <a:latin typeface="Cambria Math" panose="02040503050406030204" pitchFamily="18" charset="0"/>
                        <a:ea typeface="ＭＳ Ｐゴシック" panose="020B0600070205080204" pitchFamily="50" charset="-128"/>
                      </a:rPr>
                      <m:t>Mean</m:t>
                    </m:r>
                    <m:r>
                      <a:rPr kumimoji="1" lang="en-US" altLang="ja-JP" sz="12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1200" b="0" i="0" smtClean="0">
                        <a:solidFill>
                          <a:prstClr val="black"/>
                        </a:solidFill>
                        <a:latin typeface="Cambria Math" panose="02040503050406030204" pitchFamily="18" charset="0"/>
                        <a:ea typeface="ＭＳ Ｐゴシック" panose="020B0600070205080204" pitchFamily="50" charset="-128"/>
                      </a:rPr>
                      <m:t>Reciprocal</m:t>
                    </m:r>
                    <m:r>
                      <a:rPr kumimoji="1" lang="en-US" altLang="ja-JP" sz="12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1200" b="0" i="0" smtClean="0">
                        <a:solidFill>
                          <a:prstClr val="black"/>
                        </a:solidFill>
                        <a:latin typeface="Cambria Math" panose="02040503050406030204" pitchFamily="18" charset="0"/>
                        <a:ea typeface="ＭＳ Ｐゴシック" panose="020B0600070205080204" pitchFamily="50" charset="-128"/>
                      </a:rPr>
                      <m:t>Rank</m:t>
                    </m:r>
                    <m:r>
                      <a:rPr kumimoji="1" lang="en-US" altLang="ja-JP" sz="1200" b="0" i="0" smtClean="0">
                        <a:solidFill>
                          <a:prstClr val="black"/>
                        </a:solidFill>
                        <a:latin typeface="Cambria Math" panose="02040503050406030204" pitchFamily="18" charset="0"/>
                        <a:ea typeface="ＭＳ Ｐゴシック" panose="020B0600070205080204" pitchFamily="50" charset="-128"/>
                      </a:rPr>
                      <m:t>,</m:t>
                    </m:r>
                  </m:oMath>
                </a14:m>
                <a:r>
                  <a:rPr kumimoji="1" lang="ja-JP" altLang="en-US" dirty="0"/>
                  <a:t> </a:t>
                </a:r>
                <a:r>
                  <a:rPr kumimoji="1" lang="en-US" altLang="ja-JP" dirty="0"/>
                  <a:t>MRR </a:t>
                </a:r>
                <a:r>
                  <a:rPr kumimoji="1" lang="ja-JP" altLang="en-US" dirty="0"/>
                  <a:t>と </a:t>
                </a:r>
                <a:r>
                  <a:rPr kumimoji="1" lang="en-US" altLang="ja-JP" dirty="0" err="1"/>
                  <a:t>Hits@k</a:t>
                </a:r>
                <a:r>
                  <a:rPr kumimoji="1" lang="ja-JP" altLang="en-US" dirty="0"/>
                  <a:t>を説明します</a:t>
                </a:r>
                <a:r>
                  <a:rPr kumimoji="1" lang="en-US" altLang="ja-JP" dirty="0"/>
                  <a:t>. </a:t>
                </a:r>
              </a:p>
              <a:p>
                <a:r>
                  <a:rPr kumimoji="1" lang="en-US" altLang="ja-JP" dirty="0"/>
                  <a:t>T </a:t>
                </a:r>
                <a:r>
                  <a:rPr kumimoji="1" lang="ja-JP" altLang="en-US" dirty="0"/>
                  <a:t>をトリプル数，</a:t>
                </a:r>
                <a:r>
                  <a:rPr kumimoji="1" lang="en-US" altLang="ja-JP" dirty="0" err="1"/>
                  <a:t>r_i</a:t>
                </a:r>
                <a:r>
                  <a:rPr kumimoji="1" lang="en-US" altLang="ja-JP" baseline="0" dirty="0"/>
                  <a:t> </a:t>
                </a:r>
                <a:r>
                  <a:rPr kumimoji="1" lang="ja-JP" altLang="en-US" baseline="0" dirty="0"/>
                  <a:t>をトリプル</a:t>
                </a:r>
                <a:r>
                  <a:rPr kumimoji="1" lang="en-US" altLang="ja-JP" baseline="0" dirty="0" err="1"/>
                  <a:t>i</a:t>
                </a:r>
                <a:r>
                  <a:rPr kumimoji="1" lang="en-US" altLang="ja-JP" baseline="0" dirty="0"/>
                  <a:t> </a:t>
                </a:r>
                <a:r>
                  <a:rPr kumimoji="1" lang="ja-JP" altLang="en-US" baseline="0" dirty="0"/>
                  <a:t>における正解テールのランクとすると</a:t>
                </a:r>
                <a:r>
                  <a:rPr kumimoji="1" lang="en-US" altLang="ja-JP" baseline="0" dirty="0"/>
                  <a:t>, </a:t>
                </a:r>
                <a:r>
                  <a:rPr kumimoji="1" lang="en-US" altLang="ja-JP" dirty="0"/>
                  <a:t>MRR </a:t>
                </a:r>
                <a:r>
                  <a:rPr kumimoji="1" lang="ja-JP" altLang="en-US" dirty="0"/>
                  <a:t>はこのように表されます．</a:t>
                </a:r>
                <a:endParaRPr kumimoji="1" lang="en-US" altLang="ja-JP" dirty="0"/>
              </a:p>
              <a:p>
                <a:r>
                  <a:rPr kumimoji="1" lang="en-US" altLang="ja-JP" baseline="0" dirty="0" err="1"/>
                  <a:t>Hits@k</a:t>
                </a:r>
                <a:r>
                  <a:rPr kumimoji="1" lang="en-US" altLang="ja-JP" baseline="0" dirty="0"/>
                  <a:t> </a:t>
                </a:r>
                <a:r>
                  <a:rPr kumimoji="1" lang="ja-JP" altLang="en-US" baseline="0" dirty="0"/>
                  <a:t>は上位 </a:t>
                </a:r>
                <a:r>
                  <a:rPr kumimoji="1" lang="en-US" altLang="ja-JP" baseline="0" dirty="0"/>
                  <a:t>k </a:t>
                </a:r>
                <a:r>
                  <a:rPr kumimoji="1" lang="ja-JP" altLang="en-US" baseline="0" dirty="0"/>
                  <a:t>個以内に正解が出力される割合のことです</a:t>
                </a:r>
                <a:r>
                  <a:rPr kumimoji="1" lang="en-US" altLang="ja-JP" baseline="0" dirty="0"/>
                  <a:t>. </a:t>
                </a:r>
                <a:endParaRPr kumimoji="1" lang="en-US" altLang="ja-JP" dirty="0"/>
              </a:p>
              <a:p>
                <a:r>
                  <a:rPr kumimoji="1" lang="ja-JP" altLang="en-US" baseline="0" dirty="0"/>
                  <a:t>本研究では </a:t>
                </a:r>
                <a:r>
                  <a:rPr kumimoji="1" lang="en-US" altLang="ja-JP" baseline="0" dirty="0"/>
                  <a:t>k=1, 3, 10 </a:t>
                </a:r>
                <a:r>
                  <a:rPr kumimoji="1" lang="ja-JP" altLang="en-US" baseline="0" dirty="0"/>
                  <a:t>で評価します</a:t>
                </a:r>
                <a:r>
                  <a:rPr kumimoji="1" lang="en-US" altLang="ja-JP" baseline="0" dirty="0"/>
                  <a:t>. </a:t>
                </a:r>
              </a:p>
              <a:p>
                <a:r>
                  <a:rPr kumimoji="1" lang="ja-JP" altLang="en-US" dirty="0"/>
                  <a:t>どちらの評価指標も値が高いほうが結果が良いとされています．</a:t>
                </a:r>
                <a:endParaRPr kumimoji="1" lang="en-US" altLang="ja-JP" dirty="0"/>
              </a:p>
              <a:p>
                <a:endParaRPr kumimoji="1" lang="en-US" altLang="ja-JP" dirty="0"/>
              </a:p>
              <a:p>
                <a:r>
                  <a:rPr kumimoji="1" lang="en-US" altLang="ja-JP" dirty="0"/>
                  <a:t>(</a:t>
                </a:r>
                <a:r>
                  <a:rPr kumimoji="1" lang="ja-JP" altLang="en-US" dirty="0"/>
                  <a:t>ランクの逆数を合計することで高い順位の結果を重視する指標になります</a:t>
                </a:r>
                <a:r>
                  <a:rPr kumimoji="1" lang="en-US" altLang="ja-JP" dirty="0"/>
                  <a:t>. )</a:t>
                </a:r>
              </a:p>
              <a:p>
                <a:r>
                  <a:rPr kumimoji="1" lang="en-US" altLang="ja-JP" baseline="0" dirty="0"/>
                  <a:t>(</a:t>
                </a:r>
                <a:r>
                  <a:rPr kumimoji="1" lang="ja-JP" altLang="en-US" baseline="0" dirty="0"/>
                  <a:t>具体的には</a:t>
                </a:r>
                <a:r>
                  <a:rPr kumimoji="1" lang="en-US" altLang="ja-JP" baseline="0" dirty="0"/>
                  <a:t>, </a:t>
                </a:r>
                <a:r>
                  <a:rPr kumimoji="1" lang="ja-JP" altLang="en-US" baseline="0" dirty="0"/>
                  <a:t>予測結果がすべて正解していればランクはすべて </a:t>
                </a:r>
                <a:r>
                  <a:rPr kumimoji="1" lang="en-US" altLang="ja-JP" baseline="0" dirty="0"/>
                  <a:t>1 </a:t>
                </a:r>
                <a:r>
                  <a:rPr kumimoji="1" lang="ja-JP" altLang="en-US" baseline="0" dirty="0"/>
                  <a:t>となるため</a:t>
                </a:r>
                <a:r>
                  <a:rPr kumimoji="1" lang="en-US" altLang="ja-JP" baseline="0" dirty="0"/>
                  <a:t>,</a:t>
                </a:r>
                <a:r>
                  <a:rPr kumimoji="1" lang="ja-JP" altLang="en-US" baseline="0" dirty="0"/>
                  <a:t> </a:t>
                </a:r>
                <a:r>
                  <a:rPr kumimoji="1" lang="en-US" altLang="ja-JP" baseline="0" dirty="0"/>
                  <a:t>MRR </a:t>
                </a:r>
                <a:r>
                  <a:rPr kumimoji="1" lang="ja-JP" altLang="en-US" baseline="0" dirty="0"/>
                  <a:t>の最大値は </a:t>
                </a:r>
                <a:r>
                  <a:rPr kumimoji="1" lang="en-US" altLang="ja-JP" baseline="0" dirty="0"/>
                  <a:t>1 </a:t>
                </a:r>
                <a:r>
                  <a:rPr kumimoji="1" lang="ja-JP" altLang="en-US" baseline="0" dirty="0"/>
                  <a:t>となり</a:t>
                </a:r>
                <a:r>
                  <a:rPr kumimoji="1" lang="en-US" altLang="ja-JP" baseline="0" dirty="0"/>
                  <a:t>, </a:t>
                </a:r>
                <a:r>
                  <a:rPr kumimoji="1" lang="ja-JP" altLang="en-US" baseline="0" dirty="0"/>
                  <a:t>予測結果が </a:t>
                </a:r>
                <a:r>
                  <a:rPr kumimoji="1" lang="en-US" altLang="ja-JP" baseline="0" dirty="0"/>
                  <a:t>1 </a:t>
                </a:r>
                <a:r>
                  <a:rPr kumimoji="1" lang="ja-JP" altLang="en-US" baseline="0" dirty="0"/>
                  <a:t>位より低くなっていけば </a:t>
                </a:r>
                <a:r>
                  <a:rPr kumimoji="1" lang="en-US" altLang="ja-JP" baseline="0" dirty="0"/>
                  <a:t>MRR </a:t>
                </a:r>
                <a:r>
                  <a:rPr kumimoji="1" lang="ja-JP" altLang="en-US" baseline="0" dirty="0"/>
                  <a:t>の値は小さくなっていきます</a:t>
                </a:r>
                <a:r>
                  <a:rPr kumimoji="1" lang="en-US" altLang="ja-JP" baseline="0" dirty="0"/>
                  <a:t>. )</a:t>
                </a:r>
              </a:p>
              <a:p>
                <a:r>
                  <a:rPr kumimoji="1" lang="en-US" altLang="ja-JP" baseline="0" dirty="0"/>
                  <a:t>(</a:t>
                </a:r>
                <a:r>
                  <a:rPr kumimoji="1" lang="en-US" altLang="ja-JP" baseline="0" dirty="0" err="1"/>
                  <a:t>Hits@k</a:t>
                </a:r>
                <a:r>
                  <a:rPr kumimoji="1" lang="en-US" altLang="ja-JP" baseline="0" dirty="0"/>
                  <a:t> </a:t>
                </a:r>
                <a:r>
                  <a:rPr kumimoji="1" lang="ja-JP" altLang="en-US" baseline="0" dirty="0"/>
                  <a:t>は上位 </a:t>
                </a:r>
                <a:r>
                  <a:rPr kumimoji="1" lang="en-US" altLang="ja-JP" baseline="0" dirty="0"/>
                  <a:t>k </a:t>
                </a:r>
                <a:r>
                  <a:rPr kumimoji="1" lang="ja-JP" altLang="en-US" baseline="0" dirty="0"/>
                  <a:t>個以内に正解が出力される割合のことで</a:t>
                </a:r>
                <a:r>
                  <a:rPr kumimoji="1" lang="en-US" altLang="ja-JP" baseline="0" dirty="0"/>
                  <a:t>, </a:t>
                </a:r>
                <a:r>
                  <a:rPr kumimoji="1" lang="ja-JP" altLang="en-US" baseline="0" dirty="0"/>
                  <a:t>すべて正解している</a:t>
                </a:r>
                <a:r>
                  <a:rPr kumimoji="1" lang="en-US" altLang="ja-JP" baseline="0" dirty="0"/>
                  <a:t>, </a:t>
                </a:r>
                <a:r>
                  <a:rPr kumimoji="1" lang="ja-JP" altLang="en-US" baseline="0" dirty="0"/>
                  <a:t>つまり予測結果の順位がすべて </a:t>
                </a:r>
                <a:r>
                  <a:rPr kumimoji="1" lang="en-US" altLang="ja-JP" baseline="0" dirty="0"/>
                  <a:t>1 </a:t>
                </a:r>
                <a:r>
                  <a:rPr kumimoji="1" lang="ja-JP" altLang="en-US" baseline="0" dirty="0"/>
                  <a:t>のときは </a:t>
                </a:r>
                <a:r>
                  <a:rPr kumimoji="1" lang="en-US" altLang="ja-JP" baseline="0" dirty="0"/>
                  <a:t>Hits@1 </a:t>
                </a:r>
                <a:r>
                  <a:rPr kumimoji="1" lang="ja-JP" altLang="en-US" baseline="0" dirty="0"/>
                  <a:t>は</a:t>
                </a:r>
                <a:r>
                  <a:rPr kumimoji="1" lang="en-US" altLang="ja-JP" baseline="0" dirty="0"/>
                  <a:t> 100% </a:t>
                </a:r>
                <a:r>
                  <a:rPr kumimoji="1" lang="ja-JP" altLang="en-US" baseline="0" dirty="0"/>
                  <a:t>となります</a:t>
                </a:r>
                <a:r>
                  <a:rPr kumimoji="1" lang="en-US" altLang="ja-JP" baseline="0" dirty="0"/>
                  <a:t>. )</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a:p>
              <a:p>
                <a:endParaRPr kumimoji="1" lang="en-US" altLang="ja-JP" dirty="0"/>
              </a:p>
              <a:p>
                <a:r>
                  <a:rPr kumimoji="1" lang="en-US" altLang="ja-JP" dirty="0"/>
                  <a:t>--Memo--</a:t>
                </a:r>
              </a:p>
              <a:p>
                <a:r>
                  <a:rPr kumimoji="1" lang="en-US" altLang="ja-JP" dirty="0"/>
                  <a:t>MRR </a:t>
                </a:r>
                <a:r>
                  <a:rPr kumimoji="1" lang="ja-JP" altLang="en-US" dirty="0"/>
                  <a:t>の詳しい説明を口頭</a:t>
                </a:r>
                <a:endParaRPr kumimoji="1" lang="en-US" altLang="ja-JP" dirty="0"/>
              </a:p>
            </p:txBody>
          </p:sp>
        </mc:Choice>
        <mc:Fallback xmlns="">
          <p:sp>
            <p:nvSpPr>
              <p:cNvPr id="3" name="ノート プレースホルダー 2"/>
              <p:cNvSpPr>
                <a:spLocks noGrp="1"/>
              </p:cNvSpPr>
              <p:nvPr>
                <p:ph type="body" idx="1"/>
              </p:nvPr>
            </p:nvSpPr>
            <p:spPr/>
            <p:txBody>
              <a:bodyPr/>
              <a:lstStyle/>
              <a:p>
                <a:r>
                  <a:rPr kumimoji="1" lang="ja-JP" altLang="en-US" dirty="0"/>
                  <a:t>評価指標は </a:t>
                </a:r>
                <a:r>
                  <a:rPr kumimoji="1" lang="en-US" altLang="ja-JP" sz="1200" b="0" i="0">
                    <a:solidFill>
                      <a:prstClr val="black"/>
                    </a:solidFill>
                    <a:latin typeface="Cambria Math" panose="02040503050406030204" pitchFamily="18" charset="0"/>
                    <a:ea typeface="ＭＳ Ｐゴシック" panose="020B0600070205080204" pitchFamily="50" charset="-128"/>
                  </a:rPr>
                  <a:t>Mean Reciprocal Rank:</a:t>
                </a:r>
                <a:r>
                  <a:rPr kumimoji="1" lang="ja-JP" altLang="en-US" dirty="0"/>
                  <a:t> </a:t>
                </a:r>
                <a:r>
                  <a:rPr kumimoji="1" lang="en-US" altLang="ja-JP" dirty="0"/>
                  <a:t>MRR </a:t>
                </a:r>
                <a:r>
                  <a:rPr kumimoji="1" lang="ja-JP" altLang="en-US" dirty="0"/>
                  <a:t>と </a:t>
                </a:r>
                <a:r>
                  <a:rPr kumimoji="1" lang="en-US" altLang="ja-JP" dirty="0" err="1"/>
                  <a:t>Hits@k</a:t>
                </a:r>
                <a:r>
                  <a:rPr kumimoji="1" lang="en-US" altLang="ja-JP" dirty="0"/>
                  <a:t> </a:t>
                </a:r>
                <a:r>
                  <a:rPr kumimoji="1" lang="ja-JP" altLang="en-US" dirty="0"/>
                  <a:t>を使用しました</a:t>
                </a:r>
                <a:r>
                  <a:rPr kumimoji="1" lang="en-US" altLang="ja-JP" dirty="0"/>
                  <a:t>. </a:t>
                </a:r>
              </a:p>
              <a:p>
                <a:r>
                  <a:rPr kumimoji="1" lang="en-US" altLang="ja-JP" dirty="0"/>
                  <a:t>MRR </a:t>
                </a:r>
                <a:r>
                  <a:rPr kumimoji="1" lang="ja-JP" altLang="en-US" dirty="0"/>
                  <a:t>のこのように表されます．</a:t>
                </a:r>
                <a:r>
                  <a:rPr kumimoji="1" lang="en-US" altLang="ja-JP" dirty="0"/>
                  <a:t>T </a:t>
                </a:r>
                <a:r>
                  <a:rPr kumimoji="1" lang="ja-JP" altLang="en-US" dirty="0"/>
                  <a:t>はトリプル数，</a:t>
                </a:r>
                <a:r>
                  <a:rPr kumimoji="1" lang="en-US" altLang="ja-JP" dirty="0" err="1"/>
                  <a:t>rank_i</a:t>
                </a:r>
                <a:r>
                  <a:rPr kumimoji="1" lang="en-US" altLang="ja-JP" baseline="0" dirty="0"/>
                  <a:t> </a:t>
                </a:r>
                <a:r>
                  <a:rPr kumimoji="1" lang="ja-JP" altLang="en-US" dirty="0"/>
                  <a:t>は適合要素のランクを表しています</a:t>
                </a:r>
                <a:r>
                  <a:rPr kumimoji="1" lang="en-US" altLang="ja-JP" dirty="0"/>
                  <a:t>. </a:t>
                </a:r>
              </a:p>
              <a:p>
                <a:r>
                  <a:rPr kumimoji="1" lang="ja-JP" altLang="en-US" baseline="0" dirty="0"/>
                  <a:t>具体的には</a:t>
                </a:r>
                <a:r>
                  <a:rPr kumimoji="1" lang="en-US" altLang="ja-JP" baseline="0" dirty="0"/>
                  <a:t>, </a:t>
                </a:r>
                <a:r>
                  <a:rPr kumimoji="1" lang="ja-JP" altLang="en-US" baseline="0" dirty="0"/>
                  <a:t>予測した要素がすべて正解していれば </a:t>
                </a:r>
                <a:r>
                  <a:rPr kumimoji="1" lang="en-US" altLang="ja-JP" baseline="0" dirty="0"/>
                  <a:t>rank </a:t>
                </a:r>
                <a:r>
                  <a:rPr kumimoji="1" lang="ja-JP" altLang="en-US" baseline="0" dirty="0"/>
                  <a:t>はすべて </a:t>
                </a:r>
                <a:r>
                  <a:rPr kumimoji="1" lang="en-US" altLang="ja-JP" baseline="0" dirty="0"/>
                  <a:t>1 </a:t>
                </a:r>
                <a:r>
                  <a:rPr kumimoji="1" lang="ja-JP" altLang="en-US" baseline="0" dirty="0"/>
                  <a:t>となるため </a:t>
                </a:r>
                <a:r>
                  <a:rPr kumimoji="1" lang="en-US" altLang="ja-JP" baseline="0" dirty="0"/>
                  <a:t>MRR </a:t>
                </a:r>
                <a:r>
                  <a:rPr kumimoji="1" lang="ja-JP" altLang="en-US" baseline="0" dirty="0"/>
                  <a:t>は </a:t>
                </a:r>
                <a:r>
                  <a:rPr kumimoji="1" lang="en-US" altLang="ja-JP" baseline="0" dirty="0"/>
                  <a:t>1 </a:t>
                </a:r>
                <a:r>
                  <a:rPr kumimoji="1" lang="ja-JP" altLang="en-US" baseline="0" dirty="0"/>
                  <a:t>となり</a:t>
                </a:r>
                <a:r>
                  <a:rPr kumimoji="1" lang="en-US" altLang="ja-JP" baseline="0" dirty="0"/>
                  <a:t>, </a:t>
                </a:r>
                <a:r>
                  <a:rPr kumimoji="1" lang="ja-JP" altLang="en-US" baseline="0" dirty="0"/>
                  <a:t>予測した要素が </a:t>
                </a:r>
                <a:r>
                  <a:rPr kumimoji="1" lang="en-US" altLang="ja-JP" baseline="0" dirty="0"/>
                  <a:t>1 </a:t>
                </a:r>
                <a:r>
                  <a:rPr kumimoji="1" lang="ja-JP" altLang="en-US" baseline="0" dirty="0"/>
                  <a:t>位以外であれば </a:t>
                </a:r>
                <a:r>
                  <a:rPr kumimoji="1" lang="en-US" altLang="ja-JP" baseline="0" dirty="0"/>
                  <a:t>MRR </a:t>
                </a:r>
                <a:r>
                  <a:rPr kumimoji="1" lang="ja-JP" altLang="en-US" baseline="0" dirty="0"/>
                  <a:t>の値は小さくなります</a:t>
                </a:r>
                <a:r>
                  <a:rPr kumimoji="1" lang="en-US" altLang="ja-JP" baseline="0" dirty="0"/>
                  <a:t>. </a:t>
                </a:r>
              </a:p>
              <a:p>
                <a:r>
                  <a:rPr kumimoji="1" lang="en-US" altLang="ja-JP" baseline="0" dirty="0" err="1"/>
                  <a:t>Hits@k</a:t>
                </a:r>
                <a:r>
                  <a:rPr kumimoji="1" lang="en-US" altLang="ja-JP" baseline="0" dirty="0"/>
                  <a:t> </a:t>
                </a:r>
                <a:r>
                  <a:rPr kumimoji="1" lang="ja-JP" altLang="en-US" baseline="0" dirty="0"/>
                  <a:t>は上位 </a:t>
                </a:r>
                <a:r>
                  <a:rPr kumimoji="1" lang="en-US" altLang="ja-JP" baseline="0" dirty="0"/>
                  <a:t>k </a:t>
                </a:r>
                <a:r>
                  <a:rPr kumimoji="1" lang="ja-JP" altLang="en-US" baseline="0" dirty="0"/>
                  <a:t>個以内に正解が出力される割合のことで</a:t>
                </a:r>
                <a:r>
                  <a:rPr kumimoji="1" lang="en-US" altLang="ja-JP" baseline="0" dirty="0"/>
                  <a:t>, </a:t>
                </a:r>
                <a:r>
                  <a:rPr kumimoji="1" lang="ja-JP" altLang="en-US" baseline="0" dirty="0"/>
                  <a:t>本研究では </a:t>
                </a:r>
                <a:r>
                  <a:rPr kumimoji="1" lang="en-US" altLang="ja-JP" baseline="0" dirty="0"/>
                  <a:t>k=1, 3, 10 </a:t>
                </a:r>
                <a:r>
                  <a:rPr kumimoji="1" lang="ja-JP" altLang="en-US" baseline="0" dirty="0"/>
                  <a:t>で評価します</a:t>
                </a:r>
                <a:r>
                  <a:rPr kumimoji="1" lang="en-US" altLang="ja-JP" baseline="0" dirty="0"/>
                  <a:t>. </a:t>
                </a:r>
              </a:p>
              <a:p>
                <a:r>
                  <a:rPr kumimoji="1" lang="ja-JP" altLang="en-US" dirty="0"/>
                  <a:t>どちらの評価指標も値が高いほうが結果が良いとされています．</a:t>
                </a:r>
                <a:endParaRPr kumimoji="1" lang="en-US" altLang="ja-JP" dirty="0"/>
              </a:p>
              <a:p>
                <a:endParaRPr kumimoji="1" lang="en-US" altLang="ja-JP" dirty="0"/>
              </a:p>
              <a:p>
                <a:endParaRPr kumimoji="1" lang="en-US" altLang="ja-JP" dirty="0"/>
              </a:p>
              <a:p>
                <a:r>
                  <a:rPr kumimoji="1" lang="en-US" altLang="ja-JP" dirty="0"/>
                  <a:t>--Memo--</a:t>
                </a:r>
              </a:p>
              <a:p>
                <a:r>
                  <a:rPr kumimoji="1" lang="en-US" altLang="ja-JP" dirty="0"/>
                  <a:t>MRR </a:t>
                </a:r>
                <a:r>
                  <a:rPr kumimoji="1" lang="ja-JP" altLang="en-US" dirty="0"/>
                  <a:t>の詳しい説明を口頭</a:t>
                </a:r>
                <a:endParaRPr kumimoji="1" lang="en-US" altLang="ja-JP" dirty="0"/>
              </a:p>
            </p:txBody>
          </p:sp>
        </mc:Fallback>
      </mc:AlternateContent>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28</a:t>
            </a:fld>
            <a:endParaRPr kumimoji="1" lang="ja-JP" altLang="en-US"/>
          </a:p>
        </p:txBody>
      </p:sp>
    </p:spTree>
    <p:extLst>
      <p:ext uri="{BB962C8B-B14F-4D97-AF65-F5344CB8AC3E}">
        <p14:creationId xmlns:p14="http://schemas.microsoft.com/office/powerpoint/2010/main" val="4007190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 </a:t>
            </a:r>
            <a:r>
              <a:rPr kumimoji="1" lang="ja-JP" altLang="en-US" dirty="0"/>
              <a:t>はじめに</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a:t>
            </a:fld>
            <a:endParaRPr kumimoji="1" lang="ja-JP" altLang="en-US"/>
          </a:p>
        </p:txBody>
      </p:sp>
    </p:spTree>
    <p:extLst>
      <p:ext uri="{BB962C8B-B14F-4D97-AF65-F5344CB8AC3E}">
        <p14:creationId xmlns:p14="http://schemas.microsoft.com/office/powerpoint/2010/main" val="4131678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表のように</a:t>
            </a:r>
            <a:r>
              <a:rPr kumimoji="1" lang="en-US" altLang="ja-JP" dirty="0"/>
              <a:t>, </a:t>
            </a:r>
            <a:r>
              <a:rPr kumimoji="1" lang="ja-JP" altLang="en-US" dirty="0"/>
              <a:t>テストトリプルの正解テールを予測結果 </a:t>
            </a:r>
            <a:r>
              <a:rPr kumimoji="1" lang="en-US" altLang="ja-JP" dirty="0"/>
              <a:t>k, </a:t>
            </a:r>
            <a:r>
              <a:rPr kumimoji="1" lang="ja-JP" altLang="en-US" dirty="0"/>
              <a:t>テストトリプルと同じヘッド</a:t>
            </a:r>
            <a:r>
              <a:rPr kumimoji="1" lang="en-US" altLang="ja-JP" dirty="0"/>
              <a:t>, </a:t>
            </a:r>
            <a:r>
              <a:rPr kumimoji="1" lang="ja-JP" altLang="en-US" dirty="0"/>
              <a:t>リレーションをもつトリプルのテールが予測結果 </a:t>
            </a:r>
            <a:r>
              <a:rPr kumimoji="1" lang="en-US" altLang="ja-JP" dirty="0"/>
              <a:t>2, 4 </a:t>
            </a:r>
            <a:r>
              <a:rPr kumimoji="1" lang="ja-JP" altLang="en-US" dirty="0"/>
              <a:t>として存在している場合</a:t>
            </a:r>
            <a:r>
              <a:rPr kumimoji="1" lang="en-US" altLang="ja-JP" dirty="0"/>
              <a:t>, </a:t>
            </a:r>
            <a:r>
              <a:rPr kumimoji="1" lang="ja-JP" altLang="en-US" dirty="0"/>
              <a:t>予測結果 </a:t>
            </a:r>
            <a:r>
              <a:rPr kumimoji="1" lang="en-US" altLang="ja-JP" dirty="0"/>
              <a:t>2, 4 </a:t>
            </a:r>
            <a:r>
              <a:rPr kumimoji="1" lang="ja-JP" altLang="en-US" dirty="0"/>
              <a:t>はテール推定としては間違っていません</a:t>
            </a:r>
            <a:r>
              <a:rPr kumimoji="1" lang="en-US" altLang="ja-JP" dirty="0"/>
              <a:t>. </a:t>
            </a:r>
          </a:p>
          <a:p>
            <a:r>
              <a:rPr kumimoji="1" lang="ja-JP" altLang="en-US" dirty="0"/>
              <a:t>そのため</a:t>
            </a:r>
            <a:r>
              <a:rPr kumimoji="1" lang="en-US" altLang="ja-JP" dirty="0"/>
              <a:t>, </a:t>
            </a:r>
            <a:r>
              <a:rPr kumimoji="1" lang="ja-JP" altLang="en-US" dirty="0"/>
              <a:t>スコア順のとおりの </a:t>
            </a:r>
            <a:r>
              <a:rPr kumimoji="1" lang="en-US" altLang="ja-JP" dirty="0"/>
              <a:t>k </a:t>
            </a:r>
            <a:r>
              <a:rPr kumimoji="1" lang="ja-JP" altLang="en-US" dirty="0"/>
              <a:t>は</a:t>
            </a:r>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29</a:t>
            </a:fld>
            <a:endParaRPr kumimoji="1" lang="ja-JP" altLang="en-US"/>
          </a:p>
        </p:txBody>
      </p:sp>
    </p:spTree>
    <p:extLst>
      <p:ext uri="{BB962C8B-B14F-4D97-AF65-F5344CB8AC3E}">
        <p14:creationId xmlns:p14="http://schemas.microsoft.com/office/powerpoint/2010/main" val="7425623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正確なランクではないということになります</a:t>
            </a:r>
            <a:r>
              <a:rPr kumimoji="1" lang="en-US" altLang="ja-JP" dirty="0"/>
              <a:t>. </a:t>
            </a:r>
          </a:p>
          <a:p>
            <a:r>
              <a:rPr kumimoji="1" lang="ja-JP" altLang="en-US" dirty="0"/>
              <a:t>そこで</a:t>
            </a:r>
            <a:r>
              <a:rPr kumimoji="1" lang="en-US" altLang="ja-JP" dirty="0"/>
              <a:t>, </a:t>
            </a:r>
            <a:r>
              <a:rPr kumimoji="1" lang="ja-JP" altLang="en-US" dirty="0"/>
              <a:t>予測結果からテストトリプル以外の存在するトリプルのテールを除去します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30</a:t>
            </a:fld>
            <a:endParaRPr kumimoji="1" lang="ja-JP" altLang="en-US"/>
          </a:p>
        </p:txBody>
      </p:sp>
    </p:spTree>
    <p:extLst>
      <p:ext uri="{BB962C8B-B14F-4D97-AF65-F5344CB8AC3E}">
        <p14:creationId xmlns:p14="http://schemas.microsoft.com/office/powerpoint/2010/main" val="2856850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それに伴い</a:t>
            </a:r>
            <a:r>
              <a:rPr kumimoji="1" lang="en-US" altLang="ja-JP" dirty="0"/>
              <a:t>,</a:t>
            </a:r>
            <a:r>
              <a:rPr kumimoji="1" lang="ja-JP" altLang="en-US" dirty="0"/>
              <a:t> 除去したトリプルの分</a:t>
            </a:r>
            <a:r>
              <a:rPr kumimoji="1" lang="en-US" altLang="ja-JP" dirty="0"/>
              <a:t>, </a:t>
            </a:r>
            <a:r>
              <a:rPr kumimoji="1" lang="ja-JP" altLang="en-US" dirty="0"/>
              <a:t>正解している予測結果の順位を引き上げます</a:t>
            </a:r>
            <a:r>
              <a:rPr kumimoji="1" lang="en-US" altLang="ja-JP" dirty="0"/>
              <a:t>. </a:t>
            </a:r>
          </a:p>
          <a:p>
            <a:r>
              <a:rPr kumimoji="1" lang="ja-JP" altLang="en-US" dirty="0"/>
              <a:t>このようにして補正したランクを使用して</a:t>
            </a:r>
            <a:r>
              <a:rPr kumimoji="1" lang="en-US" altLang="ja-JP" dirty="0"/>
              <a:t>,</a:t>
            </a:r>
            <a:r>
              <a:rPr kumimoji="1" lang="ja-JP" altLang="en-US" dirty="0"/>
              <a:t> </a:t>
            </a:r>
            <a:r>
              <a:rPr kumimoji="1" lang="en-US" altLang="ja-JP" dirty="0"/>
              <a:t>MRR, </a:t>
            </a:r>
            <a:r>
              <a:rPr kumimoji="1" lang="en-US" altLang="ja-JP" dirty="0" err="1"/>
              <a:t>Hits@k</a:t>
            </a:r>
            <a:r>
              <a:rPr kumimoji="1" lang="en-US" altLang="ja-JP" dirty="0"/>
              <a:t> </a:t>
            </a:r>
            <a:r>
              <a:rPr kumimoji="1" lang="ja-JP" altLang="en-US" dirty="0"/>
              <a:t>を </a:t>
            </a:r>
            <a:r>
              <a:rPr kumimoji="1" lang="en-US" altLang="ja-JP" dirty="0"/>
              <a:t>Filtered MRR, Filtered </a:t>
            </a:r>
            <a:r>
              <a:rPr kumimoji="1" lang="en-US" altLang="ja-JP" dirty="0" err="1"/>
              <a:t>Hits@k</a:t>
            </a:r>
            <a:r>
              <a:rPr kumimoji="1" lang="en-US" altLang="ja-JP" dirty="0"/>
              <a:t> </a:t>
            </a:r>
            <a:r>
              <a:rPr kumimoji="1" lang="ja-JP" altLang="en-US" dirty="0"/>
              <a:t>とします</a:t>
            </a:r>
            <a:r>
              <a:rPr kumimoji="1" lang="en-US" altLang="ja-JP" dirty="0"/>
              <a:t>.  </a:t>
            </a:r>
          </a:p>
          <a:p>
            <a:endParaRPr kumimoji="1" lang="en-US" altLang="ja-JP" dirty="0"/>
          </a:p>
          <a:p>
            <a:r>
              <a:rPr kumimoji="1" lang="en-US" altLang="ja-JP" dirty="0"/>
              <a:t>--Memo--</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31</a:t>
            </a:fld>
            <a:endParaRPr kumimoji="1" lang="ja-JP" altLang="en-US"/>
          </a:p>
        </p:txBody>
      </p:sp>
    </p:spTree>
    <p:extLst>
      <p:ext uri="{BB962C8B-B14F-4D97-AF65-F5344CB8AC3E}">
        <p14:creationId xmlns:p14="http://schemas.microsoft.com/office/powerpoint/2010/main" val="3835691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上の表は訓練データ</a:t>
            </a:r>
            <a:r>
              <a:rPr kumimoji="1" lang="en-US" altLang="ja-JP" dirty="0"/>
              <a:t>, </a:t>
            </a:r>
            <a:r>
              <a:rPr kumimoji="1" lang="ja-JP" altLang="en-US" dirty="0"/>
              <a:t>検証データ</a:t>
            </a:r>
            <a:r>
              <a:rPr kumimoji="1" lang="en-US" altLang="ja-JP" dirty="0"/>
              <a:t>, </a:t>
            </a:r>
            <a:r>
              <a:rPr kumimoji="1" lang="ja-JP" altLang="en-US" dirty="0"/>
              <a:t>テストデータの内訳になっています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提案手法と</a:t>
            </a:r>
            <a:r>
              <a:rPr kumimoji="1" lang="en-US" altLang="ja-JP" dirty="0"/>
              <a:t>KG-BERT </a:t>
            </a:r>
            <a:r>
              <a:rPr kumimoji="1" lang="ja-JP" altLang="en-US" dirty="0"/>
              <a:t>で扱うデータは同じですが</a:t>
            </a:r>
            <a:r>
              <a:rPr kumimoji="1" lang="en-US" altLang="ja-JP" dirty="0"/>
              <a:t>, KG-BERT </a:t>
            </a:r>
            <a:r>
              <a:rPr kumimoji="1" lang="ja-JP" altLang="en-US" dirty="0"/>
              <a:t>は </a:t>
            </a:r>
            <a:r>
              <a:rPr kumimoji="1" lang="en-US" altLang="ja-JP" dirty="0"/>
              <a:t>1 </a:t>
            </a:r>
            <a:r>
              <a:rPr kumimoji="1" lang="ja-JP" altLang="en-US" dirty="0"/>
              <a:t>つのトリプルに対して不正解トリプルを複数生成するためデータ量が大幅に増加します</a:t>
            </a:r>
            <a:r>
              <a:rPr kumimoji="1" lang="en-US" altLang="ja-JP" dirty="0"/>
              <a:t>. </a:t>
            </a:r>
          </a:p>
          <a:p>
            <a:r>
              <a:rPr kumimoji="1" lang="ja-JP" altLang="en-US" dirty="0"/>
              <a:t>下の表は比較手法の </a:t>
            </a:r>
            <a:r>
              <a:rPr kumimoji="1" lang="en-US" altLang="ja-JP" dirty="0"/>
              <a:t>KG-BERT </a:t>
            </a:r>
            <a:r>
              <a:rPr kumimoji="1" lang="ja-JP" altLang="en-US" dirty="0"/>
              <a:t>と実験 </a:t>
            </a:r>
            <a:r>
              <a:rPr kumimoji="1" lang="en-US" altLang="ja-JP" dirty="0"/>
              <a:t>1, 2 </a:t>
            </a:r>
            <a:r>
              <a:rPr kumimoji="1" lang="ja-JP" altLang="en-US" dirty="0"/>
              <a:t>のパラメータです</a:t>
            </a:r>
            <a:r>
              <a:rPr kumimoji="1" lang="en-US" altLang="ja-JP" dirty="0"/>
              <a:t>. </a:t>
            </a:r>
          </a:p>
          <a:p>
            <a:r>
              <a:rPr kumimoji="1" lang="en-US" altLang="ja-JP" dirty="0"/>
              <a:t>KG-BERT </a:t>
            </a:r>
            <a:r>
              <a:rPr kumimoji="1" lang="ja-JP" altLang="en-US" dirty="0"/>
              <a:t>は再現実験のパラメータを示しています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32</a:t>
            </a:fld>
            <a:endParaRPr kumimoji="1" lang="ja-JP" altLang="en-US"/>
          </a:p>
        </p:txBody>
      </p:sp>
    </p:spTree>
    <p:extLst>
      <p:ext uri="{BB962C8B-B14F-4D97-AF65-F5344CB8AC3E}">
        <p14:creationId xmlns:p14="http://schemas.microsoft.com/office/powerpoint/2010/main" val="37946227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 </a:t>
            </a:r>
            <a:r>
              <a:rPr kumimoji="1" lang="ja-JP" altLang="en-US" dirty="0"/>
              <a:t>実験結果についてです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33</a:t>
            </a:fld>
            <a:endParaRPr kumimoji="1" lang="ja-JP" altLang="en-US"/>
          </a:p>
        </p:txBody>
      </p:sp>
    </p:spTree>
    <p:extLst>
      <p:ext uri="{BB962C8B-B14F-4D97-AF65-F5344CB8AC3E}">
        <p14:creationId xmlns:p14="http://schemas.microsoft.com/office/powerpoint/2010/main" val="2182966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KG-BERT </a:t>
            </a:r>
            <a:r>
              <a:rPr kumimoji="1" lang="ja-JP" altLang="en-US" dirty="0"/>
              <a:t>は文献値と再現実験の結果を示しています</a:t>
            </a:r>
            <a:r>
              <a:rPr kumimoji="1" lang="en-US" altLang="ja-JP" dirty="0"/>
              <a:t>. </a:t>
            </a:r>
          </a:p>
          <a:p>
            <a:r>
              <a:rPr kumimoji="1" lang="en-US" altLang="ja-JP" dirty="0"/>
              <a:t>KG-BERT </a:t>
            </a:r>
            <a:r>
              <a:rPr kumimoji="1" lang="ja-JP" altLang="en-US" dirty="0"/>
              <a:t>は </a:t>
            </a:r>
            <a:r>
              <a:rPr kumimoji="1" lang="en-US" altLang="ja-JP" dirty="0"/>
              <a:t>2 </a:t>
            </a:r>
            <a:r>
              <a:rPr kumimoji="1" lang="ja-JP" altLang="en-US" dirty="0"/>
              <a:t>値分類</a:t>
            </a:r>
            <a:r>
              <a:rPr kumimoji="1" lang="en-US" altLang="ja-JP" dirty="0"/>
              <a:t>, </a:t>
            </a:r>
            <a:r>
              <a:rPr kumimoji="1" lang="ja-JP" altLang="en-US" dirty="0"/>
              <a:t>実験 </a:t>
            </a:r>
            <a:r>
              <a:rPr kumimoji="1" lang="en-US" altLang="ja-JP" dirty="0"/>
              <a:t>1, 2 </a:t>
            </a:r>
            <a:r>
              <a:rPr kumimoji="1" lang="ja-JP" altLang="en-US" dirty="0"/>
              <a:t>は単語予測であり</a:t>
            </a:r>
            <a:r>
              <a:rPr kumimoji="1" lang="en-US" altLang="ja-JP" dirty="0"/>
              <a:t>, </a:t>
            </a:r>
            <a:r>
              <a:rPr kumimoji="1" lang="ja-JP" altLang="en-US" dirty="0"/>
              <a:t>タスクが完全に同じではないため単純な比較はできませんが</a:t>
            </a:r>
            <a:r>
              <a:rPr kumimoji="1" lang="en-US" altLang="ja-JP" dirty="0"/>
              <a:t>, </a:t>
            </a:r>
            <a:r>
              <a:rPr kumimoji="1" lang="ja-JP" altLang="en-US" dirty="0"/>
              <a:t>今回は数値のみをみて比較することとします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34</a:t>
            </a:fld>
            <a:endParaRPr kumimoji="1" lang="ja-JP" altLang="en-US"/>
          </a:p>
        </p:txBody>
      </p:sp>
    </p:spTree>
    <p:extLst>
      <p:ext uri="{BB962C8B-B14F-4D97-AF65-F5344CB8AC3E}">
        <p14:creationId xmlns:p14="http://schemas.microsoft.com/office/powerpoint/2010/main" val="660754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35</a:t>
            </a:fld>
            <a:endParaRPr kumimoji="1" lang="ja-JP" altLang="en-US"/>
          </a:p>
        </p:txBody>
      </p:sp>
    </p:spTree>
    <p:extLst>
      <p:ext uri="{BB962C8B-B14F-4D97-AF65-F5344CB8AC3E}">
        <p14:creationId xmlns:p14="http://schemas.microsoft.com/office/powerpoint/2010/main" val="2850803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36</a:t>
            </a:fld>
            <a:endParaRPr kumimoji="1" lang="ja-JP" altLang="en-US"/>
          </a:p>
        </p:txBody>
      </p:sp>
    </p:spTree>
    <p:extLst>
      <p:ext uri="{BB962C8B-B14F-4D97-AF65-F5344CB8AC3E}">
        <p14:creationId xmlns:p14="http://schemas.microsoft.com/office/powerpoint/2010/main" val="28497051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 </a:t>
            </a:r>
            <a:r>
              <a:rPr kumimoji="1" lang="en-US" altLang="ja-JP" dirty="0"/>
              <a:t>1 </a:t>
            </a:r>
            <a:r>
              <a:rPr kumimoji="1" lang="ja-JP" altLang="en-US" dirty="0"/>
              <a:t>について</a:t>
            </a:r>
            <a:r>
              <a:rPr kumimoji="1" lang="en-US" altLang="ja-JP" dirty="0"/>
              <a:t>, KG-BERT </a:t>
            </a:r>
            <a:r>
              <a:rPr kumimoji="1" lang="ja-JP" altLang="en-US" dirty="0"/>
              <a:t>を上回る結果となったことからテール推定に対して </a:t>
            </a:r>
            <a:r>
              <a:rPr kumimoji="1" lang="en-US" altLang="ja-JP" dirty="0"/>
              <a:t>MLM </a:t>
            </a:r>
            <a:r>
              <a:rPr kumimoji="1" lang="ja-JP" altLang="en-US" dirty="0"/>
              <a:t>は有効であることがわかりました</a:t>
            </a:r>
            <a:r>
              <a:rPr kumimoji="1" lang="en-US" altLang="ja-JP" dirty="0"/>
              <a:t>. </a:t>
            </a:r>
          </a:p>
          <a:p>
            <a:r>
              <a:rPr kumimoji="1" lang="ja-JP" altLang="en-US" dirty="0"/>
              <a:t>また</a:t>
            </a:r>
            <a:r>
              <a:rPr kumimoji="1" lang="en-US" altLang="ja-JP" dirty="0"/>
              <a:t>, Filtered MRR, Filtered </a:t>
            </a:r>
            <a:r>
              <a:rPr kumimoji="1" lang="en-US" altLang="ja-JP" dirty="0" err="1"/>
              <a:t>Hits@k</a:t>
            </a:r>
            <a:r>
              <a:rPr kumimoji="1" lang="en-US" altLang="ja-JP" dirty="0"/>
              <a:t> </a:t>
            </a:r>
            <a:r>
              <a:rPr kumimoji="1" lang="ja-JP" altLang="en-US" dirty="0"/>
              <a:t>について</a:t>
            </a:r>
            <a:r>
              <a:rPr kumimoji="1" lang="en-US" altLang="ja-JP" dirty="0"/>
              <a:t>, Filtered </a:t>
            </a:r>
            <a:r>
              <a:rPr kumimoji="1" lang="ja-JP" altLang="en-US" dirty="0"/>
              <a:t>なしの結果とほとんど変化がなかったため</a:t>
            </a:r>
            <a:r>
              <a:rPr kumimoji="1" lang="en-US" altLang="ja-JP" dirty="0"/>
              <a:t>, </a:t>
            </a:r>
            <a:r>
              <a:rPr kumimoji="1" lang="ja-JP" altLang="en-US" dirty="0"/>
              <a:t>テールの説明文の情報が結果に大きく影響していると考えられます</a:t>
            </a:r>
            <a:r>
              <a:rPr kumimoji="1" lang="en-US" altLang="ja-JP" dirty="0"/>
              <a:t>. </a:t>
            </a:r>
          </a:p>
          <a:p>
            <a:r>
              <a:rPr kumimoji="1" lang="ja-JP" altLang="en-US" dirty="0"/>
              <a:t>実験 </a:t>
            </a:r>
            <a:r>
              <a:rPr kumimoji="1" lang="en-US" altLang="ja-JP" dirty="0"/>
              <a:t>2 </a:t>
            </a:r>
            <a:r>
              <a:rPr kumimoji="1" lang="ja-JP" altLang="en-US" dirty="0"/>
              <a:t>について</a:t>
            </a:r>
            <a:r>
              <a:rPr kumimoji="1" lang="en-US" altLang="ja-JP" dirty="0"/>
              <a:t>, Hits@1 </a:t>
            </a:r>
            <a:r>
              <a:rPr kumimoji="1" lang="ja-JP" altLang="en-US" dirty="0"/>
              <a:t>は</a:t>
            </a:r>
            <a:r>
              <a:rPr kumimoji="1" lang="en-US" altLang="ja-JP" dirty="0"/>
              <a:t> KG-BERT </a:t>
            </a:r>
            <a:r>
              <a:rPr kumimoji="1" lang="ja-JP" altLang="en-US" dirty="0"/>
              <a:t>と同程度の結果となりましたが</a:t>
            </a:r>
            <a:r>
              <a:rPr kumimoji="1" lang="en-US" altLang="ja-JP" dirty="0"/>
              <a:t>, </a:t>
            </a:r>
            <a:r>
              <a:rPr kumimoji="1" lang="ja-JP" altLang="en-US" dirty="0"/>
              <a:t>他の指標では下回る結果となりました</a:t>
            </a:r>
            <a:r>
              <a:rPr kumimoji="1" lang="en-US" altLang="ja-JP" dirty="0"/>
              <a:t>. </a:t>
            </a:r>
          </a:p>
          <a:p>
            <a:r>
              <a:rPr kumimoji="1" lang="ja-JP" altLang="en-US" dirty="0"/>
              <a:t>このことより</a:t>
            </a:r>
            <a:r>
              <a:rPr kumimoji="1" lang="en-US" altLang="ja-JP" dirty="0"/>
              <a:t>, </a:t>
            </a:r>
            <a:r>
              <a:rPr kumimoji="1" lang="ja-JP" altLang="en-US" dirty="0"/>
              <a:t>ヘッドとリレーションの情報をうまく捉えられていないことがわかります</a:t>
            </a:r>
            <a:r>
              <a:rPr kumimoji="1" lang="en-US" altLang="ja-JP" dirty="0"/>
              <a:t>. </a:t>
            </a:r>
          </a:p>
          <a:p>
            <a:r>
              <a:rPr kumimoji="1" lang="ja-JP" altLang="en-US" dirty="0"/>
              <a:t>また</a:t>
            </a:r>
            <a:r>
              <a:rPr kumimoji="1" lang="en-US" altLang="ja-JP" dirty="0"/>
              <a:t>, </a:t>
            </a:r>
            <a:r>
              <a:rPr kumimoji="1" lang="ja-JP" altLang="en-US" dirty="0"/>
              <a:t>実験 </a:t>
            </a:r>
            <a:r>
              <a:rPr kumimoji="1" lang="en-US" altLang="ja-JP" dirty="0"/>
              <a:t>1 </a:t>
            </a:r>
            <a:r>
              <a:rPr kumimoji="1" lang="ja-JP" altLang="en-US" dirty="0"/>
              <a:t>と同様に</a:t>
            </a:r>
            <a:r>
              <a:rPr kumimoji="1" lang="en-US" altLang="ja-JP" dirty="0"/>
              <a:t>, Filtered MRR, Filtered </a:t>
            </a:r>
            <a:r>
              <a:rPr kumimoji="1" lang="en-US" altLang="ja-JP" dirty="0" err="1"/>
              <a:t>Hits@k</a:t>
            </a:r>
            <a:r>
              <a:rPr kumimoji="1" lang="en-US" altLang="ja-JP" dirty="0"/>
              <a:t> </a:t>
            </a:r>
            <a:r>
              <a:rPr kumimoji="1" lang="ja-JP" altLang="en-US" dirty="0"/>
              <a:t>は</a:t>
            </a:r>
            <a:r>
              <a:rPr kumimoji="1" lang="en-US" altLang="ja-JP" dirty="0"/>
              <a:t> Filtered </a:t>
            </a:r>
            <a:r>
              <a:rPr kumimoji="1" lang="ja-JP" altLang="en-US" dirty="0"/>
              <a:t>なしの結果とほとんど変化がありませんでした</a:t>
            </a:r>
            <a:r>
              <a:rPr kumimoji="1" lang="en-US" altLang="ja-JP" dirty="0"/>
              <a:t>. </a:t>
            </a:r>
          </a:p>
          <a:p>
            <a:r>
              <a:rPr kumimoji="1" lang="ja-JP" altLang="en-US" dirty="0"/>
              <a:t>そのため</a:t>
            </a:r>
            <a:r>
              <a:rPr kumimoji="1" lang="en-US" altLang="ja-JP" dirty="0"/>
              <a:t>, </a:t>
            </a:r>
            <a:r>
              <a:rPr kumimoji="1" lang="ja-JP" altLang="en-US" dirty="0"/>
              <a:t>ヘッドとリレーションの情報のみの入力ではテールの推定は難しいと考えられます</a:t>
            </a:r>
            <a:r>
              <a:rPr kumimoji="1" lang="en-US" altLang="ja-JP" dirty="0"/>
              <a:t>. </a:t>
            </a:r>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37</a:t>
            </a:fld>
            <a:endParaRPr kumimoji="1" lang="ja-JP" altLang="en-US"/>
          </a:p>
        </p:txBody>
      </p:sp>
    </p:spTree>
    <p:extLst>
      <p:ext uri="{BB962C8B-B14F-4D97-AF65-F5344CB8AC3E}">
        <p14:creationId xmlns:p14="http://schemas.microsoft.com/office/powerpoint/2010/main" val="3547333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9EA7B-D085-E260-9F8E-78E70DBD50E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3260664-F206-D33A-5227-A61381F82C0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8719486-C5A2-3A9B-63D8-1D846178CA38}"/>
              </a:ext>
            </a:extLst>
          </p:cNvPr>
          <p:cNvSpPr>
            <a:spLocks noGrp="1"/>
          </p:cNvSpPr>
          <p:nvPr>
            <p:ph type="body" idx="1"/>
          </p:nvPr>
        </p:nvSpPr>
        <p:spPr/>
        <p:txBody>
          <a:bodyPr/>
          <a:lstStyle/>
          <a:p>
            <a:r>
              <a:rPr kumimoji="1" lang="ja-JP" altLang="en-US" dirty="0"/>
              <a:t>実験 </a:t>
            </a:r>
            <a:r>
              <a:rPr kumimoji="1" lang="en-US" altLang="ja-JP" dirty="0"/>
              <a:t>1 </a:t>
            </a:r>
            <a:r>
              <a:rPr kumimoji="1" lang="ja-JP" altLang="en-US" dirty="0"/>
              <a:t>におけるテール予測結果の例を示します</a:t>
            </a:r>
            <a:r>
              <a:rPr kumimoji="1" lang="en-US" altLang="ja-JP" dirty="0"/>
              <a:t>. </a:t>
            </a:r>
          </a:p>
          <a:p>
            <a:r>
              <a:rPr kumimoji="1" lang="ja-JP" altLang="en-US" dirty="0"/>
              <a:t>ヘッドが </a:t>
            </a:r>
            <a:r>
              <a:rPr kumimoji="1" lang="en-US" altLang="ja-JP" dirty="0"/>
              <a:t>position, </a:t>
            </a:r>
            <a:r>
              <a:rPr kumimoji="1" lang="ja-JP" altLang="en-US" dirty="0"/>
              <a:t>リレーションが </a:t>
            </a:r>
            <a:r>
              <a:rPr kumimoji="1" lang="en-US" altLang="ja-JP" dirty="0"/>
              <a:t>hypernym </a:t>
            </a:r>
            <a:r>
              <a:rPr kumimoji="1" lang="ja-JP" altLang="en-US" dirty="0"/>
              <a:t>のトリプルのテールを予測します</a:t>
            </a:r>
            <a:r>
              <a:rPr kumimoji="1" lang="en-US" altLang="ja-JP" dirty="0"/>
              <a:t>. </a:t>
            </a:r>
          </a:p>
          <a:p>
            <a:r>
              <a:rPr kumimoji="1" lang="ja-JP" altLang="en-US" dirty="0"/>
              <a:t>このときの正解テールは </a:t>
            </a:r>
            <a:r>
              <a:rPr kumimoji="1" lang="en-US" altLang="ja-JP" dirty="0"/>
              <a:t>point </a:t>
            </a:r>
            <a:r>
              <a:rPr kumimoji="1" lang="ja-JP" altLang="en-US" dirty="0"/>
              <a:t>です</a:t>
            </a:r>
            <a:r>
              <a:rPr kumimoji="1" lang="en-US" altLang="ja-JP" dirty="0"/>
              <a:t>. </a:t>
            </a:r>
          </a:p>
          <a:p>
            <a:r>
              <a:rPr kumimoji="1" lang="en-US" altLang="ja-JP" dirty="0"/>
              <a:t>KG-BERT </a:t>
            </a:r>
            <a:r>
              <a:rPr kumimoji="1" lang="ja-JP" altLang="en-US" dirty="0"/>
              <a:t>では </a:t>
            </a:r>
            <a:r>
              <a:rPr kumimoji="1" lang="en-US" altLang="ja-JP" dirty="0"/>
              <a:t>situation </a:t>
            </a:r>
            <a:r>
              <a:rPr kumimoji="1" lang="ja-JP" altLang="en-US" dirty="0"/>
              <a:t>を予測して間違っていたのに対し</a:t>
            </a:r>
            <a:r>
              <a:rPr kumimoji="1" lang="en-US" altLang="ja-JP" dirty="0"/>
              <a:t>, </a:t>
            </a:r>
            <a:r>
              <a:rPr kumimoji="1" lang="ja-JP" altLang="en-US" dirty="0"/>
              <a:t>提案手法では </a:t>
            </a:r>
            <a:r>
              <a:rPr kumimoji="1" lang="en-US" altLang="ja-JP" dirty="0"/>
              <a:t>point </a:t>
            </a:r>
            <a:r>
              <a:rPr kumimoji="1" lang="ja-JP" altLang="en-US" dirty="0"/>
              <a:t>を予測して正解していました</a:t>
            </a:r>
            <a:r>
              <a:rPr kumimoji="1" lang="en-US" altLang="ja-JP" dirty="0"/>
              <a:t>. </a:t>
            </a:r>
          </a:p>
          <a:p>
            <a:r>
              <a:rPr kumimoji="1" lang="ja-JP" altLang="en-US" dirty="0"/>
              <a:t>このトリプルのヘッド</a:t>
            </a:r>
            <a:r>
              <a:rPr kumimoji="1" lang="en-US" altLang="ja-JP" dirty="0"/>
              <a:t>, </a:t>
            </a:r>
            <a:r>
              <a:rPr kumimoji="1" lang="ja-JP" altLang="en-US" dirty="0"/>
              <a:t>およびテールの説明文を示します</a:t>
            </a:r>
            <a:r>
              <a:rPr kumimoji="1" lang="en-US" altLang="ja-JP" dirty="0"/>
              <a:t>. </a:t>
            </a:r>
          </a:p>
        </p:txBody>
      </p:sp>
      <p:sp>
        <p:nvSpPr>
          <p:cNvPr id="4" name="スライド番号プレースホルダー 3">
            <a:extLst>
              <a:ext uri="{FF2B5EF4-FFF2-40B4-BE49-F238E27FC236}">
                <a16:creationId xmlns:a16="http://schemas.microsoft.com/office/drawing/2014/main" id="{41F983FC-D544-3521-41B4-FDF6E75A7EA9}"/>
              </a:ext>
            </a:extLst>
          </p:cNvPr>
          <p:cNvSpPr>
            <a:spLocks noGrp="1"/>
          </p:cNvSpPr>
          <p:nvPr>
            <p:ph type="sldNum" sz="quarter" idx="5"/>
          </p:nvPr>
        </p:nvSpPr>
        <p:spPr/>
        <p:txBody>
          <a:bodyPr/>
          <a:lstStyle/>
          <a:p>
            <a:fld id="{88CAEC29-065F-49A4-A575-989208BDA368}" type="slidenum">
              <a:rPr kumimoji="1" lang="ja-JP" altLang="en-US" smtClean="0"/>
              <a:t>38</a:t>
            </a:fld>
            <a:endParaRPr kumimoji="1" lang="ja-JP" altLang="en-US"/>
          </a:p>
        </p:txBody>
      </p:sp>
    </p:spTree>
    <p:extLst>
      <p:ext uri="{BB962C8B-B14F-4D97-AF65-F5344CB8AC3E}">
        <p14:creationId xmlns:p14="http://schemas.microsoft.com/office/powerpoint/2010/main" val="1371115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kumimoji="1" lang="ja-JP" altLang="en-US" dirty="0"/>
              <a:t>近年</a:t>
            </a:r>
            <a:r>
              <a:rPr kumimoji="1" lang="en-US" altLang="ja-JP" dirty="0"/>
              <a:t>, </a:t>
            </a:r>
            <a:r>
              <a:rPr kumimoji="1" lang="ja-JP" altLang="en-US" dirty="0"/>
              <a:t>人工知能技術は急激な発展を遂げており</a:t>
            </a:r>
            <a:r>
              <a:rPr kumimoji="1" lang="en-US" altLang="ja-JP" dirty="0"/>
              <a:t>, </a:t>
            </a:r>
            <a:r>
              <a:rPr kumimoji="1" lang="ja-JP" altLang="en-US" dirty="0"/>
              <a:t>そのなかでも人工知能の基盤技術となるナレッジグラフがさまざまな分野で活用されています</a:t>
            </a:r>
            <a:r>
              <a:rPr kumimoji="1" lang="en-US" altLang="ja-JP" dirty="0"/>
              <a:t>.</a:t>
            </a:r>
          </a:p>
          <a:p>
            <a:pPr marL="0" indent="0">
              <a:buFont typeface="Arial" panose="020B0604020202020204" pitchFamily="34" charset="0"/>
              <a:buNone/>
            </a:pPr>
            <a:r>
              <a:rPr kumimoji="1" lang="ja-JP" altLang="en-US" dirty="0"/>
              <a:t>人工知能分野では知識を機械が理解して扱う技術が必要で</a:t>
            </a:r>
            <a:r>
              <a:rPr kumimoji="1" lang="en-US" altLang="ja-JP" dirty="0"/>
              <a:t>, </a:t>
            </a:r>
            <a:r>
              <a:rPr kumimoji="1" lang="ja-JP" altLang="en-US" dirty="0"/>
              <a:t>その技術の </a:t>
            </a:r>
            <a:r>
              <a:rPr kumimoji="1" lang="en-US" altLang="ja-JP" dirty="0"/>
              <a:t>1 </a:t>
            </a:r>
            <a:r>
              <a:rPr kumimoji="1" lang="ja-JP" altLang="en-US" dirty="0"/>
              <a:t>つがナレッジグラフです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dirty="0"/>
              <a:t>この図はナレッジグラフの例で</a:t>
            </a:r>
            <a:r>
              <a:rPr kumimoji="1" lang="en-US" altLang="ja-JP" dirty="0"/>
              <a:t>,</a:t>
            </a:r>
            <a:r>
              <a:rPr kumimoji="1" lang="ja-JP" altLang="en-US" dirty="0"/>
              <a:t> 人間の知識とそれらの関係をグラフ構造で表現しています．</a:t>
            </a:r>
            <a:endParaRPr kumimoji="1" lang="en-US" altLang="ja-JP" dirty="0"/>
          </a:p>
          <a:p>
            <a:pPr marL="0" indent="0">
              <a:buFont typeface="Arial" panose="020B0604020202020204" pitchFamily="34" charset="0"/>
              <a:buNone/>
            </a:pPr>
            <a:r>
              <a:rPr kumimoji="1" lang="ja-JP" altLang="en-US" dirty="0"/>
              <a:t>しかし</a:t>
            </a:r>
            <a:r>
              <a:rPr kumimoji="1" lang="en-US" altLang="ja-JP" dirty="0"/>
              <a:t>, </a:t>
            </a:r>
            <a:r>
              <a:rPr kumimoji="1" lang="ja-JP" altLang="en-US" dirty="0"/>
              <a:t>実世界の数多くの知識とそれらの関係をすべて人手で網羅するにはコストがかかりすぎてしまいます</a:t>
            </a:r>
            <a:r>
              <a:rPr kumimoji="1" lang="en-US" altLang="ja-JP" dirty="0"/>
              <a:t>. </a:t>
            </a:r>
          </a:p>
          <a:p>
            <a:pPr marL="0" indent="0">
              <a:buFont typeface="Arial" panose="020B0604020202020204" pitchFamily="34" charset="0"/>
              <a:buNone/>
            </a:pPr>
            <a:r>
              <a:rPr kumimoji="1" lang="ja-JP" altLang="en-US" dirty="0"/>
              <a:t>そこで</a:t>
            </a:r>
            <a:r>
              <a:rPr kumimoji="1" lang="en-US" altLang="ja-JP" dirty="0"/>
              <a:t>, </a:t>
            </a:r>
            <a:r>
              <a:rPr kumimoji="1" lang="ja-JP" altLang="en-US" dirty="0"/>
              <a:t>知識間の関係を自動的に補完する手法が必要になります</a:t>
            </a:r>
            <a:r>
              <a:rPr kumimoji="1" lang="en-US" altLang="ja-JP" dirty="0"/>
              <a:t>. </a:t>
            </a:r>
          </a:p>
          <a:p>
            <a:pPr marL="0" indent="0">
              <a:buFont typeface="Arial" panose="020B0604020202020204" pitchFamily="34" charset="0"/>
              <a:buNone/>
            </a:pPr>
            <a:endParaRPr kumimoji="1" lang="en-US" altLang="ja-JP" dirty="0"/>
          </a:p>
          <a:p>
            <a:pPr marL="0" indent="0">
              <a:buFont typeface="Arial" panose="020B0604020202020204" pitchFamily="34" charset="0"/>
              <a:buNone/>
            </a:pPr>
            <a:r>
              <a:rPr kumimoji="1" lang="en-US" altLang="ja-JP" dirty="0"/>
              <a:t>--Memo—</a:t>
            </a:r>
          </a:p>
          <a:p>
            <a:pPr marL="0" indent="0">
              <a:buFont typeface="Arial" panose="020B0604020202020204" pitchFamily="34" charset="0"/>
              <a:buNone/>
            </a:pPr>
            <a:r>
              <a:rPr kumimoji="1" lang="ja-JP" altLang="en-US" dirty="0"/>
              <a:t>口頭で「人工知能で知識を理解して扱う技術が必要</a:t>
            </a:r>
            <a:r>
              <a:rPr kumimoji="1" lang="en-US" altLang="ja-JP" dirty="0"/>
              <a:t>, </a:t>
            </a:r>
            <a:r>
              <a:rPr kumimoji="1" lang="ja-JP" altLang="en-US" dirty="0"/>
              <a:t>ナレッジグラフはその技術のひとつ</a:t>
            </a:r>
            <a:r>
              <a:rPr kumimoji="1" lang="en-US" altLang="ja-JP" dirty="0"/>
              <a:t>, </a:t>
            </a:r>
            <a:r>
              <a:rPr kumimoji="1" lang="ja-JP" altLang="en-US" dirty="0"/>
              <a:t>」</a:t>
            </a:r>
            <a:endParaRPr kumimoji="1" lang="en-US" altLang="ja-JP" dirty="0"/>
          </a:p>
          <a:p>
            <a:pPr marL="0" indent="0">
              <a:buFont typeface="Arial" panose="020B0604020202020204" pitchFamily="34" charset="0"/>
              <a:buNone/>
            </a:pPr>
            <a:r>
              <a:rPr kumimoji="1" lang="ja-JP" altLang="en-US" dirty="0"/>
              <a:t>補完としてそういうものがある</a:t>
            </a:r>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3</a:t>
            </a:fld>
            <a:endParaRPr kumimoji="1" lang="ja-JP" altLang="en-US"/>
          </a:p>
        </p:txBody>
      </p:sp>
    </p:spTree>
    <p:extLst>
      <p:ext uri="{BB962C8B-B14F-4D97-AF65-F5344CB8AC3E}">
        <p14:creationId xmlns:p14="http://schemas.microsoft.com/office/powerpoint/2010/main" val="4093661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5F960-7F5F-EA8D-DC5A-319F00B3192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EBB1F43-D5C5-8217-FAEE-2DAE4A0F36B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792191-4B75-66C8-2BF7-44FBAFCE6976}"/>
              </a:ext>
            </a:extLst>
          </p:cNvPr>
          <p:cNvSpPr>
            <a:spLocks noGrp="1"/>
          </p:cNvSpPr>
          <p:nvPr>
            <p:ph type="body" idx="1"/>
          </p:nvPr>
        </p:nvSpPr>
        <p:spPr/>
        <p:txBody>
          <a:bodyPr/>
          <a:lstStyle/>
          <a:p>
            <a:r>
              <a:rPr kumimoji="1" lang="en-US" altLang="ja-JP" dirty="0"/>
              <a:t>point </a:t>
            </a:r>
            <a:r>
              <a:rPr kumimoji="1" lang="ja-JP" altLang="en-US" dirty="0"/>
              <a:t>を見出し語とするテールにおいて</a:t>
            </a:r>
            <a:r>
              <a:rPr kumimoji="1" lang="en-US" altLang="ja-JP" dirty="0"/>
              <a:t>, </a:t>
            </a:r>
            <a:r>
              <a:rPr kumimoji="1" lang="ja-JP" altLang="en-US" dirty="0"/>
              <a:t>あとに続く説明文に正解テールである </a:t>
            </a:r>
            <a:r>
              <a:rPr kumimoji="1" lang="en-US" altLang="ja-JP" dirty="0"/>
              <a:t>point </a:t>
            </a:r>
            <a:r>
              <a:rPr kumimoji="1" lang="ja-JP" altLang="en-US" dirty="0"/>
              <a:t>が含まれています</a:t>
            </a:r>
            <a:r>
              <a:rPr kumimoji="1" lang="en-US" altLang="ja-JP" dirty="0"/>
              <a:t>. </a:t>
            </a:r>
          </a:p>
          <a:p>
            <a:r>
              <a:rPr kumimoji="1" lang="ja-JP" altLang="en-US" dirty="0"/>
              <a:t>このように</a:t>
            </a:r>
            <a:r>
              <a:rPr kumimoji="1" lang="en-US" altLang="ja-JP"/>
              <a:t>, </a:t>
            </a:r>
            <a:r>
              <a:rPr kumimoji="1" lang="ja-JP" altLang="en-US"/>
              <a:t>説</a:t>
            </a:r>
            <a:r>
              <a:rPr kumimoji="1" lang="ja-JP" altLang="en-US" dirty="0"/>
              <a:t>明文にその見出し語が含まれていることによって</a:t>
            </a:r>
            <a:r>
              <a:rPr kumimoji="1" lang="en-US" altLang="ja-JP" dirty="0"/>
              <a:t>, </a:t>
            </a:r>
            <a:r>
              <a:rPr kumimoji="1" lang="ja-JP" altLang="en-US" dirty="0"/>
              <a:t>うまくテールを予測できたと考えられます</a:t>
            </a:r>
            <a:r>
              <a:rPr kumimoji="1" lang="en-US" altLang="ja-JP" dirty="0"/>
              <a:t>. </a:t>
            </a:r>
          </a:p>
        </p:txBody>
      </p:sp>
      <p:sp>
        <p:nvSpPr>
          <p:cNvPr id="4" name="スライド番号プレースホルダー 3">
            <a:extLst>
              <a:ext uri="{FF2B5EF4-FFF2-40B4-BE49-F238E27FC236}">
                <a16:creationId xmlns:a16="http://schemas.microsoft.com/office/drawing/2014/main" id="{223B08BC-E5BD-B67C-DEBE-6E3644792E30}"/>
              </a:ext>
            </a:extLst>
          </p:cNvPr>
          <p:cNvSpPr>
            <a:spLocks noGrp="1"/>
          </p:cNvSpPr>
          <p:nvPr>
            <p:ph type="sldNum" sz="quarter" idx="5"/>
          </p:nvPr>
        </p:nvSpPr>
        <p:spPr/>
        <p:txBody>
          <a:bodyPr/>
          <a:lstStyle/>
          <a:p>
            <a:fld id="{88CAEC29-065F-49A4-A575-989208BDA368}" type="slidenum">
              <a:rPr kumimoji="1" lang="ja-JP" altLang="en-US" smtClean="0"/>
              <a:t>39</a:t>
            </a:fld>
            <a:endParaRPr kumimoji="1" lang="ja-JP" altLang="en-US"/>
          </a:p>
        </p:txBody>
      </p:sp>
    </p:spTree>
    <p:extLst>
      <p:ext uri="{BB962C8B-B14F-4D97-AF65-F5344CB8AC3E}">
        <p14:creationId xmlns:p14="http://schemas.microsoft.com/office/powerpoint/2010/main" val="24151761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9EA7B-D085-E260-9F8E-78E70DBD50E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3260664-F206-D33A-5227-A61381F82C0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8719486-C5A2-3A9B-63D8-1D846178CA38}"/>
              </a:ext>
            </a:extLst>
          </p:cNvPr>
          <p:cNvSpPr>
            <a:spLocks noGrp="1"/>
          </p:cNvSpPr>
          <p:nvPr>
            <p:ph type="body" idx="1"/>
          </p:nvPr>
        </p:nvSpPr>
        <p:spPr/>
        <p:txBody>
          <a:bodyPr/>
          <a:lstStyle/>
          <a:p>
            <a:r>
              <a:rPr kumimoji="1" lang="ja-JP" altLang="en-US" dirty="0"/>
              <a:t>続いて</a:t>
            </a:r>
            <a:r>
              <a:rPr kumimoji="1" lang="en-US" altLang="ja-JP" dirty="0"/>
              <a:t>, </a:t>
            </a:r>
            <a:r>
              <a:rPr kumimoji="1" lang="ja-JP" altLang="en-US" dirty="0"/>
              <a:t>実験 </a:t>
            </a:r>
            <a:r>
              <a:rPr kumimoji="1" lang="en-US" altLang="ja-JP" dirty="0"/>
              <a:t>2 </a:t>
            </a:r>
            <a:r>
              <a:rPr kumimoji="1" lang="ja-JP" altLang="en-US" dirty="0"/>
              <a:t>におけるテール予測結果の例を示します</a:t>
            </a:r>
            <a:r>
              <a:rPr kumimoji="1" lang="en-US" altLang="ja-JP" dirty="0"/>
              <a:t>. </a:t>
            </a:r>
          </a:p>
          <a:p>
            <a:r>
              <a:rPr kumimoji="1" lang="ja-JP" altLang="en-US" dirty="0"/>
              <a:t>ヘッドが </a:t>
            </a:r>
            <a:r>
              <a:rPr kumimoji="1" lang="en-US" altLang="ja-JP" dirty="0"/>
              <a:t>evidence, </a:t>
            </a:r>
            <a:r>
              <a:rPr kumimoji="1" lang="ja-JP" altLang="en-US" dirty="0"/>
              <a:t>リレーションが </a:t>
            </a:r>
            <a:r>
              <a:rPr kumimoji="1" lang="en-US" altLang="ja-JP" dirty="0"/>
              <a:t>hypernym </a:t>
            </a:r>
            <a:r>
              <a:rPr kumimoji="1" lang="ja-JP" altLang="en-US" dirty="0"/>
              <a:t>のトリプルのテールを予測します</a:t>
            </a:r>
            <a:r>
              <a:rPr kumimoji="1" lang="en-US" altLang="ja-JP" dirty="0"/>
              <a:t>. </a:t>
            </a:r>
          </a:p>
          <a:p>
            <a:r>
              <a:rPr kumimoji="1" lang="ja-JP" altLang="en-US" dirty="0"/>
              <a:t>このときの正解テールは </a:t>
            </a:r>
            <a:r>
              <a:rPr kumimoji="1" lang="en-US" altLang="ja-JP" dirty="0"/>
              <a:t>indication </a:t>
            </a:r>
            <a:r>
              <a:rPr kumimoji="1" lang="ja-JP" altLang="en-US" dirty="0"/>
              <a:t>です</a:t>
            </a:r>
            <a:r>
              <a:rPr kumimoji="1" lang="en-US" altLang="ja-JP" dirty="0"/>
              <a:t>. </a:t>
            </a:r>
          </a:p>
          <a:p>
            <a:r>
              <a:rPr kumimoji="1" lang="en-US" altLang="ja-JP" dirty="0"/>
              <a:t>KG-BERT </a:t>
            </a:r>
            <a:r>
              <a:rPr kumimoji="1" lang="ja-JP" altLang="en-US" dirty="0"/>
              <a:t>では </a:t>
            </a:r>
            <a:r>
              <a:rPr kumimoji="1" lang="en-US" altLang="ja-JP" dirty="0"/>
              <a:t>averment </a:t>
            </a:r>
            <a:r>
              <a:rPr kumimoji="1" lang="ja-JP" altLang="en-US" dirty="0"/>
              <a:t>を予測して間違っていたのに対し</a:t>
            </a:r>
            <a:r>
              <a:rPr kumimoji="1" lang="en-US" altLang="ja-JP" dirty="0"/>
              <a:t>, </a:t>
            </a:r>
            <a:r>
              <a:rPr kumimoji="1" lang="ja-JP" altLang="en-US" dirty="0"/>
              <a:t>提案手法では </a:t>
            </a:r>
            <a:r>
              <a:rPr kumimoji="1" lang="en-US" altLang="ja-JP" dirty="0"/>
              <a:t>indication </a:t>
            </a:r>
            <a:r>
              <a:rPr kumimoji="1" lang="ja-JP" altLang="en-US" dirty="0"/>
              <a:t>を予測して正解していました</a:t>
            </a:r>
            <a:r>
              <a:rPr kumimoji="1" lang="en-US" altLang="ja-JP" dirty="0"/>
              <a:t>. </a:t>
            </a:r>
          </a:p>
          <a:p>
            <a:r>
              <a:rPr kumimoji="1" lang="ja-JP" altLang="en-US" dirty="0"/>
              <a:t>このトリプルのヘッド</a:t>
            </a:r>
            <a:r>
              <a:rPr kumimoji="1" lang="en-US" altLang="ja-JP" dirty="0"/>
              <a:t>, </a:t>
            </a:r>
            <a:r>
              <a:rPr kumimoji="1" lang="ja-JP" altLang="en-US" dirty="0"/>
              <a:t>およびテールの説明文を示します</a:t>
            </a:r>
            <a:r>
              <a:rPr kumimoji="1" lang="en-US" altLang="ja-JP" dirty="0"/>
              <a:t>. </a:t>
            </a:r>
          </a:p>
        </p:txBody>
      </p:sp>
      <p:sp>
        <p:nvSpPr>
          <p:cNvPr id="4" name="スライド番号プレースホルダー 3">
            <a:extLst>
              <a:ext uri="{FF2B5EF4-FFF2-40B4-BE49-F238E27FC236}">
                <a16:creationId xmlns:a16="http://schemas.microsoft.com/office/drawing/2014/main" id="{41F983FC-D544-3521-41B4-FDF6E75A7EA9}"/>
              </a:ext>
            </a:extLst>
          </p:cNvPr>
          <p:cNvSpPr>
            <a:spLocks noGrp="1"/>
          </p:cNvSpPr>
          <p:nvPr>
            <p:ph type="sldNum" sz="quarter" idx="5"/>
          </p:nvPr>
        </p:nvSpPr>
        <p:spPr/>
        <p:txBody>
          <a:bodyPr/>
          <a:lstStyle/>
          <a:p>
            <a:fld id="{88CAEC29-065F-49A4-A575-989208BDA368}" type="slidenum">
              <a:rPr kumimoji="1" lang="ja-JP" altLang="en-US" smtClean="0"/>
              <a:t>40</a:t>
            </a:fld>
            <a:endParaRPr kumimoji="1" lang="ja-JP" altLang="en-US"/>
          </a:p>
        </p:txBody>
      </p:sp>
    </p:spTree>
    <p:extLst>
      <p:ext uri="{BB962C8B-B14F-4D97-AF65-F5344CB8AC3E}">
        <p14:creationId xmlns:p14="http://schemas.microsoft.com/office/powerpoint/2010/main" val="18040342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5F960-7F5F-EA8D-DC5A-319F00B3192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EBB1F43-D5C5-8217-FAEE-2DAE4A0F36B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792191-4B75-66C8-2BF7-44FBAFCE6976}"/>
              </a:ext>
            </a:extLst>
          </p:cNvPr>
          <p:cNvSpPr>
            <a:spLocks noGrp="1"/>
          </p:cNvSpPr>
          <p:nvPr>
            <p:ph type="body" idx="1"/>
          </p:nvPr>
        </p:nvSpPr>
        <p:spPr/>
        <p:txBody>
          <a:bodyPr/>
          <a:lstStyle/>
          <a:p>
            <a:r>
              <a:rPr kumimoji="1" lang="en-US" altLang="ja-JP" dirty="0"/>
              <a:t>Head </a:t>
            </a:r>
            <a:r>
              <a:rPr kumimoji="1" lang="ja-JP" altLang="en-US" dirty="0"/>
              <a:t>において</a:t>
            </a:r>
            <a:r>
              <a:rPr kumimoji="1" lang="en-US" altLang="ja-JP" dirty="0"/>
              <a:t>, </a:t>
            </a:r>
            <a:r>
              <a:rPr kumimoji="1" lang="ja-JP" altLang="en-US" dirty="0"/>
              <a:t>説明文に正解テールである </a:t>
            </a:r>
            <a:r>
              <a:rPr kumimoji="1" lang="en-US" altLang="ja-JP" dirty="0"/>
              <a:t>indication </a:t>
            </a:r>
            <a:r>
              <a:rPr kumimoji="1" lang="ja-JP" altLang="en-US" dirty="0"/>
              <a:t>が含まれています</a:t>
            </a:r>
            <a:r>
              <a:rPr kumimoji="1" lang="en-US" altLang="ja-JP" dirty="0"/>
              <a:t>. </a:t>
            </a:r>
          </a:p>
          <a:p>
            <a:r>
              <a:rPr kumimoji="1" lang="ja-JP" altLang="en-US" dirty="0"/>
              <a:t>このように</a:t>
            </a:r>
            <a:r>
              <a:rPr kumimoji="1" lang="en-US" altLang="ja-JP" dirty="0"/>
              <a:t>, head </a:t>
            </a:r>
            <a:r>
              <a:rPr kumimoji="1" lang="ja-JP" altLang="en-US" dirty="0"/>
              <a:t>の説明文に予測したい </a:t>
            </a:r>
            <a:r>
              <a:rPr kumimoji="1" lang="en-US" altLang="ja-JP" dirty="0"/>
              <a:t>tail </a:t>
            </a:r>
            <a:r>
              <a:rPr kumimoji="1" lang="ja-JP" altLang="en-US" dirty="0"/>
              <a:t>の見出し語が含まれていることによって</a:t>
            </a:r>
            <a:r>
              <a:rPr kumimoji="1" lang="en-US" altLang="ja-JP" dirty="0"/>
              <a:t>, </a:t>
            </a:r>
            <a:r>
              <a:rPr kumimoji="1" lang="ja-JP" altLang="en-US" dirty="0"/>
              <a:t>うまくテールを予測できたと考えられます</a:t>
            </a:r>
            <a:r>
              <a:rPr kumimoji="1" lang="en-US" altLang="ja-JP" dirty="0"/>
              <a:t>. </a:t>
            </a:r>
          </a:p>
        </p:txBody>
      </p:sp>
      <p:sp>
        <p:nvSpPr>
          <p:cNvPr id="4" name="スライド番号プレースホルダー 3">
            <a:extLst>
              <a:ext uri="{FF2B5EF4-FFF2-40B4-BE49-F238E27FC236}">
                <a16:creationId xmlns:a16="http://schemas.microsoft.com/office/drawing/2014/main" id="{223B08BC-E5BD-B67C-DEBE-6E3644792E30}"/>
              </a:ext>
            </a:extLst>
          </p:cNvPr>
          <p:cNvSpPr>
            <a:spLocks noGrp="1"/>
          </p:cNvSpPr>
          <p:nvPr>
            <p:ph type="sldNum" sz="quarter" idx="5"/>
          </p:nvPr>
        </p:nvSpPr>
        <p:spPr/>
        <p:txBody>
          <a:bodyPr/>
          <a:lstStyle/>
          <a:p>
            <a:fld id="{88CAEC29-065F-49A4-A575-989208BDA368}" type="slidenum">
              <a:rPr kumimoji="1" lang="ja-JP" altLang="en-US" smtClean="0"/>
              <a:t>41</a:t>
            </a:fld>
            <a:endParaRPr kumimoji="1" lang="ja-JP" altLang="en-US"/>
          </a:p>
        </p:txBody>
      </p:sp>
    </p:spTree>
    <p:extLst>
      <p:ext uri="{BB962C8B-B14F-4D97-AF65-F5344CB8AC3E}">
        <p14:creationId xmlns:p14="http://schemas.microsoft.com/office/powerpoint/2010/main" val="37577163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a:t>
            </a:r>
            <a:r>
              <a:rPr kumimoji="1" lang="en-US" altLang="ja-JP" dirty="0"/>
              <a:t>, </a:t>
            </a:r>
            <a:r>
              <a:rPr kumimoji="1" lang="ja-JP" altLang="en-US" dirty="0"/>
              <a:t>まとめと今後の課題です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42</a:t>
            </a:fld>
            <a:endParaRPr kumimoji="1" lang="ja-JP" altLang="en-US"/>
          </a:p>
        </p:txBody>
      </p:sp>
    </p:spTree>
    <p:extLst>
      <p:ext uri="{BB962C8B-B14F-4D97-AF65-F5344CB8AC3E}">
        <p14:creationId xmlns:p14="http://schemas.microsoft.com/office/powerpoint/2010/main" val="2021232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 </a:t>
            </a:r>
            <a:r>
              <a:rPr kumimoji="1" lang="en-US" altLang="ja-JP" dirty="0"/>
              <a:t>BERT </a:t>
            </a:r>
            <a:r>
              <a:rPr kumimoji="1" lang="ja-JP" altLang="en-US" dirty="0"/>
              <a:t>の </a:t>
            </a:r>
            <a:r>
              <a:rPr kumimoji="1" lang="en-US" altLang="ja-JP" dirty="0"/>
              <a:t>MLM </a:t>
            </a:r>
            <a:r>
              <a:rPr kumimoji="1" lang="ja-JP" altLang="en-US" dirty="0"/>
              <a:t>を用いたナレッジグラフ補完手法を提案しました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 </a:t>
            </a:r>
            <a:r>
              <a:rPr kumimoji="1" lang="en-US" altLang="ja-JP" dirty="0"/>
              <a:t>1 </a:t>
            </a:r>
            <a:r>
              <a:rPr kumimoji="1" lang="ja-JP" altLang="en-US" dirty="0"/>
              <a:t>において既存手法の </a:t>
            </a:r>
            <a:r>
              <a:rPr kumimoji="1" lang="en-US" altLang="ja-JP" dirty="0"/>
              <a:t>KG-BERT </a:t>
            </a:r>
            <a:r>
              <a:rPr kumimoji="1" lang="ja-JP" altLang="en-US" dirty="0"/>
              <a:t>を上回る結果が得られました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これにより</a:t>
            </a:r>
            <a:r>
              <a:rPr kumimoji="1" lang="en-US" altLang="ja-JP" dirty="0"/>
              <a:t>, </a:t>
            </a:r>
            <a:r>
              <a:rPr kumimoji="1" lang="ja-JP" altLang="en-US" dirty="0"/>
              <a:t>提案手法のテール予測</a:t>
            </a:r>
            <a:r>
              <a:rPr kumimoji="1" lang="en-US" altLang="ja-JP" dirty="0"/>
              <a:t>, </a:t>
            </a:r>
            <a:r>
              <a:rPr kumimoji="1" lang="ja-JP" altLang="en-US" dirty="0"/>
              <a:t>およびナレッジグラフ補完手法における有効性が確認できました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今後の課題として </a:t>
            </a:r>
            <a:r>
              <a:rPr kumimoji="1" lang="en-US" altLang="ja-JP" dirty="0"/>
              <a:t>MLM </a:t>
            </a:r>
            <a:r>
              <a:rPr kumimoji="1" lang="ja-JP" altLang="en-US" dirty="0"/>
              <a:t>の出力候補をエンティティに限定したモデルが挙げられます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ご清聴ありがとうございました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「まとめと今後の課題はこのようになります</a:t>
            </a:r>
            <a:r>
              <a:rPr kumimoji="1" lang="en-US" altLang="ja-JP" dirty="0"/>
              <a:t>.</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WordNet </a:t>
            </a:r>
            <a:r>
              <a:rPr kumimoji="1" lang="ja-JP" altLang="en-US" dirty="0"/>
              <a:t>内の単語に限定した場合の検証（</a:t>
            </a:r>
            <a:r>
              <a:rPr kumimoji="1" lang="en-US" altLang="ja-JP" dirty="0"/>
              <a:t>WN</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WN</a:t>
            </a:r>
            <a:r>
              <a:rPr kumimoji="1" lang="ja-JP" altLang="en-US" dirty="0"/>
              <a:t>以外の知識構造の見出し語を使った</a:t>
            </a:r>
            <a:r>
              <a:rPr kumimoji="1" lang="en-US" altLang="ja-JP" dirty="0"/>
              <a:t>WN</a:t>
            </a:r>
            <a:r>
              <a:rPr kumimoji="1" lang="ja-JP" altLang="en-US" dirty="0"/>
              <a:t>の知識の補完での検証</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本研究では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よりテール推定が容易なタスク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同等のタスクとして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を用いてテールの推定をしました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一部の結果では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と同程度</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もしくは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を上回る結果となりました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また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Knowledge Graph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補完手法における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の有効性が確認できました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prstClr val="black"/>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43</a:t>
            </a:fld>
            <a:endParaRPr kumimoji="1" lang="ja-JP" altLang="en-US"/>
          </a:p>
        </p:txBody>
      </p:sp>
    </p:spTree>
    <p:extLst>
      <p:ext uri="{BB962C8B-B14F-4D97-AF65-F5344CB8AC3E}">
        <p14:creationId xmlns:p14="http://schemas.microsoft.com/office/powerpoint/2010/main" val="2254418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r>
              <a:rPr kumimoji="1" lang="en-US" altLang="ja-JP" dirty="0"/>
              <a:t>. </a:t>
            </a:r>
          </a:p>
          <a:p>
            <a:endParaRPr kumimoji="1" lang="en-US" altLang="ja-JP" dirty="0"/>
          </a:p>
          <a:p>
            <a:endParaRPr kumimoji="1" lang="en-US" altLang="ja-JP" dirty="0"/>
          </a:p>
          <a:p>
            <a:r>
              <a:rPr kumimoji="1" lang="ja-JP" altLang="en-US" dirty="0"/>
              <a:t>・オリジナリティ</a:t>
            </a:r>
            <a:endParaRPr kumimoji="1" lang="en-US" altLang="ja-JP" dirty="0"/>
          </a:p>
          <a:p>
            <a:endParaRPr kumimoji="1" lang="en-US" altLang="ja-JP" dirty="0"/>
          </a:p>
          <a:p>
            <a:endParaRPr kumimoji="1" lang="en-US" altLang="ja-JP" dirty="0"/>
          </a:p>
          <a:p>
            <a:r>
              <a:rPr kumimoji="1" lang="ja-JP" altLang="en-US" dirty="0"/>
              <a:t>・大変</a:t>
            </a:r>
            <a:endParaRPr kumimoji="1" lang="en-US" altLang="ja-JP" dirty="0"/>
          </a:p>
          <a:p>
            <a:endParaRPr kumimoji="1" lang="en-US" altLang="ja-JP" dirty="0"/>
          </a:p>
          <a:p>
            <a:endParaRPr kumimoji="1" lang="en-US" altLang="ja-JP" dirty="0"/>
          </a:p>
          <a:p>
            <a:r>
              <a:rPr kumimoji="1" lang="ja-JP" altLang="en-US" dirty="0"/>
              <a:t>・展望</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44</a:t>
            </a:fld>
            <a:endParaRPr kumimoji="1" lang="ja-JP" altLang="en-US"/>
          </a:p>
        </p:txBody>
      </p:sp>
    </p:spTree>
    <p:extLst>
      <p:ext uri="{BB962C8B-B14F-4D97-AF65-F5344CB8AC3E}">
        <p14:creationId xmlns:p14="http://schemas.microsoft.com/office/powerpoint/2010/main" val="32801133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学習データ</a:t>
            </a:r>
            <a:endParaRPr kumimoji="1" lang="en-US" altLang="ja-JP" dirty="0"/>
          </a:p>
          <a:p>
            <a:r>
              <a:rPr kumimoji="1" lang="ja-JP" altLang="en-US" dirty="0"/>
              <a:t>リレーションのリスト</a:t>
            </a:r>
            <a:endParaRPr kumimoji="1" lang="en-US" altLang="ja-JP" dirty="0"/>
          </a:p>
          <a:p>
            <a:r>
              <a:rPr kumimoji="1" lang="ja-JP" altLang="en-US" dirty="0"/>
              <a:t>説明文に見出し語が含まれない例</a:t>
            </a:r>
            <a:endParaRPr kumimoji="1" lang="en-US" altLang="ja-JP" dirty="0"/>
          </a:p>
          <a:p>
            <a:endParaRPr kumimoji="1" lang="en-US" altLang="ja-JP" dirty="0"/>
          </a:p>
          <a:p>
            <a:r>
              <a:rPr kumimoji="1" lang="ja-JP" altLang="en-US" dirty="0"/>
              <a:t>予測結果が人間の目で納得できるものかどうか</a:t>
            </a:r>
            <a:endParaRPr kumimoji="1" lang="en-US" altLang="ja-JP" dirty="0"/>
          </a:p>
          <a:p>
            <a:r>
              <a:rPr kumimoji="1" lang="en-US" altLang="ja-JP" dirty="0" err="1"/>
              <a:t>Filltered</a:t>
            </a:r>
            <a:r>
              <a:rPr kumimoji="1" lang="en-US" altLang="ja-JP" dirty="0"/>
              <a:t> </a:t>
            </a:r>
            <a:r>
              <a:rPr kumimoji="1" lang="ja-JP" altLang="en-US" dirty="0"/>
              <a:t>で押し上げられたもの</a:t>
            </a:r>
            <a:endParaRPr kumimoji="1" lang="en-US" altLang="ja-JP" dirty="0"/>
          </a:p>
          <a:p>
            <a:r>
              <a:rPr kumimoji="1" lang="en-US" altLang="ja-JP" dirty="0"/>
              <a:t>Poodle dog </a:t>
            </a:r>
            <a:r>
              <a:rPr kumimoji="1" lang="ja-JP" altLang="en-US" dirty="0"/>
              <a:t>→ </a:t>
            </a:r>
            <a:r>
              <a:rPr kumimoji="1" lang="en-US" altLang="ja-JP" dirty="0"/>
              <a:t>mammal</a:t>
            </a:r>
          </a:p>
          <a:p>
            <a:endParaRPr kumimoji="1" lang="en-US" altLang="ja-JP" dirty="0"/>
          </a:p>
          <a:p>
            <a:r>
              <a:rPr kumimoji="1" lang="ja-JP" altLang="en-US" dirty="0"/>
              <a:t>先行研究の調査</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45</a:t>
            </a:fld>
            <a:endParaRPr kumimoji="1" lang="ja-JP" altLang="en-US"/>
          </a:p>
        </p:txBody>
      </p:sp>
    </p:spTree>
    <p:extLst>
      <p:ext uri="{BB962C8B-B14F-4D97-AF65-F5344CB8AC3E}">
        <p14:creationId xmlns:p14="http://schemas.microsoft.com/office/powerpoint/2010/main" val="34470720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 </a:t>
            </a:r>
            <a:r>
              <a:rPr kumimoji="1" lang="en-US" altLang="ja-JP" dirty="0"/>
              <a:t>BERT </a:t>
            </a:r>
            <a:r>
              <a:rPr kumimoji="1" lang="ja-JP" altLang="en-US" dirty="0"/>
              <a:t>の </a:t>
            </a:r>
            <a:r>
              <a:rPr kumimoji="1" lang="en-US" altLang="ja-JP" dirty="0"/>
              <a:t>MLM </a:t>
            </a:r>
            <a:r>
              <a:rPr kumimoji="1" lang="ja-JP" altLang="en-US" dirty="0"/>
              <a:t>を用いたナレッジグラフ補完手法を提案しました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 </a:t>
            </a:r>
            <a:r>
              <a:rPr kumimoji="1" lang="en-US" altLang="ja-JP" dirty="0"/>
              <a:t>1 </a:t>
            </a:r>
            <a:r>
              <a:rPr kumimoji="1" lang="ja-JP" altLang="en-US" dirty="0"/>
              <a:t>において既存手法の </a:t>
            </a:r>
            <a:r>
              <a:rPr kumimoji="1" lang="en-US" altLang="ja-JP" dirty="0"/>
              <a:t>KG-BERT </a:t>
            </a:r>
            <a:r>
              <a:rPr kumimoji="1" lang="ja-JP" altLang="en-US" dirty="0"/>
              <a:t>を上回る結果が得られました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これにより</a:t>
            </a:r>
            <a:r>
              <a:rPr kumimoji="1" lang="en-US" altLang="ja-JP" dirty="0"/>
              <a:t>, </a:t>
            </a:r>
            <a:r>
              <a:rPr kumimoji="1" lang="ja-JP" altLang="en-US" dirty="0"/>
              <a:t>提案手法のテール予測</a:t>
            </a:r>
            <a:r>
              <a:rPr kumimoji="1" lang="en-US" altLang="ja-JP" dirty="0"/>
              <a:t>, </a:t>
            </a:r>
            <a:r>
              <a:rPr kumimoji="1" lang="ja-JP" altLang="en-US" dirty="0"/>
              <a:t>およびナレッジグラフ補完手法における有効性が確認できました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今後の課題として </a:t>
            </a:r>
            <a:r>
              <a:rPr kumimoji="1" lang="en-US" altLang="ja-JP" dirty="0"/>
              <a:t>MLM </a:t>
            </a:r>
            <a:r>
              <a:rPr kumimoji="1" lang="ja-JP" altLang="en-US" dirty="0"/>
              <a:t>の出力候補をエンティティに限定したモデルが挙げられます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「まとめと今後の課題はこのようになります</a:t>
            </a:r>
            <a:r>
              <a:rPr kumimoji="1" lang="en-US" altLang="ja-JP" dirty="0"/>
              <a:t>.</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数値の記述</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下</a:t>
            </a:r>
            <a:r>
              <a:rPr kumimoji="1" lang="en-US" altLang="ja-JP" dirty="0"/>
              <a:t>3</a:t>
            </a:r>
            <a:r>
              <a:rPr kumimoji="1" lang="ja-JP" altLang="en-US" dirty="0"/>
              <a:t>行をまとめる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a:t>
            </a:r>
            <a:r>
              <a:rPr kumimoji="1" lang="en-US" altLang="ja-JP" dirty="0"/>
              <a:t>2</a:t>
            </a:r>
            <a:r>
              <a:rPr kumimoji="1" lang="ja-JP" altLang="en-US" dirty="0"/>
              <a:t>は触れない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本研究では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よりテール推定が容易なタスク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同等のタスクとして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を用いてテールの推定をしました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一部の結果では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と同程度</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もしくは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を上回る結果となりました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また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Knowledge Graph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補完手法における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の有効性が確認できました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prstClr val="black"/>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46</a:t>
            </a:fld>
            <a:endParaRPr kumimoji="1" lang="ja-JP" altLang="en-US"/>
          </a:p>
        </p:txBody>
      </p:sp>
    </p:spTree>
    <p:extLst>
      <p:ext uri="{BB962C8B-B14F-4D97-AF65-F5344CB8AC3E}">
        <p14:creationId xmlns:p14="http://schemas.microsoft.com/office/powerpoint/2010/main" val="36623103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 </a:t>
            </a:r>
            <a:r>
              <a:rPr kumimoji="1" lang="en-US" altLang="ja-JP" dirty="0"/>
              <a:t>BERT </a:t>
            </a:r>
            <a:r>
              <a:rPr kumimoji="1" lang="ja-JP" altLang="en-US" dirty="0"/>
              <a:t>の </a:t>
            </a:r>
            <a:r>
              <a:rPr kumimoji="1" lang="en-US" altLang="ja-JP" dirty="0"/>
              <a:t>MLM </a:t>
            </a:r>
            <a:r>
              <a:rPr kumimoji="1" lang="ja-JP" altLang="en-US" dirty="0"/>
              <a:t>を用いたナレッジグラフ補完手法を提案しました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 </a:t>
            </a:r>
            <a:r>
              <a:rPr kumimoji="1" lang="en-US" altLang="ja-JP" dirty="0"/>
              <a:t>1 </a:t>
            </a:r>
            <a:r>
              <a:rPr kumimoji="1" lang="ja-JP" altLang="en-US" dirty="0"/>
              <a:t>において既存手法の </a:t>
            </a:r>
            <a:r>
              <a:rPr kumimoji="1" lang="en-US" altLang="ja-JP" dirty="0"/>
              <a:t>KG-BERT </a:t>
            </a:r>
            <a:r>
              <a:rPr kumimoji="1" lang="ja-JP" altLang="en-US" dirty="0"/>
              <a:t>を上回る結果が得られました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これにより</a:t>
            </a:r>
            <a:r>
              <a:rPr kumimoji="1" lang="en-US" altLang="ja-JP" dirty="0"/>
              <a:t>, </a:t>
            </a:r>
            <a:r>
              <a:rPr kumimoji="1" lang="ja-JP" altLang="en-US" dirty="0"/>
              <a:t>提案手法のテール予測</a:t>
            </a:r>
            <a:r>
              <a:rPr kumimoji="1" lang="en-US" altLang="ja-JP" dirty="0"/>
              <a:t>, </a:t>
            </a:r>
            <a:r>
              <a:rPr kumimoji="1" lang="ja-JP" altLang="en-US" dirty="0"/>
              <a:t>およびナレッジグラフ補完手法における有効性が確認できました</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今後の課題として </a:t>
            </a:r>
            <a:r>
              <a:rPr kumimoji="1" lang="en-US" altLang="ja-JP" dirty="0"/>
              <a:t>MLM </a:t>
            </a:r>
            <a:r>
              <a:rPr kumimoji="1" lang="ja-JP" altLang="en-US" dirty="0"/>
              <a:t>の出力候補をエンティティに限定したモデルが挙げられます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「今後の課題はこのようになります</a:t>
            </a:r>
            <a:r>
              <a:rPr kumimoji="1" lang="en-US" altLang="ja-JP" dirty="0"/>
              <a:t>.</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本研究では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よりテール推定が容易なタスク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同等のタスクとして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を用いてテールの推定をしました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一部の結果では</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と同程度</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もしくは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を上回る結果となりました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また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Knowledge Graph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補完手法における </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1200" dirty="0">
                <a:solidFill>
                  <a:prstClr val="black"/>
                </a:solidFill>
                <a:latin typeface="ＭＳ Ｐゴシック" panose="020B0600070205080204" pitchFamily="50" charset="-128"/>
                <a:ea typeface="ＭＳ Ｐゴシック" panose="020B0600070205080204" pitchFamily="50" charset="-128"/>
              </a:rPr>
              <a:t>の有効性が確認できました</a:t>
            </a:r>
            <a:r>
              <a:rPr kumimoji="1" lang="en-US" altLang="ja-JP" sz="1200" dirty="0">
                <a:solidFill>
                  <a:prstClr val="black"/>
                </a:solidFill>
                <a:latin typeface="ＭＳ Ｐゴシック" panose="020B0600070205080204" pitchFamily="50" charset="-128"/>
                <a:ea typeface="ＭＳ Ｐゴシック" panose="020B0600070205080204" pitchFamily="50"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solidFill>
                <a:prstClr val="black"/>
              </a:solidFill>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47</a:t>
            </a:fld>
            <a:endParaRPr kumimoji="1" lang="ja-JP" altLang="en-US"/>
          </a:p>
        </p:txBody>
      </p:sp>
    </p:spTree>
    <p:extLst>
      <p:ext uri="{BB962C8B-B14F-4D97-AF65-F5344CB8AC3E}">
        <p14:creationId xmlns:p14="http://schemas.microsoft.com/office/powerpoint/2010/main" val="3645056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先の結果から </a:t>
            </a:r>
            <a:r>
              <a:rPr kumimoji="1" lang="en-US" altLang="ja-JP" dirty="0"/>
              <a:t>BERT </a:t>
            </a:r>
            <a:r>
              <a:rPr kumimoji="1" lang="ja-JP" altLang="en-US" dirty="0"/>
              <a:t>の </a:t>
            </a:r>
            <a:r>
              <a:rPr kumimoji="1" lang="en-US" altLang="ja-JP" dirty="0"/>
              <a:t>MLM </a:t>
            </a:r>
            <a:r>
              <a:rPr kumimoji="1" lang="ja-JP" altLang="en-US" dirty="0"/>
              <a:t>はナレッジグラフ補完手法として有効であることがわかりました</a:t>
            </a:r>
            <a:r>
              <a:rPr kumimoji="1" lang="en-US" altLang="ja-JP" dirty="0"/>
              <a:t>. </a:t>
            </a:r>
          </a:p>
          <a:p>
            <a:r>
              <a:rPr kumimoji="1" lang="ja-JP" altLang="en-US" dirty="0"/>
              <a:t>本研究では</a:t>
            </a:r>
            <a:r>
              <a:rPr kumimoji="1" lang="en-US" altLang="ja-JP" dirty="0"/>
              <a:t>, MLM </a:t>
            </a:r>
            <a:r>
              <a:rPr kumimoji="1" lang="ja-JP" altLang="en-US" dirty="0"/>
              <a:t>の出力候補が </a:t>
            </a:r>
            <a:r>
              <a:rPr kumimoji="1" lang="en-US" altLang="ja-JP" dirty="0"/>
              <a:t>BERT </a:t>
            </a:r>
            <a:r>
              <a:rPr kumimoji="1" lang="ja-JP" altLang="en-US" dirty="0"/>
              <a:t>に登録されているすべての単語となっており</a:t>
            </a:r>
            <a:r>
              <a:rPr kumimoji="1" lang="en-US" altLang="ja-JP" dirty="0"/>
              <a:t>, </a:t>
            </a:r>
            <a:r>
              <a:rPr kumimoji="1" lang="ja-JP" altLang="en-US" dirty="0"/>
              <a:t>テールの予測結果がエンティティとして存在しない可能性がありました</a:t>
            </a:r>
            <a:r>
              <a:rPr kumimoji="1" lang="en-US" altLang="ja-JP" dirty="0"/>
              <a:t>. </a:t>
            </a:r>
          </a:p>
          <a:p>
            <a:r>
              <a:rPr kumimoji="1" lang="ja-JP" altLang="en-US" dirty="0"/>
              <a:t>そこで</a:t>
            </a:r>
            <a:r>
              <a:rPr kumimoji="1" lang="en-US" altLang="ja-JP" dirty="0"/>
              <a:t>, MLM </a:t>
            </a:r>
            <a:r>
              <a:rPr kumimoji="1" lang="ja-JP" altLang="en-US" dirty="0"/>
              <a:t>の出力候補をデータセット内のエンティティに限定したモデルを検討していきます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50</a:t>
            </a:fld>
            <a:endParaRPr kumimoji="1" lang="ja-JP" altLang="en-US"/>
          </a:p>
        </p:txBody>
      </p:sp>
    </p:spTree>
    <p:extLst>
      <p:ext uri="{BB962C8B-B14F-4D97-AF65-F5344CB8AC3E}">
        <p14:creationId xmlns:p14="http://schemas.microsoft.com/office/powerpoint/2010/main" val="2640407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kumimoji="1" lang="ja-JP" altLang="en-US" dirty="0"/>
              <a:t>補完手法としては</a:t>
            </a:r>
            <a:r>
              <a:rPr kumimoji="1" lang="en-US" altLang="ja-JP" dirty="0"/>
              <a:t>, 2</a:t>
            </a:r>
            <a:r>
              <a:rPr kumimoji="1" lang="ja-JP" altLang="en-US" dirty="0"/>
              <a:t> つの知識の関係性に注目して要素を予測する手法があります</a:t>
            </a:r>
            <a:r>
              <a:rPr kumimoji="1" lang="en-US" altLang="ja-JP" dirty="0"/>
              <a:t>. </a:t>
            </a:r>
          </a:p>
          <a:p>
            <a:pPr marL="0" indent="0">
              <a:buFont typeface="Arial" panose="020B0604020202020204" pitchFamily="34" charset="0"/>
              <a:buNone/>
            </a:pPr>
            <a:r>
              <a:rPr kumimoji="1" lang="ja-JP" altLang="en-US" dirty="0"/>
              <a:t>例えばこの図において</a:t>
            </a:r>
            <a:r>
              <a:rPr kumimoji="1" lang="en-US" altLang="ja-JP" dirty="0"/>
              <a:t>, </a:t>
            </a:r>
            <a:r>
              <a:rPr kumimoji="1" lang="ja-JP" altLang="en-US" dirty="0"/>
              <a:t>テレフォンセット と </a:t>
            </a:r>
            <a:r>
              <a:rPr kumimoji="1" lang="en-US" altLang="ja-JP" dirty="0"/>
              <a:t>has part </a:t>
            </a:r>
            <a:r>
              <a:rPr kumimoji="1" lang="ja-JP" altLang="en-US" dirty="0"/>
              <a:t>の関係にあるものは何かを予測することでナレッジグラフを補完します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4</a:t>
            </a:fld>
            <a:endParaRPr kumimoji="1" lang="ja-JP" altLang="en-US"/>
          </a:p>
        </p:txBody>
      </p:sp>
    </p:spTree>
    <p:extLst>
      <p:ext uri="{BB962C8B-B14F-4D97-AF65-F5344CB8AC3E}">
        <p14:creationId xmlns:p14="http://schemas.microsoft.com/office/powerpoint/2010/main" val="13499755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64084-F9C3-F85A-B277-88E0C03D5C1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312182B-BB73-2B2E-7664-AF694767A13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449605E-45F0-FCDA-126F-D6D52105163F}"/>
              </a:ext>
            </a:extLst>
          </p:cNvPr>
          <p:cNvSpPr>
            <a:spLocks noGrp="1"/>
          </p:cNvSpPr>
          <p:nvPr>
            <p:ph type="body" idx="1"/>
          </p:nvPr>
        </p:nvSpPr>
        <p:spPr/>
        <p:txBody>
          <a:bodyPr/>
          <a:lstStyle/>
          <a:p>
            <a:r>
              <a:rPr kumimoji="1" lang="en-US" altLang="ja-JP" dirty="0"/>
              <a:t>300 </a:t>
            </a:r>
            <a:r>
              <a:rPr kumimoji="1" lang="ja-JP" altLang="en-US" dirty="0"/>
              <a:t>位まで予測するが</a:t>
            </a:r>
            <a:r>
              <a:rPr kumimoji="1" lang="en-US" altLang="ja-JP" dirty="0"/>
              <a:t>, </a:t>
            </a:r>
            <a:r>
              <a:rPr kumimoji="1" lang="ja-JP" altLang="en-US" dirty="0"/>
              <a:t>予測できなかった</a:t>
            </a:r>
            <a:r>
              <a:rPr kumimoji="1" lang="en-US" altLang="ja-JP" dirty="0"/>
              <a:t>. </a:t>
            </a:r>
          </a:p>
        </p:txBody>
      </p:sp>
      <p:sp>
        <p:nvSpPr>
          <p:cNvPr id="4" name="スライド番号プレースホルダー 3">
            <a:extLst>
              <a:ext uri="{FF2B5EF4-FFF2-40B4-BE49-F238E27FC236}">
                <a16:creationId xmlns:a16="http://schemas.microsoft.com/office/drawing/2014/main" id="{8144E7F0-9092-CE58-F7CA-0BB382013957}"/>
              </a:ext>
            </a:extLst>
          </p:cNvPr>
          <p:cNvSpPr>
            <a:spLocks noGrp="1"/>
          </p:cNvSpPr>
          <p:nvPr>
            <p:ph type="sldNum" sz="quarter" idx="5"/>
          </p:nvPr>
        </p:nvSpPr>
        <p:spPr/>
        <p:txBody>
          <a:bodyPr/>
          <a:lstStyle/>
          <a:p>
            <a:fld id="{88CAEC29-065F-49A4-A575-989208BDA368}" type="slidenum">
              <a:rPr kumimoji="1" lang="ja-JP" altLang="en-US" smtClean="0"/>
              <a:t>51</a:t>
            </a:fld>
            <a:endParaRPr kumimoji="1" lang="ja-JP" altLang="en-US"/>
          </a:p>
        </p:txBody>
      </p:sp>
    </p:spTree>
    <p:extLst>
      <p:ext uri="{BB962C8B-B14F-4D97-AF65-F5344CB8AC3E}">
        <p14:creationId xmlns:p14="http://schemas.microsoft.com/office/powerpoint/2010/main" val="40525610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E4895-1A07-23D0-71DD-8818476EF8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AA25E00-2279-7CB7-8D3C-7879AC76722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0077A9A-56B0-E617-AD98-D3A356C65ADE}"/>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2D5F90D-3B3A-7148-9CDA-8580C272E1AC}"/>
              </a:ext>
            </a:extLst>
          </p:cNvPr>
          <p:cNvSpPr>
            <a:spLocks noGrp="1"/>
          </p:cNvSpPr>
          <p:nvPr>
            <p:ph type="sldNum" sz="quarter" idx="5"/>
          </p:nvPr>
        </p:nvSpPr>
        <p:spPr/>
        <p:txBody>
          <a:bodyPr/>
          <a:lstStyle/>
          <a:p>
            <a:fld id="{88CAEC29-065F-49A4-A575-989208BDA368}" type="slidenum">
              <a:rPr kumimoji="1" lang="ja-JP" altLang="en-US" smtClean="0"/>
              <a:t>52</a:t>
            </a:fld>
            <a:endParaRPr kumimoji="1" lang="ja-JP" altLang="en-US"/>
          </a:p>
        </p:txBody>
      </p:sp>
    </p:spTree>
    <p:extLst>
      <p:ext uri="{BB962C8B-B14F-4D97-AF65-F5344CB8AC3E}">
        <p14:creationId xmlns:p14="http://schemas.microsoft.com/office/powerpoint/2010/main" val="35676481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E07A7-5B33-F811-0852-8AE85185020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00BDA51-6A85-CDCE-627F-B4703012A07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F22C59-2305-900E-11B7-55795862FF00}"/>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B9022E76-DB09-9379-0B3E-01D3129BACFA}"/>
              </a:ext>
            </a:extLst>
          </p:cNvPr>
          <p:cNvSpPr>
            <a:spLocks noGrp="1"/>
          </p:cNvSpPr>
          <p:nvPr>
            <p:ph type="sldNum" sz="quarter" idx="5"/>
          </p:nvPr>
        </p:nvSpPr>
        <p:spPr/>
        <p:txBody>
          <a:bodyPr/>
          <a:lstStyle/>
          <a:p>
            <a:fld id="{88CAEC29-065F-49A4-A575-989208BDA368}" type="slidenum">
              <a:rPr kumimoji="1" lang="ja-JP" altLang="en-US" smtClean="0"/>
              <a:t>53</a:t>
            </a:fld>
            <a:endParaRPr kumimoji="1" lang="ja-JP" altLang="en-US"/>
          </a:p>
        </p:txBody>
      </p:sp>
    </p:spTree>
    <p:extLst>
      <p:ext uri="{BB962C8B-B14F-4D97-AF65-F5344CB8AC3E}">
        <p14:creationId xmlns:p14="http://schemas.microsoft.com/office/powerpoint/2010/main" val="1795531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8DB3E-247E-F9A9-A37D-FA092C9F057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FD839D9-77C2-C20D-1D3C-6A03BB931A5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350543-C08B-2863-90A2-ED71728DBB2A}"/>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34308E69-47F8-96F3-8E83-25B8893CEB9F}"/>
              </a:ext>
            </a:extLst>
          </p:cNvPr>
          <p:cNvSpPr>
            <a:spLocks noGrp="1"/>
          </p:cNvSpPr>
          <p:nvPr>
            <p:ph type="sldNum" sz="quarter" idx="5"/>
          </p:nvPr>
        </p:nvSpPr>
        <p:spPr/>
        <p:txBody>
          <a:bodyPr/>
          <a:lstStyle/>
          <a:p>
            <a:fld id="{88CAEC29-065F-49A4-A575-989208BDA368}" type="slidenum">
              <a:rPr kumimoji="1" lang="ja-JP" altLang="en-US" smtClean="0"/>
              <a:t>54</a:t>
            </a:fld>
            <a:endParaRPr kumimoji="1" lang="ja-JP" altLang="en-US"/>
          </a:p>
        </p:txBody>
      </p:sp>
    </p:spTree>
    <p:extLst>
      <p:ext uri="{BB962C8B-B14F-4D97-AF65-F5344CB8AC3E}">
        <p14:creationId xmlns:p14="http://schemas.microsoft.com/office/powerpoint/2010/main" val="12911774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61019-5641-0683-C36C-339031020A5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6E84C83-7197-EB54-0D7A-4A43C9BD9D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EEC49BE-E67F-9D61-E937-4B0066E73188}"/>
              </a:ext>
            </a:extLst>
          </p:cNvPr>
          <p:cNvSpPr>
            <a:spLocks noGrp="1"/>
          </p:cNvSpPr>
          <p:nvPr>
            <p:ph type="body" idx="1"/>
          </p:nvPr>
        </p:nvSpPr>
        <p:spPr/>
        <p:txBody>
          <a:bodyPr/>
          <a:lstStyle/>
          <a:p>
            <a:r>
              <a:rPr kumimoji="1" lang="ja-JP" altLang="en-US" dirty="0"/>
              <a:t>ナレッジグラフとは</a:t>
            </a:r>
            <a:r>
              <a:rPr kumimoji="1" lang="en-US" altLang="ja-JP" dirty="0"/>
              <a:t>, </a:t>
            </a:r>
            <a:r>
              <a:rPr kumimoji="1" lang="ja-JP" altLang="en-US" dirty="0"/>
              <a:t>さまざまな知識を体系的に連結し</a:t>
            </a:r>
            <a:r>
              <a:rPr kumimoji="1" lang="en-US" altLang="ja-JP" dirty="0"/>
              <a:t>, </a:t>
            </a:r>
            <a:r>
              <a:rPr kumimoji="1" lang="ja-JP" altLang="en-US" dirty="0"/>
              <a:t>その関係をグラフ構造として表した知識のネットワークのことです</a:t>
            </a:r>
            <a:r>
              <a:rPr kumimoji="1" lang="en-US" altLang="ja-JP" dirty="0"/>
              <a:t>. </a:t>
            </a:r>
          </a:p>
          <a:p>
            <a:r>
              <a:rPr kumimoji="1" lang="ja-JP" altLang="en-US" dirty="0"/>
              <a:t>図のように</a:t>
            </a:r>
            <a:r>
              <a:rPr kumimoji="1" lang="en-US" altLang="ja-JP" dirty="0"/>
              <a:t>, </a:t>
            </a:r>
            <a:r>
              <a:rPr kumimoji="1" lang="ja-JP" altLang="en-US" dirty="0"/>
              <a:t>ノードをエンティティ、エッジをリレーションとして有向グラフで表されます</a:t>
            </a:r>
            <a:r>
              <a:rPr kumimoji="1" lang="en-US" altLang="ja-JP" dirty="0"/>
              <a:t>.</a:t>
            </a:r>
            <a:r>
              <a:rPr kumimoji="1" lang="ja-JP" altLang="en-US" dirty="0"/>
              <a:t> </a:t>
            </a:r>
            <a:endParaRPr kumimoji="1" lang="en-US" altLang="ja-JP" dirty="0"/>
          </a:p>
          <a:p>
            <a:endParaRPr kumimoji="1" lang="en-US" altLang="ja-JP" dirty="0"/>
          </a:p>
          <a:p>
            <a:r>
              <a:rPr kumimoji="1" lang="en-US" altLang="ja-JP" dirty="0"/>
              <a:t>(</a:t>
            </a:r>
            <a:r>
              <a:rPr kumimoji="1" lang="ja-JP" altLang="en-US" dirty="0"/>
              <a:t>この図では</a:t>
            </a:r>
            <a:r>
              <a:rPr kumimoji="1" lang="en-US" altLang="ja-JP" dirty="0"/>
              <a:t>, </a:t>
            </a:r>
            <a:r>
              <a:rPr kumimoji="1" lang="ja-JP" altLang="en-US" dirty="0"/>
              <a:t>ワイヤレステレフォンの上位語はテレフォンセット</a:t>
            </a:r>
            <a:r>
              <a:rPr kumimoji="1" lang="en-US" altLang="ja-JP" dirty="0"/>
              <a:t>,</a:t>
            </a:r>
            <a:r>
              <a:rPr kumimoji="1" lang="ja-JP" altLang="en-US" dirty="0"/>
              <a:t>テレフォンセットの一部はテレフォンレシーバー</a:t>
            </a:r>
            <a:r>
              <a:rPr kumimoji="1" lang="en-US" altLang="ja-JP" dirty="0"/>
              <a:t>, </a:t>
            </a:r>
            <a:r>
              <a:rPr kumimoji="1" lang="ja-JP" altLang="en-US" dirty="0"/>
              <a:t>のようになり</a:t>
            </a:r>
            <a:r>
              <a:rPr kumimoji="1" lang="en-US" altLang="ja-JP" dirty="0"/>
              <a:t>, </a:t>
            </a:r>
            <a:r>
              <a:rPr kumimoji="1" lang="ja-JP" altLang="en-US" dirty="0"/>
              <a:t>単語間の関係を表しています</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ここで</a:t>
            </a:r>
            <a:r>
              <a:rPr kumimoji="1" lang="en-US" altLang="ja-JP" dirty="0"/>
              <a:t>, </a:t>
            </a:r>
            <a:r>
              <a:rPr kumimoji="1" lang="ja-JP" altLang="en-US" dirty="0"/>
              <a:t>エンティティとは人やモノ</a:t>
            </a:r>
            <a:r>
              <a:rPr kumimoji="1" lang="en-US" altLang="ja-JP" dirty="0"/>
              <a:t>, </a:t>
            </a:r>
            <a:r>
              <a:rPr kumimoji="1" lang="ja-JP" altLang="en-US" dirty="0"/>
              <a:t>概念などの単語</a:t>
            </a:r>
            <a:r>
              <a:rPr kumimoji="1" lang="en-US" altLang="ja-JP" dirty="0"/>
              <a:t>, </a:t>
            </a:r>
            <a:r>
              <a:rPr kumimoji="1" lang="ja-JP" altLang="en-US" dirty="0"/>
              <a:t>熟語のことであり</a:t>
            </a:r>
            <a:r>
              <a:rPr kumimoji="1" lang="en-US" altLang="ja-JP" dirty="0"/>
              <a:t>, </a:t>
            </a:r>
            <a:r>
              <a:rPr kumimoji="1" lang="ja-JP" altLang="en-US" dirty="0"/>
              <a:t>リレーションはそのエンティティ間の関係を表します</a:t>
            </a:r>
            <a:r>
              <a:rPr kumimoji="1" lang="en-US" altLang="ja-JP" dirty="0"/>
              <a:t>. )</a:t>
            </a:r>
          </a:p>
        </p:txBody>
      </p:sp>
      <p:sp>
        <p:nvSpPr>
          <p:cNvPr id="4" name="スライド番号プレースホルダー 3">
            <a:extLst>
              <a:ext uri="{FF2B5EF4-FFF2-40B4-BE49-F238E27FC236}">
                <a16:creationId xmlns:a16="http://schemas.microsoft.com/office/drawing/2014/main" id="{DC218F50-3AA0-6655-A7D8-5AF8ABDA4F24}"/>
              </a:ext>
            </a:extLst>
          </p:cNvPr>
          <p:cNvSpPr>
            <a:spLocks noGrp="1"/>
          </p:cNvSpPr>
          <p:nvPr>
            <p:ph type="sldNum" sz="quarter" idx="5"/>
          </p:nvPr>
        </p:nvSpPr>
        <p:spPr/>
        <p:txBody>
          <a:bodyPr/>
          <a:lstStyle/>
          <a:p>
            <a:fld id="{88CAEC29-065F-49A4-A575-989208BDA368}" type="slidenum">
              <a:rPr kumimoji="1" lang="ja-JP" altLang="en-US" smtClean="0"/>
              <a:t>56</a:t>
            </a:fld>
            <a:endParaRPr kumimoji="1" lang="ja-JP" altLang="en-US"/>
          </a:p>
        </p:txBody>
      </p:sp>
    </p:spTree>
    <p:extLst>
      <p:ext uri="{BB962C8B-B14F-4D97-AF65-F5344CB8AC3E}">
        <p14:creationId xmlns:p14="http://schemas.microsoft.com/office/powerpoint/2010/main" val="20296619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入力を </a:t>
            </a:r>
            <a:r>
              <a:rPr kumimoji="1" lang="en-US" altLang="ja-JP" dirty="0"/>
              <a:t>head, relation, tail </a:t>
            </a:r>
            <a:r>
              <a:rPr kumimoji="1" lang="ja-JP" altLang="en-US" dirty="0"/>
              <a:t>の </a:t>
            </a:r>
            <a:r>
              <a:rPr kumimoji="1" lang="en-US" altLang="ja-JP" dirty="0"/>
              <a:t>triple </a:t>
            </a:r>
            <a:r>
              <a:rPr kumimoji="1" lang="ja-JP" altLang="en-US" dirty="0"/>
              <a:t>として</a:t>
            </a:r>
            <a:r>
              <a:rPr kumimoji="1" lang="en-US" altLang="ja-JP" dirty="0"/>
              <a:t>, head </a:t>
            </a:r>
            <a:r>
              <a:rPr kumimoji="1" lang="ja-JP" altLang="en-US" dirty="0"/>
              <a:t>に </a:t>
            </a:r>
            <a:r>
              <a:rPr kumimoji="1" lang="en-US" altLang="ja-JP" dirty="0"/>
              <a:t>relation </a:t>
            </a:r>
            <a:r>
              <a:rPr kumimoji="1" lang="ja-JP" altLang="en-US" dirty="0"/>
              <a:t>を表すなんらかの変換を施すことで得られた</a:t>
            </a:r>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57</a:t>
            </a:fld>
            <a:endParaRPr kumimoji="1" lang="ja-JP" altLang="en-US"/>
          </a:p>
        </p:txBody>
      </p:sp>
    </p:spTree>
    <p:extLst>
      <p:ext uri="{BB962C8B-B14F-4D97-AF65-F5344CB8AC3E}">
        <p14:creationId xmlns:p14="http://schemas.microsoft.com/office/powerpoint/2010/main" val="9545873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金田の手法において</a:t>
            </a:r>
            <a:r>
              <a:rPr kumimoji="1" lang="en-US" altLang="ja-JP" dirty="0"/>
              <a:t>, A Case of Identity </a:t>
            </a:r>
            <a:r>
              <a:rPr kumimoji="1" lang="ja-JP" altLang="en-US" dirty="0"/>
              <a:t>では </a:t>
            </a:r>
            <a:r>
              <a:rPr kumimoji="1" lang="en-US" altLang="ja-JP" dirty="0"/>
              <a:t>11 </a:t>
            </a:r>
            <a:r>
              <a:rPr kumimoji="1" lang="ja-JP" altLang="en-US" dirty="0"/>
              <a:t>個の既存手法より精度が良く</a:t>
            </a:r>
            <a:r>
              <a:rPr kumimoji="1" lang="en-US" altLang="ja-JP" dirty="0"/>
              <a:t>, WN18RR </a:t>
            </a:r>
            <a:r>
              <a:rPr kumimoji="1" lang="ja-JP" altLang="en-US" dirty="0"/>
              <a:t>では </a:t>
            </a:r>
            <a:r>
              <a:rPr kumimoji="1" lang="en-US" altLang="ja-JP" dirty="0"/>
              <a:t>tail </a:t>
            </a:r>
            <a:r>
              <a:rPr kumimoji="1" lang="ja-JP" altLang="en-US" dirty="0"/>
              <a:t>推定に関して低い精度を示すことがわかりました</a:t>
            </a:r>
            <a:r>
              <a:rPr kumimoji="1" lang="en-US" altLang="ja-JP" dirty="0"/>
              <a:t>. </a:t>
            </a:r>
          </a:p>
          <a:p>
            <a:r>
              <a:rPr kumimoji="1" lang="ja-JP" altLang="en-US" dirty="0"/>
              <a:t>これは</a:t>
            </a:r>
            <a:r>
              <a:rPr kumimoji="1" lang="en-US" altLang="ja-JP" dirty="0"/>
              <a:t>, WN18RR </a:t>
            </a:r>
            <a:r>
              <a:rPr kumimoji="1" lang="ja-JP" altLang="en-US" dirty="0"/>
              <a:t>が </a:t>
            </a:r>
            <a:r>
              <a:rPr kumimoji="1" lang="en-US" altLang="ja-JP" dirty="0"/>
              <a:t>A Case of Identity </a:t>
            </a:r>
            <a:r>
              <a:rPr kumimoji="1" lang="ja-JP" altLang="en-US" dirty="0"/>
              <a:t>のようにストーリーを表すものになっておらず</a:t>
            </a:r>
            <a:r>
              <a:rPr kumimoji="1" lang="en-US" altLang="ja-JP" dirty="0"/>
              <a:t>, </a:t>
            </a:r>
            <a:r>
              <a:rPr kumimoji="1" lang="ja-JP" altLang="en-US" dirty="0"/>
              <a:t>周辺情報を加味することのできないデータセットであることが原因であると考えられます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58</a:t>
            </a:fld>
            <a:endParaRPr kumimoji="1" lang="ja-JP" altLang="en-US"/>
          </a:p>
        </p:txBody>
      </p:sp>
    </p:spTree>
    <p:extLst>
      <p:ext uri="{BB962C8B-B14F-4D97-AF65-F5344CB8AC3E}">
        <p14:creationId xmlns:p14="http://schemas.microsoft.com/office/powerpoint/2010/main" val="16902043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本研究のテーマであるナレッジグラフ補完とは</a:t>
            </a:r>
            <a:r>
              <a:rPr kumimoji="1" lang="en-US" altLang="ja-JP" dirty="0"/>
              <a:t>, </a:t>
            </a:r>
            <a:r>
              <a:rPr kumimoji="1" lang="ja-JP" altLang="en-US" dirty="0"/>
              <a:t>存在しないエンティティに対して適切なトリプルを生成する手法です</a:t>
            </a:r>
            <a:r>
              <a:rPr kumimoji="1" lang="en-US" altLang="ja-JP" dirty="0"/>
              <a:t>. </a:t>
            </a:r>
          </a:p>
          <a:p>
            <a:r>
              <a:rPr kumimoji="1" lang="ja-JP" altLang="en-US" dirty="0"/>
              <a:t>しかし</a:t>
            </a:r>
            <a:r>
              <a:rPr kumimoji="1" lang="en-US" altLang="ja-JP" dirty="0"/>
              <a:t>, </a:t>
            </a:r>
            <a:r>
              <a:rPr kumimoji="1" lang="ja-JP" altLang="en-US" dirty="0"/>
              <a:t>本データセットはテストデータ内のエンティティが訓練データ内に存在しているため</a:t>
            </a:r>
            <a:r>
              <a:rPr kumimoji="1" lang="en-US" altLang="ja-JP" dirty="0"/>
              <a:t>, </a:t>
            </a:r>
            <a:r>
              <a:rPr kumimoji="1" lang="ja-JP" altLang="en-US" dirty="0"/>
              <a:t>ナレッジグラフ補完を想定できていません</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59</a:t>
            </a:fld>
            <a:endParaRPr kumimoji="1" lang="ja-JP" altLang="en-US"/>
          </a:p>
        </p:txBody>
      </p:sp>
    </p:spTree>
    <p:extLst>
      <p:ext uri="{BB962C8B-B14F-4D97-AF65-F5344CB8AC3E}">
        <p14:creationId xmlns:p14="http://schemas.microsoft.com/office/powerpoint/2010/main" val="28376897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a:t>
            </a:r>
            <a:r>
              <a:rPr kumimoji="1" lang="en-US" altLang="ja-JP" dirty="0"/>
              <a:t>, </a:t>
            </a:r>
            <a:r>
              <a:rPr kumimoji="1" lang="ja-JP" altLang="en-US" dirty="0"/>
              <a:t>あるエンティティを含むトリプルを訓練データから除外し</a:t>
            </a:r>
            <a:r>
              <a:rPr kumimoji="1" lang="en-US" altLang="ja-JP" dirty="0"/>
              <a:t>, </a:t>
            </a:r>
            <a:r>
              <a:rPr kumimoji="1" lang="ja-JP" altLang="en-US" dirty="0"/>
              <a:t>それらをすべてテストデータとして追加します</a:t>
            </a:r>
            <a:r>
              <a:rPr kumimoji="1" lang="en-US" altLang="ja-JP" dirty="0"/>
              <a:t>. </a:t>
            </a:r>
          </a:p>
          <a:p>
            <a:r>
              <a:rPr kumimoji="1" lang="ja-JP" altLang="en-US" dirty="0"/>
              <a:t>これにより</a:t>
            </a:r>
            <a:r>
              <a:rPr kumimoji="1" lang="en-US" altLang="ja-JP" dirty="0"/>
              <a:t>, </a:t>
            </a:r>
            <a:r>
              <a:rPr kumimoji="1" lang="ja-JP" altLang="en-US" dirty="0"/>
              <a:t>ナレッジグラフ補完を再現します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60</a:t>
            </a:fld>
            <a:endParaRPr kumimoji="1" lang="ja-JP" altLang="en-US"/>
          </a:p>
        </p:txBody>
      </p:sp>
    </p:spTree>
    <p:extLst>
      <p:ext uri="{BB962C8B-B14F-4D97-AF65-F5344CB8AC3E}">
        <p14:creationId xmlns:p14="http://schemas.microsoft.com/office/powerpoint/2010/main" val="22973994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a:t>
            </a:r>
            <a:r>
              <a:rPr kumimoji="1" lang="en-US" altLang="ja-JP" dirty="0"/>
              <a:t>, </a:t>
            </a:r>
            <a:r>
              <a:rPr kumimoji="1" lang="ja-JP" altLang="en-US" dirty="0"/>
              <a:t>同じヘッド</a:t>
            </a:r>
            <a:r>
              <a:rPr kumimoji="1" lang="en-US" altLang="ja-JP" dirty="0"/>
              <a:t>, </a:t>
            </a:r>
            <a:r>
              <a:rPr kumimoji="1" lang="ja-JP" altLang="en-US" dirty="0"/>
              <a:t>リレーションをもつトリプルにおけるテールのうち</a:t>
            </a:r>
            <a:r>
              <a:rPr kumimoji="1" lang="en-US" altLang="ja-JP" dirty="0"/>
              <a:t>, </a:t>
            </a:r>
            <a:r>
              <a:rPr kumimoji="1" lang="ja-JP" altLang="en-US" dirty="0"/>
              <a:t>予測結果として出力された割合を表す評価指標を追加します</a:t>
            </a:r>
            <a:r>
              <a:rPr kumimoji="1" lang="en-US" altLang="ja-JP" dirty="0"/>
              <a:t>. </a:t>
            </a:r>
          </a:p>
          <a:p>
            <a:r>
              <a:rPr kumimoji="1" lang="ja-JP" altLang="en-US" dirty="0"/>
              <a:t>具体的には</a:t>
            </a:r>
            <a:r>
              <a:rPr kumimoji="1" lang="en-US" altLang="ja-JP" dirty="0"/>
              <a:t>, </a:t>
            </a:r>
            <a:r>
              <a:rPr kumimoji="1" lang="ja-JP" altLang="en-US" dirty="0"/>
              <a:t>表のようにヘッド</a:t>
            </a:r>
            <a:r>
              <a:rPr kumimoji="1" lang="en-US" altLang="ja-JP" dirty="0"/>
              <a:t>, </a:t>
            </a:r>
            <a:r>
              <a:rPr kumimoji="1" lang="ja-JP" altLang="en-US" dirty="0"/>
              <a:t>リレーションが同じトリプルが </a:t>
            </a:r>
            <a:r>
              <a:rPr kumimoji="1" lang="en-US" altLang="ja-JP" dirty="0"/>
              <a:t>n </a:t>
            </a:r>
            <a:r>
              <a:rPr kumimoji="1" lang="ja-JP" altLang="en-US" dirty="0"/>
              <a:t>個あるとき</a:t>
            </a:r>
            <a:r>
              <a:rPr kumimoji="1" lang="en-US" altLang="ja-JP" dirty="0"/>
              <a:t>, n </a:t>
            </a:r>
            <a:r>
              <a:rPr kumimoji="1" lang="ja-JP" altLang="en-US" dirty="0"/>
              <a:t>個のうち何個が正解したかを示す指標です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61</a:t>
            </a:fld>
            <a:endParaRPr kumimoji="1" lang="ja-JP" altLang="en-US"/>
          </a:p>
        </p:txBody>
      </p:sp>
    </p:spTree>
    <p:extLst>
      <p:ext uri="{BB962C8B-B14F-4D97-AF65-F5344CB8AC3E}">
        <p14:creationId xmlns:p14="http://schemas.microsoft.com/office/powerpoint/2010/main" val="1281276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ナレッジグラフの代表的な補完手法として</a:t>
            </a:r>
            <a:r>
              <a:rPr kumimoji="1" lang="en-US" altLang="ja-JP" dirty="0"/>
              <a:t>, </a:t>
            </a:r>
            <a:r>
              <a:rPr kumimoji="1" lang="en-US" altLang="ja-JP" dirty="0" err="1"/>
              <a:t>TransE</a:t>
            </a:r>
            <a:r>
              <a:rPr kumimoji="1" lang="en-US" altLang="ja-JP" dirty="0"/>
              <a:t> </a:t>
            </a:r>
            <a:r>
              <a:rPr kumimoji="1" lang="ja-JP" altLang="en-US" dirty="0"/>
              <a:t>や </a:t>
            </a:r>
            <a:r>
              <a:rPr kumimoji="1" lang="en-US" altLang="ja-JP" dirty="0" err="1"/>
              <a:t>ComplEx</a:t>
            </a:r>
            <a:r>
              <a:rPr kumimoji="1" lang="en-US" altLang="ja-JP" dirty="0"/>
              <a:t> </a:t>
            </a:r>
            <a:r>
              <a:rPr kumimoji="1" lang="ja-JP" altLang="en-US" dirty="0"/>
              <a:t>などがあります</a:t>
            </a:r>
            <a:r>
              <a:rPr kumimoji="1" lang="en-US" altLang="ja-JP" dirty="0"/>
              <a:t>. </a:t>
            </a:r>
          </a:p>
          <a:p>
            <a:r>
              <a:rPr kumimoji="1" lang="ja-JP" altLang="en-US" dirty="0"/>
              <a:t>これらの手法では</a:t>
            </a:r>
            <a:r>
              <a:rPr kumimoji="1" lang="en-US" altLang="ja-JP" dirty="0"/>
              <a:t>, </a:t>
            </a:r>
            <a:r>
              <a:rPr kumimoji="1" lang="ja-JP" altLang="en-US" dirty="0"/>
              <a:t>単語をベクトルに変換してそのベクトルが関係式を満たすように更新します</a:t>
            </a:r>
            <a:r>
              <a:rPr kumimoji="1" lang="en-US" altLang="ja-JP" dirty="0"/>
              <a:t>. </a:t>
            </a:r>
          </a:p>
          <a:p>
            <a:r>
              <a:rPr kumimoji="1" lang="ja-JP" altLang="en-US" dirty="0"/>
              <a:t>例えば </a:t>
            </a:r>
            <a:r>
              <a:rPr kumimoji="1" lang="en-US" altLang="ja-JP" dirty="0"/>
              <a:t>dog </a:t>
            </a:r>
            <a:r>
              <a:rPr kumimoji="1" lang="ja-JP" altLang="en-US" dirty="0"/>
              <a:t>上位語 プードル という関係があるとき</a:t>
            </a:r>
            <a:r>
              <a:rPr kumimoji="1" lang="en-US" altLang="ja-JP" dirty="0"/>
              <a:t>, </a:t>
            </a:r>
            <a:r>
              <a:rPr kumimoji="1" lang="ja-JP" altLang="en-US" dirty="0"/>
              <a:t>まずこれらの単語をベクトルに変換します</a:t>
            </a:r>
            <a:r>
              <a:rPr kumimoji="1" lang="en-US" altLang="ja-JP" dirty="0"/>
              <a:t>. </a:t>
            </a:r>
          </a:p>
          <a:p>
            <a:r>
              <a:rPr kumimoji="1" lang="ja-JP" altLang="en-US" dirty="0"/>
              <a:t>これらのベクトルがこの関係式を満たすように更新します</a:t>
            </a:r>
            <a:r>
              <a:rPr kumimoji="1" lang="en-US" altLang="ja-JP" dirty="0"/>
              <a:t>. </a:t>
            </a:r>
          </a:p>
          <a:p>
            <a:r>
              <a:rPr kumimoji="1" lang="ja-JP" altLang="en-US" dirty="0"/>
              <a:t>これをナレッジグラフ内のすべての知識に対してします</a:t>
            </a:r>
            <a:r>
              <a:rPr kumimoji="1" lang="en-US" altLang="ja-JP" dirty="0"/>
              <a:t>. </a:t>
            </a:r>
          </a:p>
          <a:p>
            <a:r>
              <a:rPr kumimoji="1" lang="ja-JP" altLang="en-US" dirty="0"/>
              <a:t>このように</a:t>
            </a:r>
            <a:r>
              <a:rPr kumimoji="1" lang="en-US" altLang="ja-JP" dirty="0"/>
              <a:t>, </a:t>
            </a:r>
            <a:r>
              <a:rPr kumimoji="1" lang="ja-JP" altLang="en-US" dirty="0"/>
              <a:t>これらの補完手法は単語ベクトルが変化するため知識自体の意味情報を効果的に捉えているとは言えません</a:t>
            </a:r>
            <a:r>
              <a:rPr kumimoji="1" lang="en-US" altLang="ja-JP" dirty="0"/>
              <a:t>. </a:t>
            </a:r>
          </a:p>
          <a:p>
            <a:endParaRPr kumimoji="1" lang="en-US" altLang="ja-JP" dirty="0"/>
          </a:p>
          <a:p>
            <a:r>
              <a:rPr kumimoji="1" lang="en-US" altLang="ja-JP" dirty="0"/>
              <a:t>--Memo—</a:t>
            </a:r>
          </a:p>
          <a:p>
            <a:r>
              <a:rPr kumimoji="1" lang="ja-JP" altLang="en-US" dirty="0"/>
              <a:t>ベクトル空間上でこの関係を計算して求められる</a:t>
            </a:r>
            <a:endParaRPr kumimoji="1" lang="en-US" altLang="ja-JP" dirty="0"/>
          </a:p>
          <a:p>
            <a:r>
              <a:rPr kumimoji="1" lang="ja-JP" altLang="en-US" dirty="0"/>
              <a:t>単語のベクトルが変わる→</a:t>
            </a:r>
            <a:endParaRPr kumimoji="1" lang="en-US" altLang="ja-JP" dirty="0"/>
          </a:p>
          <a:p>
            <a:r>
              <a:rPr kumimoji="1" lang="ja-JP" altLang="en-US" dirty="0"/>
              <a:t>新語を導入する</a:t>
            </a:r>
            <a:endParaRPr kumimoji="1" lang="en-US" altLang="ja-JP" dirty="0"/>
          </a:p>
          <a:p>
            <a:endParaRPr kumimoji="1" lang="en-US" altLang="ja-JP" dirty="0"/>
          </a:p>
          <a:p>
            <a:r>
              <a:rPr kumimoji="1" lang="ja-JP" altLang="en-US" dirty="0"/>
              <a:t>自分の手法とどう違うのか</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口頭で「効果的に」を具体的に</a:t>
            </a:r>
            <a:r>
              <a:rPr kumimoji="1" lang="en-US" altLang="ja-JP" dirty="0"/>
              <a:t>.</a:t>
            </a:r>
          </a:p>
          <a:p>
            <a:r>
              <a:rPr kumimoji="1" lang="en-US" altLang="ja-JP" dirty="0"/>
              <a:t>BERT </a:t>
            </a:r>
            <a:r>
              <a:rPr kumimoji="1" lang="ja-JP" altLang="en-US" dirty="0"/>
              <a:t>は事前学習で単語ごとの意味を反映した分散表現を用いている</a:t>
            </a:r>
            <a:endParaRPr kumimoji="1" lang="en-US" altLang="ja-JP" dirty="0"/>
          </a:p>
          <a:p>
            <a:r>
              <a:rPr kumimoji="1" lang="en-US" altLang="ja-JP" dirty="0"/>
              <a:t>BERT </a:t>
            </a:r>
            <a:r>
              <a:rPr kumimoji="1" lang="ja-JP" altLang="en-US" dirty="0"/>
              <a:t>は意味情報も重視している</a:t>
            </a:r>
            <a:endParaRPr kumimoji="1" lang="en-US" altLang="ja-JP" dirty="0"/>
          </a:p>
          <a:p>
            <a:r>
              <a:rPr kumimoji="1" lang="ja-JP" altLang="en-US" dirty="0"/>
              <a:t>事前学習でマスクで単語予測しているため</a:t>
            </a:r>
            <a:r>
              <a:rPr kumimoji="1" lang="en-US" altLang="ja-JP" dirty="0"/>
              <a:t>, </a:t>
            </a:r>
            <a:r>
              <a:rPr kumimoji="1" lang="ja-JP" altLang="en-US" dirty="0"/>
              <a:t>意味情報を重視していると言っていい</a:t>
            </a:r>
            <a:endParaRPr kumimoji="1" lang="en-US" altLang="ja-JP" dirty="0"/>
          </a:p>
          <a:p>
            <a:endParaRPr kumimoji="1" lang="en-US" altLang="ja-JP" dirty="0"/>
          </a:p>
          <a:p>
            <a:r>
              <a:rPr kumimoji="1" lang="ja-JP" altLang="en-US" dirty="0"/>
              <a:t>「意味情報なし」は言い過ぎ</a:t>
            </a:r>
            <a:endParaRPr kumimoji="1" lang="en-US" altLang="ja-JP" dirty="0"/>
          </a:p>
          <a:p>
            <a:r>
              <a:rPr kumimoji="1" lang="ja-JP" altLang="en-US" dirty="0"/>
              <a:t>「意味情報なし」の文は消して口頭で「</a:t>
            </a:r>
            <a:r>
              <a:rPr kumimoji="1" lang="en-US" altLang="ja-JP" dirty="0" err="1"/>
              <a:t>TransE</a:t>
            </a:r>
            <a:r>
              <a:rPr kumimoji="1" lang="en-US" altLang="ja-JP" dirty="0"/>
              <a:t> </a:t>
            </a:r>
            <a:r>
              <a:rPr kumimoji="1" lang="ja-JP" altLang="en-US" dirty="0"/>
              <a:t>では単語の意味は重視していない」</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5</a:t>
            </a:fld>
            <a:endParaRPr kumimoji="1" lang="ja-JP" altLang="en-US"/>
          </a:p>
        </p:txBody>
      </p:sp>
    </p:spTree>
    <p:extLst>
      <p:ext uri="{BB962C8B-B14F-4D97-AF65-F5344CB8AC3E}">
        <p14:creationId xmlns:p14="http://schemas.microsoft.com/office/powerpoint/2010/main" val="15607962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この表は </a:t>
            </a:r>
            <a:r>
              <a:rPr kumimoji="1" lang="en-US" altLang="ja-JP" dirty="0"/>
              <a:t>WN18RR </a:t>
            </a:r>
            <a:r>
              <a:rPr kumimoji="1" lang="ja-JP" altLang="en-US" dirty="0"/>
              <a:t>の一例を示しています</a:t>
            </a:r>
            <a:r>
              <a:rPr kumimoji="1" lang="en-US" altLang="ja-JP" dirty="0"/>
              <a:t>. head </a:t>
            </a:r>
            <a:r>
              <a:rPr kumimoji="1" lang="ja-JP" altLang="en-US" dirty="0"/>
              <a:t>の単語と </a:t>
            </a:r>
            <a:r>
              <a:rPr kumimoji="1" lang="en-US" altLang="ja-JP" dirty="0"/>
              <a:t>tail </a:t>
            </a:r>
            <a:r>
              <a:rPr kumimoji="1" lang="ja-JP" altLang="en-US" dirty="0"/>
              <a:t>の単語の関係を </a:t>
            </a:r>
            <a:r>
              <a:rPr kumimoji="1" lang="en-US" altLang="ja-JP" dirty="0"/>
              <a:t>relation </a:t>
            </a:r>
            <a:r>
              <a:rPr kumimoji="1" lang="ja-JP" altLang="en-US" dirty="0"/>
              <a:t>で表した </a:t>
            </a:r>
            <a:r>
              <a:rPr kumimoji="1" lang="en-US" altLang="ja-JP" dirty="0"/>
              <a:t>triple </a:t>
            </a:r>
            <a:r>
              <a:rPr kumimoji="1" lang="ja-JP" altLang="en-US" dirty="0"/>
              <a:t>の集合であることがわかります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62</a:t>
            </a:fld>
            <a:endParaRPr kumimoji="1" lang="ja-JP" altLang="en-US"/>
          </a:p>
        </p:txBody>
      </p:sp>
    </p:spTree>
    <p:extLst>
      <p:ext uri="{BB962C8B-B14F-4D97-AF65-F5344CB8AC3E}">
        <p14:creationId xmlns:p14="http://schemas.microsoft.com/office/powerpoint/2010/main" val="35164865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この表は </a:t>
            </a:r>
            <a:r>
              <a:rPr kumimoji="1" lang="en-US" altLang="ja-JP" dirty="0"/>
              <a:t>WN18RR </a:t>
            </a:r>
            <a:r>
              <a:rPr kumimoji="1" lang="ja-JP" altLang="en-US" dirty="0"/>
              <a:t>の一例を示しています</a:t>
            </a:r>
            <a:r>
              <a:rPr kumimoji="1" lang="en-US" altLang="ja-JP" dirty="0"/>
              <a:t>. head </a:t>
            </a:r>
            <a:r>
              <a:rPr kumimoji="1" lang="ja-JP" altLang="en-US" dirty="0"/>
              <a:t>の単語と </a:t>
            </a:r>
            <a:r>
              <a:rPr kumimoji="1" lang="en-US" altLang="ja-JP" dirty="0"/>
              <a:t>tail </a:t>
            </a:r>
            <a:r>
              <a:rPr kumimoji="1" lang="ja-JP" altLang="en-US" dirty="0"/>
              <a:t>の単語の関係を </a:t>
            </a:r>
            <a:r>
              <a:rPr kumimoji="1" lang="en-US" altLang="ja-JP" dirty="0"/>
              <a:t>relation </a:t>
            </a:r>
            <a:r>
              <a:rPr kumimoji="1" lang="ja-JP" altLang="en-US" dirty="0"/>
              <a:t>で表した </a:t>
            </a:r>
            <a:r>
              <a:rPr kumimoji="1" lang="en-US" altLang="ja-JP" dirty="0"/>
              <a:t>triple </a:t>
            </a:r>
            <a:r>
              <a:rPr kumimoji="1" lang="ja-JP" altLang="en-US" dirty="0"/>
              <a:t>の集合であることがわかります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63</a:t>
            </a:fld>
            <a:endParaRPr kumimoji="1" lang="ja-JP" altLang="en-US"/>
          </a:p>
        </p:txBody>
      </p:sp>
    </p:spTree>
    <p:extLst>
      <p:ext uri="{BB962C8B-B14F-4D97-AF65-F5344CB8AC3E}">
        <p14:creationId xmlns:p14="http://schemas.microsoft.com/office/powerpoint/2010/main" val="74304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この表は </a:t>
            </a:r>
            <a:r>
              <a:rPr kumimoji="1" lang="en-US" altLang="ja-JP" dirty="0"/>
              <a:t>WN18RR </a:t>
            </a:r>
            <a:r>
              <a:rPr kumimoji="1" lang="ja-JP" altLang="en-US" dirty="0"/>
              <a:t>の一例を示しています</a:t>
            </a:r>
            <a:r>
              <a:rPr kumimoji="1" lang="en-US" altLang="ja-JP" dirty="0"/>
              <a:t>. head </a:t>
            </a:r>
            <a:r>
              <a:rPr kumimoji="1" lang="ja-JP" altLang="en-US" dirty="0"/>
              <a:t>の単語と </a:t>
            </a:r>
            <a:r>
              <a:rPr kumimoji="1" lang="en-US" altLang="ja-JP" dirty="0"/>
              <a:t>tail </a:t>
            </a:r>
            <a:r>
              <a:rPr kumimoji="1" lang="ja-JP" altLang="en-US" dirty="0"/>
              <a:t>の単語の関係を </a:t>
            </a:r>
            <a:r>
              <a:rPr kumimoji="1" lang="en-US" altLang="ja-JP" dirty="0"/>
              <a:t>relation </a:t>
            </a:r>
            <a:r>
              <a:rPr kumimoji="1" lang="ja-JP" altLang="en-US" dirty="0"/>
              <a:t>で表した </a:t>
            </a:r>
            <a:r>
              <a:rPr kumimoji="1" lang="en-US" altLang="ja-JP" dirty="0"/>
              <a:t>triple </a:t>
            </a:r>
            <a:r>
              <a:rPr kumimoji="1" lang="ja-JP" altLang="en-US" dirty="0"/>
              <a:t>の集合であることがわかります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64</a:t>
            </a:fld>
            <a:endParaRPr kumimoji="1" lang="ja-JP" altLang="en-US"/>
          </a:p>
        </p:txBody>
      </p:sp>
    </p:spTree>
    <p:extLst>
      <p:ext uri="{BB962C8B-B14F-4D97-AF65-F5344CB8AC3E}">
        <p14:creationId xmlns:p14="http://schemas.microsoft.com/office/powerpoint/2010/main" val="1925070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a:t>
            </a:r>
            <a:r>
              <a:rPr kumimoji="1" lang="en-US" altLang="ja-JP" dirty="0"/>
              <a:t>, </a:t>
            </a:r>
            <a:r>
              <a:rPr kumimoji="1" lang="ja-JP" altLang="en-US" dirty="0"/>
              <a:t>補完手法に事前学習済み言語モデルである </a:t>
            </a:r>
            <a:r>
              <a:rPr kumimoji="1" lang="en-US" altLang="ja-JP" dirty="0"/>
              <a:t>BERT </a:t>
            </a:r>
            <a:r>
              <a:rPr kumimoji="1" lang="ja-JP" altLang="en-US" dirty="0"/>
              <a:t>を利用します</a:t>
            </a:r>
            <a:r>
              <a:rPr kumimoji="1" lang="en-US" altLang="ja-JP" dirty="0"/>
              <a:t>. </a:t>
            </a:r>
          </a:p>
          <a:p>
            <a:r>
              <a:rPr kumimoji="1" lang="en-US" altLang="ja-JP" dirty="0"/>
              <a:t>BERT </a:t>
            </a:r>
            <a:r>
              <a:rPr kumimoji="1" lang="ja-JP" altLang="en-US" dirty="0"/>
              <a:t>は知識</a:t>
            </a:r>
            <a:r>
              <a:rPr kumimoji="1" lang="en-US" altLang="ja-JP" dirty="0"/>
              <a:t>, </a:t>
            </a:r>
            <a:r>
              <a:rPr kumimoji="1" lang="ja-JP" altLang="en-US" dirty="0"/>
              <a:t>単語の情報を保持しているため知識自体の意味情報を効果的に活用できます</a:t>
            </a:r>
            <a:r>
              <a:rPr kumimoji="1" lang="en-US" altLang="ja-JP" dirty="0"/>
              <a:t>. </a:t>
            </a:r>
          </a:p>
          <a:p>
            <a:r>
              <a:rPr kumimoji="1" lang="en-US" altLang="ja-JP" dirty="0"/>
              <a:t>BERT </a:t>
            </a:r>
            <a:r>
              <a:rPr kumimoji="1" lang="ja-JP" altLang="en-US" dirty="0"/>
              <a:t>の </a:t>
            </a:r>
            <a:r>
              <a:rPr kumimoji="1" lang="en-US" altLang="ja-JP" dirty="0"/>
              <a:t>Masked Language Modeling </a:t>
            </a:r>
            <a:r>
              <a:rPr kumimoji="1" lang="ja-JP" altLang="en-US" dirty="0"/>
              <a:t>はマスクされた単語を予測することができます</a:t>
            </a:r>
            <a:r>
              <a:rPr kumimoji="1" lang="en-US" altLang="ja-JP" dirty="0"/>
              <a:t>. </a:t>
            </a:r>
          </a:p>
          <a:p>
            <a:r>
              <a:rPr kumimoji="1" lang="ja-JP" altLang="en-US" dirty="0"/>
              <a:t>本研究では</a:t>
            </a:r>
            <a:r>
              <a:rPr kumimoji="1" lang="en-US" altLang="ja-JP" dirty="0"/>
              <a:t>, BERT </a:t>
            </a:r>
            <a:r>
              <a:rPr kumimoji="1" lang="ja-JP" altLang="en-US" dirty="0"/>
              <a:t>の </a:t>
            </a:r>
            <a:r>
              <a:rPr kumimoji="1" lang="en-US" altLang="ja-JP" dirty="0"/>
              <a:t>Masked Language Modeling </a:t>
            </a:r>
            <a:r>
              <a:rPr kumimoji="1" lang="ja-JP" altLang="en-US" dirty="0"/>
              <a:t>を用いて </a:t>
            </a:r>
            <a:r>
              <a:rPr kumimoji="1" lang="en-US" altLang="ja-JP" dirty="0"/>
              <a:t>Knowledge Graph </a:t>
            </a:r>
            <a:r>
              <a:rPr kumimoji="1" lang="ja-JP" altLang="en-US" dirty="0"/>
              <a:t>を補完する手法を検討します</a:t>
            </a:r>
            <a:r>
              <a:rPr kumimoji="1" lang="en-US" altLang="ja-JP" dirty="0"/>
              <a:t>. </a:t>
            </a:r>
          </a:p>
          <a:p>
            <a:endParaRPr kumimoji="1" lang="en-US" altLang="ja-JP" dirty="0"/>
          </a:p>
          <a:p>
            <a:r>
              <a:rPr kumimoji="1" lang="en-US" altLang="ja-JP" dirty="0"/>
              <a:t>--Memo—</a:t>
            </a:r>
          </a:p>
          <a:p>
            <a:r>
              <a:rPr kumimoji="1" lang="ja-JP" altLang="en-US" dirty="0"/>
              <a:t>自分の手法とどう違うのか</a:t>
            </a:r>
            <a:endParaRPr kumimoji="1" lang="en-US" altLang="ja-JP" dirty="0"/>
          </a:p>
          <a:p>
            <a:endParaRPr kumimoji="1" lang="en-US" altLang="ja-JP" dirty="0"/>
          </a:p>
          <a:p>
            <a:endParaRPr kumimoji="1" lang="en-US" altLang="ja-JP" dirty="0"/>
          </a:p>
          <a:p>
            <a:endParaRPr kumimoji="1" lang="en-US" altLang="ja-JP" dirty="0"/>
          </a:p>
          <a:p>
            <a:r>
              <a:rPr kumimoji="1" lang="ja-JP" altLang="en-US" dirty="0"/>
              <a:t>口頭で「効果的に」を具体的に</a:t>
            </a:r>
            <a:r>
              <a:rPr kumimoji="1" lang="en-US" altLang="ja-JP" dirty="0"/>
              <a:t>.</a:t>
            </a:r>
          </a:p>
          <a:p>
            <a:r>
              <a:rPr kumimoji="1" lang="en-US" altLang="ja-JP" dirty="0"/>
              <a:t>BERT </a:t>
            </a:r>
            <a:r>
              <a:rPr kumimoji="1" lang="ja-JP" altLang="en-US" dirty="0"/>
              <a:t>は事前学習で単語ごとの意味を反映した分散表現を用いている</a:t>
            </a:r>
            <a:endParaRPr kumimoji="1" lang="en-US" altLang="ja-JP" dirty="0"/>
          </a:p>
          <a:p>
            <a:r>
              <a:rPr kumimoji="1" lang="en-US" altLang="ja-JP" dirty="0"/>
              <a:t>BERT </a:t>
            </a:r>
            <a:r>
              <a:rPr kumimoji="1" lang="ja-JP" altLang="en-US" dirty="0"/>
              <a:t>は意味情報も重視している</a:t>
            </a:r>
            <a:endParaRPr kumimoji="1" lang="en-US" altLang="ja-JP" dirty="0"/>
          </a:p>
          <a:p>
            <a:r>
              <a:rPr kumimoji="1" lang="ja-JP" altLang="en-US" dirty="0"/>
              <a:t>事前学習でマスクで単語予測しているため</a:t>
            </a:r>
            <a:r>
              <a:rPr kumimoji="1" lang="en-US" altLang="ja-JP" dirty="0"/>
              <a:t>, </a:t>
            </a:r>
            <a:r>
              <a:rPr kumimoji="1" lang="ja-JP" altLang="en-US" dirty="0"/>
              <a:t>意味情報を重視していると言っていい</a:t>
            </a:r>
            <a:endParaRPr kumimoji="1" lang="en-US" altLang="ja-JP" dirty="0"/>
          </a:p>
          <a:p>
            <a:endParaRPr kumimoji="1" lang="en-US" altLang="ja-JP" dirty="0"/>
          </a:p>
          <a:p>
            <a:r>
              <a:rPr kumimoji="1" lang="ja-JP" altLang="en-US" dirty="0"/>
              <a:t>「意味情報なし」は言い過ぎ</a:t>
            </a:r>
            <a:endParaRPr kumimoji="1" lang="en-US" altLang="ja-JP" dirty="0"/>
          </a:p>
          <a:p>
            <a:r>
              <a:rPr kumimoji="1" lang="ja-JP" altLang="en-US" dirty="0"/>
              <a:t>「意味情報なし」の文は消して口頭で「</a:t>
            </a:r>
            <a:r>
              <a:rPr kumimoji="1" lang="en-US" altLang="ja-JP" dirty="0" err="1"/>
              <a:t>TransE</a:t>
            </a:r>
            <a:r>
              <a:rPr kumimoji="1" lang="en-US" altLang="ja-JP" dirty="0"/>
              <a:t> </a:t>
            </a:r>
            <a:r>
              <a:rPr kumimoji="1" lang="ja-JP" altLang="en-US" dirty="0"/>
              <a:t>では単語の意味は重視していない」</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6</a:t>
            </a:fld>
            <a:endParaRPr kumimoji="1" lang="ja-JP" altLang="en-US"/>
          </a:p>
        </p:txBody>
      </p:sp>
    </p:spTree>
    <p:extLst>
      <p:ext uri="{BB962C8B-B14F-4D97-AF65-F5344CB8AC3E}">
        <p14:creationId xmlns:p14="http://schemas.microsoft.com/office/powerpoint/2010/main" val="268620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 </a:t>
            </a:r>
            <a:r>
              <a:rPr kumimoji="1" lang="ja-JP" altLang="en-US" dirty="0"/>
              <a:t>要素技術についてです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7</a:t>
            </a:fld>
            <a:endParaRPr kumimoji="1" lang="ja-JP" altLang="en-US"/>
          </a:p>
        </p:txBody>
      </p:sp>
    </p:spTree>
    <p:extLst>
      <p:ext uri="{BB962C8B-B14F-4D97-AF65-F5344CB8AC3E}">
        <p14:creationId xmlns:p14="http://schemas.microsoft.com/office/powerpoint/2010/main" val="1844634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ナレッジグラフとは</a:t>
            </a:r>
            <a:r>
              <a:rPr kumimoji="1" lang="en-US" altLang="ja-JP" dirty="0"/>
              <a:t>, </a:t>
            </a:r>
            <a:r>
              <a:rPr kumimoji="1" lang="ja-JP" altLang="en-US" dirty="0"/>
              <a:t>さまざまな知識を体系的に連結し</a:t>
            </a:r>
            <a:r>
              <a:rPr kumimoji="1" lang="en-US" altLang="ja-JP" dirty="0"/>
              <a:t>, </a:t>
            </a:r>
            <a:r>
              <a:rPr kumimoji="1" lang="ja-JP" altLang="en-US" dirty="0"/>
              <a:t>その関係をグラフ構造として表した知識のネットワークのことです</a:t>
            </a:r>
            <a:r>
              <a:rPr kumimoji="1" lang="en-US" altLang="ja-JP" dirty="0"/>
              <a:t>. </a:t>
            </a:r>
          </a:p>
          <a:p>
            <a:r>
              <a:rPr kumimoji="1" lang="ja-JP" altLang="en-US" dirty="0"/>
              <a:t>図のように</a:t>
            </a:r>
            <a:r>
              <a:rPr kumimoji="1" lang="en-US" altLang="ja-JP" dirty="0"/>
              <a:t>, </a:t>
            </a:r>
            <a:r>
              <a:rPr kumimoji="1" lang="ja-JP" altLang="en-US" dirty="0"/>
              <a:t>ノードをエンティティ、エッジをリレーションとして有向グラフで表されます</a:t>
            </a:r>
            <a:r>
              <a:rPr kumimoji="1" lang="en-US" altLang="ja-JP" dirty="0"/>
              <a:t>.</a:t>
            </a:r>
            <a:r>
              <a:rPr kumimoji="1" lang="ja-JP" altLang="en-US" dirty="0"/>
              <a:t> </a:t>
            </a:r>
            <a:endParaRPr kumimoji="1" lang="en-US" altLang="ja-JP" dirty="0"/>
          </a:p>
          <a:p>
            <a:r>
              <a:rPr kumimoji="1" lang="ja-JP" altLang="en-US" dirty="0"/>
              <a:t>この図では</a:t>
            </a:r>
            <a:r>
              <a:rPr kumimoji="1" lang="en-US" altLang="ja-JP" dirty="0"/>
              <a:t>, </a:t>
            </a:r>
            <a:r>
              <a:rPr kumimoji="1" lang="ja-JP" altLang="en-US" dirty="0"/>
              <a:t>ワイヤレステレフォンの上位語はテレフォンセット</a:t>
            </a:r>
            <a:r>
              <a:rPr kumimoji="1" lang="en-US" altLang="ja-JP" dirty="0"/>
              <a:t>,</a:t>
            </a:r>
            <a:r>
              <a:rPr kumimoji="1" lang="ja-JP" altLang="en-US" dirty="0"/>
              <a:t>テレフォンセットの一部はテレフォンレシーバー</a:t>
            </a:r>
            <a:r>
              <a:rPr kumimoji="1" lang="en-US" altLang="ja-JP" dirty="0"/>
              <a:t>, </a:t>
            </a:r>
            <a:r>
              <a:rPr kumimoji="1" lang="ja-JP" altLang="en-US" dirty="0"/>
              <a:t>のようになり</a:t>
            </a:r>
            <a:r>
              <a:rPr kumimoji="1" lang="en-US" altLang="ja-JP" dirty="0"/>
              <a:t>, </a:t>
            </a:r>
            <a:r>
              <a:rPr kumimoji="1" lang="ja-JP" altLang="en-US" dirty="0"/>
              <a:t>単語間の関係を表しています</a:t>
            </a:r>
            <a:r>
              <a:rPr kumimoji="1" lang="en-US" altLang="ja-JP" dirty="0"/>
              <a:t>. </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ここで</a:t>
            </a:r>
            <a:r>
              <a:rPr kumimoji="1" lang="en-US" altLang="ja-JP" dirty="0"/>
              <a:t>, </a:t>
            </a:r>
            <a:r>
              <a:rPr kumimoji="1" lang="ja-JP" altLang="en-US" dirty="0"/>
              <a:t>エンティティとは人やモノ</a:t>
            </a:r>
            <a:r>
              <a:rPr kumimoji="1" lang="en-US" altLang="ja-JP" dirty="0"/>
              <a:t>, </a:t>
            </a:r>
            <a:r>
              <a:rPr kumimoji="1" lang="ja-JP" altLang="en-US" dirty="0"/>
              <a:t>概念などの単語</a:t>
            </a:r>
            <a:r>
              <a:rPr kumimoji="1" lang="en-US" altLang="ja-JP" dirty="0"/>
              <a:t>, </a:t>
            </a:r>
            <a:r>
              <a:rPr kumimoji="1" lang="ja-JP" altLang="en-US" dirty="0"/>
              <a:t>熟語のことであり</a:t>
            </a:r>
            <a:r>
              <a:rPr kumimoji="1" lang="en-US" altLang="ja-JP" dirty="0"/>
              <a:t>, </a:t>
            </a:r>
            <a:r>
              <a:rPr kumimoji="1" lang="ja-JP" altLang="en-US" dirty="0"/>
              <a:t>リレーションはそのエンティティ間の関係を表します</a:t>
            </a:r>
            <a:r>
              <a:rPr kumimoji="1" lang="en-US" altLang="ja-JP" dirty="0"/>
              <a:t>. )</a:t>
            </a:r>
          </a:p>
        </p:txBody>
      </p:sp>
      <p:sp>
        <p:nvSpPr>
          <p:cNvPr id="4" name="スライド番号プレースホルダー 3"/>
          <p:cNvSpPr>
            <a:spLocks noGrp="1"/>
          </p:cNvSpPr>
          <p:nvPr>
            <p:ph type="sldNum" sz="quarter" idx="5"/>
          </p:nvPr>
        </p:nvSpPr>
        <p:spPr/>
        <p:txBody>
          <a:bodyPr/>
          <a:lstStyle/>
          <a:p>
            <a:fld id="{88CAEC29-065F-49A4-A575-989208BDA368}" type="slidenum">
              <a:rPr kumimoji="1" lang="ja-JP" altLang="en-US" smtClean="0"/>
              <a:t>8</a:t>
            </a:fld>
            <a:endParaRPr kumimoji="1" lang="ja-JP" altLang="en-US"/>
          </a:p>
        </p:txBody>
      </p:sp>
    </p:spTree>
    <p:extLst>
      <p:ext uri="{BB962C8B-B14F-4D97-AF65-F5344CB8AC3E}">
        <p14:creationId xmlns:p14="http://schemas.microsoft.com/office/powerpoint/2010/main" val="1120771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6170E86-8F53-4722-973A-7B649AA0ED6E}" type="datetime1">
              <a:rPr kumimoji="1" lang="ja-JP" altLang="en-US" smtClean="0"/>
              <a:t>2024/5/12</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38461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0DC99D-F9CA-467E-9EEC-2D2385A7F8F4}" type="datetime1">
              <a:rPr kumimoji="1" lang="ja-JP" altLang="en-US" smtClean="0"/>
              <a:t>2024/5/12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9431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BA7B756-B6BB-436C-8137-445C67BE7697}" type="datetime1">
              <a:rPr kumimoji="1" lang="ja-JP" altLang="en-US" smtClean="0"/>
              <a:t>2024/5/12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405199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2EC0C3-3C97-52F0-BF68-04D50DBD8322}"/>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35D981-E9D4-D3B0-9B36-3CE86A4CE9A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ED7F767-A0CC-2B32-C7EC-A7428475C5C4}"/>
              </a:ext>
            </a:extLst>
          </p:cNvPr>
          <p:cNvSpPr>
            <a:spLocks noGrp="1"/>
          </p:cNvSpPr>
          <p:nvPr>
            <p:ph type="dt" sz="half" idx="10"/>
          </p:nvPr>
        </p:nvSpPr>
        <p:spPr/>
        <p:txBody>
          <a:bodyPr/>
          <a:lstStyle/>
          <a:p>
            <a:fld id="{06170E86-8F53-4722-973A-7B649AA0ED6E}" type="datetime1">
              <a:rPr kumimoji="1" lang="ja-JP" altLang="en-US" smtClean="0"/>
              <a:t>2024/5/12</a:t>
            </a:fld>
            <a:endParaRPr kumimoji="1" lang="ja-JP" altLang="en-US"/>
          </a:p>
        </p:txBody>
      </p:sp>
      <p:sp>
        <p:nvSpPr>
          <p:cNvPr id="5" name="フッター プレースホルダー 4">
            <a:extLst>
              <a:ext uri="{FF2B5EF4-FFF2-40B4-BE49-F238E27FC236}">
                <a16:creationId xmlns:a16="http://schemas.microsoft.com/office/drawing/2014/main" id="{FE7D3882-B70E-8AE0-668D-ACC790EBED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122A91-79E1-EEA4-7E81-A9D9BAA862A0}"/>
              </a:ext>
            </a:extLst>
          </p:cNvPr>
          <p:cNvSpPr>
            <a:spLocks noGrp="1"/>
          </p:cNvSpPr>
          <p:nvPr>
            <p:ph type="sldNum" sz="quarter" idx="12"/>
          </p:nvPr>
        </p:nvSpPr>
        <p:spPr/>
        <p:txBody>
          <a:bodyPr/>
          <a:lstStyle/>
          <a:p>
            <a:fld id="{D71AB173-8FF9-4EFD-A958-9B71A1EDABBD}" type="slidenum">
              <a:rPr kumimoji="1" lang="ja-JP" altLang="en-US" smtClean="0"/>
              <a:t>‹#›</a:t>
            </a:fld>
            <a:endParaRPr kumimoji="1" lang="ja-JP" altLang="en-US"/>
          </a:p>
        </p:txBody>
      </p:sp>
    </p:spTree>
    <p:extLst>
      <p:ext uri="{BB962C8B-B14F-4D97-AF65-F5344CB8AC3E}">
        <p14:creationId xmlns:p14="http://schemas.microsoft.com/office/powerpoint/2010/main" val="2992176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F2CCB-B23A-9726-DEEA-FFB6FAE9FD6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1F74AF-A291-4308-09DF-6FE651EE7FE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3BB55E-03DA-838E-6052-4B479D756CA9}"/>
              </a:ext>
            </a:extLst>
          </p:cNvPr>
          <p:cNvSpPr>
            <a:spLocks noGrp="1"/>
          </p:cNvSpPr>
          <p:nvPr>
            <p:ph type="dt" sz="half" idx="10"/>
          </p:nvPr>
        </p:nvSpPr>
        <p:spPr/>
        <p:txBody>
          <a:bodyPr/>
          <a:lstStyle/>
          <a:p>
            <a:fld id="{90E28C5C-8FA7-4491-9169-A8B195EC4847}" type="datetime1">
              <a:rPr kumimoji="1" lang="ja-JP" altLang="en-US" smtClean="0"/>
              <a:t>2024/5/12</a:t>
            </a:fld>
            <a:endParaRPr kumimoji="1" lang="ja-JP" altLang="en-US"/>
          </a:p>
        </p:txBody>
      </p:sp>
      <p:sp>
        <p:nvSpPr>
          <p:cNvPr id="5" name="フッター プレースホルダー 4">
            <a:extLst>
              <a:ext uri="{FF2B5EF4-FFF2-40B4-BE49-F238E27FC236}">
                <a16:creationId xmlns:a16="http://schemas.microsoft.com/office/drawing/2014/main" id="{25C50D21-2DE0-FA03-E160-105230A6C3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74A3FD-3AB5-C913-3895-CF6C212E6B76}"/>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340954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EE44B-6FD1-7311-C435-DCF5ABCB05E5}"/>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80B7E1-DA7A-1787-BDF4-CE891FC9876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A17C0EC-F403-197C-394E-71960A615DFB}"/>
              </a:ext>
            </a:extLst>
          </p:cNvPr>
          <p:cNvSpPr>
            <a:spLocks noGrp="1"/>
          </p:cNvSpPr>
          <p:nvPr>
            <p:ph type="dt" sz="half" idx="10"/>
          </p:nvPr>
        </p:nvSpPr>
        <p:spPr/>
        <p:txBody>
          <a:bodyPr/>
          <a:lstStyle/>
          <a:p>
            <a:fld id="{CEDBBE78-8E77-4C0C-8040-9D53A14F7407}" type="datetime1">
              <a:rPr kumimoji="1" lang="ja-JP" altLang="en-US" smtClean="0"/>
              <a:t>2024/5/12</a:t>
            </a:fld>
            <a:endParaRPr kumimoji="1" lang="ja-JP" altLang="en-US"/>
          </a:p>
        </p:txBody>
      </p:sp>
      <p:sp>
        <p:nvSpPr>
          <p:cNvPr id="5" name="フッター プレースホルダー 4">
            <a:extLst>
              <a:ext uri="{FF2B5EF4-FFF2-40B4-BE49-F238E27FC236}">
                <a16:creationId xmlns:a16="http://schemas.microsoft.com/office/drawing/2014/main" id="{740FF1D8-3394-72BB-8B27-9590EA947A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A39853-B247-9A9C-45F8-68216EA2A493}"/>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011104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CA006-578C-1470-4AFD-289E88BBEF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677CBF-A395-8476-0E5C-1F69B0232194}"/>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E1CF4A-3652-869B-A076-364C55BFB787}"/>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5AA170F-FEFB-7680-D6CE-2AAEBA49E934}"/>
              </a:ext>
            </a:extLst>
          </p:cNvPr>
          <p:cNvSpPr>
            <a:spLocks noGrp="1"/>
          </p:cNvSpPr>
          <p:nvPr>
            <p:ph type="dt" sz="half" idx="10"/>
          </p:nvPr>
        </p:nvSpPr>
        <p:spPr/>
        <p:txBody>
          <a:bodyPr/>
          <a:lstStyle/>
          <a:p>
            <a:fld id="{320757AC-A26C-44C0-BAAB-34864F5D36CF}" type="datetime1">
              <a:rPr kumimoji="1" lang="ja-JP" altLang="en-US" smtClean="0"/>
              <a:t>2024/5/12</a:t>
            </a:fld>
            <a:endParaRPr kumimoji="1" lang="ja-JP" altLang="en-US"/>
          </a:p>
        </p:txBody>
      </p:sp>
      <p:sp>
        <p:nvSpPr>
          <p:cNvPr id="6" name="フッター プレースホルダー 5">
            <a:extLst>
              <a:ext uri="{FF2B5EF4-FFF2-40B4-BE49-F238E27FC236}">
                <a16:creationId xmlns:a16="http://schemas.microsoft.com/office/drawing/2014/main" id="{830E8911-E4A3-757C-6C44-3C69970242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490654-2E63-B0C8-4E8A-63A08F3B5A5C}"/>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049151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852E0-9752-8586-3413-BF4AB99B9A97}"/>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CD033A-495F-6910-04ED-03F8D8F2C44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AB7E9CF-D749-A285-AE72-458F04B817B4}"/>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0E55F7F-3B65-EBD7-7802-0D05F2EF72D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EACF0A8-7103-9389-697D-E77A20128B5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0F607F-E45C-56B0-F16C-C29CDBBDC3DB}"/>
              </a:ext>
            </a:extLst>
          </p:cNvPr>
          <p:cNvSpPr>
            <a:spLocks noGrp="1"/>
          </p:cNvSpPr>
          <p:nvPr>
            <p:ph type="dt" sz="half" idx="10"/>
          </p:nvPr>
        </p:nvSpPr>
        <p:spPr/>
        <p:txBody>
          <a:bodyPr/>
          <a:lstStyle/>
          <a:p>
            <a:fld id="{57B81AF4-84E1-4439-8AD6-ECDE8C6748BD}" type="datetime1">
              <a:rPr kumimoji="1" lang="ja-JP" altLang="en-US" smtClean="0"/>
              <a:t>2024/5/12</a:t>
            </a:fld>
            <a:endParaRPr kumimoji="1" lang="ja-JP" altLang="en-US"/>
          </a:p>
        </p:txBody>
      </p:sp>
      <p:sp>
        <p:nvSpPr>
          <p:cNvPr id="8" name="フッター プレースホルダー 7">
            <a:extLst>
              <a:ext uri="{FF2B5EF4-FFF2-40B4-BE49-F238E27FC236}">
                <a16:creationId xmlns:a16="http://schemas.microsoft.com/office/drawing/2014/main" id="{F9834035-45EC-2309-E562-44AD32A5FEF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8AA0FF1-10C0-F338-649B-6269F2156487}"/>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202551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DFF20E-4F3C-F65D-59E7-75BFC4A5ACF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7F75D02-E446-9E46-CBF6-B2C8A8DD12AD}"/>
              </a:ext>
            </a:extLst>
          </p:cNvPr>
          <p:cNvSpPr>
            <a:spLocks noGrp="1"/>
          </p:cNvSpPr>
          <p:nvPr>
            <p:ph type="dt" sz="half" idx="10"/>
          </p:nvPr>
        </p:nvSpPr>
        <p:spPr/>
        <p:txBody>
          <a:bodyPr/>
          <a:lstStyle/>
          <a:p>
            <a:fld id="{DB15D875-38E5-43D4-8C88-7ABC56C2F105}" type="datetime1">
              <a:rPr kumimoji="1" lang="ja-JP" altLang="en-US" smtClean="0"/>
              <a:t>2024/5/12</a:t>
            </a:fld>
            <a:endParaRPr kumimoji="1" lang="ja-JP" altLang="en-US"/>
          </a:p>
        </p:txBody>
      </p:sp>
      <p:sp>
        <p:nvSpPr>
          <p:cNvPr id="4" name="フッター プレースホルダー 3">
            <a:extLst>
              <a:ext uri="{FF2B5EF4-FFF2-40B4-BE49-F238E27FC236}">
                <a16:creationId xmlns:a16="http://schemas.microsoft.com/office/drawing/2014/main" id="{4728772D-2D3C-71E4-2074-ACD5C8B2540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A10B64C-19AD-87C9-49D4-620DF2937D57}"/>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575435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9E23E47-150E-8C22-B2D2-696B48AFB932}"/>
              </a:ext>
            </a:extLst>
          </p:cNvPr>
          <p:cNvSpPr>
            <a:spLocks noGrp="1"/>
          </p:cNvSpPr>
          <p:nvPr>
            <p:ph type="dt" sz="half" idx="10"/>
          </p:nvPr>
        </p:nvSpPr>
        <p:spPr/>
        <p:txBody>
          <a:bodyPr/>
          <a:lstStyle/>
          <a:p>
            <a:fld id="{49913A43-860F-4E55-89A0-90835696CC82}" type="datetime1">
              <a:rPr kumimoji="1" lang="ja-JP" altLang="en-US" smtClean="0"/>
              <a:t>2024/5/12</a:t>
            </a:fld>
            <a:endParaRPr kumimoji="1" lang="ja-JP" altLang="en-US"/>
          </a:p>
        </p:txBody>
      </p:sp>
      <p:sp>
        <p:nvSpPr>
          <p:cNvPr id="3" name="フッター プレースホルダー 2">
            <a:extLst>
              <a:ext uri="{FF2B5EF4-FFF2-40B4-BE49-F238E27FC236}">
                <a16:creationId xmlns:a16="http://schemas.microsoft.com/office/drawing/2014/main" id="{02D4F9F3-B425-CC5F-6123-E8A12684C98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FB36A50-E858-F2BA-4177-C6D9EB500BAA}"/>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dirty="0"/>
          </a:p>
        </p:txBody>
      </p:sp>
    </p:spTree>
    <p:extLst>
      <p:ext uri="{BB962C8B-B14F-4D97-AF65-F5344CB8AC3E}">
        <p14:creationId xmlns:p14="http://schemas.microsoft.com/office/powerpoint/2010/main" val="1891112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D7E22E-207F-B8D7-9688-09CDA5EF8E96}"/>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B14E2E-39F2-02E2-0A2D-4A2D690AA50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5CDA52D-1F11-5A8D-AA90-A14BF736BAA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2364C0-860D-BFF6-7E6F-35F4BD3FFE67}"/>
              </a:ext>
            </a:extLst>
          </p:cNvPr>
          <p:cNvSpPr>
            <a:spLocks noGrp="1"/>
          </p:cNvSpPr>
          <p:nvPr>
            <p:ph type="dt" sz="half" idx="10"/>
          </p:nvPr>
        </p:nvSpPr>
        <p:spPr/>
        <p:txBody>
          <a:bodyPr/>
          <a:lstStyle/>
          <a:p>
            <a:fld id="{79453F92-5FB8-46AE-8818-A659161E3B45}" type="datetime1">
              <a:rPr kumimoji="1" lang="ja-JP" altLang="en-US" smtClean="0"/>
              <a:t>2024/5/12</a:t>
            </a:fld>
            <a:endParaRPr kumimoji="1" lang="ja-JP" altLang="en-US"/>
          </a:p>
        </p:txBody>
      </p:sp>
      <p:sp>
        <p:nvSpPr>
          <p:cNvPr id="6" name="フッター プレースホルダー 5">
            <a:extLst>
              <a:ext uri="{FF2B5EF4-FFF2-40B4-BE49-F238E27FC236}">
                <a16:creationId xmlns:a16="http://schemas.microsoft.com/office/drawing/2014/main" id="{235BCC72-A6CD-AE62-A4DE-7E9DE6E472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AA0FD6-BF25-AD0D-9291-D05BD923E94D}"/>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2449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0E28C5C-8FA7-4491-9169-A8B195EC4847}" type="datetime1">
              <a:rPr kumimoji="1" lang="ja-JP" altLang="en-US" smtClean="0"/>
              <a:t>2024/5/12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985541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602C14-105E-570C-3C95-0B4C0CE4F7A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81BA3EC-6F9A-DCAF-6731-035DF98C1D2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7548CAB0-5C89-2D6B-9775-3516B51A906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D9A58-B7DA-9D93-D518-5B267041F6EB}"/>
              </a:ext>
            </a:extLst>
          </p:cNvPr>
          <p:cNvSpPr>
            <a:spLocks noGrp="1"/>
          </p:cNvSpPr>
          <p:nvPr>
            <p:ph type="dt" sz="half" idx="10"/>
          </p:nvPr>
        </p:nvSpPr>
        <p:spPr/>
        <p:txBody>
          <a:bodyPr/>
          <a:lstStyle/>
          <a:p>
            <a:fld id="{5C989E60-20D3-4B6A-8048-8CC9EC2848F9}" type="datetime1">
              <a:rPr kumimoji="1" lang="ja-JP" altLang="en-US" smtClean="0"/>
              <a:t>2024/5/12</a:t>
            </a:fld>
            <a:endParaRPr kumimoji="1" lang="ja-JP" altLang="en-US"/>
          </a:p>
        </p:txBody>
      </p:sp>
      <p:sp>
        <p:nvSpPr>
          <p:cNvPr id="6" name="フッター プレースホルダー 5">
            <a:extLst>
              <a:ext uri="{FF2B5EF4-FFF2-40B4-BE49-F238E27FC236}">
                <a16:creationId xmlns:a16="http://schemas.microsoft.com/office/drawing/2014/main" id="{E873FA3D-320B-5F8D-D444-5406847D14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8FFE9D-3DC2-B339-1D73-8433B26B4FD5}"/>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3044492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F8A6A-20B0-967C-A04E-66012B1E4A8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184984-F407-76CF-2014-0374712C7AC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BD7958-B03C-9223-57E2-16151B8958D0}"/>
              </a:ext>
            </a:extLst>
          </p:cNvPr>
          <p:cNvSpPr>
            <a:spLocks noGrp="1"/>
          </p:cNvSpPr>
          <p:nvPr>
            <p:ph type="dt" sz="half" idx="10"/>
          </p:nvPr>
        </p:nvSpPr>
        <p:spPr/>
        <p:txBody>
          <a:bodyPr/>
          <a:lstStyle/>
          <a:p>
            <a:fld id="{1A0DC99D-F9CA-467E-9EEC-2D2385A7F8F4}" type="datetime1">
              <a:rPr kumimoji="1" lang="ja-JP" altLang="en-US" smtClean="0"/>
              <a:t>2024/5/12</a:t>
            </a:fld>
            <a:endParaRPr kumimoji="1" lang="ja-JP" altLang="en-US"/>
          </a:p>
        </p:txBody>
      </p:sp>
      <p:sp>
        <p:nvSpPr>
          <p:cNvPr id="5" name="フッター プレースホルダー 4">
            <a:extLst>
              <a:ext uri="{FF2B5EF4-FFF2-40B4-BE49-F238E27FC236}">
                <a16:creationId xmlns:a16="http://schemas.microsoft.com/office/drawing/2014/main" id="{C10ECA1E-A5C8-452C-A4BA-CA6ADA8A61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60E16B-2A82-1DBE-C838-AE1E68696A1B}"/>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41905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B36AE8A-D842-087E-55D0-C6AA198DDD7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D39D51-1017-ED75-E4B1-4F264FF26920}"/>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E36A82-0CCF-CA9C-6107-B1C976365FCD}"/>
              </a:ext>
            </a:extLst>
          </p:cNvPr>
          <p:cNvSpPr>
            <a:spLocks noGrp="1"/>
          </p:cNvSpPr>
          <p:nvPr>
            <p:ph type="dt" sz="half" idx="10"/>
          </p:nvPr>
        </p:nvSpPr>
        <p:spPr/>
        <p:txBody>
          <a:bodyPr/>
          <a:lstStyle/>
          <a:p>
            <a:fld id="{9BA7B756-B6BB-436C-8137-445C67BE7697}" type="datetime1">
              <a:rPr kumimoji="1" lang="ja-JP" altLang="en-US" smtClean="0"/>
              <a:t>2024/5/12</a:t>
            </a:fld>
            <a:endParaRPr kumimoji="1" lang="ja-JP" altLang="en-US"/>
          </a:p>
        </p:txBody>
      </p:sp>
      <p:sp>
        <p:nvSpPr>
          <p:cNvPr id="5" name="フッター プレースホルダー 4">
            <a:extLst>
              <a:ext uri="{FF2B5EF4-FFF2-40B4-BE49-F238E27FC236}">
                <a16:creationId xmlns:a16="http://schemas.microsoft.com/office/drawing/2014/main" id="{202AB148-E24E-0DB8-4166-A42784B4EB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EA3A22-0D3D-F405-375E-621154B73649}"/>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237625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2EC0C3-3C97-52F0-BF68-04D50DBD8322}"/>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35D981-E9D4-D3B0-9B36-3CE86A4CE9A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ED7F767-A0CC-2B32-C7EC-A7428475C5C4}"/>
              </a:ext>
            </a:extLst>
          </p:cNvPr>
          <p:cNvSpPr>
            <a:spLocks noGrp="1"/>
          </p:cNvSpPr>
          <p:nvPr>
            <p:ph type="dt" sz="half" idx="10"/>
          </p:nvPr>
        </p:nvSpPr>
        <p:spPr/>
        <p:txBody>
          <a:bodyPr/>
          <a:lstStyle/>
          <a:p>
            <a:fld id="{06170E86-8F53-4722-973A-7B649AA0ED6E}" type="datetime1">
              <a:rPr kumimoji="1" lang="ja-JP" altLang="en-US" smtClean="0"/>
              <a:t>2024/5/12</a:t>
            </a:fld>
            <a:endParaRPr kumimoji="1" lang="ja-JP" altLang="en-US"/>
          </a:p>
        </p:txBody>
      </p:sp>
      <p:sp>
        <p:nvSpPr>
          <p:cNvPr id="5" name="フッター プレースホルダー 4">
            <a:extLst>
              <a:ext uri="{FF2B5EF4-FFF2-40B4-BE49-F238E27FC236}">
                <a16:creationId xmlns:a16="http://schemas.microsoft.com/office/drawing/2014/main" id="{FE7D3882-B70E-8AE0-668D-ACC790EBED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122A91-79E1-EEA4-7E81-A9D9BAA862A0}"/>
              </a:ext>
            </a:extLst>
          </p:cNvPr>
          <p:cNvSpPr>
            <a:spLocks noGrp="1"/>
          </p:cNvSpPr>
          <p:nvPr>
            <p:ph type="sldNum" sz="quarter" idx="12"/>
          </p:nvPr>
        </p:nvSpPr>
        <p:spPr/>
        <p:txBody>
          <a:bodyPr/>
          <a:lstStyle/>
          <a:p>
            <a:fld id="{D71AB173-8FF9-4EFD-A958-9B71A1EDABBD}" type="slidenum">
              <a:rPr kumimoji="1" lang="ja-JP" altLang="en-US" smtClean="0"/>
              <a:t>‹#›</a:t>
            </a:fld>
            <a:endParaRPr kumimoji="1" lang="ja-JP" altLang="en-US"/>
          </a:p>
        </p:txBody>
      </p:sp>
    </p:spTree>
    <p:extLst>
      <p:ext uri="{BB962C8B-B14F-4D97-AF65-F5344CB8AC3E}">
        <p14:creationId xmlns:p14="http://schemas.microsoft.com/office/powerpoint/2010/main" val="20431203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F2CCB-B23A-9726-DEEA-FFB6FAE9FD6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1F74AF-A291-4308-09DF-6FE651EE7FE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3BB55E-03DA-838E-6052-4B479D756CA9}"/>
              </a:ext>
            </a:extLst>
          </p:cNvPr>
          <p:cNvSpPr>
            <a:spLocks noGrp="1"/>
          </p:cNvSpPr>
          <p:nvPr>
            <p:ph type="dt" sz="half" idx="10"/>
          </p:nvPr>
        </p:nvSpPr>
        <p:spPr/>
        <p:txBody>
          <a:bodyPr/>
          <a:lstStyle/>
          <a:p>
            <a:fld id="{90E28C5C-8FA7-4491-9169-A8B195EC4847}" type="datetime1">
              <a:rPr kumimoji="1" lang="ja-JP" altLang="en-US" smtClean="0"/>
              <a:t>2024/5/12</a:t>
            </a:fld>
            <a:endParaRPr kumimoji="1" lang="ja-JP" altLang="en-US"/>
          </a:p>
        </p:txBody>
      </p:sp>
      <p:sp>
        <p:nvSpPr>
          <p:cNvPr id="5" name="フッター プレースホルダー 4">
            <a:extLst>
              <a:ext uri="{FF2B5EF4-FFF2-40B4-BE49-F238E27FC236}">
                <a16:creationId xmlns:a16="http://schemas.microsoft.com/office/drawing/2014/main" id="{25C50D21-2DE0-FA03-E160-105230A6C3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74A3FD-3AB5-C913-3895-CF6C212E6B76}"/>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346104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EE44B-6FD1-7311-C435-DCF5ABCB05E5}"/>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80B7E1-DA7A-1787-BDF4-CE891FC9876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A17C0EC-F403-197C-394E-71960A615DFB}"/>
              </a:ext>
            </a:extLst>
          </p:cNvPr>
          <p:cNvSpPr>
            <a:spLocks noGrp="1"/>
          </p:cNvSpPr>
          <p:nvPr>
            <p:ph type="dt" sz="half" idx="10"/>
          </p:nvPr>
        </p:nvSpPr>
        <p:spPr/>
        <p:txBody>
          <a:bodyPr/>
          <a:lstStyle/>
          <a:p>
            <a:fld id="{CEDBBE78-8E77-4C0C-8040-9D53A14F7407}" type="datetime1">
              <a:rPr kumimoji="1" lang="ja-JP" altLang="en-US" smtClean="0"/>
              <a:t>2024/5/12</a:t>
            </a:fld>
            <a:endParaRPr kumimoji="1" lang="ja-JP" altLang="en-US"/>
          </a:p>
        </p:txBody>
      </p:sp>
      <p:sp>
        <p:nvSpPr>
          <p:cNvPr id="5" name="フッター プレースホルダー 4">
            <a:extLst>
              <a:ext uri="{FF2B5EF4-FFF2-40B4-BE49-F238E27FC236}">
                <a16:creationId xmlns:a16="http://schemas.microsoft.com/office/drawing/2014/main" id="{740FF1D8-3394-72BB-8B27-9590EA947A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A39853-B247-9A9C-45F8-68216EA2A493}"/>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4428348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CA006-578C-1470-4AFD-289E88BBEF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677CBF-A395-8476-0E5C-1F69B0232194}"/>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E1CF4A-3652-869B-A076-364C55BFB787}"/>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5AA170F-FEFB-7680-D6CE-2AAEBA49E934}"/>
              </a:ext>
            </a:extLst>
          </p:cNvPr>
          <p:cNvSpPr>
            <a:spLocks noGrp="1"/>
          </p:cNvSpPr>
          <p:nvPr>
            <p:ph type="dt" sz="half" idx="10"/>
          </p:nvPr>
        </p:nvSpPr>
        <p:spPr/>
        <p:txBody>
          <a:bodyPr/>
          <a:lstStyle/>
          <a:p>
            <a:fld id="{320757AC-A26C-44C0-BAAB-34864F5D36CF}" type="datetime1">
              <a:rPr kumimoji="1" lang="ja-JP" altLang="en-US" smtClean="0"/>
              <a:t>2024/5/12</a:t>
            </a:fld>
            <a:endParaRPr kumimoji="1" lang="ja-JP" altLang="en-US"/>
          </a:p>
        </p:txBody>
      </p:sp>
      <p:sp>
        <p:nvSpPr>
          <p:cNvPr id="6" name="フッター プレースホルダー 5">
            <a:extLst>
              <a:ext uri="{FF2B5EF4-FFF2-40B4-BE49-F238E27FC236}">
                <a16:creationId xmlns:a16="http://schemas.microsoft.com/office/drawing/2014/main" id="{830E8911-E4A3-757C-6C44-3C69970242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490654-2E63-B0C8-4E8A-63A08F3B5A5C}"/>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4272729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852E0-9752-8586-3413-BF4AB99B9A97}"/>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CD033A-495F-6910-04ED-03F8D8F2C44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AB7E9CF-D749-A285-AE72-458F04B817B4}"/>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0E55F7F-3B65-EBD7-7802-0D05F2EF72D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EACF0A8-7103-9389-697D-E77A20128B5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0F607F-E45C-56B0-F16C-C29CDBBDC3DB}"/>
              </a:ext>
            </a:extLst>
          </p:cNvPr>
          <p:cNvSpPr>
            <a:spLocks noGrp="1"/>
          </p:cNvSpPr>
          <p:nvPr>
            <p:ph type="dt" sz="half" idx="10"/>
          </p:nvPr>
        </p:nvSpPr>
        <p:spPr/>
        <p:txBody>
          <a:bodyPr/>
          <a:lstStyle/>
          <a:p>
            <a:fld id="{57B81AF4-84E1-4439-8AD6-ECDE8C6748BD}" type="datetime1">
              <a:rPr kumimoji="1" lang="ja-JP" altLang="en-US" smtClean="0"/>
              <a:t>2024/5/12</a:t>
            </a:fld>
            <a:endParaRPr kumimoji="1" lang="ja-JP" altLang="en-US"/>
          </a:p>
        </p:txBody>
      </p:sp>
      <p:sp>
        <p:nvSpPr>
          <p:cNvPr id="8" name="フッター プレースホルダー 7">
            <a:extLst>
              <a:ext uri="{FF2B5EF4-FFF2-40B4-BE49-F238E27FC236}">
                <a16:creationId xmlns:a16="http://schemas.microsoft.com/office/drawing/2014/main" id="{F9834035-45EC-2309-E562-44AD32A5FEF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8AA0FF1-10C0-F338-649B-6269F2156487}"/>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266191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DFF20E-4F3C-F65D-59E7-75BFC4A5ACF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7F75D02-E446-9E46-CBF6-B2C8A8DD12AD}"/>
              </a:ext>
            </a:extLst>
          </p:cNvPr>
          <p:cNvSpPr>
            <a:spLocks noGrp="1"/>
          </p:cNvSpPr>
          <p:nvPr>
            <p:ph type="dt" sz="half" idx="10"/>
          </p:nvPr>
        </p:nvSpPr>
        <p:spPr/>
        <p:txBody>
          <a:bodyPr/>
          <a:lstStyle/>
          <a:p>
            <a:fld id="{DB15D875-38E5-43D4-8C88-7ABC56C2F105}" type="datetime1">
              <a:rPr kumimoji="1" lang="ja-JP" altLang="en-US" smtClean="0"/>
              <a:t>2024/5/12</a:t>
            </a:fld>
            <a:endParaRPr kumimoji="1" lang="ja-JP" altLang="en-US"/>
          </a:p>
        </p:txBody>
      </p:sp>
      <p:sp>
        <p:nvSpPr>
          <p:cNvPr id="4" name="フッター プレースホルダー 3">
            <a:extLst>
              <a:ext uri="{FF2B5EF4-FFF2-40B4-BE49-F238E27FC236}">
                <a16:creationId xmlns:a16="http://schemas.microsoft.com/office/drawing/2014/main" id="{4728772D-2D3C-71E4-2074-ACD5C8B2540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A10B64C-19AD-87C9-49D4-620DF2937D57}"/>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3977489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9E23E47-150E-8C22-B2D2-696B48AFB932}"/>
              </a:ext>
            </a:extLst>
          </p:cNvPr>
          <p:cNvSpPr>
            <a:spLocks noGrp="1"/>
          </p:cNvSpPr>
          <p:nvPr>
            <p:ph type="dt" sz="half" idx="10"/>
          </p:nvPr>
        </p:nvSpPr>
        <p:spPr/>
        <p:txBody>
          <a:bodyPr/>
          <a:lstStyle/>
          <a:p>
            <a:fld id="{49913A43-860F-4E55-89A0-90835696CC82}" type="datetime1">
              <a:rPr kumimoji="1" lang="ja-JP" altLang="en-US" smtClean="0"/>
              <a:t>2024/5/12</a:t>
            </a:fld>
            <a:endParaRPr kumimoji="1" lang="ja-JP" altLang="en-US"/>
          </a:p>
        </p:txBody>
      </p:sp>
      <p:sp>
        <p:nvSpPr>
          <p:cNvPr id="3" name="フッター プレースホルダー 2">
            <a:extLst>
              <a:ext uri="{FF2B5EF4-FFF2-40B4-BE49-F238E27FC236}">
                <a16:creationId xmlns:a16="http://schemas.microsoft.com/office/drawing/2014/main" id="{02D4F9F3-B425-CC5F-6123-E8A12684C98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FB36A50-E858-F2BA-4177-C6D9EB500BAA}"/>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dirty="0"/>
          </a:p>
        </p:txBody>
      </p:sp>
    </p:spTree>
    <p:extLst>
      <p:ext uri="{BB962C8B-B14F-4D97-AF65-F5344CB8AC3E}">
        <p14:creationId xmlns:p14="http://schemas.microsoft.com/office/powerpoint/2010/main" val="170452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EDBBE78-8E77-4C0C-8040-9D53A14F7407}" type="datetime1">
              <a:rPr kumimoji="1" lang="ja-JP" altLang="en-US" smtClean="0"/>
              <a:t>2024/5/12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2002359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D7E22E-207F-B8D7-9688-09CDA5EF8E96}"/>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B14E2E-39F2-02E2-0A2D-4A2D690AA50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5CDA52D-1F11-5A8D-AA90-A14BF736BAA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2364C0-860D-BFF6-7E6F-35F4BD3FFE67}"/>
              </a:ext>
            </a:extLst>
          </p:cNvPr>
          <p:cNvSpPr>
            <a:spLocks noGrp="1"/>
          </p:cNvSpPr>
          <p:nvPr>
            <p:ph type="dt" sz="half" idx="10"/>
          </p:nvPr>
        </p:nvSpPr>
        <p:spPr/>
        <p:txBody>
          <a:bodyPr/>
          <a:lstStyle/>
          <a:p>
            <a:fld id="{79453F92-5FB8-46AE-8818-A659161E3B45}" type="datetime1">
              <a:rPr kumimoji="1" lang="ja-JP" altLang="en-US" smtClean="0"/>
              <a:t>2024/5/12</a:t>
            </a:fld>
            <a:endParaRPr kumimoji="1" lang="ja-JP" altLang="en-US"/>
          </a:p>
        </p:txBody>
      </p:sp>
      <p:sp>
        <p:nvSpPr>
          <p:cNvPr id="6" name="フッター プレースホルダー 5">
            <a:extLst>
              <a:ext uri="{FF2B5EF4-FFF2-40B4-BE49-F238E27FC236}">
                <a16:creationId xmlns:a16="http://schemas.microsoft.com/office/drawing/2014/main" id="{235BCC72-A6CD-AE62-A4DE-7E9DE6E472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AA0FD6-BF25-AD0D-9291-D05BD923E94D}"/>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3030132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602C14-105E-570C-3C95-0B4C0CE4F7A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81BA3EC-6F9A-DCAF-6731-035DF98C1D2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7548CAB0-5C89-2D6B-9775-3516B51A906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D9A58-B7DA-9D93-D518-5B267041F6EB}"/>
              </a:ext>
            </a:extLst>
          </p:cNvPr>
          <p:cNvSpPr>
            <a:spLocks noGrp="1"/>
          </p:cNvSpPr>
          <p:nvPr>
            <p:ph type="dt" sz="half" idx="10"/>
          </p:nvPr>
        </p:nvSpPr>
        <p:spPr/>
        <p:txBody>
          <a:bodyPr/>
          <a:lstStyle/>
          <a:p>
            <a:fld id="{5C989E60-20D3-4B6A-8048-8CC9EC2848F9}" type="datetime1">
              <a:rPr kumimoji="1" lang="ja-JP" altLang="en-US" smtClean="0"/>
              <a:t>2024/5/12</a:t>
            </a:fld>
            <a:endParaRPr kumimoji="1" lang="ja-JP" altLang="en-US"/>
          </a:p>
        </p:txBody>
      </p:sp>
      <p:sp>
        <p:nvSpPr>
          <p:cNvPr id="6" name="フッター プレースホルダー 5">
            <a:extLst>
              <a:ext uri="{FF2B5EF4-FFF2-40B4-BE49-F238E27FC236}">
                <a16:creationId xmlns:a16="http://schemas.microsoft.com/office/drawing/2014/main" id="{E873FA3D-320B-5F8D-D444-5406847D14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8FFE9D-3DC2-B339-1D73-8433B26B4FD5}"/>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263785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F8A6A-20B0-967C-A04E-66012B1E4A8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184984-F407-76CF-2014-0374712C7AC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BD7958-B03C-9223-57E2-16151B8958D0}"/>
              </a:ext>
            </a:extLst>
          </p:cNvPr>
          <p:cNvSpPr>
            <a:spLocks noGrp="1"/>
          </p:cNvSpPr>
          <p:nvPr>
            <p:ph type="dt" sz="half" idx="10"/>
          </p:nvPr>
        </p:nvSpPr>
        <p:spPr/>
        <p:txBody>
          <a:bodyPr/>
          <a:lstStyle/>
          <a:p>
            <a:fld id="{1A0DC99D-F9CA-467E-9EEC-2D2385A7F8F4}" type="datetime1">
              <a:rPr kumimoji="1" lang="ja-JP" altLang="en-US" smtClean="0"/>
              <a:t>2024/5/12</a:t>
            </a:fld>
            <a:endParaRPr kumimoji="1" lang="ja-JP" altLang="en-US"/>
          </a:p>
        </p:txBody>
      </p:sp>
      <p:sp>
        <p:nvSpPr>
          <p:cNvPr id="5" name="フッター プレースホルダー 4">
            <a:extLst>
              <a:ext uri="{FF2B5EF4-FFF2-40B4-BE49-F238E27FC236}">
                <a16:creationId xmlns:a16="http://schemas.microsoft.com/office/drawing/2014/main" id="{C10ECA1E-A5C8-452C-A4BA-CA6ADA8A61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60E16B-2A82-1DBE-C838-AE1E68696A1B}"/>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6943003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B36AE8A-D842-087E-55D0-C6AA198DDD7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D39D51-1017-ED75-E4B1-4F264FF26920}"/>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E36A82-0CCF-CA9C-6107-B1C976365FCD}"/>
              </a:ext>
            </a:extLst>
          </p:cNvPr>
          <p:cNvSpPr>
            <a:spLocks noGrp="1"/>
          </p:cNvSpPr>
          <p:nvPr>
            <p:ph type="dt" sz="half" idx="10"/>
          </p:nvPr>
        </p:nvSpPr>
        <p:spPr/>
        <p:txBody>
          <a:bodyPr/>
          <a:lstStyle/>
          <a:p>
            <a:fld id="{9BA7B756-B6BB-436C-8137-445C67BE7697}" type="datetime1">
              <a:rPr kumimoji="1" lang="ja-JP" altLang="en-US" smtClean="0"/>
              <a:t>2024/5/12</a:t>
            </a:fld>
            <a:endParaRPr kumimoji="1" lang="ja-JP" altLang="en-US"/>
          </a:p>
        </p:txBody>
      </p:sp>
      <p:sp>
        <p:nvSpPr>
          <p:cNvPr id="5" name="フッター プレースホルダー 4">
            <a:extLst>
              <a:ext uri="{FF2B5EF4-FFF2-40B4-BE49-F238E27FC236}">
                <a16:creationId xmlns:a16="http://schemas.microsoft.com/office/drawing/2014/main" id="{202AB148-E24E-0DB8-4166-A42784B4EB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EA3A22-0D3D-F405-375E-621154B73649}"/>
              </a:ext>
            </a:extLst>
          </p:cNvPr>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15243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20757AC-A26C-44C0-BAAB-34864F5D36CF}" type="datetime1">
              <a:rPr kumimoji="1" lang="ja-JP" altLang="en-US" smtClean="0"/>
              <a:t>2024/5/12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121425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7B81AF4-84E1-4439-8AD6-ECDE8C6748BD}" type="datetime1">
              <a:rPr kumimoji="1" lang="ja-JP" altLang="en-US" smtClean="0"/>
              <a:t>2024/5/12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212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B15D875-38E5-43D4-8C88-7ABC56C2F105}" type="datetime1">
              <a:rPr kumimoji="1" lang="ja-JP" altLang="en-US" smtClean="0"/>
              <a:t>2024/5/12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78883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13A43-860F-4E55-89A0-90835696CC82}" type="datetime1">
              <a:rPr kumimoji="1" lang="ja-JP" altLang="en-US" smtClean="0"/>
              <a:t>2024/5/12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a:xfrm>
            <a:off x="8401050" y="77519"/>
            <a:ext cx="662022" cy="386031"/>
          </a:xfrm>
        </p:spPr>
        <p:txBody>
          <a:bodyPr/>
          <a:lstStyle>
            <a:lvl1pPr>
              <a:defRPr sz="2400"/>
            </a:lvl1pPr>
          </a:lstStyle>
          <a:p>
            <a:fld id="{B67975F5-DE1D-4BC9-B096-95CE2BC3E8B5}" type="slidenum">
              <a:rPr kumimoji="1" lang="ja-JP" altLang="en-US" smtClean="0"/>
              <a:pPr/>
              <a:t>‹#›</a:t>
            </a:fld>
            <a:endParaRPr kumimoji="1" lang="ja-JP" altLang="en-US" dirty="0"/>
          </a:p>
        </p:txBody>
      </p:sp>
    </p:spTree>
    <p:extLst>
      <p:ext uri="{BB962C8B-B14F-4D97-AF65-F5344CB8AC3E}">
        <p14:creationId xmlns:p14="http://schemas.microsoft.com/office/powerpoint/2010/main" val="82045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453F92-5FB8-46AE-8818-A659161E3B45}" type="datetime1">
              <a:rPr kumimoji="1" lang="ja-JP" altLang="en-US" smtClean="0"/>
              <a:t>2024/5/12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67975F5-DE1D-4BC9-B096-95CE2BC3E8B5}"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1966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5C989E60-20D3-4B6A-8048-8CC9EC2848F9}" type="datetime1">
              <a:rPr kumimoji="1" lang="ja-JP" altLang="en-US" smtClean="0"/>
              <a:t>2024/5/12</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kumimoji="1" lang="ja-JP" altLang="en-US"/>
          </a:p>
        </p:txBody>
      </p:sp>
      <p:sp>
        <p:nvSpPr>
          <p:cNvPr id="7" name="Slide Number Placeholder 6"/>
          <p:cNvSpPr>
            <a:spLocks noGrp="1"/>
          </p:cNvSpPr>
          <p:nvPr>
            <p:ph type="sldNum" sz="quarter" idx="12"/>
          </p:nvPr>
        </p:nvSpPr>
        <p:spPr>
          <a:xfrm>
            <a:off x="3726491" y="131730"/>
            <a:ext cx="795746" cy="503578"/>
          </a:xfrm>
        </p:spPr>
        <p:txBody>
          <a:bodyPr/>
          <a:lstStyle/>
          <a:p>
            <a:fld id="{B67975F5-DE1D-4BC9-B096-95CE2BC3E8B5}"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385195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8C4C000D-3443-451B-B2E9-D807663D78DE}" type="datetime1">
              <a:rPr kumimoji="1" lang="ja-JP" altLang="en-US" smtClean="0"/>
              <a:t>2024/5/12</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90012507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AE6679-9E52-2580-BBE9-8692A62050A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7C82D5-8AFC-7229-754B-B424661047E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6501FE-5F07-BDAA-02E6-209B134E977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4C000D-3443-451B-B2E9-D807663D78DE}" type="datetime1">
              <a:rPr kumimoji="1" lang="ja-JP" altLang="en-US" smtClean="0"/>
              <a:t>2024/5/12</a:t>
            </a:fld>
            <a:endParaRPr kumimoji="1" lang="ja-JP" altLang="en-US"/>
          </a:p>
        </p:txBody>
      </p:sp>
      <p:sp>
        <p:nvSpPr>
          <p:cNvPr id="5" name="フッター プレースホルダー 4">
            <a:extLst>
              <a:ext uri="{FF2B5EF4-FFF2-40B4-BE49-F238E27FC236}">
                <a16:creationId xmlns:a16="http://schemas.microsoft.com/office/drawing/2014/main" id="{3BC66F67-51AA-5B38-82E9-93DD82A30E0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76DD8B-933D-B79C-A361-D1221D4AA36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16213545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AE6679-9E52-2580-BBE9-8692A62050A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7C82D5-8AFC-7229-754B-B424661047E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6501FE-5F07-BDAA-02E6-209B134E977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4C000D-3443-451B-B2E9-D807663D78DE}" type="datetime1">
              <a:rPr kumimoji="1" lang="ja-JP" altLang="en-US" smtClean="0"/>
              <a:t>2024/5/12</a:t>
            </a:fld>
            <a:endParaRPr kumimoji="1" lang="ja-JP" altLang="en-US"/>
          </a:p>
        </p:txBody>
      </p:sp>
      <p:sp>
        <p:nvSpPr>
          <p:cNvPr id="5" name="フッター プレースホルダー 4">
            <a:extLst>
              <a:ext uri="{FF2B5EF4-FFF2-40B4-BE49-F238E27FC236}">
                <a16:creationId xmlns:a16="http://schemas.microsoft.com/office/drawing/2014/main" id="{3BC66F67-51AA-5B38-82E9-93DD82A30E0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D76DD8B-933D-B79C-A361-D1221D4AA36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7975F5-DE1D-4BC9-B096-95CE2BC3E8B5}" type="slidenum">
              <a:rPr kumimoji="1" lang="ja-JP" altLang="en-US" smtClean="0"/>
              <a:t>‹#›</a:t>
            </a:fld>
            <a:endParaRPr kumimoji="1" lang="ja-JP" altLang="en-US"/>
          </a:p>
        </p:txBody>
      </p:sp>
    </p:spTree>
    <p:extLst>
      <p:ext uri="{BB962C8B-B14F-4D97-AF65-F5344CB8AC3E}">
        <p14:creationId xmlns:p14="http://schemas.microsoft.com/office/powerpoint/2010/main" val="99754589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72.png"/><Relationship Id="rId13" Type="http://schemas.openxmlformats.org/officeDocument/2006/relationships/image" Target="../media/image16.png"/><Relationship Id="rId18" Type="http://schemas.openxmlformats.org/officeDocument/2006/relationships/image" Target="../media/image176.png"/><Relationship Id="rId26" Type="http://schemas.openxmlformats.org/officeDocument/2006/relationships/image" Target="../media/image185.png"/><Relationship Id="rId3" Type="http://schemas.openxmlformats.org/officeDocument/2006/relationships/image" Target="../media/image130.png"/><Relationship Id="rId21" Type="http://schemas.openxmlformats.org/officeDocument/2006/relationships/image" Target="../media/image179.png"/><Relationship Id="rId7" Type="http://schemas.openxmlformats.org/officeDocument/2006/relationships/image" Target="../media/image171.png"/><Relationship Id="rId12" Type="http://schemas.openxmlformats.org/officeDocument/2006/relationships/image" Target="../media/image15.png"/><Relationship Id="rId17" Type="http://schemas.openxmlformats.org/officeDocument/2006/relationships/image" Target="../media/image175.png"/><Relationship Id="rId25" Type="http://schemas.openxmlformats.org/officeDocument/2006/relationships/image" Target="../media/image184.png"/><Relationship Id="rId2" Type="http://schemas.openxmlformats.org/officeDocument/2006/relationships/notesSlide" Target="../notesSlides/notesSlide22.xml"/><Relationship Id="rId16" Type="http://schemas.openxmlformats.org/officeDocument/2006/relationships/image" Target="../media/image174.png"/><Relationship Id="rId20" Type="http://schemas.openxmlformats.org/officeDocument/2006/relationships/image" Target="../media/image178.png"/><Relationship Id="rId1" Type="http://schemas.openxmlformats.org/officeDocument/2006/relationships/slideLayout" Target="../slideLayouts/slideLayout7.xml"/><Relationship Id="rId6" Type="http://schemas.openxmlformats.org/officeDocument/2006/relationships/image" Target="../media/image169.png"/><Relationship Id="rId11" Type="http://schemas.openxmlformats.org/officeDocument/2006/relationships/image" Target="../media/image14.png"/><Relationship Id="rId24" Type="http://schemas.openxmlformats.org/officeDocument/2006/relationships/image" Target="../media/image183.png"/><Relationship Id="rId5" Type="http://schemas.openxmlformats.org/officeDocument/2006/relationships/image" Target="../media/image168.png"/><Relationship Id="rId15" Type="http://schemas.openxmlformats.org/officeDocument/2006/relationships/image" Target="../media/image173.png"/><Relationship Id="rId23" Type="http://schemas.openxmlformats.org/officeDocument/2006/relationships/image" Target="../media/image182.png"/><Relationship Id="rId28" Type="http://schemas.openxmlformats.org/officeDocument/2006/relationships/image" Target="../media/image187.png"/><Relationship Id="rId10" Type="http://schemas.openxmlformats.org/officeDocument/2006/relationships/image" Target="../media/image13.png"/><Relationship Id="rId19" Type="http://schemas.openxmlformats.org/officeDocument/2006/relationships/image" Target="../media/image177.png"/><Relationship Id="rId4" Type="http://schemas.openxmlformats.org/officeDocument/2006/relationships/image" Target="../media/image16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181.png"/><Relationship Id="rId27" Type="http://schemas.openxmlformats.org/officeDocument/2006/relationships/image" Target="../media/image186.png"/></Relationships>
</file>

<file path=ppt/slides/_rels/slide23.xml.rels><?xml version="1.0" encoding="UTF-8" standalone="yes"?>
<Relationships xmlns="http://schemas.openxmlformats.org/package/2006/relationships"><Relationship Id="rId8" Type="http://schemas.openxmlformats.org/officeDocument/2006/relationships/image" Target="../media/image194.png"/><Relationship Id="rId13" Type="http://schemas.openxmlformats.org/officeDocument/2006/relationships/image" Target="../media/image1770.png"/><Relationship Id="rId18" Type="http://schemas.openxmlformats.org/officeDocument/2006/relationships/image" Target="../media/image198.png"/><Relationship Id="rId26" Type="http://schemas.openxmlformats.org/officeDocument/2006/relationships/image" Target="../media/image207.png"/><Relationship Id="rId3" Type="http://schemas.openxmlformats.org/officeDocument/2006/relationships/image" Target="../media/image188.png"/><Relationship Id="rId21" Type="http://schemas.openxmlformats.org/officeDocument/2006/relationships/image" Target="../media/image202.png"/><Relationship Id="rId7" Type="http://schemas.openxmlformats.org/officeDocument/2006/relationships/image" Target="../media/image193.png"/><Relationship Id="rId12" Type="http://schemas.openxmlformats.org/officeDocument/2006/relationships/image" Target="../media/image1760.png"/><Relationship Id="rId17" Type="http://schemas.openxmlformats.org/officeDocument/2006/relationships/image" Target="../media/image197.png"/><Relationship Id="rId25" Type="http://schemas.openxmlformats.org/officeDocument/2006/relationships/image" Target="../media/image206.png"/><Relationship Id="rId2" Type="http://schemas.openxmlformats.org/officeDocument/2006/relationships/notesSlide" Target="../notesSlides/notesSlide23.xml"/><Relationship Id="rId16" Type="http://schemas.openxmlformats.org/officeDocument/2006/relationships/image" Target="../media/image196.png"/><Relationship Id="rId20" Type="http://schemas.openxmlformats.org/officeDocument/2006/relationships/image" Target="../media/image201.png"/><Relationship Id="rId1" Type="http://schemas.openxmlformats.org/officeDocument/2006/relationships/slideLayout" Target="../slideLayouts/slideLayout7.xml"/><Relationship Id="rId6" Type="http://schemas.openxmlformats.org/officeDocument/2006/relationships/image" Target="../media/image192.png"/><Relationship Id="rId11" Type="http://schemas.openxmlformats.org/officeDocument/2006/relationships/image" Target="../media/image1750.png"/><Relationship Id="rId24" Type="http://schemas.openxmlformats.org/officeDocument/2006/relationships/image" Target="../media/image205.png"/><Relationship Id="rId5" Type="http://schemas.openxmlformats.org/officeDocument/2006/relationships/image" Target="../media/image191.png"/><Relationship Id="rId15" Type="http://schemas.openxmlformats.org/officeDocument/2006/relationships/image" Target="../media/image195.png"/><Relationship Id="rId23" Type="http://schemas.openxmlformats.org/officeDocument/2006/relationships/image" Target="../media/image204.png"/><Relationship Id="rId28" Type="http://schemas.openxmlformats.org/officeDocument/2006/relationships/image" Target="../media/image209.png"/><Relationship Id="rId10" Type="http://schemas.openxmlformats.org/officeDocument/2006/relationships/image" Target="../media/image1740.png"/><Relationship Id="rId19" Type="http://schemas.openxmlformats.org/officeDocument/2006/relationships/image" Target="../media/image199.png"/><Relationship Id="rId4" Type="http://schemas.openxmlformats.org/officeDocument/2006/relationships/image" Target="../media/image189.png"/><Relationship Id="rId9" Type="http://schemas.openxmlformats.org/officeDocument/2006/relationships/image" Target="../media/image1730.png"/><Relationship Id="rId14" Type="http://schemas.openxmlformats.org/officeDocument/2006/relationships/image" Target="../media/image1780.png"/><Relationship Id="rId22" Type="http://schemas.openxmlformats.org/officeDocument/2006/relationships/image" Target="../media/image203.png"/><Relationship Id="rId27" Type="http://schemas.openxmlformats.org/officeDocument/2006/relationships/image" Target="../media/image20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413.png"/><Relationship Id="rId21" Type="http://schemas.openxmlformats.org/officeDocument/2006/relationships/image" Target="../media/image29.png"/><Relationship Id="rId7" Type="http://schemas.openxmlformats.org/officeDocument/2006/relationships/image" Target="../media/image90.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notesSlide" Target="../notesSlides/notesSlide26.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19.png"/><Relationship Id="rId24" Type="http://schemas.openxmlformats.org/officeDocument/2006/relationships/image" Target="../media/image32.png"/><Relationship Id="rId5" Type="http://schemas.openxmlformats.org/officeDocument/2006/relationships/image" Target="../media/image711.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611.png"/><Relationship Id="rId9" Type="http://schemas.openxmlformats.org/officeDocument/2006/relationships/image" Target="../media/image11.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26" Type="http://schemas.openxmlformats.org/officeDocument/2006/relationships/image" Target="../media/image60.png"/><Relationship Id="rId3" Type="http://schemas.openxmlformats.org/officeDocument/2006/relationships/image" Target="../media/image37.png"/><Relationship Id="rId21" Type="http://schemas.openxmlformats.org/officeDocument/2006/relationships/image" Target="../media/image55.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5" Type="http://schemas.openxmlformats.org/officeDocument/2006/relationships/image" Target="../media/image59.png"/><Relationship Id="rId2" Type="http://schemas.openxmlformats.org/officeDocument/2006/relationships/notesSlide" Target="../notesSlides/notesSlide27.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24" Type="http://schemas.openxmlformats.org/officeDocument/2006/relationships/image" Target="../media/image58.png"/><Relationship Id="rId5" Type="http://schemas.openxmlformats.org/officeDocument/2006/relationships/image" Target="../media/image39.png"/><Relationship Id="rId15" Type="http://schemas.openxmlformats.org/officeDocument/2006/relationships/image" Target="../media/image49.png"/><Relationship Id="rId23" Type="http://schemas.openxmlformats.org/officeDocument/2006/relationships/image" Target="../media/image57.png"/><Relationship Id="rId28" Type="http://schemas.openxmlformats.org/officeDocument/2006/relationships/image" Target="../media/image62.pn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 Id="rId22" Type="http://schemas.openxmlformats.org/officeDocument/2006/relationships/image" Target="../media/image56.png"/><Relationship Id="rId27"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29.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110.png"/><Relationship Id="rId7" Type="http://schemas.openxmlformats.org/officeDocument/2006/relationships/image" Target="../media/image86.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410.png"/><Relationship Id="rId5" Type="http://schemas.openxmlformats.org/officeDocument/2006/relationships/image" Target="../media/image1310.png"/><Relationship Id="rId4" Type="http://schemas.openxmlformats.org/officeDocument/2006/relationships/image" Target="../media/image1210.png"/><Relationship Id="rId9" Type="http://schemas.openxmlformats.org/officeDocument/2006/relationships/image" Target="../media/image8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90.png"/><Relationship Id="rId4" Type="http://schemas.openxmlformats.org/officeDocument/2006/relationships/image" Target="../media/image180.png"/></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90.png"/><Relationship Id="rId4" Type="http://schemas.openxmlformats.org/officeDocument/2006/relationships/image" Target="../media/image200.png"/></Relationships>
</file>

<file path=ppt/slides/_rels/slide3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30.png"/><Relationship Id="rId4" Type="http://schemas.openxmlformats.org/officeDocument/2006/relationships/image" Target="../media/image220.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image" Target="../media/image58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59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9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64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2">
            <a:extLst>
              <a:ext uri="{FF2B5EF4-FFF2-40B4-BE49-F238E27FC236}">
                <a16:creationId xmlns:a16="http://schemas.microsoft.com/office/drawing/2014/main" id="{5C602FFC-052B-569D-8D52-06AF4A7E3E85}"/>
              </a:ext>
            </a:extLst>
          </p:cNvPr>
          <p:cNvSpPr txBox="1">
            <a:spLocks/>
          </p:cNvSpPr>
          <p:nvPr/>
        </p:nvSpPr>
        <p:spPr>
          <a:xfrm>
            <a:off x="5410199" y="4484500"/>
            <a:ext cx="3167429" cy="932050"/>
          </a:xfrm>
          <a:prstGeom prst="rect">
            <a:avLst/>
          </a:prstGeom>
        </p:spPr>
        <p:txBody>
          <a:bodyPr vert="horz" lIns="68580" tIns="34290" rIns="68580" bIns="3429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kumimoji="1"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kumimoji="1"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kumimoji="1"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kumimoji="1" sz="1200" kern="1200">
                <a:solidFill>
                  <a:schemeClr val="tx1">
                    <a:tint val="75000"/>
                  </a:schemeClr>
                </a:solidFill>
                <a:latin typeface="+mn-lt"/>
                <a:ea typeface="+mn-ea"/>
                <a:cs typeface="+mn-cs"/>
              </a:defRPr>
            </a:lvl9pPr>
          </a:lstStyle>
          <a:p>
            <a:pPr algn="r" defTabSz="342900">
              <a:spcBef>
                <a:spcPts val="750"/>
              </a:spcBef>
              <a:buClr>
                <a:srgbClr val="A53010"/>
              </a:buClr>
            </a:pPr>
            <a:r>
              <a:rPr lang="ja-JP" altLang="en-US" sz="2400" dirty="0">
                <a:solidFill>
                  <a:sysClr val="windowText" lastClr="000000"/>
                </a:solidFill>
                <a:latin typeface="ＭＳ Ｐゴシック" panose="020B0600070205080204" pitchFamily="50" charset="-128"/>
                <a:ea typeface="ＭＳ Ｐゴシック" panose="020B0600070205080204" pitchFamily="50" charset="-128"/>
              </a:rPr>
              <a:t>創発ソフトウェア研究室</a:t>
            </a:r>
            <a:endParaRPr lang="en-US" altLang="ja-JP" sz="2400" dirty="0">
              <a:solidFill>
                <a:sysClr val="windowText" lastClr="000000"/>
              </a:solidFill>
              <a:latin typeface="ＭＳ Ｐゴシック" panose="020B0600070205080204" pitchFamily="50" charset="-128"/>
              <a:ea typeface="ＭＳ Ｐゴシック" panose="020B0600070205080204" pitchFamily="50" charset="-128"/>
            </a:endParaRPr>
          </a:p>
          <a:p>
            <a:pPr algn="r" defTabSz="342900">
              <a:spcBef>
                <a:spcPts val="750"/>
              </a:spcBef>
              <a:buClr>
                <a:srgbClr val="A53010"/>
              </a:buClr>
            </a:pPr>
            <a:r>
              <a:rPr lang="en-US" altLang="ja-JP" sz="2400" dirty="0">
                <a:solidFill>
                  <a:sysClr val="windowText" lastClr="000000"/>
                </a:solidFill>
                <a:latin typeface="ＭＳ Ｐゴシック" panose="020B0600070205080204" pitchFamily="50" charset="-128"/>
                <a:ea typeface="ＭＳ Ｐゴシック" panose="020B0600070205080204" pitchFamily="50" charset="-128"/>
              </a:rPr>
              <a:t>M1  </a:t>
            </a:r>
            <a:r>
              <a:rPr lang="ja-JP" altLang="en-US" sz="2400" dirty="0">
                <a:solidFill>
                  <a:sysClr val="windowText" lastClr="000000"/>
                </a:solidFill>
                <a:latin typeface="ＭＳ Ｐゴシック" panose="020B0600070205080204" pitchFamily="50" charset="-128"/>
                <a:ea typeface="ＭＳ Ｐゴシック" panose="020B0600070205080204" pitchFamily="50" charset="-128"/>
              </a:rPr>
              <a:t>堀本 隆誠</a:t>
            </a:r>
          </a:p>
        </p:txBody>
      </p:sp>
      <p:sp>
        <p:nvSpPr>
          <p:cNvPr id="5" name="タイトル 1">
            <a:extLst>
              <a:ext uri="{FF2B5EF4-FFF2-40B4-BE49-F238E27FC236}">
                <a16:creationId xmlns:a16="http://schemas.microsoft.com/office/drawing/2014/main" id="{ABDE36E0-72C1-15BD-CEA9-DE7649E70D7C}"/>
              </a:ext>
            </a:extLst>
          </p:cNvPr>
          <p:cNvSpPr txBox="1">
            <a:spLocks/>
          </p:cNvSpPr>
          <p:nvPr/>
        </p:nvSpPr>
        <p:spPr>
          <a:xfrm>
            <a:off x="190500" y="1441450"/>
            <a:ext cx="8763000" cy="2241550"/>
          </a:xfrm>
          <a:prstGeom prst="rect">
            <a:avLst/>
          </a:prstGeom>
        </p:spPr>
        <p:txBody>
          <a:bodyPr vert="horz" lIns="68580" tIns="34290" rIns="68580" bIns="34290" rtlCol="0" anchor="b">
            <a:noAutofit/>
          </a:bodyPr>
          <a:lstStyle>
            <a:lvl1pPr algn="l" defTabSz="457200" rtl="0" eaLnBrk="1" latinLnBrk="0" hangingPunct="1">
              <a:spcBef>
                <a:spcPct val="0"/>
              </a:spcBef>
              <a:buNone/>
              <a:defRPr kumimoji="1" sz="54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nSpc>
                <a:spcPct val="150000"/>
              </a:lnSpc>
            </a:pPr>
            <a:r>
              <a:rPr lang="en-US" altLang="ja-JP" sz="4400" dirty="0">
                <a:latin typeface="ＭＳ Ｐゴシック" panose="020B0600070205080204" pitchFamily="50" charset="-128"/>
                <a:ea typeface="ＭＳ Ｐゴシック" panose="020B0600070205080204" pitchFamily="50" charset="-128"/>
              </a:rPr>
              <a:t>Masked Language Modeling </a:t>
            </a:r>
            <a:r>
              <a:rPr lang="ja-JP" altLang="en-US" sz="4400" dirty="0">
                <a:latin typeface="ＭＳ Ｐゴシック" panose="020B0600070205080204" pitchFamily="50" charset="-128"/>
                <a:ea typeface="ＭＳ Ｐゴシック" panose="020B0600070205080204" pitchFamily="50" charset="-128"/>
              </a:rPr>
              <a:t>を用いた</a:t>
            </a:r>
            <a:r>
              <a:rPr lang="en-US" altLang="ja-JP" sz="4400" dirty="0">
                <a:latin typeface="ＭＳ Ｐゴシック" panose="020B0600070205080204" pitchFamily="50" charset="-128"/>
                <a:ea typeface="ＭＳ Ｐゴシック" panose="020B0600070205080204" pitchFamily="50" charset="-128"/>
              </a:rPr>
              <a:t>Knowledge Graph </a:t>
            </a:r>
            <a:r>
              <a:rPr lang="ja-JP" altLang="en-US" sz="4400" dirty="0">
                <a:latin typeface="ＭＳ Ｐゴシック" panose="020B0600070205080204" pitchFamily="50" charset="-128"/>
                <a:ea typeface="ＭＳ Ｐゴシック" panose="020B0600070205080204" pitchFamily="50" charset="-128"/>
              </a:rPr>
              <a:t>補完手法の検討</a:t>
            </a:r>
          </a:p>
        </p:txBody>
      </p:sp>
    </p:spTree>
    <p:extLst>
      <p:ext uri="{BB962C8B-B14F-4D97-AF65-F5344CB8AC3E}">
        <p14:creationId xmlns:p14="http://schemas.microsoft.com/office/powerpoint/2010/main" val="95792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9</a:t>
            </a:fld>
            <a:endParaRPr kumimoji="1" lang="ja-JP" altLang="en-US" dirty="0"/>
          </a:p>
        </p:txBody>
      </p:sp>
      <p:sp>
        <p:nvSpPr>
          <p:cNvPr id="2" name="テキスト ボックス 1">
            <a:extLst>
              <a:ext uri="{FF2B5EF4-FFF2-40B4-BE49-F238E27FC236}">
                <a16:creationId xmlns:a16="http://schemas.microsoft.com/office/drawing/2014/main" id="{07119C50-14E4-41C7-0ECD-2D34A048001B}"/>
              </a:ext>
            </a:extLst>
          </p:cNvPr>
          <p:cNvSpPr txBox="1"/>
          <p:nvPr/>
        </p:nvSpPr>
        <p:spPr>
          <a:xfrm>
            <a:off x="83099" y="856338"/>
            <a:ext cx="441035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Knowledge Graph</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grpSp>
        <p:nvGrpSpPr>
          <p:cNvPr id="4" name="グループ化 3">
            <a:extLst>
              <a:ext uri="{FF2B5EF4-FFF2-40B4-BE49-F238E27FC236}">
                <a16:creationId xmlns:a16="http://schemas.microsoft.com/office/drawing/2014/main" id="{24571175-691A-A0A7-354C-D31757226360}"/>
              </a:ext>
            </a:extLst>
          </p:cNvPr>
          <p:cNvGrpSpPr/>
          <p:nvPr/>
        </p:nvGrpSpPr>
        <p:grpSpPr>
          <a:xfrm>
            <a:off x="881002" y="1417184"/>
            <a:ext cx="7399882" cy="2069017"/>
            <a:chOff x="1659951" y="3195029"/>
            <a:chExt cx="5774854" cy="1799512"/>
          </a:xfrm>
        </p:grpSpPr>
        <p:sp>
          <p:nvSpPr>
            <p:cNvPr id="6" name="テキスト ボックス 5">
              <a:extLst>
                <a:ext uri="{FF2B5EF4-FFF2-40B4-BE49-F238E27FC236}">
                  <a16:creationId xmlns:a16="http://schemas.microsoft.com/office/drawing/2014/main" id="{31E30EC1-1579-82C3-066B-7D082031095D}"/>
                </a:ext>
              </a:extLst>
            </p:cNvPr>
            <p:cNvSpPr txBox="1"/>
            <p:nvPr/>
          </p:nvSpPr>
          <p:spPr>
            <a:xfrm>
              <a:off x="3666298" y="3195029"/>
              <a:ext cx="1808924" cy="455067"/>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3</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つ組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(triple) </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楕円 6">
              <a:extLst>
                <a:ext uri="{FF2B5EF4-FFF2-40B4-BE49-F238E27FC236}">
                  <a16:creationId xmlns:a16="http://schemas.microsoft.com/office/drawing/2014/main" id="{4ABC2353-3D16-C16A-F69F-8EEFE182ECA9}"/>
                </a:ext>
              </a:extLst>
            </p:cNvPr>
            <p:cNvSpPr/>
            <p:nvPr/>
          </p:nvSpPr>
          <p:spPr>
            <a:xfrm>
              <a:off x="1659951" y="3641394"/>
              <a:ext cx="2006347" cy="844486"/>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Wireless telephone</a:t>
              </a:r>
              <a:endParaRPr kumimoji="1" lang="ja-JP" altLang="en-US"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8" name="楕円 7">
              <a:extLst>
                <a:ext uri="{FF2B5EF4-FFF2-40B4-BE49-F238E27FC236}">
                  <a16:creationId xmlns:a16="http://schemas.microsoft.com/office/drawing/2014/main" id="{2FBBBA05-B2FB-426D-A1B2-263EBD4319A4}"/>
                </a:ext>
              </a:extLst>
            </p:cNvPr>
            <p:cNvSpPr/>
            <p:nvPr/>
          </p:nvSpPr>
          <p:spPr>
            <a:xfrm>
              <a:off x="5428458" y="3641394"/>
              <a:ext cx="2006347" cy="844486"/>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Telephone set</a:t>
              </a:r>
              <a:endParaRPr kumimoji="1" lang="ja-JP" altLang="en-US"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9" name="直線矢印コネクタ 8">
              <a:extLst>
                <a:ext uri="{FF2B5EF4-FFF2-40B4-BE49-F238E27FC236}">
                  <a16:creationId xmlns:a16="http://schemas.microsoft.com/office/drawing/2014/main" id="{39E44150-681E-4CD3-BBCF-249DD089B248}"/>
                </a:ext>
              </a:extLst>
            </p:cNvPr>
            <p:cNvCxnSpPr>
              <a:cxnSpLocks/>
              <a:stCxn id="7" idx="6"/>
              <a:endCxn id="8" idx="2"/>
            </p:cNvCxnSpPr>
            <p:nvPr/>
          </p:nvCxnSpPr>
          <p:spPr>
            <a:xfrm>
              <a:off x="3666298" y="4063637"/>
              <a:ext cx="1762159" cy="0"/>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10" name="テキスト ボックス 9">
              <a:extLst>
                <a:ext uri="{FF2B5EF4-FFF2-40B4-BE49-F238E27FC236}">
                  <a16:creationId xmlns:a16="http://schemas.microsoft.com/office/drawing/2014/main" id="{3A5BD5A0-E230-05FE-BE95-DC4C08D66F29}"/>
                </a:ext>
              </a:extLst>
            </p:cNvPr>
            <p:cNvSpPr txBox="1"/>
            <p:nvPr/>
          </p:nvSpPr>
          <p:spPr>
            <a:xfrm>
              <a:off x="3935900" y="3628826"/>
              <a:ext cx="1298273" cy="455067"/>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hypernym</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F308C750-DF7B-1CA7-DE51-23858068E121}"/>
                </a:ext>
              </a:extLst>
            </p:cNvPr>
            <p:cNvSpPr txBox="1"/>
            <p:nvPr/>
          </p:nvSpPr>
          <p:spPr>
            <a:xfrm>
              <a:off x="6036580" y="4485879"/>
              <a:ext cx="947044" cy="508662"/>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12" name="テキスト ボックス 11">
              <a:extLst>
                <a:ext uri="{FF2B5EF4-FFF2-40B4-BE49-F238E27FC236}">
                  <a16:creationId xmlns:a16="http://schemas.microsoft.com/office/drawing/2014/main" id="{E0D586AA-67F2-A10F-26FB-5758BF82DA85}"/>
                </a:ext>
              </a:extLst>
            </p:cNvPr>
            <p:cNvSpPr txBox="1"/>
            <p:nvPr/>
          </p:nvSpPr>
          <p:spPr>
            <a:xfrm>
              <a:off x="3874414" y="4481730"/>
              <a:ext cx="1205700" cy="455067"/>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(relation)</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8F87B8F8-4EE2-EE88-3251-FE0EBBE0F56F}"/>
                </a:ext>
              </a:extLst>
            </p:cNvPr>
            <p:cNvSpPr txBox="1"/>
            <p:nvPr/>
          </p:nvSpPr>
          <p:spPr>
            <a:xfrm>
              <a:off x="2128663" y="4485879"/>
              <a:ext cx="1259049" cy="508662"/>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(head)</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grpSp>
      <p:sp>
        <p:nvSpPr>
          <p:cNvPr id="3" name="タイトル 1">
            <a:extLst>
              <a:ext uri="{FF2B5EF4-FFF2-40B4-BE49-F238E27FC236}">
                <a16:creationId xmlns:a16="http://schemas.microsoft.com/office/drawing/2014/main" id="{A22F10E5-6DA6-9C5F-B8D4-4054E127D407}"/>
              </a:ext>
            </a:extLst>
          </p:cNvPr>
          <p:cNvSpPr txBox="1">
            <a:spLocks/>
          </p:cNvSpPr>
          <p:nvPr/>
        </p:nvSpPr>
        <p:spPr>
          <a:xfrm>
            <a:off x="80928" y="68956"/>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graphicFrame>
        <p:nvGraphicFramePr>
          <p:cNvPr id="14" name="表 13">
            <a:extLst>
              <a:ext uri="{FF2B5EF4-FFF2-40B4-BE49-F238E27FC236}">
                <a16:creationId xmlns:a16="http://schemas.microsoft.com/office/drawing/2014/main" id="{0A6AE2F6-33C8-1DCF-BBC0-2611080B1462}"/>
              </a:ext>
            </a:extLst>
          </p:cNvPr>
          <p:cNvGraphicFramePr>
            <a:graphicFrameLocks noGrp="1"/>
          </p:cNvGraphicFramePr>
          <p:nvPr>
            <p:extLst>
              <p:ext uri="{D42A27DB-BD31-4B8C-83A1-F6EECF244321}">
                <p14:modId xmlns:p14="http://schemas.microsoft.com/office/powerpoint/2010/main" val="3497351154"/>
              </p:ext>
            </p:extLst>
          </p:nvPr>
        </p:nvGraphicFramePr>
        <p:xfrm>
          <a:off x="361950" y="3556003"/>
          <a:ext cx="8407398" cy="3108960"/>
        </p:xfrm>
        <a:graphic>
          <a:graphicData uri="http://schemas.openxmlformats.org/drawingml/2006/table">
            <a:tbl>
              <a:tblPr firstRow="1" bandRow="1">
                <a:tableStyleId>{5C22544A-7EE6-4342-B048-85BDC9FD1C3A}</a:tableStyleId>
              </a:tblPr>
              <a:tblGrid>
                <a:gridCol w="2679700">
                  <a:extLst>
                    <a:ext uri="{9D8B030D-6E8A-4147-A177-3AD203B41FA5}">
                      <a16:colId xmlns:a16="http://schemas.microsoft.com/office/drawing/2014/main" val="1870642378"/>
                    </a:ext>
                  </a:extLst>
                </a:gridCol>
                <a:gridCol w="2952750">
                  <a:extLst>
                    <a:ext uri="{9D8B030D-6E8A-4147-A177-3AD203B41FA5}">
                      <a16:colId xmlns:a16="http://schemas.microsoft.com/office/drawing/2014/main" val="1732404563"/>
                    </a:ext>
                  </a:extLst>
                </a:gridCol>
                <a:gridCol w="2774948">
                  <a:extLst>
                    <a:ext uri="{9D8B030D-6E8A-4147-A177-3AD203B41FA5}">
                      <a16:colId xmlns:a16="http://schemas.microsoft.com/office/drawing/2014/main" val="544254180"/>
                    </a:ext>
                  </a:extLst>
                </a:gridCol>
              </a:tblGrid>
              <a:tr h="372612">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372612">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Wireless telephone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Telephone set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3136938"/>
                  </a:ext>
                </a:extLst>
              </a:tr>
              <a:tr h="372612">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Telephone set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has part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Telephone receiver</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50697677"/>
                  </a:ext>
                </a:extLst>
              </a:tr>
              <a:tr h="541227">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Telephone set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derivationally related form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Telephone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37261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Call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verb group</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Telephone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6599220"/>
                  </a:ext>
                </a:extLst>
              </a:tr>
              <a:tr h="37261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Walbaum Text" panose="020B0604020202020204"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spTree>
    <p:extLst>
      <p:ext uri="{BB962C8B-B14F-4D97-AF65-F5344CB8AC3E}">
        <p14:creationId xmlns:p14="http://schemas.microsoft.com/office/powerpoint/2010/main" val="141501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10</a:t>
            </a:fld>
            <a:endParaRPr kumimoji="1" lang="ja-JP" altLang="en-US" dirty="0"/>
          </a:p>
        </p:txBody>
      </p:sp>
      <p:sp>
        <p:nvSpPr>
          <p:cNvPr id="34" name="テキスト ボックス 33">
            <a:extLst>
              <a:ext uri="{FF2B5EF4-FFF2-40B4-BE49-F238E27FC236}">
                <a16:creationId xmlns:a16="http://schemas.microsoft.com/office/drawing/2014/main" id="{D6B6F1B1-80F3-55A7-C53A-2EBA2B3744AE}"/>
              </a:ext>
            </a:extLst>
          </p:cNvPr>
          <p:cNvSpPr txBox="1"/>
          <p:nvPr/>
        </p:nvSpPr>
        <p:spPr>
          <a:xfrm>
            <a:off x="80928" y="801018"/>
            <a:ext cx="8048988" cy="1200329"/>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Bidirectional Encoder Representations</a:t>
            </a:r>
            <a:br>
              <a:rPr kumimoji="1" lang="en-US" altLang="ja-JP" sz="3600" dirty="0">
                <a:solidFill>
                  <a:prstClr val="black"/>
                </a:solidFill>
                <a:latin typeface="ＭＳ Ｐゴシック" panose="020B0600070205080204" pitchFamily="50" charset="-128"/>
                <a:ea typeface="ＭＳ Ｐゴシック" panose="020B0600070205080204" pitchFamily="50" charset="-128"/>
              </a:rPr>
            </a:b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from Transformers (BERT)</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68956"/>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3" name="テキスト ボックス 2">
            <a:extLst>
              <a:ext uri="{FF2B5EF4-FFF2-40B4-BE49-F238E27FC236}">
                <a16:creationId xmlns:a16="http://schemas.microsoft.com/office/drawing/2014/main" id="{57B93C9C-382F-CA8A-018A-8F453D0F5FF5}"/>
              </a:ext>
            </a:extLst>
          </p:cNvPr>
          <p:cNvSpPr txBox="1"/>
          <p:nvPr/>
        </p:nvSpPr>
        <p:spPr>
          <a:xfrm>
            <a:off x="228600" y="2000166"/>
            <a:ext cx="7901316" cy="1284006"/>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Transformer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をベースとして双方向エンコーダで構成された言語モデル</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2" name="テキスト ボックス 1">
            <a:extLst>
              <a:ext uri="{FF2B5EF4-FFF2-40B4-BE49-F238E27FC236}">
                <a16:creationId xmlns:a16="http://schemas.microsoft.com/office/drawing/2014/main" id="{C12EF6E5-7937-AEC8-2F25-E97D8D2B9F21}"/>
              </a:ext>
            </a:extLst>
          </p:cNvPr>
          <p:cNvSpPr txBox="1"/>
          <p:nvPr/>
        </p:nvSpPr>
        <p:spPr>
          <a:xfrm>
            <a:off x="134924" y="6195706"/>
            <a:ext cx="8874151"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1600" b="0" i="0" dirty="0">
                <a:effectLst/>
                <a:latin typeface="Times New Roman" panose="02020603050405020304" pitchFamily="18" charset="0"/>
              </a:rPr>
              <a:t>J. Devlin, M.-W. Chang, K. Lee, and K. Toutanova. BERT: Pre-training of deep bidirectional transformers for language understanding. pp. 4171–4186, June 2019</a:t>
            </a:r>
            <a:r>
              <a:rPr lang="en-US" altLang="ja-JP" sz="1600" dirty="0">
                <a:latin typeface="ＭＳ Ｐゴシック" panose="020B0600070205080204" pitchFamily="50" charset="-128"/>
                <a:ea typeface="ＭＳ Ｐゴシック" panose="020B0600070205080204" pitchFamily="50" charset="-128"/>
              </a:rPr>
              <a:t>.</a:t>
            </a:r>
            <a:endParaRPr lang="en-US" altLang="ja-JP" dirty="0">
              <a:latin typeface="ＭＳ Ｐゴシック" panose="020B0600070205080204" pitchFamily="50" charset="-128"/>
              <a:ea typeface="ＭＳ Ｐゴシック" panose="020B0600070205080204" pitchFamily="50" charset="-128"/>
            </a:endParaRPr>
          </a:p>
        </p:txBody>
      </p:sp>
      <p:sp>
        <p:nvSpPr>
          <p:cNvPr id="4" name="テキスト ボックス 3">
            <a:extLst>
              <a:ext uri="{FF2B5EF4-FFF2-40B4-BE49-F238E27FC236}">
                <a16:creationId xmlns:a16="http://schemas.microsoft.com/office/drawing/2014/main" id="{D187A720-B48F-7C1E-BF4F-E54509F8F0D0}"/>
              </a:ext>
            </a:extLst>
          </p:cNvPr>
          <p:cNvSpPr txBox="1"/>
          <p:nvPr/>
        </p:nvSpPr>
        <p:spPr>
          <a:xfrm>
            <a:off x="134924" y="3355323"/>
            <a:ext cx="7596222" cy="1284006"/>
          </a:xfrm>
          <a:prstGeom prst="rect">
            <a:avLst/>
          </a:prstGeom>
          <a:noFill/>
        </p:spPr>
        <p:txBody>
          <a:bodyPr wrap="square" rtlCol="0">
            <a:spAutoFit/>
          </a:bodyPr>
          <a:lstStyle/>
          <a:p>
            <a:pPr marL="571500" indent="-571500">
              <a:lnSpc>
                <a:spcPct val="150000"/>
              </a:lnSpc>
              <a:buFont typeface="Wingdings" panose="05000000000000000000" pitchFamily="2" charset="2"/>
              <a:buChar char="p"/>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Next Sentence Prediction (NSP)</a:t>
            </a:r>
          </a:p>
          <a:p>
            <a:pPr marL="571500" indent="-571500">
              <a:lnSpc>
                <a:spcPct val="150000"/>
              </a:lnSpc>
              <a:buFont typeface="Wingdings" panose="05000000000000000000" pitchFamily="2" charset="2"/>
              <a:buChar char="p"/>
            </a:pPr>
            <a:r>
              <a:rPr kumimoji="1" lang="en-US" altLang="ja-JP" sz="2800" b="1" dirty="0">
                <a:solidFill>
                  <a:prstClr val="black"/>
                </a:solidFill>
                <a:latin typeface="ＭＳ Ｐゴシック" panose="020B0600070205080204" pitchFamily="50" charset="-128"/>
                <a:ea typeface="ＭＳ Ｐゴシック" panose="020B0600070205080204" pitchFamily="50" charset="-128"/>
              </a:rPr>
              <a:t>Masked Language Modeling (MLM)</a:t>
            </a:r>
          </a:p>
        </p:txBody>
      </p:sp>
      <p:sp>
        <p:nvSpPr>
          <p:cNvPr id="6" name="テキスト ボックス 5">
            <a:extLst>
              <a:ext uri="{FF2B5EF4-FFF2-40B4-BE49-F238E27FC236}">
                <a16:creationId xmlns:a16="http://schemas.microsoft.com/office/drawing/2014/main" id="{24FF3E33-8638-248A-B049-C5FAB6367B52}"/>
              </a:ext>
            </a:extLst>
          </p:cNvPr>
          <p:cNvSpPr txBox="1"/>
          <p:nvPr/>
        </p:nvSpPr>
        <p:spPr>
          <a:xfrm>
            <a:off x="298618" y="4786866"/>
            <a:ext cx="8169548" cy="1113766"/>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マスクされた単語の予測</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400" dirty="0">
                <a:solidFill>
                  <a:prstClr val="black"/>
                </a:solidFill>
                <a:latin typeface="ＭＳ Ｐゴシック" panose="020B0600070205080204" pitchFamily="50" charset="-128"/>
                <a:ea typeface="ＭＳ Ｐゴシック" panose="020B0600070205080204" pitchFamily="50" charset="-128"/>
              </a:rPr>
              <a:t>転移学習および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fine-tuning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によりさまざまなタスクに対応</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7181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11</a:t>
            </a:fld>
            <a:endParaRPr kumimoji="1" lang="ja-JP" altLang="en-US" dirty="0"/>
          </a:p>
        </p:txBody>
      </p:sp>
      <p:sp>
        <p:nvSpPr>
          <p:cNvPr id="34" name="テキスト ボックス 33">
            <a:extLst>
              <a:ext uri="{FF2B5EF4-FFF2-40B4-BE49-F238E27FC236}">
                <a16:creationId xmlns:a16="http://schemas.microsoft.com/office/drawing/2014/main" id="{D6B6F1B1-80F3-55A7-C53A-2EBA2B3744AE}"/>
              </a:ext>
            </a:extLst>
          </p:cNvPr>
          <p:cNvSpPr txBox="1"/>
          <p:nvPr/>
        </p:nvSpPr>
        <p:spPr>
          <a:xfrm>
            <a:off x="80928" y="801018"/>
            <a:ext cx="804898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BERT</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68956"/>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2" name="テキスト ボックス 1">
            <a:extLst>
              <a:ext uri="{FF2B5EF4-FFF2-40B4-BE49-F238E27FC236}">
                <a16:creationId xmlns:a16="http://schemas.microsoft.com/office/drawing/2014/main" id="{C12EF6E5-7937-AEC8-2F25-E97D8D2B9F21}"/>
              </a:ext>
            </a:extLst>
          </p:cNvPr>
          <p:cNvSpPr txBox="1"/>
          <p:nvPr/>
        </p:nvSpPr>
        <p:spPr>
          <a:xfrm>
            <a:off x="134924" y="6142713"/>
            <a:ext cx="887415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dirty="0">
                <a:latin typeface="ＭＳ Ｐゴシック" panose="020B0600070205080204" pitchFamily="50" charset="-128"/>
                <a:ea typeface="ＭＳ Ｐゴシック" panose="020B0600070205080204" pitchFamily="50" charset="-128"/>
              </a:rPr>
              <a:t>Abhilash Jain, Aku </a:t>
            </a:r>
            <a:r>
              <a:rPr lang="en-US" altLang="ja-JP" dirty="0" err="1">
                <a:latin typeface="ＭＳ Ｐゴシック" panose="020B0600070205080204" pitchFamily="50" charset="-128"/>
                <a:ea typeface="ＭＳ Ｐゴシック" panose="020B0600070205080204" pitchFamily="50" charset="-128"/>
              </a:rPr>
              <a:t>Ruohe</a:t>
            </a:r>
            <a:r>
              <a:rPr lang="en-US" altLang="ja-JP" dirty="0">
                <a:latin typeface="ＭＳ Ｐゴシック" panose="020B0600070205080204" pitchFamily="50" charset="-128"/>
                <a:ea typeface="ＭＳ Ｐゴシック" panose="020B0600070205080204" pitchFamily="50" charset="-128"/>
              </a:rPr>
              <a:t>, Stig-Arne </a:t>
            </a:r>
            <a:r>
              <a:rPr lang="en-US" altLang="ja-JP" dirty="0" err="1">
                <a:latin typeface="ＭＳ Ｐゴシック" panose="020B0600070205080204" pitchFamily="50" charset="-128"/>
                <a:ea typeface="ＭＳ Ｐゴシック" panose="020B0600070205080204" pitchFamily="50" charset="-128"/>
              </a:rPr>
              <a:t>Gronroos</a:t>
            </a:r>
            <a:r>
              <a:rPr lang="en-US" altLang="ja-JP" dirty="0">
                <a:latin typeface="ＭＳ Ｐゴシック" panose="020B0600070205080204" pitchFamily="50" charset="-128"/>
                <a:ea typeface="ＭＳ Ｐゴシック" panose="020B0600070205080204" pitchFamily="50" charset="-128"/>
              </a:rPr>
              <a:t>, and </a:t>
            </a:r>
            <a:r>
              <a:rPr lang="en-US" altLang="ja-JP" dirty="0" err="1">
                <a:latin typeface="ＭＳ Ｐゴシック" panose="020B0600070205080204" pitchFamily="50" charset="-128"/>
                <a:ea typeface="ＭＳ Ｐゴシック" panose="020B0600070205080204" pitchFamily="50" charset="-128"/>
              </a:rPr>
              <a:t>Mikko</a:t>
            </a:r>
            <a:r>
              <a:rPr lang="en-US" altLang="ja-JP" dirty="0">
                <a:latin typeface="ＭＳ Ｐゴシック" panose="020B0600070205080204" pitchFamily="50" charset="-128"/>
                <a:ea typeface="ＭＳ Ｐゴシック" panose="020B0600070205080204" pitchFamily="50" charset="-128"/>
              </a:rPr>
              <a:t> </a:t>
            </a:r>
            <a:r>
              <a:rPr lang="en-US" altLang="ja-JP" dirty="0" err="1">
                <a:latin typeface="ＭＳ Ｐゴシック" panose="020B0600070205080204" pitchFamily="50" charset="-128"/>
                <a:ea typeface="ＭＳ Ｐゴシック" panose="020B0600070205080204" pitchFamily="50" charset="-128"/>
              </a:rPr>
              <a:t>Kurimo</a:t>
            </a:r>
            <a:r>
              <a:rPr lang="en-US" altLang="ja-JP" dirty="0">
                <a:latin typeface="ＭＳ Ｐゴシック" panose="020B0600070205080204" pitchFamily="50" charset="-128"/>
                <a:ea typeface="ＭＳ Ｐゴシック" panose="020B0600070205080204" pitchFamily="50" charset="-128"/>
              </a:rPr>
              <a:t>. Finnish language modeling with deep transformer models. 2020.</a:t>
            </a:r>
          </a:p>
        </p:txBody>
      </p:sp>
      <p:sp>
        <p:nvSpPr>
          <p:cNvPr id="4" name="テキスト ボックス 3">
            <a:extLst>
              <a:ext uri="{FF2B5EF4-FFF2-40B4-BE49-F238E27FC236}">
                <a16:creationId xmlns:a16="http://schemas.microsoft.com/office/drawing/2014/main" id="{D187A720-B48F-7C1E-BF4F-E54509F8F0D0}"/>
              </a:ext>
            </a:extLst>
          </p:cNvPr>
          <p:cNvSpPr txBox="1"/>
          <p:nvPr/>
        </p:nvSpPr>
        <p:spPr>
          <a:xfrm>
            <a:off x="134924" y="1271367"/>
            <a:ext cx="7596222" cy="637675"/>
          </a:xfrm>
          <a:prstGeom prst="rect">
            <a:avLst/>
          </a:prstGeom>
          <a:noFill/>
        </p:spPr>
        <p:txBody>
          <a:bodyPr wrap="square" rtlCol="0">
            <a:spAutoFit/>
          </a:bodyPr>
          <a:lstStyle/>
          <a:p>
            <a:pPr marL="571500" indent="-571500">
              <a:lnSpc>
                <a:spcPct val="150000"/>
              </a:lnSpc>
              <a:buFont typeface="Wingdings" panose="05000000000000000000" pitchFamily="2" charset="2"/>
              <a:buChar char="p"/>
            </a:pPr>
            <a:r>
              <a:rPr kumimoji="1" lang="en-US" altLang="ja-JP" sz="2800" b="1" dirty="0">
                <a:solidFill>
                  <a:prstClr val="black"/>
                </a:solidFill>
                <a:latin typeface="ＭＳ Ｐゴシック" panose="020B0600070205080204" pitchFamily="50" charset="-128"/>
                <a:ea typeface="ＭＳ Ｐゴシック" panose="020B0600070205080204" pitchFamily="50" charset="-128"/>
              </a:rPr>
              <a:t>Masked Language Modeling (MLM)</a:t>
            </a:r>
          </a:p>
        </p:txBody>
      </p:sp>
      <p:pic>
        <p:nvPicPr>
          <p:cNvPr id="7" name="図 6" descr="グラフィカル ユーザー インターフェイス&#10;&#10;中程度の精度で自動的に生成された説明">
            <a:extLst>
              <a:ext uri="{FF2B5EF4-FFF2-40B4-BE49-F238E27FC236}">
                <a16:creationId xmlns:a16="http://schemas.microsoft.com/office/drawing/2014/main" id="{B2D58514-8FA7-A273-EF03-5A15B5DA1761}"/>
              </a:ext>
            </a:extLst>
          </p:cNvPr>
          <p:cNvPicPr>
            <a:picLocks noChangeAspect="1"/>
          </p:cNvPicPr>
          <p:nvPr/>
        </p:nvPicPr>
        <p:blipFill rotWithShape="1">
          <a:blip r:embed="rId3">
            <a:extLst>
              <a:ext uri="{28A0092B-C50C-407E-A947-70E740481C1C}">
                <a14:useLocalDpi xmlns:a14="http://schemas.microsoft.com/office/drawing/2010/main" val="0"/>
              </a:ext>
            </a:extLst>
          </a:blip>
          <a:srcRect l="19514" t="26581" r="20624" b="26581"/>
          <a:stretch/>
        </p:blipFill>
        <p:spPr>
          <a:xfrm>
            <a:off x="895252" y="1917698"/>
            <a:ext cx="7353493" cy="3835886"/>
          </a:xfrm>
          <a:prstGeom prst="rect">
            <a:avLst/>
          </a:prstGeom>
          <a:ln>
            <a:solidFill>
              <a:schemeClr val="tx1"/>
            </a:solidFill>
          </a:ln>
        </p:spPr>
      </p:pic>
      <p:sp>
        <p:nvSpPr>
          <p:cNvPr id="8" name="テキスト ボックス 7">
            <a:extLst>
              <a:ext uri="{FF2B5EF4-FFF2-40B4-BE49-F238E27FC236}">
                <a16:creationId xmlns:a16="http://schemas.microsoft.com/office/drawing/2014/main" id="{37A37D2A-9A8D-09F2-71DF-D1FE62F457D3}"/>
              </a:ext>
            </a:extLst>
          </p:cNvPr>
          <p:cNvSpPr txBox="1"/>
          <p:nvPr/>
        </p:nvSpPr>
        <p:spPr>
          <a:xfrm>
            <a:off x="6070158" y="5753584"/>
            <a:ext cx="2330892" cy="369332"/>
          </a:xfrm>
          <a:prstGeom prst="rect">
            <a:avLst/>
          </a:prstGeom>
          <a:noFill/>
        </p:spPr>
        <p:txBody>
          <a:bodyPr wrap="square">
            <a:spAutoFit/>
          </a:bodyPr>
          <a:lstStyle/>
          <a:p>
            <a:r>
              <a:rPr kumimoji="1" lang="en-US" altLang="ja-JP"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参考文献</a:t>
            </a:r>
            <a:r>
              <a:rPr kumimoji="1" lang="en-US" altLang="ja-JP" dirty="0">
                <a:solidFill>
                  <a:prstClr val="black"/>
                </a:solidFill>
                <a:latin typeface="ＭＳ Ｐゴシック" panose="020B0600070205080204" pitchFamily="50" charset="-128"/>
                <a:ea typeface="ＭＳ Ｐゴシック" panose="020B0600070205080204" pitchFamily="50" charset="-128"/>
              </a:rPr>
              <a:t> </a:t>
            </a:r>
            <a:r>
              <a:rPr kumimoji="1" lang="ja-JP" altLang="en-US"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図 </a:t>
            </a:r>
            <a:r>
              <a:rPr kumimoji="1" lang="en-US" altLang="ja-JP"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 </a:t>
            </a:r>
            <a:r>
              <a:rPr kumimoji="1" lang="ja-JP" altLang="en-US"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参照</a:t>
            </a:r>
            <a:r>
              <a:rPr kumimoji="1" lang="en-US" altLang="ja-JP"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lang="ja-JP" altLang="en-US" sz="1400" dirty="0"/>
          </a:p>
        </p:txBody>
      </p:sp>
    </p:spTree>
    <p:extLst>
      <p:ext uri="{BB962C8B-B14F-4D97-AF65-F5344CB8AC3E}">
        <p14:creationId xmlns:p14="http://schemas.microsoft.com/office/powerpoint/2010/main" val="172015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12</a:t>
            </a:fld>
            <a:endParaRPr kumimoji="1" lang="ja-JP" altLang="en-US" dirty="0"/>
          </a:p>
        </p:txBody>
      </p:sp>
      <p:sp>
        <p:nvSpPr>
          <p:cNvPr id="34" name="テキスト ボックス 33">
            <a:extLst>
              <a:ext uri="{FF2B5EF4-FFF2-40B4-BE49-F238E27FC236}">
                <a16:creationId xmlns:a16="http://schemas.microsoft.com/office/drawing/2014/main" id="{D6B6F1B1-80F3-55A7-C53A-2EBA2B3744AE}"/>
              </a:ext>
            </a:extLst>
          </p:cNvPr>
          <p:cNvSpPr txBox="1"/>
          <p:nvPr/>
        </p:nvSpPr>
        <p:spPr>
          <a:xfrm>
            <a:off x="80928" y="858143"/>
            <a:ext cx="781847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Knowledge Graph BERT (KG-BERT)</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75306"/>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4" name="テキスト ボックス 3">
            <a:extLst>
              <a:ext uri="{FF2B5EF4-FFF2-40B4-BE49-F238E27FC236}">
                <a16:creationId xmlns:a16="http://schemas.microsoft.com/office/drawing/2014/main" id="{DF84744E-3487-6025-46EA-7B7B099E8135}"/>
              </a:ext>
            </a:extLst>
          </p:cNvPr>
          <p:cNvSpPr txBox="1"/>
          <p:nvPr/>
        </p:nvSpPr>
        <p:spPr>
          <a:xfrm>
            <a:off x="471638" y="6204269"/>
            <a:ext cx="8200724" cy="584775"/>
          </a:xfrm>
          <a:prstGeom prst="rect">
            <a:avLst/>
          </a:prstGeom>
          <a:solidFill>
            <a:schemeClr val="bg1"/>
          </a:solidFill>
        </p:spPr>
        <p:txBody>
          <a:bodyPr wrap="square">
            <a:spAutoFit/>
          </a:bodyPr>
          <a:lstStyle/>
          <a:p>
            <a:r>
              <a:rPr lang="en-US" altLang="ja-JP" sz="1600" dirty="0">
                <a:latin typeface="ＭＳ Ｐゴシック" panose="020B0600070205080204" pitchFamily="50" charset="-128"/>
                <a:ea typeface="ＭＳ Ｐゴシック" panose="020B0600070205080204" pitchFamily="50" charset="-128"/>
              </a:rPr>
              <a:t>Liang Yao, </a:t>
            </a:r>
            <a:r>
              <a:rPr lang="en-US" altLang="ja-JP" sz="1600" dirty="0" err="1">
                <a:latin typeface="ＭＳ Ｐゴシック" panose="020B0600070205080204" pitchFamily="50" charset="-128"/>
                <a:ea typeface="ＭＳ Ｐゴシック" panose="020B0600070205080204" pitchFamily="50" charset="-128"/>
              </a:rPr>
              <a:t>Chengsheng</a:t>
            </a:r>
            <a:r>
              <a:rPr lang="en-US" altLang="ja-JP" sz="1600" dirty="0">
                <a:latin typeface="ＭＳ Ｐゴシック" panose="020B0600070205080204" pitchFamily="50" charset="-128"/>
                <a:ea typeface="ＭＳ Ｐゴシック" panose="020B0600070205080204" pitchFamily="50" charset="-128"/>
              </a:rPr>
              <a:t> Mao, and Yuan Luo. KG-BERT: BERT for knowledge graph completion. Vol. abs/1909.03193, 2019</a:t>
            </a:r>
          </a:p>
        </p:txBody>
      </p:sp>
      <p:sp>
        <p:nvSpPr>
          <p:cNvPr id="2" name="テキスト ボックス 1">
            <a:extLst>
              <a:ext uri="{FF2B5EF4-FFF2-40B4-BE49-F238E27FC236}">
                <a16:creationId xmlns:a16="http://schemas.microsoft.com/office/drawing/2014/main" id="{635E7689-525B-339B-FC60-2F5997A2BE4E}"/>
              </a:ext>
            </a:extLst>
          </p:cNvPr>
          <p:cNvSpPr txBox="1"/>
          <p:nvPr/>
        </p:nvSpPr>
        <p:spPr>
          <a:xfrm>
            <a:off x="188259" y="1530108"/>
            <a:ext cx="8733865" cy="4437753"/>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BERT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を用いた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補完手法の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1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つ</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400" dirty="0">
                <a:solidFill>
                  <a:prstClr val="black"/>
                </a:solidFill>
                <a:latin typeface="ＭＳ Ｐゴシック" panose="020B0600070205080204" pitchFamily="50" charset="-128"/>
                <a:ea typeface="ＭＳ Ｐゴシック" panose="020B0600070205080204" pitchFamily="50" charset="-128"/>
              </a:rPr>
              <a:t>提案手法では入力方法が同じ</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2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値分類ではなく</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MLM</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 を使用</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F52134DC-29D0-80EE-5107-B6EBF90C9ABD}"/>
              </a:ext>
            </a:extLst>
          </p:cNvPr>
          <p:cNvSpPr txBox="1"/>
          <p:nvPr/>
        </p:nvSpPr>
        <p:spPr>
          <a:xfrm>
            <a:off x="337550" y="2084106"/>
            <a:ext cx="3182343" cy="3329758"/>
          </a:xfrm>
          <a:prstGeom prst="rect">
            <a:avLst/>
          </a:prstGeom>
          <a:noFill/>
        </p:spPr>
        <p:txBody>
          <a:bodyPr wrap="square" rtlCol="0">
            <a:spAutoFit/>
          </a:bodyPr>
          <a:lstStyle/>
          <a:p>
            <a:pPr marL="342900" indent="-342900">
              <a:lnSpc>
                <a:spcPct val="150000"/>
              </a:lnSpc>
              <a:buClr>
                <a:schemeClr val="tx1"/>
              </a:buClr>
              <a:buFont typeface="Arial" panose="020B0604020202020204" pitchFamily="34" charset="0"/>
              <a:buChar cha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head, relation, 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を</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[SEP]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トークンで</a:t>
            </a:r>
            <a:br>
              <a:rPr kumimoji="1" lang="en-US" altLang="ja-JP" sz="2400" dirty="0">
                <a:solidFill>
                  <a:prstClr val="black"/>
                </a:solidFill>
                <a:latin typeface="ＭＳ Ｐゴシック" panose="020B0600070205080204" pitchFamily="50" charset="-128"/>
                <a:ea typeface="ＭＳ Ｐゴシック" panose="020B0600070205080204" pitchFamily="50" charset="-128"/>
              </a:rPr>
            </a:br>
            <a:r>
              <a:rPr kumimoji="1" lang="ja-JP" altLang="en-US" sz="2400" dirty="0">
                <a:solidFill>
                  <a:prstClr val="black"/>
                </a:solidFill>
                <a:latin typeface="ＭＳ Ｐゴシック" panose="020B0600070205080204" pitchFamily="50" charset="-128"/>
                <a:ea typeface="ＭＳ Ｐゴシック" panose="020B0600070205080204" pitchFamily="50" charset="-128"/>
              </a:rPr>
              <a:t>区切った</a:t>
            </a:r>
            <a:br>
              <a:rPr kumimoji="1" lang="en-US" altLang="ja-JP" sz="2400" dirty="0">
                <a:solidFill>
                  <a:prstClr val="black"/>
                </a:solidFill>
                <a:latin typeface="ＭＳ Ｐゴシック" panose="020B0600070205080204" pitchFamily="50" charset="-128"/>
                <a:ea typeface="ＭＳ Ｐゴシック" panose="020B0600070205080204" pitchFamily="50" charset="-128"/>
              </a:rPr>
            </a:b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トークン列を入力</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342900" indent="-342900">
              <a:lnSpc>
                <a:spcPct val="150000"/>
              </a:lnSpc>
              <a:buClr>
                <a:schemeClr val="tx1"/>
              </a:buClr>
              <a:buFont typeface="Arial" panose="020B0604020202020204" pitchFamily="34" charset="0"/>
              <a:buChar cha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が存在するか否かの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2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値分類</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p:txBody>
      </p:sp>
      <p:pic>
        <p:nvPicPr>
          <p:cNvPr id="6" name="図 5">
            <a:extLst>
              <a:ext uri="{FF2B5EF4-FFF2-40B4-BE49-F238E27FC236}">
                <a16:creationId xmlns:a16="http://schemas.microsoft.com/office/drawing/2014/main" id="{7B836156-1F64-159B-FDFE-2AD015BDCC67}"/>
              </a:ext>
            </a:extLst>
          </p:cNvPr>
          <p:cNvPicPr>
            <a:picLocks noChangeAspect="1"/>
          </p:cNvPicPr>
          <p:nvPr/>
        </p:nvPicPr>
        <p:blipFill>
          <a:blip r:embed="rId3"/>
          <a:stretch>
            <a:fillRect/>
          </a:stretch>
        </p:blipFill>
        <p:spPr>
          <a:xfrm>
            <a:off x="3553510" y="2084106"/>
            <a:ext cx="5402231" cy="3114130"/>
          </a:xfrm>
          <a:prstGeom prst="rect">
            <a:avLst/>
          </a:prstGeom>
        </p:spPr>
      </p:pic>
      <p:sp>
        <p:nvSpPr>
          <p:cNvPr id="8" name="テキスト ボックス 7">
            <a:extLst>
              <a:ext uri="{FF2B5EF4-FFF2-40B4-BE49-F238E27FC236}">
                <a16:creationId xmlns:a16="http://schemas.microsoft.com/office/drawing/2014/main" id="{CD2937A1-8C37-3741-3B37-3FD6F1095EA4}"/>
              </a:ext>
            </a:extLst>
          </p:cNvPr>
          <p:cNvSpPr txBox="1"/>
          <p:nvPr/>
        </p:nvSpPr>
        <p:spPr>
          <a:xfrm>
            <a:off x="6599518" y="5164742"/>
            <a:ext cx="2389842" cy="369332"/>
          </a:xfrm>
          <a:prstGeom prst="rect">
            <a:avLst/>
          </a:prstGeom>
          <a:noFill/>
        </p:spPr>
        <p:txBody>
          <a:bodyPr wrap="square">
            <a:spAutoFit/>
          </a:bodyPr>
          <a:lstStyle/>
          <a:p>
            <a:r>
              <a:rPr kumimoji="1" lang="en-US" altLang="ja-JP"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参考文献 図 </a:t>
            </a:r>
            <a:r>
              <a:rPr kumimoji="1" lang="en-US" altLang="ja-JP"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 </a:t>
            </a:r>
            <a:r>
              <a:rPr kumimoji="1" lang="ja-JP" altLang="en-US"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参照</a:t>
            </a:r>
            <a:r>
              <a:rPr kumimoji="1" lang="en-US" altLang="ja-JP"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lang="ja-JP" altLang="en-US" sz="1400" dirty="0"/>
          </a:p>
        </p:txBody>
      </p:sp>
    </p:spTree>
    <p:extLst>
      <p:ext uri="{BB962C8B-B14F-4D97-AF65-F5344CB8AC3E}">
        <p14:creationId xmlns:p14="http://schemas.microsoft.com/office/powerpoint/2010/main" val="90576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13</a:t>
            </a:fld>
            <a:endParaRPr kumimoji="1" lang="ja-JP" altLang="en-US" dirty="0"/>
          </a:p>
        </p:txBody>
      </p:sp>
      <p:sp>
        <p:nvSpPr>
          <p:cNvPr id="15" name="タイトル 1">
            <a:extLst>
              <a:ext uri="{FF2B5EF4-FFF2-40B4-BE49-F238E27FC236}">
                <a16:creationId xmlns:a16="http://schemas.microsoft.com/office/drawing/2014/main" id="{AA5D7CDA-D982-5CA8-E145-A1A0D2F9E48F}"/>
              </a:ext>
            </a:extLst>
          </p:cNvPr>
          <p:cNvSpPr txBox="1">
            <a:spLocks/>
          </p:cNvSpPr>
          <p:nvPr/>
        </p:nvSpPr>
        <p:spPr>
          <a:xfrm>
            <a:off x="80928" y="68956"/>
            <a:ext cx="587476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17" name="テキスト ボックス 16">
            <a:extLst>
              <a:ext uri="{FF2B5EF4-FFF2-40B4-BE49-F238E27FC236}">
                <a16:creationId xmlns:a16="http://schemas.microsoft.com/office/drawing/2014/main" id="{B7366AC2-D6A5-697C-F213-FBAE00BFE641}"/>
              </a:ext>
            </a:extLst>
          </p:cNvPr>
          <p:cNvSpPr txBox="1"/>
          <p:nvPr/>
        </p:nvSpPr>
        <p:spPr>
          <a:xfrm>
            <a:off x="80928" y="858143"/>
            <a:ext cx="242559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WN18RR</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p>
        </p:txBody>
      </p:sp>
      <p:grpSp>
        <p:nvGrpSpPr>
          <p:cNvPr id="4" name="グループ化 3">
            <a:extLst>
              <a:ext uri="{FF2B5EF4-FFF2-40B4-BE49-F238E27FC236}">
                <a16:creationId xmlns:a16="http://schemas.microsoft.com/office/drawing/2014/main" id="{C83B766C-7217-E2CA-8A7E-06DBF42509B9}"/>
              </a:ext>
            </a:extLst>
          </p:cNvPr>
          <p:cNvGrpSpPr/>
          <p:nvPr/>
        </p:nvGrpSpPr>
        <p:grpSpPr>
          <a:xfrm>
            <a:off x="401526" y="1480845"/>
            <a:ext cx="8094774" cy="4565480"/>
            <a:chOff x="1312568" y="2713000"/>
            <a:chExt cx="6852403" cy="3046506"/>
          </a:xfrm>
        </p:grpSpPr>
        <p:sp>
          <p:nvSpPr>
            <p:cNvPr id="9" name="テキスト ボックス 8">
              <a:extLst>
                <a:ext uri="{FF2B5EF4-FFF2-40B4-BE49-F238E27FC236}">
                  <a16:creationId xmlns:a16="http://schemas.microsoft.com/office/drawing/2014/main" id="{4E25FEB8-9485-7BF1-458B-EFAE8172AA7D}"/>
                </a:ext>
              </a:extLst>
            </p:cNvPr>
            <p:cNvSpPr txBox="1"/>
            <p:nvPr/>
          </p:nvSpPr>
          <p:spPr>
            <a:xfrm>
              <a:off x="1312570" y="5410366"/>
              <a:ext cx="1263221" cy="349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WN18RR</a:t>
              </a:r>
            </a:p>
          </p:txBody>
        </p:sp>
        <p:sp>
          <p:nvSpPr>
            <p:cNvPr id="3" name="テキスト ボックス 2">
              <a:extLst>
                <a:ext uri="{FF2B5EF4-FFF2-40B4-BE49-F238E27FC236}">
                  <a16:creationId xmlns:a16="http://schemas.microsoft.com/office/drawing/2014/main" id="{A31F4AC1-07F0-5A52-B395-B980E24123E6}"/>
                </a:ext>
              </a:extLst>
            </p:cNvPr>
            <p:cNvSpPr txBox="1"/>
            <p:nvPr/>
          </p:nvSpPr>
          <p:spPr>
            <a:xfrm>
              <a:off x="1312568" y="2794642"/>
              <a:ext cx="1263221" cy="3491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WordNet</a:t>
              </a:r>
            </a:p>
          </p:txBody>
        </p:sp>
        <p:sp>
          <p:nvSpPr>
            <p:cNvPr id="6" name="テキスト ボックス 5">
              <a:extLst>
                <a:ext uri="{FF2B5EF4-FFF2-40B4-BE49-F238E27FC236}">
                  <a16:creationId xmlns:a16="http://schemas.microsoft.com/office/drawing/2014/main" id="{C68445B9-A8EA-10DA-91C0-20492AE59A38}"/>
                </a:ext>
              </a:extLst>
            </p:cNvPr>
            <p:cNvSpPr txBox="1"/>
            <p:nvPr/>
          </p:nvSpPr>
          <p:spPr>
            <a:xfrm>
              <a:off x="1501741" y="4104578"/>
              <a:ext cx="884879" cy="34914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WN18</a:t>
              </a:r>
            </a:p>
          </p:txBody>
        </p:sp>
        <p:sp>
          <p:nvSpPr>
            <p:cNvPr id="7" name="矢印: 下 6">
              <a:extLst>
                <a:ext uri="{FF2B5EF4-FFF2-40B4-BE49-F238E27FC236}">
                  <a16:creationId xmlns:a16="http://schemas.microsoft.com/office/drawing/2014/main" id="{DC653909-5E60-3718-2679-F112020599E7}"/>
                </a:ext>
              </a:extLst>
            </p:cNvPr>
            <p:cNvSpPr/>
            <p:nvPr/>
          </p:nvSpPr>
          <p:spPr>
            <a:xfrm>
              <a:off x="1696753" y="3349326"/>
              <a:ext cx="494854" cy="5522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0629BC3F-2AE0-7040-1566-DAC935FCEE6C}"/>
                </a:ext>
              </a:extLst>
            </p:cNvPr>
            <p:cNvSpPr/>
            <p:nvPr/>
          </p:nvSpPr>
          <p:spPr>
            <a:xfrm>
              <a:off x="1696757" y="4655995"/>
              <a:ext cx="494854" cy="5522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36FC5BB-1063-D241-B193-57C60548174D}"/>
                </a:ext>
              </a:extLst>
            </p:cNvPr>
            <p:cNvSpPr txBox="1"/>
            <p:nvPr/>
          </p:nvSpPr>
          <p:spPr>
            <a:xfrm>
              <a:off x="2702693" y="2713000"/>
              <a:ext cx="5286485" cy="856806"/>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英語の大規模な語彙データベース</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0" marR="0" lvl="0" indent="0" algn="l" defTabSz="457200" rtl="0" eaLnBrk="1" fontAlgn="auto" latinLnBrk="0" hangingPunct="1">
                <a:lnSpc>
                  <a:spcPct val="150000"/>
                </a:lnSpc>
                <a:spcBef>
                  <a:spcPts val="0"/>
                </a:spcBef>
                <a:spcAft>
                  <a:spcPts val="0"/>
                </a:spcAft>
                <a:buClr>
                  <a:srgbClr val="728653"/>
                </a:buClr>
                <a:buSzTx/>
                <a:buFontTx/>
                <a:buNone/>
                <a:tabLst/>
                <a:defRP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単語間の関係が階層構造として表現</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B38A72D4-C451-FC33-B979-95ED2E1DAB99}"/>
                </a:ext>
              </a:extLst>
            </p:cNvPr>
            <p:cNvSpPr txBox="1"/>
            <p:nvPr/>
          </p:nvSpPr>
          <p:spPr>
            <a:xfrm>
              <a:off x="2702693" y="4096779"/>
              <a:ext cx="4924736"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自動抽出された</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データセット</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3" name="テキスト ボックス 22">
              <a:extLst>
                <a:ext uri="{FF2B5EF4-FFF2-40B4-BE49-F238E27FC236}">
                  <a16:creationId xmlns:a16="http://schemas.microsoft.com/office/drawing/2014/main" id="{88370E30-5DFB-A0D4-5328-D593C419FA12}"/>
                </a:ext>
              </a:extLst>
            </p:cNvPr>
            <p:cNvSpPr txBox="1"/>
            <p:nvPr/>
          </p:nvSpPr>
          <p:spPr>
            <a:xfrm>
              <a:off x="2702693" y="5401295"/>
              <a:ext cx="5462278"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1"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逆関係の </a:t>
              </a:r>
              <a:r>
                <a:rPr kumimoji="1" lang="en-US" altLang="ja-JP" sz="2800" b="1"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を除去したデータセット</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grpSp>
      <p:sp>
        <p:nvSpPr>
          <p:cNvPr id="2" name="テキスト ボックス 1">
            <a:extLst>
              <a:ext uri="{FF2B5EF4-FFF2-40B4-BE49-F238E27FC236}">
                <a16:creationId xmlns:a16="http://schemas.microsoft.com/office/drawing/2014/main" id="{26179D5D-F998-650C-2FCC-C8CB92C70565}"/>
              </a:ext>
            </a:extLst>
          </p:cNvPr>
          <p:cNvSpPr txBox="1"/>
          <p:nvPr/>
        </p:nvSpPr>
        <p:spPr>
          <a:xfrm>
            <a:off x="176363" y="6205163"/>
            <a:ext cx="8791274" cy="584775"/>
          </a:xfrm>
          <a:prstGeom prst="rect">
            <a:avLst/>
          </a:prstGeom>
          <a:solidFill>
            <a:schemeClr val="bg1"/>
          </a:solidFill>
        </p:spPr>
        <p:txBody>
          <a:bodyPr wrap="square">
            <a:spAutoFit/>
          </a:bodyPr>
          <a:lstStyle/>
          <a:p>
            <a:r>
              <a:rPr lang="en-US" altLang="ja-JP" sz="1600" dirty="0" err="1">
                <a:latin typeface="ＭＳ Ｐゴシック" panose="020B0600070205080204" pitchFamily="50" charset="-128"/>
                <a:ea typeface="ＭＳ Ｐゴシック" panose="020B0600070205080204" pitchFamily="50" charset="-128"/>
              </a:rPr>
              <a:t>Dettmers</a:t>
            </a:r>
            <a:r>
              <a:rPr lang="en-US" altLang="ja-JP" sz="1600" dirty="0">
                <a:latin typeface="ＭＳ Ｐゴシック" panose="020B0600070205080204" pitchFamily="50" charset="-128"/>
                <a:ea typeface="ＭＳ Ｐゴシック" panose="020B0600070205080204" pitchFamily="50" charset="-128"/>
              </a:rPr>
              <a:t> T., </a:t>
            </a:r>
            <a:r>
              <a:rPr lang="en-US" altLang="ja-JP" sz="1600" dirty="0" err="1">
                <a:latin typeface="ＭＳ Ｐゴシック" panose="020B0600070205080204" pitchFamily="50" charset="-128"/>
                <a:ea typeface="ＭＳ Ｐゴシック" panose="020B0600070205080204" pitchFamily="50" charset="-128"/>
              </a:rPr>
              <a:t>Minervini</a:t>
            </a:r>
            <a:r>
              <a:rPr lang="en-US" altLang="ja-JP" sz="1600" dirty="0">
                <a:latin typeface="ＭＳ Ｐゴシック" panose="020B0600070205080204" pitchFamily="50" charset="-128"/>
                <a:ea typeface="ＭＳ Ｐゴシック" panose="020B0600070205080204" pitchFamily="50" charset="-128"/>
              </a:rPr>
              <a:t> P., </a:t>
            </a:r>
            <a:r>
              <a:rPr lang="en-US" altLang="ja-JP" sz="1600" dirty="0" err="1">
                <a:latin typeface="ＭＳ Ｐゴシック" panose="020B0600070205080204" pitchFamily="50" charset="-128"/>
                <a:ea typeface="ＭＳ Ｐゴシック" panose="020B0600070205080204" pitchFamily="50" charset="-128"/>
              </a:rPr>
              <a:t>Stenetorp</a:t>
            </a:r>
            <a:r>
              <a:rPr lang="en-US" altLang="ja-JP" sz="1600" dirty="0">
                <a:latin typeface="ＭＳ Ｐゴシック" panose="020B0600070205080204" pitchFamily="50" charset="-128"/>
                <a:ea typeface="ＭＳ Ｐゴシック" panose="020B0600070205080204" pitchFamily="50" charset="-128"/>
              </a:rPr>
              <a:t> P., and Riedel S. Convolutional 2d knowledge graph embeddings. Vol. 32(1), 2018</a:t>
            </a:r>
          </a:p>
        </p:txBody>
      </p:sp>
    </p:spTree>
    <p:extLst>
      <p:ext uri="{BB962C8B-B14F-4D97-AF65-F5344CB8AC3E}">
        <p14:creationId xmlns:p14="http://schemas.microsoft.com/office/powerpoint/2010/main" val="371141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14</a:t>
            </a:fld>
            <a:endParaRPr kumimoji="1" lang="ja-JP" altLang="en-US" dirty="0"/>
          </a:p>
        </p:txBody>
      </p:sp>
      <p:sp>
        <p:nvSpPr>
          <p:cNvPr id="15" name="タイトル 1">
            <a:extLst>
              <a:ext uri="{FF2B5EF4-FFF2-40B4-BE49-F238E27FC236}">
                <a16:creationId xmlns:a16="http://schemas.microsoft.com/office/drawing/2014/main" id="{AA5D7CDA-D982-5CA8-E145-A1A0D2F9E48F}"/>
              </a:ext>
            </a:extLst>
          </p:cNvPr>
          <p:cNvSpPr txBox="1">
            <a:spLocks/>
          </p:cNvSpPr>
          <p:nvPr/>
        </p:nvSpPr>
        <p:spPr>
          <a:xfrm>
            <a:off x="80927" y="68956"/>
            <a:ext cx="623411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17" name="テキスト ボックス 16">
            <a:extLst>
              <a:ext uri="{FF2B5EF4-FFF2-40B4-BE49-F238E27FC236}">
                <a16:creationId xmlns:a16="http://schemas.microsoft.com/office/drawing/2014/main" id="{B7366AC2-D6A5-697C-F213-FBAE00BFE641}"/>
              </a:ext>
            </a:extLst>
          </p:cNvPr>
          <p:cNvSpPr txBox="1"/>
          <p:nvPr/>
        </p:nvSpPr>
        <p:spPr>
          <a:xfrm>
            <a:off x="80928" y="858143"/>
            <a:ext cx="237434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WN18RR</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p>
        </p:txBody>
      </p:sp>
      <p:grpSp>
        <p:nvGrpSpPr>
          <p:cNvPr id="4" name="グループ化 3">
            <a:extLst>
              <a:ext uri="{FF2B5EF4-FFF2-40B4-BE49-F238E27FC236}">
                <a16:creationId xmlns:a16="http://schemas.microsoft.com/office/drawing/2014/main" id="{C83B766C-7217-E2CA-8A7E-06DBF42509B9}"/>
              </a:ext>
            </a:extLst>
          </p:cNvPr>
          <p:cNvGrpSpPr/>
          <p:nvPr/>
        </p:nvGrpSpPr>
        <p:grpSpPr>
          <a:xfrm>
            <a:off x="401526" y="1599629"/>
            <a:ext cx="8094774" cy="4446695"/>
            <a:chOff x="1312568" y="2792264"/>
            <a:chExt cx="6852403" cy="2967242"/>
          </a:xfrm>
        </p:grpSpPr>
        <p:sp>
          <p:nvSpPr>
            <p:cNvPr id="9" name="テキスト ボックス 8">
              <a:extLst>
                <a:ext uri="{FF2B5EF4-FFF2-40B4-BE49-F238E27FC236}">
                  <a16:creationId xmlns:a16="http://schemas.microsoft.com/office/drawing/2014/main" id="{4E25FEB8-9485-7BF1-458B-EFAE8172AA7D}"/>
                </a:ext>
              </a:extLst>
            </p:cNvPr>
            <p:cNvSpPr txBox="1"/>
            <p:nvPr/>
          </p:nvSpPr>
          <p:spPr>
            <a:xfrm>
              <a:off x="1312570" y="5410366"/>
              <a:ext cx="1263221" cy="349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WN18RR</a:t>
              </a:r>
            </a:p>
          </p:txBody>
        </p:sp>
        <p:sp>
          <p:nvSpPr>
            <p:cNvPr id="3" name="テキスト ボックス 2">
              <a:extLst>
                <a:ext uri="{FF2B5EF4-FFF2-40B4-BE49-F238E27FC236}">
                  <a16:creationId xmlns:a16="http://schemas.microsoft.com/office/drawing/2014/main" id="{A31F4AC1-07F0-5A52-B395-B980E24123E6}"/>
                </a:ext>
              </a:extLst>
            </p:cNvPr>
            <p:cNvSpPr txBox="1"/>
            <p:nvPr/>
          </p:nvSpPr>
          <p:spPr>
            <a:xfrm>
              <a:off x="1312568" y="2794642"/>
              <a:ext cx="1263221" cy="3491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WordNet</a:t>
              </a:r>
            </a:p>
          </p:txBody>
        </p:sp>
        <p:sp>
          <p:nvSpPr>
            <p:cNvPr id="6" name="テキスト ボックス 5">
              <a:extLst>
                <a:ext uri="{FF2B5EF4-FFF2-40B4-BE49-F238E27FC236}">
                  <a16:creationId xmlns:a16="http://schemas.microsoft.com/office/drawing/2014/main" id="{C68445B9-A8EA-10DA-91C0-20492AE59A38}"/>
                </a:ext>
              </a:extLst>
            </p:cNvPr>
            <p:cNvSpPr txBox="1"/>
            <p:nvPr/>
          </p:nvSpPr>
          <p:spPr>
            <a:xfrm>
              <a:off x="1501741" y="4104578"/>
              <a:ext cx="884879" cy="34914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schemeClr val="tx1"/>
                  </a:solidFill>
                  <a:effectLst/>
                  <a:uLnTx/>
                  <a:uFillTx/>
                  <a:latin typeface="ＭＳ Ｐゴシック" panose="020B0600070205080204" pitchFamily="50" charset="-128"/>
                  <a:ea typeface="ＭＳ Ｐゴシック" panose="020B0600070205080204" pitchFamily="50" charset="-128"/>
                  <a:cs typeface="+mn-cs"/>
                </a:rPr>
                <a:t>WN18</a:t>
              </a:r>
            </a:p>
          </p:txBody>
        </p:sp>
        <p:sp>
          <p:nvSpPr>
            <p:cNvPr id="7" name="矢印: 下 6">
              <a:extLst>
                <a:ext uri="{FF2B5EF4-FFF2-40B4-BE49-F238E27FC236}">
                  <a16:creationId xmlns:a16="http://schemas.microsoft.com/office/drawing/2014/main" id="{DC653909-5E60-3718-2679-F112020599E7}"/>
                </a:ext>
              </a:extLst>
            </p:cNvPr>
            <p:cNvSpPr/>
            <p:nvPr/>
          </p:nvSpPr>
          <p:spPr>
            <a:xfrm>
              <a:off x="1696753" y="3349326"/>
              <a:ext cx="494854" cy="5522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0629BC3F-2AE0-7040-1566-DAC935FCEE6C}"/>
                </a:ext>
              </a:extLst>
            </p:cNvPr>
            <p:cNvSpPr/>
            <p:nvPr/>
          </p:nvSpPr>
          <p:spPr>
            <a:xfrm>
              <a:off x="1696757" y="4655995"/>
              <a:ext cx="494854" cy="5522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36FC5BB-1063-D241-B193-57C60548174D}"/>
                </a:ext>
              </a:extLst>
            </p:cNvPr>
            <p:cNvSpPr txBox="1"/>
            <p:nvPr/>
          </p:nvSpPr>
          <p:spPr>
            <a:xfrm>
              <a:off x="2702693" y="2792264"/>
              <a:ext cx="4973115"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英語の大規模な語彙データベース</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B38A72D4-C451-FC33-B979-95ED2E1DAB99}"/>
                </a:ext>
              </a:extLst>
            </p:cNvPr>
            <p:cNvSpPr txBox="1"/>
            <p:nvPr/>
          </p:nvSpPr>
          <p:spPr>
            <a:xfrm>
              <a:off x="2702693" y="4096779"/>
              <a:ext cx="4924736"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自動抽出された</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データセット</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3" name="テキスト ボックス 22">
              <a:extLst>
                <a:ext uri="{FF2B5EF4-FFF2-40B4-BE49-F238E27FC236}">
                  <a16:creationId xmlns:a16="http://schemas.microsoft.com/office/drawing/2014/main" id="{88370E30-5DFB-A0D4-5328-D593C419FA12}"/>
                </a:ext>
              </a:extLst>
            </p:cNvPr>
            <p:cNvSpPr txBox="1"/>
            <p:nvPr/>
          </p:nvSpPr>
          <p:spPr>
            <a:xfrm>
              <a:off x="2702693" y="5401295"/>
              <a:ext cx="5462278"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1"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逆関係の </a:t>
              </a:r>
              <a:r>
                <a:rPr kumimoji="1" lang="en-US" altLang="ja-JP" sz="2800" b="1"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を除去したデータセット</a:t>
              </a:r>
              <a:endParaRPr kumimoji="1" lang="en-US" altLang="ja-JP"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endParaRPr>
            </a:p>
          </p:txBody>
        </p:sp>
      </p:grpSp>
      <p:grpSp>
        <p:nvGrpSpPr>
          <p:cNvPr id="11" name="グループ化 10">
            <a:extLst>
              <a:ext uri="{FF2B5EF4-FFF2-40B4-BE49-F238E27FC236}">
                <a16:creationId xmlns:a16="http://schemas.microsoft.com/office/drawing/2014/main" id="{D14ED0D8-D98C-89F9-A749-BECBB883845A}"/>
              </a:ext>
            </a:extLst>
          </p:cNvPr>
          <p:cNvGrpSpPr/>
          <p:nvPr/>
        </p:nvGrpSpPr>
        <p:grpSpPr>
          <a:xfrm>
            <a:off x="2043687" y="1599629"/>
            <a:ext cx="6705396" cy="3748070"/>
            <a:chOff x="2851150" y="2076450"/>
            <a:chExt cx="6121400" cy="3176094"/>
          </a:xfrm>
        </p:grpSpPr>
        <p:sp>
          <p:nvSpPr>
            <p:cNvPr id="12" name="正方形/長方形 11">
              <a:extLst>
                <a:ext uri="{FF2B5EF4-FFF2-40B4-BE49-F238E27FC236}">
                  <a16:creationId xmlns:a16="http://schemas.microsoft.com/office/drawing/2014/main" id="{8842F4F1-B310-8D38-0CE4-A646B527E8A2}"/>
                </a:ext>
              </a:extLst>
            </p:cNvPr>
            <p:cNvSpPr/>
            <p:nvPr/>
          </p:nvSpPr>
          <p:spPr>
            <a:xfrm>
              <a:off x="2851150" y="2076450"/>
              <a:ext cx="6121400" cy="3176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kumimoji="1" lang="en-US" altLang="ja-JP" sz="2800" dirty="0">
                <a:latin typeface="ＭＳ Ｐゴシック" panose="020B0600070205080204" pitchFamily="50" charset="-128"/>
                <a:ea typeface="ＭＳ Ｐゴシック" panose="020B0600070205080204" pitchFamily="50" charset="-128"/>
              </a:endParaRPr>
            </a:p>
            <a:p>
              <a:endParaRPr kumimoji="1" lang="en-US" altLang="ja-JP" sz="2800" dirty="0">
                <a:latin typeface="ＭＳ Ｐゴシック" panose="020B0600070205080204" pitchFamily="50" charset="-128"/>
                <a:ea typeface="ＭＳ Ｐゴシック" panose="020B0600070205080204" pitchFamily="50" charset="-128"/>
              </a:endParaRPr>
            </a:p>
            <a:p>
              <a:pPr algn="ctr"/>
              <a:endParaRPr kumimoji="1" lang="ja-JP" altLang="en-US" sz="2800" dirty="0">
                <a:latin typeface="ＭＳ Ｐゴシック" panose="020B0600070205080204" pitchFamily="50" charset="-128"/>
                <a:ea typeface="ＭＳ Ｐゴシック" panose="020B0600070205080204" pitchFamily="50" charset="-128"/>
              </a:endParaRPr>
            </a:p>
          </p:txBody>
        </p:sp>
        <p:grpSp>
          <p:nvGrpSpPr>
            <p:cNvPr id="13" name="グループ化 12">
              <a:extLst>
                <a:ext uri="{FF2B5EF4-FFF2-40B4-BE49-F238E27FC236}">
                  <a16:creationId xmlns:a16="http://schemas.microsoft.com/office/drawing/2014/main" id="{D6970D6C-597B-575D-8DFB-EEB0DEF9161F}"/>
                </a:ext>
              </a:extLst>
            </p:cNvPr>
            <p:cNvGrpSpPr/>
            <p:nvPr/>
          </p:nvGrpSpPr>
          <p:grpSpPr>
            <a:xfrm>
              <a:off x="3226892" y="2477780"/>
              <a:ext cx="5505168" cy="938288"/>
              <a:chOff x="1328245" y="3781686"/>
              <a:chExt cx="6093980" cy="1172464"/>
            </a:xfrm>
          </p:grpSpPr>
          <p:sp>
            <p:nvSpPr>
              <p:cNvPr id="25" name="楕円 24">
                <a:extLst>
                  <a:ext uri="{FF2B5EF4-FFF2-40B4-BE49-F238E27FC236}">
                    <a16:creationId xmlns:a16="http://schemas.microsoft.com/office/drawing/2014/main" id="{C5014043-45AE-6CC5-D192-D2677B6D8B6F}"/>
                  </a:ext>
                </a:extLst>
              </p:cNvPr>
              <p:cNvSpPr/>
              <p:nvPr/>
            </p:nvSpPr>
            <p:spPr>
              <a:xfrm>
                <a:off x="1328245" y="3851519"/>
                <a:ext cx="1856700" cy="1102631"/>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rPr>
                  <a:t>dog</a:t>
                </a:r>
                <a:endParaRPr kumimoji="1" lang="ja-JP" altLang="en-US" sz="2800"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6" name="楕円 25">
                <a:extLst>
                  <a:ext uri="{FF2B5EF4-FFF2-40B4-BE49-F238E27FC236}">
                    <a16:creationId xmlns:a16="http://schemas.microsoft.com/office/drawing/2014/main" id="{6A725949-06FB-E0E1-C98E-AFE54C4BED61}"/>
                  </a:ext>
                </a:extLst>
              </p:cNvPr>
              <p:cNvSpPr/>
              <p:nvPr/>
            </p:nvSpPr>
            <p:spPr>
              <a:xfrm>
                <a:off x="5565526" y="3851517"/>
                <a:ext cx="1856699" cy="1102633"/>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3200" kern="0" dirty="0">
                    <a:solidFill>
                      <a:srgbClr val="00B0F0"/>
                    </a:solidFill>
                    <a:latin typeface="ＭＳ Ｐゴシック" panose="020B0600070205080204" pitchFamily="50" charset="-128"/>
                    <a:ea typeface="ＭＳ Ｐゴシック" panose="020B0600070205080204" pitchFamily="50" charset="-128"/>
                  </a:rPr>
                  <a:t>p</a:t>
                </a:r>
                <a:r>
                  <a:rPr kumimoji="1" lang="en-US" altLang="ja-JP" sz="3200" b="0" i="0" u="none" strike="noStrike" kern="0" cap="none" spc="0" normalizeH="0" baseline="0" noProof="0" dirty="0" err="1">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oodle</a:t>
                </a:r>
                <a:r>
                  <a:rPr kumimoji="1" lang="en-US" altLang="ja-JP"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 dog</a:t>
                </a:r>
                <a:endParaRPr kumimoji="1" lang="ja-JP" altLang="en-US"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27" name="直線矢印コネクタ 26">
                <a:extLst>
                  <a:ext uri="{FF2B5EF4-FFF2-40B4-BE49-F238E27FC236}">
                    <a16:creationId xmlns:a16="http://schemas.microsoft.com/office/drawing/2014/main" id="{ADEDED6B-BE11-6ED5-5909-4242E2D15B79}"/>
                  </a:ext>
                </a:extLst>
              </p:cNvPr>
              <p:cNvCxnSpPr>
                <a:cxnSpLocks/>
                <a:stCxn id="25" idx="6"/>
                <a:endCxn id="26" idx="2"/>
              </p:cNvCxnSpPr>
              <p:nvPr/>
            </p:nvCxnSpPr>
            <p:spPr>
              <a:xfrm flipV="1">
                <a:off x="3184945" y="4402833"/>
                <a:ext cx="2380580" cy="1"/>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28" name="テキスト ボックス 27">
                <a:extLst>
                  <a:ext uri="{FF2B5EF4-FFF2-40B4-BE49-F238E27FC236}">
                    <a16:creationId xmlns:a16="http://schemas.microsoft.com/office/drawing/2014/main" id="{E3B863F7-4FE5-E864-42BB-516A2F5F6F83}"/>
                  </a:ext>
                </a:extLst>
              </p:cNvPr>
              <p:cNvSpPr txBox="1"/>
              <p:nvPr/>
            </p:nvSpPr>
            <p:spPr>
              <a:xfrm>
                <a:off x="3372024" y="3781686"/>
                <a:ext cx="1856699" cy="1108060"/>
              </a:xfrm>
              <a:prstGeom prst="rect">
                <a:avLst/>
              </a:prstGeom>
              <a:noFill/>
            </p:spPr>
            <p:txBody>
              <a:bodyPr wrap="square" rtlCol="0">
                <a:spAutoFit/>
              </a:bodyPr>
              <a:lstStyle/>
              <a:p>
                <a:r>
                  <a:rPr kumimoji="1" lang="en-US" altLang="ja-JP" sz="3200" dirty="0">
                    <a:solidFill>
                      <a:prstClr val="black"/>
                    </a:solidFill>
                    <a:latin typeface="ＭＳ Ｐゴシック" panose="020B0600070205080204" pitchFamily="50" charset="-128"/>
                    <a:ea typeface="ＭＳ Ｐゴシック" panose="020B0600070205080204" pitchFamily="50" charset="-128"/>
                  </a:rPr>
                  <a:t>hypernym</a:t>
                </a:r>
              </a:p>
              <a:p>
                <a:r>
                  <a:rPr kumimoji="1" lang="ja-JP" altLang="en-US" sz="3000" dirty="0">
                    <a:solidFill>
                      <a:prstClr val="black"/>
                    </a:solidFill>
                    <a:latin typeface="ＭＳ Ｐゴシック" panose="020B0600070205080204" pitchFamily="50" charset="-128"/>
                    <a:ea typeface="ＭＳ Ｐゴシック" panose="020B0600070205080204" pitchFamily="50" charset="-128"/>
                  </a:rPr>
                  <a:t>  上位語</a:t>
                </a:r>
              </a:p>
            </p:txBody>
          </p:sp>
        </p:grpSp>
        <p:grpSp>
          <p:nvGrpSpPr>
            <p:cNvPr id="14" name="グループ化 13">
              <a:extLst>
                <a:ext uri="{FF2B5EF4-FFF2-40B4-BE49-F238E27FC236}">
                  <a16:creationId xmlns:a16="http://schemas.microsoft.com/office/drawing/2014/main" id="{8570E912-AC7D-4580-0E93-1D157DA39051}"/>
                </a:ext>
              </a:extLst>
            </p:cNvPr>
            <p:cNvGrpSpPr/>
            <p:nvPr/>
          </p:nvGrpSpPr>
          <p:grpSpPr>
            <a:xfrm>
              <a:off x="3231199" y="4060861"/>
              <a:ext cx="5482049" cy="940691"/>
              <a:chOff x="1262721" y="3523104"/>
              <a:chExt cx="6068388" cy="1175467"/>
            </a:xfrm>
          </p:grpSpPr>
          <p:sp>
            <p:nvSpPr>
              <p:cNvPr id="18" name="楕円 17">
                <a:extLst>
                  <a:ext uri="{FF2B5EF4-FFF2-40B4-BE49-F238E27FC236}">
                    <a16:creationId xmlns:a16="http://schemas.microsoft.com/office/drawing/2014/main" id="{5A934030-924E-C1EB-6707-E682247DBEA9}"/>
                  </a:ext>
                </a:extLst>
              </p:cNvPr>
              <p:cNvSpPr/>
              <p:nvPr/>
            </p:nvSpPr>
            <p:spPr>
              <a:xfrm>
                <a:off x="1262721" y="3595939"/>
                <a:ext cx="1851935" cy="1102632"/>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3200" kern="0" dirty="0">
                    <a:solidFill>
                      <a:srgbClr val="00B0F0"/>
                    </a:solidFill>
                    <a:latin typeface="ＭＳ Ｐゴシック" panose="020B0600070205080204" pitchFamily="50" charset="-128"/>
                    <a:ea typeface="ＭＳ Ｐゴシック" panose="020B0600070205080204" pitchFamily="50" charset="-128"/>
                  </a:rPr>
                  <a:t>p</a:t>
                </a:r>
                <a:r>
                  <a:rPr kumimoji="1" lang="en-US" altLang="ja-JP" sz="3200" b="0" i="0" u="none" strike="noStrike" kern="0" cap="none" spc="0" normalizeH="0" baseline="0" noProof="0" dirty="0" err="1">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oodle</a:t>
                </a:r>
                <a:r>
                  <a:rPr kumimoji="1" lang="en-US" altLang="ja-JP"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 dog</a:t>
                </a:r>
                <a:endParaRPr kumimoji="1" lang="ja-JP" altLang="en-US"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0" name="楕円 19">
                <a:extLst>
                  <a:ext uri="{FF2B5EF4-FFF2-40B4-BE49-F238E27FC236}">
                    <a16:creationId xmlns:a16="http://schemas.microsoft.com/office/drawing/2014/main" id="{99AF8921-7431-B606-D2BE-D0A0C311421C}"/>
                  </a:ext>
                </a:extLst>
              </p:cNvPr>
              <p:cNvSpPr/>
              <p:nvPr/>
            </p:nvSpPr>
            <p:spPr>
              <a:xfrm>
                <a:off x="5495235" y="3595938"/>
                <a:ext cx="1835874" cy="1102633"/>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kern="0" dirty="0">
                    <a:solidFill>
                      <a:srgbClr val="FF0000"/>
                    </a:solidFill>
                    <a:latin typeface="ＭＳ Ｐゴシック" panose="020B0600070205080204" pitchFamily="50" charset="-128"/>
                    <a:ea typeface="ＭＳ Ｐゴシック" panose="020B0600070205080204" pitchFamily="50" charset="-128"/>
                  </a:rPr>
                  <a:t>dog</a:t>
                </a:r>
                <a:endParaRPr kumimoji="1" lang="ja-JP" altLang="en-US" sz="2800"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22" name="直線矢印コネクタ 21">
                <a:extLst>
                  <a:ext uri="{FF2B5EF4-FFF2-40B4-BE49-F238E27FC236}">
                    <a16:creationId xmlns:a16="http://schemas.microsoft.com/office/drawing/2014/main" id="{083DBC85-7A6C-3655-7329-2B1B759E5EF6}"/>
                  </a:ext>
                </a:extLst>
              </p:cNvPr>
              <p:cNvCxnSpPr>
                <a:cxnSpLocks/>
                <a:stCxn id="18" idx="6"/>
                <a:endCxn id="20" idx="2"/>
              </p:cNvCxnSpPr>
              <p:nvPr/>
            </p:nvCxnSpPr>
            <p:spPr>
              <a:xfrm flipV="1">
                <a:off x="3114656" y="4147255"/>
                <a:ext cx="2380579" cy="1"/>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24" name="テキスト ボックス 23">
                <a:extLst>
                  <a:ext uri="{FF2B5EF4-FFF2-40B4-BE49-F238E27FC236}">
                    <a16:creationId xmlns:a16="http://schemas.microsoft.com/office/drawing/2014/main" id="{3BD05C65-3D0A-382F-30FF-813D8F3433FA}"/>
                  </a:ext>
                </a:extLst>
              </p:cNvPr>
              <p:cNvSpPr txBox="1"/>
              <p:nvPr/>
            </p:nvSpPr>
            <p:spPr>
              <a:xfrm>
                <a:off x="3418133" y="3523104"/>
                <a:ext cx="1708094" cy="1140650"/>
              </a:xfrm>
              <a:prstGeom prst="rect">
                <a:avLst/>
              </a:prstGeom>
              <a:noFill/>
            </p:spPr>
            <p:txBody>
              <a:bodyPr wrap="square" rtlCol="0">
                <a:spAutoFit/>
              </a:bodyPr>
              <a:lstStyle/>
              <a:p>
                <a:r>
                  <a:rPr kumimoji="1" lang="en-US" altLang="ja-JP" sz="3200" dirty="0">
                    <a:solidFill>
                      <a:prstClr val="black"/>
                    </a:solidFill>
                    <a:latin typeface="ＭＳ Ｐゴシック" panose="020B0600070205080204" pitchFamily="50" charset="-128"/>
                    <a:ea typeface="ＭＳ Ｐゴシック" panose="020B0600070205080204" pitchFamily="50" charset="-128"/>
                  </a:rPr>
                  <a:t>hyponym</a:t>
                </a:r>
              </a:p>
              <a:p>
                <a:r>
                  <a:rPr kumimoji="1" lang="ja-JP" altLang="en-US" sz="3200" dirty="0">
                    <a:solidFill>
                      <a:prstClr val="black"/>
                    </a:solidFill>
                    <a:latin typeface="ＭＳ Ｐゴシック" panose="020B0600070205080204" pitchFamily="50" charset="-128"/>
                    <a:ea typeface="ＭＳ Ｐゴシック" panose="020B0600070205080204" pitchFamily="50" charset="-128"/>
                  </a:rPr>
                  <a:t> 下位語</a:t>
                </a:r>
                <a:endParaRPr kumimoji="1" lang="ja-JP" altLang="en-US" sz="3000" dirty="0">
                  <a:solidFill>
                    <a:prstClr val="black"/>
                  </a:solidFill>
                  <a:latin typeface="ＭＳ Ｐゴシック" panose="020B0600070205080204" pitchFamily="50" charset="-128"/>
                  <a:ea typeface="ＭＳ Ｐゴシック" panose="020B0600070205080204" pitchFamily="50" charset="-128"/>
                </a:endParaRPr>
              </a:p>
            </p:txBody>
          </p:sp>
        </p:grpSp>
        <p:sp>
          <p:nvSpPr>
            <p:cNvPr id="16" name="矢印: 下 15">
              <a:extLst>
                <a:ext uri="{FF2B5EF4-FFF2-40B4-BE49-F238E27FC236}">
                  <a16:creationId xmlns:a16="http://schemas.microsoft.com/office/drawing/2014/main" id="{7D2EF91D-EA21-9EC6-99ED-DE19F566F846}"/>
                </a:ext>
              </a:extLst>
            </p:cNvPr>
            <p:cNvSpPr/>
            <p:nvPr/>
          </p:nvSpPr>
          <p:spPr>
            <a:xfrm>
              <a:off x="5610224" y="3459535"/>
              <a:ext cx="603250" cy="69526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0" name="テキスト ボックス 39">
            <a:extLst>
              <a:ext uri="{FF2B5EF4-FFF2-40B4-BE49-F238E27FC236}">
                <a16:creationId xmlns:a16="http://schemas.microsoft.com/office/drawing/2014/main" id="{0F11CAAC-FBA2-E39A-D4F5-032AFB151BA1}"/>
              </a:ext>
            </a:extLst>
          </p:cNvPr>
          <p:cNvSpPr txBox="1"/>
          <p:nvPr/>
        </p:nvSpPr>
        <p:spPr>
          <a:xfrm>
            <a:off x="2861967" y="1514181"/>
            <a:ext cx="1023937"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head</a:t>
            </a:r>
            <a:endParaRPr lang="ja-JP" altLang="en-US" dirty="0"/>
          </a:p>
        </p:txBody>
      </p:sp>
      <p:sp>
        <p:nvSpPr>
          <p:cNvPr id="42" name="テキスト ボックス 41">
            <a:extLst>
              <a:ext uri="{FF2B5EF4-FFF2-40B4-BE49-F238E27FC236}">
                <a16:creationId xmlns:a16="http://schemas.microsoft.com/office/drawing/2014/main" id="{06156123-3F83-71E8-1F59-0833981D95C0}"/>
              </a:ext>
            </a:extLst>
          </p:cNvPr>
          <p:cNvSpPr txBox="1"/>
          <p:nvPr/>
        </p:nvSpPr>
        <p:spPr>
          <a:xfrm>
            <a:off x="4646289" y="1514181"/>
            <a:ext cx="1500187"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relation</a:t>
            </a:r>
            <a:endParaRPr lang="ja-JP" altLang="en-US" dirty="0"/>
          </a:p>
        </p:txBody>
      </p:sp>
      <p:sp>
        <p:nvSpPr>
          <p:cNvPr id="44" name="テキスト ボックス 43">
            <a:extLst>
              <a:ext uri="{FF2B5EF4-FFF2-40B4-BE49-F238E27FC236}">
                <a16:creationId xmlns:a16="http://schemas.microsoft.com/office/drawing/2014/main" id="{4CED8A90-8407-F12A-37DE-DC467E75CBB7}"/>
              </a:ext>
            </a:extLst>
          </p:cNvPr>
          <p:cNvSpPr txBox="1"/>
          <p:nvPr/>
        </p:nvSpPr>
        <p:spPr>
          <a:xfrm>
            <a:off x="7185534" y="1518029"/>
            <a:ext cx="742305"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endParaRPr lang="ja-JP" altLang="en-US" dirty="0"/>
          </a:p>
        </p:txBody>
      </p:sp>
    </p:spTree>
    <p:extLst>
      <p:ext uri="{BB962C8B-B14F-4D97-AF65-F5344CB8AC3E}">
        <p14:creationId xmlns:p14="http://schemas.microsoft.com/office/powerpoint/2010/main" val="334397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15</a:t>
            </a:fld>
            <a:endParaRPr kumimoji="1" lang="ja-JP" altLang="en-US" dirty="0"/>
          </a:p>
        </p:txBody>
      </p:sp>
      <p:sp>
        <p:nvSpPr>
          <p:cNvPr id="15" name="タイトル 1">
            <a:extLst>
              <a:ext uri="{FF2B5EF4-FFF2-40B4-BE49-F238E27FC236}">
                <a16:creationId xmlns:a16="http://schemas.microsoft.com/office/drawing/2014/main" id="{AA5D7CDA-D982-5CA8-E145-A1A0D2F9E48F}"/>
              </a:ext>
            </a:extLst>
          </p:cNvPr>
          <p:cNvSpPr txBox="1">
            <a:spLocks/>
          </p:cNvSpPr>
          <p:nvPr/>
        </p:nvSpPr>
        <p:spPr>
          <a:xfrm>
            <a:off x="80928" y="68956"/>
            <a:ext cx="60084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17" name="テキスト ボックス 16">
            <a:extLst>
              <a:ext uri="{FF2B5EF4-FFF2-40B4-BE49-F238E27FC236}">
                <a16:creationId xmlns:a16="http://schemas.microsoft.com/office/drawing/2014/main" id="{B7366AC2-D6A5-697C-F213-FBAE00BFE641}"/>
              </a:ext>
            </a:extLst>
          </p:cNvPr>
          <p:cNvSpPr txBox="1"/>
          <p:nvPr/>
        </p:nvSpPr>
        <p:spPr>
          <a:xfrm>
            <a:off x="80928" y="858143"/>
            <a:ext cx="242559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WN18RR</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p>
        </p:txBody>
      </p:sp>
      <p:grpSp>
        <p:nvGrpSpPr>
          <p:cNvPr id="4" name="グループ化 3">
            <a:extLst>
              <a:ext uri="{FF2B5EF4-FFF2-40B4-BE49-F238E27FC236}">
                <a16:creationId xmlns:a16="http://schemas.microsoft.com/office/drawing/2014/main" id="{C83B766C-7217-E2CA-8A7E-06DBF42509B9}"/>
              </a:ext>
            </a:extLst>
          </p:cNvPr>
          <p:cNvGrpSpPr/>
          <p:nvPr/>
        </p:nvGrpSpPr>
        <p:grpSpPr>
          <a:xfrm>
            <a:off x="401526" y="1599629"/>
            <a:ext cx="8094774" cy="4446695"/>
            <a:chOff x="1312568" y="2792264"/>
            <a:chExt cx="6852403" cy="2967242"/>
          </a:xfrm>
        </p:grpSpPr>
        <p:sp>
          <p:nvSpPr>
            <p:cNvPr id="9" name="テキスト ボックス 8">
              <a:extLst>
                <a:ext uri="{FF2B5EF4-FFF2-40B4-BE49-F238E27FC236}">
                  <a16:creationId xmlns:a16="http://schemas.microsoft.com/office/drawing/2014/main" id="{4E25FEB8-9485-7BF1-458B-EFAE8172AA7D}"/>
                </a:ext>
              </a:extLst>
            </p:cNvPr>
            <p:cNvSpPr txBox="1"/>
            <p:nvPr/>
          </p:nvSpPr>
          <p:spPr>
            <a:xfrm>
              <a:off x="1312570" y="5410366"/>
              <a:ext cx="1263221" cy="349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WN18RR</a:t>
              </a:r>
            </a:p>
          </p:txBody>
        </p:sp>
        <p:sp>
          <p:nvSpPr>
            <p:cNvPr id="3" name="テキスト ボックス 2">
              <a:extLst>
                <a:ext uri="{FF2B5EF4-FFF2-40B4-BE49-F238E27FC236}">
                  <a16:creationId xmlns:a16="http://schemas.microsoft.com/office/drawing/2014/main" id="{A31F4AC1-07F0-5A52-B395-B980E24123E6}"/>
                </a:ext>
              </a:extLst>
            </p:cNvPr>
            <p:cNvSpPr txBox="1"/>
            <p:nvPr/>
          </p:nvSpPr>
          <p:spPr>
            <a:xfrm>
              <a:off x="1312568" y="2794642"/>
              <a:ext cx="1263221" cy="3491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WordNet</a:t>
              </a:r>
            </a:p>
          </p:txBody>
        </p:sp>
        <p:sp>
          <p:nvSpPr>
            <p:cNvPr id="6" name="テキスト ボックス 5">
              <a:extLst>
                <a:ext uri="{FF2B5EF4-FFF2-40B4-BE49-F238E27FC236}">
                  <a16:creationId xmlns:a16="http://schemas.microsoft.com/office/drawing/2014/main" id="{C68445B9-A8EA-10DA-91C0-20492AE59A38}"/>
                </a:ext>
              </a:extLst>
            </p:cNvPr>
            <p:cNvSpPr txBox="1"/>
            <p:nvPr/>
          </p:nvSpPr>
          <p:spPr>
            <a:xfrm>
              <a:off x="1501741" y="4104578"/>
              <a:ext cx="884879" cy="349140"/>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wrap="square">
              <a:spAutoFit/>
            </a:bodyPr>
            <a:lstStyle/>
            <a:p>
              <a:pPr marR="0" lvl="0" algn="l" defTabSz="457200" rtl="0" eaLnBrk="1" fontAlgn="auto" latinLnBrk="0" hangingPunct="1">
                <a:lnSpc>
                  <a:spcPct val="100000"/>
                </a:lnSpc>
                <a:spcBef>
                  <a:spcPts val="0"/>
                </a:spcBef>
                <a:spcAft>
                  <a:spcPts val="0"/>
                </a:spcAft>
                <a:buClr>
                  <a:srgbClr val="728653"/>
                </a:buClr>
                <a:buSzTx/>
                <a:tabLst/>
                <a:defRPr/>
              </a:pPr>
              <a:r>
                <a:rPr kumimoji="1" lang="en-US" altLang="ja-JP" sz="2800" b="0" i="0" u="none" strike="noStrike" kern="1200" cap="none" spc="0" normalizeH="0" baseline="0" noProof="0" dirty="0">
                  <a:ln>
                    <a:noFill/>
                  </a:ln>
                  <a:solidFill>
                    <a:schemeClr val="tx2">
                      <a:lumMod val="60000"/>
                      <a:lumOff val="40000"/>
                    </a:schemeClr>
                  </a:solidFill>
                  <a:effectLst/>
                  <a:uLnTx/>
                  <a:uFillTx/>
                  <a:latin typeface="ＭＳ Ｐゴシック" panose="020B0600070205080204" pitchFamily="50" charset="-128"/>
                  <a:ea typeface="ＭＳ Ｐゴシック" panose="020B0600070205080204" pitchFamily="50" charset="-128"/>
                  <a:cs typeface="+mn-cs"/>
                </a:rPr>
                <a:t>WN18</a:t>
              </a:r>
            </a:p>
          </p:txBody>
        </p:sp>
        <p:sp>
          <p:nvSpPr>
            <p:cNvPr id="7" name="矢印: 下 6">
              <a:extLst>
                <a:ext uri="{FF2B5EF4-FFF2-40B4-BE49-F238E27FC236}">
                  <a16:creationId xmlns:a16="http://schemas.microsoft.com/office/drawing/2014/main" id="{DC653909-5E60-3718-2679-F112020599E7}"/>
                </a:ext>
              </a:extLst>
            </p:cNvPr>
            <p:cNvSpPr/>
            <p:nvPr/>
          </p:nvSpPr>
          <p:spPr>
            <a:xfrm>
              <a:off x="1696753" y="3349326"/>
              <a:ext cx="494854" cy="5522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0629BC3F-2AE0-7040-1566-DAC935FCEE6C}"/>
                </a:ext>
              </a:extLst>
            </p:cNvPr>
            <p:cNvSpPr/>
            <p:nvPr/>
          </p:nvSpPr>
          <p:spPr>
            <a:xfrm>
              <a:off x="1696757" y="4655995"/>
              <a:ext cx="494854" cy="55223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36FC5BB-1063-D241-B193-57C60548174D}"/>
                </a:ext>
              </a:extLst>
            </p:cNvPr>
            <p:cNvSpPr txBox="1"/>
            <p:nvPr/>
          </p:nvSpPr>
          <p:spPr>
            <a:xfrm>
              <a:off x="2702693" y="2792264"/>
              <a:ext cx="4973115"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英語の大規模な語彙データベース</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1" name="テキスト ボックス 20">
              <a:extLst>
                <a:ext uri="{FF2B5EF4-FFF2-40B4-BE49-F238E27FC236}">
                  <a16:creationId xmlns:a16="http://schemas.microsoft.com/office/drawing/2014/main" id="{B38A72D4-C451-FC33-B979-95ED2E1DAB99}"/>
                </a:ext>
              </a:extLst>
            </p:cNvPr>
            <p:cNvSpPr txBox="1"/>
            <p:nvPr/>
          </p:nvSpPr>
          <p:spPr>
            <a:xfrm>
              <a:off x="2702693" y="4096779"/>
              <a:ext cx="4924736"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自動抽出された</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データセット</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3" name="テキスト ボックス 22">
              <a:extLst>
                <a:ext uri="{FF2B5EF4-FFF2-40B4-BE49-F238E27FC236}">
                  <a16:creationId xmlns:a16="http://schemas.microsoft.com/office/drawing/2014/main" id="{88370E30-5DFB-A0D4-5328-D593C419FA12}"/>
                </a:ext>
              </a:extLst>
            </p:cNvPr>
            <p:cNvSpPr txBox="1"/>
            <p:nvPr/>
          </p:nvSpPr>
          <p:spPr>
            <a:xfrm>
              <a:off x="2702693" y="5401295"/>
              <a:ext cx="5462278" cy="34914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
                  <a:srgbClr val="728653"/>
                </a:buClr>
                <a:buSzTx/>
                <a:buFontTx/>
                <a:buNone/>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2800" b="1"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逆関係の </a:t>
              </a:r>
              <a:r>
                <a:rPr kumimoji="1" lang="en-US" altLang="ja-JP" sz="2800" b="1"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を除去したデータセット</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grpSp>
      <p:grpSp>
        <p:nvGrpSpPr>
          <p:cNvPr id="11" name="グループ化 10">
            <a:extLst>
              <a:ext uri="{FF2B5EF4-FFF2-40B4-BE49-F238E27FC236}">
                <a16:creationId xmlns:a16="http://schemas.microsoft.com/office/drawing/2014/main" id="{D14ED0D8-D98C-89F9-A749-BECBB883845A}"/>
              </a:ext>
            </a:extLst>
          </p:cNvPr>
          <p:cNvGrpSpPr/>
          <p:nvPr/>
        </p:nvGrpSpPr>
        <p:grpSpPr>
          <a:xfrm>
            <a:off x="2043687" y="1599629"/>
            <a:ext cx="6705396" cy="3748070"/>
            <a:chOff x="2851150" y="2076450"/>
            <a:chExt cx="6121400" cy="3176094"/>
          </a:xfrm>
        </p:grpSpPr>
        <p:sp>
          <p:nvSpPr>
            <p:cNvPr id="12" name="正方形/長方形 11">
              <a:extLst>
                <a:ext uri="{FF2B5EF4-FFF2-40B4-BE49-F238E27FC236}">
                  <a16:creationId xmlns:a16="http://schemas.microsoft.com/office/drawing/2014/main" id="{8842F4F1-B310-8D38-0CE4-A646B527E8A2}"/>
                </a:ext>
              </a:extLst>
            </p:cNvPr>
            <p:cNvSpPr/>
            <p:nvPr/>
          </p:nvSpPr>
          <p:spPr>
            <a:xfrm>
              <a:off x="2851150" y="2076450"/>
              <a:ext cx="6121400" cy="3176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kumimoji="1" lang="en-US" altLang="ja-JP" sz="2800" dirty="0">
                <a:latin typeface="ＭＳ Ｐゴシック" panose="020B0600070205080204" pitchFamily="50" charset="-128"/>
                <a:ea typeface="ＭＳ Ｐゴシック" panose="020B0600070205080204" pitchFamily="50" charset="-128"/>
              </a:endParaRPr>
            </a:p>
            <a:p>
              <a:endParaRPr kumimoji="1" lang="en-US" altLang="ja-JP" sz="2800" dirty="0">
                <a:latin typeface="ＭＳ Ｐゴシック" panose="020B0600070205080204" pitchFamily="50" charset="-128"/>
                <a:ea typeface="ＭＳ Ｐゴシック" panose="020B0600070205080204" pitchFamily="50" charset="-128"/>
              </a:endParaRPr>
            </a:p>
            <a:p>
              <a:pPr algn="ctr"/>
              <a:endParaRPr kumimoji="1" lang="ja-JP" altLang="en-US" sz="2800" dirty="0">
                <a:latin typeface="ＭＳ Ｐゴシック" panose="020B0600070205080204" pitchFamily="50" charset="-128"/>
                <a:ea typeface="ＭＳ Ｐゴシック" panose="020B0600070205080204" pitchFamily="50" charset="-128"/>
              </a:endParaRPr>
            </a:p>
          </p:txBody>
        </p:sp>
        <p:grpSp>
          <p:nvGrpSpPr>
            <p:cNvPr id="13" name="グループ化 12">
              <a:extLst>
                <a:ext uri="{FF2B5EF4-FFF2-40B4-BE49-F238E27FC236}">
                  <a16:creationId xmlns:a16="http://schemas.microsoft.com/office/drawing/2014/main" id="{D6970D6C-597B-575D-8DFB-EEB0DEF9161F}"/>
                </a:ext>
              </a:extLst>
            </p:cNvPr>
            <p:cNvGrpSpPr/>
            <p:nvPr/>
          </p:nvGrpSpPr>
          <p:grpSpPr>
            <a:xfrm>
              <a:off x="3226892" y="2477780"/>
              <a:ext cx="5505168" cy="938288"/>
              <a:chOff x="1328245" y="3781686"/>
              <a:chExt cx="6093980" cy="1172464"/>
            </a:xfrm>
          </p:grpSpPr>
          <p:sp>
            <p:nvSpPr>
              <p:cNvPr id="25" name="楕円 24">
                <a:extLst>
                  <a:ext uri="{FF2B5EF4-FFF2-40B4-BE49-F238E27FC236}">
                    <a16:creationId xmlns:a16="http://schemas.microsoft.com/office/drawing/2014/main" id="{C5014043-45AE-6CC5-D192-D2677B6D8B6F}"/>
                  </a:ext>
                </a:extLst>
              </p:cNvPr>
              <p:cNvSpPr/>
              <p:nvPr/>
            </p:nvSpPr>
            <p:spPr>
              <a:xfrm>
                <a:off x="1328245" y="3851519"/>
                <a:ext cx="1856700" cy="1102631"/>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rPr>
                  <a:t>dog</a:t>
                </a:r>
                <a:endParaRPr kumimoji="1" lang="ja-JP" altLang="en-US" sz="2800"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6" name="楕円 25">
                <a:extLst>
                  <a:ext uri="{FF2B5EF4-FFF2-40B4-BE49-F238E27FC236}">
                    <a16:creationId xmlns:a16="http://schemas.microsoft.com/office/drawing/2014/main" id="{6A725949-06FB-E0E1-C98E-AFE54C4BED61}"/>
                  </a:ext>
                </a:extLst>
              </p:cNvPr>
              <p:cNvSpPr/>
              <p:nvPr/>
            </p:nvSpPr>
            <p:spPr>
              <a:xfrm>
                <a:off x="5565526" y="3851517"/>
                <a:ext cx="1856699" cy="1102633"/>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3200" kern="0" dirty="0">
                    <a:solidFill>
                      <a:srgbClr val="00B0F0"/>
                    </a:solidFill>
                    <a:latin typeface="ＭＳ Ｐゴシック" panose="020B0600070205080204" pitchFamily="50" charset="-128"/>
                    <a:ea typeface="ＭＳ Ｐゴシック" panose="020B0600070205080204" pitchFamily="50" charset="-128"/>
                  </a:rPr>
                  <a:t>p</a:t>
                </a:r>
                <a:r>
                  <a:rPr kumimoji="1" lang="en-US" altLang="ja-JP" sz="3200" b="0" i="0" u="none" strike="noStrike" kern="0" cap="none" spc="0" normalizeH="0" baseline="0" noProof="0" dirty="0" err="1">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oodle</a:t>
                </a:r>
                <a:r>
                  <a:rPr kumimoji="1" lang="en-US" altLang="ja-JP"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 dog</a:t>
                </a:r>
                <a:endParaRPr kumimoji="1" lang="ja-JP" altLang="en-US"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27" name="直線矢印コネクタ 26">
                <a:extLst>
                  <a:ext uri="{FF2B5EF4-FFF2-40B4-BE49-F238E27FC236}">
                    <a16:creationId xmlns:a16="http://schemas.microsoft.com/office/drawing/2014/main" id="{ADEDED6B-BE11-6ED5-5909-4242E2D15B79}"/>
                  </a:ext>
                </a:extLst>
              </p:cNvPr>
              <p:cNvCxnSpPr>
                <a:cxnSpLocks/>
                <a:stCxn id="25" idx="6"/>
                <a:endCxn id="26" idx="2"/>
              </p:cNvCxnSpPr>
              <p:nvPr/>
            </p:nvCxnSpPr>
            <p:spPr>
              <a:xfrm flipV="1">
                <a:off x="3184945" y="4402833"/>
                <a:ext cx="2380580" cy="1"/>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28" name="テキスト ボックス 27">
                <a:extLst>
                  <a:ext uri="{FF2B5EF4-FFF2-40B4-BE49-F238E27FC236}">
                    <a16:creationId xmlns:a16="http://schemas.microsoft.com/office/drawing/2014/main" id="{E3B863F7-4FE5-E864-42BB-516A2F5F6F83}"/>
                  </a:ext>
                </a:extLst>
              </p:cNvPr>
              <p:cNvSpPr txBox="1"/>
              <p:nvPr/>
            </p:nvSpPr>
            <p:spPr>
              <a:xfrm>
                <a:off x="3372024" y="3781686"/>
                <a:ext cx="1856699" cy="1108060"/>
              </a:xfrm>
              <a:prstGeom prst="rect">
                <a:avLst/>
              </a:prstGeom>
              <a:noFill/>
            </p:spPr>
            <p:txBody>
              <a:bodyPr wrap="square" rtlCol="0">
                <a:spAutoFit/>
              </a:bodyPr>
              <a:lstStyle/>
              <a:p>
                <a:r>
                  <a:rPr kumimoji="1" lang="en-US" altLang="ja-JP" sz="3200" b="1" dirty="0">
                    <a:solidFill>
                      <a:prstClr val="black"/>
                    </a:solidFill>
                    <a:latin typeface="ＭＳ Ｐゴシック" panose="020B0600070205080204" pitchFamily="50" charset="-128"/>
                    <a:ea typeface="ＭＳ Ｐゴシック" panose="020B0600070205080204" pitchFamily="50" charset="-128"/>
                  </a:rPr>
                  <a:t>hypernym</a:t>
                </a:r>
              </a:p>
              <a:p>
                <a:r>
                  <a:rPr kumimoji="1" lang="ja-JP" altLang="en-US" sz="3000" b="1" dirty="0">
                    <a:solidFill>
                      <a:prstClr val="black"/>
                    </a:solidFill>
                    <a:latin typeface="ＭＳ Ｐゴシック" panose="020B0600070205080204" pitchFamily="50" charset="-128"/>
                    <a:ea typeface="ＭＳ Ｐゴシック" panose="020B0600070205080204" pitchFamily="50" charset="-128"/>
                  </a:rPr>
                  <a:t>  上位語</a:t>
                </a:r>
              </a:p>
            </p:txBody>
          </p:sp>
        </p:grpSp>
        <p:grpSp>
          <p:nvGrpSpPr>
            <p:cNvPr id="14" name="グループ化 13">
              <a:extLst>
                <a:ext uri="{FF2B5EF4-FFF2-40B4-BE49-F238E27FC236}">
                  <a16:creationId xmlns:a16="http://schemas.microsoft.com/office/drawing/2014/main" id="{8570E912-AC7D-4580-0E93-1D157DA39051}"/>
                </a:ext>
              </a:extLst>
            </p:cNvPr>
            <p:cNvGrpSpPr/>
            <p:nvPr/>
          </p:nvGrpSpPr>
          <p:grpSpPr>
            <a:xfrm>
              <a:off x="3231199" y="4060861"/>
              <a:ext cx="5482049" cy="940691"/>
              <a:chOff x="1262721" y="3523104"/>
              <a:chExt cx="6068388" cy="1175467"/>
            </a:xfrm>
          </p:grpSpPr>
          <p:sp>
            <p:nvSpPr>
              <p:cNvPr id="18" name="楕円 17">
                <a:extLst>
                  <a:ext uri="{FF2B5EF4-FFF2-40B4-BE49-F238E27FC236}">
                    <a16:creationId xmlns:a16="http://schemas.microsoft.com/office/drawing/2014/main" id="{5A934030-924E-C1EB-6707-E682247DBEA9}"/>
                  </a:ext>
                </a:extLst>
              </p:cNvPr>
              <p:cNvSpPr/>
              <p:nvPr/>
            </p:nvSpPr>
            <p:spPr>
              <a:xfrm>
                <a:off x="1262721" y="3595939"/>
                <a:ext cx="1851935" cy="1102632"/>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3200" kern="0" dirty="0">
                    <a:solidFill>
                      <a:srgbClr val="00B0F0"/>
                    </a:solidFill>
                    <a:latin typeface="ＭＳ Ｐゴシック" panose="020B0600070205080204" pitchFamily="50" charset="-128"/>
                    <a:ea typeface="ＭＳ Ｐゴシック" panose="020B0600070205080204" pitchFamily="50" charset="-128"/>
                  </a:rPr>
                  <a:t>p</a:t>
                </a:r>
                <a:r>
                  <a:rPr kumimoji="1" lang="en-US" altLang="ja-JP" sz="3200" b="0" i="0" u="none" strike="noStrike" kern="0" cap="none" spc="0" normalizeH="0" baseline="0" noProof="0" dirty="0" err="1">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oodle</a:t>
                </a:r>
                <a:r>
                  <a:rPr kumimoji="1" lang="en-US" altLang="ja-JP"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rPr>
                  <a:t> dog</a:t>
                </a:r>
                <a:endParaRPr kumimoji="1" lang="ja-JP" altLang="en-US" sz="3200" b="0" i="0" u="none" strike="noStrike" kern="0" cap="none" spc="0" normalizeH="0" baseline="0" noProof="0" dirty="0">
                  <a:ln>
                    <a:noFill/>
                  </a:ln>
                  <a:solidFill>
                    <a:srgbClr val="00B0F0"/>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0" name="楕円 19">
                <a:extLst>
                  <a:ext uri="{FF2B5EF4-FFF2-40B4-BE49-F238E27FC236}">
                    <a16:creationId xmlns:a16="http://schemas.microsoft.com/office/drawing/2014/main" id="{99AF8921-7431-B606-D2BE-D0A0C311421C}"/>
                  </a:ext>
                </a:extLst>
              </p:cNvPr>
              <p:cNvSpPr/>
              <p:nvPr/>
            </p:nvSpPr>
            <p:spPr>
              <a:xfrm>
                <a:off x="5495235" y="3595938"/>
                <a:ext cx="1835874" cy="1102633"/>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kern="0" dirty="0">
                    <a:solidFill>
                      <a:srgbClr val="FF0000"/>
                    </a:solidFill>
                    <a:latin typeface="ＭＳ Ｐゴシック" panose="020B0600070205080204" pitchFamily="50" charset="-128"/>
                    <a:ea typeface="ＭＳ Ｐゴシック" panose="020B0600070205080204" pitchFamily="50" charset="-128"/>
                  </a:rPr>
                  <a:t>dog</a:t>
                </a:r>
                <a:endParaRPr kumimoji="1" lang="ja-JP" altLang="en-US" sz="2800" b="0" i="0" u="none" strike="noStrike" kern="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22" name="直線矢印コネクタ 21">
                <a:extLst>
                  <a:ext uri="{FF2B5EF4-FFF2-40B4-BE49-F238E27FC236}">
                    <a16:creationId xmlns:a16="http://schemas.microsoft.com/office/drawing/2014/main" id="{083DBC85-7A6C-3655-7329-2B1B759E5EF6}"/>
                  </a:ext>
                </a:extLst>
              </p:cNvPr>
              <p:cNvCxnSpPr>
                <a:cxnSpLocks/>
                <a:stCxn id="18" idx="6"/>
                <a:endCxn id="20" idx="2"/>
              </p:cNvCxnSpPr>
              <p:nvPr/>
            </p:nvCxnSpPr>
            <p:spPr>
              <a:xfrm flipV="1">
                <a:off x="3114656" y="4147255"/>
                <a:ext cx="2380579" cy="1"/>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24" name="テキスト ボックス 23">
                <a:extLst>
                  <a:ext uri="{FF2B5EF4-FFF2-40B4-BE49-F238E27FC236}">
                    <a16:creationId xmlns:a16="http://schemas.microsoft.com/office/drawing/2014/main" id="{3BD05C65-3D0A-382F-30FF-813D8F3433FA}"/>
                  </a:ext>
                </a:extLst>
              </p:cNvPr>
              <p:cNvSpPr txBox="1"/>
              <p:nvPr/>
            </p:nvSpPr>
            <p:spPr>
              <a:xfrm>
                <a:off x="3418133" y="3523104"/>
                <a:ext cx="1708094" cy="1140650"/>
              </a:xfrm>
              <a:prstGeom prst="rect">
                <a:avLst/>
              </a:prstGeom>
              <a:noFill/>
            </p:spPr>
            <p:txBody>
              <a:bodyPr wrap="square" rtlCol="0">
                <a:spAutoFit/>
              </a:bodyPr>
              <a:lstStyle/>
              <a:p>
                <a:r>
                  <a:rPr kumimoji="1" lang="en-US" altLang="ja-JP" sz="3200" dirty="0">
                    <a:solidFill>
                      <a:schemeClr val="tx2">
                        <a:lumMod val="60000"/>
                        <a:lumOff val="40000"/>
                      </a:schemeClr>
                    </a:solidFill>
                    <a:latin typeface="ＭＳ Ｐゴシック" panose="020B0600070205080204" pitchFamily="50" charset="-128"/>
                    <a:ea typeface="ＭＳ Ｐゴシック" panose="020B0600070205080204" pitchFamily="50" charset="-128"/>
                  </a:rPr>
                  <a:t>hyponym</a:t>
                </a:r>
              </a:p>
              <a:p>
                <a:r>
                  <a:rPr kumimoji="1" lang="ja-JP" altLang="en-US" sz="3200" dirty="0">
                    <a:solidFill>
                      <a:schemeClr val="tx2">
                        <a:lumMod val="60000"/>
                        <a:lumOff val="40000"/>
                      </a:schemeClr>
                    </a:solidFill>
                    <a:latin typeface="ＭＳ Ｐゴシック" panose="020B0600070205080204" pitchFamily="50" charset="-128"/>
                    <a:ea typeface="ＭＳ Ｐゴシック" panose="020B0600070205080204" pitchFamily="50" charset="-128"/>
                  </a:rPr>
                  <a:t> 下位語</a:t>
                </a:r>
                <a:endParaRPr kumimoji="1" lang="ja-JP" altLang="en-US" sz="3000" dirty="0">
                  <a:solidFill>
                    <a:schemeClr val="tx2">
                      <a:lumMod val="60000"/>
                      <a:lumOff val="40000"/>
                    </a:schemeClr>
                  </a:solidFill>
                  <a:latin typeface="ＭＳ Ｐゴシック" panose="020B0600070205080204" pitchFamily="50" charset="-128"/>
                  <a:ea typeface="ＭＳ Ｐゴシック" panose="020B0600070205080204" pitchFamily="50" charset="-128"/>
                </a:endParaRPr>
              </a:p>
            </p:txBody>
          </p:sp>
        </p:grpSp>
        <p:sp>
          <p:nvSpPr>
            <p:cNvPr id="16" name="矢印: 下 15">
              <a:extLst>
                <a:ext uri="{FF2B5EF4-FFF2-40B4-BE49-F238E27FC236}">
                  <a16:creationId xmlns:a16="http://schemas.microsoft.com/office/drawing/2014/main" id="{7D2EF91D-EA21-9EC6-99ED-DE19F566F846}"/>
                </a:ext>
              </a:extLst>
            </p:cNvPr>
            <p:cNvSpPr/>
            <p:nvPr/>
          </p:nvSpPr>
          <p:spPr>
            <a:xfrm>
              <a:off x="5610224" y="3459535"/>
              <a:ext cx="603250" cy="69526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0" name="テキスト ボックス 39">
            <a:extLst>
              <a:ext uri="{FF2B5EF4-FFF2-40B4-BE49-F238E27FC236}">
                <a16:creationId xmlns:a16="http://schemas.microsoft.com/office/drawing/2014/main" id="{0F11CAAC-FBA2-E39A-D4F5-032AFB151BA1}"/>
              </a:ext>
            </a:extLst>
          </p:cNvPr>
          <p:cNvSpPr txBox="1"/>
          <p:nvPr/>
        </p:nvSpPr>
        <p:spPr>
          <a:xfrm>
            <a:off x="2861967" y="1514181"/>
            <a:ext cx="1023937"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head</a:t>
            </a:r>
            <a:endParaRPr lang="ja-JP" altLang="en-US" dirty="0"/>
          </a:p>
        </p:txBody>
      </p:sp>
      <p:sp>
        <p:nvSpPr>
          <p:cNvPr id="42" name="テキスト ボックス 41">
            <a:extLst>
              <a:ext uri="{FF2B5EF4-FFF2-40B4-BE49-F238E27FC236}">
                <a16:creationId xmlns:a16="http://schemas.microsoft.com/office/drawing/2014/main" id="{06156123-3F83-71E8-1F59-0833981D95C0}"/>
              </a:ext>
            </a:extLst>
          </p:cNvPr>
          <p:cNvSpPr txBox="1"/>
          <p:nvPr/>
        </p:nvSpPr>
        <p:spPr>
          <a:xfrm>
            <a:off x="4646289" y="1514181"/>
            <a:ext cx="1500187"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relation</a:t>
            </a:r>
            <a:endParaRPr lang="ja-JP" altLang="en-US" dirty="0"/>
          </a:p>
        </p:txBody>
      </p:sp>
      <p:sp>
        <p:nvSpPr>
          <p:cNvPr id="44" name="テキスト ボックス 43">
            <a:extLst>
              <a:ext uri="{FF2B5EF4-FFF2-40B4-BE49-F238E27FC236}">
                <a16:creationId xmlns:a16="http://schemas.microsoft.com/office/drawing/2014/main" id="{4CED8A90-8407-F12A-37DE-DC467E75CBB7}"/>
              </a:ext>
            </a:extLst>
          </p:cNvPr>
          <p:cNvSpPr txBox="1"/>
          <p:nvPr/>
        </p:nvSpPr>
        <p:spPr>
          <a:xfrm>
            <a:off x="7185534" y="1518029"/>
            <a:ext cx="742305"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endParaRPr lang="ja-JP" altLang="en-US" dirty="0"/>
          </a:p>
        </p:txBody>
      </p:sp>
      <p:sp>
        <p:nvSpPr>
          <p:cNvPr id="10" name="円: 塗りつぶしなし 9">
            <a:extLst>
              <a:ext uri="{FF2B5EF4-FFF2-40B4-BE49-F238E27FC236}">
                <a16:creationId xmlns:a16="http://schemas.microsoft.com/office/drawing/2014/main" id="{036DB191-C04D-A6F7-497F-583BCEF49C9B}"/>
              </a:ext>
            </a:extLst>
          </p:cNvPr>
          <p:cNvSpPr/>
          <p:nvPr/>
        </p:nvSpPr>
        <p:spPr>
          <a:xfrm>
            <a:off x="1807010" y="2324640"/>
            <a:ext cx="550719" cy="561647"/>
          </a:xfrm>
          <a:prstGeom prst="donu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乗算記号 28">
            <a:extLst>
              <a:ext uri="{FF2B5EF4-FFF2-40B4-BE49-F238E27FC236}">
                <a16:creationId xmlns:a16="http://schemas.microsoft.com/office/drawing/2014/main" id="{EB977367-3F0D-70B5-103F-0E00F82B0161}"/>
              </a:ext>
            </a:extLst>
          </p:cNvPr>
          <p:cNvSpPr/>
          <p:nvPr/>
        </p:nvSpPr>
        <p:spPr>
          <a:xfrm>
            <a:off x="1704746" y="4172945"/>
            <a:ext cx="755248" cy="69416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948253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16</a:t>
            </a:fld>
            <a:endParaRPr kumimoji="1" lang="ja-JP" altLang="en-US" dirty="0"/>
          </a:p>
        </p:txBody>
      </p:sp>
      <mc:AlternateContent xmlns:mc="http://schemas.openxmlformats.org/markup-compatibility/2006">
        <mc:Choice xmlns:a14="http://schemas.microsoft.com/office/drawing/2010/main" Requires="a14">
          <p:graphicFrame>
            <p:nvGraphicFramePr>
              <p:cNvPr id="2" name="表 1">
                <a:extLst>
                  <a:ext uri="{FF2B5EF4-FFF2-40B4-BE49-F238E27FC236}">
                    <a16:creationId xmlns:a16="http://schemas.microsoft.com/office/drawing/2014/main" id="{ED2AAF81-E925-F17F-A2A9-9C5C36A9AF69}"/>
                  </a:ext>
                </a:extLst>
              </p:cNvPr>
              <p:cNvGraphicFramePr>
                <a:graphicFrameLocks noGrp="1"/>
              </p:cNvGraphicFramePr>
              <p:nvPr>
                <p:extLst>
                  <p:ext uri="{D42A27DB-BD31-4B8C-83A1-F6EECF244321}">
                    <p14:modId xmlns:p14="http://schemas.microsoft.com/office/powerpoint/2010/main" val="2513767688"/>
                  </p:ext>
                </p:extLst>
              </p:nvPr>
            </p:nvGraphicFramePr>
            <p:xfrm>
              <a:off x="400049" y="2127250"/>
              <a:ext cx="8343900" cy="3797297"/>
            </p:xfrm>
            <a:graphic>
              <a:graphicData uri="http://schemas.openxmlformats.org/drawingml/2006/table">
                <a:tbl>
                  <a:tblPr firstRow="1" bandRow="1">
                    <a:tableStyleId>{5C22544A-7EE6-4342-B048-85BDC9FD1C3A}</a:tableStyleId>
                  </a:tblPr>
                  <a:tblGrid>
                    <a:gridCol w="8343900">
                      <a:extLst>
                        <a:ext uri="{9D8B030D-6E8A-4147-A177-3AD203B41FA5}">
                          <a16:colId xmlns:a16="http://schemas.microsoft.com/office/drawing/2014/main" val="1703722405"/>
                        </a:ext>
                      </a:extLst>
                    </a:gridCol>
                  </a:tblGrid>
                  <a:tr h="542471">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entity (</a:t>
                          </a:r>
                          <a:r>
                            <a:rPr kumimoji="1" lang="ja-JP" altLang="en-US" sz="2400" b="1" dirty="0">
                              <a:latin typeface="ＭＳ Ｐゴシック" panose="020B0600070205080204" pitchFamily="50" charset="-128"/>
                              <a:ea typeface="ＭＳ Ｐゴシック" panose="020B0600070205080204" pitchFamily="50" charset="-128"/>
                            </a:rPr>
                            <a:t>見出し語</a:t>
                          </a:r>
                          <a:r>
                            <a:rPr kumimoji="1" lang="en-US" altLang="ja-JP" sz="2400" dirty="0">
                              <a:latin typeface="ＭＳ Ｐゴシック" panose="020B0600070205080204" pitchFamily="50" charset="-128"/>
                              <a:ea typeface="ＭＳ Ｐゴシック" panose="020B0600070205080204" pitchFamily="50" charset="-128"/>
                            </a:rPr>
                            <a:t>, </a:t>
                          </a:r>
                          <a:r>
                            <a:rPr kumimoji="1" lang="ja-JP" altLang="en-US" sz="2400" b="0" u="sng" dirty="0">
                              <a:latin typeface="ＭＳ Ｐゴシック" panose="020B0600070205080204" pitchFamily="50" charset="-128"/>
                              <a:ea typeface="ＭＳ Ｐゴシック" panose="020B0600070205080204" pitchFamily="50" charset="-128"/>
                            </a:rPr>
                            <a:t>その説明文</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424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poodle dog</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an intelligent dog with a heavy curly </a:t>
                          </a:r>
                          <a:r>
                            <a:rPr kumimoji="1" lang="ja-JP" altLang="en-US" sz="2400" u="sng" dirty="0">
                              <a:latin typeface="ＭＳ Ｐゴシック" panose="020B0600070205080204" pitchFamily="50" charset="-128"/>
                              <a:ea typeface="ＭＳ Ｐゴシック" panose="020B0600070205080204" pitchFamily="50" charset="-128"/>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dog</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informal term for a man; “you lucky dog”</a:t>
                          </a:r>
                          <a:endParaRPr kumimoji="1" lang="ja-JP" altLang="en-US" sz="2400" u="sng"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2740241"/>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position</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cause to be in an appropriate place, state, or relation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point</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a brief version of the essential meaning of something; </a:t>
                          </a:r>
                          <a:r>
                            <a:rPr kumimoji="1" lang="ja-JP" altLang="en-US" sz="2400" u="sng" dirty="0">
                              <a:latin typeface="ＭＳ Ｐゴシック" panose="020B0600070205080204" pitchFamily="50" charset="-128"/>
                              <a:ea typeface="ＭＳ Ｐゴシック" panose="020B0600070205080204" pitchFamily="50" charset="-128"/>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7411369"/>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drill</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a tool with a sharp point and cutting edges for making </a:t>
                          </a:r>
                          <a:r>
                            <a:rPr kumimoji="1" lang="ja-JP" altLang="en-US" sz="2400" u="sng" dirty="0">
                              <a:latin typeface="ＭＳ Ｐゴシック" panose="020B0600070205080204" pitchFamily="50" charset="-128"/>
                              <a:ea typeface="ＭＳ Ｐゴシック" panose="020B0600070205080204" pitchFamily="50" charset="-128"/>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262245"/>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Choice>
        <mc:Fallback>
          <p:graphicFrame>
            <p:nvGraphicFramePr>
              <p:cNvPr id="2" name="表 1">
                <a:extLst>
                  <a:ext uri="{FF2B5EF4-FFF2-40B4-BE49-F238E27FC236}">
                    <a16:creationId xmlns:a16="http://schemas.microsoft.com/office/drawing/2014/main" id="{ED2AAF81-E925-F17F-A2A9-9C5C36A9AF69}"/>
                  </a:ext>
                </a:extLst>
              </p:cNvPr>
              <p:cNvGraphicFramePr>
                <a:graphicFrameLocks noGrp="1"/>
              </p:cNvGraphicFramePr>
              <p:nvPr>
                <p:extLst>
                  <p:ext uri="{D42A27DB-BD31-4B8C-83A1-F6EECF244321}">
                    <p14:modId xmlns:p14="http://schemas.microsoft.com/office/powerpoint/2010/main" val="2513767688"/>
                  </p:ext>
                </p:extLst>
              </p:nvPr>
            </p:nvGraphicFramePr>
            <p:xfrm>
              <a:off x="400049" y="2127250"/>
              <a:ext cx="8343900" cy="3797297"/>
            </p:xfrm>
            <a:graphic>
              <a:graphicData uri="http://schemas.openxmlformats.org/drawingml/2006/table">
                <a:tbl>
                  <a:tblPr firstRow="1" bandRow="1">
                    <a:tableStyleId>{5C22544A-7EE6-4342-B048-85BDC9FD1C3A}</a:tableStyleId>
                  </a:tblPr>
                  <a:tblGrid>
                    <a:gridCol w="8343900">
                      <a:extLst>
                        <a:ext uri="{9D8B030D-6E8A-4147-A177-3AD203B41FA5}">
                          <a16:colId xmlns:a16="http://schemas.microsoft.com/office/drawing/2014/main" val="1703722405"/>
                        </a:ext>
                      </a:extLst>
                    </a:gridCol>
                  </a:tblGrid>
                  <a:tr h="542471">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entity (</a:t>
                          </a:r>
                          <a:r>
                            <a:rPr kumimoji="1" lang="ja-JP" altLang="en-US" sz="2400" b="1" dirty="0">
                              <a:latin typeface="ＭＳ Ｐゴシック" panose="020B0600070205080204" pitchFamily="50" charset="-128"/>
                              <a:ea typeface="ＭＳ Ｐゴシック" panose="020B0600070205080204" pitchFamily="50" charset="-128"/>
                            </a:rPr>
                            <a:t>見出し語</a:t>
                          </a:r>
                          <a:r>
                            <a:rPr kumimoji="1" lang="en-US" altLang="ja-JP" sz="2400" dirty="0">
                              <a:latin typeface="ＭＳ Ｐゴシック" panose="020B0600070205080204" pitchFamily="50" charset="-128"/>
                              <a:ea typeface="ＭＳ Ｐゴシック" panose="020B0600070205080204" pitchFamily="50" charset="-128"/>
                            </a:rPr>
                            <a:t>, </a:t>
                          </a:r>
                          <a:r>
                            <a:rPr kumimoji="1" lang="ja-JP" altLang="en-US" sz="2400" b="0" u="sng" dirty="0">
                              <a:latin typeface="ＭＳ Ｐゴシック" panose="020B0600070205080204" pitchFamily="50" charset="-128"/>
                              <a:ea typeface="ＭＳ Ｐゴシック" panose="020B0600070205080204" pitchFamily="50" charset="-128"/>
                            </a:rPr>
                            <a:t>その説明文</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424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poodle dog</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an intelligent dog with a heavy curly </a:t>
                          </a:r>
                          <a:r>
                            <a:rPr kumimoji="1" lang="ja-JP" altLang="en-US" sz="2400" u="sng" dirty="0">
                              <a:latin typeface="ＭＳ Ｐゴシック" panose="020B0600070205080204" pitchFamily="50" charset="-128"/>
                              <a:ea typeface="ＭＳ Ｐゴシック" panose="020B0600070205080204" pitchFamily="50" charset="-128"/>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dog</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informal term for a man; “you lucky dog”</a:t>
                          </a:r>
                          <a:endParaRPr kumimoji="1" lang="ja-JP" altLang="en-US" sz="2400" u="sng"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2740241"/>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position</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cause to be in an appropriate place, state, or relation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point</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a brief version of the essential meaning of something; </a:t>
                          </a:r>
                          <a:r>
                            <a:rPr kumimoji="1" lang="ja-JP" altLang="en-US" sz="2400" u="sng" dirty="0">
                              <a:latin typeface="ＭＳ Ｐゴシック" panose="020B0600070205080204" pitchFamily="50" charset="-128"/>
                              <a:ea typeface="ＭＳ Ｐゴシック" panose="020B0600070205080204" pitchFamily="50" charset="-128"/>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7411369"/>
                      </a:ext>
                    </a:extLst>
                  </a:tr>
                  <a:tr h="54247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b="1" dirty="0">
                              <a:latin typeface="ＭＳ Ｐゴシック" panose="020B0600070205080204" pitchFamily="50" charset="-128"/>
                              <a:ea typeface="ＭＳ Ｐゴシック" panose="020B0600070205080204" pitchFamily="50" charset="-128"/>
                            </a:rPr>
                            <a:t>drill</a:t>
                          </a:r>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u="sng" dirty="0">
                              <a:latin typeface="ＭＳ Ｐゴシック" panose="020B0600070205080204" pitchFamily="50" charset="-128"/>
                              <a:ea typeface="ＭＳ Ｐゴシック" panose="020B0600070205080204" pitchFamily="50" charset="-128"/>
                            </a:rPr>
                            <a:t>a tool with a sharp point and cutting edges for making </a:t>
                          </a:r>
                          <a:r>
                            <a:rPr kumimoji="1" lang="ja-JP" altLang="en-US" sz="2400" u="sng" dirty="0">
                              <a:latin typeface="ＭＳ Ｐゴシック" panose="020B0600070205080204" pitchFamily="50" charset="-128"/>
                              <a:ea typeface="ＭＳ Ｐゴシック" panose="020B0600070205080204" pitchFamily="50" charset="-128"/>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262245"/>
                      </a:ext>
                    </a:extLst>
                  </a:tr>
                  <a:tr h="542471">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219" t="-604494" r="-438" b="-7865"/>
                          </a:stretch>
                        </a:blipFill>
                      </a:tcPr>
                    </a:tc>
                    <a:extLst>
                      <a:ext uri="{0D108BD9-81ED-4DB2-BD59-A6C34878D82A}">
                        <a16:rowId xmlns:a16="http://schemas.microsoft.com/office/drawing/2014/main" val="1620408862"/>
                      </a:ext>
                    </a:extLst>
                  </a:tr>
                </a:tbl>
              </a:graphicData>
            </a:graphic>
          </p:graphicFrame>
        </mc:Fallback>
      </mc:AlternateContent>
      <p:sp>
        <p:nvSpPr>
          <p:cNvPr id="7" name="タイトル 1">
            <a:extLst>
              <a:ext uri="{FF2B5EF4-FFF2-40B4-BE49-F238E27FC236}">
                <a16:creationId xmlns:a16="http://schemas.microsoft.com/office/drawing/2014/main" id="{01D15F68-FF42-90BB-8092-332C9FE38702}"/>
              </a:ext>
            </a:extLst>
          </p:cNvPr>
          <p:cNvSpPr txBox="1">
            <a:spLocks/>
          </p:cNvSpPr>
          <p:nvPr/>
        </p:nvSpPr>
        <p:spPr>
          <a:xfrm>
            <a:off x="80928" y="68956"/>
            <a:ext cx="449107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graphicFrame>
        <p:nvGraphicFramePr>
          <p:cNvPr id="3" name="表 2">
            <a:extLst>
              <a:ext uri="{FF2B5EF4-FFF2-40B4-BE49-F238E27FC236}">
                <a16:creationId xmlns:a16="http://schemas.microsoft.com/office/drawing/2014/main" id="{BCAE931A-862C-4553-D83A-2C8B6778DEBD}"/>
              </a:ext>
            </a:extLst>
          </p:cNvPr>
          <p:cNvGraphicFramePr>
            <a:graphicFrameLocks noGrp="1"/>
          </p:cNvGraphicFramePr>
          <p:nvPr>
            <p:extLst>
              <p:ext uri="{D42A27DB-BD31-4B8C-83A1-F6EECF244321}">
                <p14:modId xmlns:p14="http://schemas.microsoft.com/office/powerpoint/2010/main" val="2326548933"/>
              </p:ext>
            </p:extLst>
          </p:nvPr>
        </p:nvGraphicFramePr>
        <p:xfrm>
          <a:off x="2622550" y="676767"/>
          <a:ext cx="6121399" cy="1311675"/>
        </p:xfrm>
        <a:graphic>
          <a:graphicData uri="http://schemas.openxmlformats.org/drawingml/2006/table">
            <a:tbl>
              <a:tblPr firstRow="1" bandRow="1">
                <a:tableStyleId>{5C22544A-7EE6-4342-B048-85BDC9FD1C3A}</a:tableStyleId>
              </a:tblPr>
              <a:tblGrid>
                <a:gridCol w="2601181">
                  <a:extLst>
                    <a:ext uri="{9D8B030D-6E8A-4147-A177-3AD203B41FA5}">
                      <a16:colId xmlns:a16="http://schemas.microsoft.com/office/drawing/2014/main" val="3797898164"/>
                    </a:ext>
                  </a:extLst>
                </a:gridCol>
                <a:gridCol w="1690362">
                  <a:extLst>
                    <a:ext uri="{9D8B030D-6E8A-4147-A177-3AD203B41FA5}">
                      <a16:colId xmlns:a16="http://schemas.microsoft.com/office/drawing/2014/main" val="3757350641"/>
                    </a:ext>
                  </a:extLst>
                </a:gridCol>
                <a:gridCol w="1829856">
                  <a:extLst>
                    <a:ext uri="{9D8B030D-6E8A-4147-A177-3AD203B41FA5}">
                      <a16:colId xmlns:a16="http://schemas.microsoft.com/office/drawing/2014/main" val="408494904"/>
                    </a:ext>
                  </a:extLst>
                </a:gridCol>
              </a:tblGrid>
              <a:tr h="488715">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entity</a:t>
                      </a:r>
                    </a:p>
                    <a:p>
                      <a:pPr algn="ctr"/>
                      <a:r>
                        <a:rPr kumimoji="1" lang="en-US" altLang="ja-JP" sz="2400" dirty="0">
                          <a:latin typeface="ＭＳ Ｐゴシック" panose="020B0600070205080204" pitchFamily="50" charset="-128"/>
                          <a:ea typeface="ＭＳ Ｐゴシック" panose="020B0600070205080204" pitchFamily="50" charset="-128"/>
                        </a:rPr>
                        <a:t>(head or tail)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triples </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88547339"/>
                  </a:ext>
                </a:extLst>
              </a:tr>
              <a:tr h="488715">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40,943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93,003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2700821"/>
                  </a:ext>
                </a:extLst>
              </a:tr>
            </a:tbl>
          </a:graphicData>
        </a:graphic>
      </p:graphicFrame>
      <p:sp>
        <p:nvSpPr>
          <p:cNvPr id="4" name="テキスト ボックス 3">
            <a:extLst>
              <a:ext uri="{FF2B5EF4-FFF2-40B4-BE49-F238E27FC236}">
                <a16:creationId xmlns:a16="http://schemas.microsoft.com/office/drawing/2014/main" id="{F54251FC-0D03-F56B-4254-3E6A2AD7E169}"/>
              </a:ext>
            </a:extLst>
          </p:cNvPr>
          <p:cNvSpPr txBox="1"/>
          <p:nvPr/>
        </p:nvSpPr>
        <p:spPr>
          <a:xfrm>
            <a:off x="80928" y="858143"/>
            <a:ext cx="242559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WN18RR</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p>
        </p:txBody>
      </p:sp>
      <p:sp>
        <p:nvSpPr>
          <p:cNvPr id="8" name="テキスト ボックス 7">
            <a:extLst>
              <a:ext uri="{FF2B5EF4-FFF2-40B4-BE49-F238E27FC236}">
                <a16:creationId xmlns:a16="http://schemas.microsoft.com/office/drawing/2014/main" id="{64A6702D-2EBB-2B07-C0E3-045CEB45E241}"/>
              </a:ext>
            </a:extLst>
          </p:cNvPr>
          <p:cNvSpPr txBox="1"/>
          <p:nvPr/>
        </p:nvSpPr>
        <p:spPr>
          <a:xfrm>
            <a:off x="176363" y="6205163"/>
            <a:ext cx="8791274" cy="584775"/>
          </a:xfrm>
          <a:prstGeom prst="rect">
            <a:avLst/>
          </a:prstGeom>
          <a:solidFill>
            <a:schemeClr val="bg1"/>
          </a:solidFill>
        </p:spPr>
        <p:txBody>
          <a:bodyPr wrap="square">
            <a:spAutoFit/>
          </a:bodyPr>
          <a:lstStyle/>
          <a:p>
            <a:r>
              <a:rPr lang="en-US" altLang="ja-JP" sz="1600" dirty="0" err="1">
                <a:latin typeface="ＭＳ Ｐゴシック" panose="020B0600070205080204" pitchFamily="50" charset="-128"/>
                <a:ea typeface="ＭＳ Ｐゴシック" panose="020B0600070205080204" pitchFamily="50" charset="-128"/>
              </a:rPr>
              <a:t>Dettmers</a:t>
            </a:r>
            <a:r>
              <a:rPr lang="en-US" altLang="ja-JP" sz="1600" dirty="0">
                <a:latin typeface="ＭＳ Ｐゴシック" panose="020B0600070205080204" pitchFamily="50" charset="-128"/>
                <a:ea typeface="ＭＳ Ｐゴシック" panose="020B0600070205080204" pitchFamily="50" charset="-128"/>
              </a:rPr>
              <a:t> T., </a:t>
            </a:r>
            <a:r>
              <a:rPr lang="en-US" altLang="ja-JP" sz="1600" dirty="0" err="1">
                <a:latin typeface="ＭＳ Ｐゴシック" panose="020B0600070205080204" pitchFamily="50" charset="-128"/>
                <a:ea typeface="ＭＳ Ｐゴシック" panose="020B0600070205080204" pitchFamily="50" charset="-128"/>
              </a:rPr>
              <a:t>Minervini</a:t>
            </a:r>
            <a:r>
              <a:rPr lang="en-US" altLang="ja-JP" sz="1600" dirty="0">
                <a:latin typeface="ＭＳ Ｐゴシック" panose="020B0600070205080204" pitchFamily="50" charset="-128"/>
                <a:ea typeface="ＭＳ Ｐゴシック" panose="020B0600070205080204" pitchFamily="50" charset="-128"/>
              </a:rPr>
              <a:t> P., </a:t>
            </a:r>
            <a:r>
              <a:rPr lang="en-US" altLang="ja-JP" sz="1600" dirty="0" err="1">
                <a:latin typeface="ＭＳ Ｐゴシック" panose="020B0600070205080204" pitchFamily="50" charset="-128"/>
                <a:ea typeface="ＭＳ Ｐゴシック" panose="020B0600070205080204" pitchFamily="50" charset="-128"/>
              </a:rPr>
              <a:t>Stenetorp</a:t>
            </a:r>
            <a:r>
              <a:rPr lang="en-US" altLang="ja-JP" sz="1600" dirty="0">
                <a:latin typeface="ＭＳ Ｐゴシック" panose="020B0600070205080204" pitchFamily="50" charset="-128"/>
                <a:ea typeface="ＭＳ Ｐゴシック" panose="020B0600070205080204" pitchFamily="50" charset="-128"/>
              </a:rPr>
              <a:t> P., and Riedel S. Convolutional 2d knowledge graph embeddings. Vol. 32(1), 2018</a:t>
            </a:r>
          </a:p>
        </p:txBody>
      </p:sp>
    </p:spTree>
    <p:extLst>
      <p:ext uri="{BB962C8B-B14F-4D97-AF65-F5344CB8AC3E}">
        <p14:creationId xmlns:p14="http://schemas.microsoft.com/office/powerpoint/2010/main" val="3694311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17</a:t>
            </a:fld>
            <a:endParaRPr kumimoji="1" lang="ja-JP" altLang="en-US" dirty="0"/>
          </a:p>
        </p:txBody>
      </p:sp>
      <p:sp>
        <p:nvSpPr>
          <p:cNvPr id="15" name="タイトル 1">
            <a:extLst>
              <a:ext uri="{FF2B5EF4-FFF2-40B4-BE49-F238E27FC236}">
                <a16:creationId xmlns:a16="http://schemas.microsoft.com/office/drawing/2014/main" id="{AA5D7CDA-D982-5CA8-E145-A1A0D2F9E48F}"/>
              </a:ext>
            </a:extLst>
          </p:cNvPr>
          <p:cNvSpPr txBox="1">
            <a:spLocks/>
          </p:cNvSpPr>
          <p:nvPr/>
        </p:nvSpPr>
        <p:spPr>
          <a:xfrm>
            <a:off x="80928" y="68956"/>
            <a:ext cx="449107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17" name="テキスト ボックス 16">
            <a:extLst>
              <a:ext uri="{FF2B5EF4-FFF2-40B4-BE49-F238E27FC236}">
                <a16:creationId xmlns:a16="http://schemas.microsoft.com/office/drawing/2014/main" id="{B7366AC2-D6A5-697C-F213-FBAE00BFE641}"/>
              </a:ext>
            </a:extLst>
          </p:cNvPr>
          <p:cNvSpPr txBox="1"/>
          <p:nvPr/>
        </p:nvSpPr>
        <p:spPr>
          <a:xfrm>
            <a:off x="80928" y="858143"/>
            <a:ext cx="8545246"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WN18RR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の例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の説明文は省略</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p>
        </p:txBody>
      </p:sp>
      <p:sp>
        <p:nvSpPr>
          <p:cNvPr id="2" name="テキスト ボックス 1">
            <a:extLst>
              <a:ext uri="{FF2B5EF4-FFF2-40B4-BE49-F238E27FC236}">
                <a16:creationId xmlns:a16="http://schemas.microsoft.com/office/drawing/2014/main" id="{26179D5D-F998-650C-2FCC-C8CB92C70565}"/>
              </a:ext>
            </a:extLst>
          </p:cNvPr>
          <p:cNvSpPr txBox="1"/>
          <p:nvPr/>
        </p:nvSpPr>
        <p:spPr>
          <a:xfrm>
            <a:off x="517826" y="6169434"/>
            <a:ext cx="8108348" cy="369332"/>
          </a:xfrm>
          <a:prstGeom prst="rect">
            <a:avLst/>
          </a:prstGeom>
          <a:solidFill>
            <a:schemeClr val="bg1"/>
          </a:solidFill>
        </p:spPr>
        <p:txBody>
          <a:bodyPr wrap="square">
            <a:spAutoFit/>
          </a:bodyPr>
          <a:lstStyle/>
          <a:p>
            <a:endParaRPr lang="en-US" altLang="ja-JP" dirty="0" err="1">
              <a:latin typeface="ＭＳ Ｐゴシック" panose="020B0600070205080204" pitchFamily="50" charset="-128"/>
              <a:ea typeface="ＭＳ Ｐゴシック" panose="020B0600070205080204" pitchFamily="50" charset="-128"/>
            </a:endParaRPr>
          </a:p>
        </p:txBody>
      </p:sp>
      <p:graphicFrame>
        <p:nvGraphicFramePr>
          <p:cNvPr id="30" name="表 29">
            <a:extLst>
              <a:ext uri="{FF2B5EF4-FFF2-40B4-BE49-F238E27FC236}">
                <a16:creationId xmlns:a16="http://schemas.microsoft.com/office/drawing/2014/main" id="{8E62DB77-A6A9-AF2F-5949-60E51E210978}"/>
              </a:ext>
            </a:extLst>
          </p:cNvPr>
          <p:cNvGraphicFramePr>
            <a:graphicFrameLocks noGrp="1"/>
          </p:cNvGraphicFramePr>
          <p:nvPr>
            <p:extLst>
              <p:ext uri="{D42A27DB-BD31-4B8C-83A1-F6EECF244321}">
                <p14:modId xmlns:p14="http://schemas.microsoft.com/office/powerpoint/2010/main" val="1282771919"/>
              </p:ext>
            </p:extLst>
          </p:nvPr>
        </p:nvGraphicFramePr>
        <p:xfrm>
          <a:off x="281321" y="1566029"/>
          <a:ext cx="8584773" cy="5029199"/>
        </p:xfrm>
        <a:graphic>
          <a:graphicData uri="http://schemas.openxmlformats.org/drawingml/2006/table">
            <a:tbl>
              <a:tblPr firstRow="1" bandRow="1">
                <a:tableStyleId>{5C22544A-7EE6-4342-B048-85BDC9FD1C3A}</a:tableStyleId>
              </a:tblPr>
              <a:tblGrid>
                <a:gridCol w="2442829">
                  <a:extLst>
                    <a:ext uri="{9D8B030D-6E8A-4147-A177-3AD203B41FA5}">
                      <a16:colId xmlns:a16="http://schemas.microsoft.com/office/drawing/2014/main" val="1870642378"/>
                    </a:ext>
                  </a:extLst>
                </a:gridCol>
                <a:gridCol w="3740150">
                  <a:extLst>
                    <a:ext uri="{9D8B030D-6E8A-4147-A177-3AD203B41FA5}">
                      <a16:colId xmlns:a16="http://schemas.microsoft.com/office/drawing/2014/main" val="1732404563"/>
                    </a:ext>
                  </a:extLst>
                </a:gridCol>
                <a:gridCol w="2401794">
                  <a:extLst>
                    <a:ext uri="{9D8B030D-6E8A-4147-A177-3AD203B41FA5}">
                      <a16:colId xmlns:a16="http://schemas.microsoft.com/office/drawing/2014/main" val="544254180"/>
                    </a:ext>
                  </a:extLst>
                </a:gridCol>
              </a:tblGrid>
              <a:tr h="718457">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7184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point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4594641"/>
                  </a:ext>
                </a:extLst>
              </a:tr>
              <a:tr h="7184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drill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has part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chuck</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485862"/>
                  </a:ext>
                </a:extLst>
              </a:tr>
              <a:tr h="7184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rest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derivationally related form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breath</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7184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sophisticated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also see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worldly</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421496"/>
                  </a:ext>
                </a:extLst>
              </a:tr>
              <a:tr h="7184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err="1">
                          <a:latin typeface="ＭＳ Ｐゴシック" panose="020B0600070205080204" pitchFamily="50" charset="-128"/>
                          <a:ea typeface="ＭＳ Ｐゴシック" panose="020B0600070205080204" pitchFamily="50" charset="-128"/>
                        </a:rPr>
                        <a:t>brasov</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instance 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city</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7475964"/>
                  </a:ext>
                </a:extLst>
              </a:tr>
              <a:tr h="71845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Walbaum Text" panose="020B0604020202020204"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spTree>
    <p:extLst>
      <p:ext uri="{BB962C8B-B14F-4D97-AF65-F5344CB8AC3E}">
        <p14:creationId xmlns:p14="http://schemas.microsoft.com/office/powerpoint/2010/main" val="989324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960126"/>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はじめに</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要素技術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b="1" dirty="0">
                <a:solidFill>
                  <a:prstClr val="black"/>
                </a:solidFill>
                <a:latin typeface="ＭＳ Ｐゴシック" panose="020B0600070205080204" pitchFamily="50" charset="-128"/>
                <a:ea typeface="ＭＳ Ｐゴシック" panose="020B0600070205080204" pitchFamily="50" charset="-128"/>
              </a:rPr>
              <a:t> 提案手法</a:t>
            </a:r>
            <a:endParaRPr kumimoji="1" lang="en-US" altLang="ja-JP" sz="3600" b="1"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実験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rPr>
              <a:t> </a:t>
            </a: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実験結果</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18</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89655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912075"/>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はじめに</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要素技術</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提案手法</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実験</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実験結果</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1</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139169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431CD29-2CF4-331C-0F09-ACE4DE727D62}"/>
              </a:ext>
            </a:extLst>
          </p:cNvPr>
          <p:cNvSpPr>
            <a:spLocks noGrp="1"/>
          </p:cNvSpPr>
          <p:nvPr>
            <p:ph type="sldNum" sz="quarter" idx="12"/>
          </p:nvPr>
        </p:nvSpPr>
        <p:spPr/>
        <p:txBody>
          <a:bodyPr/>
          <a:lstStyle/>
          <a:p>
            <a:fld id="{B67975F5-DE1D-4BC9-B096-95CE2BC3E8B5}" type="slidenum">
              <a:rPr kumimoji="1" lang="ja-JP" altLang="en-US" smtClean="0"/>
              <a:pPr/>
              <a:t>19</a:t>
            </a:fld>
            <a:endParaRPr kumimoji="1" lang="ja-JP" altLang="en-US" dirty="0"/>
          </a:p>
        </p:txBody>
      </p:sp>
      <p:sp>
        <p:nvSpPr>
          <p:cNvPr id="3" name="タイトル 1">
            <a:extLst>
              <a:ext uri="{FF2B5EF4-FFF2-40B4-BE49-F238E27FC236}">
                <a16:creationId xmlns:a16="http://schemas.microsoft.com/office/drawing/2014/main" id="{CFEA1AB7-C32A-30C3-AC2B-D8A509401035}"/>
              </a:ext>
            </a:extLst>
          </p:cNvPr>
          <p:cNvSpPr txBox="1">
            <a:spLocks/>
          </p:cNvSpPr>
          <p:nvPr/>
        </p:nvSpPr>
        <p:spPr>
          <a:xfrm>
            <a:off x="80928" y="68956"/>
            <a:ext cx="253527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提案手法</a:t>
            </a:r>
          </a:p>
        </p:txBody>
      </p:sp>
      <p:sp>
        <p:nvSpPr>
          <p:cNvPr id="4" name="テキスト ボックス 3">
            <a:extLst>
              <a:ext uri="{FF2B5EF4-FFF2-40B4-BE49-F238E27FC236}">
                <a16:creationId xmlns:a16="http://schemas.microsoft.com/office/drawing/2014/main" id="{5283F06F-D957-C3AE-AEF7-738B0DE483C8}"/>
              </a:ext>
            </a:extLst>
          </p:cNvPr>
          <p:cNvSpPr txBox="1"/>
          <p:nvPr/>
        </p:nvSpPr>
        <p:spPr>
          <a:xfrm>
            <a:off x="80928" y="858143"/>
            <a:ext cx="6046822" cy="793487"/>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補完</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68E6A4C4-CCE9-4387-06F9-02B4FE890825}"/>
              </a:ext>
            </a:extLst>
          </p:cNvPr>
          <p:cNvSpPr txBox="1"/>
          <p:nvPr/>
        </p:nvSpPr>
        <p:spPr>
          <a:xfrm>
            <a:off x="563528" y="1811719"/>
            <a:ext cx="7437472" cy="871392"/>
          </a:xfrm>
          <a:prstGeom prst="rect">
            <a:avLst/>
          </a:prstGeom>
          <a:noFill/>
        </p:spPr>
        <p:txBody>
          <a:bodyPr wrap="square" rtlCol="0">
            <a:spAutoFit/>
          </a:bodyPr>
          <a:lstStyle/>
          <a:p>
            <a:pPr>
              <a:lnSpc>
                <a:spcPct val="150000"/>
              </a:lnSpc>
              <a:buClr>
                <a:schemeClr val="tx1"/>
              </a:buClr>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triple </a:t>
            </a:r>
            <a:r>
              <a:rPr kumimoji="1" lang="en-US" altLang="ja-JP" sz="4000" dirty="0">
                <a:solidFill>
                  <a:prstClr val="black"/>
                </a:solidFill>
                <a:latin typeface="ＭＳ Ｐゴシック" panose="020B0600070205080204" pitchFamily="50" charset="-128"/>
                <a:ea typeface="ＭＳ Ｐゴシック" panose="020B0600070205080204" pitchFamily="50" charset="-128"/>
              </a:rPr>
              <a:t>(head, relation, </a:t>
            </a:r>
            <a:r>
              <a:rPr kumimoji="1" lang="en-US" altLang="ja-JP" sz="4000" dirty="0">
                <a:solidFill>
                  <a:srgbClr val="FF0000"/>
                </a:solidFill>
                <a:latin typeface="ＭＳ Ｐゴシック" panose="020B0600070205080204" pitchFamily="50" charset="-128"/>
                <a:ea typeface="ＭＳ Ｐゴシック" panose="020B0600070205080204" pitchFamily="50" charset="-128"/>
              </a:rPr>
              <a:t>?</a:t>
            </a:r>
            <a:r>
              <a:rPr kumimoji="1" lang="en-US" altLang="ja-JP" sz="4000" dirty="0">
                <a:solidFill>
                  <a:prstClr val="black"/>
                </a:solidFill>
                <a:latin typeface="ＭＳ Ｐゴシック" panose="020B0600070205080204" pitchFamily="50" charset="-128"/>
                <a:ea typeface="ＭＳ Ｐゴシック" panose="020B0600070205080204" pitchFamily="50" charset="-128"/>
              </a:rPr>
              <a:t>)</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E90BE7D2-2060-92A3-1563-DA35FAC89810}"/>
              </a:ext>
            </a:extLst>
          </p:cNvPr>
          <p:cNvSpPr txBox="1"/>
          <p:nvPr/>
        </p:nvSpPr>
        <p:spPr>
          <a:xfrm>
            <a:off x="563527" y="3294208"/>
            <a:ext cx="10165295" cy="871392"/>
          </a:xfrm>
          <a:prstGeom prst="rect">
            <a:avLst/>
          </a:prstGeom>
          <a:noFill/>
        </p:spPr>
        <p:txBody>
          <a:bodyPr wrap="square" rtlCol="0">
            <a:spAutoFit/>
          </a:bodyPr>
          <a:lstStyle/>
          <a:p>
            <a:pPr>
              <a:lnSpc>
                <a:spcPct val="150000"/>
              </a:lnSpc>
              <a:buClr>
                <a:schemeClr val="tx1"/>
              </a:buClr>
            </a:pPr>
            <a:r>
              <a:rPr kumimoji="1" lang="en-US" altLang="ja-JP" sz="4000" dirty="0">
                <a:solidFill>
                  <a:prstClr val="black"/>
                </a:solidFill>
                <a:latin typeface="ＭＳ Ｐゴシック" panose="020B0600070205080204" pitchFamily="50" charset="-128"/>
                <a:ea typeface="ＭＳ Ｐゴシック" panose="020B0600070205080204" pitchFamily="50" charset="-128"/>
              </a:rPr>
              <a:t>“</a:t>
            </a:r>
            <a:r>
              <a:rPr kumimoji="1" lang="en-US" altLang="ja-JP" sz="4000" dirty="0">
                <a:solidFill>
                  <a:srgbClr val="FF0000"/>
                </a:solidFill>
                <a:latin typeface="ＭＳ Ｐゴシック" panose="020B0600070205080204" pitchFamily="50" charset="-128"/>
                <a:ea typeface="ＭＳ Ｐゴシック" panose="020B0600070205080204" pitchFamily="50" charset="-128"/>
              </a:rPr>
              <a:t>?</a:t>
            </a:r>
            <a:r>
              <a:rPr kumimoji="1" lang="en-US" altLang="ja-JP" sz="40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4000" dirty="0">
                <a:solidFill>
                  <a:prstClr val="black"/>
                </a:solidFill>
                <a:latin typeface="ＭＳ Ｐゴシック" panose="020B0600070205080204" pitchFamily="50" charset="-128"/>
                <a:ea typeface="ＭＳ Ｐゴシック" panose="020B0600070205080204" pitchFamily="50" charset="-128"/>
              </a:rPr>
              <a:t>に入る </a:t>
            </a:r>
            <a:r>
              <a:rPr kumimoji="1" lang="en-US" altLang="ja-JP" sz="40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4000" dirty="0">
                <a:solidFill>
                  <a:prstClr val="black"/>
                </a:solidFill>
                <a:latin typeface="ＭＳ Ｐゴシック" panose="020B0600070205080204" pitchFamily="50" charset="-128"/>
                <a:ea typeface="ＭＳ Ｐゴシック" panose="020B0600070205080204" pitchFamily="50" charset="-128"/>
              </a:rPr>
              <a:t>を回答 </a:t>
            </a:r>
            <a:r>
              <a:rPr kumimoji="1" lang="en-US" altLang="ja-JP" sz="40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4000" dirty="0">
                <a:solidFill>
                  <a:prstClr val="black"/>
                </a:solidFill>
                <a:latin typeface="ＭＳ Ｐゴシック" panose="020B0600070205080204" pitchFamily="50" charset="-128"/>
                <a:ea typeface="ＭＳ Ｐゴシック" panose="020B0600070205080204" pitchFamily="50" charset="-128"/>
              </a:rPr>
              <a:t>予測</a:t>
            </a:r>
            <a:r>
              <a:rPr kumimoji="1" lang="en-US" altLang="ja-JP" sz="4000" dirty="0">
                <a:solidFill>
                  <a:prstClr val="black"/>
                </a:solidFill>
                <a:latin typeface="ＭＳ Ｐゴシック" panose="020B0600070205080204" pitchFamily="50" charset="-128"/>
                <a:ea typeface="ＭＳ Ｐゴシック" panose="020B0600070205080204" pitchFamily="50" charset="-128"/>
              </a:rPr>
              <a:t>)</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CA6E4775-3FE1-5775-A86D-CA306537413A}"/>
              </a:ext>
            </a:extLst>
          </p:cNvPr>
          <p:cNvSpPr txBox="1"/>
          <p:nvPr/>
        </p:nvSpPr>
        <p:spPr>
          <a:xfrm>
            <a:off x="563527" y="4839331"/>
            <a:ext cx="8367666" cy="871392"/>
          </a:xfrm>
          <a:prstGeom prst="rect">
            <a:avLst/>
          </a:prstGeom>
          <a:noFill/>
        </p:spPr>
        <p:txBody>
          <a:bodyPr wrap="square" rtlCol="0">
            <a:spAutoFit/>
          </a:bodyPr>
          <a:lstStyle/>
          <a:p>
            <a:pPr>
              <a:lnSpc>
                <a:spcPct val="150000"/>
              </a:lnSpc>
              <a:buClr>
                <a:schemeClr val="tx1"/>
              </a:buClr>
            </a:pPr>
            <a:r>
              <a:rPr kumimoji="1" lang="en-US" altLang="ja-JP" sz="40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4000" dirty="0">
                <a:solidFill>
                  <a:prstClr val="black"/>
                </a:solidFill>
                <a:latin typeface="ＭＳ Ｐゴシック" panose="020B0600070205080204" pitchFamily="50" charset="-128"/>
                <a:ea typeface="ＭＳ Ｐゴシック" panose="020B0600070205080204" pitchFamily="50" charset="-128"/>
              </a:rPr>
              <a:t>間の関係性を予測</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8" name="矢印: 下 7">
            <a:extLst>
              <a:ext uri="{FF2B5EF4-FFF2-40B4-BE49-F238E27FC236}">
                <a16:creationId xmlns:a16="http://schemas.microsoft.com/office/drawing/2014/main" id="{C6CC174D-B9D5-8664-E6D6-850342DC9033}"/>
              </a:ext>
            </a:extLst>
          </p:cNvPr>
          <p:cNvSpPr/>
          <p:nvPr/>
        </p:nvSpPr>
        <p:spPr>
          <a:xfrm>
            <a:off x="2717799" y="2758646"/>
            <a:ext cx="566140" cy="5981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F325CCE9-CF3E-C977-8023-028FB64BAFAB}"/>
              </a:ext>
            </a:extLst>
          </p:cNvPr>
          <p:cNvSpPr/>
          <p:nvPr/>
        </p:nvSpPr>
        <p:spPr>
          <a:xfrm>
            <a:off x="2717799" y="4324159"/>
            <a:ext cx="566140" cy="5981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072127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20</a:t>
            </a:fld>
            <a:endParaRPr kumimoji="1" lang="ja-JP" altLang="en-US" dirty="0"/>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852024"/>
            <a:ext cx="42707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571500" indent="-571500">
              <a:buFont typeface="Wingdings" panose="05000000000000000000" pitchFamily="2" charset="2"/>
              <a:buChar char="Ø"/>
            </a:pPr>
            <a:r>
              <a:rPr lang="en-US" altLang="ja-JP" sz="4000" dirty="0">
                <a:latin typeface="ＭＳ Ｐゴシック" panose="020B0600070205080204" pitchFamily="50" charset="-128"/>
                <a:ea typeface="ＭＳ Ｐゴシック" panose="020B0600070205080204" pitchFamily="50" charset="-128"/>
              </a:rPr>
              <a:t>KG-BERT</a:t>
            </a:r>
            <a:endParaRPr lang="ja-JP" altLang="en-US" sz="4000" dirty="0">
              <a:latin typeface="ＭＳ Ｐゴシック" panose="020B0600070205080204" pitchFamily="50" charset="-128"/>
              <a:ea typeface="ＭＳ Ｐゴシック" panose="020B0600070205080204" pitchFamily="50" charset="-128"/>
            </a:endParaRPr>
          </a:p>
        </p:txBody>
      </p:sp>
      <p:sp>
        <p:nvSpPr>
          <p:cNvPr id="2" name="テキスト ボックス 1">
            <a:extLst>
              <a:ext uri="{FF2B5EF4-FFF2-40B4-BE49-F238E27FC236}">
                <a16:creationId xmlns:a16="http://schemas.microsoft.com/office/drawing/2014/main" id="{BADCE015-CE67-2D0D-0013-6125C0F175FC}"/>
              </a:ext>
            </a:extLst>
          </p:cNvPr>
          <p:cNvSpPr txBox="1"/>
          <p:nvPr/>
        </p:nvSpPr>
        <p:spPr>
          <a:xfrm>
            <a:off x="137459" y="1845650"/>
            <a:ext cx="1564341" cy="637675"/>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学習</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CF937604-A05A-B5F4-8EE1-95859E40212F}"/>
              </a:ext>
            </a:extLst>
          </p:cNvPr>
          <p:cNvSpPr txBox="1"/>
          <p:nvPr/>
        </p:nvSpPr>
        <p:spPr>
          <a:xfrm>
            <a:off x="155890" y="2358725"/>
            <a:ext cx="8988110" cy="1667764"/>
          </a:xfrm>
          <a:prstGeom prst="rect">
            <a:avLst/>
          </a:prstGeom>
          <a:noFill/>
        </p:spPr>
        <p:txBody>
          <a:bodyPr wrap="square" rtlCol="0">
            <a:spAutoFit/>
          </a:bodyPr>
          <a:lstStyle/>
          <a:p>
            <a:pPr marL="457200" indent="-457200">
              <a:lnSpc>
                <a:spcPct val="150000"/>
              </a:lnSpc>
              <a:buClr>
                <a:schemeClr val="tx1"/>
              </a:buClr>
              <a:buFont typeface="Arial" panose="020B0604020202020204" pitchFamily="34" charset="0"/>
              <a:buChar cha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1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つの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に対して</a:t>
            </a:r>
            <a:br>
              <a:rPr kumimoji="1" lang="en-US" altLang="ja-JP" sz="2400" dirty="0">
                <a:solidFill>
                  <a:prstClr val="black"/>
                </a:solidFill>
                <a:latin typeface="ＭＳ Ｐゴシック" panose="020B0600070205080204" pitchFamily="50" charset="-128"/>
                <a:ea typeface="ＭＳ Ｐゴシック" panose="020B0600070205080204" pitchFamily="50" charset="-128"/>
              </a:rPr>
            </a:b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その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を他の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と置換した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5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つの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を生成</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Arial" panose="020B0604020202020204" pitchFamily="34" charset="0"/>
              <a:buChar char="•"/>
            </a:pP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それらが存在しない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だと判定するように学習</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4" name="テキスト ボックス 3">
            <a:extLst>
              <a:ext uri="{FF2B5EF4-FFF2-40B4-BE49-F238E27FC236}">
                <a16:creationId xmlns:a16="http://schemas.microsoft.com/office/drawing/2014/main" id="{B0D564B6-FC6E-8FB5-6861-81B9A9A59B0D}"/>
              </a:ext>
            </a:extLst>
          </p:cNvPr>
          <p:cNvSpPr txBox="1"/>
          <p:nvPr/>
        </p:nvSpPr>
        <p:spPr>
          <a:xfrm>
            <a:off x="137459" y="3899832"/>
            <a:ext cx="2168210" cy="637675"/>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テスト</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996552CB-0480-E5FB-B0B9-BC35DAE55A17}"/>
              </a:ext>
            </a:extLst>
          </p:cNvPr>
          <p:cNvSpPr txBox="1"/>
          <p:nvPr/>
        </p:nvSpPr>
        <p:spPr>
          <a:xfrm>
            <a:off x="155890" y="4414964"/>
            <a:ext cx="8907182" cy="1667764"/>
          </a:xfrm>
          <a:prstGeom prst="rect">
            <a:avLst/>
          </a:prstGeom>
          <a:noFill/>
        </p:spPr>
        <p:txBody>
          <a:bodyPr wrap="square" rtlCol="0">
            <a:spAutoFit/>
          </a:bodyPr>
          <a:lstStyle/>
          <a:p>
            <a:pPr marL="457200" indent="-457200">
              <a:lnSpc>
                <a:spcPct val="150000"/>
              </a:lnSpc>
              <a:buClr>
                <a:schemeClr val="tx1"/>
              </a:buClr>
              <a:buFont typeface="Arial" panose="020B0604020202020204" pitchFamily="34" charset="0"/>
              <a:buChar cha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1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つの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に対してその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を他の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と置換した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を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の数だけ生成</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Arial" panose="020B0604020202020204" pitchFamily="34" charset="0"/>
              <a:buChar char="•"/>
            </a:pP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それらの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の分類スコアをランク付けして評価</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p:txBody>
      </p:sp>
      <p:pic>
        <p:nvPicPr>
          <p:cNvPr id="7" name="図 6">
            <a:extLst>
              <a:ext uri="{FF2B5EF4-FFF2-40B4-BE49-F238E27FC236}">
                <a16:creationId xmlns:a16="http://schemas.microsoft.com/office/drawing/2014/main" id="{8BBEEFC8-9C93-A974-A477-82FF3D3A28E9}"/>
              </a:ext>
            </a:extLst>
          </p:cNvPr>
          <p:cNvPicPr>
            <a:picLocks noChangeAspect="1"/>
          </p:cNvPicPr>
          <p:nvPr/>
        </p:nvPicPr>
        <p:blipFill>
          <a:blip r:embed="rId3"/>
          <a:stretch>
            <a:fillRect/>
          </a:stretch>
        </p:blipFill>
        <p:spPr>
          <a:xfrm>
            <a:off x="3562350" y="144256"/>
            <a:ext cx="4981260" cy="2871461"/>
          </a:xfrm>
          <a:prstGeom prst="rect">
            <a:avLst/>
          </a:prstGeom>
        </p:spPr>
      </p:pic>
      <p:sp>
        <p:nvSpPr>
          <p:cNvPr id="9" name="タイトル 1">
            <a:extLst>
              <a:ext uri="{FF2B5EF4-FFF2-40B4-BE49-F238E27FC236}">
                <a16:creationId xmlns:a16="http://schemas.microsoft.com/office/drawing/2014/main" id="{625195B3-508E-831A-595A-475454891564}"/>
              </a:ext>
            </a:extLst>
          </p:cNvPr>
          <p:cNvSpPr txBox="1">
            <a:spLocks/>
          </p:cNvSpPr>
          <p:nvPr/>
        </p:nvSpPr>
        <p:spPr>
          <a:xfrm>
            <a:off x="80928" y="68956"/>
            <a:ext cx="253527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既存手法</a:t>
            </a:r>
          </a:p>
        </p:txBody>
      </p:sp>
    </p:spTree>
    <p:extLst>
      <p:ext uri="{BB962C8B-B14F-4D97-AF65-F5344CB8AC3E}">
        <p14:creationId xmlns:p14="http://schemas.microsoft.com/office/powerpoint/2010/main" val="752764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20823A5-4E8A-9F49-FA2F-163EC14E43EE}"/>
              </a:ext>
            </a:extLst>
          </p:cNvPr>
          <p:cNvSpPr>
            <a:spLocks noGrp="1"/>
          </p:cNvSpPr>
          <p:nvPr>
            <p:ph type="sldNum" sz="quarter" idx="12"/>
          </p:nvPr>
        </p:nvSpPr>
        <p:spPr/>
        <p:txBody>
          <a:bodyPr/>
          <a:lstStyle/>
          <a:p>
            <a:fld id="{B67975F5-DE1D-4BC9-B096-95CE2BC3E8B5}" type="slidenum">
              <a:rPr kumimoji="1" lang="ja-JP" altLang="en-US" smtClean="0"/>
              <a:pPr/>
              <a:t>21</a:t>
            </a:fld>
            <a:endParaRPr kumimoji="1" lang="ja-JP" altLang="en-US" dirty="0"/>
          </a:p>
        </p:txBody>
      </p:sp>
      <p:sp>
        <p:nvSpPr>
          <p:cNvPr id="88" name="テキスト ボックス 87">
            <a:extLst>
              <a:ext uri="{FF2B5EF4-FFF2-40B4-BE49-F238E27FC236}">
                <a16:creationId xmlns:a16="http://schemas.microsoft.com/office/drawing/2014/main" id="{579907A9-1CFC-1872-CC24-DBC93014FFFE}"/>
              </a:ext>
            </a:extLst>
          </p:cNvPr>
          <p:cNvSpPr txBox="1"/>
          <p:nvPr/>
        </p:nvSpPr>
        <p:spPr>
          <a:xfrm>
            <a:off x="9804683" y="3037097"/>
            <a:ext cx="1504949"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実験 </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2)</a:t>
            </a:r>
            <a:endPar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132" name="テキスト ボックス 131">
            <a:extLst>
              <a:ext uri="{FF2B5EF4-FFF2-40B4-BE49-F238E27FC236}">
                <a16:creationId xmlns:a16="http://schemas.microsoft.com/office/drawing/2014/main" id="{9A3A3E37-10F8-C58E-BE67-B009B66FC5E6}"/>
              </a:ext>
            </a:extLst>
          </p:cNvPr>
          <p:cNvSpPr txBox="1"/>
          <p:nvPr/>
        </p:nvSpPr>
        <p:spPr>
          <a:xfrm>
            <a:off x="9804683" y="1768743"/>
            <a:ext cx="1504949"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実験 </a:t>
            </a:r>
            <a:r>
              <a:rPr lang="en-US" altLang="ja-JP" sz="2800" dirty="0">
                <a:solidFill>
                  <a:prstClr val="black"/>
                </a:solidFill>
                <a:latin typeface="ＭＳ Ｐゴシック" panose="020B0600070205080204" pitchFamily="50" charset="-128"/>
                <a:ea typeface="ＭＳ Ｐゴシック" panose="020B0600070205080204" pitchFamily="50" charset="-128"/>
              </a:rPr>
              <a:t>1</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133" name="タイトル 1">
            <a:extLst>
              <a:ext uri="{FF2B5EF4-FFF2-40B4-BE49-F238E27FC236}">
                <a16:creationId xmlns:a16="http://schemas.microsoft.com/office/drawing/2014/main" id="{1A598F14-7759-7B1D-ED57-726D61E0ECF3}"/>
              </a:ext>
            </a:extLst>
          </p:cNvPr>
          <p:cNvSpPr txBox="1">
            <a:spLocks/>
          </p:cNvSpPr>
          <p:nvPr/>
        </p:nvSpPr>
        <p:spPr>
          <a:xfrm>
            <a:off x="80927" y="68956"/>
            <a:ext cx="2401923" cy="75888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提案手法</a:t>
            </a:r>
            <a:endParaRPr lang="en-US" altLang="ja-JP" sz="4000" dirty="0">
              <a:latin typeface="ＭＳ Ｐゴシック" panose="020B0600070205080204" pitchFamily="50" charset="-128"/>
              <a:ea typeface="ＭＳ Ｐゴシック" panose="020B0600070205080204" pitchFamily="50" charset="-128"/>
            </a:endParaRPr>
          </a:p>
        </p:txBody>
      </p:sp>
      <p:sp>
        <p:nvSpPr>
          <p:cNvPr id="135" name="テキスト ボックス 134">
            <a:extLst>
              <a:ext uri="{FF2B5EF4-FFF2-40B4-BE49-F238E27FC236}">
                <a16:creationId xmlns:a16="http://schemas.microsoft.com/office/drawing/2014/main" id="{BD58F508-95E7-B1AB-3080-6FE318E3FB84}"/>
              </a:ext>
            </a:extLst>
          </p:cNvPr>
          <p:cNvSpPr txBox="1"/>
          <p:nvPr/>
        </p:nvSpPr>
        <p:spPr>
          <a:xfrm>
            <a:off x="80927" y="760714"/>
            <a:ext cx="6238595" cy="523220"/>
          </a:xfrm>
          <a:prstGeom prst="rect">
            <a:avLst/>
          </a:prstGeom>
          <a:noFill/>
        </p:spPr>
        <p:txBody>
          <a:bodyPr wrap="square">
            <a:spAutoFit/>
          </a:bodyPr>
          <a:lstStyle/>
          <a:p>
            <a:pPr marL="571500" marR="0" lvl="0" indent="-571500" algn="l" defTabSz="4572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MLM </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を用いた </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 </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予測 </a:t>
            </a:r>
          </a:p>
        </p:txBody>
      </p:sp>
      <p:grpSp>
        <p:nvGrpSpPr>
          <p:cNvPr id="3" name="グループ化 2">
            <a:extLst>
              <a:ext uri="{FF2B5EF4-FFF2-40B4-BE49-F238E27FC236}">
                <a16:creationId xmlns:a16="http://schemas.microsoft.com/office/drawing/2014/main" id="{317DEFD8-42FF-BB35-DCEA-242ACCC110DA}"/>
              </a:ext>
            </a:extLst>
          </p:cNvPr>
          <p:cNvGrpSpPr/>
          <p:nvPr/>
        </p:nvGrpSpPr>
        <p:grpSpPr>
          <a:xfrm>
            <a:off x="174625" y="695782"/>
            <a:ext cx="8794750" cy="5401504"/>
            <a:chOff x="331316" y="1022324"/>
            <a:chExt cx="8481367" cy="5010903"/>
          </a:xfrm>
        </p:grpSpPr>
        <p:grpSp>
          <p:nvGrpSpPr>
            <p:cNvPr id="4" name="グループ化 3">
              <a:extLst>
                <a:ext uri="{FF2B5EF4-FFF2-40B4-BE49-F238E27FC236}">
                  <a16:creationId xmlns:a16="http://schemas.microsoft.com/office/drawing/2014/main" id="{F306EEA6-A559-E96F-FBDA-97F7231EE340}"/>
                </a:ext>
              </a:extLst>
            </p:cNvPr>
            <p:cNvGrpSpPr/>
            <p:nvPr/>
          </p:nvGrpSpPr>
          <p:grpSpPr>
            <a:xfrm>
              <a:off x="331316" y="1022324"/>
              <a:ext cx="8481367" cy="5010903"/>
              <a:chOff x="387355" y="849035"/>
              <a:chExt cx="8481367" cy="5010903"/>
            </a:xfrm>
          </p:grpSpPr>
          <p:grpSp>
            <p:nvGrpSpPr>
              <p:cNvPr id="6" name="グループ化 5">
                <a:extLst>
                  <a:ext uri="{FF2B5EF4-FFF2-40B4-BE49-F238E27FC236}">
                    <a16:creationId xmlns:a16="http://schemas.microsoft.com/office/drawing/2014/main" id="{990124E0-8ABB-4A14-2B7E-F37B49137D98}"/>
                  </a:ext>
                </a:extLst>
              </p:cNvPr>
              <p:cNvGrpSpPr/>
              <p:nvPr/>
            </p:nvGrpSpPr>
            <p:grpSpPr>
              <a:xfrm>
                <a:off x="387355" y="849035"/>
                <a:ext cx="8481367" cy="5010903"/>
                <a:chOff x="387355" y="849035"/>
                <a:chExt cx="8481367" cy="5010903"/>
              </a:xfrm>
            </p:grpSpPr>
            <p:grpSp>
              <p:nvGrpSpPr>
                <p:cNvPr id="9" name="グループ化 8">
                  <a:extLst>
                    <a:ext uri="{FF2B5EF4-FFF2-40B4-BE49-F238E27FC236}">
                      <a16:creationId xmlns:a16="http://schemas.microsoft.com/office/drawing/2014/main" id="{3BB9CBD8-4B0E-57E8-51CD-F1F6D7FF939A}"/>
                    </a:ext>
                  </a:extLst>
                </p:cNvPr>
                <p:cNvGrpSpPr/>
                <p:nvPr/>
              </p:nvGrpSpPr>
              <p:grpSpPr>
                <a:xfrm>
                  <a:off x="387355" y="1739901"/>
                  <a:ext cx="8481367" cy="4120037"/>
                  <a:chOff x="387355" y="1739901"/>
                  <a:chExt cx="8481367" cy="4120037"/>
                </a:xfrm>
              </p:grpSpPr>
              <p:grpSp>
                <p:nvGrpSpPr>
                  <p:cNvPr id="12" name="グループ化 11">
                    <a:extLst>
                      <a:ext uri="{FF2B5EF4-FFF2-40B4-BE49-F238E27FC236}">
                        <a16:creationId xmlns:a16="http://schemas.microsoft.com/office/drawing/2014/main" id="{F726DD31-324F-2069-D272-0F82599C6ECA}"/>
                      </a:ext>
                    </a:extLst>
                  </p:cNvPr>
                  <p:cNvGrpSpPr/>
                  <p:nvPr/>
                </p:nvGrpSpPr>
                <p:grpSpPr>
                  <a:xfrm>
                    <a:off x="387355" y="1739901"/>
                    <a:ext cx="8481367" cy="3706375"/>
                    <a:chOff x="412755" y="2597151"/>
                    <a:chExt cx="8481367" cy="3706375"/>
                  </a:xfrm>
                </p:grpSpPr>
                <p:grpSp>
                  <p:nvGrpSpPr>
                    <p:cNvPr id="14" name="グループ化 13">
                      <a:extLst>
                        <a:ext uri="{FF2B5EF4-FFF2-40B4-BE49-F238E27FC236}">
                          <a16:creationId xmlns:a16="http://schemas.microsoft.com/office/drawing/2014/main" id="{7BBE9F93-1721-DED6-3D0A-211455CF557C}"/>
                        </a:ext>
                      </a:extLst>
                    </p:cNvPr>
                    <p:cNvGrpSpPr/>
                    <p:nvPr/>
                  </p:nvGrpSpPr>
                  <p:grpSpPr>
                    <a:xfrm>
                      <a:off x="412755" y="2597151"/>
                      <a:ext cx="8481367" cy="3234001"/>
                      <a:chOff x="368305" y="2895601"/>
                      <a:chExt cx="8481367" cy="3234001"/>
                    </a:xfrm>
                  </p:grpSpPr>
                  <p:grpSp>
                    <p:nvGrpSpPr>
                      <p:cNvPr id="16" name="グループ化 15">
                        <a:extLst>
                          <a:ext uri="{FF2B5EF4-FFF2-40B4-BE49-F238E27FC236}">
                            <a16:creationId xmlns:a16="http://schemas.microsoft.com/office/drawing/2014/main" id="{C06AD854-737B-F05E-9C95-FF3DB5F59E18}"/>
                          </a:ext>
                        </a:extLst>
                      </p:cNvPr>
                      <p:cNvGrpSpPr/>
                      <p:nvPr/>
                    </p:nvGrpSpPr>
                    <p:grpSpPr>
                      <a:xfrm>
                        <a:off x="368305" y="2895601"/>
                        <a:ext cx="8481367" cy="3234001"/>
                        <a:chOff x="391773" y="2658683"/>
                        <a:chExt cx="8481367" cy="3234001"/>
                      </a:xfrm>
                    </p:grpSpPr>
                    <p:sp>
                      <p:nvSpPr>
                        <p:cNvPr id="55" name="四角形: 角を丸くする 54">
                          <a:extLst>
                            <a:ext uri="{FF2B5EF4-FFF2-40B4-BE49-F238E27FC236}">
                              <a16:creationId xmlns:a16="http://schemas.microsoft.com/office/drawing/2014/main" id="{24C565BF-302F-7AC0-8C87-1D21E6916052}"/>
                            </a:ext>
                          </a:extLst>
                        </p:cNvPr>
                        <p:cNvSpPr/>
                        <p:nvPr/>
                      </p:nvSpPr>
                      <p:spPr>
                        <a:xfrm>
                          <a:off x="391773" y="2658683"/>
                          <a:ext cx="8481367" cy="1898650"/>
                        </a:xfrm>
                        <a:prstGeom prst="roundRect">
                          <a:avLst>
                            <a:gd name="adj" fmla="val 3198"/>
                          </a:avLst>
                        </a:prstGeom>
                        <a:solidFill>
                          <a:schemeClr val="bg1"/>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BERT (MLM)</a:t>
                          </a:r>
                          <a:endParaRPr kumimoji="1" lang="ja-JP" altLang="en-US" sz="2800" b="0" i="0" u="none" strike="noStrike" kern="0" cap="none" spc="0" normalizeH="0" baseline="0" noProof="0" dirty="0">
                            <a:ln>
                              <a:noFill/>
                            </a:ln>
                            <a:solidFill>
                              <a:prstClr val="black"/>
                            </a:solidFill>
                            <a:effectLst/>
                            <a:uLnTx/>
                            <a:uFillTx/>
                            <a:latin typeface="Cambria Math" panose="02040503050406030204" pitchFamily="18" charset="0"/>
                          </a:endParaRPr>
                        </a:p>
                      </p:txBody>
                    </p:sp>
                    <p:grpSp>
                      <p:nvGrpSpPr>
                        <p:cNvPr id="56" name="グループ化 55">
                          <a:extLst>
                            <a:ext uri="{FF2B5EF4-FFF2-40B4-BE49-F238E27FC236}">
                              <a16:creationId xmlns:a16="http://schemas.microsoft.com/office/drawing/2014/main" id="{09B07B07-3941-A98B-BAFA-A5D145466C43}"/>
                            </a:ext>
                          </a:extLst>
                        </p:cNvPr>
                        <p:cNvGrpSpPr/>
                        <p:nvPr/>
                      </p:nvGrpSpPr>
                      <p:grpSpPr>
                        <a:xfrm>
                          <a:off x="521909" y="4774504"/>
                          <a:ext cx="8207615" cy="1118180"/>
                          <a:chOff x="778539" y="5457126"/>
                          <a:chExt cx="8207615" cy="1118180"/>
                        </a:xfrm>
                      </p:grpSpPr>
                      <p:sp>
                        <p:nvSpPr>
                          <p:cNvPr id="71" name="四角形: 角を丸くする 70">
                            <a:extLst>
                              <a:ext uri="{FF2B5EF4-FFF2-40B4-BE49-F238E27FC236}">
                                <a16:creationId xmlns:a16="http://schemas.microsoft.com/office/drawing/2014/main" id="{5439E744-5493-A02A-4804-0F07A566A35A}"/>
                              </a:ext>
                            </a:extLst>
                          </p:cNvPr>
                          <p:cNvSpPr/>
                          <p:nvPr/>
                        </p:nvSpPr>
                        <p:spPr>
                          <a:xfrm>
                            <a:off x="3279108" y="5467350"/>
                            <a:ext cx="708691"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2" name="四角形: 角を丸くする 71">
                            <a:extLst>
                              <a:ext uri="{FF2B5EF4-FFF2-40B4-BE49-F238E27FC236}">
                                <a16:creationId xmlns:a16="http://schemas.microsoft.com/office/drawing/2014/main" id="{0561960F-26D0-A723-E66B-4529827E6048}"/>
                              </a:ext>
                            </a:extLst>
                          </p:cNvPr>
                          <p:cNvSpPr/>
                          <p:nvPr/>
                        </p:nvSpPr>
                        <p:spPr>
                          <a:xfrm>
                            <a:off x="778539" y="5457127"/>
                            <a:ext cx="708683"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[CLS]</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3" name="四角形: 角を丸くする 72">
                            <a:extLst>
                              <a:ext uri="{FF2B5EF4-FFF2-40B4-BE49-F238E27FC236}">
                                <a16:creationId xmlns:a16="http://schemas.microsoft.com/office/drawing/2014/main" id="{1918427B-03CF-B8A8-A37D-D780290FCCA8}"/>
                              </a:ext>
                            </a:extLst>
                          </p:cNvPr>
                          <p:cNvSpPr/>
                          <p:nvPr/>
                        </p:nvSpPr>
                        <p:spPr>
                          <a:xfrm>
                            <a:off x="5778584" y="5467345"/>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4" name="四角形: 角を丸くする 73">
                            <a:extLst>
                              <a:ext uri="{FF2B5EF4-FFF2-40B4-BE49-F238E27FC236}">
                                <a16:creationId xmlns:a16="http://schemas.microsoft.com/office/drawing/2014/main" id="{6840008B-858C-05A0-C0F9-59DEC6CCB116}"/>
                              </a:ext>
                            </a:extLst>
                          </p:cNvPr>
                          <p:cNvSpPr/>
                          <p:nvPr/>
                        </p:nvSpPr>
                        <p:spPr>
                          <a:xfrm>
                            <a:off x="8277462" y="5457126"/>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5" name="四角形: 角を丸くする 74">
                            <a:extLst>
                              <a:ext uri="{FF2B5EF4-FFF2-40B4-BE49-F238E27FC236}">
                                <a16:creationId xmlns:a16="http://schemas.microsoft.com/office/drawing/2014/main" id="{0CD81EBE-6A65-C924-206A-E2BF9FE46174}"/>
                              </a:ext>
                            </a:extLst>
                          </p:cNvPr>
                          <p:cNvSpPr/>
                          <p:nvPr/>
                        </p:nvSpPr>
                        <p:spPr>
                          <a:xfrm>
                            <a:off x="1944677" y="6143176"/>
                            <a:ext cx="901700"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Head</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6" name="四角形: 角を丸くする 75">
                            <a:extLst>
                              <a:ext uri="{FF2B5EF4-FFF2-40B4-BE49-F238E27FC236}">
                                <a16:creationId xmlns:a16="http://schemas.microsoft.com/office/drawing/2014/main" id="{6788B719-3350-C150-C80A-C3C5B8D9B5A6}"/>
                              </a:ext>
                            </a:extLst>
                          </p:cNvPr>
                          <p:cNvSpPr/>
                          <p:nvPr/>
                        </p:nvSpPr>
                        <p:spPr>
                          <a:xfrm>
                            <a:off x="4269267" y="6143176"/>
                            <a:ext cx="1275259"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Relation</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7" name="四角形: 角を丸くする 76">
                            <a:extLst>
                              <a:ext uri="{FF2B5EF4-FFF2-40B4-BE49-F238E27FC236}">
                                <a16:creationId xmlns:a16="http://schemas.microsoft.com/office/drawing/2014/main" id="{37C9A23A-0415-B4F4-C54D-DDF5F4D1491E}"/>
                              </a:ext>
                            </a:extLst>
                          </p:cNvPr>
                          <p:cNvSpPr/>
                          <p:nvPr/>
                        </p:nvSpPr>
                        <p:spPr>
                          <a:xfrm>
                            <a:off x="6931415" y="6143507"/>
                            <a:ext cx="901700"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Tail</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grpSp>
                    <mc:AlternateContent xmlns:mc="http://schemas.openxmlformats.org/markup-compatibility/2006" xmlns:a14="http://schemas.microsoft.com/office/drawing/2010/main">
                      <mc:Choice Requires="a14">
                        <p:sp>
                          <p:nvSpPr>
                            <p:cNvPr id="57" name="四角形: 角を丸くする 56">
                              <a:extLst>
                                <a:ext uri="{FF2B5EF4-FFF2-40B4-BE49-F238E27FC236}">
                                  <a16:creationId xmlns:a16="http://schemas.microsoft.com/office/drawing/2014/main" id="{6F1320D1-9811-8E4F-5EBC-8A2D08BEED79}"/>
                                </a:ext>
                              </a:extLst>
                            </p:cNvPr>
                            <p:cNvSpPr/>
                            <p:nvPr/>
                          </p:nvSpPr>
                          <p:spPr>
                            <a:xfrm>
                              <a:off x="521909" y="2813426"/>
                              <a:ext cx="708681"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𝑪</m:t>
                                    </m:r>
                                  </m:oMath>
                                </m:oMathPara>
                              </a14:m>
                              <a:endParaRPr kumimoji="1" lang="ja-JP" altLang="en-US" sz="16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57" name="四角形: 角を丸くする 56">
                              <a:extLst>
                                <a:ext uri="{FF2B5EF4-FFF2-40B4-BE49-F238E27FC236}">
                                  <a16:creationId xmlns:a16="http://schemas.microsoft.com/office/drawing/2014/main" id="{6E74DDFF-5EB6-9F57-0A82-E1201DDCFD31}"/>
                                </a:ext>
                              </a:extLst>
                            </p:cNvPr>
                            <p:cNvSpPr>
                              <a:spLocks noRot="1" noChangeAspect="1" noMove="1" noResize="1" noEditPoints="1" noAdjustHandles="1" noChangeArrowheads="1" noChangeShapeType="1" noTextEdit="1"/>
                            </p:cNvSpPr>
                            <p:nvPr/>
                          </p:nvSpPr>
                          <p:spPr>
                            <a:xfrm>
                              <a:off x="521909" y="2813426"/>
                              <a:ext cx="708681" cy="431799"/>
                            </a:xfrm>
                            <a:prstGeom prst="roundRect">
                              <a:avLst/>
                            </a:prstGeom>
                            <a:blipFill>
                              <a:blip r:embed="rId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nvGrpSpPr>
                        <p:cNvPr id="58" name="グループ化 57">
                          <a:extLst>
                            <a:ext uri="{FF2B5EF4-FFF2-40B4-BE49-F238E27FC236}">
                              <a16:creationId xmlns:a16="http://schemas.microsoft.com/office/drawing/2014/main" id="{407BDADA-7D67-DDE0-FFED-AB9ECDE8AC1E}"/>
                            </a:ext>
                          </a:extLst>
                        </p:cNvPr>
                        <p:cNvGrpSpPr/>
                        <p:nvPr/>
                      </p:nvGrpSpPr>
                      <p:grpSpPr>
                        <a:xfrm>
                          <a:off x="521909" y="3958426"/>
                          <a:ext cx="8207616" cy="435017"/>
                          <a:chOff x="778541" y="5553864"/>
                          <a:chExt cx="8207616" cy="435017"/>
                        </a:xfrm>
                      </p:grpSpPr>
                      <mc:AlternateContent xmlns:mc="http://schemas.openxmlformats.org/markup-compatibility/2006" xmlns:a14="http://schemas.microsoft.com/office/drawing/2010/main">
                        <mc:Choice Requires="a14">
                          <p:sp>
                            <p:nvSpPr>
                              <p:cNvPr id="66" name="四角形: 角を丸くする 65">
                                <a:extLst>
                                  <a:ext uri="{FF2B5EF4-FFF2-40B4-BE49-F238E27FC236}">
                                    <a16:creationId xmlns:a16="http://schemas.microsoft.com/office/drawing/2014/main" id="{2BC8FA14-D1C6-7265-A553-B412F0447C76}"/>
                                  </a:ext>
                                </a:extLst>
                              </p:cNvPr>
                              <p:cNvSpPr/>
                              <p:nvPr/>
                            </p:nvSpPr>
                            <p:spPr>
                              <a:xfrm>
                                <a:off x="3279111" y="5557081"/>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6" name="四角形: 角を丸くする 65">
                                <a:extLst>
                                  <a:ext uri="{FF2B5EF4-FFF2-40B4-BE49-F238E27FC236}">
                                    <a16:creationId xmlns:a16="http://schemas.microsoft.com/office/drawing/2014/main" id="{5D53020D-D83B-8173-17BA-B508CA9F6138}"/>
                                  </a:ext>
                                </a:extLst>
                              </p:cNvPr>
                              <p:cNvSpPr>
                                <a:spLocks noRot="1" noChangeAspect="1" noMove="1" noResize="1" noEditPoints="1" noAdjustHandles="1" noChangeArrowheads="1" noChangeShapeType="1" noTextEdit="1"/>
                              </p:cNvSpPr>
                              <p:nvPr/>
                            </p:nvSpPr>
                            <p:spPr>
                              <a:xfrm>
                                <a:off x="3279111" y="5557081"/>
                                <a:ext cx="706346" cy="431799"/>
                              </a:xfrm>
                              <a:prstGeom prst="roundRect">
                                <a:avLst/>
                              </a:prstGeom>
                              <a:blipFill>
                                <a:blip r:embed="rId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四角形: 角を丸くする 66">
                                <a:extLst>
                                  <a:ext uri="{FF2B5EF4-FFF2-40B4-BE49-F238E27FC236}">
                                    <a16:creationId xmlns:a16="http://schemas.microsoft.com/office/drawing/2014/main" id="{0568CBDC-025B-7C9F-1D58-B988C6EB2840}"/>
                                  </a:ext>
                                </a:extLst>
                              </p:cNvPr>
                              <p:cNvSpPr/>
                              <p:nvPr/>
                            </p:nvSpPr>
                            <p:spPr>
                              <a:xfrm>
                                <a:off x="778541" y="5557082"/>
                                <a:ext cx="708681"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𝐂𝐋𝐒</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Sub>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7" name="四角形: 角を丸くする 66">
                                <a:extLst>
                                  <a:ext uri="{FF2B5EF4-FFF2-40B4-BE49-F238E27FC236}">
                                    <a16:creationId xmlns:a16="http://schemas.microsoft.com/office/drawing/2014/main" id="{8F32D74B-BFFD-8F2C-1C3A-5C9303FB08A5}"/>
                                  </a:ext>
                                </a:extLst>
                              </p:cNvPr>
                              <p:cNvSpPr>
                                <a:spLocks noRot="1" noChangeAspect="1" noMove="1" noResize="1" noEditPoints="1" noAdjustHandles="1" noChangeArrowheads="1" noChangeShapeType="1" noTextEdit="1"/>
                              </p:cNvSpPr>
                              <p:nvPr/>
                            </p:nvSpPr>
                            <p:spPr>
                              <a:xfrm>
                                <a:off x="778541" y="5557082"/>
                                <a:ext cx="708681" cy="431799"/>
                              </a:xfrm>
                              <a:prstGeom prst="roundRect">
                                <a:avLst/>
                              </a:prstGeom>
                              <a:blipFill>
                                <a:blip r:embed="rId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四角形: 角を丸くする 67">
                                <a:extLst>
                                  <a:ext uri="{FF2B5EF4-FFF2-40B4-BE49-F238E27FC236}">
                                    <a16:creationId xmlns:a16="http://schemas.microsoft.com/office/drawing/2014/main" id="{ED29F8D2-F1AA-67A8-88DF-14CA1656D036}"/>
                                  </a:ext>
                                </a:extLst>
                              </p:cNvPr>
                              <p:cNvSpPr/>
                              <p:nvPr/>
                            </p:nvSpPr>
                            <p:spPr>
                              <a:xfrm>
                                <a:off x="5780932" y="5556720"/>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8" name="四角形: 角を丸くする 67">
                                <a:extLst>
                                  <a:ext uri="{FF2B5EF4-FFF2-40B4-BE49-F238E27FC236}">
                                    <a16:creationId xmlns:a16="http://schemas.microsoft.com/office/drawing/2014/main" id="{524964C5-DA34-1434-534E-D66FD1F8B38B}"/>
                                  </a:ext>
                                </a:extLst>
                              </p:cNvPr>
                              <p:cNvSpPr>
                                <a:spLocks noRot="1" noChangeAspect="1" noMove="1" noResize="1" noEditPoints="1" noAdjustHandles="1" noChangeArrowheads="1" noChangeShapeType="1" noTextEdit="1"/>
                              </p:cNvSpPr>
                              <p:nvPr/>
                            </p:nvSpPr>
                            <p:spPr>
                              <a:xfrm>
                                <a:off x="5780932" y="5556720"/>
                                <a:ext cx="706346" cy="431799"/>
                              </a:xfrm>
                              <a:prstGeom prst="roundRect">
                                <a:avLst/>
                              </a:prstGeom>
                              <a:blipFill>
                                <a:blip r:embed="rId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四角形: 角を丸くする 68">
                                <a:extLst>
                                  <a:ext uri="{FF2B5EF4-FFF2-40B4-BE49-F238E27FC236}">
                                    <a16:creationId xmlns:a16="http://schemas.microsoft.com/office/drawing/2014/main" id="{2CC940DB-6E7A-431D-4476-D662A7D9445F}"/>
                                  </a:ext>
                                </a:extLst>
                              </p:cNvPr>
                              <p:cNvSpPr/>
                              <p:nvPr/>
                            </p:nvSpPr>
                            <p:spPr>
                              <a:xfrm>
                                <a:off x="8277465" y="5553864"/>
                                <a:ext cx="708692"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9" name="四角形: 角を丸くする 68">
                                <a:extLst>
                                  <a:ext uri="{FF2B5EF4-FFF2-40B4-BE49-F238E27FC236}">
                                    <a16:creationId xmlns:a16="http://schemas.microsoft.com/office/drawing/2014/main" id="{0B0579FE-6812-7F9C-3A12-59E7CC7B2A80}"/>
                                  </a:ext>
                                </a:extLst>
                              </p:cNvPr>
                              <p:cNvSpPr>
                                <a:spLocks noRot="1" noChangeAspect="1" noMove="1" noResize="1" noEditPoints="1" noAdjustHandles="1" noChangeArrowheads="1" noChangeShapeType="1" noTextEdit="1"/>
                              </p:cNvSpPr>
                              <p:nvPr/>
                            </p:nvSpPr>
                            <p:spPr>
                              <a:xfrm>
                                <a:off x="8277465" y="5553864"/>
                                <a:ext cx="708692" cy="431799"/>
                              </a:xfrm>
                              <a:prstGeom prst="roundRect">
                                <a:avLst/>
                              </a:prstGeom>
                              <a:blipFill>
                                <a:blip r:embed="rId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四角形: 角を丸くする 69">
                                <a:extLst>
                                  <a:ext uri="{FF2B5EF4-FFF2-40B4-BE49-F238E27FC236}">
                                    <a16:creationId xmlns:a16="http://schemas.microsoft.com/office/drawing/2014/main" id="{A6406C44-71F6-B352-F3EA-D74C10F77521}"/>
                                  </a:ext>
                                </a:extLst>
                              </p:cNvPr>
                              <p:cNvSpPr/>
                              <p:nvPr/>
                            </p:nvSpPr>
                            <p:spPr>
                              <a:xfrm>
                                <a:off x="1537405" y="555386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70" name="四角形: 角を丸くする 69">
                                <a:extLst>
                                  <a:ext uri="{FF2B5EF4-FFF2-40B4-BE49-F238E27FC236}">
                                    <a16:creationId xmlns:a16="http://schemas.microsoft.com/office/drawing/2014/main" id="{88BCCAE4-CA00-774B-F15A-E7E56B5610AC}"/>
                                  </a:ext>
                                </a:extLst>
                              </p:cNvPr>
                              <p:cNvSpPr>
                                <a:spLocks noRot="1" noChangeAspect="1" noMove="1" noResize="1" noEditPoints="1" noAdjustHandles="1" noChangeArrowheads="1" noChangeShapeType="1" noTextEdit="1"/>
                              </p:cNvSpPr>
                              <p:nvPr/>
                            </p:nvSpPr>
                            <p:spPr>
                              <a:xfrm>
                                <a:off x="1537405" y="5553864"/>
                                <a:ext cx="560793" cy="431799"/>
                              </a:xfrm>
                              <a:prstGeom prst="roundRect">
                                <a:avLst/>
                              </a:prstGeom>
                              <a:blipFill>
                                <a:blip r:embed="rId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cxnSp>
                      <p:nvCxnSpPr>
                        <p:cNvPr id="59" name="直線矢印コネクタ 58">
                          <a:extLst>
                            <a:ext uri="{FF2B5EF4-FFF2-40B4-BE49-F238E27FC236}">
                              <a16:creationId xmlns:a16="http://schemas.microsoft.com/office/drawing/2014/main" id="{A0FD29B6-890C-2BA2-299A-985A3FACAA05}"/>
                            </a:ext>
                          </a:extLst>
                        </p:cNvPr>
                        <p:cNvCxnSpPr>
                          <a:cxnSpLocks/>
                          <a:stCxn id="72" idx="0"/>
                          <a:endCxn id="67" idx="2"/>
                        </p:cNvCxnSpPr>
                        <p:nvPr/>
                      </p:nvCxnSpPr>
                      <p:spPr>
                        <a:xfrm flipH="1" flipV="1">
                          <a:off x="876250" y="4393443"/>
                          <a:ext cx="1" cy="381062"/>
                        </a:xfrm>
                        <a:prstGeom prst="straightConnector1">
                          <a:avLst/>
                        </a:prstGeom>
                        <a:noFill/>
                        <a:ln w="12700" cap="flat" cmpd="sng" algn="ctr">
                          <a:solidFill>
                            <a:sysClr val="windowText" lastClr="000000"/>
                          </a:solidFill>
                          <a:prstDash val="solid"/>
                          <a:miter lim="800000"/>
                          <a:tailEnd type="triangle"/>
                        </a:ln>
                        <a:effectLst/>
                      </p:spPr>
                    </p:cxnSp>
                    <p:cxnSp>
                      <p:nvCxnSpPr>
                        <p:cNvPr id="60" name="直線矢印コネクタ 59">
                          <a:extLst>
                            <a:ext uri="{FF2B5EF4-FFF2-40B4-BE49-F238E27FC236}">
                              <a16:creationId xmlns:a16="http://schemas.microsoft.com/office/drawing/2014/main" id="{4B3F5A79-8FDA-8231-66CF-301F1CF835AD}"/>
                            </a:ext>
                          </a:extLst>
                        </p:cNvPr>
                        <p:cNvCxnSpPr>
                          <a:cxnSpLocks/>
                          <a:stCxn id="17" idx="0"/>
                          <a:endCxn id="70" idx="2"/>
                        </p:cNvCxnSpPr>
                        <p:nvPr/>
                      </p:nvCxnSpPr>
                      <p:spPr>
                        <a:xfrm flipH="1" flipV="1">
                          <a:off x="1561170" y="4390225"/>
                          <a:ext cx="1" cy="397442"/>
                        </a:xfrm>
                        <a:prstGeom prst="straightConnector1">
                          <a:avLst/>
                        </a:prstGeom>
                        <a:noFill/>
                        <a:ln w="12700" cap="flat" cmpd="sng" algn="ctr">
                          <a:solidFill>
                            <a:sysClr val="windowText" lastClr="000000"/>
                          </a:solidFill>
                          <a:prstDash val="solid"/>
                          <a:miter lim="800000"/>
                          <a:tailEnd type="triangle"/>
                        </a:ln>
                        <a:effectLst/>
                      </p:spPr>
                    </p:cxnSp>
                    <p:cxnSp>
                      <p:nvCxnSpPr>
                        <p:cNvPr id="61" name="直線矢印コネクタ 60">
                          <a:extLst>
                            <a:ext uri="{FF2B5EF4-FFF2-40B4-BE49-F238E27FC236}">
                              <a16:creationId xmlns:a16="http://schemas.microsoft.com/office/drawing/2014/main" id="{6A638797-CFB3-97EE-C71E-8E96679CDE7F}"/>
                            </a:ext>
                          </a:extLst>
                        </p:cNvPr>
                        <p:cNvCxnSpPr>
                          <a:cxnSpLocks/>
                          <a:stCxn id="71" idx="0"/>
                          <a:endCxn id="66" idx="2"/>
                        </p:cNvCxnSpPr>
                        <p:nvPr/>
                      </p:nvCxnSpPr>
                      <p:spPr>
                        <a:xfrm flipH="1" flipV="1">
                          <a:off x="3375652" y="4393442"/>
                          <a:ext cx="1172" cy="391286"/>
                        </a:xfrm>
                        <a:prstGeom prst="straightConnector1">
                          <a:avLst/>
                        </a:prstGeom>
                        <a:noFill/>
                        <a:ln w="12700" cap="flat" cmpd="sng" algn="ctr">
                          <a:solidFill>
                            <a:sysClr val="windowText" lastClr="000000"/>
                          </a:solidFill>
                          <a:prstDash val="solid"/>
                          <a:miter lim="800000"/>
                          <a:tailEnd type="triangle"/>
                        </a:ln>
                        <a:effectLst/>
                      </p:spPr>
                    </p:cxnSp>
                    <p:cxnSp>
                      <p:nvCxnSpPr>
                        <p:cNvPr id="62" name="直線矢印コネクタ 61">
                          <a:extLst>
                            <a:ext uri="{FF2B5EF4-FFF2-40B4-BE49-F238E27FC236}">
                              <a16:creationId xmlns:a16="http://schemas.microsoft.com/office/drawing/2014/main" id="{CC7E5C84-B307-51DE-D1C6-71F5E0A0D5F1}"/>
                            </a:ext>
                          </a:extLst>
                        </p:cNvPr>
                        <p:cNvCxnSpPr>
                          <a:cxnSpLocks/>
                          <a:stCxn id="19" idx="0"/>
                          <a:endCxn id="24" idx="2"/>
                        </p:cNvCxnSpPr>
                        <p:nvPr/>
                      </p:nvCxnSpPr>
                      <p:spPr>
                        <a:xfrm flipV="1">
                          <a:off x="4058976" y="4390225"/>
                          <a:ext cx="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63" name="直線矢印コネクタ 62">
                          <a:extLst>
                            <a:ext uri="{FF2B5EF4-FFF2-40B4-BE49-F238E27FC236}">
                              <a16:creationId xmlns:a16="http://schemas.microsoft.com/office/drawing/2014/main" id="{C8B8A69E-6E79-70A8-4453-5FF6E5CF21C0}"/>
                            </a:ext>
                          </a:extLst>
                        </p:cNvPr>
                        <p:cNvCxnSpPr>
                          <a:cxnSpLocks/>
                          <a:stCxn id="73" idx="0"/>
                          <a:endCxn id="68" idx="2"/>
                        </p:cNvCxnSpPr>
                        <p:nvPr/>
                      </p:nvCxnSpPr>
                      <p:spPr>
                        <a:xfrm flipV="1">
                          <a:off x="5876300" y="4393081"/>
                          <a:ext cx="1173" cy="391642"/>
                        </a:xfrm>
                        <a:prstGeom prst="straightConnector1">
                          <a:avLst/>
                        </a:prstGeom>
                        <a:noFill/>
                        <a:ln w="12700" cap="flat" cmpd="sng" algn="ctr">
                          <a:solidFill>
                            <a:sysClr val="windowText" lastClr="000000"/>
                          </a:solidFill>
                          <a:prstDash val="solid"/>
                          <a:miter lim="800000"/>
                          <a:tailEnd type="triangle"/>
                        </a:ln>
                        <a:effectLst/>
                      </p:spPr>
                    </p:cxnSp>
                    <p:cxnSp>
                      <p:nvCxnSpPr>
                        <p:cNvPr id="64" name="直線矢印コネクタ 63">
                          <a:extLst>
                            <a:ext uri="{FF2B5EF4-FFF2-40B4-BE49-F238E27FC236}">
                              <a16:creationId xmlns:a16="http://schemas.microsoft.com/office/drawing/2014/main" id="{3AA1DDB4-BE5D-B469-5344-3F47D21C4166}"/>
                            </a:ext>
                          </a:extLst>
                        </p:cNvPr>
                        <p:cNvCxnSpPr>
                          <a:cxnSpLocks/>
                          <a:stCxn id="20" idx="0"/>
                          <a:endCxn id="26" idx="2"/>
                        </p:cNvCxnSpPr>
                        <p:nvPr/>
                      </p:nvCxnSpPr>
                      <p:spPr>
                        <a:xfrm flipH="1" flipV="1">
                          <a:off x="6561178" y="4390225"/>
                          <a:ext cx="1" cy="394994"/>
                        </a:xfrm>
                        <a:prstGeom prst="straightConnector1">
                          <a:avLst/>
                        </a:prstGeom>
                        <a:noFill/>
                        <a:ln w="12700" cap="flat" cmpd="sng" algn="ctr">
                          <a:solidFill>
                            <a:sysClr val="windowText" lastClr="000000"/>
                          </a:solidFill>
                          <a:prstDash val="solid"/>
                          <a:miter lim="800000"/>
                          <a:tailEnd type="triangle"/>
                        </a:ln>
                        <a:effectLst/>
                      </p:spPr>
                    </p:cxnSp>
                    <p:cxnSp>
                      <p:nvCxnSpPr>
                        <p:cNvPr id="65" name="直線矢印コネクタ 64">
                          <a:extLst>
                            <a:ext uri="{FF2B5EF4-FFF2-40B4-BE49-F238E27FC236}">
                              <a16:creationId xmlns:a16="http://schemas.microsoft.com/office/drawing/2014/main" id="{E5CBAAE0-0AB2-79B3-119F-B3ED1AD7DB57}"/>
                            </a:ext>
                          </a:extLst>
                        </p:cNvPr>
                        <p:cNvCxnSpPr>
                          <a:cxnSpLocks/>
                          <a:stCxn id="74" idx="0"/>
                          <a:endCxn id="69" idx="2"/>
                        </p:cNvCxnSpPr>
                        <p:nvPr/>
                      </p:nvCxnSpPr>
                      <p:spPr>
                        <a:xfrm flipV="1">
                          <a:off x="8375178" y="4390225"/>
                          <a:ext cx="1" cy="384279"/>
                        </a:xfrm>
                        <a:prstGeom prst="straightConnector1">
                          <a:avLst/>
                        </a:prstGeom>
                        <a:noFill/>
                        <a:ln w="12700" cap="flat" cmpd="sng" algn="ctr">
                          <a:solidFill>
                            <a:sysClr val="windowText" lastClr="000000"/>
                          </a:solidFill>
                          <a:prstDash val="solid"/>
                          <a:miter lim="800000"/>
                          <a:tailEnd type="triangle"/>
                        </a:ln>
                        <a:effectLst/>
                      </p:spPr>
                    </p:cxnSp>
                  </p:grpSp>
                  <mc:AlternateContent xmlns:mc="http://schemas.openxmlformats.org/markup-compatibility/2006" xmlns:a14="http://schemas.microsoft.com/office/drawing/2010/main">
                    <mc:Choice Requires="a14">
                      <p:sp>
                        <p:nvSpPr>
                          <p:cNvPr id="17" name="四角形: 角を丸くする 16">
                            <a:extLst>
                              <a:ext uri="{FF2B5EF4-FFF2-40B4-BE49-F238E27FC236}">
                                <a16:creationId xmlns:a16="http://schemas.microsoft.com/office/drawing/2014/main" id="{693DB09A-C0EB-D523-2102-F77C451F8AE8}"/>
                              </a:ext>
                            </a:extLst>
                          </p:cNvPr>
                          <p:cNvSpPr/>
                          <p:nvPr/>
                        </p:nvSpPr>
                        <p:spPr>
                          <a:xfrm>
                            <a:off x="1257305" y="5024585"/>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49" name="四角形: 角を丸くする 148">
                            <a:extLst>
                              <a:ext uri="{FF2B5EF4-FFF2-40B4-BE49-F238E27FC236}">
                                <a16:creationId xmlns:a16="http://schemas.microsoft.com/office/drawing/2014/main" id="{24DC419D-918B-31FD-DF8E-F6DBBA2680CD}"/>
                              </a:ext>
                            </a:extLst>
                          </p:cNvPr>
                          <p:cNvSpPr>
                            <a:spLocks noRot="1" noChangeAspect="1" noMove="1" noResize="1" noEditPoints="1" noAdjustHandles="1" noChangeArrowheads="1" noChangeShapeType="1" noTextEdit="1"/>
                          </p:cNvSpPr>
                          <p:nvPr/>
                        </p:nvSpPr>
                        <p:spPr>
                          <a:xfrm>
                            <a:off x="1257305" y="5024585"/>
                            <a:ext cx="560795" cy="431799"/>
                          </a:xfrm>
                          <a:prstGeom prst="roundRect">
                            <a:avLst/>
                          </a:prstGeom>
                          <a:blipFill>
                            <a:blip r:embed="rId9"/>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四角形: 角を丸くする 17">
                            <a:extLst>
                              <a:ext uri="{FF2B5EF4-FFF2-40B4-BE49-F238E27FC236}">
                                <a16:creationId xmlns:a16="http://schemas.microsoft.com/office/drawing/2014/main" id="{6B6E0CED-9A0D-9D54-1602-850ECD688CC3}"/>
                              </a:ext>
                            </a:extLst>
                          </p:cNvPr>
                          <p:cNvSpPr/>
                          <p:nvPr/>
                        </p:nvSpPr>
                        <p:spPr>
                          <a:xfrm>
                            <a:off x="2385902" y="5021643"/>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𝑙</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50" name="四角形: 角を丸くする 149">
                            <a:extLst>
                              <a:ext uri="{FF2B5EF4-FFF2-40B4-BE49-F238E27FC236}">
                                <a16:creationId xmlns:a16="http://schemas.microsoft.com/office/drawing/2014/main" id="{472602AA-588A-22D9-6DCD-A62BABC59DAE}"/>
                              </a:ext>
                            </a:extLst>
                          </p:cNvPr>
                          <p:cNvSpPr>
                            <a:spLocks noRot="1" noChangeAspect="1" noMove="1" noResize="1" noEditPoints="1" noAdjustHandles="1" noChangeArrowheads="1" noChangeShapeType="1" noTextEdit="1"/>
                          </p:cNvSpPr>
                          <p:nvPr/>
                        </p:nvSpPr>
                        <p:spPr>
                          <a:xfrm>
                            <a:off x="2385902" y="5021643"/>
                            <a:ext cx="560795" cy="431799"/>
                          </a:xfrm>
                          <a:prstGeom prst="roundRect">
                            <a:avLst/>
                          </a:prstGeom>
                          <a:blipFill>
                            <a:blip r:embed="rId10"/>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四角形: 角を丸くする 18">
                            <a:extLst>
                              <a:ext uri="{FF2B5EF4-FFF2-40B4-BE49-F238E27FC236}">
                                <a16:creationId xmlns:a16="http://schemas.microsoft.com/office/drawing/2014/main" id="{F77D6A25-EB06-C50C-9778-CE42612BD1EA}"/>
                              </a:ext>
                            </a:extLst>
                          </p:cNvPr>
                          <p:cNvSpPr/>
                          <p:nvPr/>
                        </p:nvSpPr>
                        <p:spPr>
                          <a:xfrm>
                            <a:off x="3755110" y="5021641"/>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51" name="四角形: 角を丸くする 150">
                            <a:extLst>
                              <a:ext uri="{FF2B5EF4-FFF2-40B4-BE49-F238E27FC236}">
                                <a16:creationId xmlns:a16="http://schemas.microsoft.com/office/drawing/2014/main" id="{94AF9C95-FA83-5376-0408-2535D55488AC}"/>
                              </a:ext>
                            </a:extLst>
                          </p:cNvPr>
                          <p:cNvSpPr>
                            <a:spLocks noRot="1" noChangeAspect="1" noMove="1" noResize="1" noEditPoints="1" noAdjustHandles="1" noChangeArrowheads="1" noChangeShapeType="1" noTextEdit="1"/>
                          </p:cNvSpPr>
                          <p:nvPr/>
                        </p:nvSpPr>
                        <p:spPr>
                          <a:xfrm>
                            <a:off x="3755110" y="5021641"/>
                            <a:ext cx="560795" cy="431799"/>
                          </a:xfrm>
                          <a:prstGeom prst="roundRect">
                            <a:avLst/>
                          </a:prstGeom>
                          <a:blipFill>
                            <a:blip r:embed="rId11"/>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四角形: 角を丸くする 19">
                            <a:extLst>
                              <a:ext uri="{FF2B5EF4-FFF2-40B4-BE49-F238E27FC236}">
                                <a16:creationId xmlns:a16="http://schemas.microsoft.com/office/drawing/2014/main" id="{A8BBCE98-AD2B-A017-6F41-A0465C98F761}"/>
                              </a:ext>
                            </a:extLst>
                          </p:cNvPr>
                          <p:cNvSpPr/>
                          <p:nvPr/>
                        </p:nvSpPr>
                        <p:spPr>
                          <a:xfrm>
                            <a:off x="6257313" y="5022137"/>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52" name="四角形: 角を丸くする 151">
                            <a:extLst>
                              <a:ext uri="{FF2B5EF4-FFF2-40B4-BE49-F238E27FC236}">
                                <a16:creationId xmlns:a16="http://schemas.microsoft.com/office/drawing/2014/main" id="{407D0C5D-EA6A-5C0E-8A25-1B5C2F7E59F7}"/>
                              </a:ext>
                            </a:extLst>
                          </p:cNvPr>
                          <p:cNvSpPr>
                            <a:spLocks noRot="1" noChangeAspect="1" noMove="1" noResize="1" noEditPoints="1" noAdjustHandles="1" noChangeArrowheads="1" noChangeShapeType="1" noTextEdit="1"/>
                          </p:cNvSpPr>
                          <p:nvPr/>
                        </p:nvSpPr>
                        <p:spPr>
                          <a:xfrm>
                            <a:off x="6257313" y="5022137"/>
                            <a:ext cx="560795" cy="431799"/>
                          </a:xfrm>
                          <a:prstGeom prst="roundRect">
                            <a:avLst/>
                          </a:prstGeom>
                          <a:blipFill>
                            <a:blip r:embed="rId12"/>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四角形: 角を丸くする 20">
                            <a:extLst>
                              <a:ext uri="{FF2B5EF4-FFF2-40B4-BE49-F238E27FC236}">
                                <a16:creationId xmlns:a16="http://schemas.microsoft.com/office/drawing/2014/main" id="{2C7BDFA4-F258-4F6D-160A-587900D06B0F}"/>
                              </a:ext>
                            </a:extLst>
                          </p:cNvPr>
                          <p:cNvSpPr/>
                          <p:nvPr/>
                        </p:nvSpPr>
                        <p:spPr>
                          <a:xfrm>
                            <a:off x="4886957" y="5021641"/>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𝑚</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53" name="四角形: 角を丸くする 152">
                            <a:extLst>
                              <a:ext uri="{FF2B5EF4-FFF2-40B4-BE49-F238E27FC236}">
                                <a16:creationId xmlns:a16="http://schemas.microsoft.com/office/drawing/2014/main" id="{FC59E0F7-34FF-C08C-81DB-64F2D29D8713}"/>
                              </a:ext>
                            </a:extLst>
                          </p:cNvPr>
                          <p:cNvSpPr>
                            <a:spLocks noRot="1" noChangeAspect="1" noMove="1" noResize="1" noEditPoints="1" noAdjustHandles="1" noChangeArrowheads="1" noChangeShapeType="1" noTextEdit="1"/>
                          </p:cNvSpPr>
                          <p:nvPr/>
                        </p:nvSpPr>
                        <p:spPr>
                          <a:xfrm>
                            <a:off x="4886957" y="5021641"/>
                            <a:ext cx="560795" cy="431799"/>
                          </a:xfrm>
                          <a:prstGeom prst="roundRect">
                            <a:avLst/>
                          </a:prstGeom>
                          <a:blipFill>
                            <a:blip r:embed="rId13"/>
                            <a:stretch>
                              <a:fillRect l="-7447"/>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四角形: 角を丸くする 21">
                            <a:extLst>
                              <a:ext uri="{FF2B5EF4-FFF2-40B4-BE49-F238E27FC236}">
                                <a16:creationId xmlns:a16="http://schemas.microsoft.com/office/drawing/2014/main" id="{7C2F71C5-663E-8396-0457-8E2883622BEE}"/>
                              </a:ext>
                            </a:extLst>
                          </p:cNvPr>
                          <p:cNvSpPr/>
                          <p:nvPr/>
                        </p:nvSpPr>
                        <p:spPr>
                          <a:xfrm>
                            <a:off x="7389160" y="5021641"/>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𝑛</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54" name="四角形: 角を丸くする 153">
                            <a:extLst>
                              <a:ext uri="{FF2B5EF4-FFF2-40B4-BE49-F238E27FC236}">
                                <a16:creationId xmlns:a16="http://schemas.microsoft.com/office/drawing/2014/main" id="{CC9BCF02-CC57-1618-9679-4E52DB220D1B}"/>
                              </a:ext>
                            </a:extLst>
                          </p:cNvPr>
                          <p:cNvSpPr>
                            <a:spLocks noRot="1" noChangeAspect="1" noMove="1" noResize="1" noEditPoints="1" noAdjustHandles="1" noChangeArrowheads="1" noChangeShapeType="1" noTextEdit="1"/>
                          </p:cNvSpPr>
                          <p:nvPr/>
                        </p:nvSpPr>
                        <p:spPr>
                          <a:xfrm>
                            <a:off x="7389160" y="5021641"/>
                            <a:ext cx="560795" cy="431799"/>
                          </a:xfrm>
                          <a:prstGeom prst="roundRect">
                            <a:avLst/>
                          </a:prstGeom>
                          <a:blipFill>
                            <a:blip r:embed="rId14"/>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四角形: 角を丸くする 22">
                            <a:extLst>
                              <a:ext uri="{FF2B5EF4-FFF2-40B4-BE49-F238E27FC236}">
                                <a16:creationId xmlns:a16="http://schemas.microsoft.com/office/drawing/2014/main" id="{1A51869A-3965-58E2-D50F-3A815326A553}"/>
                              </a:ext>
                            </a:extLst>
                          </p:cNvPr>
                          <p:cNvSpPr/>
                          <p:nvPr/>
                        </p:nvSpPr>
                        <p:spPr>
                          <a:xfrm>
                            <a:off x="2385904" y="4195720"/>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3" name="四角形: 角を丸くする 22">
                            <a:extLst>
                              <a:ext uri="{FF2B5EF4-FFF2-40B4-BE49-F238E27FC236}">
                                <a16:creationId xmlns:a16="http://schemas.microsoft.com/office/drawing/2014/main" id="{69152211-99C6-7DB2-8F61-05F8FAE8A200}"/>
                              </a:ext>
                            </a:extLst>
                          </p:cNvPr>
                          <p:cNvSpPr>
                            <a:spLocks noRot="1" noChangeAspect="1" noMove="1" noResize="1" noEditPoints="1" noAdjustHandles="1" noChangeArrowheads="1" noChangeShapeType="1" noTextEdit="1"/>
                          </p:cNvSpPr>
                          <p:nvPr/>
                        </p:nvSpPr>
                        <p:spPr>
                          <a:xfrm>
                            <a:off x="2385904" y="4195720"/>
                            <a:ext cx="560793" cy="431799"/>
                          </a:xfrm>
                          <a:prstGeom prst="roundRect">
                            <a:avLst/>
                          </a:prstGeom>
                          <a:blipFill>
                            <a:blip r:embed="rId1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四角形: 角を丸くする 23">
                            <a:extLst>
                              <a:ext uri="{FF2B5EF4-FFF2-40B4-BE49-F238E27FC236}">
                                <a16:creationId xmlns:a16="http://schemas.microsoft.com/office/drawing/2014/main" id="{5107AD11-BEF6-C2CE-422D-30C5A71FFC51}"/>
                              </a:ext>
                            </a:extLst>
                          </p:cNvPr>
                          <p:cNvSpPr/>
                          <p:nvPr/>
                        </p:nvSpPr>
                        <p:spPr>
                          <a:xfrm>
                            <a:off x="375511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4" name="四角形: 角を丸くする 23">
                            <a:extLst>
                              <a:ext uri="{FF2B5EF4-FFF2-40B4-BE49-F238E27FC236}">
                                <a16:creationId xmlns:a16="http://schemas.microsoft.com/office/drawing/2014/main" id="{05D5DA45-7362-582D-9BF8-6684856CDB11}"/>
                              </a:ext>
                            </a:extLst>
                          </p:cNvPr>
                          <p:cNvSpPr>
                            <a:spLocks noRot="1" noChangeAspect="1" noMove="1" noResize="1" noEditPoints="1" noAdjustHandles="1" noChangeArrowheads="1" noChangeShapeType="1" noTextEdit="1"/>
                          </p:cNvSpPr>
                          <p:nvPr/>
                        </p:nvSpPr>
                        <p:spPr>
                          <a:xfrm>
                            <a:off x="3755112" y="4195344"/>
                            <a:ext cx="560793" cy="431799"/>
                          </a:xfrm>
                          <a:prstGeom prst="roundRect">
                            <a:avLst/>
                          </a:prstGeom>
                          <a:blipFill>
                            <a:blip r:embed="rId1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四角形: 角を丸くする 24">
                            <a:extLst>
                              <a:ext uri="{FF2B5EF4-FFF2-40B4-BE49-F238E27FC236}">
                                <a16:creationId xmlns:a16="http://schemas.microsoft.com/office/drawing/2014/main" id="{D8C96732-0BA6-FEEC-3BC6-1E6DC52352EA}"/>
                              </a:ext>
                            </a:extLst>
                          </p:cNvPr>
                          <p:cNvSpPr/>
                          <p:nvPr/>
                        </p:nvSpPr>
                        <p:spPr>
                          <a:xfrm>
                            <a:off x="4884864"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5" name="四角形: 角を丸くする 24">
                            <a:extLst>
                              <a:ext uri="{FF2B5EF4-FFF2-40B4-BE49-F238E27FC236}">
                                <a16:creationId xmlns:a16="http://schemas.microsoft.com/office/drawing/2014/main" id="{835D643E-2AC1-C16F-4CA5-2A997634FA97}"/>
                              </a:ext>
                            </a:extLst>
                          </p:cNvPr>
                          <p:cNvSpPr>
                            <a:spLocks noRot="1" noChangeAspect="1" noMove="1" noResize="1" noEditPoints="1" noAdjustHandles="1" noChangeArrowheads="1" noChangeShapeType="1" noTextEdit="1"/>
                          </p:cNvSpPr>
                          <p:nvPr/>
                        </p:nvSpPr>
                        <p:spPr>
                          <a:xfrm>
                            <a:off x="4884864" y="4195344"/>
                            <a:ext cx="560793" cy="431799"/>
                          </a:xfrm>
                          <a:prstGeom prst="roundRect">
                            <a:avLst/>
                          </a:prstGeom>
                          <a:blipFill>
                            <a:blip r:embed="rId1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四角形: 角を丸くする 25">
                            <a:extLst>
                              <a:ext uri="{FF2B5EF4-FFF2-40B4-BE49-F238E27FC236}">
                                <a16:creationId xmlns:a16="http://schemas.microsoft.com/office/drawing/2014/main" id="{33D98B87-A828-10E1-C6D3-B569E7C050EA}"/>
                              </a:ext>
                            </a:extLst>
                          </p:cNvPr>
                          <p:cNvSpPr/>
                          <p:nvPr/>
                        </p:nvSpPr>
                        <p:spPr>
                          <a:xfrm>
                            <a:off x="6257313"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6" name="四角形: 角を丸くする 25">
                            <a:extLst>
                              <a:ext uri="{FF2B5EF4-FFF2-40B4-BE49-F238E27FC236}">
                                <a16:creationId xmlns:a16="http://schemas.microsoft.com/office/drawing/2014/main" id="{BF810D53-8DF5-9A50-6609-F157E4C851C7}"/>
                              </a:ext>
                            </a:extLst>
                          </p:cNvPr>
                          <p:cNvSpPr>
                            <a:spLocks noRot="1" noChangeAspect="1" noMove="1" noResize="1" noEditPoints="1" noAdjustHandles="1" noChangeArrowheads="1" noChangeShapeType="1" noTextEdit="1"/>
                          </p:cNvSpPr>
                          <p:nvPr/>
                        </p:nvSpPr>
                        <p:spPr>
                          <a:xfrm>
                            <a:off x="6257313" y="4195344"/>
                            <a:ext cx="560793" cy="431799"/>
                          </a:xfrm>
                          <a:prstGeom prst="roundRect">
                            <a:avLst/>
                          </a:prstGeom>
                          <a:blipFill>
                            <a:blip r:embed="rId1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四角形: 角を丸くする 26">
                            <a:extLst>
                              <a:ext uri="{FF2B5EF4-FFF2-40B4-BE49-F238E27FC236}">
                                <a16:creationId xmlns:a16="http://schemas.microsoft.com/office/drawing/2014/main" id="{2CA1047B-CC7D-D297-8FFD-54DD0FF57E61}"/>
                              </a:ext>
                            </a:extLst>
                          </p:cNvPr>
                          <p:cNvSpPr/>
                          <p:nvPr/>
                        </p:nvSpPr>
                        <p:spPr>
                          <a:xfrm>
                            <a:off x="739209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7" name="四角形: 角を丸くする 26">
                            <a:extLst>
                              <a:ext uri="{FF2B5EF4-FFF2-40B4-BE49-F238E27FC236}">
                                <a16:creationId xmlns:a16="http://schemas.microsoft.com/office/drawing/2014/main" id="{6677A185-EADD-636E-9DAB-3C55B226C185}"/>
                              </a:ext>
                            </a:extLst>
                          </p:cNvPr>
                          <p:cNvSpPr>
                            <a:spLocks noRot="1" noChangeAspect="1" noMove="1" noResize="1" noEditPoints="1" noAdjustHandles="1" noChangeArrowheads="1" noChangeShapeType="1" noTextEdit="1"/>
                          </p:cNvSpPr>
                          <p:nvPr/>
                        </p:nvSpPr>
                        <p:spPr>
                          <a:xfrm>
                            <a:off x="7392092" y="4195344"/>
                            <a:ext cx="560793" cy="431799"/>
                          </a:xfrm>
                          <a:prstGeom prst="roundRect">
                            <a:avLst/>
                          </a:prstGeom>
                          <a:blipFill>
                            <a:blip r:embed="rId19"/>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cxnSp>
                    <p:nvCxnSpPr>
                      <p:cNvPr id="28" name="直線矢印コネクタ 27">
                        <a:extLst>
                          <a:ext uri="{FF2B5EF4-FFF2-40B4-BE49-F238E27FC236}">
                            <a16:creationId xmlns:a16="http://schemas.microsoft.com/office/drawing/2014/main" id="{A65FEB4B-AD01-F507-BC0A-96744FF57D24}"/>
                          </a:ext>
                        </a:extLst>
                      </p:cNvPr>
                      <p:cNvCxnSpPr>
                        <a:cxnSpLocks/>
                        <a:stCxn id="18" idx="0"/>
                        <a:endCxn id="23" idx="2"/>
                      </p:cNvCxnSpPr>
                      <p:nvPr/>
                    </p:nvCxnSpPr>
                    <p:spPr>
                      <a:xfrm flipV="1">
                        <a:off x="2666300" y="4627519"/>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29" name="直線矢印コネクタ 28">
                        <a:extLst>
                          <a:ext uri="{FF2B5EF4-FFF2-40B4-BE49-F238E27FC236}">
                            <a16:creationId xmlns:a16="http://schemas.microsoft.com/office/drawing/2014/main" id="{6E3D7B5D-E1F2-E61D-195D-749A486EB941}"/>
                          </a:ext>
                        </a:extLst>
                      </p:cNvPr>
                      <p:cNvCxnSpPr>
                        <a:cxnSpLocks/>
                        <a:stCxn id="21" idx="0"/>
                        <a:endCxn id="25" idx="2"/>
                      </p:cNvCxnSpPr>
                      <p:nvPr/>
                    </p:nvCxnSpPr>
                    <p:spPr>
                      <a:xfrm flipH="1" flipV="1">
                        <a:off x="5165261" y="4627143"/>
                        <a:ext cx="2094"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30" name="直線矢印コネクタ 29">
                        <a:extLst>
                          <a:ext uri="{FF2B5EF4-FFF2-40B4-BE49-F238E27FC236}">
                            <a16:creationId xmlns:a16="http://schemas.microsoft.com/office/drawing/2014/main" id="{4EB100CA-8C11-5100-29E4-A6A59754B72E}"/>
                          </a:ext>
                        </a:extLst>
                      </p:cNvPr>
                      <p:cNvCxnSpPr>
                        <a:cxnSpLocks/>
                        <a:stCxn id="22" idx="0"/>
                        <a:endCxn id="27" idx="2"/>
                      </p:cNvCxnSpPr>
                      <p:nvPr/>
                    </p:nvCxnSpPr>
                    <p:spPr>
                      <a:xfrm flipV="1">
                        <a:off x="7669558" y="4627143"/>
                        <a:ext cx="293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31" name="直線矢印コネクタ 30">
                        <a:extLst>
                          <a:ext uri="{FF2B5EF4-FFF2-40B4-BE49-F238E27FC236}">
                            <a16:creationId xmlns:a16="http://schemas.microsoft.com/office/drawing/2014/main" id="{15F2B0EB-D27D-3749-6374-32415E607F2D}"/>
                          </a:ext>
                        </a:extLst>
                      </p:cNvPr>
                      <p:cNvCxnSpPr>
                        <a:cxnSpLocks/>
                      </p:cNvCxnSpPr>
                      <p:nvPr/>
                    </p:nvCxnSpPr>
                    <p:spPr>
                      <a:xfrm flipV="1">
                        <a:off x="2092314" y="4622220"/>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32" name="直線矢印コネクタ 31">
                        <a:extLst>
                          <a:ext uri="{FF2B5EF4-FFF2-40B4-BE49-F238E27FC236}">
                            <a16:creationId xmlns:a16="http://schemas.microsoft.com/office/drawing/2014/main" id="{3EE09BE9-83ED-F2B0-614D-6AC23ACDCE0A}"/>
                          </a:ext>
                        </a:extLst>
                      </p:cNvPr>
                      <p:cNvCxnSpPr>
                        <a:cxnSpLocks/>
                      </p:cNvCxnSpPr>
                      <p:nvPr/>
                    </p:nvCxnSpPr>
                    <p:spPr>
                      <a:xfrm flipV="1">
                        <a:off x="4593371" y="4630461"/>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33" name="直線矢印コネクタ 32">
                        <a:extLst>
                          <a:ext uri="{FF2B5EF4-FFF2-40B4-BE49-F238E27FC236}">
                            <a16:creationId xmlns:a16="http://schemas.microsoft.com/office/drawing/2014/main" id="{66F0B400-2B3D-D8B1-A2F4-634E5E86667A}"/>
                          </a:ext>
                        </a:extLst>
                      </p:cNvPr>
                      <p:cNvCxnSpPr>
                        <a:cxnSpLocks/>
                      </p:cNvCxnSpPr>
                      <p:nvPr/>
                    </p:nvCxnSpPr>
                    <p:spPr>
                      <a:xfrm flipV="1">
                        <a:off x="7102167" y="4630461"/>
                        <a:ext cx="1" cy="394124"/>
                      </a:xfrm>
                      <a:prstGeom prst="straightConnector1">
                        <a:avLst/>
                      </a:prstGeom>
                      <a:noFill/>
                      <a:ln w="12700" cap="flat" cmpd="sng" algn="ctr">
                        <a:solidFill>
                          <a:sysClr val="windowText" lastClr="000000"/>
                        </a:solidFill>
                        <a:prstDash val="solid"/>
                        <a:miter lim="800000"/>
                        <a:tailEnd type="triangle"/>
                      </a:ln>
                      <a:effectLst/>
                    </p:spPr>
                  </p:cxnSp>
                  <p:sp>
                    <p:nvSpPr>
                      <p:cNvPr id="34" name="テキスト ボックス 33">
                        <a:extLst>
                          <a:ext uri="{FF2B5EF4-FFF2-40B4-BE49-F238E27FC236}">
                            <a16:creationId xmlns:a16="http://schemas.microsoft.com/office/drawing/2014/main" id="{61D77BD4-6F57-9708-C7F1-6EF9D6A347B4}"/>
                          </a:ext>
                        </a:extLst>
                      </p:cNvPr>
                      <p:cNvSpPr txBox="1"/>
                      <p:nvPr/>
                    </p:nvSpPr>
                    <p:spPr>
                      <a:xfrm>
                        <a:off x="1899360" y="4260667"/>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5" name="テキスト ボックス 34">
                        <a:extLst>
                          <a:ext uri="{FF2B5EF4-FFF2-40B4-BE49-F238E27FC236}">
                            <a16:creationId xmlns:a16="http://schemas.microsoft.com/office/drawing/2014/main" id="{49126A15-2706-7E3D-D4CF-C05DFA74DE74}"/>
                          </a:ext>
                        </a:extLst>
                      </p:cNvPr>
                      <p:cNvSpPr txBox="1"/>
                      <p:nvPr/>
                    </p:nvSpPr>
                    <p:spPr>
                      <a:xfrm>
                        <a:off x="1899360" y="5073889"/>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6" name="テキスト ボックス 35">
                        <a:extLst>
                          <a:ext uri="{FF2B5EF4-FFF2-40B4-BE49-F238E27FC236}">
                            <a16:creationId xmlns:a16="http://schemas.microsoft.com/office/drawing/2014/main" id="{5F29B5E5-0E6D-60E9-BD6C-E9E246A13498}"/>
                          </a:ext>
                        </a:extLst>
                      </p:cNvPr>
                      <p:cNvSpPr txBox="1"/>
                      <p:nvPr/>
                    </p:nvSpPr>
                    <p:spPr>
                      <a:xfrm>
                        <a:off x="4390954" y="4252373"/>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7" name="テキスト ボックス 36">
                        <a:extLst>
                          <a:ext uri="{FF2B5EF4-FFF2-40B4-BE49-F238E27FC236}">
                            <a16:creationId xmlns:a16="http://schemas.microsoft.com/office/drawing/2014/main" id="{6E4F4B1E-8B13-8E5F-981F-DAB77C376306}"/>
                          </a:ext>
                        </a:extLst>
                      </p:cNvPr>
                      <p:cNvSpPr txBox="1"/>
                      <p:nvPr/>
                    </p:nvSpPr>
                    <p:spPr>
                      <a:xfrm>
                        <a:off x="4390954" y="5073889"/>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8" name="テキスト ボックス 37">
                        <a:extLst>
                          <a:ext uri="{FF2B5EF4-FFF2-40B4-BE49-F238E27FC236}">
                            <a16:creationId xmlns:a16="http://schemas.microsoft.com/office/drawing/2014/main" id="{C415123B-A152-0EFE-EFD1-96184A5729F7}"/>
                          </a:ext>
                        </a:extLst>
                      </p:cNvPr>
                      <p:cNvSpPr txBox="1"/>
                      <p:nvPr/>
                    </p:nvSpPr>
                    <p:spPr>
                      <a:xfrm>
                        <a:off x="6905072" y="4260667"/>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9" name="テキスト ボックス 38">
                        <a:extLst>
                          <a:ext uri="{FF2B5EF4-FFF2-40B4-BE49-F238E27FC236}">
                            <a16:creationId xmlns:a16="http://schemas.microsoft.com/office/drawing/2014/main" id="{AB670863-DDB2-66D6-1436-949BC655EF35}"/>
                          </a:ext>
                        </a:extLst>
                      </p:cNvPr>
                      <p:cNvSpPr txBox="1"/>
                      <p:nvPr/>
                    </p:nvSpPr>
                    <p:spPr>
                      <a:xfrm>
                        <a:off x="6905072" y="5086036"/>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AlternateContent xmlns:mc="http://schemas.openxmlformats.org/markup-compatibility/2006" xmlns:a14="http://schemas.microsoft.com/office/drawing/2010/main">
                    <mc:Choice Requires="a14">
                      <p:sp>
                        <p:nvSpPr>
                          <p:cNvPr id="40" name="四角形: 角を丸くする 39">
                            <a:extLst>
                              <a:ext uri="{FF2B5EF4-FFF2-40B4-BE49-F238E27FC236}">
                                <a16:creationId xmlns:a16="http://schemas.microsoft.com/office/drawing/2014/main" id="{44562921-E998-3595-C49C-8787AD845FFD}"/>
                              </a:ext>
                            </a:extLst>
                          </p:cNvPr>
                          <p:cNvSpPr/>
                          <p:nvPr/>
                        </p:nvSpPr>
                        <p:spPr>
                          <a:xfrm>
                            <a:off x="1257305" y="3050343"/>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0" name="四角形: 角を丸くする 39">
                            <a:extLst>
                              <a:ext uri="{FF2B5EF4-FFF2-40B4-BE49-F238E27FC236}">
                                <a16:creationId xmlns:a16="http://schemas.microsoft.com/office/drawing/2014/main" id="{4DE3487C-0600-7195-5580-E752074D78A1}"/>
                              </a:ext>
                            </a:extLst>
                          </p:cNvPr>
                          <p:cNvSpPr>
                            <a:spLocks noRot="1" noChangeAspect="1" noMove="1" noResize="1" noEditPoints="1" noAdjustHandles="1" noChangeArrowheads="1" noChangeShapeType="1" noTextEdit="1"/>
                          </p:cNvSpPr>
                          <p:nvPr/>
                        </p:nvSpPr>
                        <p:spPr>
                          <a:xfrm>
                            <a:off x="1257305" y="3050343"/>
                            <a:ext cx="560793" cy="431799"/>
                          </a:xfrm>
                          <a:prstGeom prst="roundRect">
                            <a:avLst/>
                          </a:prstGeom>
                          <a:blipFill>
                            <a:blip r:embed="rId20"/>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四角形: 角を丸くする 40">
                            <a:extLst>
                              <a:ext uri="{FF2B5EF4-FFF2-40B4-BE49-F238E27FC236}">
                                <a16:creationId xmlns:a16="http://schemas.microsoft.com/office/drawing/2014/main" id="{468B356D-788A-CFE2-0155-5FE2A254122D}"/>
                              </a:ext>
                            </a:extLst>
                          </p:cNvPr>
                          <p:cNvSpPr/>
                          <p:nvPr/>
                        </p:nvSpPr>
                        <p:spPr>
                          <a:xfrm>
                            <a:off x="2385904" y="3055428"/>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1" name="四角形: 角を丸くする 40">
                            <a:extLst>
                              <a:ext uri="{FF2B5EF4-FFF2-40B4-BE49-F238E27FC236}">
                                <a16:creationId xmlns:a16="http://schemas.microsoft.com/office/drawing/2014/main" id="{496DDDBE-0A27-29B5-44AB-099F8F60AD86}"/>
                              </a:ext>
                            </a:extLst>
                          </p:cNvPr>
                          <p:cNvSpPr>
                            <a:spLocks noRot="1" noChangeAspect="1" noMove="1" noResize="1" noEditPoints="1" noAdjustHandles="1" noChangeArrowheads="1" noChangeShapeType="1" noTextEdit="1"/>
                          </p:cNvSpPr>
                          <p:nvPr/>
                        </p:nvSpPr>
                        <p:spPr>
                          <a:xfrm>
                            <a:off x="2385904" y="3055428"/>
                            <a:ext cx="560793" cy="431799"/>
                          </a:xfrm>
                          <a:prstGeom prst="roundRect">
                            <a:avLst/>
                          </a:prstGeom>
                          <a:blipFill>
                            <a:blip r:embed="rId21"/>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四角形: 角を丸くする 41">
                            <a:extLst>
                              <a:ext uri="{FF2B5EF4-FFF2-40B4-BE49-F238E27FC236}">
                                <a16:creationId xmlns:a16="http://schemas.microsoft.com/office/drawing/2014/main" id="{C5FA76B3-0EC1-4247-13C4-6B85D7790112}"/>
                              </a:ext>
                            </a:extLst>
                          </p:cNvPr>
                          <p:cNvSpPr/>
                          <p:nvPr/>
                        </p:nvSpPr>
                        <p:spPr>
                          <a:xfrm>
                            <a:off x="375511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2" name="四角形: 角を丸くする 41">
                            <a:extLst>
                              <a:ext uri="{FF2B5EF4-FFF2-40B4-BE49-F238E27FC236}">
                                <a16:creationId xmlns:a16="http://schemas.microsoft.com/office/drawing/2014/main" id="{E45B1D5E-081C-32D2-8015-D1F94B472D28}"/>
                              </a:ext>
                            </a:extLst>
                          </p:cNvPr>
                          <p:cNvSpPr>
                            <a:spLocks noRot="1" noChangeAspect="1" noMove="1" noResize="1" noEditPoints="1" noAdjustHandles="1" noChangeArrowheads="1" noChangeShapeType="1" noTextEdit="1"/>
                          </p:cNvSpPr>
                          <p:nvPr/>
                        </p:nvSpPr>
                        <p:spPr>
                          <a:xfrm>
                            <a:off x="3755112" y="3055052"/>
                            <a:ext cx="560793" cy="431799"/>
                          </a:xfrm>
                          <a:prstGeom prst="roundRect">
                            <a:avLst/>
                          </a:prstGeom>
                          <a:blipFill>
                            <a:blip r:embed="rId22"/>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四角形: 角を丸くする 42">
                            <a:extLst>
                              <a:ext uri="{FF2B5EF4-FFF2-40B4-BE49-F238E27FC236}">
                                <a16:creationId xmlns:a16="http://schemas.microsoft.com/office/drawing/2014/main" id="{DEC06F0D-4E96-74BD-29AE-F3F05BB483FF}"/>
                              </a:ext>
                            </a:extLst>
                          </p:cNvPr>
                          <p:cNvSpPr/>
                          <p:nvPr/>
                        </p:nvSpPr>
                        <p:spPr>
                          <a:xfrm>
                            <a:off x="4884864"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3" name="四角形: 角を丸くする 42">
                            <a:extLst>
                              <a:ext uri="{FF2B5EF4-FFF2-40B4-BE49-F238E27FC236}">
                                <a16:creationId xmlns:a16="http://schemas.microsoft.com/office/drawing/2014/main" id="{6A17B5A8-B070-09E2-9786-89809C15A5CA}"/>
                              </a:ext>
                            </a:extLst>
                          </p:cNvPr>
                          <p:cNvSpPr>
                            <a:spLocks noRot="1" noChangeAspect="1" noMove="1" noResize="1" noEditPoints="1" noAdjustHandles="1" noChangeArrowheads="1" noChangeShapeType="1" noTextEdit="1"/>
                          </p:cNvSpPr>
                          <p:nvPr/>
                        </p:nvSpPr>
                        <p:spPr>
                          <a:xfrm>
                            <a:off x="4884864" y="3055052"/>
                            <a:ext cx="560793" cy="431799"/>
                          </a:xfrm>
                          <a:prstGeom prst="roundRect">
                            <a:avLst/>
                          </a:prstGeom>
                          <a:blipFill>
                            <a:blip r:embed="rId2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四角形: 角を丸くする 43">
                            <a:extLst>
                              <a:ext uri="{FF2B5EF4-FFF2-40B4-BE49-F238E27FC236}">
                                <a16:creationId xmlns:a16="http://schemas.microsoft.com/office/drawing/2014/main" id="{4A0E8EED-1F8D-2CE8-C039-F598C017E124}"/>
                              </a:ext>
                            </a:extLst>
                          </p:cNvPr>
                          <p:cNvSpPr/>
                          <p:nvPr/>
                        </p:nvSpPr>
                        <p:spPr>
                          <a:xfrm>
                            <a:off x="6257313"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4" name="四角形: 角を丸くする 43">
                            <a:extLst>
                              <a:ext uri="{FF2B5EF4-FFF2-40B4-BE49-F238E27FC236}">
                                <a16:creationId xmlns:a16="http://schemas.microsoft.com/office/drawing/2014/main" id="{540A4A01-A52B-8DEB-87B4-E44582B662FB}"/>
                              </a:ext>
                            </a:extLst>
                          </p:cNvPr>
                          <p:cNvSpPr>
                            <a:spLocks noRot="1" noChangeAspect="1" noMove="1" noResize="1" noEditPoints="1" noAdjustHandles="1" noChangeArrowheads="1" noChangeShapeType="1" noTextEdit="1"/>
                          </p:cNvSpPr>
                          <p:nvPr/>
                        </p:nvSpPr>
                        <p:spPr>
                          <a:xfrm>
                            <a:off x="6257313" y="3055052"/>
                            <a:ext cx="560793" cy="431799"/>
                          </a:xfrm>
                          <a:prstGeom prst="roundRect">
                            <a:avLst/>
                          </a:prstGeom>
                          <a:blipFill>
                            <a:blip r:embed="rId2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四角形: 角を丸くする 44">
                            <a:extLst>
                              <a:ext uri="{FF2B5EF4-FFF2-40B4-BE49-F238E27FC236}">
                                <a16:creationId xmlns:a16="http://schemas.microsoft.com/office/drawing/2014/main" id="{5C76F115-5AC9-669D-D8A6-896A5BB04575}"/>
                              </a:ext>
                            </a:extLst>
                          </p:cNvPr>
                          <p:cNvSpPr/>
                          <p:nvPr/>
                        </p:nvSpPr>
                        <p:spPr>
                          <a:xfrm>
                            <a:off x="739209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5" name="四角形: 角を丸くする 44">
                            <a:extLst>
                              <a:ext uri="{FF2B5EF4-FFF2-40B4-BE49-F238E27FC236}">
                                <a16:creationId xmlns:a16="http://schemas.microsoft.com/office/drawing/2014/main" id="{975765AB-0FB6-65A3-7DBE-C2C7814C32F9}"/>
                              </a:ext>
                            </a:extLst>
                          </p:cNvPr>
                          <p:cNvSpPr>
                            <a:spLocks noRot="1" noChangeAspect="1" noMove="1" noResize="1" noEditPoints="1" noAdjustHandles="1" noChangeArrowheads="1" noChangeShapeType="1" noTextEdit="1"/>
                          </p:cNvSpPr>
                          <p:nvPr/>
                        </p:nvSpPr>
                        <p:spPr>
                          <a:xfrm>
                            <a:off x="7392092" y="3055052"/>
                            <a:ext cx="560793" cy="431799"/>
                          </a:xfrm>
                          <a:prstGeom prst="roundRect">
                            <a:avLst/>
                          </a:prstGeom>
                          <a:blipFill>
                            <a:blip r:embed="rId2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CEA1CC3F-40D9-C41E-50FA-3A43A196E1EA}"/>
                          </a:ext>
                        </a:extLst>
                      </p:cNvPr>
                      <p:cNvSpPr txBox="1"/>
                      <p:nvPr/>
                    </p:nvSpPr>
                    <p:spPr>
                      <a:xfrm>
                        <a:off x="1899360" y="3120375"/>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47" name="テキスト ボックス 46">
                        <a:extLst>
                          <a:ext uri="{FF2B5EF4-FFF2-40B4-BE49-F238E27FC236}">
                            <a16:creationId xmlns:a16="http://schemas.microsoft.com/office/drawing/2014/main" id="{CC09A0A4-5389-D4DA-D144-E9FF409244F9}"/>
                          </a:ext>
                        </a:extLst>
                      </p:cNvPr>
                      <p:cNvSpPr txBox="1"/>
                      <p:nvPr/>
                    </p:nvSpPr>
                    <p:spPr>
                      <a:xfrm>
                        <a:off x="4390954" y="3112081"/>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48" name="テキスト ボックス 47">
                        <a:extLst>
                          <a:ext uri="{FF2B5EF4-FFF2-40B4-BE49-F238E27FC236}">
                            <a16:creationId xmlns:a16="http://schemas.microsoft.com/office/drawing/2014/main" id="{5FB16848-6784-415B-9756-4AB1A9A884C0}"/>
                          </a:ext>
                        </a:extLst>
                      </p:cNvPr>
                      <p:cNvSpPr txBox="1"/>
                      <p:nvPr/>
                    </p:nvSpPr>
                    <p:spPr>
                      <a:xfrm>
                        <a:off x="6905072" y="3120375"/>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AlternateContent xmlns:mc="http://schemas.openxmlformats.org/markup-compatibility/2006" xmlns:a14="http://schemas.microsoft.com/office/drawing/2010/main">
                    <mc:Choice Requires="a14">
                      <p:sp>
                        <p:nvSpPr>
                          <p:cNvPr id="49" name="四角形: 角を丸くする 48">
                            <a:extLst>
                              <a:ext uri="{FF2B5EF4-FFF2-40B4-BE49-F238E27FC236}">
                                <a16:creationId xmlns:a16="http://schemas.microsoft.com/office/drawing/2014/main" id="{75963B92-F3B0-1DD7-CA9F-E6BBF8375DD1}"/>
                              </a:ext>
                            </a:extLst>
                          </p:cNvPr>
                          <p:cNvSpPr/>
                          <p:nvPr/>
                        </p:nvSpPr>
                        <p:spPr>
                          <a:xfrm>
                            <a:off x="3001355" y="305505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9" name="四角形: 角を丸くする 48">
                            <a:extLst>
                              <a:ext uri="{FF2B5EF4-FFF2-40B4-BE49-F238E27FC236}">
                                <a16:creationId xmlns:a16="http://schemas.microsoft.com/office/drawing/2014/main" id="{71D34222-3B27-7592-2C43-F9882DAC0B1A}"/>
                              </a:ext>
                            </a:extLst>
                          </p:cNvPr>
                          <p:cNvSpPr>
                            <a:spLocks noRot="1" noChangeAspect="1" noMove="1" noResize="1" noEditPoints="1" noAdjustHandles="1" noChangeArrowheads="1" noChangeShapeType="1" noTextEdit="1"/>
                          </p:cNvSpPr>
                          <p:nvPr/>
                        </p:nvSpPr>
                        <p:spPr>
                          <a:xfrm>
                            <a:off x="3001355" y="3055052"/>
                            <a:ext cx="706346" cy="431799"/>
                          </a:xfrm>
                          <a:prstGeom prst="roundRect">
                            <a:avLst/>
                          </a:prstGeom>
                          <a:blipFill>
                            <a:blip r:embed="rId2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四角形: 角を丸くする 49">
                            <a:extLst>
                              <a:ext uri="{FF2B5EF4-FFF2-40B4-BE49-F238E27FC236}">
                                <a16:creationId xmlns:a16="http://schemas.microsoft.com/office/drawing/2014/main" id="{F6277BB7-D448-92DD-3AE3-5168DA6F74BA}"/>
                              </a:ext>
                            </a:extLst>
                          </p:cNvPr>
                          <p:cNvSpPr/>
                          <p:nvPr/>
                        </p:nvSpPr>
                        <p:spPr>
                          <a:xfrm>
                            <a:off x="5500832" y="305520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50" name="四角形: 角を丸くする 49">
                            <a:extLst>
                              <a:ext uri="{FF2B5EF4-FFF2-40B4-BE49-F238E27FC236}">
                                <a16:creationId xmlns:a16="http://schemas.microsoft.com/office/drawing/2014/main" id="{7821ED77-8BCC-CD28-ACF4-E4A80C29D7AD}"/>
                              </a:ext>
                            </a:extLst>
                          </p:cNvPr>
                          <p:cNvSpPr>
                            <a:spLocks noRot="1" noChangeAspect="1" noMove="1" noResize="1" noEditPoints="1" noAdjustHandles="1" noChangeArrowheads="1" noChangeShapeType="1" noTextEdit="1"/>
                          </p:cNvSpPr>
                          <p:nvPr/>
                        </p:nvSpPr>
                        <p:spPr>
                          <a:xfrm>
                            <a:off x="5500832" y="3055202"/>
                            <a:ext cx="706346" cy="431799"/>
                          </a:xfrm>
                          <a:prstGeom prst="roundRect">
                            <a:avLst/>
                          </a:prstGeom>
                          <a:blipFill>
                            <a:blip r:embed="rId2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四角形: 角を丸くする 50">
                            <a:extLst>
                              <a:ext uri="{FF2B5EF4-FFF2-40B4-BE49-F238E27FC236}">
                                <a16:creationId xmlns:a16="http://schemas.microsoft.com/office/drawing/2014/main" id="{A7816209-5397-E8AD-3FB2-EFA538A3EE9D}"/>
                              </a:ext>
                            </a:extLst>
                          </p:cNvPr>
                          <p:cNvSpPr/>
                          <p:nvPr/>
                        </p:nvSpPr>
                        <p:spPr>
                          <a:xfrm>
                            <a:off x="7997364" y="3050343"/>
                            <a:ext cx="708692"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51" name="四角形: 角を丸くする 50">
                            <a:extLst>
                              <a:ext uri="{FF2B5EF4-FFF2-40B4-BE49-F238E27FC236}">
                                <a16:creationId xmlns:a16="http://schemas.microsoft.com/office/drawing/2014/main" id="{D36156DA-B0E4-EFCD-5960-C8AD53689796}"/>
                              </a:ext>
                            </a:extLst>
                          </p:cNvPr>
                          <p:cNvSpPr>
                            <a:spLocks noRot="1" noChangeAspect="1" noMove="1" noResize="1" noEditPoints="1" noAdjustHandles="1" noChangeArrowheads="1" noChangeShapeType="1" noTextEdit="1"/>
                          </p:cNvSpPr>
                          <p:nvPr/>
                        </p:nvSpPr>
                        <p:spPr>
                          <a:xfrm>
                            <a:off x="7997364" y="3050343"/>
                            <a:ext cx="708692" cy="431799"/>
                          </a:xfrm>
                          <a:prstGeom prst="roundRect">
                            <a:avLst/>
                          </a:prstGeom>
                          <a:blipFill>
                            <a:blip r:embed="rId2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52" name="左中かっこ 51">
                        <a:extLst>
                          <a:ext uri="{FF2B5EF4-FFF2-40B4-BE49-F238E27FC236}">
                            <a16:creationId xmlns:a16="http://schemas.microsoft.com/office/drawing/2014/main" id="{B19CF33A-1D42-23F1-51C1-E7B7A2B9E7CC}"/>
                          </a:ext>
                        </a:extLst>
                      </p:cNvPr>
                      <p:cNvSpPr/>
                      <p:nvPr/>
                    </p:nvSpPr>
                    <p:spPr>
                      <a:xfrm rot="16200000">
                        <a:off x="2027968" y="4740322"/>
                        <a:ext cx="157247" cy="1698575"/>
                      </a:xfrm>
                      <a:prstGeom prst="leftBrace">
                        <a:avLst>
                          <a:gd name="adj1" fmla="val 52653"/>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3" name="左中かっこ 52">
                        <a:extLst>
                          <a:ext uri="{FF2B5EF4-FFF2-40B4-BE49-F238E27FC236}">
                            <a16:creationId xmlns:a16="http://schemas.microsoft.com/office/drawing/2014/main" id="{2D3263AC-D584-994F-007C-564FB91AD7E5}"/>
                          </a:ext>
                        </a:extLst>
                      </p:cNvPr>
                      <p:cNvSpPr/>
                      <p:nvPr/>
                    </p:nvSpPr>
                    <p:spPr>
                      <a:xfrm rot="16200000">
                        <a:off x="4548176" y="4709679"/>
                        <a:ext cx="157247" cy="1743377"/>
                      </a:xfrm>
                      <a:prstGeom prst="leftBrace">
                        <a:avLst>
                          <a:gd name="adj1" fmla="val 52653"/>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4" name="左中かっこ 53">
                        <a:extLst>
                          <a:ext uri="{FF2B5EF4-FFF2-40B4-BE49-F238E27FC236}">
                            <a16:creationId xmlns:a16="http://schemas.microsoft.com/office/drawing/2014/main" id="{D4793CFC-DA51-6AAA-FC02-919F0CE817F1}"/>
                          </a:ext>
                        </a:extLst>
                      </p:cNvPr>
                      <p:cNvSpPr/>
                      <p:nvPr/>
                    </p:nvSpPr>
                    <p:spPr>
                      <a:xfrm rot="16200000">
                        <a:off x="7025011" y="4735047"/>
                        <a:ext cx="157249" cy="1692643"/>
                      </a:xfrm>
                      <a:prstGeom prst="leftBrace">
                        <a:avLst>
                          <a:gd name="adj1" fmla="val 52653"/>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15" name="四角形: 角を丸くする 14">
                      <a:extLst>
                        <a:ext uri="{FF2B5EF4-FFF2-40B4-BE49-F238E27FC236}">
                          <a16:creationId xmlns:a16="http://schemas.microsoft.com/office/drawing/2014/main" id="{717BD84A-C6CC-604F-C147-FB9C233491AF}"/>
                        </a:ext>
                      </a:extLst>
                    </p:cNvPr>
                    <p:cNvSpPr/>
                    <p:nvPr/>
                  </p:nvSpPr>
                  <p:spPr>
                    <a:xfrm>
                      <a:off x="916551" y="5871727"/>
                      <a:ext cx="2486656"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caption, description</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p:txBody>
                </p:sp>
              </p:grpSp>
              <p:sp>
                <p:nvSpPr>
                  <p:cNvPr id="13" name="四角形: 角を丸くする 12">
                    <a:extLst>
                      <a:ext uri="{FF2B5EF4-FFF2-40B4-BE49-F238E27FC236}">
                        <a16:creationId xmlns:a16="http://schemas.microsoft.com/office/drawing/2014/main" id="{010E89A2-489F-4F01-C305-5761E1B347ED}"/>
                      </a:ext>
                    </a:extLst>
                  </p:cNvPr>
                  <p:cNvSpPr/>
                  <p:nvPr/>
                </p:nvSpPr>
                <p:spPr>
                  <a:xfrm>
                    <a:off x="4350500" y="5428139"/>
                    <a:ext cx="2486656"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[MASK], description</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p:txBody>
              </p:sp>
            </p:grpSp>
            <p:sp>
              <p:nvSpPr>
                <p:cNvPr id="10" name="四角形: 角を丸くする 9">
                  <a:extLst>
                    <a:ext uri="{FF2B5EF4-FFF2-40B4-BE49-F238E27FC236}">
                      <a16:creationId xmlns:a16="http://schemas.microsoft.com/office/drawing/2014/main" id="{BA7948AE-DFAC-3212-81D9-77E7BD3E42A7}"/>
                    </a:ext>
                  </a:extLst>
                </p:cNvPr>
                <p:cNvSpPr/>
                <p:nvPr/>
              </p:nvSpPr>
              <p:spPr>
                <a:xfrm>
                  <a:off x="5668200" y="849035"/>
                  <a:ext cx="2886494"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[MASK] </a:t>
                  </a:r>
                  <a:r>
                    <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rPr>
                    <a:t>⇒ </a:t>
                  </a: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predicted word</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endParaRPr>
                </a:p>
              </p:txBody>
            </p:sp>
            <p:sp>
              <p:nvSpPr>
                <p:cNvPr id="11" name="矢印: 上 10">
                  <a:extLst>
                    <a:ext uri="{FF2B5EF4-FFF2-40B4-BE49-F238E27FC236}">
                      <a16:creationId xmlns:a16="http://schemas.microsoft.com/office/drawing/2014/main" id="{F5DC2C1A-5EB1-64E6-2778-456BB1E57499}"/>
                    </a:ext>
                  </a:extLst>
                </p:cNvPr>
                <p:cNvSpPr/>
                <p:nvPr/>
              </p:nvSpPr>
              <p:spPr>
                <a:xfrm>
                  <a:off x="6917772" y="1263954"/>
                  <a:ext cx="387350" cy="630613"/>
                </a:xfrm>
                <a:prstGeom prst="upArrow">
                  <a:avLst>
                    <a:gd name="adj1" fmla="val 36885"/>
                    <a:gd name="adj2" fmla="val 66394"/>
                  </a:avLst>
                </a:prstGeom>
                <a:solidFill>
                  <a:srgbClr val="FF0000"/>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7" name="四角形: 角を丸くする 6">
                <a:extLst>
                  <a:ext uri="{FF2B5EF4-FFF2-40B4-BE49-F238E27FC236}">
                    <a16:creationId xmlns:a16="http://schemas.microsoft.com/office/drawing/2014/main" id="{D3074E9A-715D-B003-0782-2BC63962EC8B}"/>
                  </a:ext>
                </a:extLst>
              </p:cNvPr>
              <p:cNvSpPr/>
              <p:nvPr/>
            </p:nvSpPr>
            <p:spPr>
              <a:xfrm>
                <a:off x="7498757" y="5428138"/>
                <a:ext cx="1038536"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[MASK]</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游ゴシック" panose="020B0400000000000000" pitchFamily="50" charset="-128"/>
                  <a:cs typeface="+mn-cs"/>
                </a:endParaRPr>
              </a:p>
            </p:txBody>
          </p:sp>
          <p:sp>
            <p:nvSpPr>
              <p:cNvPr id="8" name="矢印: 上 7">
                <a:extLst>
                  <a:ext uri="{FF2B5EF4-FFF2-40B4-BE49-F238E27FC236}">
                    <a16:creationId xmlns:a16="http://schemas.microsoft.com/office/drawing/2014/main" id="{178BF5C1-B1D1-3104-3FE1-9E531A207ACC}"/>
                  </a:ext>
                </a:extLst>
              </p:cNvPr>
              <p:cNvSpPr/>
              <p:nvPr/>
            </p:nvSpPr>
            <p:spPr>
              <a:xfrm>
                <a:off x="6879148" y="4991634"/>
                <a:ext cx="529062" cy="363173"/>
              </a:xfrm>
              <a:prstGeom prst="upArrow">
                <a:avLst/>
              </a:prstGeom>
              <a:solidFill>
                <a:srgbClr val="E7E6E6">
                  <a:lumMod val="75000"/>
                </a:srgbClr>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5" name="テキスト ボックス 4">
              <a:extLst>
                <a:ext uri="{FF2B5EF4-FFF2-40B4-BE49-F238E27FC236}">
                  <a16:creationId xmlns:a16="http://schemas.microsoft.com/office/drawing/2014/main" id="{0572CE9D-2A96-D90F-EFB3-05B76C2D0A46}"/>
                </a:ext>
              </a:extLst>
            </p:cNvPr>
            <p:cNvSpPr txBox="1"/>
            <p:nvPr/>
          </p:nvSpPr>
          <p:spPr>
            <a:xfrm>
              <a:off x="6857002" y="5510006"/>
              <a:ext cx="529061" cy="523220"/>
            </a:xfrm>
            <a:prstGeom prst="rect">
              <a:avLst/>
            </a:prstGeom>
            <a:noFill/>
          </p:spPr>
          <p:txBody>
            <a:bodyPr wrap="square">
              <a:spAutoFit/>
            </a:bodyPr>
            <a:lstStyle/>
            <a:p>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or</a:t>
              </a:r>
              <a:endParaRPr lang="ja-JP" altLang="en-US" dirty="0"/>
            </a:p>
          </p:txBody>
        </p:sp>
      </p:grpSp>
    </p:spTree>
    <p:extLst>
      <p:ext uri="{BB962C8B-B14F-4D97-AF65-F5344CB8AC3E}">
        <p14:creationId xmlns:p14="http://schemas.microsoft.com/office/powerpoint/2010/main" val="3929745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EF962-CA5F-F195-FB49-032FB5C5B756}"/>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6DBB178-6D16-A780-2D8F-9A244D79603E}"/>
              </a:ext>
            </a:extLst>
          </p:cNvPr>
          <p:cNvSpPr>
            <a:spLocks noGrp="1"/>
          </p:cNvSpPr>
          <p:nvPr>
            <p:ph type="sldNum" sz="quarter" idx="12"/>
          </p:nvPr>
        </p:nvSpPr>
        <p:spPr/>
        <p:txBody>
          <a:bodyPr/>
          <a:lstStyle/>
          <a:p>
            <a:fld id="{B67975F5-DE1D-4BC9-B096-95CE2BC3E8B5}" type="slidenum">
              <a:rPr kumimoji="1" lang="ja-JP" altLang="en-US" smtClean="0"/>
              <a:pPr/>
              <a:t>22</a:t>
            </a:fld>
            <a:endParaRPr kumimoji="1" lang="ja-JP" altLang="en-US" dirty="0"/>
          </a:p>
        </p:txBody>
      </p:sp>
      <p:sp>
        <p:nvSpPr>
          <p:cNvPr id="88" name="テキスト ボックス 87">
            <a:extLst>
              <a:ext uri="{FF2B5EF4-FFF2-40B4-BE49-F238E27FC236}">
                <a16:creationId xmlns:a16="http://schemas.microsoft.com/office/drawing/2014/main" id="{802C713C-E7BB-85B4-C9C2-0D6E99E67C74}"/>
              </a:ext>
            </a:extLst>
          </p:cNvPr>
          <p:cNvSpPr txBox="1"/>
          <p:nvPr/>
        </p:nvSpPr>
        <p:spPr>
          <a:xfrm>
            <a:off x="9804683" y="3037097"/>
            <a:ext cx="1504949"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実験 </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2)</a:t>
            </a:r>
            <a:endPar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132" name="テキスト ボックス 131">
            <a:extLst>
              <a:ext uri="{FF2B5EF4-FFF2-40B4-BE49-F238E27FC236}">
                <a16:creationId xmlns:a16="http://schemas.microsoft.com/office/drawing/2014/main" id="{B91CF083-A4D4-ACD2-02FF-17CCF615440C}"/>
              </a:ext>
            </a:extLst>
          </p:cNvPr>
          <p:cNvSpPr txBox="1"/>
          <p:nvPr/>
        </p:nvSpPr>
        <p:spPr>
          <a:xfrm>
            <a:off x="9804683" y="1768743"/>
            <a:ext cx="1504949"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実験 </a:t>
            </a:r>
            <a:r>
              <a:rPr lang="en-US" altLang="ja-JP" sz="2800" dirty="0">
                <a:solidFill>
                  <a:prstClr val="black"/>
                </a:solidFill>
                <a:latin typeface="ＭＳ Ｐゴシック" panose="020B0600070205080204" pitchFamily="50" charset="-128"/>
                <a:ea typeface="ＭＳ Ｐゴシック" panose="020B0600070205080204" pitchFamily="50" charset="-128"/>
              </a:rPr>
              <a:t>1</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133" name="タイトル 1">
            <a:extLst>
              <a:ext uri="{FF2B5EF4-FFF2-40B4-BE49-F238E27FC236}">
                <a16:creationId xmlns:a16="http://schemas.microsoft.com/office/drawing/2014/main" id="{5EFB1812-FA95-35C3-A42A-4B799E332FC6}"/>
              </a:ext>
            </a:extLst>
          </p:cNvPr>
          <p:cNvSpPr txBox="1">
            <a:spLocks/>
          </p:cNvSpPr>
          <p:nvPr/>
        </p:nvSpPr>
        <p:spPr>
          <a:xfrm>
            <a:off x="80927" y="68956"/>
            <a:ext cx="2401923" cy="75888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提案手法</a:t>
            </a:r>
            <a:endParaRPr lang="en-US" altLang="ja-JP" sz="4000" dirty="0">
              <a:latin typeface="ＭＳ Ｐゴシック" panose="020B0600070205080204" pitchFamily="50" charset="-128"/>
              <a:ea typeface="ＭＳ Ｐゴシック" panose="020B0600070205080204" pitchFamily="50" charset="-128"/>
            </a:endParaRPr>
          </a:p>
        </p:txBody>
      </p:sp>
      <p:sp>
        <p:nvSpPr>
          <p:cNvPr id="135" name="テキスト ボックス 134">
            <a:extLst>
              <a:ext uri="{FF2B5EF4-FFF2-40B4-BE49-F238E27FC236}">
                <a16:creationId xmlns:a16="http://schemas.microsoft.com/office/drawing/2014/main" id="{BADD4555-C615-8E88-B6E7-2C3522B3BEE4}"/>
              </a:ext>
            </a:extLst>
          </p:cNvPr>
          <p:cNvSpPr txBox="1"/>
          <p:nvPr/>
        </p:nvSpPr>
        <p:spPr>
          <a:xfrm>
            <a:off x="80384" y="694252"/>
            <a:ext cx="5812416" cy="523220"/>
          </a:xfrm>
          <a:prstGeom prst="rect">
            <a:avLst/>
          </a:prstGeom>
          <a:noFill/>
        </p:spPr>
        <p:txBody>
          <a:bodyPr wrap="square">
            <a:spAutoFit/>
          </a:bodyPr>
          <a:lstStyle/>
          <a:p>
            <a:pPr marL="571500" marR="0" lvl="0" indent="-571500" algn="l" defTabSz="4572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BERT </a:t>
            </a:r>
            <a:r>
              <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 </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MLM </a:t>
            </a:r>
            <a:r>
              <a:rPr lang="ja-JP" altLang="en-US" sz="2800" dirty="0">
                <a:solidFill>
                  <a:prstClr val="black"/>
                </a:solidFill>
                <a:latin typeface="ＭＳ Ｐゴシック" panose="020B0600070205080204" pitchFamily="50" charset="-128"/>
                <a:ea typeface="ＭＳ Ｐゴシック" panose="020B0600070205080204" pitchFamily="50" charset="-128"/>
              </a:rPr>
              <a:t>による</a:t>
            </a:r>
            <a:r>
              <a:rPr kumimoji="0"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fine-tuning</a:t>
            </a:r>
            <a:endParaRPr kumimoji="0"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242" name="左中かっこ 241">
            <a:extLst>
              <a:ext uri="{FF2B5EF4-FFF2-40B4-BE49-F238E27FC236}">
                <a16:creationId xmlns:a16="http://schemas.microsoft.com/office/drawing/2014/main" id="{860F9F01-6D15-6FC2-60AC-5DF92D9122FD}"/>
              </a:ext>
            </a:extLst>
          </p:cNvPr>
          <p:cNvSpPr/>
          <p:nvPr/>
        </p:nvSpPr>
        <p:spPr>
          <a:xfrm rot="16200000">
            <a:off x="4491092" y="957777"/>
            <a:ext cx="197435" cy="8207616"/>
          </a:xfrm>
          <a:prstGeom prst="leftBrace">
            <a:avLst>
              <a:gd name="adj1" fmla="val 192777"/>
              <a:gd name="adj2" fmla="val 13483"/>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44" name="テキスト ボックス 243">
            <a:extLst>
              <a:ext uri="{FF2B5EF4-FFF2-40B4-BE49-F238E27FC236}">
                <a16:creationId xmlns:a16="http://schemas.microsoft.com/office/drawing/2014/main" id="{928EF55D-E4D9-50E2-8DAD-A1B7032CCAD9}"/>
              </a:ext>
            </a:extLst>
          </p:cNvPr>
          <p:cNvSpPr txBox="1"/>
          <p:nvPr/>
        </p:nvSpPr>
        <p:spPr>
          <a:xfrm>
            <a:off x="915852" y="5185486"/>
            <a:ext cx="7592573" cy="46166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
                <a:prstClr val="black"/>
              </a:buClr>
              <a:buSzTx/>
              <a:tabLst/>
              <a:defRPr/>
            </a:pP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15% </a:t>
            </a: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のうち</a:t>
            </a: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80% : [MASK]</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10%</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ランダム</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10%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そのまま</a:t>
            </a:r>
            <a:endParaRPr lang="ja-JP" altLang="en-US" dirty="0"/>
          </a:p>
        </p:txBody>
      </p:sp>
      <p:cxnSp>
        <p:nvCxnSpPr>
          <p:cNvPr id="246" name="コネクタ: カギ線 245">
            <a:extLst>
              <a:ext uri="{FF2B5EF4-FFF2-40B4-BE49-F238E27FC236}">
                <a16:creationId xmlns:a16="http://schemas.microsoft.com/office/drawing/2014/main" id="{ECA749DD-8C21-EB46-C8F4-47762AEC3350}"/>
              </a:ext>
            </a:extLst>
          </p:cNvPr>
          <p:cNvCxnSpPr>
            <a:cxnSpLocks/>
          </p:cNvCxnSpPr>
          <p:nvPr/>
        </p:nvCxnSpPr>
        <p:spPr>
          <a:xfrm>
            <a:off x="1314450" y="5702300"/>
            <a:ext cx="572509" cy="132108"/>
          </a:xfrm>
          <a:prstGeom prst="bentConnector3">
            <a:avLst>
              <a:gd name="adj1" fmla="val 230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0" name="テキスト ボックス 249">
            <a:extLst>
              <a:ext uri="{FF2B5EF4-FFF2-40B4-BE49-F238E27FC236}">
                <a16:creationId xmlns:a16="http://schemas.microsoft.com/office/drawing/2014/main" id="{4E21CAE8-DDBC-B0DC-6961-BEA4488AA352}"/>
              </a:ext>
            </a:extLst>
          </p:cNvPr>
          <p:cNvSpPr txBox="1"/>
          <p:nvPr/>
        </p:nvSpPr>
        <p:spPr>
          <a:xfrm>
            <a:off x="1942913" y="5634604"/>
            <a:ext cx="6692765" cy="461665"/>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
                <a:prstClr val="black"/>
              </a:buClr>
              <a:buSzTx/>
              <a:tabLst/>
              <a:defRPr/>
            </a:pP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15% </a:t>
            </a: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内に必ず</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の見出し語</a:t>
            </a:r>
            <a:endParaRPr lang="ja-JP" altLang="en-US" dirty="0"/>
          </a:p>
        </p:txBody>
      </p:sp>
      <p:sp>
        <p:nvSpPr>
          <p:cNvPr id="253" name="テキスト ボックス 252">
            <a:extLst>
              <a:ext uri="{FF2B5EF4-FFF2-40B4-BE49-F238E27FC236}">
                <a16:creationId xmlns:a16="http://schemas.microsoft.com/office/drawing/2014/main" id="{3152542B-D59E-EFCF-80FA-3FE6299D1CC0}"/>
              </a:ext>
            </a:extLst>
          </p:cNvPr>
          <p:cNvSpPr txBox="1"/>
          <p:nvPr/>
        </p:nvSpPr>
        <p:spPr>
          <a:xfrm>
            <a:off x="5225990" y="1571055"/>
            <a:ext cx="381000" cy="36146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grpSp>
        <p:nvGrpSpPr>
          <p:cNvPr id="4" name="グループ化 3">
            <a:extLst>
              <a:ext uri="{FF2B5EF4-FFF2-40B4-BE49-F238E27FC236}">
                <a16:creationId xmlns:a16="http://schemas.microsoft.com/office/drawing/2014/main" id="{7D561C2E-2327-B3CA-EBAC-364B1B34AEC9}"/>
              </a:ext>
            </a:extLst>
          </p:cNvPr>
          <p:cNvGrpSpPr/>
          <p:nvPr/>
        </p:nvGrpSpPr>
        <p:grpSpPr>
          <a:xfrm>
            <a:off x="331316" y="1302146"/>
            <a:ext cx="8481367" cy="3705303"/>
            <a:chOff x="387355" y="1057982"/>
            <a:chExt cx="8481367" cy="3785961"/>
          </a:xfrm>
        </p:grpSpPr>
        <p:grpSp>
          <p:nvGrpSpPr>
            <p:cNvPr id="6" name="グループ化 5">
              <a:extLst>
                <a:ext uri="{FF2B5EF4-FFF2-40B4-BE49-F238E27FC236}">
                  <a16:creationId xmlns:a16="http://schemas.microsoft.com/office/drawing/2014/main" id="{EE9233E1-959F-62B6-3416-E11BF37DD3B1}"/>
                </a:ext>
              </a:extLst>
            </p:cNvPr>
            <p:cNvGrpSpPr/>
            <p:nvPr/>
          </p:nvGrpSpPr>
          <p:grpSpPr>
            <a:xfrm>
              <a:off x="387355" y="1739901"/>
              <a:ext cx="8481367" cy="3104042"/>
              <a:chOff x="368305" y="2895601"/>
              <a:chExt cx="8481367" cy="3104042"/>
            </a:xfrm>
          </p:grpSpPr>
          <p:grpSp>
            <p:nvGrpSpPr>
              <p:cNvPr id="13" name="グループ化 12">
                <a:extLst>
                  <a:ext uri="{FF2B5EF4-FFF2-40B4-BE49-F238E27FC236}">
                    <a16:creationId xmlns:a16="http://schemas.microsoft.com/office/drawing/2014/main" id="{D408FF1D-D913-F2A8-7913-FF0B21AC2FAC}"/>
                  </a:ext>
                </a:extLst>
              </p:cNvPr>
              <p:cNvGrpSpPr/>
              <p:nvPr/>
            </p:nvGrpSpPr>
            <p:grpSpPr>
              <a:xfrm>
                <a:off x="368305" y="2895601"/>
                <a:ext cx="8481367" cy="3104042"/>
                <a:chOff x="391773" y="2658683"/>
                <a:chExt cx="8481367" cy="3104042"/>
              </a:xfrm>
            </p:grpSpPr>
            <p:sp>
              <p:nvSpPr>
                <p:cNvPr id="52" name="四角形: 角を丸くする 51">
                  <a:extLst>
                    <a:ext uri="{FF2B5EF4-FFF2-40B4-BE49-F238E27FC236}">
                      <a16:creationId xmlns:a16="http://schemas.microsoft.com/office/drawing/2014/main" id="{4AB5A3E5-18B5-A721-BB95-07E6BD4EDA24}"/>
                    </a:ext>
                  </a:extLst>
                </p:cNvPr>
                <p:cNvSpPr/>
                <p:nvPr/>
              </p:nvSpPr>
              <p:spPr>
                <a:xfrm>
                  <a:off x="391773" y="2658683"/>
                  <a:ext cx="8481367" cy="1898650"/>
                </a:xfrm>
                <a:prstGeom prst="roundRect">
                  <a:avLst>
                    <a:gd name="adj" fmla="val 3198"/>
                  </a:avLst>
                </a:prstGeom>
                <a:solidFill>
                  <a:schemeClr val="bg1"/>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BERT (MLM)</a:t>
                  </a:r>
                  <a:endParaRPr kumimoji="1" lang="ja-JP" altLang="en-US" sz="2800" b="0" i="0" u="none" strike="noStrike" kern="0" cap="none" spc="0" normalizeH="0" baseline="0" noProof="0" dirty="0">
                    <a:ln>
                      <a:noFill/>
                    </a:ln>
                    <a:solidFill>
                      <a:prstClr val="black"/>
                    </a:solidFill>
                    <a:effectLst/>
                    <a:uLnTx/>
                    <a:uFillTx/>
                    <a:latin typeface="Cambria Math" panose="02040503050406030204" pitchFamily="18" charset="0"/>
                  </a:endParaRPr>
                </a:p>
              </p:txBody>
            </p:sp>
            <p:grpSp>
              <p:nvGrpSpPr>
                <p:cNvPr id="53" name="グループ化 52">
                  <a:extLst>
                    <a:ext uri="{FF2B5EF4-FFF2-40B4-BE49-F238E27FC236}">
                      <a16:creationId xmlns:a16="http://schemas.microsoft.com/office/drawing/2014/main" id="{ABDDFAFE-F1AA-F1C1-44B5-E87B4BB50C37}"/>
                    </a:ext>
                  </a:extLst>
                </p:cNvPr>
                <p:cNvGrpSpPr/>
                <p:nvPr/>
              </p:nvGrpSpPr>
              <p:grpSpPr>
                <a:xfrm>
                  <a:off x="521909" y="4774504"/>
                  <a:ext cx="8207615" cy="988221"/>
                  <a:chOff x="778539" y="5457126"/>
                  <a:chExt cx="8207615" cy="988221"/>
                </a:xfrm>
              </p:grpSpPr>
              <p:sp>
                <p:nvSpPr>
                  <p:cNvPr id="68" name="四角形: 角を丸くする 67">
                    <a:extLst>
                      <a:ext uri="{FF2B5EF4-FFF2-40B4-BE49-F238E27FC236}">
                        <a16:creationId xmlns:a16="http://schemas.microsoft.com/office/drawing/2014/main" id="{1A257B1C-8BE4-B18C-E239-9A35BFB09597}"/>
                      </a:ext>
                    </a:extLst>
                  </p:cNvPr>
                  <p:cNvSpPr/>
                  <p:nvPr/>
                </p:nvSpPr>
                <p:spPr>
                  <a:xfrm>
                    <a:off x="3279108" y="5467350"/>
                    <a:ext cx="708691"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69" name="四角形: 角を丸くする 68">
                    <a:extLst>
                      <a:ext uri="{FF2B5EF4-FFF2-40B4-BE49-F238E27FC236}">
                        <a16:creationId xmlns:a16="http://schemas.microsoft.com/office/drawing/2014/main" id="{519F5BEA-8E55-CC52-A8EA-086476C6DEDA}"/>
                      </a:ext>
                    </a:extLst>
                  </p:cNvPr>
                  <p:cNvSpPr/>
                  <p:nvPr/>
                </p:nvSpPr>
                <p:spPr>
                  <a:xfrm>
                    <a:off x="778539" y="5457127"/>
                    <a:ext cx="708683"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[CLS]</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0" name="四角形: 角を丸くする 69">
                    <a:extLst>
                      <a:ext uri="{FF2B5EF4-FFF2-40B4-BE49-F238E27FC236}">
                        <a16:creationId xmlns:a16="http://schemas.microsoft.com/office/drawing/2014/main" id="{28B03F4D-0681-3A02-5342-276B586F2734}"/>
                      </a:ext>
                    </a:extLst>
                  </p:cNvPr>
                  <p:cNvSpPr/>
                  <p:nvPr/>
                </p:nvSpPr>
                <p:spPr>
                  <a:xfrm>
                    <a:off x="5778584" y="5467345"/>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1" name="四角形: 角を丸くする 70">
                    <a:extLst>
                      <a:ext uri="{FF2B5EF4-FFF2-40B4-BE49-F238E27FC236}">
                        <a16:creationId xmlns:a16="http://schemas.microsoft.com/office/drawing/2014/main" id="{E1BCA272-D302-2601-08F6-D3AA20A6DCD2}"/>
                      </a:ext>
                    </a:extLst>
                  </p:cNvPr>
                  <p:cNvSpPr/>
                  <p:nvPr/>
                </p:nvSpPr>
                <p:spPr>
                  <a:xfrm>
                    <a:off x="8277462" y="5457126"/>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2" name="四角形: 角を丸くする 71">
                    <a:extLst>
                      <a:ext uri="{FF2B5EF4-FFF2-40B4-BE49-F238E27FC236}">
                        <a16:creationId xmlns:a16="http://schemas.microsoft.com/office/drawing/2014/main" id="{CCD46C4A-83F3-3041-F1F4-43F4931851C2}"/>
                      </a:ext>
                    </a:extLst>
                  </p:cNvPr>
                  <p:cNvSpPr/>
                  <p:nvPr/>
                </p:nvSpPr>
                <p:spPr>
                  <a:xfrm>
                    <a:off x="1944677" y="6143176"/>
                    <a:ext cx="901700" cy="302171"/>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Head</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3" name="四角形: 角を丸くする 72">
                    <a:extLst>
                      <a:ext uri="{FF2B5EF4-FFF2-40B4-BE49-F238E27FC236}">
                        <a16:creationId xmlns:a16="http://schemas.microsoft.com/office/drawing/2014/main" id="{FD10F119-DE2F-9201-E936-913B1C67DDF8}"/>
                      </a:ext>
                    </a:extLst>
                  </p:cNvPr>
                  <p:cNvSpPr/>
                  <p:nvPr/>
                </p:nvSpPr>
                <p:spPr>
                  <a:xfrm>
                    <a:off x="4269267" y="6143176"/>
                    <a:ext cx="1275259" cy="296733"/>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Relation</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74" name="四角形: 角を丸くする 73">
                    <a:extLst>
                      <a:ext uri="{FF2B5EF4-FFF2-40B4-BE49-F238E27FC236}">
                        <a16:creationId xmlns:a16="http://schemas.microsoft.com/office/drawing/2014/main" id="{4D2EA929-1CEC-4FF0-D46F-54CD8E93EE61}"/>
                      </a:ext>
                    </a:extLst>
                  </p:cNvPr>
                  <p:cNvSpPr/>
                  <p:nvPr/>
                </p:nvSpPr>
                <p:spPr>
                  <a:xfrm>
                    <a:off x="6931415" y="6143507"/>
                    <a:ext cx="901700" cy="296402"/>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Tail</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grpSp>
            <mc:AlternateContent xmlns:mc="http://schemas.openxmlformats.org/markup-compatibility/2006" xmlns:a14="http://schemas.microsoft.com/office/drawing/2010/main">
              <mc:Choice Requires="a14">
                <p:sp>
                  <p:nvSpPr>
                    <p:cNvPr id="54" name="四角形: 角を丸くする 53">
                      <a:extLst>
                        <a:ext uri="{FF2B5EF4-FFF2-40B4-BE49-F238E27FC236}">
                          <a16:creationId xmlns:a16="http://schemas.microsoft.com/office/drawing/2014/main" id="{E97750E9-57E7-C5C6-5290-DDBA43A6AD38}"/>
                        </a:ext>
                      </a:extLst>
                    </p:cNvPr>
                    <p:cNvSpPr/>
                    <p:nvPr/>
                  </p:nvSpPr>
                  <p:spPr>
                    <a:xfrm>
                      <a:off x="521909" y="2813426"/>
                      <a:ext cx="708681"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𝑪</m:t>
                            </m:r>
                          </m:oMath>
                        </m:oMathPara>
                      </a14:m>
                      <a:endParaRPr kumimoji="1" lang="ja-JP" altLang="en-US" sz="16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52" name="四角形: 角を丸くする 51">
                      <a:extLst>
                        <a:ext uri="{FF2B5EF4-FFF2-40B4-BE49-F238E27FC236}">
                          <a16:creationId xmlns:a16="http://schemas.microsoft.com/office/drawing/2014/main" id="{2C208714-B32D-63F0-4368-83C9918BC1C2}"/>
                        </a:ext>
                      </a:extLst>
                    </p:cNvPr>
                    <p:cNvSpPr>
                      <a:spLocks noRot="1" noChangeAspect="1" noMove="1" noResize="1" noEditPoints="1" noAdjustHandles="1" noChangeArrowheads="1" noChangeShapeType="1" noTextEdit="1"/>
                    </p:cNvSpPr>
                    <p:nvPr/>
                  </p:nvSpPr>
                  <p:spPr>
                    <a:xfrm>
                      <a:off x="521909" y="2813426"/>
                      <a:ext cx="708681" cy="431799"/>
                    </a:xfrm>
                    <a:prstGeom prst="roundRect">
                      <a:avLst/>
                    </a:prstGeom>
                    <a:blipFill>
                      <a:blip r:embed="rId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nvGrpSpPr>
                <p:cNvPr id="55" name="グループ化 54">
                  <a:extLst>
                    <a:ext uri="{FF2B5EF4-FFF2-40B4-BE49-F238E27FC236}">
                      <a16:creationId xmlns:a16="http://schemas.microsoft.com/office/drawing/2014/main" id="{9975E9A0-B668-BF2D-8A27-886FA71F95F7}"/>
                    </a:ext>
                  </a:extLst>
                </p:cNvPr>
                <p:cNvGrpSpPr/>
                <p:nvPr/>
              </p:nvGrpSpPr>
              <p:grpSpPr>
                <a:xfrm>
                  <a:off x="521909" y="3958426"/>
                  <a:ext cx="8207616" cy="435017"/>
                  <a:chOff x="778541" y="5553864"/>
                  <a:chExt cx="8207616" cy="435017"/>
                </a:xfrm>
              </p:grpSpPr>
              <mc:AlternateContent xmlns:mc="http://schemas.openxmlformats.org/markup-compatibility/2006" xmlns:a14="http://schemas.microsoft.com/office/drawing/2010/main">
                <mc:Choice Requires="a14">
                  <p:sp>
                    <p:nvSpPr>
                      <p:cNvPr id="63" name="四角形: 角を丸くする 62">
                        <a:extLst>
                          <a:ext uri="{FF2B5EF4-FFF2-40B4-BE49-F238E27FC236}">
                            <a16:creationId xmlns:a16="http://schemas.microsoft.com/office/drawing/2014/main" id="{6C5C88F5-FFF9-7254-2BD1-BE78DE17CE4F}"/>
                          </a:ext>
                        </a:extLst>
                      </p:cNvPr>
                      <p:cNvSpPr/>
                      <p:nvPr/>
                    </p:nvSpPr>
                    <p:spPr>
                      <a:xfrm>
                        <a:off x="3279111" y="5557081"/>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1" name="四角形: 角を丸くする 60">
                        <a:extLst>
                          <a:ext uri="{FF2B5EF4-FFF2-40B4-BE49-F238E27FC236}">
                            <a16:creationId xmlns:a16="http://schemas.microsoft.com/office/drawing/2014/main" id="{985D9A5C-87F1-0AE2-1D85-A06CD40AC070}"/>
                          </a:ext>
                        </a:extLst>
                      </p:cNvPr>
                      <p:cNvSpPr>
                        <a:spLocks noRot="1" noChangeAspect="1" noMove="1" noResize="1" noEditPoints="1" noAdjustHandles="1" noChangeArrowheads="1" noChangeShapeType="1" noTextEdit="1"/>
                      </p:cNvSpPr>
                      <p:nvPr/>
                    </p:nvSpPr>
                    <p:spPr>
                      <a:xfrm>
                        <a:off x="3279111" y="5557081"/>
                        <a:ext cx="706346" cy="431799"/>
                      </a:xfrm>
                      <a:prstGeom prst="roundRect">
                        <a:avLst/>
                      </a:prstGeom>
                      <a:blipFill>
                        <a:blip r:embed="rId4"/>
                        <a:stretch>
                          <a:fillRect b="-140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四角形: 角を丸くする 63">
                        <a:extLst>
                          <a:ext uri="{FF2B5EF4-FFF2-40B4-BE49-F238E27FC236}">
                            <a16:creationId xmlns:a16="http://schemas.microsoft.com/office/drawing/2014/main" id="{BE11F7D5-6364-3A9D-99A2-01459857A838}"/>
                          </a:ext>
                        </a:extLst>
                      </p:cNvPr>
                      <p:cNvSpPr/>
                      <p:nvPr/>
                    </p:nvSpPr>
                    <p:spPr>
                      <a:xfrm>
                        <a:off x="778541" y="5557082"/>
                        <a:ext cx="708681"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𝐂𝐋𝐒</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Sub>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2" name="四角形: 角を丸くする 61">
                        <a:extLst>
                          <a:ext uri="{FF2B5EF4-FFF2-40B4-BE49-F238E27FC236}">
                            <a16:creationId xmlns:a16="http://schemas.microsoft.com/office/drawing/2014/main" id="{88407880-28E4-AE5E-0490-EF9A9FE71F80}"/>
                          </a:ext>
                        </a:extLst>
                      </p:cNvPr>
                      <p:cNvSpPr>
                        <a:spLocks noRot="1" noChangeAspect="1" noMove="1" noResize="1" noEditPoints="1" noAdjustHandles="1" noChangeArrowheads="1" noChangeShapeType="1" noTextEdit="1"/>
                      </p:cNvSpPr>
                      <p:nvPr/>
                    </p:nvSpPr>
                    <p:spPr>
                      <a:xfrm>
                        <a:off x="778541" y="5557082"/>
                        <a:ext cx="708681" cy="431799"/>
                      </a:xfrm>
                      <a:prstGeom prst="roundRect">
                        <a:avLst/>
                      </a:prstGeom>
                      <a:blipFill>
                        <a:blip r:embed="rId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四角形: 角を丸くする 64">
                        <a:extLst>
                          <a:ext uri="{FF2B5EF4-FFF2-40B4-BE49-F238E27FC236}">
                            <a16:creationId xmlns:a16="http://schemas.microsoft.com/office/drawing/2014/main" id="{7CD6E0B9-C635-2E4B-55AA-0A80E27FC0DD}"/>
                          </a:ext>
                        </a:extLst>
                      </p:cNvPr>
                      <p:cNvSpPr/>
                      <p:nvPr/>
                    </p:nvSpPr>
                    <p:spPr>
                      <a:xfrm>
                        <a:off x="5780932" y="5556720"/>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3" name="四角形: 角を丸くする 62">
                        <a:extLst>
                          <a:ext uri="{FF2B5EF4-FFF2-40B4-BE49-F238E27FC236}">
                            <a16:creationId xmlns:a16="http://schemas.microsoft.com/office/drawing/2014/main" id="{C93E643D-44B1-F50E-D25F-975BF50A4A47}"/>
                          </a:ext>
                        </a:extLst>
                      </p:cNvPr>
                      <p:cNvSpPr>
                        <a:spLocks noRot="1" noChangeAspect="1" noMove="1" noResize="1" noEditPoints="1" noAdjustHandles="1" noChangeArrowheads="1" noChangeShapeType="1" noTextEdit="1"/>
                      </p:cNvSpPr>
                      <p:nvPr/>
                    </p:nvSpPr>
                    <p:spPr>
                      <a:xfrm>
                        <a:off x="5780932" y="5556720"/>
                        <a:ext cx="706346" cy="431799"/>
                      </a:xfrm>
                      <a:prstGeom prst="roundRect">
                        <a:avLst/>
                      </a:prstGeom>
                      <a:blipFill>
                        <a:blip r:embed="rId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四角形: 角を丸くする 65">
                        <a:extLst>
                          <a:ext uri="{FF2B5EF4-FFF2-40B4-BE49-F238E27FC236}">
                            <a16:creationId xmlns:a16="http://schemas.microsoft.com/office/drawing/2014/main" id="{8E336498-3EA4-0FE4-D097-8B23BC367360}"/>
                          </a:ext>
                        </a:extLst>
                      </p:cNvPr>
                      <p:cNvSpPr/>
                      <p:nvPr/>
                    </p:nvSpPr>
                    <p:spPr>
                      <a:xfrm>
                        <a:off x="8277465" y="5553864"/>
                        <a:ext cx="708692"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4" name="四角形: 角を丸くする 63">
                        <a:extLst>
                          <a:ext uri="{FF2B5EF4-FFF2-40B4-BE49-F238E27FC236}">
                            <a16:creationId xmlns:a16="http://schemas.microsoft.com/office/drawing/2014/main" id="{40E1F601-56FF-93BD-3F44-24856E9004ED}"/>
                          </a:ext>
                        </a:extLst>
                      </p:cNvPr>
                      <p:cNvSpPr>
                        <a:spLocks noRot="1" noChangeAspect="1" noMove="1" noResize="1" noEditPoints="1" noAdjustHandles="1" noChangeArrowheads="1" noChangeShapeType="1" noTextEdit="1"/>
                      </p:cNvSpPr>
                      <p:nvPr/>
                    </p:nvSpPr>
                    <p:spPr>
                      <a:xfrm>
                        <a:off x="8277465" y="5553864"/>
                        <a:ext cx="708692" cy="431799"/>
                      </a:xfrm>
                      <a:prstGeom prst="roundRect">
                        <a:avLst/>
                      </a:prstGeom>
                      <a:blipFill>
                        <a:blip r:embed="rId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四角形: 角を丸くする 66">
                        <a:extLst>
                          <a:ext uri="{FF2B5EF4-FFF2-40B4-BE49-F238E27FC236}">
                            <a16:creationId xmlns:a16="http://schemas.microsoft.com/office/drawing/2014/main" id="{52497AA0-4CAF-3E21-CC03-596B55B13C47}"/>
                          </a:ext>
                        </a:extLst>
                      </p:cNvPr>
                      <p:cNvSpPr/>
                      <p:nvPr/>
                    </p:nvSpPr>
                    <p:spPr>
                      <a:xfrm>
                        <a:off x="1537405" y="555386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65" name="四角形: 角を丸くする 64">
                        <a:extLst>
                          <a:ext uri="{FF2B5EF4-FFF2-40B4-BE49-F238E27FC236}">
                            <a16:creationId xmlns:a16="http://schemas.microsoft.com/office/drawing/2014/main" id="{8B5C8EB3-4ED1-489B-9208-562EADE07134}"/>
                          </a:ext>
                        </a:extLst>
                      </p:cNvPr>
                      <p:cNvSpPr>
                        <a:spLocks noRot="1" noChangeAspect="1" noMove="1" noResize="1" noEditPoints="1" noAdjustHandles="1" noChangeArrowheads="1" noChangeShapeType="1" noTextEdit="1"/>
                      </p:cNvSpPr>
                      <p:nvPr/>
                    </p:nvSpPr>
                    <p:spPr>
                      <a:xfrm>
                        <a:off x="1537405" y="5553864"/>
                        <a:ext cx="560793" cy="431799"/>
                      </a:xfrm>
                      <a:prstGeom prst="roundRect">
                        <a:avLst/>
                      </a:prstGeom>
                      <a:blipFill>
                        <a:blip r:embed="rId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cxnSp>
              <p:nvCxnSpPr>
                <p:cNvPr id="56" name="直線矢印コネクタ 55">
                  <a:extLst>
                    <a:ext uri="{FF2B5EF4-FFF2-40B4-BE49-F238E27FC236}">
                      <a16:creationId xmlns:a16="http://schemas.microsoft.com/office/drawing/2014/main" id="{0D21921D-AA22-A1F2-71B7-5FB262CDE5C5}"/>
                    </a:ext>
                  </a:extLst>
                </p:cNvPr>
                <p:cNvCxnSpPr>
                  <a:cxnSpLocks/>
                  <a:stCxn id="69" idx="0"/>
                  <a:endCxn id="64" idx="2"/>
                </p:cNvCxnSpPr>
                <p:nvPr/>
              </p:nvCxnSpPr>
              <p:spPr>
                <a:xfrm flipH="1" flipV="1">
                  <a:off x="876250" y="4393443"/>
                  <a:ext cx="1" cy="381062"/>
                </a:xfrm>
                <a:prstGeom prst="straightConnector1">
                  <a:avLst/>
                </a:prstGeom>
                <a:noFill/>
                <a:ln w="12700" cap="flat" cmpd="sng" algn="ctr">
                  <a:solidFill>
                    <a:sysClr val="windowText" lastClr="000000"/>
                  </a:solidFill>
                  <a:prstDash val="solid"/>
                  <a:miter lim="800000"/>
                  <a:tailEnd type="triangle"/>
                </a:ln>
                <a:effectLst/>
              </p:spPr>
            </p:cxnSp>
            <p:cxnSp>
              <p:nvCxnSpPr>
                <p:cNvPr id="57" name="直線矢印コネクタ 56">
                  <a:extLst>
                    <a:ext uri="{FF2B5EF4-FFF2-40B4-BE49-F238E27FC236}">
                      <a16:creationId xmlns:a16="http://schemas.microsoft.com/office/drawing/2014/main" id="{02B723F1-F915-7EAF-DFC4-EAEBCB44D5E1}"/>
                    </a:ext>
                  </a:extLst>
                </p:cNvPr>
                <p:cNvCxnSpPr>
                  <a:cxnSpLocks/>
                  <a:stCxn id="14" idx="0"/>
                  <a:endCxn id="67" idx="2"/>
                </p:cNvCxnSpPr>
                <p:nvPr/>
              </p:nvCxnSpPr>
              <p:spPr>
                <a:xfrm flipH="1" flipV="1">
                  <a:off x="1561170" y="4390225"/>
                  <a:ext cx="1" cy="397442"/>
                </a:xfrm>
                <a:prstGeom prst="straightConnector1">
                  <a:avLst/>
                </a:prstGeom>
                <a:noFill/>
                <a:ln w="12700" cap="flat" cmpd="sng" algn="ctr">
                  <a:solidFill>
                    <a:sysClr val="windowText" lastClr="000000"/>
                  </a:solidFill>
                  <a:prstDash val="solid"/>
                  <a:miter lim="800000"/>
                  <a:tailEnd type="triangle"/>
                </a:ln>
                <a:effectLst/>
              </p:spPr>
            </p:cxnSp>
            <p:cxnSp>
              <p:nvCxnSpPr>
                <p:cNvPr id="58" name="直線矢印コネクタ 57">
                  <a:extLst>
                    <a:ext uri="{FF2B5EF4-FFF2-40B4-BE49-F238E27FC236}">
                      <a16:creationId xmlns:a16="http://schemas.microsoft.com/office/drawing/2014/main" id="{D3C93AF8-E034-C61B-7123-0EACAE1CF228}"/>
                    </a:ext>
                  </a:extLst>
                </p:cNvPr>
                <p:cNvCxnSpPr>
                  <a:cxnSpLocks/>
                  <a:stCxn id="68" idx="0"/>
                  <a:endCxn id="63" idx="2"/>
                </p:cNvCxnSpPr>
                <p:nvPr/>
              </p:nvCxnSpPr>
              <p:spPr>
                <a:xfrm flipH="1" flipV="1">
                  <a:off x="3375652" y="4393442"/>
                  <a:ext cx="1172" cy="391286"/>
                </a:xfrm>
                <a:prstGeom prst="straightConnector1">
                  <a:avLst/>
                </a:prstGeom>
                <a:noFill/>
                <a:ln w="12700" cap="flat" cmpd="sng" algn="ctr">
                  <a:solidFill>
                    <a:sysClr val="windowText" lastClr="000000"/>
                  </a:solidFill>
                  <a:prstDash val="solid"/>
                  <a:miter lim="800000"/>
                  <a:tailEnd type="triangle"/>
                </a:ln>
                <a:effectLst/>
              </p:spPr>
            </p:cxnSp>
            <p:cxnSp>
              <p:nvCxnSpPr>
                <p:cNvPr id="59" name="直線矢印コネクタ 58">
                  <a:extLst>
                    <a:ext uri="{FF2B5EF4-FFF2-40B4-BE49-F238E27FC236}">
                      <a16:creationId xmlns:a16="http://schemas.microsoft.com/office/drawing/2014/main" id="{83108201-A0AB-A372-57AD-0F1A000E2E11}"/>
                    </a:ext>
                  </a:extLst>
                </p:cNvPr>
                <p:cNvCxnSpPr>
                  <a:cxnSpLocks/>
                  <a:stCxn id="16" idx="0"/>
                  <a:endCxn id="21" idx="2"/>
                </p:cNvCxnSpPr>
                <p:nvPr/>
              </p:nvCxnSpPr>
              <p:spPr>
                <a:xfrm flipV="1">
                  <a:off x="4058976" y="4390225"/>
                  <a:ext cx="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60" name="直線矢印コネクタ 59">
                  <a:extLst>
                    <a:ext uri="{FF2B5EF4-FFF2-40B4-BE49-F238E27FC236}">
                      <a16:creationId xmlns:a16="http://schemas.microsoft.com/office/drawing/2014/main" id="{291BDBDD-BB7A-3C84-1826-1D5878DEB7A7}"/>
                    </a:ext>
                  </a:extLst>
                </p:cNvPr>
                <p:cNvCxnSpPr>
                  <a:cxnSpLocks/>
                  <a:stCxn id="70" idx="0"/>
                  <a:endCxn id="65" idx="2"/>
                </p:cNvCxnSpPr>
                <p:nvPr/>
              </p:nvCxnSpPr>
              <p:spPr>
                <a:xfrm flipV="1">
                  <a:off x="5876300" y="4393081"/>
                  <a:ext cx="1173" cy="391642"/>
                </a:xfrm>
                <a:prstGeom prst="straightConnector1">
                  <a:avLst/>
                </a:prstGeom>
                <a:noFill/>
                <a:ln w="12700" cap="flat" cmpd="sng" algn="ctr">
                  <a:solidFill>
                    <a:sysClr val="windowText" lastClr="000000"/>
                  </a:solidFill>
                  <a:prstDash val="solid"/>
                  <a:miter lim="800000"/>
                  <a:tailEnd type="triangle"/>
                </a:ln>
                <a:effectLst/>
              </p:spPr>
            </p:cxnSp>
            <p:cxnSp>
              <p:nvCxnSpPr>
                <p:cNvPr id="61" name="直線矢印コネクタ 60">
                  <a:extLst>
                    <a:ext uri="{FF2B5EF4-FFF2-40B4-BE49-F238E27FC236}">
                      <a16:creationId xmlns:a16="http://schemas.microsoft.com/office/drawing/2014/main" id="{646AC9D5-0B51-CD50-857D-87622EB24510}"/>
                    </a:ext>
                  </a:extLst>
                </p:cNvPr>
                <p:cNvCxnSpPr>
                  <a:cxnSpLocks/>
                  <a:stCxn id="17" idx="0"/>
                  <a:endCxn id="23" idx="2"/>
                </p:cNvCxnSpPr>
                <p:nvPr/>
              </p:nvCxnSpPr>
              <p:spPr>
                <a:xfrm flipH="1" flipV="1">
                  <a:off x="6561178" y="4390225"/>
                  <a:ext cx="1" cy="394994"/>
                </a:xfrm>
                <a:prstGeom prst="straightConnector1">
                  <a:avLst/>
                </a:prstGeom>
                <a:noFill/>
                <a:ln w="12700" cap="flat" cmpd="sng" algn="ctr">
                  <a:solidFill>
                    <a:sysClr val="windowText" lastClr="000000"/>
                  </a:solidFill>
                  <a:prstDash val="solid"/>
                  <a:miter lim="800000"/>
                  <a:tailEnd type="triangle"/>
                </a:ln>
                <a:effectLst/>
              </p:spPr>
            </p:cxnSp>
            <p:cxnSp>
              <p:nvCxnSpPr>
                <p:cNvPr id="62" name="直線矢印コネクタ 61">
                  <a:extLst>
                    <a:ext uri="{FF2B5EF4-FFF2-40B4-BE49-F238E27FC236}">
                      <a16:creationId xmlns:a16="http://schemas.microsoft.com/office/drawing/2014/main" id="{F3E7260F-385B-BD53-1BF8-2C761D6D0F4B}"/>
                    </a:ext>
                  </a:extLst>
                </p:cNvPr>
                <p:cNvCxnSpPr>
                  <a:cxnSpLocks/>
                  <a:stCxn id="71" idx="0"/>
                  <a:endCxn id="66" idx="2"/>
                </p:cNvCxnSpPr>
                <p:nvPr/>
              </p:nvCxnSpPr>
              <p:spPr>
                <a:xfrm flipV="1">
                  <a:off x="8375178" y="4390225"/>
                  <a:ext cx="1" cy="384279"/>
                </a:xfrm>
                <a:prstGeom prst="straightConnector1">
                  <a:avLst/>
                </a:prstGeom>
                <a:noFill/>
                <a:ln w="12700" cap="flat" cmpd="sng" algn="ctr">
                  <a:solidFill>
                    <a:sysClr val="windowText" lastClr="000000"/>
                  </a:solidFill>
                  <a:prstDash val="solid"/>
                  <a:miter lim="800000"/>
                  <a:tailEnd type="triangle"/>
                </a:ln>
                <a:effectLst/>
              </p:spPr>
            </p:cxnSp>
          </p:grpSp>
          <mc:AlternateContent xmlns:mc="http://schemas.openxmlformats.org/markup-compatibility/2006" xmlns:a14="http://schemas.microsoft.com/office/drawing/2010/main">
            <mc:Choice Requires="a14">
              <p:sp>
                <p:nvSpPr>
                  <p:cNvPr id="14" name="四角形: 角を丸くする 13">
                    <a:extLst>
                      <a:ext uri="{FF2B5EF4-FFF2-40B4-BE49-F238E27FC236}">
                        <a16:creationId xmlns:a16="http://schemas.microsoft.com/office/drawing/2014/main" id="{3ECB4CD0-F242-F905-BF13-86E740214181}"/>
                      </a:ext>
                    </a:extLst>
                  </p:cNvPr>
                  <p:cNvSpPr/>
                  <p:nvPr/>
                </p:nvSpPr>
                <p:spPr>
                  <a:xfrm>
                    <a:off x="1257305" y="5024585"/>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2" name="四角形: 角を丸くする 11">
                    <a:extLst>
                      <a:ext uri="{FF2B5EF4-FFF2-40B4-BE49-F238E27FC236}">
                        <a16:creationId xmlns:a16="http://schemas.microsoft.com/office/drawing/2014/main" id="{2CAFD7C2-55A0-9E0D-10EE-5005298C609E}"/>
                      </a:ext>
                    </a:extLst>
                  </p:cNvPr>
                  <p:cNvSpPr>
                    <a:spLocks noRot="1" noChangeAspect="1" noMove="1" noResize="1" noEditPoints="1" noAdjustHandles="1" noChangeArrowheads="1" noChangeShapeType="1" noTextEdit="1"/>
                  </p:cNvSpPr>
                  <p:nvPr/>
                </p:nvSpPr>
                <p:spPr>
                  <a:xfrm>
                    <a:off x="1257305" y="5024585"/>
                    <a:ext cx="560795" cy="431799"/>
                  </a:xfrm>
                  <a:prstGeom prst="roundRect">
                    <a:avLst/>
                  </a:prstGeom>
                  <a:blipFill>
                    <a:blip r:embed="rId9"/>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四角形: 角を丸くする 14">
                    <a:extLst>
                      <a:ext uri="{FF2B5EF4-FFF2-40B4-BE49-F238E27FC236}">
                        <a16:creationId xmlns:a16="http://schemas.microsoft.com/office/drawing/2014/main" id="{02E85B82-63B8-C12C-B92A-F3BEC4984AF5}"/>
                      </a:ext>
                    </a:extLst>
                  </p:cNvPr>
                  <p:cNvSpPr/>
                  <p:nvPr/>
                </p:nvSpPr>
                <p:spPr>
                  <a:xfrm>
                    <a:off x="2385902" y="5021643"/>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𝑙</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3" name="四角形: 角を丸くする 12">
                    <a:extLst>
                      <a:ext uri="{FF2B5EF4-FFF2-40B4-BE49-F238E27FC236}">
                        <a16:creationId xmlns:a16="http://schemas.microsoft.com/office/drawing/2014/main" id="{16E423B4-6CD0-4DCC-A88E-1BB7FCB5CDA5}"/>
                      </a:ext>
                    </a:extLst>
                  </p:cNvPr>
                  <p:cNvSpPr>
                    <a:spLocks noRot="1" noChangeAspect="1" noMove="1" noResize="1" noEditPoints="1" noAdjustHandles="1" noChangeArrowheads="1" noChangeShapeType="1" noTextEdit="1"/>
                  </p:cNvSpPr>
                  <p:nvPr/>
                </p:nvSpPr>
                <p:spPr>
                  <a:xfrm>
                    <a:off x="2385902" y="5021643"/>
                    <a:ext cx="560795" cy="431799"/>
                  </a:xfrm>
                  <a:prstGeom prst="roundRect">
                    <a:avLst/>
                  </a:prstGeom>
                  <a:blipFill>
                    <a:blip r:embed="rId10"/>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四角形: 角を丸くする 15">
                    <a:extLst>
                      <a:ext uri="{FF2B5EF4-FFF2-40B4-BE49-F238E27FC236}">
                        <a16:creationId xmlns:a16="http://schemas.microsoft.com/office/drawing/2014/main" id="{7072DFE2-0F39-459D-0DC7-571D112D77C2}"/>
                      </a:ext>
                    </a:extLst>
                  </p:cNvPr>
                  <p:cNvSpPr/>
                  <p:nvPr/>
                </p:nvSpPr>
                <p:spPr>
                  <a:xfrm>
                    <a:off x="3755110" y="5021641"/>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4" name="四角形: 角を丸くする 13">
                    <a:extLst>
                      <a:ext uri="{FF2B5EF4-FFF2-40B4-BE49-F238E27FC236}">
                        <a16:creationId xmlns:a16="http://schemas.microsoft.com/office/drawing/2014/main" id="{D3FED38B-DE0E-CC60-63BD-4F3CF8D4CF8E}"/>
                      </a:ext>
                    </a:extLst>
                  </p:cNvPr>
                  <p:cNvSpPr>
                    <a:spLocks noRot="1" noChangeAspect="1" noMove="1" noResize="1" noEditPoints="1" noAdjustHandles="1" noChangeArrowheads="1" noChangeShapeType="1" noTextEdit="1"/>
                  </p:cNvSpPr>
                  <p:nvPr/>
                </p:nvSpPr>
                <p:spPr>
                  <a:xfrm>
                    <a:off x="3755110" y="5021641"/>
                    <a:ext cx="560795" cy="431799"/>
                  </a:xfrm>
                  <a:prstGeom prst="roundRect">
                    <a:avLst/>
                  </a:prstGeom>
                  <a:blipFill>
                    <a:blip r:embed="rId11"/>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四角形: 角を丸くする 16">
                    <a:extLst>
                      <a:ext uri="{FF2B5EF4-FFF2-40B4-BE49-F238E27FC236}">
                        <a16:creationId xmlns:a16="http://schemas.microsoft.com/office/drawing/2014/main" id="{82C00EB6-D2DD-663D-5E99-EF2FFB4B95B5}"/>
                      </a:ext>
                    </a:extLst>
                  </p:cNvPr>
                  <p:cNvSpPr/>
                  <p:nvPr/>
                </p:nvSpPr>
                <p:spPr>
                  <a:xfrm>
                    <a:off x="6257313" y="5022137"/>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5" name="四角形: 角を丸くする 14">
                    <a:extLst>
                      <a:ext uri="{FF2B5EF4-FFF2-40B4-BE49-F238E27FC236}">
                        <a16:creationId xmlns:a16="http://schemas.microsoft.com/office/drawing/2014/main" id="{150BEED7-D758-BF8C-FFF5-CDC04FE6EDD2}"/>
                      </a:ext>
                    </a:extLst>
                  </p:cNvPr>
                  <p:cNvSpPr>
                    <a:spLocks noRot="1" noChangeAspect="1" noMove="1" noResize="1" noEditPoints="1" noAdjustHandles="1" noChangeArrowheads="1" noChangeShapeType="1" noTextEdit="1"/>
                  </p:cNvSpPr>
                  <p:nvPr/>
                </p:nvSpPr>
                <p:spPr>
                  <a:xfrm>
                    <a:off x="6257313" y="5022137"/>
                    <a:ext cx="560795" cy="431799"/>
                  </a:xfrm>
                  <a:prstGeom prst="roundRect">
                    <a:avLst/>
                  </a:prstGeom>
                  <a:blipFill>
                    <a:blip r:embed="rId12"/>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四角形: 角を丸くする 17">
                    <a:extLst>
                      <a:ext uri="{FF2B5EF4-FFF2-40B4-BE49-F238E27FC236}">
                        <a16:creationId xmlns:a16="http://schemas.microsoft.com/office/drawing/2014/main" id="{281A3AA9-E58B-0381-A279-052AC512BE8F}"/>
                      </a:ext>
                    </a:extLst>
                  </p:cNvPr>
                  <p:cNvSpPr/>
                  <p:nvPr/>
                </p:nvSpPr>
                <p:spPr>
                  <a:xfrm>
                    <a:off x="4886957" y="5021641"/>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𝑚</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6" name="四角形: 角を丸くする 15">
                    <a:extLst>
                      <a:ext uri="{FF2B5EF4-FFF2-40B4-BE49-F238E27FC236}">
                        <a16:creationId xmlns:a16="http://schemas.microsoft.com/office/drawing/2014/main" id="{D711C726-7912-49B8-40EB-CF3A807B8B1A}"/>
                      </a:ext>
                    </a:extLst>
                  </p:cNvPr>
                  <p:cNvSpPr>
                    <a:spLocks noRot="1" noChangeAspect="1" noMove="1" noResize="1" noEditPoints="1" noAdjustHandles="1" noChangeArrowheads="1" noChangeShapeType="1" noTextEdit="1"/>
                  </p:cNvSpPr>
                  <p:nvPr/>
                </p:nvSpPr>
                <p:spPr>
                  <a:xfrm>
                    <a:off x="4886957" y="5021641"/>
                    <a:ext cx="560795" cy="431799"/>
                  </a:xfrm>
                  <a:prstGeom prst="roundRect">
                    <a:avLst/>
                  </a:prstGeom>
                  <a:blipFill>
                    <a:blip r:embed="rId13"/>
                    <a:stretch>
                      <a:fillRect l="-7447"/>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四角形: 角を丸くする 18">
                    <a:extLst>
                      <a:ext uri="{FF2B5EF4-FFF2-40B4-BE49-F238E27FC236}">
                        <a16:creationId xmlns:a16="http://schemas.microsoft.com/office/drawing/2014/main" id="{83AE67CA-ABF7-F313-3089-E82B88A3F295}"/>
                      </a:ext>
                    </a:extLst>
                  </p:cNvPr>
                  <p:cNvSpPr/>
                  <p:nvPr/>
                </p:nvSpPr>
                <p:spPr>
                  <a:xfrm>
                    <a:off x="7389160" y="5021641"/>
                    <a:ext cx="560795"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𝑛</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7" name="四角形: 角を丸くする 16">
                    <a:extLst>
                      <a:ext uri="{FF2B5EF4-FFF2-40B4-BE49-F238E27FC236}">
                        <a16:creationId xmlns:a16="http://schemas.microsoft.com/office/drawing/2014/main" id="{82883033-6C01-1DED-8A1A-D8C8A1198C3C}"/>
                      </a:ext>
                    </a:extLst>
                  </p:cNvPr>
                  <p:cNvSpPr>
                    <a:spLocks noRot="1" noChangeAspect="1" noMove="1" noResize="1" noEditPoints="1" noAdjustHandles="1" noChangeArrowheads="1" noChangeShapeType="1" noTextEdit="1"/>
                  </p:cNvSpPr>
                  <p:nvPr/>
                </p:nvSpPr>
                <p:spPr>
                  <a:xfrm>
                    <a:off x="7389160" y="5021641"/>
                    <a:ext cx="560795" cy="431799"/>
                  </a:xfrm>
                  <a:prstGeom prst="roundRect">
                    <a:avLst/>
                  </a:prstGeom>
                  <a:blipFill>
                    <a:blip r:embed="rId14"/>
                    <a:stretch>
                      <a:fillRect l="-4255"/>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四角形: 角を丸くする 19">
                    <a:extLst>
                      <a:ext uri="{FF2B5EF4-FFF2-40B4-BE49-F238E27FC236}">
                        <a16:creationId xmlns:a16="http://schemas.microsoft.com/office/drawing/2014/main" id="{6B09C53B-5762-61E4-35B0-1D252A487253}"/>
                      </a:ext>
                    </a:extLst>
                  </p:cNvPr>
                  <p:cNvSpPr/>
                  <p:nvPr/>
                </p:nvSpPr>
                <p:spPr>
                  <a:xfrm>
                    <a:off x="2385904" y="4195720"/>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8" name="四角形: 角を丸くする 17">
                    <a:extLst>
                      <a:ext uri="{FF2B5EF4-FFF2-40B4-BE49-F238E27FC236}">
                        <a16:creationId xmlns:a16="http://schemas.microsoft.com/office/drawing/2014/main" id="{E2CF1994-F3E0-06DB-E1F8-66E7CC8B8963}"/>
                      </a:ext>
                    </a:extLst>
                  </p:cNvPr>
                  <p:cNvSpPr>
                    <a:spLocks noRot="1" noChangeAspect="1" noMove="1" noResize="1" noEditPoints="1" noAdjustHandles="1" noChangeArrowheads="1" noChangeShapeType="1" noTextEdit="1"/>
                  </p:cNvSpPr>
                  <p:nvPr/>
                </p:nvSpPr>
                <p:spPr>
                  <a:xfrm>
                    <a:off x="2385904" y="4195720"/>
                    <a:ext cx="560793" cy="431799"/>
                  </a:xfrm>
                  <a:prstGeom prst="roundRect">
                    <a:avLst/>
                  </a:prstGeom>
                  <a:blipFill>
                    <a:blip r:embed="rId1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四角形: 角を丸くする 20">
                    <a:extLst>
                      <a:ext uri="{FF2B5EF4-FFF2-40B4-BE49-F238E27FC236}">
                        <a16:creationId xmlns:a16="http://schemas.microsoft.com/office/drawing/2014/main" id="{83380D91-7EA5-0301-74A8-365AA6DAB18F}"/>
                      </a:ext>
                    </a:extLst>
                  </p:cNvPr>
                  <p:cNvSpPr/>
                  <p:nvPr/>
                </p:nvSpPr>
                <p:spPr>
                  <a:xfrm>
                    <a:off x="375511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19" name="四角形: 角を丸くする 18">
                    <a:extLst>
                      <a:ext uri="{FF2B5EF4-FFF2-40B4-BE49-F238E27FC236}">
                        <a16:creationId xmlns:a16="http://schemas.microsoft.com/office/drawing/2014/main" id="{2157FD56-BF5F-282F-A146-0515D29F9B1F}"/>
                      </a:ext>
                    </a:extLst>
                  </p:cNvPr>
                  <p:cNvSpPr>
                    <a:spLocks noRot="1" noChangeAspect="1" noMove="1" noResize="1" noEditPoints="1" noAdjustHandles="1" noChangeArrowheads="1" noChangeShapeType="1" noTextEdit="1"/>
                  </p:cNvSpPr>
                  <p:nvPr/>
                </p:nvSpPr>
                <p:spPr>
                  <a:xfrm>
                    <a:off x="3755112" y="4195344"/>
                    <a:ext cx="560793" cy="431799"/>
                  </a:xfrm>
                  <a:prstGeom prst="roundRect">
                    <a:avLst/>
                  </a:prstGeom>
                  <a:blipFill>
                    <a:blip r:embed="rId1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四角形: 角を丸くする 21">
                    <a:extLst>
                      <a:ext uri="{FF2B5EF4-FFF2-40B4-BE49-F238E27FC236}">
                        <a16:creationId xmlns:a16="http://schemas.microsoft.com/office/drawing/2014/main" id="{6718FE74-D7F9-FECA-EB24-0DF20422621E}"/>
                      </a:ext>
                    </a:extLst>
                  </p:cNvPr>
                  <p:cNvSpPr/>
                  <p:nvPr/>
                </p:nvSpPr>
                <p:spPr>
                  <a:xfrm>
                    <a:off x="4884864"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0" name="四角形: 角を丸くする 19">
                    <a:extLst>
                      <a:ext uri="{FF2B5EF4-FFF2-40B4-BE49-F238E27FC236}">
                        <a16:creationId xmlns:a16="http://schemas.microsoft.com/office/drawing/2014/main" id="{670ECA3C-B5C3-7141-1512-6F650007BD13}"/>
                      </a:ext>
                    </a:extLst>
                  </p:cNvPr>
                  <p:cNvSpPr>
                    <a:spLocks noRot="1" noChangeAspect="1" noMove="1" noResize="1" noEditPoints="1" noAdjustHandles="1" noChangeArrowheads="1" noChangeShapeType="1" noTextEdit="1"/>
                  </p:cNvSpPr>
                  <p:nvPr/>
                </p:nvSpPr>
                <p:spPr>
                  <a:xfrm>
                    <a:off x="4884864" y="4195344"/>
                    <a:ext cx="560793" cy="431799"/>
                  </a:xfrm>
                  <a:prstGeom prst="roundRect">
                    <a:avLst/>
                  </a:prstGeom>
                  <a:blipFill>
                    <a:blip r:embed="rId1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四角形: 角を丸くする 22">
                    <a:extLst>
                      <a:ext uri="{FF2B5EF4-FFF2-40B4-BE49-F238E27FC236}">
                        <a16:creationId xmlns:a16="http://schemas.microsoft.com/office/drawing/2014/main" id="{D24CFF4F-066B-2AAE-4A15-6350F2C7B7F0}"/>
                      </a:ext>
                    </a:extLst>
                  </p:cNvPr>
                  <p:cNvSpPr/>
                  <p:nvPr/>
                </p:nvSpPr>
                <p:spPr>
                  <a:xfrm>
                    <a:off x="6257313"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1" name="四角形: 角を丸くする 20">
                    <a:extLst>
                      <a:ext uri="{FF2B5EF4-FFF2-40B4-BE49-F238E27FC236}">
                        <a16:creationId xmlns:a16="http://schemas.microsoft.com/office/drawing/2014/main" id="{79C31794-12A9-7BC3-F721-82A7750ACBE4}"/>
                      </a:ext>
                    </a:extLst>
                  </p:cNvPr>
                  <p:cNvSpPr>
                    <a:spLocks noRot="1" noChangeAspect="1" noMove="1" noResize="1" noEditPoints="1" noAdjustHandles="1" noChangeArrowheads="1" noChangeShapeType="1" noTextEdit="1"/>
                  </p:cNvSpPr>
                  <p:nvPr/>
                </p:nvSpPr>
                <p:spPr>
                  <a:xfrm>
                    <a:off x="6257313" y="4195344"/>
                    <a:ext cx="560793" cy="431799"/>
                  </a:xfrm>
                  <a:prstGeom prst="roundRect">
                    <a:avLst/>
                  </a:prstGeom>
                  <a:blipFill>
                    <a:blip r:embed="rId1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四角形: 角を丸くする 23">
                    <a:extLst>
                      <a:ext uri="{FF2B5EF4-FFF2-40B4-BE49-F238E27FC236}">
                        <a16:creationId xmlns:a16="http://schemas.microsoft.com/office/drawing/2014/main" id="{96CC7047-42FD-CBAB-0EB6-E8F4460E7289}"/>
                      </a:ext>
                    </a:extLst>
                  </p:cNvPr>
                  <p:cNvSpPr/>
                  <p:nvPr/>
                </p:nvSpPr>
                <p:spPr>
                  <a:xfrm>
                    <a:off x="739209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22" name="四角形: 角を丸くする 21">
                    <a:extLst>
                      <a:ext uri="{FF2B5EF4-FFF2-40B4-BE49-F238E27FC236}">
                        <a16:creationId xmlns:a16="http://schemas.microsoft.com/office/drawing/2014/main" id="{848803EC-4BAF-A69E-8190-59A36B315C81}"/>
                      </a:ext>
                    </a:extLst>
                  </p:cNvPr>
                  <p:cNvSpPr>
                    <a:spLocks noRot="1" noChangeAspect="1" noMove="1" noResize="1" noEditPoints="1" noAdjustHandles="1" noChangeArrowheads="1" noChangeShapeType="1" noTextEdit="1"/>
                  </p:cNvSpPr>
                  <p:nvPr/>
                </p:nvSpPr>
                <p:spPr>
                  <a:xfrm>
                    <a:off x="7392092" y="4195344"/>
                    <a:ext cx="560793" cy="431799"/>
                  </a:xfrm>
                  <a:prstGeom prst="roundRect">
                    <a:avLst/>
                  </a:prstGeom>
                  <a:blipFill>
                    <a:blip r:embed="rId19"/>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cxnSp>
            <p:nvCxnSpPr>
              <p:cNvPr id="25" name="直線矢印コネクタ 24">
                <a:extLst>
                  <a:ext uri="{FF2B5EF4-FFF2-40B4-BE49-F238E27FC236}">
                    <a16:creationId xmlns:a16="http://schemas.microsoft.com/office/drawing/2014/main" id="{95731561-3CB9-FE46-1E4E-1A9AE40064E4}"/>
                  </a:ext>
                </a:extLst>
              </p:cNvPr>
              <p:cNvCxnSpPr>
                <a:cxnSpLocks/>
                <a:stCxn id="15" idx="0"/>
                <a:endCxn id="20" idx="2"/>
              </p:cNvCxnSpPr>
              <p:nvPr/>
            </p:nvCxnSpPr>
            <p:spPr>
              <a:xfrm flipV="1">
                <a:off x="2666300" y="4627519"/>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26" name="直線矢印コネクタ 25">
                <a:extLst>
                  <a:ext uri="{FF2B5EF4-FFF2-40B4-BE49-F238E27FC236}">
                    <a16:creationId xmlns:a16="http://schemas.microsoft.com/office/drawing/2014/main" id="{75E75E63-F4B4-FA15-18E7-D169A15F4244}"/>
                  </a:ext>
                </a:extLst>
              </p:cNvPr>
              <p:cNvCxnSpPr>
                <a:cxnSpLocks/>
                <a:stCxn id="18" idx="0"/>
                <a:endCxn id="22" idx="2"/>
              </p:cNvCxnSpPr>
              <p:nvPr/>
            </p:nvCxnSpPr>
            <p:spPr>
              <a:xfrm flipH="1" flipV="1">
                <a:off x="5165261" y="4627143"/>
                <a:ext cx="2094"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27" name="直線矢印コネクタ 26">
                <a:extLst>
                  <a:ext uri="{FF2B5EF4-FFF2-40B4-BE49-F238E27FC236}">
                    <a16:creationId xmlns:a16="http://schemas.microsoft.com/office/drawing/2014/main" id="{96E849EE-B7FA-F605-5777-F878F9C9BD0A}"/>
                  </a:ext>
                </a:extLst>
              </p:cNvPr>
              <p:cNvCxnSpPr>
                <a:cxnSpLocks/>
                <a:stCxn id="19" idx="0"/>
                <a:endCxn id="24" idx="2"/>
              </p:cNvCxnSpPr>
              <p:nvPr/>
            </p:nvCxnSpPr>
            <p:spPr>
              <a:xfrm flipV="1">
                <a:off x="7669558" y="4627143"/>
                <a:ext cx="293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28" name="直線矢印コネクタ 27">
                <a:extLst>
                  <a:ext uri="{FF2B5EF4-FFF2-40B4-BE49-F238E27FC236}">
                    <a16:creationId xmlns:a16="http://schemas.microsoft.com/office/drawing/2014/main" id="{6747464E-7EDB-F018-691B-B9274902D42B}"/>
                  </a:ext>
                </a:extLst>
              </p:cNvPr>
              <p:cNvCxnSpPr>
                <a:cxnSpLocks/>
              </p:cNvCxnSpPr>
              <p:nvPr/>
            </p:nvCxnSpPr>
            <p:spPr>
              <a:xfrm flipV="1">
                <a:off x="2092314" y="4622220"/>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29" name="直線矢印コネクタ 28">
                <a:extLst>
                  <a:ext uri="{FF2B5EF4-FFF2-40B4-BE49-F238E27FC236}">
                    <a16:creationId xmlns:a16="http://schemas.microsoft.com/office/drawing/2014/main" id="{E506AD12-460C-B6F9-1351-2D12845177DC}"/>
                  </a:ext>
                </a:extLst>
              </p:cNvPr>
              <p:cNvCxnSpPr>
                <a:cxnSpLocks/>
              </p:cNvCxnSpPr>
              <p:nvPr/>
            </p:nvCxnSpPr>
            <p:spPr>
              <a:xfrm flipV="1">
                <a:off x="4593371" y="4630461"/>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30" name="直線矢印コネクタ 29">
                <a:extLst>
                  <a:ext uri="{FF2B5EF4-FFF2-40B4-BE49-F238E27FC236}">
                    <a16:creationId xmlns:a16="http://schemas.microsoft.com/office/drawing/2014/main" id="{BBE79596-00C2-5185-CB03-CCE0D37E8097}"/>
                  </a:ext>
                </a:extLst>
              </p:cNvPr>
              <p:cNvCxnSpPr>
                <a:cxnSpLocks/>
              </p:cNvCxnSpPr>
              <p:nvPr/>
            </p:nvCxnSpPr>
            <p:spPr>
              <a:xfrm flipV="1">
                <a:off x="7102167" y="4630461"/>
                <a:ext cx="1" cy="394124"/>
              </a:xfrm>
              <a:prstGeom prst="straightConnector1">
                <a:avLst/>
              </a:prstGeom>
              <a:noFill/>
              <a:ln w="12700" cap="flat" cmpd="sng" algn="ctr">
                <a:solidFill>
                  <a:sysClr val="windowText" lastClr="000000"/>
                </a:solidFill>
                <a:prstDash val="solid"/>
                <a:miter lim="800000"/>
                <a:tailEnd type="triangle"/>
              </a:ln>
              <a:effectLst/>
            </p:spPr>
          </p:cxnSp>
          <p:sp>
            <p:nvSpPr>
              <p:cNvPr id="31" name="テキスト ボックス 30">
                <a:extLst>
                  <a:ext uri="{FF2B5EF4-FFF2-40B4-BE49-F238E27FC236}">
                    <a16:creationId xmlns:a16="http://schemas.microsoft.com/office/drawing/2014/main" id="{6900442C-CAE9-F3D9-0E47-E56899E2C120}"/>
                  </a:ext>
                </a:extLst>
              </p:cNvPr>
              <p:cNvSpPr txBox="1"/>
              <p:nvPr/>
            </p:nvSpPr>
            <p:spPr>
              <a:xfrm>
                <a:off x="1899360" y="4260667"/>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2" name="テキスト ボックス 31">
                <a:extLst>
                  <a:ext uri="{FF2B5EF4-FFF2-40B4-BE49-F238E27FC236}">
                    <a16:creationId xmlns:a16="http://schemas.microsoft.com/office/drawing/2014/main" id="{08247285-8AB1-0027-F752-9CE23D4E03B2}"/>
                  </a:ext>
                </a:extLst>
              </p:cNvPr>
              <p:cNvSpPr txBox="1"/>
              <p:nvPr/>
            </p:nvSpPr>
            <p:spPr>
              <a:xfrm>
                <a:off x="1899360" y="5073889"/>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3" name="テキスト ボックス 32">
                <a:extLst>
                  <a:ext uri="{FF2B5EF4-FFF2-40B4-BE49-F238E27FC236}">
                    <a16:creationId xmlns:a16="http://schemas.microsoft.com/office/drawing/2014/main" id="{7CDC9B5B-C368-4F8B-2CFE-2D794891EEEA}"/>
                  </a:ext>
                </a:extLst>
              </p:cNvPr>
              <p:cNvSpPr txBox="1"/>
              <p:nvPr/>
            </p:nvSpPr>
            <p:spPr>
              <a:xfrm>
                <a:off x="4390954" y="4252373"/>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4" name="テキスト ボックス 33">
                <a:extLst>
                  <a:ext uri="{FF2B5EF4-FFF2-40B4-BE49-F238E27FC236}">
                    <a16:creationId xmlns:a16="http://schemas.microsoft.com/office/drawing/2014/main" id="{D864B61C-28C9-E9CE-2B28-6A5C4F4D32C3}"/>
                  </a:ext>
                </a:extLst>
              </p:cNvPr>
              <p:cNvSpPr txBox="1"/>
              <p:nvPr/>
            </p:nvSpPr>
            <p:spPr>
              <a:xfrm>
                <a:off x="4390954" y="5073889"/>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5" name="テキスト ボックス 34">
                <a:extLst>
                  <a:ext uri="{FF2B5EF4-FFF2-40B4-BE49-F238E27FC236}">
                    <a16:creationId xmlns:a16="http://schemas.microsoft.com/office/drawing/2014/main" id="{1377FB54-2891-6054-2B9B-7750A201D881}"/>
                  </a:ext>
                </a:extLst>
              </p:cNvPr>
              <p:cNvSpPr txBox="1"/>
              <p:nvPr/>
            </p:nvSpPr>
            <p:spPr>
              <a:xfrm>
                <a:off x="6905072" y="4260667"/>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36" name="テキスト ボックス 35">
                <a:extLst>
                  <a:ext uri="{FF2B5EF4-FFF2-40B4-BE49-F238E27FC236}">
                    <a16:creationId xmlns:a16="http://schemas.microsoft.com/office/drawing/2014/main" id="{E8C5A864-1909-ED3E-72C7-C49A3A9E5EC6}"/>
                  </a:ext>
                </a:extLst>
              </p:cNvPr>
              <p:cNvSpPr txBox="1"/>
              <p:nvPr/>
            </p:nvSpPr>
            <p:spPr>
              <a:xfrm>
                <a:off x="6905072" y="5086036"/>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AlternateContent xmlns:mc="http://schemas.openxmlformats.org/markup-compatibility/2006" xmlns:a14="http://schemas.microsoft.com/office/drawing/2010/main">
            <mc:Choice Requires="a14">
              <p:sp>
                <p:nvSpPr>
                  <p:cNvPr id="37" name="四角形: 角を丸くする 36">
                    <a:extLst>
                      <a:ext uri="{FF2B5EF4-FFF2-40B4-BE49-F238E27FC236}">
                        <a16:creationId xmlns:a16="http://schemas.microsoft.com/office/drawing/2014/main" id="{03ECDB66-A72A-3FC2-2167-F7E788EFFFC5}"/>
                      </a:ext>
                    </a:extLst>
                  </p:cNvPr>
                  <p:cNvSpPr/>
                  <p:nvPr/>
                </p:nvSpPr>
                <p:spPr>
                  <a:xfrm>
                    <a:off x="1257305" y="3050343"/>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35" name="四角形: 角を丸くする 34">
                    <a:extLst>
                      <a:ext uri="{FF2B5EF4-FFF2-40B4-BE49-F238E27FC236}">
                        <a16:creationId xmlns:a16="http://schemas.microsoft.com/office/drawing/2014/main" id="{55D68C66-6CE0-EF3D-4837-4293B1C8C2B3}"/>
                      </a:ext>
                    </a:extLst>
                  </p:cNvPr>
                  <p:cNvSpPr>
                    <a:spLocks noRot="1" noChangeAspect="1" noMove="1" noResize="1" noEditPoints="1" noAdjustHandles="1" noChangeArrowheads="1" noChangeShapeType="1" noTextEdit="1"/>
                  </p:cNvSpPr>
                  <p:nvPr/>
                </p:nvSpPr>
                <p:spPr>
                  <a:xfrm>
                    <a:off x="1257305" y="3050343"/>
                    <a:ext cx="560793" cy="431799"/>
                  </a:xfrm>
                  <a:prstGeom prst="roundRect">
                    <a:avLst/>
                  </a:prstGeom>
                  <a:blipFill>
                    <a:blip r:embed="rId20"/>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四角形: 角を丸くする 37">
                    <a:extLst>
                      <a:ext uri="{FF2B5EF4-FFF2-40B4-BE49-F238E27FC236}">
                        <a16:creationId xmlns:a16="http://schemas.microsoft.com/office/drawing/2014/main" id="{BB2D359C-4EA7-E034-E919-ECD031C3CF82}"/>
                      </a:ext>
                    </a:extLst>
                  </p:cNvPr>
                  <p:cNvSpPr/>
                  <p:nvPr/>
                </p:nvSpPr>
                <p:spPr>
                  <a:xfrm>
                    <a:off x="2385904" y="3055428"/>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36" name="四角形: 角を丸くする 35">
                    <a:extLst>
                      <a:ext uri="{FF2B5EF4-FFF2-40B4-BE49-F238E27FC236}">
                        <a16:creationId xmlns:a16="http://schemas.microsoft.com/office/drawing/2014/main" id="{0698F4BA-DC37-34F5-697C-50CDE22DF8D7}"/>
                      </a:ext>
                    </a:extLst>
                  </p:cNvPr>
                  <p:cNvSpPr>
                    <a:spLocks noRot="1" noChangeAspect="1" noMove="1" noResize="1" noEditPoints="1" noAdjustHandles="1" noChangeArrowheads="1" noChangeShapeType="1" noTextEdit="1"/>
                  </p:cNvSpPr>
                  <p:nvPr/>
                </p:nvSpPr>
                <p:spPr>
                  <a:xfrm>
                    <a:off x="2385904" y="3055428"/>
                    <a:ext cx="560793" cy="431799"/>
                  </a:xfrm>
                  <a:prstGeom prst="roundRect">
                    <a:avLst/>
                  </a:prstGeom>
                  <a:blipFill>
                    <a:blip r:embed="rId21"/>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四角形: 角を丸くする 38">
                    <a:extLst>
                      <a:ext uri="{FF2B5EF4-FFF2-40B4-BE49-F238E27FC236}">
                        <a16:creationId xmlns:a16="http://schemas.microsoft.com/office/drawing/2014/main" id="{C3AA7C1B-9E93-75D9-C601-FFDF32B55B8E}"/>
                      </a:ext>
                    </a:extLst>
                  </p:cNvPr>
                  <p:cNvSpPr/>
                  <p:nvPr/>
                </p:nvSpPr>
                <p:spPr>
                  <a:xfrm>
                    <a:off x="375511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37" name="四角形: 角を丸くする 36">
                    <a:extLst>
                      <a:ext uri="{FF2B5EF4-FFF2-40B4-BE49-F238E27FC236}">
                        <a16:creationId xmlns:a16="http://schemas.microsoft.com/office/drawing/2014/main" id="{CA9C1F08-4CCE-C47B-E30E-33CF9005F67C}"/>
                      </a:ext>
                    </a:extLst>
                  </p:cNvPr>
                  <p:cNvSpPr>
                    <a:spLocks noRot="1" noChangeAspect="1" noMove="1" noResize="1" noEditPoints="1" noAdjustHandles="1" noChangeArrowheads="1" noChangeShapeType="1" noTextEdit="1"/>
                  </p:cNvSpPr>
                  <p:nvPr/>
                </p:nvSpPr>
                <p:spPr>
                  <a:xfrm>
                    <a:off x="3755112" y="3055052"/>
                    <a:ext cx="560793" cy="431799"/>
                  </a:xfrm>
                  <a:prstGeom prst="roundRect">
                    <a:avLst/>
                  </a:prstGeom>
                  <a:blipFill>
                    <a:blip r:embed="rId22"/>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四角形: 角を丸くする 39">
                    <a:extLst>
                      <a:ext uri="{FF2B5EF4-FFF2-40B4-BE49-F238E27FC236}">
                        <a16:creationId xmlns:a16="http://schemas.microsoft.com/office/drawing/2014/main" id="{5C093DAD-573D-E073-4651-E20EA6E67A01}"/>
                      </a:ext>
                    </a:extLst>
                  </p:cNvPr>
                  <p:cNvSpPr/>
                  <p:nvPr/>
                </p:nvSpPr>
                <p:spPr>
                  <a:xfrm>
                    <a:off x="4884864"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38" name="四角形: 角を丸くする 37">
                    <a:extLst>
                      <a:ext uri="{FF2B5EF4-FFF2-40B4-BE49-F238E27FC236}">
                        <a16:creationId xmlns:a16="http://schemas.microsoft.com/office/drawing/2014/main" id="{9834DF8C-F231-0C7F-AF4A-3A0DC36E0929}"/>
                      </a:ext>
                    </a:extLst>
                  </p:cNvPr>
                  <p:cNvSpPr>
                    <a:spLocks noRot="1" noChangeAspect="1" noMove="1" noResize="1" noEditPoints="1" noAdjustHandles="1" noChangeArrowheads="1" noChangeShapeType="1" noTextEdit="1"/>
                  </p:cNvSpPr>
                  <p:nvPr/>
                </p:nvSpPr>
                <p:spPr>
                  <a:xfrm>
                    <a:off x="4884864" y="3055052"/>
                    <a:ext cx="560793" cy="431799"/>
                  </a:xfrm>
                  <a:prstGeom prst="roundRect">
                    <a:avLst/>
                  </a:prstGeom>
                  <a:blipFill>
                    <a:blip r:embed="rId2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四角形: 角を丸くする 40">
                    <a:extLst>
                      <a:ext uri="{FF2B5EF4-FFF2-40B4-BE49-F238E27FC236}">
                        <a16:creationId xmlns:a16="http://schemas.microsoft.com/office/drawing/2014/main" id="{DD876467-6127-D16A-F347-D18532FEC551}"/>
                      </a:ext>
                    </a:extLst>
                  </p:cNvPr>
                  <p:cNvSpPr/>
                  <p:nvPr/>
                </p:nvSpPr>
                <p:spPr>
                  <a:xfrm>
                    <a:off x="6257313"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39" name="四角形: 角を丸くする 38">
                    <a:extLst>
                      <a:ext uri="{FF2B5EF4-FFF2-40B4-BE49-F238E27FC236}">
                        <a16:creationId xmlns:a16="http://schemas.microsoft.com/office/drawing/2014/main" id="{5669EC26-B3B7-C5ED-3164-FB8C73572ED1}"/>
                      </a:ext>
                    </a:extLst>
                  </p:cNvPr>
                  <p:cNvSpPr>
                    <a:spLocks noRot="1" noChangeAspect="1" noMove="1" noResize="1" noEditPoints="1" noAdjustHandles="1" noChangeArrowheads="1" noChangeShapeType="1" noTextEdit="1"/>
                  </p:cNvSpPr>
                  <p:nvPr/>
                </p:nvSpPr>
                <p:spPr>
                  <a:xfrm>
                    <a:off x="6257313" y="3055052"/>
                    <a:ext cx="560793" cy="431799"/>
                  </a:xfrm>
                  <a:prstGeom prst="roundRect">
                    <a:avLst/>
                  </a:prstGeom>
                  <a:blipFill>
                    <a:blip r:embed="rId2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四角形: 角を丸くする 41">
                    <a:extLst>
                      <a:ext uri="{FF2B5EF4-FFF2-40B4-BE49-F238E27FC236}">
                        <a16:creationId xmlns:a16="http://schemas.microsoft.com/office/drawing/2014/main" id="{7844BD0A-901A-1861-DEB6-95CB0FA98A9B}"/>
                      </a:ext>
                    </a:extLst>
                  </p:cNvPr>
                  <p:cNvSpPr/>
                  <p:nvPr/>
                </p:nvSpPr>
                <p:spPr>
                  <a:xfrm>
                    <a:off x="739209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0" name="四角形: 角を丸くする 39">
                    <a:extLst>
                      <a:ext uri="{FF2B5EF4-FFF2-40B4-BE49-F238E27FC236}">
                        <a16:creationId xmlns:a16="http://schemas.microsoft.com/office/drawing/2014/main" id="{E5E3FC61-54E0-D7D1-2194-B23F03E3BA65}"/>
                      </a:ext>
                    </a:extLst>
                  </p:cNvPr>
                  <p:cNvSpPr>
                    <a:spLocks noRot="1" noChangeAspect="1" noMove="1" noResize="1" noEditPoints="1" noAdjustHandles="1" noChangeArrowheads="1" noChangeShapeType="1" noTextEdit="1"/>
                  </p:cNvSpPr>
                  <p:nvPr/>
                </p:nvSpPr>
                <p:spPr>
                  <a:xfrm>
                    <a:off x="7392092" y="3055052"/>
                    <a:ext cx="560793" cy="431799"/>
                  </a:xfrm>
                  <a:prstGeom prst="roundRect">
                    <a:avLst/>
                  </a:prstGeom>
                  <a:blipFill>
                    <a:blip r:embed="rId2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D905E182-610E-636C-05C5-5363EB5638B1}"/>
                  </a:ext>
                </a:extLst>
              </p:cNvPr>
              <p:cNvSpPr txBox="1"/>
              <p:nvPr/>
            </p:nvSpPr>
            <p:spPr>
              <a:xfrm>
                <a:off x="1899360" y="3120375"/>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44" name="テキスト ボックス 43">
                <a:extLst>
                  <a:ext uri="{FF2B5EF4-FFF2-40B4-BE49-F238E27FC236}">
                    <a16:creationId xmlns:a16="http://schemas.microsoft.com/office/drawing/2014/main" id="{373CB056-F02B-F317-EDDC-DD65E044EEEF}"/>
                  </a:ext>
                </a:extLst>
              </p:cNvPr>
              <p:cNvSpPr txBox="1"/>
              <p:nvPr/>
            </p:nvSpPr>
            <p:spPr>
              <a:xfrm>
                <a:off x="4390954" y="3112081"/>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p:sp>
            <p:nvSpPr>
              <p:cNvPr id="45" name="テキスト ボックス 44">
                <a:extLst>
                  <a:ext uri="{FF2B5EF4-FFF2-40B4-BE49-F238E27FC236}">
                    <a16:creationId xmlns:a16="http://schemas.microsoft.com/office/drawing/2014/main" id="{8C59DCEA-80F6-05BE-5E2B-8A6BF7C3A5DB}"/>
                  </a:ext>
                </a:extLst>
              </p:cNvPr>
              <p:cNvSpPr txBox="1"/>
              <p:nvPr/>
            </p:nvSpPr>
            <p:spPr>
              <a:xfrm>
                <a:off x="6905072" y="3120375"/>
                <a:ext cx="381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800" b="0" i="0" u="none" strike="noStrike" kern="0" cap="none" spc="0" normalizeH="0" baseline="0" noProof="0" dirty="0">
                    <a:ln>
                      <a:noFill/>
                    </a:ln>
                    <a:solidFill>
                      <a:prstClr val="black"/>
                    </a:solidFill>
                    <a:effectLst/>
                    <a:uLnTx/>
                    <a:uFillTx/>
                    <a:latin typeface="游ゴシック" panose="020F0502020204030204"/>
                  </a:rPr>
                  <a:t>…</a:t>
                </a:r>
                <a:endParaRPr kumimoji="1" lang="ja-JP" altLang="en-US" sz="1800" b="0" i="0" u="none" strike="noStrike" kern="0" cap="none" spc="0" normalizeH="0" baseline="0" noProof="0" dirty="0">
                  <a:ln>
                    <a:noFill/>
                  </a:ln>
                  <a:solidFill>
                    <a:prstClr val="black"/>
                  </a:solidFill>
                  <a:effectLst/>
                  <a:uLnTx/>
                  <a:uFillTx/>
                  <a:latin typeface="游ゴシック" panose="020F0502020204030204"/>
                </a:endParaRPr>
              </a:p>
            </p:txBody>
          </p:sp>
          <mc:AlternateContent xmlns:mc="http://schemas.openxmlformats.org/markup-compatibility/2006" xmlns:a14="http://schemas.microsoft.com/office/drawing/2010/main">
            <mc:Choice Requires="a14">
              <p:sp>
                <p:nvSpPr>
                  <p:cNvPr id="46" name="四角形: 角を丸くする 45">
                    <a:extLst>
                      <a:ext uri="{FF2B5EF4-FFF2-40B4-BE49-F238E27FC236}">
                        <a16:creationId xmlns:a16="http://schemas.microsoft.com/office/drawing/2014/main" id="{9D7D46E8-6B32-B3AF-E909-F9D6FE22F274}"/>
                      </a:ext>
                    </a:extLst>
                  </p:cNvPr>
                  <p:cNvSpPr/>
                  <p:nvPr/>
                </p:nvSpPr>
                <p:spPr>
                  <a:xfrm>
                    <a:off x="3001355" y="305505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4" name="四角形: 角を丸くする 43">
                    <a:extLst>
                      <a:ext uri="{FF2B5EF4-FFF2-40B4-BE49-F238E27FC236}">
                        <a16:creationId xmlns:a16="http://schemas.microsoft.com/office/drawing/2014/main" id="{0421E086-75D6-1242-5911-B558ACC6D1E2}"/>
                      </a:ext>
                    </a:extLst>
                  </p:cNvPr>
                  <p:cNvSpPr>
                    <a:spLocks noRot="1" noChangeAspect="1" noMove="1" noResize="1" noEditPoints="1" noAdjustHandles="1" noChangeArrowheads="1" noChangeShapeType="1" noTextEdit="1"/>
                  </p:cNvSpPr>
                  <p:nvPr/>
                </p:nvSpPr>
                <p:spPr>
                  <a:xfrm>
                    <a:off x="3001355" y="3055052"/>
                    <a:ext cx="706346" cy="431799"/>
                  </a:xfrm>
                  <a:prstGeom prst="roundRect">
                    <a:avLst/>
                  </a:prstGeom>
                  <a:blipFill>
                    <a:blip r:embed="rId26"/>
                    <a:stretch>
                      <a:fillRect b="-1389"/>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四角形: 角を丸くする 46">
                    <a:extLst>
                      <a:ext uri="{FF2B5EF4-FFF2-40B4-BE49-F238E27FC236}">
                        <a16:creationId xmlns:a16="http://schemas.microsoft.com/office/drawing/2014/main" id="{8675A027-0955-20A3-F23B-C512C2146EEC}"/>
                      </a:ext>
                    </a:extLst>
                  </p:cNvPr>
                  <p:cNvSpPr/>
                  <p:nvPr/>
                </p:nvSpPr>
                <p:spPr>
                  <a:xfrm>
                    <a:off x="5500832" y="305520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5" name="四角形: 角を丸くする 44">
                    <a:extLst>
                      <a:ext uri="{FF2B5EF4-FFF2-40B4-BE49-F238E27FC236}">
                        <a16:creationId xmlns:a16="http://schemas.microsoft.com/office/drawing/2014/main" id="{05CF0A13-A35C-3668-F293-D5FE3B4C13D5}"/>
                      </a:ext>
                    </a:extLst>
                  </p:cNvPr>
                  <p:cNvSpPr>
                    <a:spLocks noRot="1" noChangeAspect="1" noMove="1" noResize="1" noEditPoints="1" noAdjustHandles="1" noChangeArrowheads="1" noChangeShapeType="1" noTextEdit="1"/>
                  </p:cNvSpPr>
                  <p:nvPr/>
                </p:nvSpPr>
                <p:spPr>
                  <a:xfrm>
                    <a:off x="5500832" y="3055202"/>
                    <a:ext cx="706346" cy="431799"/>
                  </a:xfrm>
                  <a:prstGeom prst="roundRect">
                    <a:avLst/>
                  </a:prstGeom>
                  <a:blipFill>
                    <a:blip r:embed="rId2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四角形: 角を丸くする 47">
                    <a:extLst>
                      <a:ext uri="{FF2B5EF4-FFF2-40B4-BE49-F238E27FC236}">
                        <a16:creationId xmlns:a16="http://schemas.microsoft.com/office/drawing/2014/main" id="{74454D13-AD97-790E-B86A-B212E065D8BB}"/>
                      </a:ext>
                    </a:extLst>
                  </p:cNvPr>
                  <p:cNvSpPr/>
                  <p:nvPr/>
                </p:nvSpPr>
                <p:spPr>
                  <a:xfrm>
                    <a:off x="7997364" y="3050343"/>
                    <a:ext cx="708692"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𝐒𝐄𝐏</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latin typeface="游ゴシック" panose="020F0502020204030204"/>
                    </a:endParaRPr>
                  </a:p>
                </p:txBody>
              </p:sp>
            </mc:Choice>
            <mc:Fallback xmlns="">
              <p:sp>
                <p:nvSpPr>
                  <p:cNvPr id="46" name="四角形: 角を丸くする 45">
                    <a:extLst>
                      <a:ext uri="{FF2B5EF4-FFF2-40B4-BE49-F238E27FC236}">
                        <a16:creationId xmlns:a16="http://schemas.microsoft.com/office/drawing/2014/main" id="{664928B6-4E29-4911-3CA8-59CC22852EF4}"/>
                      </a:ext>
                    </a:extLst>
                  </p:cNvPr>
                  <p:cNvSpPr>
                    <a:spLocks noRot="1" noChangeAspect="1" noMove="1" noResize="1" noEditPoints="1" noAdjustHandles="1" noChangeArrowheads="1" noChangeShapeType="1" noTextEdit="1"/>
                  </p:cNvSpPr>
                  <p:nvPr/>
                </p:nvSpPr>
                <p:spPr>
                  <a:xfrm>
                    <a:off x="7997364" y="3050343"/>
                    <a:ext cx="708692" cy="431799"/>
                  </a:xfrm>
                  <a:prstGeom prst="roundRect">
                    <a:avLst/>
                  </a:prstGeom>
                  <a:blipFill>
                    <a:blip r:embed="rId2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49" name="左中かっこ 48">
                <a:extLst>
                  <a:ext uri="{FF2B5EF4-FFF2-40B4-BE49-F238E27FC236}">
                    <a16:creationId xmlns:a16="http://schemas.microsoft.com/office/drawing/2014/main" id="{BA8567BC-325F-CAA3-F412-0C1160F4ADC8}"/>
                  </a:ext>
                </a:extLst>
              </p:cNvPr>
              <p:cNvSpPr/>
              <p:nvPr/>
            </p:nvSpPr>
            <p:spPr>
              <a:xfrm rot="16200000">
                <a:off x="2027968" y="4740322"/>
                <a:ext cx="157247" cy="1698575"/>
              </a:xfrm>
              <a:prstGeom prst="leftBrace">
                <a:avLst>
                  <a:gd name="adj1" fmla="val 52653"/>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0" name="左中かっこ 49">
                <a:extLst>
                  <a:ext uri="{FF2B5EF4-FFF2-40B4-BE49-F238E27FC236}">
                    <a16:creationId xmlns:a16="http://schemas.microsoft.com/office/drawing/2014/main" id="{43E322F4-86D7-71A4-09CA-D68AFD7AC8C3}"/>
                  </a:ext>
                </a:extLst>
              </p:cNvPr>
              <p:cNvSpPr/>
              <p:nvPr/>
            </p:nvSpPr>
            <p:spPr>
              <a:xfrm rot="16200000">
                <a:off x="4548176" y="4709679"/>
                <a:ext cx="157247" cy="1743377"/>
              </a:xfrm>
              <a:prstGeom prst="leftBrace">
                <a:avLst>
                  <a:gd name="adj1" fmla="val 52653"/>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1" name="左中かっこ 50">
                <a:extLst>
                  <a:ext uri="{FF2B5EF4-FFF2-40B4-BE49-F238E27FC236}">
                    <a16:creationId xmlns:a16="http://schemas.microsoft.com/office/drawing/2014/main" id="{80225BA4-93AC-9259-7B01-5BB85D00F20F}"/>
                  </a:ext>
                </a:extLst>
              </p:cNvPr>
              <p:cNvSpPr/>
              <p:nvPr/>
            </p:nvSpPr>
            <p:spPr>
              <a:xfrm rot="16200000">
                <a:off x="7025011" y="4735047"/>
                <a:ext cx="157249" cy="1692643"/>
              </a:xfrm>
              <a:prstGeom prst="leftBrace">
                <a:avLst>
                  <a:gd name="adj1" fmla="val 52653"/>
                  <a:gd name="adj2" fmla="val 50000"/>
                </a:avLst>
              </a:prstGeom>
              <a:no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7" name="四角形: 角を丸くする 6">
              <a:extLst>
                <a:ext uri="{FF2B5EF4-FFF2-40B4-BE49-F238E27FC236}">
                  <a16:creationId xmlns:a16="http://schemas.microsoft.com/office/drawing/2014/main" id="{7D857BCD-1DE7-0215-2F07-0EE10890C465}"/>
                </a:ext>
              </a:extLst>
            </p:cNvPr>
            <p:cNvSpPr/>
            <p:nvPr/>
          </p:nvSpPr>
          <p:spPr>
            <a:xfrm>
              <a:off x="2404952" y="1064015"/>
              <a:ext cx="2886494"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[MASK] </a:t>
              </a:r>
              <a:r>
                <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rPr>
                <a:t>⇒ </a:t>
              </a: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predicted word</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endParaRPr>
            </a:p>
          </p:txBody>
        </p:sp>
        <p:sp>
          <p:nvSpPr>
            <p:cNvPr id="8" name="矢印: 上 7">
              <a:extLst>
                <a:ext uri="{FF2B5EF4-FFF2-40B4-BE49-F238E27FC236}">
                  <a16:creationId xmlns:a16="http://schemas.microsoft.com/office/drawing/2014/main" id="{13D891CB-9D1F-5ADF-8D11-A2CDAAF3244A}"/>
                </a:ext>
              </a:extLst>
            </p:cNvPr>
            <p:cNvSpPr/>
            <p:nvPr/>
          </p:nvSpPr>
          <p:spPr>
            <a:xfrm>
              <a:off x="3846988" y="1517807"/>
              <a:ext cx="161231" cy="306125"/>
            </a:xfrm>
            <a:prstGeom prst="upArrow">
              <a:avLst>
                <a:gd name="adj1" fmla="val 36885"/>
                <a:gd name="adj2" fmla="val 66394"/>
              </a:avLst>
            </a:prstGeom>
            <a:solidFill>
              <a:srgbClr val="FF0000"/>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四角形: 角を丸くする 8">
              <a:extLst>
                <a:ext uri="{FF2B5EF4-FFF2-40B4-BE49-F238E27FC236}">
                  <a16:creationId xmlns:a16="http://schemas.microsoft.com/office/drawing/2014/main" id="{B730EBEC-1143-CDEF-E499-04B247FCD035}"/>
                </a:ext>
              </a:extLst>
            </p:cNvPr>
            <p:cNvSpPr/>
            <p:nvPr/>
          </p:nvSpPr>
          <p:spPr>
            <a:xfrm>
              <a:off x="1276353" y="1064015"/>
              <a:ext cx="2886494"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[MASK] </a:t>
              </a:r>
              <a:r>
                <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rPr>
                <a:t>⇒ </a:t>
              </a: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predicted word</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endParaRPr>
            </a:p>
          </p:txBody>
        </p:sp>
        <p:sp>
          <p:nvSpPr>
            <p:cNvPr id="10" name="矢印: 上 9">
              <a:extLst>
                <a:ext uri="{FF2B5EF4-FFF2-40B4-BE49-F238E27FC236}">
                  <a16:creationId xmlns:a16="http://schemas.microsoft.com/office/drawing/2014/main" id="{DCE1EE73-5428-81A3-098C-D45903153892}"/>
                </a:ext>
              </a:extLst>
            </p:cNvPr>
            <p:cNvSpPr/>
            <p:nvPr/>
          </p:nvSpPr>
          <p:spPr>
            <a:xfrm>
              <a:off x="2718389" y="1517807"/>
              <a:ext cx="161231" cy="306125"/>
            </a:xfrm>
            <a:prstGeom prst="upArrow">
              <a:avLst>
                <a:gd name="adj1" fmla="val 36885"/>
                <a:gd name="adj2" fmla="val 66394"/>
              </a:avLst>
            </a:prstGeom>
            <a:solidFill>
              <a:srgbClr val="FF0000"/>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1" name="四角形: 角を丸くする 10">
              <a:extLst>
                <a:ext uri="{FF2B5EF4-FFF2-40B4-BE49-F238E27FC236}">
                  <a16:creationId xmlns:a16="http://schemas.microsoft.com/office/drawing/2014/main" id="{0C38F7C7-6E66-A9D9-EBFB-16BFD703ACD3}"/>
                </a:ext>
              </a:extLst>
            </p:cNvPr>
            <p:cNvSpPr/>
            <p:nvPr/>
          </p:nvSpPr>
          <p:spPr>
            <a:xfrm>
              <a:off x="5677970" y="1057982"/>
              <a:ext cx="2886494"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[MASK] </a:t>
              </a:r>
              <a:r>
                <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rPr>
                <a:t>⇒ </a:t>
              </a: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predicted word</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a typeface="ＭＳ Ｐゴシック" panose="020B0600070205080204" pitchFamily="50" charset="-128"/>
                <a:cs typeface="+mn-cs"/>
              </a:endParaRPr>
            </a:p>
          </p:txBody>
        </p:sp>
        <p:sp>
          <p:nvSpPr>
            <p:cNvPr id="12" name="矢印: 上 11">
              <a:extLst>
                <a:ext uri="{FF2B5EF4-FFF2-40B4-BE49-F238E27FC236}">
                  <a16:creationId xmlns:a16="http://schemas.microsoft.com/office/drawing/2014/main" id="{5606A559-F2B2-D1AF-AFB4-752449E93CF3}"/>
                </a:ext>
              </a:extLst>
            </p:cNvPr>
            <p:cNvSpPr/>
            <p:nvPr/>
          </p:nvSpPr>
          <p:spPr>
            <a:xfrm>
              <a:off x="7120006" y="1511773"/>
              <a:ext cx="161231" cy="306125"/>
            </a:xfrm>
            <a:prstGeom prst="upArrow">
              <a:avLst>
                <a:gd name="adj1" fmla="val 36885"/>
                <a:gd name="adj2" fmla="val 66394"/>
              </a:avLst>
            </a:prstGeom>
            <a:solidFill>
              <a:srgbClr val="FF0000"/>
            </a:solidFill>
            <a:ln w="12700" cap="flat" cmpd="sng" algn="ctr">
              <a:solidFill>
                <a:srgbClr val="4472C4">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spTree>
    <p:extLst>
      <p:ext uri="{BB962C8B-B14F-4D97-AF65-F5344CB8AC3E}">
        <p14:creationId xmlns:p14="http://schemas.microsoft.com/office/powerpoint/2010/main" val="221907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960126"/>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はじめに</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要素技術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提案手法</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b="1" dirty="0">
                <a:solidFill>
                  <a:prstClr val="black"/>
                </a:solidFill>
                <a:latin typeface="ＭＳ Ｐゴシック" panose="020B0600070205080204" pitchFamily="50" charset="-128"/>
                <a:ea typeface="ＭＳ Ｐゴシック" panose="020B0600070205080204" pitchFamily="50" charset="-128"/>
              </a:rPr>
              <a:t> 実験</a:t>
            </a:r>
            <a:endParaRPr kumimoji="1" lang="en-US" altLang="ja-JP" sz="3600" b="1"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rPr>
              <a:t> </a:t>
            </a: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実験結果</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23</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1132442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24</a:t>
            </a:fld>
            <a:endParaRPr kumimoji="1" lang="ja-JP" altLang="en-US" dirty="0"/>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68956"/>
            <a:ext cx="558327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a:t>
            </a:r>
          </a:p>
        </p:txBody>
      </p:sp>
      <p:sp>
        <p:nvSpPr>
          <p:cNvPr id="2" name="テキスト ボックス 1">
            <a:extLst>
              <a:ext uri="{FF2B5EF4-FFF2-40B4-BE49-F238E27FC236}">
                <a16:creationId xmlns:a16="http://schemas.microsoft.com/office/drawing/2014/main" id="{4E4DA43C-6B69-58FF-71E6-4DBD6D5A26D5}"/>
              </a:ext>
            </a:extLst>
          </p:cNvPr>
          <p:cNvSpPr txBox="1"/>
          <p:nvPr/>
        </p:nvSpPr>
        <p:spPr>
          <a:xfrm>
            <a:off x="80928" y="687140"/>
            <a:ext cx="1824691" cy="715581"/>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1</a:t>
            </a:r>
          </a:p>
        </p:txBody>
      </p:sp>
      <p:sp>
        <p:nvSpPr>
          <p:cNvPr id="3" name="テキスト ボックス 2">
            <a:extLst>
              <a:ext uri="{FF2B5EF4-FFF2-40B4-BE49-F238E27FC236}">
                <a16:creationId xmlns:a16="http://schemas.microsoft.com/office/drawing/2014/main" id="{5EDD3FEC-0917-3A80-A533-E71E12D27924}"/>
              </a:ext>
            </a:extLst>
          </p:cNvPr>
          <p:cNvSpPr txBox="1"/>
          <p:nvPr/>
        </p:nvSpPr>
        <p:spPr>
          <a:xfrm>
            <a:off x="267136" y="1326074"/>
            <a:ext cx="8938933" cy="1361911"/>
          </a:xfrm>
          <a:prstGeom prst="rect">
            <a:avLst/>
          </a:prstGeom>
          <a:noFill/>
        </p:spPr>
        <p:txBody>
          <a:bodyPr wrap="square" rtlCol="0">
            <a:spAutoFit/>
          </a:bodyPr>
          <a:lstStyle/>
          <a:p>
            <a:pPr marL="457200" indent="-457200">
              <a:lnSpc>
                <a:spcPct val="150000"/>
              </a:lnSpc>
              <a:buClr>
                <a:schemeClr val="tx1"/>
              </a:buClr>
              <a:buFont typeface="Arial" panose="020B0604020202020204" pitchFamily="34" charset="0"/>
              <a:buChar cha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の見出し語を説明文と一緒に入力 </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32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ex)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入力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tail = [MASK], an intelligent dog with a heavy curly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277323BC-80E0-A7CC-F822-C36416EC3D3F}"/>
              </a:ext>
            </a:extLst>
          </p:cNvPr>
          <p:cNvSpPr txBox="1"/>
          <p:nvPr/>
        </p:nvSpPr>
        <p:spPr>
          <a:xfrm>
            <a:off x="80928" y="3013212"/>
            <a:ext cx="4752974" cy="715581"/>
          </a:xfrm>
          <a:prstGeom prst="rect">
            <a:avLst/>
          </a:prstGeom>
          <a:noFill/>
        </p:spPr>
        <p:txBody>
          <a:bodyPr wrap="square">
            <a:spAutoFit/>
          </a:bodyPr>
          <a:lstStyle/>
          <a:p>
            <a:pPr marL="457200" marR="0" lvl="0" indent="-457200" algn="l" defTabSz="457200" rtl="0" eaLnBrk="1" fontAlgn="auto" latinLnBrk="0" hangingPunct="1">
              <a:lnSpc>
                <a:spcPct val="150000"/>
              </a:lnSpc>
              <a:spcBef>
                <a:spcPts val="0"/>
              </a:spcBef>
              <a:spcAft>
                <a:spcPts val="0"/>
              </a:spcAft>
              <a:buClr>
                <a:prstClr val="black"/>
              </a:buClr>
              <a:buSzTx/>
              <a:buFont typeface="Wingdings" panose="05000000000000000000" pitchFamily="2" charset="2"/>
              <a:buChar char="u"/>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実験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2</a:t>
            </a:r>
            <a:endPar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9" name="テキスト ボックス 8">
            <a:extLst>
              <a:ext uri="{FF2B5EF4-FFF2-40B4-BE49-F238E27FC236}">
                <a16:creationId xmlns:a16="http://schemas.microsoft.com/office/drawing/2014/main" id="{EA4ED7F9-BCCF-D93A-55F2-EFF1997D5D98}"/>
              </a:ext>
            </a:extLst>
          </p:cNvPr>
          <p:cNvSpPr txBox="1"/>
          <p:nvPr/>
        </p:nvSpPr>
        <p:spPr>
          <a:xfrm>
            <a:off x="267136" y="3728793"/>
            <a:ext cx="8456734" cy="1284006"/>
          </a:xfrm>
          <a:prstGeom prst="rect">
            <a:avLst/>
          </a:prstGeom>
          <a:noFill/>
        </p:spPr>
        <p:txBody>
          <a:bodyPr wrap="square">
            <a:spAutoFit/>
          </a:bodyPr>
          <a:lstStyle/>
          <a:p>
            <a:pPr marL="457200" indent="-457200">
              <a:lnSpc>
                <a:spcPct val="150000"/>
              </a:lnSpc>
              <a:buClr>
                <a:schemeClr val="tx1"/>
              </a:buClr>
              <a:buFont typeface="Arial" panose="020B0604020202020204" pitchFamily="34" charset="0"/>
              <a:buChar cha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の見出し語のみを入力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説明文なし</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a:t>
            </a:r>
          </a:p>
          <a:p>
            <a:pPr>
              <a:lnSpc>
                <a:spcPct val="150000"/>
              </a:lnSpc>
              <a:buClr>
                <a:schemeClr val="tx1"/>
              </a:buCl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ex)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入力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tail = [MASK]</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973686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25</a:t>
            </a:fld>
            <a:endParaRPr kumimoji="1" lang="ja-JP" altLang="en-US" dirty="0"/>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65687"/>
            <a:ext cx="42707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1</a:t>
            </a:r>
            <a:endParaRPr lang="ja-JP" altLang="en-US" sz="4000" dirty="0">
              <a:latin typeface="ＭＳ Ｐゴシック" panose="020B0600070205080204" pitchFamily="50" charset="-128"/>
              <a:ea typeface="ＭＳ Ｐゴシック" panose="020B0600070205080204" pitchFamily="50" charset="-128"/>
            </a:endParaRPr>
          </a:p>
        </p:txBody>
      </p:sp>
      <p:grpSp>
        <p:nvGrpSpPr>
          <p:cNvPr id="144" name="グループ化 143">
            <a:extLst>
              <a:ext uri="{FF2B5EF4-FFF2-40B4-BE49-F238E27FC236}">
                <a16:creationId xmlns:a16="http://schemas.microsoft.com/office/drawing/2014/main" id="{4E8A1B53-B5D1-9B68-6A6C-6FDB4F467E1F}"/>
              </a:ext>
            </a:extLst>
          </p:cNvPr>
          <p:cNvGrpSpPr/>
          <p:nvPr/>
        </p:nvGrpSpPr>
        <p:grpSpPr>
          <a:xfrm>
            <a:off x="387355" y="849035"/>
            <a:ext cx="8481367" cy="4597241"/>
            <a:chOff x="387355" y="849035"/>
            <a:chExt cx="8481367" cy="4597241"/>
          </a:xfrm>
        </p:grpSpPr>
        <p:grpSp>
          <p:nvGrpSpPr>
            <p:cNvPr id="145" name="グループ化 144">
              <a:extLst>
                <a:ext uri="{FF2B5EF4-FFF2-40B4-BE49-F238E27FC236}">
                  <a16:creationId xmlns:a16="http://schemas.microsoft.com/office/drawing/2014/main" id="{66FBCA59-0055-082F-4D39-D8F91FD5DC55}"/>
                </a:ext>
              </a:extLst>
            </p:cNvPr>
            <p:cNvGrpSpPr/>
            <p:nvPr/>
          </p:nvGrpSpPr>
          <p:grpSpPr>
            <a:xfrm>
              <a:off x="387355" y="1739901"/>
              <a:ext cx="8481367" cy="3706375"/>
              <a:chOff x="387355" y="1739901"/>
              <a:chExt cx="8481367" cy="3706375"/>
            </a:xfrm>
          </p:grpSpPr>
          <p:grpSp>
            <p:nvGrpSpPr>
              <p:cNvPr id="148" name="グループ化 147">
                <a:extLst>
                  <a:ext uri="{FF2B5EF4-FFF2-40B4-BE49-F238E27FC236}">
                    <a16:creationId xmlns:a16="http://schemas.microsoft.com/office/drawing/2014/main" id="{A23DF2F0-8047-3D05-CB68-00245D5A8597}"/>
                  </a:ext>
                </a:extLst>
              </p:cNvPr>
              <p:cNvGrpSpPr/>
              <p:nvPr/>
            </p:nvGrpSpPr>
            <p:grpSpPr>
              <a:xfrm>
                <a:off x="387355" y="1739901"/>
                <a:ext cx="8481367" cy="3706375"/>
                <a:chOff x="412755" y="2597151"/>
                <a:chExt cx="8481367" cy="3706375"/>
              </a:xfrm>
            </p:grpSpPr>
            <p:grpSp>
              <p:nvGrpSpPr>
                <p:cNvPr id="150" name="グループ化 149">
                  <a:extLst>
                    <a:ext uri="{FF2B5EF4-FFF2-40B4-BE49-F238E27FC236}">
                      <a16:creationId xmlns:a16="http://schemas.microsoft.com/office/drawing/2014/main" id="{4CC4E76D-06EB-4239-EFB0-B113B7A2023C}"/>
                    </a:ext>
                  </a:extLst>
                </p:cNvPr>
                <p:cNvGrpSpPr/>
                <p:nvPr/>
              </p:nvGrpSpPr>
              <p:grpSpPr>
                <a:xfrm>
                  <a:off x="412755" y="2597151"/>
                  <a:ext cx="8481367" cy="3234001"/>
                  <a:chOff x="368305" y="2895601"/>
                  <a:chExt cx="8481367" cy="3234001"/>
                </a:xfrm>
              </p:grpSpPr>
              <p:grpSp>
                <p:nvGrpSpPr>
                  <p:cNvPr id="152" name="グループ化 151">
                    <a:extLst>
                      <a:ext uri="{FF2B5EF4-FFF2-40B4-BE49-F238E27FC236}">
                        <a16:creationId xmlns:a16="http://schemas.microsoft.com/office/drawing/2014/main" id="{2062D2F6-2BC0-3CB6-DAEC-40E3F66D9BA0}"/>
                      </a:ext>
                    </a:extLst>
                  </p:cNvPr>
                  <p:cNvGrpSpPr/>
                  <p:nvPr/>
                </p:nvGrpSpPr>
                <p:grpSpPr>
                  <a:xfrm>
                    <a:off x="368305" y="2895601"/>
                    <a:ext cx="8481367" cy="3234001"/>
                    <a:chOff x="391773" y="2658683"/>
                    <a:chExt cx="8481367" cy="3234001"/>
                  </a:xfrm>
                </p:grpSpPr>
                <p:sp>
                  <p:nvSpPr>
                    <p:cNvPr id="191" name="四角形: 角を丸くする 190">
                      <a:extLst>
                        <a:ext uri="{FF2B5EF4-FFF2-40B4-BE49-F238E27FC236}">
                          <a16:creationId xmlns:a16="http://schemas.microsoft.com/office/drawing/2014/main" id="{0E6F1A0E-07BC-30B4-4586-4C33DAB5A73A}"/>
                        </a:ext>
                      </a:extLst>
                    </p:cNvPr>
                    <p:cNvSpPr/>
                    <p:nvPr/>
                  </p:nvSpPr>
                  <p:spPr>
                    <a:xfrm>
                      <a:off x="391773" y="2658683"/>
                      <a:ext cx="8481367" cy="1898650"/>
                    </a:xfrm>
                    <a:prstGeom prst="roundRect">
                      <a:avLst>
                        <a:gd name="adj" fmla="val 3198"/>
                      </a:avLst>
                    </a:prstGeom>
                    <a:solidFill>
                      <a:schemeClr val="bg1"/>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BERT (MLM)</a:t>
                      </a:r>
                      <a:endParaRPr kumimoji="1" lang="ja-JP" altLang="en-US" sz="2800" b="0" i="0" u="none" strike="noStrike" kern="0" cap="none" spc="0" normalizeH="0" baseline="0" noProof="0" dirty="0">
                        <a:ln>
                          <a:noFill/>
                        </a:ln>
                        <a:solidFill>
                          <a:prstClr val="black"/>
                        </a:solidFill>
                        <a:effectLst/>
                        <a:uLnTx/>
                        <a:uFillTx/>
                        <a:latin typeface="Cambria Math" panose="02040503050406030204" pitchFamily="18" charset="0"/>
                      </a:endParaRPr>
                    </a:p>
                  </p:txBody>
                </p:sp>
                <p:grpSp>
                  <p:nvGrpSpPr>
                    <p:cNvPr id="192" name="グループ化 191">
                      <a:extLst>
                        <a:ext uri="{FF2B5EF4-FFF2-40B4-BE49-F238E27FC236}">
                          <a16:creationId xmlns:a16="http://schemas.microsoft.com/office/drawing/2014/main" id="{201F67C8-3618-0994-6073-EEB6CABDB187}"/>
                        </a:ext>
                      </a:extLst>
                    </p:cNvPr>
                    <p:cNvGrpSpPr/>
                    <p:nvPr/>
                  </p:nvGrpSpPr>
                  <p:grpSpPr>
                    <a:xfrm>
                      <a:off x="521909" y="4774504"/>
                      <a:ext cx="8207615" cy="1118180"/>
                      <a:chOff x="778539" y="5457126"/>
                      <a:chExt cx="8207615" cy="1118180"/>
                    </a:xfrm>
                  </p:grpSpPr>
                  <p:sp>
                    <p:nvSpPr>
                      <p:cNvPr id="207" name="四角形: 角を丸くする 206">
                        <a:extLst>
                          <a:ext uri="{FF2B5EF4-FFF2-40B4-BE49-F238E27FC236}">
                            <a16:creationId xmlns:a16="http://schemas.microsoft.com/office/drawing/2014/main" id="{06E23FD3-2B75-29E5-AE08-7AFF92F4FEAE}"/>
                          </a:ext>
                        </a:extLst>
                      </p:cNvPr>
                      <p:cNvSpPr/>
                      <p:nvPr/>
                    </p:nvSpPr>
                    <p:spPr>
                      <a:xfrm>
                        <a:off x="3279108" y="5467350"/>
                        <a:ext cx="708691"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08" name="四角形: 角を丸くする 207">
                        <a:extLst>
                          <a:ext uri="{FF2B5EF4-FFF2-40B4-BE49-F238E27FC236}">
                            <a16:creationId xmlns:a16="http://schemas.microsoft.com/office/drawing/2014/main" id="{3ED3E38A-415A-973F-AC60-B06F3898EE31}"/>
                          </a:ext>
                        </a:extLst>
                      </p:cNvPr>
                      <p:cNvSpPr/>
                      <p:nvPr/>
                    </p:nvSpPr>
                    <p:spPr>
                      <a:xfrm>
                        <a:off x="778539" y="5457127"/>
                        <a:ext cx="708683"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[CLS]</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09" name="四角形: 角を丸くする 208">
                        <a:extLst>
                          <a:ext uri="{FF2B5EF4-FFF2-40B4-BE49-F238E27FC236}">
                            <a16:creationId xmlns:a16="http://schemas.microsoft.com/office/drawing/2014/main" id="{A8D248D3-6B08-1C98-4B59-03AF027C5CEA}"/>
                          </a:ext>
                        </a:extLst>
                      </p:cNvPr>
                      <p:cNvSpPr/>
                      <p:nvPr/>
                    </p:nvSpPr>
                    <p:spPr>
                      <a:xfrm>
                        <a:off x="5778584" y="5467345"/>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0" name="四角形: 角を丸くする 209">
                        <a:extLst>
                          <a:ext uri="{FF2B5EF4-FFF2-40B4-BE49-F238E27FC236}">
                            <a16:creationId xmlns:a16="http://schemas.microsoft.com/office/drawing/2014/main" id="{B6E39F6F-715C-8448-922F-A9A6C504F727}"/>
                          </a:ext>
                        </a:extLst>
                      </p:cNvPr>
                      <p:cNvSpPr/>
                      <p:nvPr/>
                    </p:nvSpPr>
                    <p:spPr>
                      <a:xfrm>
                        <a:off x="8277462" y="5457126"/>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1" name="四角形: 角を丸くする 210">
                        <a:extLst>
                          <a:ext uri="{FF2B5EF4-FFF2-40B4-BE49-F238E27FC236}">
                            <a16:creationId xmlns:a16="http://schemas.microsoft.com/office/drawing/2014/main" id="{76839AF1-2F19-E4ED-6E4E-93D7FF806BA2}"/>
                          </a:ext>
                        </a:extLst>
                      </p:cNvPr>
                      <p:cNvSpPr/>
                      <p:nvPr/>
                    </p:nvSpPr>
                    <p:spPr>
                      <a:xfrm>
                        <a:off x="1944677" y="6143176"/>
                        <a:ext cx="901700"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Head</a:t>
                        </a:r>
                        <a:endParaRPr kumimoji="1" lang="ja-JP" altLang="en-US"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2" name="四角形: 角を丸くする 211">
                        <a:extLst>
                          <a:ext uri="{FF2B5EF4-FFF2-40B4-BE49-F238E27FC236}">
                            <a16:creationId xmlns:a16="http://schemas.microsoft.com/office/drawing/2014/main" id="{3925E803-F5D5-AD14-7DFE-0B6AEB9FD262}"/>
                          </a:ext>
                        </a:extLst>
                      </p:cNvPr>
                      <p:cNvSpPr/>
                      <p:nvPr/>
                    </p:nvSpPr>
                    <p:spPr>
                      <a:xfrm>
                        <a:off x="4269267" y="6143176"/>
                        <a:ext cx="1275259"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Relation</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3" name="四角形: 角を丸くする 212">
                        <a:extLst>
                          <a:ext uri="{FF2B5EF4-FFF2-40B4-BE49-F238E27FC236}">
                            <a16:creationId xmlns:a16="http://schemas.microsoft.com/office/drawing/2014/main" id="{96B2A8D8-4965-AC33-6E04-95E34E30A9EB}"/>
                          </a:ext>
                        </a:extLst>
                      </p:cNvPr>
                      <p:cNvSpPr/>
                      <p:nvPr/>
                    </p:nvSpPr>
                    <p:spPr>
                      <a:xfrm>
                        <a:off x="6931415" y="6143507"/>
                        <a:ext cx="901700"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Tail</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grpSp>
                <mc:AlternateContent xmlns:mc="http://schemas.openxmlformats.org/markup-compatibility/2006" xmlns:a14="http://schemas.microsoft.com/office/drawing/2010/main">
                  <mc:Choice Requires="a14">
                    <p:sp>
                      <p:nvSpPr>
                        <p:cNvPr id="193" name="四角形: 角を丸くする 192">
                          <a:extLst>
                            <a:ext uri="{FF2B5EF4-FFF2-40B4-BE49-F238E27FC236}">
                              <a16:creationId xmlns:a16="http://schemas.microsoft.com/office/drawing/2014/main" id="{17C12361-4025-3C44-BD6C-38F4B86B580A}"/>
                            </a:ext>
                          </a:extLst>
                        </p:cNvPr>
                        <p:cNvSpPr/>
                        <p:nvPr/>
                      </p:nvSpPr>
                      <p:spPr>
                        <a:xfrm>
                          <a:off x="521909" y="2813426"/>
                          <a:ext cx="708681"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𝑪</m:t>
                                </m:r>
                              </m:oMath>
                            </m:oMathPara>
                          </a14:m>
                          <a:endParaRPr kumimoji="1" lang="ja-JP" altLang="en-US" sz="1600" b="1" i="0" u="none" strike="noStrike" kern="0" cap="none" spc="0" normalizeH="0" baseline="0" noProof="0" dirty="0">
                            <a:ln>
                              <a:noFill/>
                            </a:ln>
                            <a:solidFill>
                              <a:prstClr val="black"/>
                            </a:solidFill>
                            <a:effectLst/>
                            <a:uLnTx/>
                            <a:uFillTx/>
                          </a:endParaRPr>
                        </a:p>
                      </p:txBody>
                    </p:sp>
                  </mc:Choice>
                  <mc:Fallback xmlns="">
                    <p:sp>
                      <p:nvSpPr>
                        <p:cNvPr id="193" name="四角形: 角を丸くする 192">
                          <a:extLst>
                            <a:ext uri="{FF2B5EF4-FFF2-40B4-BE49-F238E27FC236}">
                              <a16:creationId xmlns:a16="http://schemas.microsoft.com/office/drawing/2014/main" id="{17C12361-4025-3C44-BD6C-38F4B86B580A}"/>
                            </a:ext>
                          </a:extLst>
                        </p:cNvPr>
                        <p:cNvSpPr>
                          <a:spLocks noRot="1" noChangeAspect="1" noMove="1" noResize="1" noEditPoints="1" noAdjustHandles="1" noChangeArrowheads="1" noChangeShapeType="1" noTextEdit="1"/>
                        </p:cNvSpPr>
                        <p:nvPr/>
                      </p:nvSpPr>
                      <p:spPr>
                        <a:xfrm>
                          <a:off x="521909" y="2813426"/>
                          <a:ext cx="708681" cy="431799"/>
                        </a:xfrm>
                        <a:prstGeom prst="roundRect">
                          <a:avLst/>
                        </a:prstGeom>
                        <a:blipFill>
                          <a:blip r:embed="rId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nvGrpSpPr>
                    <p:cNvPr id="194" name="グループ化 193">
                      <a:extLst>
                        <a:ext uri="{FF2B5EF4-FFF2-40B4-BE49-F238E27FC236}">
                          <a16:creationId xmlns:a16="http://schemas.microsoft.com/office/drawing/2014/main" id="{19993AA2-8246-8C8E-9EBB-E6F0D432A66E}"/>
                        </a:ext>
                      </a:extLst>
                    </p:cNvPr>
                    <p:cNvGrpSpPr/>
                    <p:nvPr/>
                  </p:nvGrpSpPr>
                  <p:grpSpPr>
                    <a:xfrm>
                      <a:off x="521909" y="3958426"/>
                      <a:ext cx="8207616" cy="435017"/>
                      <a:chOff x="778541" y="5553864"/>
                      <a:chExt cx="8207616" cy="435017"/>
                    </a:xfrm>
                  </p:grpSpPr>
                  <mc:AlternateContent xmlns:mc="http://schemas.openxmlformats.org/markup-compatibility/2006" xmlns:a14="http://schemas.microsoft.com/office/drawing/2010/main">
                    <mc:Choice Requires="a14">
                      <p:sp>
                        <p:nvSpPr>
                          <p:cNvPr id="202" name="四角形: 角を丸くする 201">
                            <a:extLst>
                              <a:ext uri="{FF2B5EF4-FFF2-40B4-BE49-F238E27FC236}">
                                <a16:creationId xmlns:a16="http://schemas.microsoft.com/office/drawing/2014/main" id="{E1FE6FF5-D1F5-75D1-3B74-30015524C737}"/>
                              </a:ext>
                            </a:extLst>
                          </p:cNvPr>
                          <p:cNvSpPr/>
                          <p:nvPr/>
                        </p:nvSpPr>
                        <p:spPr>
                          <a:xfrm>
                            <a:off x="3279111" y="5557081"/>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a:solidFill>
                                            <a:prstClr val="black"/>
                                          </a:solidFill>
                                          <a:latin typeface="Cambria Math" panose="02040503050406030204" pitchFamily="18" charset="0"/>
                                        </a:rPr>
                                        <m:t>𝑬</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2" name="四角形: 角を丸くする 201">
                            <a:extLst>
                              <a:ext uri="{FF2B5EF4-FFF2-40B4-BE49-F238E27FC236}">
                                <a16:creationId xmlns:a16="http://schemas.microsoft.com/office/drawing/2014/main" id="{E1FE6FF5-D1F5-75D1-3B74-30015524C737}"/>
                              </a:ext>
                            </a:extLst>
                          </p:cNvPr>
                          <p:cNvSpPr>
                            <a:spLocks noRot="1" noChangeAspect="1" noMove="1" noResize="1" noEditPoints="1" noAdjustHandles="1" noChangeArrowheads="1" noChangeShapeType="1" noTextEdit="1"/>
                          </p:cNvSpPr>
                          <p:nvPr/>
                        </p:nvSpPr>
                        <p:spPr>
                          <a:xfrm>
                            <a:off x="3279111" y="5557081"/>
                            <a:ext cx="706346" cy="431799"/>
                          </a:xfrm>
                          <a:prstGeom prst="roundRect">
                            <a:avLst/>
                          </a:prstGeom>
                          <a:blipFill>
                            <a:blip r:embed="rId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3" name="四角形: 角を丸くする 202">
                            <a:extLst>
                              <a:ext uri="{FF2B5EF4-FFF2-40B4-BE49-F238E27FC236}">
                                <a16:creationId xmlns:a16="http://schemas.microsoft.com/office/drawing/2014/main" id="{A778E207-24B7-28B8-0B3C-10B3FAA2A6FC}"/>
                              </a:ext>
                            </a:extLst>
                          </p:cNvPr>
                          <p:cNvSpPr/>
                          <p:nvPr/>
                        </p:nvSpPr>
                        <p:spPr>
                          <a:xfrm>
                            <a:off x="778541" y="5557082"/>
                            <a:ext cx="708681"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𝐂𝐋𝐒</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Sub>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3" name="四角形: 角を丸くする 202">
                            <a:extLst>
                              <a:ext uri="{FF2B5EF4-FFF2-40B4-BE49-F238E27FC236}">
                                <a16:creationId xmlns:a16="http://schemas.microsoft.com/office/drawing/2014/main" id="{A778E207-24B7-28B8-0B3C-10B3FAA2A6FC}"/>
                              </a:ext>
                            </a:extLst>
                          </p:cNvPr>
                          <p:cNvSpPr>
                            <a:spLocks noRot="1" noChangeAspect="1" noMove="1" noResize="1" noEditPoints="1" noAdjustHandles="1" noChangeArrowheads="1" noChangeShapeType="1" noTextEdit="1"/>
                          </p:cNvSpPr>
                          <p:nvPr/>
                        </p:nvSpPr>
                        <p:spPr>
                          <a:xfrm>
                            <a:off x="778541" y="5557082"/>
                            <a:ext cx="708681" cy="431799"/>
                          </a:xfrm>
                          <a:prstGeom prst="roundRect">
                            <a:avLst/>
                          </a:prstGeom>
                          <a:blipFill>
                            <a:blip r:embed="rId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4" name="四角形: 角を丸くする 203">
                            <a:extLst>
                              <a:ext uri="{FF2B5EF4-FFF2-40B4-BE49-F238E27FC236}">
                                <a16:creationId xmlns:a16="http://schemas.microsoft.com/office/drawing/2014/main" id="{BEAA968F-45CB-8BA5-D4B1-D0199A2B45A2}"/>
                              </a:ext>
                            </a:extLst>
                          </p:cNvPr>
                          <p:cNvSpPr/>
                          <p:nvPr/>
                        </p:nvSpPr>
                        <p:spPr>
                          <a:xfrm>
                            <a:off x="5780932" y="5556720"/>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a:solidFill>
                                            <a:prstClr val="black"/>
                                          </a:solidFill>
                                          <a:latin typeface="Cambria Math" panose="02040503050406030204" pitchFamily="18" charset="0"/>
                                        </a:rPr>
                                        <m:t>𝑬</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4" name="四角形: 角を丸くする 203">
                            <a:extLst>
                              <a:ext uri="{FF2B5EF4-FFF2-40B4-BE49-F238E27FC236}">
                                <a16:creationId xmlns:a16="http://schemas.microsoft.com/office/drawing/2014/main" id="{BEAA968F-45CB-8BA5-D4B1-D0199A2B45A2}"/>
                              </a:ext>
                            </a:extLst>
                          </p:cNvPr>
                          <p:cNvSpPr>
                            <a:spLocks noRot="1" noChangeAspect="1" noMove="1" noResize="1" noEditPoints="1" noAdjustHandles="1" noChangeArrowheads="1" noChangeShapeType="1" noTextEdit="1"/>
                          </p:cNvSpPr>
                          <p:nvPr/>
                        </p:nvSpPr>
                        <p:spPr>
                          <a:xfrm>
                            <a:off x="5780932" y="5556720"/>
                            <a:ext cx="706346" cy="431799"/>
                          </a:xfrm>
                          <a:prstGeom prst="roundRect">
                            <a:avLst/>
                          </a:prstGeom>
                          <a:blipFill>
                            <a:blip r:embed="rId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5" name="四角形: 角を丸くする 204">
                            <a:extLst>
                              <a:ext uri="{FF2B5EF4-FFF2-40B4-BE49-F238E27FC236}">
                                <a16:creationId xmlns:a16="http://schemas.microsoft.com/office/drawing/2014/main" id="{7FC2E61F-3710-AB26-45C9-EE465296FA2A}"/>
                              </a:ext>
                            </a:extLst>
                          </p:cNvPr>
                          <p:cNvSpPr/>
                          <p:nvPr/>
                        </p:nvSpPr>
                        <p:spPr>
                          <a:xfrm>
                            <a:off x="8277465" y="5553864"/>
                            <a:ext cx="708692"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a:solidFill>
                                            <a:prstClr val="black"/>
                                          </a:solidFill>
                                          <a:latin typeface="Cambria Math" panose="02040503050406030204" pitchFamily="18" charset="0"/>
                                        </a:rPr>
                                        <m:t>𝑬</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5" name="四角形: 角を丸くする 204">
                            <a:extLst>
                              <a:ext uri="{FF2B5EF4-FFF2-40B4-BE49-F238E27FC236}">
                                <a16:creationId xmlns:a16="http://schemas.microsoft.com/office/drawing/2014/main" id="{7FC2E61F-3710-AB26-45C9-EE465296FA2A}"/>
                              </a:ext>
                            </a:extLst>
                          </p:cNvPr>
                          <p:cNvSpPr>
                            <a:spLocks noRot="1" noChangeAspect="1" noMove="1" noResize="1" noEditPoints="1" noAdjustHandles="1" noChangeArrowheads="1" noChangeShapeType="1" noTextEdit="1"/>
                          </p:cNvSpPr>
                          <p:nvPr/>
                        </p:nvSpPr>
                        <p:spPr>
                          <a:xfrm>
                            <a:off x="8277465" y="5553864"/>
                            <a:ext cx="708692" cy="431799"/>
                          </a:xfrm>
                          <a:prstGeom prst="roundRect">
                            <a:avLst/>
                          </a:prstGeom>
                          <a:blipFill>
                            <a:blip r:embed="rId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6" name="四角形: 角を丸くする 205">
                            <a:extLst>
                              <a:ext uri="{FF2B5EF4-FFF2-40B4-BE49-F238E27FC236}">
                                <a16:creationId xmlns:a16="http://schemas.microsoft.com/office/drawing/2014/main" id="{12552768-AE94-EFEF-21F1-1810A11F1732}"/>
                              </a:ext>
                            </a:extLst>
                          </p:cNvPr>
                          <p:cNvSpPr/>
                          <p:nvPr/>
                        </p:nvSpPr>
                        <p:spPr>
                          <a:xfrm>
                            <a:off x="1537405" y="555386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6" name="四角形: 角を丸くする 205">
                            <a:extLst>
                              <a:ext uri="{FF2B5EF4-FFF2-40B4-BE49-F238E27FC236}">
                                <a16:creationId xmlns:a16="http://schemas.microsoft.com/office/drawing/2014/main" id="{12552768-AE94-EFEF-21F1-1810A11F1732}"/>
                              </a:ext>
                            </a:extLst>
                          </p:cNvPr>
                          <p:cNvSpPr>
                            <a:spLocks noRot="1" noChangeAspect="1" noMove="1" noResize="1" noEditPoints="1" noAdjustHandles="1" noChangeArrowheads="1" noChangeShapeType="1" noTextEdit="1"/>
                          </p:cNvSpPr>
                          <p:nvPr/>
                        </p:nvSpPr>
                        <p:spPr>
                          <a:xfrm>
                            <a:off x="1537405" y="5553864"/>
                            <a:ext cx="560793" cy="431799"/>
                          </a:xfrm>
                          <a:prstGeom prst="roundRect">
                            <a:avLst/>
                          </a:prstGeom>
                          <a:blipFill>
                            <a:blip r:embed="rId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cxnSp>
                  <p:nvCxnSpPr>
                    <p:cNvPr id="195" name="直線矢印コネクタ 194">
                      <a:extLst>
                        <a:ext uri="{FF2B5EF4-FFF2-40B4-BE49-F238E27FC236}">
                          <a16:creationId xmlns:a16="http://schemas.microsoft.com/office/drawing/2014/main" id="{02695745-38C9-40E9-AF63-B93DA1F3A76D}"/>
                        </a:ext>
                      </a:extLst>
                    </p:cNvPr>
                    <p:cNvCxnSpPr>
                      <a:cxnSpLocks/>
                      <a:stCxn id="208" idx="0"/>
                      <a:endCxn id="203" idx="2"/>
                    </p:cNvCxnSpPr>
                    <p:nvPr/>
                  </p:nvCxnSpPr>
                  <p:spPr>
                    <a:xfrm flipH="1" flipV="1">
                      <a:off x="876250" y="4393443"/>
                      <a:ext cx="1" cy="381062"/>
                    </a:xfrm>
                    <a:prstGeom prst="straightConnector1">
                      <a:avLst/>
                    </a:prstGeom>
                    <a:noFill/>
                    <a:ln w="12700" cap="flat" cmpd="sng" algn="ctr">
                      <a:solidFill>
                        <a:sysClr val="windowText" lastClr="000000"/>
                      </a:solidFill>
                      <a:prstDash val="solid"/>
                      <a:miter lim="800000"/>
                      <a:tailEnd type="triangle"/>
                    </a:ln>
                    <a:effectLst/>
                  </p:spPr>
                </p:cxnSp>
                <p:cxnSp>
                  <p:nvCxnSpPr>
                    <p:cNvPr id="196" name="直線矢印コネクタ 195">
                      <a:extLst>
                        <a:ext uri="{FF2B5EF4-FFF2-40B4-BE49-F238E27FC236}">
                          <a16:creationId xmlns:a16="http://schemas.microsoft.com/office/drawing/2014/main" id="{EF329B2F-DDBE-0222-CC0B-AEFAE4603970}"/>
                        </a:ext>
                      </a:extLst>
                    </p:cNvPr>
                    <p:cNvCxnSpPr>
                      <a:cxnSpLocks/>
                      <a:stCxn id="153" idx="0"/>
                      <a:endCxn id="206" idx="2"/>
                    </p:cNvCxnSpPr>
                    <p:nvPr/>
                  </p:nvCxnSpPr>
                  <p:spPr>
                    <a:xfrm flipH="1" flipV="1">
                      <a:off x="1561170" y="4390225"/>
                      <a:ext cx="1" cy="397442"/>
                    </a:xfrm>
                    <a:prstGeom prst="straightConnector1">
                      <a:avLst/>
                    </a:prstGeom>
                    <a:noFill/>
                    <a:ln w="12700" cap="flat" cmpd="sng" algn="ctr">
                      <a:solidFill>
                        <a:sysClr val="windowText" lastClr="000000"/>
                      </a:solidFill>
                      <a:prstDash val="solid"/>
                      <a:miter lim="800000"/>
                      <a:tailEnd type="triangle"/>
                    </a:ln>
                    <a:effectLst/>
                  </p:spPr>
                </p:cxnSp>
                <p:cxnSp>
                  <p:nvCxnSpPr>
                    <p:cNvPr id="197" name="直線矢印コネクタ 196">
                      <a:extLst>
                        <a:ext uri="{FF2B5EF4-FFF2-40B4-BE49-F238E27FC236}">
                          <a16:creationId xmlns:a16="http://schemas.microsoft.com/office/drawing/2014/main" id="{C70B11BA-C920-8BEE-67AE-E95EA845D37B}"/>
                        </a:ext>
                      </a:extLst>
                    </p:cNvPr>
                    <p:cNvCxnSpPr>
                      <a:cxnSpLocks/>
                      <a:stCxn id="207" idx="0"/>
                      <a:endCxn id="202" idx="2"/>
                    </p:cNvCxnSpPr>
                    <p:nvPr/>
                  </p:nvCxnSpPr>
                  <p:spPr>
                    <a:xfrm flipH="1" flipV="1">
                      <a:off x="3375652" y="4393442"/>
                      <a:ext cx="1172" cy="391286"/>
                    </a:xfrm>
                    <a:prstGeom prst="straightConnector1">
                      <a:avLst/>
                    </a:prstGeom>
                    <a:noFill/>
                    <a:ln w="12700" cap="flat" cmpd="sng" algn="ctr">
                      <a:solidFill>
                        <a:sysClr val="windowText" lastClr="000000"/>
                      </a:solidFill>
                      <a:prstDash val="solid"/>
                      <a:miter lim="800000"/>
                      <a:tailEnd type="triangle"/>
                    </a:ln>
                    <a:effectLst/>
                  </p:spPr>
                </p:cxnSp>
                <p:cxnSp>
                  <p:nvCxnSpPr>
                    <p:cNvPr id="198" name="直線矢印コネクタ 197">
                      <a:extLst>
                        <a:ext uri="{FF2B5EF4-FFF2-40B4-BE49-F238E27FC236}">
                          <a16:creationId xmlns:a16="http://schemas.microsoft.com/office/drawing/2014/main" id="{BF9C782C-1D4F-80CF-190B-3945416F8D35}"/>
                        </a:ext>
                      </a:extLst>
                    </p:cNvPr>
                    <p:cNvCxnSpPr>
                      <a:cxnSpLocks/>
                      <a:stCxn id="155" idx="0"/>
                      <a:endCxn id="160" idx="2"/>
                    </p:cNvCxnSpPr>
                    <p:nvPr/>
                  </p:nvCxnSpPr>
                  <p:spPr>
                    <a:xfrm flipV="1">
                      <a:off x="4058976" y="4390225"/>
                      <a:ext cx="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199" name="直線矢印コネクタ 198">
                      <a:extLst>
                        <a:ext uri="{FF2B5EF4-FFF2-40B4-BE49-F238E27FC236}">
                          <a16:creationId xmlns:a16="http://schemas.microsoft.com/office/drawing/2014/main" id="{022E197D-2854-709A-CA1E-F9129CC5B3CE}"/>
                        </a:ext>
                      </a:extLst>
                    </p:cNvPr>
                    <p:cNvCxnSpPr>
                      <a:cxnSpLocks/>
                      <a:stCxn id="209" idx="0"/>
                      <a:endCxn id="204" idx="2"/>
                    </p:cNvCxnSpPr>
                    <p:nvPr/>
                  </p:nvCxnSpPr>
                  <p:spPr>
                    <a:xfrm flipV="1">
                      <a:off x="5876300" y="4393081"/>
                      <a:ext cx="1173" cy="391642"/>
                    </a:xfrm>
                    <a:prstGeom prst="straightConnector1">
                      <a:avLst/>
                    </a:prstGeom>
                    <a:noFill/>
                    <a:ln w="12700" cap="flat" cmpd="sng" algn="ctr">
                      <a:solidFill>
                        <a:sysClr val="windowText" lastClr="000000"/>
                      </a:solidFill>
                      <a:prstDash val="solid"/>
                      <a:miter lim="800000"/>
                      <a:tailEnd type="triangle"/>
                    </a:ln>
                    <a:effectLst/>
                  </p:spPr>
                </p:cxnSp>
                <p:cxnSp>
                  <p:nvCxnSpPr>
                    <p:cNvPr id="200" name="直線矢印コネクタ 199">
                      <a:extLst>
                        <a:ext uri="{FF2B5EF4-FFF2-40B4-BE49-F238E27FC236}">
                          <a16:creationId xmlns:a16="http://schemas.microsoft.com/office/drawing/2014/main" id="{09DB4365-88AC-2754-291D-650624FB8BAE}"/>
                        </a:ext>
                      </a:extLst>
                    </p:cNvPr>
                    <p:cNvCxnSpPr>
                      <a:cxnSpLocks/>
                      <a:stCxn id="156" idx="0"/>
                      <a:endCxn id="162" idx="2"/>
                    </p:cNvCxnSpPr>
                    <p:nvPr/>
                  </p:nvCxnSpPr>
                  <p:spPr>
                    <a:xfrm flipH="1" flipV="1">
                      <a:off x="6561178" y="4390225"/>
                      <a:ext cx="1" cy="394994"/>
                    </a:xfrm>
                    <a:prstGeom prst="straightConnector1">
                      <a:avLst/>
                    </a:prstGeom>
                    <a:noFill/>
                    <a:ln w="12700" cap="flat" cmpd="sng" algn="ctr">
                      <a:solidFill>
                        <a:sysClr val="windowText" lastClr="000000"/>
                      </a:solidFill>
                      <a:prstDash val="solid"/>
                      <a:miter lim="800000"/>
                      <a:tailEnd type="triangle"/>
                    </a:ln>
                    <a:effectLst/>
                  </p:spPr>
                </p:cxnSp>
                <p:cxnSp>
                  <p:nvCxnSpPr>
                    <p:cNvPr id="201" name="直線矢印コネクタ 200">
                      <a:extLst>
                        <a:ext uri="{FF2B5EF4-FFF2-40B4-BE49-F238E27FC236}">
                          <a16:creationId xmlns:a16="http://schemas.microsoft.com/office/drawing/2014/main" id="{03E68B90-2FB3-CA9A-6C27-F69105F81F92}"/>
                        </a:ext>
                      </a:extLst>
                    </p:cNvPr>
                    <p:cNvCxnSpPr>
                      <a:cxnSpLocks/>
                      <a:stCxn id="210" idx="0"/>
                      <a:endCxn id="205" idx="2"/>
                    </p:cNvCxnSpPr>
                    <p:nvPr/>
                  </p:nvCxnSpPr>
                  <p:spPr>
                    <a:xfrm flipV="1">
                      <a:off x="8375178" y="4390225"/>
                      <a:ext cx="1" cy="384279"/>
                    </a:xfrm>
                    <a:prstGeom prst="straightConnector1">
                      <a:avLst/>
                    </a:prstGeom>
                    <a:noFill/>
                    <a:ln w="12700" cap="flat" cmpd="sng" algn="ctr">
                      <a:solidFill>
                        <a:sysClr val="windowText" lastClr="000000"/>
                      </a:solidFill>
                      <a:prstDash val="solid"/>
                      <a:miter lim="800000"/>
                      <a:tailEnd type="triangle"/>
                    </a:ln>
                    <a:effectLst/>
                  </p:spPr>
                </p:cxnSp>
              </p:grpSp>
              <mc:AlternateContent xmlns:mc="http://schemas.openxmlformats.org/markup-compatibility/2006" xmlns:a14="http://schemas.microsoft.com/office/drawing/2010/main">
                <mc:Choice Requires="a14">
                  <p:sp>
                    <p:nvSpPr>
                      <p:cNvPr id="153" name="四角形: 角を丸くする 152">
                        <a:extLst>
                          <a:ext uri="{FF2B5EF4-FFF2-40B4-BE49-F238E27FC236}">
                            <a16:creationId xmlns:a16="http://schemas.microsoft.com/office/drawing/2014/main" id="{F7B97D41-83AE-0E7B-B2A4-145E4C2424A4}"/>
                          </a:ext>
                        </a:extLst>
                      </p:cNvPr>
                      <p:cNvSpPr/>
                      <p:nvPr/>
                    </p:nvSpPr>
                    <p:spPr>
                      <a:xfrm>
                        <a:off x="1257305" y="5024585"/>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3" name="四角形: 角を丸くする 152">
                        <a:extLst>
                          <a:ext uri="{FF2B5EF4-FFF2-40B4-BE49-F238E27FC236}">
                            <a16:creationId xmlns:a16="http://schemas.microsoft.com/office/drawing/2014/main" id="{F7B97D41-83AE-0E7B-B2A4-145E4C2424A4}"/>
                          </a:ext>
                        </a:extLst>
                      </p:cNvPr>
                      <p:cNvSpPr>
                        <a:spLocks noRot="1" noChangeAspect="1" noMove="1" noResize="1" noEditPoints="1" noAdjustHandles="1" noChangeArrowheads="1" noChangeShapeType="1" noTextEdit="1"/>
                      </p:cNvSpPr>
                      <p:nvPr/>
                    </p:nvSpPr>
                    <p:spPr>
                      <a:xfrm>
                        <a:off x="1257305" y="5024585"/>
                        <a:ext cx="560795" cy="431799"/>
                      </a:xfrm>
                      <a:prstGeom prst="roundRect">
                        <a:avLst/>
                      </a:prstGeom>
                      <a:blipFill>
                        <a:blip r:embed="rId9"/>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四角形: 角を丸くする 153">
                        <a:extLst>
                          <a:ext uri="{FF2B5EF4-FFF2-40B4-BE49-F238E27FC236}">
                            <a16:creationId xmlns:a16="http://schemas.microsoft.com/office/drawing/2014/main" id="{FF99A5C8-D980-059B-7DB2-88D3CDE4239D}"/>
                          </a:ext>
                        </a:extLst>
                      </p:cNvPr>
                      <p:cNvSpPr/>
                      <p:nvPr/>
                    </p:nvSpPr>
                    <p:spPr>
                      <a:xfrm>
                        <a:off x="2385902" y="5021643"/>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𝑙</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4" name="四角形: 角を丸くする 153">
                        <a:extLst>
                          <a:ext uri="{FF2B5EF4-FFF2-40B4-BE49-F238E27FC236}">
                            <a16:creationId xmlns:a16="http://schemas.microsoft.com/office/drawing/2014/main" id="{FF99A5C8-D980-059B-7DB2-88D3CDE4239D}"/>
                          </a:ext>
                        </a:extLst>
                      </p:cNvPr>
                      <p:cNvSpPr>
                        <a:spLocks noRot="1" noChangeAspect="1" noMove="1" noResize="1" noEditPoints="1" noAdjustHandles="1" noChangeArrowheads="1" noChangeShapeType="1" noTextEdit="1"/>
                      </p:cNvSpPr>
                      <p:nvPr/>
                    </p:nvSpPr>
                    <p:spPr>
                      <a:xfrm>
                        <a:off x="2385902" y="5021643"/>
                        <a:ext cx="560795" cy="431799"/>
                      </a:xfrm>
                      <a:prstGeom prst="roundRect">
                        <a:avLst/>
                      </a:prstGeom>
                      <a:blipFill>
                        <a:blip r:embed="rId10"/>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四角形: 角を丸くする 154">
                        <a:extLst>
                          <a:ext uri="{FF2B5EF4-FFF2-40B4-BE49-F238E27FC236}">
                            <a16:creationId xmlns:a16="http://schemas.microsoft.com/office/drawing/2014/main" id="{BB9D7AD0-6B0F-C57E-A41E-72C80BEA1158}"/>
                          </a:ext>
                        </a:extLst>
                      </p:cNvPr>
                      <p:cNvSpPr/>
                      <p:nvPr/>
                    </p:nvSpPr>
                    <p:spPr>
                      <a:xfrm>
                        <a:off x="3755110" y="5021641"/>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5" name="四角形: 角を丸くする 154">
                        <a:extLst>
                          <a:ext uri="{FF2B5EF4-FFF2-40B4-BE49-F238E27FC236}">
                            <a16:creationId xmlns:a16="http://schemas.microsoft.com/office/drawing/2014/main" id="{BB9D7AD0-6B0F-C57E-A41E-72C80BEA1158}"/>
                          </a:ext>
                        </a:extLst>
                      </p:cNvPr>
                      <p:cNvSpPr>
                        <a:spLocks noRot="1" noChangeAspect="1" noMove="1" noResize="1" noEditPoints="1" noAdjustHandles="1" noChangeArrowheads="1" noChangeShapeType="1" noTextEdit="1"/>
                      </p:cNvSpPr>
                      <p:nvPr/>
                    </p:nvSpPr>
                    <p:spPr>
                      <a:xfrm>
                        <a:off x="3755110" y="5021641"/>
                        <a:ext cx="560795" cy="431799"/>
                      </a:xfrm>
                      <a:prstGeom prst="roundRect">
                        <a:avLst/>
                      </a:prstGeom>
                      <a:blipFill>
                        <a:blip r:embed="rId11"/>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6" name="四角形: 角を丸くする 155">
                        <a:extLst>
                          <a:ext uri="{FF2B5EF4-FFF2-40B4-BE49-F238E27FC236}">
                            <a16:creationId xmlns:a16="http://schemas.microsoft.com/office/drawing/2014/main" id="{EDD6D631-EC76-0E07-9BFC-B2E1E1BA4E5F}"/>
                          </a:ext>
                        </a:extLst>
                      </p:cNvPr>
                      <p:cNvSpPr/>
                      <p:nvPr/>
                    </p:nvSpPr>
                    <p:spPr>
                      <a:xfrm>
                        <a:off x="6257313" y="5022137"/>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6" name="四角形: 角を丸くする 155">
                        <a:extLst>
                          <a:ext uri="{FF2B5EF4-FFF2-40B4-BE49-F238E27FC236}">
                            <a16:creationId xmlns:a16="http://schemas.microsoft.com/office/drawing/2014/main" id="{EDD6D631-EC76-0E07-9BFC-B2E1E1BA4E5F}"/>
                          </a:ext>
                        </a:extLst>
                      </p:cNvPr>
                      <p:cNvSpPr>
                        <a:spLocks noRot="1" noChangeAspect="1" noMove="1" noResize="1" noEditPoints="1" noAdjustHandles="1" noChangeArrowheads="1" noChangeShapeType="1" noTextEdit="1"/>
                      </p:cNvSpPr>
                      <p:nvPr/>
                    </p:nvSpPr>
                    <p:spPr>
                      <a:xfrm>
                        <a:off x="6257313" y="5022137"/>
                        <a:ext cx="560795" cy="431799"/>
                      </a:xfrm>
                      <a:prstGeom prst="roundRect">
                        <a:avLst/>
                      </a:prstGeom>
                      <a:blipFill>
                        <a:blip r:embed="rId12"/>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7" name="四角形: 角を丸くする 156">
                        <a:extLst>
                          <a:ext uri="{FF2B5EF4-FFF2-40B4-BE49-F238E27FC236}">
                            <a16:creationId xmlns:a16="http://schemas.microsoft.com/office/drawing/2014/main" id="{11212C3F-34E5-76B1-0A7E-8F944D5343DF}"/>
                          </a:ext>
                        </a:extLst>
                      </p:cNvPr>
                      <p:cNvSpPr/>
                      <p:nvPr/>
                    </p:nvSpPr>
                    <p:spPr>
                      <a:xfrm>
                        <a:off x="4886957" y="5021641"/>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𝑚</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7" name="四角形: 角を丸くする 156">
                        <a:extLst>
                          <a:ext uri="{FF2B5EF4-FFF2-40B4-BE49-F238E27FC236}">
                            <a16:creationId xmlns:a16="http://schemas.microsoft.com/office/drawing/2014/main" id="{11212C3F-34E5-76B1-0A7E-8F944D5343DF}"/>
                          </a:ext>
                        </a:extLst>
                      </p:cNvPr>
                      <p:cNvSpPr>
                        <a:spLocks noRot="1" noChangeAspect="1" noMove="1" noResize="1" noEditPoints="1" noAdjustHandles="1" noChangeArrowheads="1" noChangeShapeType="1" noTextEdit="1"/>
                      </p:cNvSpPr>
                      <p:nvPr/>
                    </p:nvSpPr>
                    <p:spPr>
                      <a:xfrm>
                        <a:off x="4886957" y="5021641"/>
                        <a:ext cx="560795" cy="431799"/>
                      </a:xfrm>
                      <a:prstGeom prst="roundRect">
                        <a:avLst/>
                      </a:prstGeom>
                      <a:blipFill>
                        <a:blip r:embed="rId13"/>
                        <a:stretch>
                          <a:fillRect l="-7447"/>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四角形: 角を丸くする 157">
                        <a:extLst>
                          <a:ext uri="{FF2B5EF4-FFF2-40B4-BE49-F238E27FC236}">
                            <a16:creationId xmlns:a16="http://schemas.microsoft.com/office/drawing/2014/main" id="{DEC16096-30AA-F2A2-0B13-5545D633196B}"/>
                          </a:ext>
                        </a:extLst>
                      </p:cNvPr>
                      <p:cNvSpPr/>
                      <p:nvPr/>
                    </p:nvSpPr>
                    <p:spPr>
                      <a:xfrm>
                        <a:off x="7389160" y="5021641"/>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𝑛</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8" name="四角形: 角を丸くする 157">
                        <a:extLst>
                          <a:ext uri="{FF2B5EF4-FFF2-40B4-BE49-F238E27FC236}">
                            <a16:creationId xmlns:a16="http://schemas.microsoft.com/office/drawing/2014/main" id="{DEC16096-30AA-F2A2-0B13-5545D633196B}"/>
                          </a:ext>
                        </a:extLst>
                      </p:cNvPr>
                      <p:cNvSpPr>
                        <a:spLocks noRot="1" noChangeAspect="1" noMove="1" noResize="1" noEditPoints="1" noAdjustHandles="1" noChangeArrowheads="1" noChangeShapeType="1" noTextEdit="1"/>
                      </p:cNvSpPr>
                      <p:nvPr/>
                    </p:nvSpPr>
                    <p:spPr>
                      <a:xfrm>
                        <a:off x="7389160" y="5021641"/>
                        <a:ext cx="560795" cy="431799"/>
                      </a:xfrm>
                      <a:prstGeom prst="roundRect">
                        <a:avLst/>
                      </a:prstGeom>
                      <a:blipFill>
                        <a:blip r:embed="rId14"/>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四角形: 角を丸くする 158">
                        <a:extLst>
                          <a:ext uri="{FF2B5EF4-FFF2-40B4-BE49-F238E27FC236}">
                            <a16:creationId xmlns:a16="http://schemas.microsoft.com/office/drawing/2014/main" id="{1AC5BF70-EBF0-5EE0-7507-F29D2B415A4C}"/>
                          </a:ext>
                        </a:extLst>
                      </p:cNvPr>
                      <p:cNvSpPr/>
                      <p:nvPr/>
                    </p:nvSpPr>
                    <p:spPr>
                      <a:xfrm>
                        <a:off x="2385904" y="4195720"/>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59" name="四角形: 角を丸くする 158">
                        <a:extLst>
                          <a:ext uri="{FF2B5EF4-FFF2-40B4-BE49-F238E27FC236}">
                            <a16:creationId xmlns:a16="http://schemas.microsoft.com/office/drawing/2014/main" id="{1AC5BF70-EBF0-5EE0-7507-F29D2B415A4C}"/>
                          </a:ext>
                        </a:extLst>
                      </p:cNvPr>
                      <p:cNvSpPr>
                        <a:spLocks noRot="1" noChangeAspect="1" noMove="1" noResize="1" noEditPoints="1" noAdjustHandles="1" noChangeArrowheads="1" noChangeShapeType="1" noTextEdit="1"/>
                      </p:cNvSpPr>
                      <p:nvPr/>
                    </p:nvSpPr>
                    <p:spPr>
                      <a:xfrm>
                        <a:off x="2385904" y="4195720"/>
                        <a:ext cx="560793" cy="431799"/>
                      </a:xfrm>
                      <a:prstGeom prst="roundRect">
                        <a:avLst/>
                      </a:prstGeom>
                      <a:blipFill>
                        <a:blip r:embed="rId1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四角形: 角を丸くする 159">
                        <a:extLst>
                          <a:ext uri="{FF2B5EF4-FFF2-40B4-BE49-F238E27FC236}">
                            <a16:creationId xmlns:a16="http://schemas.microsoft.com/office/drawing/2014/main" id="{D99FE965-7E69-02CC-037E-5B085BB0092D}"/>
                          </a:ext>
                        </a:extLst>
                      </p:cNvPr>
                      <p:cNvSpPr/>
                      <p:nvPr/>
                    </p:nvSpPr>
                    <p:spPr>
                      <a:xfrm>
                        <a:off x="375511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0" name="四角形: 角を丸くする 159">
                        <a:extLst>
                          <a:ext uri="{FF2B5EF4-FFF2-40B4-BE49-F238E27FC236}">
                            <a16:creationId xmlns:a16="http://schemas.microsoft.com/office/drawing/2014/main" id="{D99FE965-7E69-02CC-037E-5B085BB0092D}"/>
                          </a:ext>
                        </a:extLst>
                      </p:cNvPr>
                      <p:cNvSpPr>
                        <a:spLocks noRot="1" noChangeAspect="1" noMove="1" noResize="1" noEditPoints="1" noAdjustHandles="1" noChangeArrowheads="1" noChangeShapeType="1" noTextEdit="1"/>
                      </p:cNvSpPr>
                      <p:nvPr/>
                    </p:nvSpPr>
                    <p:spPr>
                      <a:xfrm>
                        <a:off x="3755112" y="4195344"/>
                        <a:ext cx="560793" cy="431799"/>
                      </a:xfrm>
                      <a:prstGeom prst="roundRect">
                        <a:avLst/>
                      </a:prstGeom>
                      <a:blipFill>
                        <a:blip r:embed="rId1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四角形: 角を丸くする 160">
                        <a:extLst>
                          <a:ext uri="{FF2B5EF4-FFF2-40B4-BE49-F238E27FC236}">
                            <a16:creationId xmlns:a16="http://schemas.microsoft.com/office/drawing/2014/main" id="{A7098C09-88AE-53F1-AC03-A15D6EEB75EA}"/>
                          </a:ext>
                        </a:extLst>
                      </p:cNvPr>
                      <p:cNvSpPr/>
                      <p:nvPr/>
                    </p:nvSpPr>
                    <p:spPr>
                      <a:xfrm>
                        <a:off x="4884864"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1" name="四角形: 角を丸くする 160">
                        <a:extLst>
                          <a:ext uri="{FF2B5EF4-FFF2-40B4-BE49-F238E27FC236}">
                            <a16:creationId xmlns:a16="http://schemas.microsoft.com/office/drawing/2014/main" id="{A7098C09-88AE-53F1-AC03-A15D6EEB75EA}"/>
                          </a:ext>
                        </a:extLst>
                      </p:cNvPr>
                      <p:cNvSpPr>
                        <a:spLocks noRot="1" noChangeAspect="1" noMove="1" noResize="1" noEditPoints="1" noAdjustHandles="1" noChangeArrowheads="1" noChangeShapeType="1" noTextEdit="1"/>
                      </p:cNvSpPr>
                      <p:nvPr/>
                    </p:nvSpPr>
                    <p:spPr>
                      <a:xfrm>
                        <a:off x="4884864" y="4195344"/>
                        <a:ext cx="560793" cy="431799"/>
                      </a:xfrm>
                      <a:prstGeom prst="roundRect">
                        <a:avLst/>
                      </a:prstGeom>
                      <a:blipFill>
                        <a:blip r:embed="rId1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四角形: 角を丸くする 161">
                        <a:extLst>
                          <a:ext uri="{FF2B5EF4-FFF2-40B4-BE49-F238E27FC236}">
                            <a16:creationId xmlns:a16="http://schemas.microsoft.com/office/drawing/2014/main" id="{C535529F-447C-72D5-3B80-F9EBB245CDA8}"/>
                          </a:ext>
                        </a:extLst>
                      </p:cNvPr>
                      <p:cNvSpPr/>
                      <p:nvPr/>
                    </p:nvSpPr>
                    <p:spPr>
                      <a:xfrm>
                        <a:off x="6257313"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2" name="四角形: 角を丸くする 161">
                        <a:extLst>
                          <a:ext uri="{FF2B5EF4-FFF2-40B4-BE49-F238E27FC236}">
                            <a16:creationId xmlns:a16="http://schemas.microsoft.com/office/drawing/2014/main" id="{C535529F-447C-72D5-3B80-F9EBB245CDA8}"/>
                          </a:ext>
                        </a:extLst>
                      </p:cNvPr>
                      <p:cNvSpPr>
                        <a:spLocks noRot="1" noChangeAspect="1" noMove="1" noResize="1" noEditPoints="1" noAdjustHandles="1" noChangeArrowheads="1" noChangeShapeType="1" noTextEdit="1"/>
                      </p:cNvSpPr>
                      <p:nvPr/>
                    </p:nvSpPr>
                    <p:spPr>
                      <a:xfrm>
                        <a:off x="6257313" y="4195344"/>
                        <a:ext cx="560793" cy="431799"/>
                      </a:xfrm>
                      <a:prstGeom prst="roundRect">
                        <a:avLst/>
                      </a:prstGeom>
                      <a:blipFill>
                        <a:blip r:embed="rId1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3" name="四角形: 角を丸くする 162">
                        <a:extLst>
                          <a:ext uri="{FF2B5EF4-FFF2-40B4-BE49-F238E27FC236}">
                            <a16:creationId xmlns:a16="http://schemas.microsoft.com/office/drawing/2014/main" id="{8D694D0B-6098-6E53-1DE4-13660F8739E3}"/>
                          </a:ext>
                        </a:extLst>
                      </p:cNvPr>
                      <p:cNvSpPr/>
                      <p:nvPr/>
                    </p:nvSpPr>
                    <p:spPr>
                      <a:xfrm>
                        <a:off x="739209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3" name="四角形: 角を丸くする 162">
                        <a:extLst>
                          <a:ext uri="{FF2B5EF4-FFF2-40B4-BE49-F238E27FC236}">
                            <a16:creationId xmlns:a16="http://schemas.microsoft.com/office/drawing/2014/main" id="{8D694D0B-6098-6E53-1DE4-13660F8739E3}"/>
                          </a:ext>
                        </a:extLst>
                      </p:cNvPr>
                      <p:cNvSpPr>
                        <a:spLocks noRot="1" noChangeAspect="1" noMove="1" noResize="1" noEditPoints="1" noAdjustHandles="1" noChangeArrowheads="1" noChangeShapeType="1" noTextEdit="1"/>
                      </p:cNvSpPr>
                      <p:nvPr/>
                    </p:nvSpPr>
                    <p:spPr>
                      <a:xfrm>
                        <a:off x="7392092" y="4195344"/>
                        <a:ext cx="560793" cy="431799"/>
                      </a:xfrm>
                      <a:prstGeom prst="roundRect">
                        <a:avLst/>
                      </a:prstGeom>
                      <a:blipFill>
                        <a:blip r:embed="rId19"/>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cxnSp>
                <p:nvCxnSpPr>
                  <p:cNvPr id="164" name="直線矢印コネクタ 163">
                    <a:extLst>
                      <a:ext uri="{FF2B5EF4-FFF2-40B4-BE49-F238E27FC236}">
                        <a16:creationId xmlns:a16="http://schemas.microsoft.com/office/drawing/2014/main" id="{56CF8799-E7C6-5D8C-CD93-596CB3BB4D1A}"/>
                      </a:ext>
                    </a:extLst>
                  </p:cNvPr>
                  <p:cNvCxnSpPr>
                    <a:cxnSpLocks/>
                    <a:stCxn id="154" idx="0"/>
                    <a:endCxn id="159" idx="2"/>
                  </p:cNvCxnSpPr>
                  <p:nvPr/>
                </p:nvCxnSpPr>
                <p:spPr>
                  <a:xfrm flipV="1">
                    <a:off x="2666300" y="4627519"/>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165" name="直線矢印コネクタ 164">
                    <a:extLst>
                      <a:ext uri="{FF2B5EF4-FFF2-40B4-BE49-F238E27FC236}">
                        <a16:creationId xmlns:a16="http://schemas.microsoft.com/office/drawing/2014/main" id="{63F13F82-05A8-9882-07A2-14678BDCEBF4}"/>
                      </a:ext>
                    </a:extLst>
                  </p:cNvPr>
                  <p:cNvCxnSpPr>
                    <a:cxnSpLocks/>
                    <a:stCxn id="157" idx="0"/>
                    <a:endCxn id="161" idx="2"/>
                  </p:cNvCxnSpPr>
                  <p:nvPr/>
                </p:nvCxnSpPr>
                <p:spPr>
                  <a:xfrm flipH="1" flipV="1">
                    <a:off x="5165261" y="4627143"/>
                    <a:ext cx="2094"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166" name="直線矢印コネクタ 165">
                    <a:extLst>
                      <a:ext uri="{FF2B5EF4-FFF2-40B4-BE49-F238E27FC236}">
                        <a16:creationId xmlns:a16="http://schemas.microsoft.com/office/drawing/2014/main" id="{7277AC8E-66AA-42B2-275C-517B476DDBAF}"/>
                      </a:ext>
                    </a:extLst>
                  </p:cNvPr>
                  <p:cNvCxnSpPr>
                    <a:cxnSpLocks/>
                    <a:stCxn id="158" idx="0"/>
                    <a:endCxn id="163" idx="2"/>
                  </p:cNvCxnSpPr>
                  <p:nvPr/>
                </p:nvCxnSpPr>
                <p:spPr>
                  <a:xfrm flipV="1">
                    <a:off x="7669558" y="4627143"/>
                    <a:ext cx="293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167" name="直線矢印コネクタ 166">
                    <a:extLst>
                      <a:ext uri="{FF2B5EF4-FFF2-40B4-BE49-F238E27FC236}">
                        <a16:creationId xmlns:a16="http://schemas.microsoft.com/office/drawing/2014/main" id="{17CE0BBB-7D34-CECB-6AC7-6B89DA3AE4BE}"/>
                      </a:ext>
                    </a:extLst>
                  </p:cNvPr>
                  <p:cNvCxnSpPr>
                    <a:cxnSpLocks/>
                  </p:cNvCxnSpPr>
                  <p:nvPr/>
                </p:nvCxnSpPr>
                <p:spPr>
                  <a:xfrm flipV="1">
                    <a:off x="2092314" y="4622220"/>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168" name="直線矢印コネクタ 167">
                    <a:extLst>
                      <a:ext uri="{FF2B5EF4-FFF2-40B4-BE49-F238E27FC236}">
                        <a16:creationId xmlns:a16="http://schemas.microsoft.com/office/drawing/2014/main" id="{359F6A0A-E52F-9CB2-1EFC-7F77112AF390}"/>
                      </a:ext>
                    </a:extLst>
                  </p:cNvPr>
                  <p:cNvCxnSpPr>
                    <a:cxnSpLocks/>
                  </p:cNvCxnSpPr>
                  <p:nvPr/>
                </p:nvCxnSpPr>
                <p:spPr>
                  <a:xfrm flipV="1">
                    <a:off x="4593371" y="4630461"/>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169" name="直線矢印コネクタ 168">
                    <a:extLst>
                      <a:ext uri="{FF2B5EF4-FFF2-40B4-BE49-F238E27FC236}">
                        <a16:creationId xmlns:a16="http://schemas.microsoft.com/office/drawing/2014/main" id="{600D9DF9-104D-D10C-CED2-7712EF2E1E6C}"/>
                      </a:ext>
                    </a:extLst>
                  </p:cNvPr>
                  <p:cNvCxnSpPr>
                    <a:cxnSpLocks/>
                  </p:cNvCxnSpPr>
                  <p:nvPr/>
                </p:nvCxnSpPr>
                <p:spPr>
                  <a:xfrm flipV="1">
                    <a:off x="7102167" y="4630461"/>
                    <a:ext cx="1" cy="394124"/>
                  </a:xfrm>
                  <a:prstGeom prst="straightConnector1">
                    <a:avLst/>
                  </a:prstGeom>
                  <a:noFill/>
                  <a:ln w="12700" cap="flat" cmpd="sng" algn="ctr">
                    <a:solidFill>
                      <a:sysClr val="windowText" lastClr="000000"/>
                    </a:solidFill>
                    <a:prstDash val="solid"/>
                    <a:miter lim="800000"/>
                    <a:tailEnd type="triangle"/>
                  </a:ln>
                  <a:effectLst/>
                </p:spPr>
              </p:cxnSp>
              <p:sp>
                <p:nvSpPr>
                  <p:cNvPr id="170" name="テキスト ボックス 169">
                    <a:extLst>
                      <a:ext uri="{FF2B5EF4-FFF2-40B4-BE49-F238E27FC236}">
                        <a16:creationId xmlns:a16="http://schemas.microsoft.com/office/drawing/2014/main" id="{1BF0485C-8B5A-C391-C7A1-14CDE6FA597B}"/>
                      </a:ext>
                    </a:extLst>
                  </p:cNvPr>
                  <p:cNvSpPr txBox="1"/>
                  <p:nvPr/>
                </p:nvSpPr>
                <p:spPr>
                  <a:xfrm>
                    <a:off x="1899360" y="4260667"/>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1" name="テキスト ボックス 170">
                    <a:extLst>
                      <a:ext uri="{FF2B5EF4-FFF2-40B4-BE49-F238E27FC236}">
                        <a16:creationId xmlns:a16="http://schemas.microsoft.com/office/drawing/2014/main" id="{BBBEAA1C-28A5-755D-AA21-45E3C5A6FA1D}"/>
                      </a:ext>
                    </a:extLst>
                  </p:cNvPr>
                  <p:cNvSpPr txBox="1"/>
                  <p:nvPr/>
                </p:nvSpPr>
                <p:spPr>
                  <a:xfrm>
                    <a:off x="1899360" y="5073889"/>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2" name="テキスト ボックス 171">
                    <a:extLst>
                      <a:ext uri="{FF2B5EF4-FFF2-40B4-BE49-F238E27FC236}">
                        <a16:creationId xmlns:a16="http://schemas.microsoft.com/office/drawing/2014/main" id="{87D84E50-8D6A-347F-F823-F15A088135BD}"/>
                      </a:ext>
                    </a:extLst>
                  </p:cNvPr>
                  <p:cNvSpPr txBox="1"/>
                  <p:nvPr/>
                </p:nvSpPr>
                <p:spPr>
                  <a:xfrm>
                    <a:off x="4390954" y="4252373"/>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3" name="テキスト ボックス 172">
                    <a:extLst>
                      <a:ext uri="{FF2B5EF4-FFF2-40B4-BE49-F238E27FC236}">
                        <a16:creationId xmlns:a16="http://schemas.microsoft.com/office/drawing/2014/main" id="{D53D6E57-AF3F-9C88-6E25-B19AF8252D4F}"/>
                      </a:ext>
                    </a:extLst>
                  </p:cNvPr>
                  <p:cNvSpPr txBox="1"/>
                  <p:nvPr/>
                </p:nvSpPr>
                <p:spPr>
                  <a:xfrm>
                    <a:off x="4390954" y="5073889"/>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4" name="テキスト ボックス 173">
                    <a:extLst>
                      <a:ext uri="{FF2B5EF4-FFF2-40B4-BE49-F238E27FC236}">
                        <a16:creationId xmlns:a16="http://schemas.microsoft.com/office/drawing/2014/main" id="{203308B1-BADA-DF1F-B098-D2988312F0CC}"/>
                      </a:ext>
                    </a:extLst>
                  </p:cNvPr>
                  <p:cNvSpPr txBox="1"/>
                  <p:nvPr/>
                </p:nvSpPr>
                <p:spPr>
                  <a:xfrm>
                    <a:off x="6905072" y="4260667"/>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5" name="テキスト ボックス 174">
                    <a:extLst>
                      <a:ext uri="{FF2B5EF4-FFF2-40B4-BE49-F238E27FC236}">
                        <a16:creationId xmlns:a16="http://schemas.microsoft.com/office/drawing/2014/main" id="{A7B19DF0-C68A-3145-FCBB-B4FEEF5FA8EE}"/>
                      </a:ext>
                    </a:extLst>
                  </p:cNvPr>
                  <p:cNvSpPr txBox="1"/>
                  <p:nvPr/>
                </p:nvSpPr>
                <p:spPr>
                  <a:xfrm>
                    <a:off x="6905072" y="5086036"/>
                    <a:ext cx="381000" cy="369332"/>
                  </a:xfrm>
                  <a:prstGeom prst="rect">
                    <a:avLst/>
                  </a:prstGeom>
                  <a:noFill/>
                </p:spPr>
                <p:txBody>
                  <a:bodyPr wrap="square" rtlCol="0">
                    <a:spAutoFit/>
                  </a:bodyPr>
                  <a:lstStyle/>
                  <a:p>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76" name="四角形: 角を丸くする 175">
                        <a:extLst>
                          <a:ext uri="{FF2B5EF4-FFF2-40B4-BE49-F238E27FC236}">
                            <a16:creationId xmlns:a16="http://schemas.microsoft.com/office/drawing/2014/main" id="{731E2030-1826-F45A-0674-FE709F1477F8}"/>
                          </a:ext>
                        </a:extLst>
                      </p:cNvPr>
                      <p:cNvSpPr/>
                      <p:nvPr/>
                    </p:nvSpPr>
                    <p:spPr>
                      <a:xfrm>
                        <a:off x="1257305" y="3050343"/>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6" name="四角形: 角を丸くする 175">
                        <a:extLst>
                          <a:ext uri="{FF2B5EF4-FFF2-40B4-BE49-F238E27FC236}">
                            <a16:creationId xmlns:a16="http://schemas.microsoft.com/office/drawing/2014/main" id="{731E2030-1826-F45A-0674-FE709F1477F8}"/>
                          </a:ext>
                        </a:extLst>
                      </p:cNvPr>
                      <p:cNvSpPr>
                        <a:spLocks noRot="1" noChangeAspect="1" noMove="1" noResize="1" noEditPoints="1" noAdjustHandles="1" noChangeArrowheads="1" noChangeShapeType="1" noTextEdit="1"/>
                      </p:cNvSpPr>
                      <p:nvPr/>
                    </p:nvSpPr>
                    <p:spPr>
                      <a:xfrm>
                        <a:off x="1257305" y="3050343"/>
                        <a:ext cx="560793" cy="431799"/>
                      </a:xfrm>
                      <a:prstGeom prst="roundRect">
                        <a:avLst/>
                      </a:prstGeom>
                      <a:blipFill>
                        <a:blip r:embed="rId20"/>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7" name="四角形: 角を丸くする 176">
                        <a:extLst>
                          <a:ext uri="{FF2B5EF4-FFF2-40B4-BE49-F238E27FC236}">
                            <a16:creationId xmlns:a16="http://schemas.microsoft.com/office/drawing/2014/main" id="{51238FAF-C829-C6EA-B127-FC75E8C91471}"/>
                          </a:ext>
                        </a:extLst>
                      </p:cNvPr>
                      <p:cNvSpPr/>
                      <p:nvPr/>
                    </p:nvSpPr>
                    <p:spPr>
                      <a:xfrm>
                        <a:off x="2385904" y="3055428"/>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7" name="四角形: 角を丸くする 176">
                        <a:extLst>
                          <a:ext uri="{FF2B5EF4-FFF2-40B4-BE49-F238E27FC236}">
                            <a16:creationId xmlns:a16="http://schemas.microsoft.com/office/drawing/2014/main" id="{51238FAF-C829-C6EA-B127-FC75E8C91471}"/>
                          </a:ext>
                        </a:extLst>
                      </p:cNvPr>
                      <p:cNvSpPr>
                        <a:spLocks noRot="1" noChangeAspect="1" noMove="1" noResize="1" noEditPoints="1" noAdjustHandles="1" noChangeArrowheads="1" noChangeShapeType="1" noTextEdit="1"/>
                      </p:cNvSpPr>
                      <p:nvPr/>
                    </p:nvSpPr>
                    <p:spPr>
                      <a:xfrm>
                        <a:off x="2385904" y="3055428"/>
                        <a:ext cx="560793" cy="431799"/>
                      </a:xfrm>
                      <a:prstGeom prst="roundRect">
                        <a:avLst/>
                      </a:prstGeom>
                      <a:blipFill>
                        <a:blip r:embed="rId21"/>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四角形: 角を丸くする 177">
                        <a:extLst>
                          <a:ext uri="{FF2B5EF4-FFF2-40B4-BE49-F238E27FC236}">
                            <a16:creationId xmlns:a16="http://schemas.microsoft.com/office/drawing/2014/main" id="{8F3C47B6-CAE1-5977-070E-E47CC5618108}"/>
                          </a:ext>
                        </a:extLst>
                      </p:cNvPr>
                      <p:cNvSpPr/>
                      <p:nvPr/>
                    </p:nvSpPr>
                    <p:spPr>
                      <a:xfrm>
                        <a:off x="375511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8" name="四角形: 角を丸くする 177">
                        <a:extLst>
                          <a:ext uri="{FF2B5EF4-FFF2-40B4-BE49-F238E27FC236}">
                            <a16:creationId xmlns:a16="http://schemas.microsoft.com/office/drawing/2014/main" id="{8F3C47B6-CAE1-5977-070E-E47CC5618108}"/>
                          </a:ext>
                        </a:extLst>
                      </p:cNvPr>
                      <p:cNvSpPr>
                        <a:spLocks noRot="1" noChangeAspect="1" noMove="1" noResize="1" noEditPoints="1" noAdjustHandles="1" noChangeArrowheads="1" noChangeShapeType="1" noTextEdit="1"/>
                      </p:cNvSpPr>
                      <p:nvPr/>
                    </p:nvSpPr>
                    <p:spPr>
                      <a:xfrm>
                        <a:off x="3755112" y="3055052"/>
                        <a:ext cx="560793" cy="431799"/>
                      </a:xfrm>
                      <a:prstGeom prst="roundRect">
                        <a:avLst/>
                      </a:prstGeom>
                      <a:blipFill>
                        <a:blip r:embed="rId22"/>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四角形: 角を丸くする 178">
                        <a:extLst>
                          <a:ext uri="{FF2B5EF4-FFF2-40B4-BE49-F238E27FC236}">
                            <a16:creationId xmlns:a16="http://schemas.microsoft.com/office/drawing/2014/main" id="{F0F6DDD5-2C02-63D9-3B71-883D4AB8A32E}"/>
                          </a:ext>
                        </a:extLst>
                      </p:cNvPr>
                      <p:cNvSpPr/>
                      <p:nvPr/>
                    </p:nvSpPr>
                    <p:spPr>
                      <a:xfrm>
                        <a:off x="4884864"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9" name="四角形: 角を丸くする 178">
                        <a:extLst>
                          <a:ext uri="{FF2B5EF4-FFF2-40B4-BE49-F238E27FC236}">
                            <a16:creationId xmlns:a16="http://schemas.microsoft.com/office/drawing/2014/main" id="{F0F6DDD5-2C02-63D9-3B71-883D4AB8A32E}"/>
                          </a:ext>
                        </a:extLst>
                      </p:cNvPr>
                      <p:cNvSpPr>
                        <a:spLocks noRot="1" noChangeAspect="1" noMove="1" noResize="1" noEditPoints="1" noAdjustHandles="1" noChangeArrowheads="1" noChangeShapeType="1" noTextEdit="1"/>
                      </p:cNvSpPr>
                      <p:nvPr/>
                    </p:nvSpPr>
                    <p:spPr>
                      <a:xfrm>
                        <a:off x="4884864" y="3055052"/>
                        <a:ext cx="560793" cy="431799"/>
                      </a:xfrm>
                      <a:prstGeom prst="roundRect">
                        <a:avLst/>
                      </a:prstGeom>
                      <a:blipFill>
                        <a:blip r:embed="rId2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0" name="四角形: 角を丸くする 179">
                        <a:extLst>
                          <a:ext uri="{FF2B5EF4-FFF2-40B4-BE49-F238E27FC236}">
                            <a16:creationId xmlns:a16="http://schemas.microsoft.com/office/drawing/2014/main" id="{EDDF9CAA-2ED3-C050-CB94-11F67CDE050D}"/>
                          </a:ext>
                        </a:extLst>
                      </p:cNvPr>
                      <p:cNvSpPr/>
                      <p:nvPr/>
                    </p:nvSpPr>
                    <p:spPr>
                      <a:xfrm>
                        <a:off x="6257313"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0" name="四角形: 角を丸くする 179">
                        <a:extLst>
                          <a:ext uri="{FF2B5EF4-FFF2-40B4-BE49-F238E27FC236}">
                            <a16:creationId xmlns:a16="http://schemas.microsoft.com/office/drawing/2014/main" id="{EDDF9CAA-2ED3-C050-CB94-11F67CDE050D}"/>
                          </a:ext>
                        </a:extLst>
                      </p:cNvPr>
                      <p:cNvSpPr>
                        <a:spLocks noRot="1" noChangeAspect="1" noMove="1" noResize="1" noEditPoints="1" noAdjustHandles="1" noChangeArrowheads="1" noChangeShapeType="1" noTextEdit="1"/>
                      </p:cNvSpPr>
                      <p:nvPr/>
                    </p:nvSpPr>
                    <p:spPr>
                      <a:xfrm>
                        <a:off x="6257313" y="3055052"/>
                        <a:ext cx="560793" cy="431799"/>
                      </a:xfrm>
                      <a:prstGeom prst="roundRect">
                        <a:avLst/>
                      </a:prstGeom>
                      <a:blipFill>
                        <a:blip r:embed="rId2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1" name="四角形: 角を丸くする 180">
                        <a:extLst>
                          <a:ext uri="{FF2B5EF4-FFF2-40B4-BE49-F238E27FC236}">
                            <a16:creationId xmlns:a16="http://schemas.microsoft.com/office/drawing/2014/main" id="{C0D1ADF5-677E-4A96-3CF7-3C608A070434}"/>
                          </a:ext>
                        </a:extLst>
                      </p:cNvPr>
                      <p:cNvSpPr/>
                      <p:nvPr/>
                    </p:nvSpPr>
                    <p:spPr>
                      <a:xfrm>
                        <a:off x="739209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1" name="四角形: 角を丸くする 180">
                        <a:extLst>
                          <a:ext uri="{FF2B5EF4-FFF2-40B4-BE49-F238E27FC236}">
                            <a16:creationId xmlns:a16="http://schemas.microsoft.com/office/drawing/2014/main" id="{C0D1ADF5-677E-4A96-3CF7-3C608A070434}"/>
                          </a:ext>
                        </a:extLst>
                      </p:cNvPr>
                      <p:cNvSpPr>
                        <a:spLocks noRot="1" noChangeAspect="1" noMove="1" noResize="1" noEditPoints="1" noAdjustHandles="1" noChangeArrowheads="1" noChangeShapeType="1" noTextEdit="1"/>
                      </p:cNvSpPr>
                      <p:nvPr/>
                    </p:nvSpPr>
                    <p:spPr>
                      <a:xfrm>
                        <a:off x="7392092" y="3055052"/>
                        <a:ext cx="560793" cy="431799"/>
                      </a:xfrm>
                      <a:prstGeom prst="roundRect">
                        <a:avLst/>
                      </a:prstGeom>
                      <a:blipFill>
                        <a:blip r:embed="rId2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182" name="テキスト ボックス 181">
                    <a:extLst>
                      <a:ext uri="{FF2B5EF4-FFF2-40B4-BE49-F238E27FC236}">
                        <a16:creationId xmlns:a16="http://schemas.microsoft.com/office/drawing/2014/main" id="{DF425CE5-E00D-C60D-13BC-A761E35E6B30}"/>
                      </a:ext>
                    </a:extLst>
                  </p:cNvPr>
                  <p:cNvSpPr txBox="1"/>
                  <p:nvPr/>
                </p:nvSpPr>
                <p:spPr>
                  <a:xfrm>
                    <a:off x="1899360" y="3120375"/>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83" name="テキスト ボックス 182">
                    <a:extLst>
                      <a:ext uri="{FF2B5EF4-FFF2-40B4-BE49-F238E27FC236}">
                        <a16:creationId xmlns:a16="http://schemas.microsoft.com/office/drawing/2014/main" id="{303F9D77-883B-4D69-1C8D-E79BB5BF6F4B}"/>
                      </a:ext>
                    </a:extLst>
                  </p:cNvPr>
                  <p:cNvSpPr txBox="1"/>
                  <p:nvPr/>
                </p:nvSpPr>
                <p:spPr>
                  <a:xfrm>
                    <a:off x="4390954" y="3112081"/>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84" name="テキスト ボックス 183">
                    <a:extLst>
                      <a:ext uri="{FF2B5EF4-FFF2-40B4-BE49-F238E27FC236}">
                        <a16:creationId xmlns:a16="http://schemas.microsoft.com/office/drawing/2014/main" id="{F9C3615B-83C3-E75F-9ECA-2D3A56F6174E}"/>
                      </a:ext>
                    </a:extLst>
                  </p:cNvPr>
                  <p:cNvSpPr txBox="1"/>
                  <p:nvPr/>
                </p:nvSpPr>
                <p:spPr>
                  <a:xfrm>
                    <a:off x="6905072" y="3120375"/>
                    <a:ext cx="381000" cy="369332"/>
                  </a:xfrm>
                  <a:prstGeom prst="rect">
                    <a:avLst/>
                  </a:prstGeom>
                  <a:noFill/>
                </p:spPr>
                <p:txBody>
                  <a:bodyPr wrap="square" rtlCol="0">
                    <a:spAutoFit/>
                  </a:bodyPr>
                  <a:lstStyle/>
                  <a:p>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85" name="四角形: 角を丸くする 184">
                        <a:extLst>
                          <a:ext uri="{FF2B5EF4-FFF2-40B4-BE49-F238E27FC236}">
                            <a16:creationId xmlns:a16="http://schemas.microsoft.com/office/drawing/2014/main" id="{D463AA3B-D555-1FDF-0710-CEC532933D6D}"/>
                          </a:ext>
                        </a:extLst>
                      </p:cNvPr>
                      <p:cNvSpPr/>
                      <p:nvPr/>
                    </p:nvSpPr>
                    <p:spPr>
                      <a:xfrm>
                        <a:off x="3001355" y="305505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smtClean="0">
                                      <a:solidFill>
                                        <a:prstClr val="black"/>
                                      </a:solidFill>
                                      <a:latin typeface="Cambria Math" panose="02040503050406030204" pitchFamily="18" charset="0"/>
                                    </a:rPr>
                                    <m:t>𝑻</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5" name="四角形: 角を丸くする 184">
                        <a:extLst>
                          <a:ext uri="{FF2B5EF4-FFF2-40B4-BE49-F238E27FC236}">
                            <a16:creationId xmlns:a16="http://schemas.microsoft.com/office/drawing/2014/main" id="{D463AA3B-D555-1FDF-0710-CEC532933D6D}"/>
                          </a:ext>
                        </a:extLst>
                      </p:cNvPr>
                      <p:cNvSpPr>
                        <a:spLocks noRot="1" noChangeAspect="1" noMove="1" noResize="1" noEditPoints="1" noAdjustHandles="1" noChangeArrowheads="1" noChangeShapeType="1" noTextEdit="1"/>
                      </p:cNvSpPr>
                      <p:nvPr/>
                    </p:nvSpPr>
                    <p:spPr>
                      <a:xfrm>
                        <a:off x="3001355" y="3055052"/>
                        <a:ext cx="706346" cy="431799"/>
                      </a:xfrm>
                      <a:prstGeom prst="roundRect">
                        <a:avLst/>
                      </a:prstGeom>
                      <a:blipFill>
                        <a:blip r:embed="rId26"/>
                        <a:stretch>
                          <a:fillRect b="-1389"/>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四角形: 角を丸くする 185">
                        <a:extLst>
                          <a:ext uri="{FF2B5EF4-FFF2-40B4-BE49-F238E27FC236}">
                            <a16:creationId xmlns:a16="http://schemas.microsoft.com/office/drawing/2014/main" id="{2D639264-7827-6C9F-0BE4-294972DB27FE}"/>
                          </a:ext>
                        </a:extLst>
                      </p:cNvPr>
                      <p:cNvSpPr/>
                      <p:nvPr/>
                    </p:nvSpPr>
                    <p:spPr>
                      <a:xfrm>
                        <a:off x="5500832" y="305520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smtClean="0">
                                      <a:solidFill>
                                        <a:prstClr val="black"/>
                                      </a:solidFill>
                                      <a:latin typeface="Cambria Math" panose="02040503050406030204" pitchFamily="18" charset="0"/>
                                    </a:rPr>
                                    <m:t>𝑻</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6" name="四角形: 角を丸くする 185">
                        <a:extLst>
                          <a:ext uri="{FF2B5EF4-FFF2-40B4-BE49-F238E27FC236}">
                            <a16:creationId xmlns:a16="http://schemas.microsoft.com/office/drawing/2014/main" id="{2D639264-7827-6C9F-0BE4-294972DB27FE}"/>
                          </a:ext>
                        </a:extLst>
                      </p:cNvPr>
                      <p:cNvSpPr>
                        <a:spLocks noRot="1" noChangeAspect="1" noMove="1" noResize="1" noEditPoints="1" noAdjustHandles="1" noChangeArrowheads="1" noChangeShapeType="1" noTextEdit="1"/>
                      </p:cNvSpPr>
                      <p:nvPr/>
                    </p:nvSpPr>
                    <p:spPr>
                      <a:xfrm>
                        <a:off x="5500832" y="3055202"/>
                        <a:ext cx="706346" cy="431799"/>
                      </a:xfrm>
                      <a:prstGeom prst="roundRect">
                        <a:avLst/>
                      </a:prstGeom>
                      <a:blipFill>
                        <a:blip r:embed="rId2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四角形: 角を丸くする 186">
                        <a:extLst>
                          <a:ext uri="{FF2B5EF4-FFF2-40B4-BE49-F238E27FC236}">
                            <a16:creationId xmlns:a16="http://schemas.microsoft.com/office/drawing/2014/main" id="{A9EF0074-E3F9-3056-4147-4C1D486BAD5D}"/>
                          </a:ext>
                        </a:extLst>
                      </p:cNvPr>
                      <p:cNvSpPr/>
                      <p:nvPr/>
                    </p:nvSpPr>
                    <p:spPr>
                      <a:xfrm>
                        <a:off x="7997364" y="3050343"/>
                        <a:ext cx="708692"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smtClean="0">
                                      <a:solidFill>
                                        <a:prstClr val="black"/>
                                      </a:solidFill>
                                      <a:latin typeface="Cambria Math" panose="02040503050406030204" pitchFamily="18" charset="0"/>
                                    </a:rPr>
                                    <m:t>𝑻</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7" name="四角形: 角を丸くする 186">
                        <a:extLst>
                          <a:ext uri="{FF2B5EF4-FFF2-40B4-BE49-F238E27FC236}">
                            <a16:creationId xmlns:a16="http://schemas.microsoft.com/office/drawing/2014/main" id="{A9EF0074-E3F9-3056-4147-4C1D486BAD5D}"/>
                          </a:ext>
                        </a:extLst>
                      </p:cNvPr>
                      <p:cNvSpPr>
                        <a:spLocks noRot="1" noChangeAspect="1" noMove="1" noResize="1" noEditPoints="1" noAdjustHandles="1" noChangeArrowheads="1" noChangeShapeType="1" noTextEdit="1"/>
                      </p:cNvSpPr>
                      <p:nvPr/>
                    </p:nvSpPr>
                    <p:spPr>
                      <a:xfrm>
                        <a:off x="7997364" y="3050343"/>
                        <a:ext cx="708692" cy="431799"/>
                      </a:xfrm>
                      <a:prstGeom prst="roundRect">
                        <a:avLst/>
                      </a:prstGeom>
                      <a:blipFill>
                        <a:blip r:embed="rId2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188" name="左中かっこ 187">
                    <a:extLst>
                      <a:ext uri="{FF2B5EF4-FFF2-40B4-BE49-F238E27FC236}">
                        <a16:creationId xmlns:a16="http://schemas.microsoft.com/office/drawing/2014/main" id="{3734E2CC-9D7D-84E1-C6C6-8F2E118012EB}"/>
                      </a:ext>
                    </a:extLst>
                  </p:cNvPr>
                  <p:cNvSpPr/>
                  <p:nvPr/>
                </p:nvSpPr>
                <p:spPr>
                  <a:xfrm rot="16200000">
                    <a:off x="2027968" y="4740322"/>
                    <a:ext cx="157247" cy="1698575"/>
                  </a:xfrm>
                  <a:prstGeom prst="leftBrace">
                    <a:avLst>
                      <a:gd name="adj1" fmla="val 526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9" name="左中かっこ 188">
                    <a:extLst>
                      <a:ext uri="{FF2B5EF4-FFF2-40B4-BE49-F238E27FC236}">
                        <a16:creationId xmlns:a16="http://schemas.microsoft.com/office/drawing/2014/main" id="{44A1C15F-6ECB-F9ED-9007-4DC1A3B9A47A}"/>
                      </a:ext>
                    </a:extLst>
                  </p:cNvPr>
                  <p:cNvSpPr/>
                  <p:nvPr/>
                </p:nvSpPr>
                <p:spPr>
                  <a:xfrm rot="16200000">
                    <a:off x="4548176" y="4709679"/>
                    <a:ext cx="157247" cy="1743377"/>
                  </a:xfrm>
                  <a:prstGeom prst="leftBrace">
                    <a:avLst>
                      <a:gd name="adj1" fmla="val 526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0" name="左中かっこ 189">
                    <a:extLst>
                      <a:ext uri="{FF2B5EF4-FFF2-40B4-BE49-F238E27FC236}">
                        <a16:creationId xmlns:a16="http://schemas.microsoft.com/office/drawing/2014/main" id="{89DAAA9D-56F6-3912-D4C5-9379966A4C2E}"/>
                      </a:ext>
                    </a:extLst>
                  </p:cNvPr>
                  <p:cNvSpPr/>
                  <p:nvPr/>
                </p:nvSpPr>
                <p:spPr>
                  <a:xfrm rot="16200000">
                    <a:off x="7025011" y="4735047"/>
                    <a:ext cx="157249" cy="1692643"/>
                  </a:xfrm>
                  <a:prstGeom prst="leftBrace">
                    <a:avLst>
                      <a:gd name="adj1" fmla="val 526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51" name="四角形: 角を丸くする 150">
                  <a:extLst>
                    <a:ext uri="{FF2B5EF4-FFF2-40B4-BE49-F238E27FC236}">
                      <a16:creationId xmlns:a16="http://schemas.microsoft.com/office/drawing/2014/main" id="{BACFE96B-C7FD-90AC-9BBC-49475B6FC208}"/>
                    </a:ext>
                  </a:extLst>
                </p:cNvPr>
                <p:cNvSpPr/>
                <p:nvPr/>
              </p:nvSpPr>
              <p:spPr>
                <a:xfrm>
                  <a:off x="916551" y="5871727"/>
                  <a:ext cx="2486656"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latin typeface="Cambria Math" panose="02040503050406030204" pitchFamily="18" charset="0"/>
                      <a:ea typeface="Cambria Math" panose="02040503050406030204" pitchFamily="18" charset="0"/>
                    </a:rPr>
                    <a:t>caption, description</a:t>
                  </a:r>
                  <a:endParaRPr kumimoji="1" lang="ja-JP" altLang="en-US" b="1" dirty="0">
                    <a:solidFill>
                      <a:schemeClr val="tx1"/>
                    </a:solidFill>
                    <a:latin typeface="Cambria Math" panose="02040503050406030204" pitchFamily="18" charset="0"/>
                  </a:endParaRPr>
                </a:p>
              </p:txBody>
            </p:sp>
          </p:grpSp>
          <p:sp>
            <p:nvSpPr>
              <p:cNvPr id="149" name="四角形: 角を丸くする 148">
                <a:extLst>
                  <a:ext uri="{FF2B5EF4-FFF2-40B4-BE49-F238E27FC236}">
                    <a16:creationId xmlns:a16="http://schemas.microsoft.com/office/drawing/2014/main" id="{A82AC404-694D-79BE-1179-E66132046D5B}"/>
                  </a:ext>
                </a:extLst>
              </p:cNvPr>
              <p:cNvSpPr/>
              <p:nvPr/>
            </p:nvSpPr>
            <p:spPr>
              <a:xfrm>
                <a:off x="5960090" y="5006232"/>
                <a:ext cx="2486656"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Cambria Math" panose="02040503050406030204" pitchFamily="18" charset="0"/>
                    <a:ea typeface="Cambria Math" panose="02040503050406030204" pitchFamily="18" charset="0"/>
                  </a:rPr>
                  <a:t>[MASK], description</a:t>
                </a:r>
                <a:endParaRPr kumimoji="1" lang="ja-JP" altLang="en-US" b="1" dirty="0">
                  <a:solidFill>
                    <a:srgbClr val="FF0000"/>
                  </a:solidFill>
                  <a:latin typeface="Cambria Math" panose="02040503050406030204" pitchFamily="18" charset="0"/>
                </a:endParaRPr>
              </a:p>
            </p:txBody>
          </p:sp>
        </p:grpSp>
        <p:sp>
          <p:nvSpPr>
            <p:cNvPr id="146" name="四角形: 角を丸くする 145">
              <a:extLst>
                <a:ext uri="{FF2B5EF4-FFF2-40B4-BE49-F238E27FC236}">
                  <a16:creationId xmlns:a16="http://schemas.microsoft.com/office/drawing/2014/main" id="{2CCBB261-13B3-CDEA-D613-E89A309BEA78}"/>
                </a:ext>
              </a:extLst>
            </p:cNvPr>
            <p:cNvSpPr/>
            <p:nvPr/>
          </p:nvSpPr>
          <p:spPr>
            <a:xfrm>
              <a:off x="5668200" y="849035"/>
              <a:ext cx="2886494"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latin typeface="Cambria Math" panose="02040503050406030204" pitchFamily="18" charset="0"/>
                  <a:ea typeface="Cambria Math" panose="02040503050406030204" pitchFamily="18" charset="0"/>
                </a:rPr>
                <a:t>[MASK] </a:t>
              </a:r>
              <a:r>
                <a:rPr kumimoji="1" lang="ja-JP" altLang="en-US" b="1" dirty="0">
                  <a:solidFill>
                    <a:schemeClr val="tx1"/>
                  </a:solidFill>
                  <a:latin typeface="Cambria Math" panose="02040503050406030204" pitchFamily="18" charset="0"/>
                  <a:ea typeface="ＭＳ Ｐゴシック" panose="020B0600070205080204" pitchFamily="50" charset="-128"/>
                </a:rPr>
                <a:t>⇒ </a:t>
              </a:r>
              <a:r>
                <a:rPr kumimoji="1" lang="en-US" altLang="ja-JP" b="1" dirty="0">
                  <a:solidFill>
                    <a:schemeClr val="tx1"/>
                  </a:solidFill>
                  <a:latin typeface="Cambria Math" panose="02040503050406030204" pitchFamily="18" charset="0"/>
                  <a:ea typeface="Cambria Math" panose="02040503050406030204" pitchFamily="18" charset="0"/>
                </a:rPr>
                <a:t>predicted word</a:t>
              </a:r>
              <a:endParaRPr kumimoji="1" lang="ja-JP" altLang="en-US" b="1" dirty="0">
                <a:solidFill>
                  <a:schemeClr val="tx1"/>
                </a:solidFill>
                <a:latin typeface="Cambria Math" panose="02040503050406030204" pitchFamily="18" charset="0"/>
                <a:ea typeface="ＭＳ Ｐゴシック" panose="020B0600070205080204" pitchFamily="50" charset="-128"/>
              </a:endParaRPr>
            </a:p>
          </p:txBody>
        </p:sp>
        <p:sp>
          <p:nvSpPr>
            <p:cNvPr id="147" name="矢印: 上 146">
              <a:extLst>
                <a:ext uri="{FF2B5EF4-FFF2-40B4-BE49-F238E27FC236}">
                  <a16:creationId xmlns:a16="http://schemas.microsoft.com/office/drawing/2014/main" id="{F8FFFC23-B39D-C5BA-781C-80057FEA008D}"/>
                </a:ext>
              </a:extLst>
            </p:cNvPr>
            <p:cNvSpPr/>
            <p:nvPr/>
          </p:nvSpPr>
          <p:spPr>
            <a:xfrm>
              <a:off x="6917772" y="1263954"/>
              <a:ext cx="387350" cy="630613"/>
            </a:xfrm>
            <a:prstGeom prst="upArrow">
              <a:avLst>
                <a:gd name="adj1" fmla="val 36885"/>
                <a:gd name="adj2" fmla="val 66394"/>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44532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26</a:t>
            </a:fld>
            <a:endParaRPr kumimoji="1" lang="ja-JP" altLang="en-US" dirty="0"/>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80928" y="65687"/>
            <a:ext cx="42707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2</a:t>
            </a:r>
            <a:endParaRPr lang="ja-JP" altLang="en-US" sz="4000" dirty="0">
              <a:latin typeface="ＭＳ Ｐゴシック" panose="020B0600070205080204" pitchFamily="50" charset="-128"/>
              <a:ea typeface="ＭＳ Ｐゴシック" panose="020B0600070205080204" pitchFamily="50" charset="-128"/>
            </a:endParaRPr>
          </a:p>
        </p:txBody>
      </p:sp>
      <p:grpSp>
        <p:nvGrpSpPr>
          <p:cNvPr id="144" name="グループ化 143">
            <a:extLst>
              <a:ext uri="{FF2B5EF4-FFF2-40B4-BE49-F238E27FC236}">
                <a16:creationId xmlns:a16="http://schemas.microsoft.com/office/drawing/2014/main" id="{4E8A1B53-B5D1-9B68-6A6C-6FDB4F467E1F}"/>
              </a:ext>
            </a:extLst>
          </p:cNvPr>
          <p:cNvGrpSpPr/>
          <p:nvPr/>
        </p:nvGrpSpPr>
        <p:grpSpPr>
          <a:xfrm>
            <a:off x="387355" y="849035"/>
            <a:ext cx="8481367" cy="4597241"/>
            <a:chOff x="387355" y="849035"/>
            <a:chExt cx="8481367" cy="4597241"/>
          </a:xfrm>
        </p:grpSpPr>
        <p:grpSp>
          <p:nvGrpSpPr>
            <p:cNvPr id="145" name="グループ化 144">
              <a:extLst>
                <a:ext uri="{FF2B5EF4-FFF2-40B4-BE49-F238E27FC236}">
                  <a16:creationId xmlns:a16="http://schemas.microsoft.com/office/drawing/2014/main" id="{66FBCA59-0055-082F-4D39-D8F91FD5DC55}"/>
                </a:ext>
              </a:extLst>
            </p:cNvPr>
            <p:cNvGrpSpPr/>
            <p:nvPr/>
          </p:nvGrpSpPr>
          <p:grpSpPr>
            <a:xfrm>
              <a:off x="387355" y="1739901"/>
              <a:ext cx="8481367" cy="3706375"/>
              <a:chOff x="387355" y="1739901"/>
              <a:chExt cx="8481367" cy="3706375"/>
            </a:xfrm>
          </p:grpSpPr>
          <p:grpSp>
            <p:nvGrpSpPr>
              <p:cNvPr id="148" name="グループ化 147">
                <a:extLst>
                  <a:ext uri="{FF2B5EF4-FFF2-40B4-BE49-F238E27FC236}">
                    <a16:creationId xmlns:a16="http://schemas.microsoft.com/office/drawing/2014/main" id="{A23DF2F0-8047-3D05-CB68-00245D5A8597}"/>
                  </a:ext>
                </a:extLst>
              </p:cNvPr>
              <p:cNvGrpSpPr/>
              <p:nvPr/>
            </p:nvGrpSpPr>
            <p:grpSpPr>
              <a:xfrm>
                <a:off x="387355" y="1739901"/>
                <a:ext cx="8481367" cy="3706375"/>
                <a:chOff x="412755" y="2597151"/>
                <a:chExt cx="8481367" cy="3706375"/>
              </a:xfrm>
            </p:grpSpPr>
            <p:grpSp>
              <p:nvGrpSpPr>
                <p:cNvPr id="150" name="グループ化 149">
                  <a:extLst>
                    <a:ext uri="{FF2B5EF4-FFF2-40B4-BE49-F238E27FC236}">
                      <a16:creationId xmlns:a16="http://schemas.microsoft.com/office/drawing/2014/main" id="{4CC4E76D-06EB-4239-EFB0-B113B7A2023C}"/>
                    </a:ext>
                  </a:extLst>
                </p:cNvPr>
                <p:cNvGrpSpPr/>
                <p:nvPr/>
              </p:nvGrpSpPr>
              <p:grpSpPr>
                <a:xfrm>
                  <a:off x="412755" y="2597151"/>
                  <a:ext cx="8481367" cy="3234001"/>
                  <a:chOff x="368305" y="2895601"/>
                  <a:chExt cx="8481367" cy="3234001"/>
                </a:xfrm>
              </p:grpSpPr>
              <p:grpSp>
                <p:nvGrpSpPr>
                  <p:cNvPr id="152" name="グループ化 151">
                    <a:extLst>
                      <a:ext uri="{FF2B5EF4-FFF2-40B4-BE49-F238E27FC236}">
                        <a16:creationId xmlns:a16="http://schemas.microsoft.com/office/drawing/2014/main" id="{2062D2F6-2BC0-3CB6-DAEC-40E3F66D9BA0}"/>
                      </a:ext>
                    </a:extLst>
                  </p:cNvPr>
                  <p:cNvGrpSpPr/>
                  <p:nvPr/>
                </p:nvGrpSpPr>
                <p:grpSpPr>
                  <a:xfrm>
                    <a:off x="368305" y="2895601"/>
                    <a:ext cx="8481367" cy="3234001"/>
                    <a:chOff x="391773" y="2658683"/>
                    <a:chExt cx="8481367" cy="3234001"/>
                  </a:xfrm>
                </p:grpSpPr>
                <p:sp>
                  <p:nvSpPr>
                    <p:cNvPr id="191" name="四角形: 角を丸くする 190">
                      <a:extLst>
                        <a:ext uri="{FF2B5EF4-FFF2-40B4-BE49-F238E27FC236}">
                          <a16:creationId xmlns:a16="http://schemas.microsoft.com/office/drawing/2014/main" id="{0E6F1A0E-07BC-30B4-4586-4C33DAB5A73A}"/>
                        </a:ext>
                      </a:extLst>
                    </p:cNvPr>
                    <p:cNvSpPr/>
                    <p:nvPr/>
                  </p:nvSpPr>
                  <p:spPr>
                    <a:xfrm>
                      <a:off x="391773" y="2658683"/>
                      <a:ext cx="8481367" cy="1898650"/>
                    </a:xfrm>
                    <a:prstGeom prst="roundRect">
                      <a:avLst>
                        <a:gd name="adj" fmla="val 3198"/>
                      </a:avLst>
                    </a:prstGeom>
                    <a:solidFill>
                      <a:schemeClr val="bg1"/>
                    </a:solidFill>
                    <a:ln w="28575"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BERT (MLM)</a:t>
                      </a:r>
                      <a:endParaRPr kumimoji="1" lang="ja-JP" altLang="en-US" sz="2800" b="0" i="0" u="none" strike="noStrike" kern="0" cap="none" spc="0" normalizeH="0" baseline="0" noProof="0" dirty="0">
                        <a:ln>
                          <a:noFill/>
                        </a:ln>
                        <a:solidFill>
                          <a:prstClr val="black"/>
                        </a:solidFill>
                        <a:effectLst/>
                        <a:uLnTx/>
                        <a:uFillTx/>
                        <a:latin typeface="Cambria Math" panose="02040503050406030204" pitchFamily="18" charset="0"/>
                      </a:endParaRPr>
                    </a:p>
                  </p:txBody>
                </p:sp>
                <p:grpSp>
                  <p:nvGrpSpPr>
                    <p:cNvPr id="192" name="グループ化 191">
                      <a:extLst>
                        <a:ext uri="{FF2B5EF4-FFF2-40B4-BE49-F238E27FC236}">
                          <a16:creationId xmlns:a16="http://schemas.microsoft.com/office/drawing/2014/main" id="{201F67C8-3618-0994-6073-EEB6CABDB187}"/>
                        </a:ext>
                      </a:extLst>
                    </p:cNvPr>
                    <p:cNvGrpSpPr/>
                    <p:nvPr/>
                  </p:nvGrpSpPr>
                  <p:grpSpPr>
                    <a:xfrm>
                      <a:off x="521909" y="4774504"/>
                      <a:ext cx="8207615" cy="1118180"/>
                      <a:chOff x="778539" y="5457126"/>
                      <a:chExt cx="8207615" cy="1118180"/>
                    </a:xfrm>
                  </p:grpSpPr>
                  <p:sp>
                    <p:nvSpPr>
                      <p:cNvPr id="207" name="四角形: 角を丸くする 206">
                        <a:extLst>
                          <a:ext uri="{FF2B5EF4-FFF2-40B4-BE49-F238E27FC236}">
                            <a16:creationId xmlns:a16="http://schemas.microsoft.com/office/drawing/2014/main" id="{06E23FD3-2B75-29E5-AE08-7AFF92F4FEAE}"/>
                          </a:ext>
                        </a:extLst>
                      </p:cNvPr>
                      <p:cNvSpPr/>
                      <p:nvPr/>
                    </p:nvSpPr>
                    <p:spPr>
                      <a:xfrm>
                        <a:off x="3279108" y="5467350"/>
                        <a:ext cx="708691"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08" name="四角形: 角を丸くする 207">
                        <a:extLst>
                          <a:ext uri="{FF2B5EF4-FFF2-40B4-BE49-F238E27FC236}">
                            <a16:creationId xmlns:a16="http://schemas.microsoft.com/office/drawing/2014/main" id="{3ED3E38A-415A-973F-AC60-B06F3898EE31}"/>
                          </a:ext>
                        </a:extLst>
                      </p:cNvPr>
                      <p:cNvSpPr/>
                      <p:nvPr/>
                    </p:nvSpPr>
                    <p:spPr>
                      <a:xfrm>
                        <a:off x="778539" y="5457127"/>
                        <a:ext cx="708683"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[CLS]</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09" name="四角形: 角を丸くする 208">
                        <a:extLst>
                          <a:ext uri="{FF2B5EF4-FFF2-40B4-BE49-F238E27FC236}">
                            <a16:creationId xmlns:a16="http://schemas.microsoft.com/office/drawing/2014/main" id="{A8D248D3-6B08-1C98-4B59-03AF027C5CEA}"/>
                          </a:ext>
                        </a:extLst>
                      </p:cNvPr>
                      <p:cNvSpPr/>
                      <p:nvPr/>
                    </p:nvSpPr>
                    <p:spPr>
                      <a:xfrm>
                        <a:off x="5778584" y="5467345"/>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0" name="四角形: 角を丸くする 209">
                        <a:extLst>
                          <a:ext uri="{FF2B5EF4-FFF2-40B4-BE49-F238E27FC236}">
                            <a16:creationId xmlns:a16="http://schemas.microsoft.com/office/drawing/2014/main" id="{B6E39F6F-715C-8448-922F-A9A6C504F727}"/>
                          </a:ext>
                        </a:extLst>
                      </p:cNvPr>
                      <p:cNvSpPr/>
                      <p:nvPr/>
                    </p:nvSpPr>
                    <p:spPr>
                      <a:xfrm>
                        <a:off x="8277462" y="5457126"/>
                        <a:ext cx="708692" cy="431799"/>
                      </a:xfrm>
                      <a:prstGeom prst="roundRect">
                        <a:avLst/>
                      </a:prstGeom>
                      <a:solidFill>
                        <a:schemeClr val="accent4">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[SEP]</a:t>
                        </a:r>
                        <a:endParaRPr kumimoji="1" lang="ja-JP" altLang="en-US" sz="16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1" name="四角形: 角を丸くする 210">
                        <a:extLst>
                          <a:ext uri="{FF2B5EF4-FFF2-40B4-BE49-F238E27FC236}">
                            <a16:creationId xmlns:a16="http://schemas.microsoft.com/office/drawing/2014/main" id="{76839AF1-2F19-E4ED-6E4E-93D7FF806BA2}"/>
                          </a:ext>
                        </a:extLst>
                      </p:cNvPr>
                      <p:cNvSpPr/>
                      <p:nvPr/>
                    </p:nvSpPr>
                    <p:spPr>
                      <a:xfrm>
                        <a:off x="1944677" y="6143176"/>
                        <a:ext cx="901700"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Head</a:t>
                        </a:r>
                        <a:endParaRPr kumimoji="1" lang="ja-JP" altLang="en-US"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2" name="四角形: 角を丸くする 211">
                        <a:extLst>
                          <a:ext uri="{FF2B5EF4-FFF2-40B4-BE49-F238E27FC236}">
                            <a16:creationId xmlns:a16="http://schemas.microsoft.com/office/drawing/2014/main" id="{3925E803-F5D5-AD14-7DFE-0B6AEB9FD262}"/>
                          </a:ext>
                        </a:extLst>
                      </p:cNvPr>
                      <p:cNvSpPr/>
                      <p:nvPr/>
                    </p:nvSpPr>
                    <p:spPr>
                      <a:xfrm>
                        <a:off x="4269267" y="6143176"/>
                        <a:ext cx="1275259"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Relation</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sp>
                    <p:nvSpPr>
                      <p:cNvPr id="213" name="四角形: 角を丸くする 212">
                        <a:extLst>
                          <a:ext uri="{FF2B5EF4-FFF2-40B4-BE49-F238E27FC236}">
                            <a16:creationId xmlns:a16="http://schemas.microsoft.com/office/drawing/2014/main" id="{96B2A8D8-4965-AC33-6E04-95E34E30A9EB}"/>
                          </a:ext>
                        </a:extLst>
                      </p:cNvPr>
                      <p:cNvSpPr/>
                      <p:nvPr/>
                    </p:nvSpPr>
                    <p:spPr>
                      <a:xfrm>
                        <a:off x="6931415" y="6143507"/>
                        <a:ext cx="901700" cy="431799"/>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800" b="1" i="0" u="none" strike="noStrike" kern="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rPr>
                          <a:t>Tail</a:t>
                        </a:r>
                        <a:endParaRPr kumimoji="1" lang="ja-JP" altLang="en-US" sz="1800" b="1" i="0" u="none" strike="noStrike" kern="0" cap="none" spc="0" normalizeH="0" baseline="0" noProof="0" dirty="0">
                          <a:ln>
                            <a:noFill/>
                          </a:ln>
                          <a:solidFill>
                            <a:prstClr val="black"/>
                          </a:solidFill>
                          <a:effectLst/>
                          <a:uLnTx/>
                          <a:uFillTx/>
                          <a:latin typeface="Cambria Math" panose="02040503050406030204" pitchFamily="18" charset="0"/>
                        </a:endParaRPr>
                      </a:p>
                    </p:txBody>
                  </p:sp>
                </p:grpSp>
                <mc:AlternateContent xmlns:mc="http://schemas.openxmlformats.org/markup-compatibility/2006" xmlns:a14="http://schemas.microsoft.com/office/drawing/2010/main">
                  <mc:Choice Requires="a14">
                    <p:sp>
                      <p:nvSpPr>
                        <p:cNvPr id="193" name="四角形: 角を丸くする 192">
                          <a:extLst>
                            <a:ext uri="{FF2B5EF4-FFF2-40B4-BE49-F238E27FC236}">
                              <a16:creationId xmlns:a16="http://schemas.microsoft.com/office/drawing/2014/main" id="{17C12361-4025-3C44-BD6C-38F4B86B580A}"/>
                            </a:ext>
                          </a:extLst>
                        </p:cNvPr>
                        <p:cNvSpPr/>
                        <p:nvPr/>
                      </p:nvSpPr>
                      <p:spPr>
                        <a:xfrm>
                          <a:off x="521909" y="2813426"/>
                          <a:ext cx="708681"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𝑪</m:t>
                                </m:r>
                              </m:oMath>
                            </m:oMathPara>
                          </a14:m>
                          <a:endParaRPr kumimoji="1" lang="ja-JP" altLang="en-US" sz="1600" b="1" i="0" u="none" strike="noStrike" kern="0" cap="none" spc="0" normalizeH="0" baseline="0" noProof="0" dirty="0">
                            <a:ln>
                              <a:noFill/>
                            </a:ln>
                            <a:solidFill>
                              <a:prstClr val="black"/>
                            </a:solidFill>
                            <a:effectLst/>
                            <a:uLnTx/>
                            <a:uFillTx/>
                          </a:endParaRPr>
                        </a:p>
                      </p:txBody>
                    </p:sp>
                  </mc:Choice>
                  <mc:Fallback xmlns="">
                    <p:sp>
                      <p:nvSpPr>
                        <p:cNvPr id="193" name="四角形: 角を丸くする 192">
                          <a:extLst>
                            <a:ext uri="{FF2B5EF4-FFF2-40B4-BE49-F238E27FC236}">
                              <a16:creationId xmlns:a16="http://schemas.microsoft.com/office/drawing/2014/main" id="{17C12361-4025-3C44-BD6C-38F4B86B580A}"/>
                            </a:ext>
                          </a:extLst>
                        </p:cNvPr>
                        <p:cNvSpPr>
                          <a:spLocks noRot="1" noChangeAspect="1" noMove="1" noResize="1" noEditPoints="1" noAdjustHandles="1" noChangeArrowheads="1" noChangeShapeType="1" noTextEdit="1"/>
                        </p:cNvSpPr>
                        <p:nvPr/>
                      </p:nvSpPr>
                      <p:spPr>
                        <a:xfrm>
                          <a:off x="521909" y="2813426"/>
                          <a:ext cx="708681" cy="431799"/>
                        </a:xfrm>
                        <a:prstGeom prst="roundRect">
                          <a:avLst/>
                        </a:prstGeom>
                        <a:blipFill>
                          <a:blip r:embed="rId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nvGrpSpPr>
                    <p:cNvPr id="194" name="グループ化 193">
                      <a:extLst>
                        <a:ext uri="{FF2B5EF4-FFF2-40B4-BE49-F238E27FC236}">
                          <a16:creationId xmlns:a16="http://schemas.microsoft.com/office/drawing/2014/main" id="{19993AA2-8246-8C8E-9EBB-E6F0D432A66E}"/>
                        </a:ext>
                      </a:extLst>
                    </p:cNvPr>
                    <p:cNvGrpSpPr/>
                    <p:nvPr/>
                  </p:nvGrpSpPr>
                  <p:grpSpPr>
                    <a:xfrm>
                      <a:off x="521909" y="3958426"/>
                      <a:ext cx="8207616" cy="435017"/>
                      <a:chOff x="778541" y="5553864"/>
                      <a:chExt cx="8207616" cy="435017"/>
                    </a:xfrm>
                  </p:grpSpPr>
                  <mc:AlternateContent xmlns:mc="http://schemas.openxmlformats.org/markup-compatibility/2006" xmlns:a14="http://schemas.microsoft.com/office/drawing/2010/main">
                    <mc:Choice Requires="a14">
                      <p:sp>
                        <p:nvSpPr>
                          <p:cNvPr id="202" name="四角形: 角を丸くする 201">
                            <a:extLst>
                              <a:ext uri="{FF2B5EF4-FFF2-40B4-BE49-F238E27FC236}">
                                <a16:creationId xmlns:a16="http://schemas.microsoft.com/office/drawing/2014/main" id="{E1FE6FF5-D1F5-75D1-3B74-30015524C737}"/>
                              </a:ext>
                            </a:extLst>
                          </p:cNvPr>
                          <p:cNvSpPr/>
                          <p:nvPr/>
                        </p:nvSpPr>
                        <p:spPr>
                          <a:xfrm>
                            <a:off x="3279111" y="5557081"/>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a:solidFill>
                                            <a:prstClr val="black"/>
                                          </a:solidFill>
                                          <a:latin typeface="Cambria Math" panose="02040503050406030204" pitchFamily="18" charset="0"/>
                                        </a:rPr>
                                        <m:t>𝑬</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2" name="四角形: 角を丸くする 201">
                            <a:extLst>
                              <a:ext uri="{FF2B5EF4-FFF2-40B4-BE49-F238E27FC236}">
                                <a16:creationId xmlns:a16="http://schemas.microsoft.com/office/drawing/2014/main" id="{E1FE6FF5-D1F5-75D1-3B74-30015524C737}"/>
                              </a:ext>
                            </a:extLst>
                          </p:cNvPr>
                          <p:cNvSpPr>
                            <a:spLocks noRot="1" noChangeAspect="1" noMove="1" noResize="1" noEditPoints="1" noAdjustHandles="1" noChangeArrowheads="1" noChangeShapeType="1" noTextEdit="1"/>
                          </p:cNvSpPr>
                          <p:nvPr/>
                        </p:nvSpPr>
                        <p:spPr>
                          <a:xfrm>
                            <a:off x="3279111" y="5557081"/>
                            <a:ext cx="706346" cy="431799"/>
                          </a:xfrm>
                          <a:prstGeom prst="roundRect">
                            <a:avLst/>
                          </a:prstGeom>
                          <a:blipFill>
                            <a:blip r:embed="rId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3" name="四角形: 角を丸くする 202">
                            <a:extLst>
                              <a:ext uri="{FF2B5EF4-FFF2-40B4-BE49-F238E27FC236}">
                                <a16:creationId xmlns:a16="http://schemas.microsoft.com/office/drawing/2014/main" id="{A778E207-24B7-28B8-0B3C-10B3FAA2A6FC}"/>
                              </a:ext>
                            </a:extLst>
                          </p:cNvPr>
                          <p:cNvSpPr/>
                          <p:nvPr/>
                        </p:nvSpPr>
                        <p:spPr>
                          <a:xfrm>
                            <a:off x="778541" y="5557082"/>
                            <a:ext cx="708681"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𝐂𝐋𝐒</m:t>
                                      </m:r>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m:t>
                                      </m:r>
                                    </m:sub>
                                  </m:sSub>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3" name="四角形: 角を丸くする 202">
                            <a:extLst>
                              <a:ext uri="{FF2B5EF4-FFF2-40B4-BE49-F238E27FC236}">
                                <a16:creationId xmlns:a16="http://schemas.microsoft.com/office/drawing/2014/main" id="{A778E207-24B7-28B8-0B3C-10B3FAA2A6FC}"/>
                              </a:ext>
                            </a:extLst>
                          </p:cNvPr>
                          <p:cNvSpPr>
                            <a:spLocks noRot="1" noChangeAspect="1" noMove="1" noResize="1" noEditPoints="1" noAdjustHandles="1" noChangeArrowheads="1" noChangeShapeType="1" noTextEdit="1"/>
                          </p:cNvSpPr>
                          <p:nvPr/>
                        </p:nvSpPr>
                        <p:spPr>
                          <a:xfrm>
                            <a:off x="778541" y="5557082"/>
                            <a:ext cx="708681" cy="431799"/>
                          </a:xfrm>
                          <a:prstGeom prst="roundRect">
                            <a:avLst/>
                          </a:prstGeom>
                          <a:blipFill>
                            <a:blip r:embed="rId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4" name="四角形: 角を丸くする 203">
                            <a:extLst>
                              <a:ext uri="{FF2B5EF4-FFF2-40B4-BE49-F238E27FC236}">
                                <a16:creationId xmlns:a16="http://schemas.microsoft.com/office/drawing/2014/main" id="{BEAA968F-45CB-8BA5-D4B1-D0199A2B45A2}"/>
                              </a:ext>
                            </a:extLst>
                          </p:cNvPr>
                          <p:cNvSpPr/>
                          <p:nvPr/>
                        </p:nvSpPr>
                        <p:spPr>
                          <a:xfrm>
                            <a:off x="5780932" y="5556720"/>
                            <a:ext cx="706346"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a:solidFill>
                                            <a:prstClr val="black"/>
                                          </a:solidFill>
                                          <a:latin typeface="Cambria Math" panose="02040503050406030204" pitchFamily="18" charset="0"/>
                                        </a:rPr>
                                        <m:t>𝑬</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4" name="四角形: 角を丸くする 203">
                            <a:extLst>
                              <a:ext uri="{FF2B5EF4-FFF2-40B4-BE49-F238E27FC236}">
                                <a16:creationId xmlns:a16="http://schemas.microsoft.com/office/drawing/2014/main" id="{BEAA968F-45CB-8BA5-D4B1-D0199A2B45A2}"/>
                              </a:ext>
                            </a:extLst>
                          </p:cNvPr>
                          <p:cNvSpPr>
                            <a:spLocks noRot="1" noChangeAspect="1" noMove="1" noResize="1" noEditPoints="1" noAdjustHandles="1" noChangeArrowheads="1" noChangeShapeType="1" noTextEdit="1"/>
                          </p:cNvSpPr>
                          <p:nvPr/>
                        </p:nvSpPr>
                        <p:spPr>
                          <a:xfrm>
                            <a:off x="5780932" y="5556720"/>
                            <a:ext cx="706346" cy="431799"/>
                          </a:xfrm>
                          <a:prstGeom prst="roundRect">
                            <a:avLst/>
                          </a:prstGeom>
                          <a:blipFill>
                            <a:blip r:embed="rId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5" name="四角形: 角を丸くする 204">
                            <a:extLst>
                              <a:ext uri="{FF2B5EF4-FFF2-40B4-BE49-F238E27FC236}">
                                <a16:creationId xmlns:a16="http://schemas.microsoft.com/office/drawing/2014/main" id="{7FC2E61F-3710-AB26-45C9-EE465296FA2A}"/>
                              </a:ext>
                            </a:extLst>
                          </p:cNvPr>
                          <p:cNvSpPr/>
                          <p:nvPr/>
                        </p:nvSpPr>
                        <p:spPr>
                          <a:xfrm>
                            <a:off x="8277465" y="5553864"/>
                            <a:ext cx="708692"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a:solidFill>
                                            <a:prstClr val="black"/>
                                          </a:solidFill>
                                          <a:latin typeface="Cambria Math" panose="02040503050406030204" pitchFamily="18" charset="0"/>
                                        </a:rPr>
                                        <m:t>𝑬</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5" name="四角形: 角を丸くする 204">
                            <a:extLst>
                              <a:ext uri="{FF2B5EF4-FFF2-40B4-BE49-F238E27FC236}">
                                <a16:creationId xmlns:a16="http://schemas.microsoft.com/office/drawing/2014/main" id="{7FC2E61F-3710-AB26-45C9-EE465296FA2A}"/>
                              </a:ext>
                            </a:extLst>
                          </p:cNvPr>
                          <p:cNvSpPr>
                            <a:spLocks noRot="1" noChangeAspect="1" noMove="1" noResize="1" noEditPoints="1" noAdjustHandles="1" noChangeArrowheads="1" noChangeShapeType="1" noTextEdit="1"/>
                          </p:cNvSpPr>
                          <p:nvPr/>
                        </p:nvSpPr>
                        <p:spPr>
                          <a:xfrm>
                            <a:off x="8277465" y="5553864"/>
                            <a:ext cx="708692" cy="431799"/>
                          </a:xfrm>
                          <a:prstGeom prst="roundRect">
                            <a:avLst/>
                          </a:prstGeom>
                          <a:blipFill>
                            <a:blip r:embed="rId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6" name="四角形: 角を丸くする 205">
                            <a:extLst>
                              <a:ext uri="{FF2B5EF4-FFF2-40B4-BE49-F238E27FC236}">
                                <a16:creationId xmlns:a16="http://schemas.microsoft.com/office/drawing/2014/main" id="{12552768-AE94-EFEF-21F1-1810A11F1732}"/>
                              </a:ext>
                            </a:extLst>
                          </p:cNvPr>
                          <p:cNvSpPr/>
                          <p:nvPr/>
                        </p:nvSpPr>
                        <p:spPr>
                          <a:xfrm>
                            <a:off x="1537405" y="555386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206" name="四角形: 角を丸くする 205">
                            <a:extLst>
                              <a:ext uri="{FF2B5EF4-FFF2-40B4-BE49-F238E27FC236}">
                                <a16:creationId xmlns:a16="http://schemas.microsoft.com/office/drawing/2014/main" id="{12552768-AE94-EFEF-21F1-1810A11F1732}"/>
                              </a:ext>
                            </a:extLst>
                          </p:cNvPr>
                          <p:cNvSpPr>
                            <a:spLocks noRot="1" noChangeAspect="1" noMove="1" noResize="1" noEditPoints="1" noAdjustHandles="1" noChangeArrowheads="1" noChangeShapeType="1" noTextEdit="1"/>
                          </p:cNvSpPr>
                          <p:nvPr/>
                        </p:nvSpPr>
                        <p:spPr>
                          <a:xfrm>
                            <a:off x="1537405" y="5553864"/>
                            <a:ext cx="560793" cy="431799"/>
                          </a:xfrm>
                          <a:prstGeom prst="roundRect">
                            <a:avLst/>
                          </a:prstGeom>
                          <a:blipFill>
                            <a:blip r:embed="rId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grpSp>
                <p:cxnSp>
                  <p:nvCxnSpPr>
                    <p:cNvPr id="195" name="直線矢印コネクタ 194">
                      <a:extLst>
                        <a:ext uri="{FF2B5EF4-FFF2-40B4-BE49-F238E27FC236}">
                          <a16:creationId xmlns:a16="http://schemas.microsoft.com/office/drawing/2014/main" id="{02695745-38C9-40E9-AF63-B93DA1F3A76D}"/>
                        </a:ext>
                      </a:extLst>
                    </p:cNvPr>
                    <p:cNvCxnSpPr>
                      <a:cxnSpLocks/>
                      <a:stCxn id="208" idx="0"/>
                      <a:endCxn id="203" idx="2"/>
                    </p:cNvCxnSpPr>
                    <p:nvPr/>
                  </p:nvCxnSpPr>
                  <p:spPr>
                    <a:xfrm flipH="1" flipV="1">
                      <a:off x="876250" y="4393443"/>
                      <a:ext cx="1" cy="381062"/>
                    </a:xfrm>
                    <a:prstGeom prst="straightConnector1">
                      <a:avLst/>
                    </a:prstGeom>
                    <a:noFill/>
                    <a:ln w="12700" cap="flat" cmpd="sng" algn="ctr">
                      <a:solidFill>
                        <a:sysClr val="windowText" lastClr="000000"/>
                      </a:solidFill>
                      <a:prstDash val="solid"/>
                      <a:miter lim="800000"/>
                      <a:tailEnd type="triangle"/>
                    </a:ln>
                    <a:effectLst/>
                  </p:spPr>
                </p:cxnSp>
                <p:cxnSp>
                  <p:nvCxnSpPr>
                    <p:cNvPr id="196" name="直線矢印コネクタ 195">
                      <a:extLst>
                        <a:ext uri="{FF2B5EF4-FFF2-40B4-BE49-F238E27FC236}">
                          <a16:creationId xmlns:a16="http://schemas.microsoft.com/office/drawing/2014/main" id="{EF329B2F-DDBE-0222-CC0B-AEFAE4603970}"/>
                        </a:ext>
                      </a:extLst>
                    </p:cNvPr>
                    <p:cNvCxnSpPr>
                      <a:cxnSpLocks/>
                      <a:stCxn id="153" idx="0"/>
                      <a:endCxn id="206" idx="2"/>
                    </p:cNvCxnSpPr>
                    <p:nvPr/>
                  </p:nvCxnSpPr>
                  <p:spPr>
                    <a:xfrm flipH="1" flipV="1">
                      <a:off x="1561170" y="4390225"/>
                      <a:ext cx="1" cy="397442"/>
                    </a:xfrm>
                    <a:prstGeom prst="straightConnector1">
                      <a:avLst/>
                    </a:prstGeom>
                    <a:noFill/>
                    <a:ln w="12700" cap="flat" cmpd="sng" algn="ctr">
                      <a:solidFill>
                        <a:sysClr val="windowText" lastClr="000000"/>
                      </a:solidFill>
                      <a:prstDash val="solid"/>
                      <a:miter lim="800000"/>
                      <a:tailEnd type="triangle"/>
                    </a:ln>
                    <a:effectLst/>
                  </p:spPr>
                </p:cxnSp>
                <p:cxnSp>
                  <p:nvCxnSpPr>
                    <p:cNvPr id="197" name="直線矢印コネクタ 196">
                      <a:extLst>
                        <a:ext uri="{FF2B5EF4-FFF2-40B4-BE49-F238E27FC236}">
                          <a16:creationId xmlns:a16="http://schemas.microsoft.com/office/drawing/2014/main" id="{C70B11BA-C920-8BEE-67AE-E95EA845D37B}"/>
                        </a:ext>
                      </a:extLst>
                    </p:cNvPr>
                    <p:cNvCxnSpPr>
                      <a:cxnSpLocks/>
                      <a:stCxn id="207" idx="0"/>
                      <a:endCxn id="202" idx="2"/>
                    </p:cNvCxnSpPr>
                    <p:nvPr/>
                  </p:nvCxnSpPr>
                  <p:spPr>
                    <a:xfrm flipH="1" flipV="1">
                      <a:off x="3375652" y="4393442"/>
                      <a:ext cx="1172" cy="391286"/>
                    </a:xfrm>
                    <a:prstGeom prst="straightConnector1">
                      <a:avLst/>
                    </a:prstGeom>
                    <a:noFill/>
                    <a:ln w="12700" cap="flat" cmpd="sng" algn="ctr">
                      <a:solidFill>
                        <a:sysClr val="windowText" lastClr="000000"/>
                      </a:solidFill>
                      <a:prstDash val="solid"/>
                      <a:miter lim="800000"/>
                      <a:tailEnd type="triangle"/>
                    </a:ln>
                    <a:effectLst/>
                  </p:spPr>
                </p:cxnSp>
                <p:cxnSp>
                  <p:nvCxnSpPr>
                    <p:cNvPr id="198" name="直線矢印コネクタ 197">
                      <a:extLst>
                        <a:ext uri="{FF2B5EF4-FFF2-40B4-BE49-F238E27FC236}">
                          <a16:creationId xmlns:a16="http://schemas.microsoft.com/office/drawing/2014/main" id="{BF9C782C-1D4F-80CF-190B-3945416F8D35}"/>
                        </a:ext>
                      </a:extLst>
                    </p:cNvPr>
                    <p:cNvCxnSpPr>
                      <a:cxnSpLocks/>
                      <a:stCxn id="155" idx="0"/>
                      <a:endCxn id="160" idx="2"/>
                    </p:cNvCxnSpPr>
                    <p:nvPr/>
                  </p:nvCxnSpPr>
                  <p:spPr>
                    <a:xfrm flipV="1">
                      <a:off x="4058976" y="4390225"/>
                      <a:ext cx="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199" name="直線矢印コネクタ 198">
                      <a:extLst>
                        <a:ext uri="{FF2B5EF4-FFF2-40B4-BE49-F238E27FC236}">
                          <a16:creationId xmlns:a16="http://schemas.microsoft.com/office/drawing/2014/main" id="{022E197D-2854-709A-CA1E-F9129CC5B3CE}"/>
                        </a:ext>
                      </a:extLst>
                    </p:cNvPr>
                    <p:cNvCxnSpPr>
                      <a:cxnSpLocks/>
                      <a:stCxn id="209" idx="0"/>
                      <a:endCxn id="204" idx="2"/>
                    </p:cNvCxnSpPr>
                    <p:nvPr/>
                  </p:nvCxnSpPr>
                  <p:spPr>
                    <a:xfrm flipV="1">
                      <a:off x="5876300" y="4393081"/>
                      <a:ext cx="1173" cy="391642"/>
                    </a:xfrm>
                    <a:prstGeom prst="straightConnector1">
                      <a:avLst/>
                    </a:prstGeom>
                    <a:noFill/>
                    <a:ln w="12700" cap="flat" cmpd="sng" algn="ctr">
                      <a:solidFill>
                        <a:sysClr val="windowText" lastClr="000000"/>
                      </a:solidFill>
                      <a:prstDash val="solid"/>
                      <a:miter lim="800000"/>
                      <a:tailEnd type="triangle"/>
                    </a:ln>
                    <a:effectLst/>
                  </p:spPr>
                </p:cxnSp>
                <p:cxnSp>
                  <p:nvCxnSpPr>
                    <p:cNvPr id="200" name="直線矢印コネクタ 199">
                      <a:extLst>
                        <a:ext uri="{FF2B5EF4-FFF2-40B4-BE49-F238E27FC236}">
                          <a16:creationId xmlns:a16="http://schemas.microsoft.com/office/drawing/2014/main" id="{09DB4365-88AC-2754-291D-650624FB8BAE}"/>
                        </a:ext>
                      </a:extLst>
                    </p:cNvPr>
                    <p:cNvCxnSpPr>
                      <a:cxnSpLocks/>
                      <a:stCxn id="156" idx="0"/>
                      <a:endCxn id="162" idx="2"/>
                    </p:cNvCxnSpPr>
                    <p:nvPr/>
                  </p:nvCxnSpPr>
                  <p:spPr>
                    <a:xfrm flipH="1" flipV="1">
                      <a:off x="6561178" y="4390225"/>
                      <a:ext cx="1" cy="394994"/>
                    </a:xfrm>
                    <a:prstGeom prst="straightConnector1">
                      <a:avLst/>
                    </a:prstGeom>
                    <a:noFill/>
                    <a:ln w="12700" cap="flat" cmpd="sng" algn="ctr">
                      <a:solidFill>
                        <a:sysClr val="windowText" lastClr="000000"/>
                      </a:solidFill>
                      <a:prstDash val="solid"/>
                      <a:miter lim="800000"/>
                      <a:tailEnd type="triangle"/>
                    </a:ln>
                    <a:effectLst/>
                  </p:spPr>
                </p:cxnSp>
                <p:cxnSp>
                  <p:nvCxnSpPr>
                    <p:cNvPr id="201" name="直線矢印コネクタ 200">
                      <a:extLst>
                        <a:ext uri="{FF2B5EF4-FFF2-40B4-BE49-F238E27FC236}">
                          <a16:creationId xmlns:a16="http://schemas.microsoft.com/office/drawing/2014/main" id="{03E68B90-2FB3-CA9A-6C27-F69105F81F92}"/>
                        </a:ext>
                      </a:extLst>
                    </p:cNvPr>
                    <p:cNvCxnSpPr>
                      <a:cxnSpLocks/>
                      <a:stCxn id="210" idx="0"/>
                      <a:endCxn id="205" idx="2"/>
                    </p:cNvCxnSpPr>
                    <p:nvPr/>
                  </p:nvCxnSpPr>
                  <p:spPr>
                    <a:xfrm flipV="1">
                      <a:off x="8375178" y="4390225"/>
                      <a:ext cx="1" cy="384279"/>
                    </a:xfrm>
                    <a:prstGeom prst="straightConnector1">
                      <a:avLst/>
                    </a:prstGeom>
                    <a:noFill/>
                    <a:ln w="12700" cap="flat" cmpd="sng" algn="ctr">
                      <a:solidFill>
                        <a:sysClr val="windowText" lastClr="000000"/>
                      </a:solidFill>
                      <a:prstDash val="solid"/>
                      <a:miter lim="800000"/>
                      <a:tailEnd type="triangle"/>
                    </a:ln>
                    <a:effectLst/>
                  </p:spPr>
                </p:cxnSp>
              </p:grpSp>
              <mc:AlternateContent xmlns:mc="http://schemas.openxmlformats.org/markup-compatibility/2006" xmlns:a14="http://schemas.microsoft.com/office/drawing/2010/main">
                <mc:Choice Requires="a14">
                  <p:sp>
                    <p:nvSpPr>
                      <p:cNvPr id="153" name="四角形: 角を丸くする 152">
                        <a:extLst>
                          <a:ext uri="{FF2B5EF4-FFF2-40B4-BE49-F238E27FC236}">
                            <a16:creationId xmlns:a16="http://schemas.microsoft.com/office/drawing/2014/main" id="{F7B97D41-83AE-0E7B-B2A4-145E4C2424A4}"/>
                          </a:ext>
                        </a:extLst>
                      </p:cNvPr>
                      <p:cNvSpPr/>
                      <p:nvPr/>
                    </p:nvSpPr>
                    <p:spPr>
                      <a:xfrm>
                        <a:off x="1257305" y="5024585"/>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3" name="四角形: 角を丸くする 152">
                        <a:extLst>
                          <a:ext uri="{FF2B5EF4-FFF2-40B4-BE49-F238E27FC236}">
                            <a16:creationId xmlns:a16="http://schemas.microsoft.com/office/drawing/2014/main" id="{F7B97D41-83AE-0E7B-B2A4-145E4C2424A4}"/>
                          </a:ext>
                        </a:extLst>
                      </p:cNvPr>
                      <p:cNvSpPr>
                        <a:spLocks noRot="1" noChangeAspect="1" noMove="1" noResize="1" noEditPoints="1" noAdjustHandles="1" noChangeArrowheads="1" noChangeShapeType="1" noTextEdit="1"/>
                      </p:cNvSpPr>
                      <p:nvPr/>
                    </p:nvSpPr>
                    <p:spPr>
                      <a:xfrm>
                        <a:off x="1257305" y="5024585"/>
                        <a:ext cx="560795" cy="431799"/>
                      </a:xfrm>
                      <a:prstGeom prst="roundRect">
                        <a:avLst/>
                      </a:prstGeom>
                      <a:blipFill>
                        <a:blip r:embed="rId9"/>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4" name="四角形: 角を丸くする 153">
                        <a:extLst>
                          <a:ext uri="{FF2B5EF4-FFF2-40B4-BE49-F238E27FC236}">
                            <a16:creationId xmlns:a16="http://schemas.microsoft.com/office/drawing/2014/main" id="{FF99A5C8-D980-059B-7DB2-88D3CDE4239D}"/>
                          </a:ext>
                        </a:extLst>
                      </p:cNvPr>
                      <p:cNvSpPr/>
                      <p:nvPr/>
                    </p:nvSpPr>
                    <p:spPr>
                      <a:xfrm>
                        <a:off x="2385902" y="5021643"/>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𝑙</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h</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4" name="四角形: 角を丸くする 153">
                        <a:extLst>
                          <a:ext uri="{FF2B5EF4-FFF2-40B4-BE49-F238E27FC236}">
                            <a16:creationId xmlns:a16="http://schemas.microsoft.com/office/drawing/2014/main" id="{FF99A5C8-D980-059B-7DB2-88D3CDE4239D}"/>
                          </a:ext>
                        </a:extLst>
                      </p:cNvPr>
                      <p:cNvSpPr>
                        <a:spLocks noRot="1" noChangeAspect="1" noMove="1" noResize="1" noEditPoints="1" noAdjustHandles="1" noChangeArrowheads="1" noChangeShapeType="1" noTextEdit="1"/>
                      </p:cNvSpPr>
                      <p:nvPr/>
                    </p:nvSpPr>
                    <p:spPr>
                      <a:xfrm>
                        <a:off x="2385902" y="5021643"/>
                        <a:ext cx="560795" cy="431799"/>
                      </a:xfrm>
                      <a:prstGeom prst="roundRect">
                        <a:avLst/>
                      </a:prstGeom>
                      <a:blipFill>
                        <a:blip r:embed="rId10"/>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5" name="四角形: 角を丸くする 154">
                        <a:extLst>
                          <a:ext uri="{FF2B5EF4-FFF2-40B4-BE49-F238E27FC236}">
                            <a16:creationId xmlns:a16="http://schemas.microsoft.com/office/drawing/2014/main" id="{BB9D7AD0-6B0F-C57E-A41E-72C80BEA1158}"/>
                          </a:ext>
                        </a:extLst>
                      </p:cNvPr>
                      <p:cNvSpPr/>
                      <p:nvPr/>
                    </p:nvSpPr>
                    <p:spPr>
                      <a:xfrm>
                        <a:off x="3755110" y="5021641"/>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5" name="四角形: 角を丸くする 154">
                        <a:extLst>
                          <a:ext uri="{FF2B5EF4-FFF2-40B4-BE49-F238E27FC236}">
                            <a16:creationId xmlns:a16="http://schemas.microsoft.com/office/drawing/2014/main" id="{BB9D7AD0-6B0F-C57E-A41E-72C80BEA1158}"/>
                          </a:ext>
                        </a:extLst>
                      </p:cNvPr>
                      <p:cNvSpPr>
                        <a:spLocks noRot="1" noChangeAspect="1" noMove="1" noResize="1" noEditPoints="1" noAdjustHandles="1" noChangeArrowheads="1" noChangeShapeType="1" noTextEdit="1"/>
                      </p:cNvSpPr>
                      <p:nvPr/>
                    </p:nvSpPr>
                    <p:spPr>
                      <a:xfrm>
                        <a:off x="3755110" y="5021641"/>
                        <a:ext cx="560795" cy="431799"/>
                      </a:xfrm>
                      <a:prstGeom prst="roundRect">
                        <a:avLst/>
                      </a:prstGeom>
                      <a:blipFill>
                        <a:blip r:embed="rId11"/>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6" name="四角形: 角を丸くする 155">
                        <a:extLst>
                          <a:ext uri="{FF2B5EF4-FFF2-40B4-BE49-F238E27FC236}">
                            <a16:creationId xmlns:a16="http://schemas.microsoft.com/office/drawing/2014/main" id="{EDD6D631-EC76-0E07-9BFC-B2E1E1BA4E5F}"/>
                          </a:ext>
                        </a:extLst>
                      </p:cNvPr>
                      <p:cNvSpPr/>
                      <p:nvPr/>
                    </p:nvSpPr>
                    <p:spPr>
                      <a:xfrm>
                        <a:off x="6257313" y="5022137"/>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1</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6" name="四角形: 角を丸くする 155">
                        <a:extLst>
                          <a:ext uri="{FF2B5EF4-FFF2-40B4-BE49-F238E27FC236}">
                            <a16:creationId xmlns:a16="http://schemas.microsoft.com/office/drawing/2014/main" id="{EDD6D631-EC76-0E07-9BFC-B2E1E1BA4E5F}"/>
                          </a:ext>
                        </a:extLst>
                      </p:cNvPr>
                      <p:cNvSpPr>
                        <a:spLocks noRot="1" noChangeAspect="1" noMove="1" noResize="1" noEditPoints="1" noAdjustHandles="1" noChangeArrowheads="1" noChangeShapeType="1" noTextEdit="1"/>
                      </p:cNvSpPr>
                      <p:nvPr/>
                    </p:nvSpPr>
                    <p:spPr>
                      <a:xfrm>
                        <a:off x="6257313" y="5022137"/>
                        <a:ext cx="560795" cy="431799"/>
                      </a:xfrm>
                      <a:prstGeom prst="roundRect">
                        <a:avLst/>
                      </a:prstGeom>
                      <a:blipFill>
                        <a:blip r:embed="rId12"/>
                        <a:stretch>
                          <a:fillRect l="-2128"/>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7" name="四角形: 角を丸くする 156">
                        <a:extLst>
                          <a:ext uri="{FF2B5EF4-FFF2-40B4-BE49-F238E27FC236}">
                            <a16:creationId xmlns:a16="http://schemas.microsoft.com/office/drawing/2014/main" id="{11212C3F-34E5-76B1-0A7E-8F944D5343DF}"/>
                          </a:ext>
                        </a:extLst>
                      </p:cNvPr>
                      <p:cNvSpPr/>
                      <p:nvPr/>
                    </p:nvSpPr>
                    <p:spPr>
                      <a:xfrm>
                        <a:off x="4886957" y="5021641"/>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𝑚</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r</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7" name="四角形: 角を丸くする 156">
                        <a:extLst>
                          <a:ext uri="{FF2B5EF4-FFF2-40B4-BE49-F238E27FC236}">
                            <a16:creationId xmlns:a16="http://schemas.microsoft.com/office/drawing/2014/main" id="{11212C3F-34E5-76B1-0A7E-8F944D5343DF}"/>
                          </a:ext>
                        </a:extLst>
                      </p:cNvPr>
                      <p:cNvSpPr>
                        <a:spLocks noRot="1" noChangeAspect="1" noMove="1" noResize="1" noEditPoints="1" noAdjustHandles="1" noChangeArrowheads="1" noChangeShapeType="1" noTextEdit="1"/>
                      </p:cNvSpPr>
                      <p:nvPr/>
                    </p:nvSpPr>
                    <p:spPr>
                      <a:xfrm>
                        <a:off x="4886957" y="5021641"/>
                        <a:ext cx="560795" cy="431799"/>
                      </a:xfrm>
                      <a:prstGeom prst="roundRect">
                        <a:avLst/>
                      </a:prstGeom>
                      <a:blipFill>
                        <a:blip r:embed="rId13"/>
                        <a:stretch>
                          <a:fillRect l="-7447"/>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四角形: 角を丸くする 157">
                        <a:extLst>
                          <a:ext uri="{FF2B5EF4-FFF2-40B4-BE49-F238E27FC236}">
                            <a16:creationId xmlns:a16="http://schemas.microsoft.com/office/drawing/2014/main" id="{DEC16096-30AA-F2A2-0B13-5545D633196B}"/>
                          </a:ext>
                        </a:extLst>
                      </p:cNvPr>
                      <p:cNvSpPr/>
                      <p:nvPr/>
                    </p:nvSpPr>
                    <p:spPr>
                      <a:xfrm>
                        <a:off x="7389160" y="5021641"/>
                        <a:ext cx="560795" cy="431799"/>
                      </a:xfrm>
                      <a:prstGeom prst="roundRect">
                        <a:avLst/>
                      </a:prstGeom>
                      <a:solidFill>
                        <a:schemeClr val="bg1"/>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i="1" u="none" strike="noStrike" kern="0" cap="none" spc="0" normalizeH="0" baseline="0" noProof="0" smtClean="0">
                                      <a:ln>
                                        <a:noFill/>
                                      </a:ln>
                                      <a:solidFill>
                                        <a:prstClr val="black"/>
                                      </a:solidFill>
                                      <a:effectLst/>
                                      <a:uLnTx/>
                                      <a:uFillTx/>
                                      <a:latin typeface="Cambria Math" panose="02040503050406030204" pitchFamily="18" charset="0"/>
                                    </a:rPr>
                                  </m:ctrlPr>
                                </m:sSubSupPr>
                                <m:e>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Tok</m:t>
                                  </m:r>
                                </m:e>
                                <m:sub>
                                  <m:r>
                                    <a:rPr kumimoji="1" lang="en-US" altLang="ja-JP" sz="1600" b="0" i="1" u="none" strike="noStrike" kern="0" cap="none" spc="0" normalizeH="0" baseline="0" noProof="0" smtClean="0">
                                      <a:ln>
                                        <a:noFill/>
                                      </a:ln>
                                      <a:solidFill>
                                        <a:prstClr val="black"/>
                                      </a:solidFill>
                                      <a:effectLst/>
                                      <a:uLnTx/>
                                      <a:uFillTx/>
                                      <a:latin typeface="Cambria Math" panose="02040503050406030204" pitchFamily="18" charset="0"/>
                                    </a:rPr>
                                    <m:t>𝑛</m:t>
                                  </m:r>
                                </m:sub>
                                <m:sup>
                                  <m:r>
                                    <m:rPr>
                                      <m:sty m:val="p"/>
                                    </m:rPr>
                                    <a:rPr kumimoji="1" lang="en-US" altLang="ja-JP" sz="1600" b="0" i="0" u="none" strike="noStrike" kern="0" cap="none" spc="0" normalizeH="0" baseline="0" noProof="0" smtClean="0">
                                      <a:ln>
                                        <a:noFill/>
                                      </a:ln>
                                      <a:solidFill>
                                        <a:prstClr val="black"/>
                                      </a:solidFill>
                                      <a:effectLst/>
                                      <a:uLnTx/>
                                      <a:uFillTx/>
                                      <a:latin typeface="Cambria Math" panose="02040503050406030204" pitchFamily="18" charset="0"/>
                                    </a:rPr>
                                    <m:t>t</m:t>
                                  </m:r>
                                </m:sup>
                              </m:sSubSup>
                            </m:oMath>
                          </m:oMathPara>
                        </a14:m>
                        <a:endParaRPr kumimoji="1" lang="ja-JP" altLang="en-US" sz="1800" i="0" u="none" strike="noStrike" kern="0" cap="none" spc="0" normalizeH="0" baseline="0" noProof="0" dirty="0">
                          <a:ln>
                            <a:noFill/>
                          </a:ln>
                          <a:solidFill>
                            <a:prstClr val="black"/>
                          </a:solidFill>
                          <a:effectLst/>
                          <a:uLnTx/>
                          <a:uFillTx/>
                        </a:endParaRPr>
                      </a:p>
                    </p:txBody>
                  </p:sp>
                </mc:Choice>
                <mc:Fallback xmlns="">
                  <p:sp>
                    <p:nvSpPr>
                      <p:cNvPr id="158" name="四角形: 角を丸くする 157">
                        <a:extLst>
                          <a:ext uri="{FF2B5EF4-FFF2-40B4-BE49-F238E27FC236}">
                            <a16:creationId xmlns:a16="http://schemas.microsoft.com/office/drawing/2014/main" id="{DEC16096-30AA-F2A2-0B13-5545D633196B}"/>
                          </a:ext>
                        </a:extLst>
                      </p:cNvPr>
                      <p:cNvSpPr>
                        <a:spLocks noRot="1" noChangeAspect="1" noMove="1" noResize="1" noEditPoints="1" noAdjustHandles="1" noChangeArrowheads="1" noChangeShapeType="1" noTextEdit="1"/>
                      </p:cNvSpPr>
                      <p:nvPr/>
                    </p:nvSpPr>
                    <p:spPr>
                      <a:xfrm>
                        <a:off x="7389160" y="5021641"/>
                        <a:ext cx="560795" cy="431799"/>
                      </a:xfrm>
                      <a:prstGeom prst="roundRect">
                        <a:avLst/>
                      </a:prstGeom>
                      <a:blipFill>
                        <a:blip r:embed="rId14"/>
                        <a:stretch>
                          <a:fillRect l="-3191"/>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四角形: 角を丸くする 158">
                        <a:extLst>
                          <a:ext uri="{FF2B5EF4-FFF2-40B4-BE49-F238E27FC236}">
                            <a16:creationId xmlns:a16="http://schemas.microsoft.com/office/drawing/2014/main" id="{1AC5BF70-EBF0-5EE0-7507-F29D2B415A4C}"/>
                          </a:ext>
                        </a:extLst>
                      </p:cNvPr>
                      <p:cNvSpPr/>
                      <p:nvPr/>
                    </p:nvSpPr>
                    <p:spPr>
                      <a:xfrm>
                        <a:off x="2385904" y="4195720"/>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59" name="四角形: 角を丸くする 158">
                        <a:extLst>
                          <a:ext uri="{FF2B5EF4-FFF2-40B4-BE49-F238E27FC236}">
                            <a16:creationId xmlns:a16="http://schemas.microsoft.com/office/drawing/2014/main" id="{1AC5BF70-EBF0-5EE0-7507-F29D2B415A4C}"/>
                          </a:ext>
                        </a:extLst>
                      </p:cNvPr>
                      <p:cNvSpPr>
                        <a:spLocks noRot="1" noChangeAspect="1" noMove="1" noResize="1" noEditPoints="1" noAdjustHandles="1" noChangeArrowheads="1" noChangeShapeType="1" noTextEdit="1"/>
                      </p:cNvSpPr>
                      <p:nvPr/>
                    </p:nvSpPr>
                    <p:spPr>
                      <a:xfrm>
                        <a:off x="2385904" y="4195720"/>
                        <a:ext cx="560793" cy="431799"/>
                      </a:xfrm>
                      <a:prstGeom prst="roundRect">
                        <a:avLst/>
                      </a:prstGeom>
                      <a:blipFill>
                        <a:blip r:embed="rId1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四角形: 角を丸くする 159">
                        <a:extLst>
                          <a:ext uri="{FF2B5EF4-FFF2-40B4-BE49-F238E27FC236}">
                            <a16:creationId xmlns:a16="http://schemas.microsoft.com/office/drawing/2014/main" id="{D99FE965-7E69-02CC-037E-5B085BB0092D}"/>
                          </a:ext>
                        </a:extLst>
                      </p:cNvPr>
                      <p:cNvSpPr/>
                      <p:nvPr/>
                    </p:nvSpPr>
                    <p:spPr>
                      <a:xfrm>
                        <a:off x="375511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0" name="四角形: 角を丸くする 159">
                        <a:extLst>
                          <a:ext uri="{FF2B5EF4-FFF2-40B4-BE49-F238E27FC236}">
                            <a16:creationId xmlns:a16="http://schemas.microsoft.com/office/drawing/2014/main" id="{D99FE965-7E69-02CC-037E-5B085BB0092D}"/>
                          </a:ext>
                        </a:extLst>
                      </p:cNvPr>
                      <p:cNvSpPr>
                        <a:spLocks noRot="1" noChangeAspect="1" noMove="1" noResize="1" noEditPoints="1" noAdjustHandles="1" noChangeArrowheads="1" noChangeShapeType="1" noTextEdit="1"/>
                      </p:cNvSpPr>
                      <p:nvPr/>
                    </p:nvSpPr>
                    <p:spPr>
                      <a:xfrm>
                        <a:off x="3755112" y="4195344"/>
                        <a:ext cx="560793" cy="431799"/>
                      </a:xfrm>
                      <a:prstGeom prst="roundRect">
                        <a:avLst/>
                      </a:prstGeom>
                      <a:blipFill>
                        <a:blip r:embed="rId16"/>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四角形: 角を丸くする 160">
                        <a:extLst>
                          <a:ext uri="{FF2B5EF4-FFF2-40B4-BE49-F238E27FC236}">
                            <a16:creationId xmlns:a16="http://schemas.microsoft.com/office/drawing/2014/main" id="{A7098C09-88AE-53F1-AC03-A15D6EEB75EA}"/>
                          </a:ext>
                        </a:extLst>
                      </p:cNvPr>
                      <p:cNvSpPr/>
                      <p:nvPr/>
                    </p:nvSpPr>
                    <p:spPr>
                      <a:xfrm>
                        <a:off x="4884864"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1" name="四角形: 角を丸くする 160">
                        <a:extLst>
                          <a:ext uri="{FF2B5EF4-FFF2-40B4-BE49-F238E27FC236}">
                            <a16:creationId xmlns:a16="http://schemas.microsoft.com/office/drawing/2014/main" id="{A7098C09-88AE-53F1-AC03-A15D6EEB75EA}"/>
                          </a:ext>
                        </a:extLst>
                      </p:cNvPr>
                      <p:cNvSpPr>
                        <a:spLocks noRot="1" noChangeAspect="1" noMove="1" noResize="1" noEditPoints="1" noAdjustHandles="1" noChangeArrowheads="1" noChangeShapeType="1" noTextEdit="1"/>
                      </p:cNvSpPr>
                      <p:nvPr/>
                    </p:nvSpPr>
                    <p:spPr>
                      <a:xfrm>
                        <a:off x="4884864" y="4195344"/>
                        <a:ext cx="560793" cy="431799"/>
                      </a:xfrm>
                      <a:prstGeom prst="roundRect">
                        <a:avLst/>
                      </a:prstGeom>
                      <a:blipFill>
                        <a:blip r:embed="rId1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四角形: 角を丸くする 161">
                        <a:extLst>
                          <a:ext uri="{FF2B5EF4-FFF2-40B4-BE49-F238E27FC236}">
                            <a16:creationId xmlns:a16="http://schemas.microsoft.com/office/drawing/2014/main" id="{C535529F-447C-72D5-3B80-F9EBB245CDA8}"/>
                          </a:ext>
                        </a:extLst>
                      </p:cNvPr>
                      <p:cNvSpPr/>
                      <p:nvPr/>
                    </p:nvSpPr>
                    <p:spPr>
                      <a:xfrm>
                        <a:off x="6257313"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2" name="四角形: 角を丸くする 161">
                        <a:extLst>
                          <a:ext uri="{FF2B5EF4-FFF2-40B4-BE49-F238E27FC236}">
                            <a16:creationId xmlns:a16="http://schemas.microsoft.com/office/drawing/2014/main" id="{C535529F-447C-72D5-3B80-F9EBB245CDA8}"/>
                          </a:ext>
                        </a:extLst>
                      </p:cNvPr>
                      <p:cNvSpPr>
                        <a:spLocks noRot="1" noChangeAspect="1" noMove="1" noResize="1" noEditPoints="1" noAdjustHandles="1" noChangeArrowheads="1" noChangeShapeType="1" noTextEdit="1"/>
                      </p:cNvSpPr>
                      <p:nvPr/>
                    </p:nvSpPr>
                    <p:spPr>
                      <a:xfrm>
                        <a:off x="6257313" y="4195344"/>
                        <a:ext cx="560793" cy="431799"/>
                      </a:xfrm>
                      <a:prstGeom prst="roundRect">
                        <a:avLst/>
                      </a:prstGeom>
                      <a:blipFill>
                        <a:blip r:embed="rId1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3" name="四角形: 角を丸くする 162">
                        <a:extLst>
                          <a:ext uri="{FF2B5EF4-FFF2-40B4-BE49-F238E27FC236}">
                            <a16:creationId xmlns:a16="http://schemas.microsoft.com/office/drawing/2014/main" id="{8D694D0B-6098-6E53-1DE4-13660F8739E3}"/>
                          </a:ext>
                        </a:extLst>
                      </p:cNvPr>
                      <p:cNvSpPr/>
                      <p:nvPr/>
                    </p:nvSpPr>
                    <p:spPr>
                      <a:xfrm>
                        <a:off x="7392092" y="4195344"/>
                        <a:ext cx="560793" cy="431799"/>
                      </a:xfrm>
                      <a:prstGeom prst="roundRect">
                        <a:avLst/>
                      </a:prstGeom>
                      <a:solidFill>
                        <a:schemeClr val="accent2">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𝑬</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63" name="四角形: 角を丸くする 162">
                        <a:extLst>
                          <a:ext uri="{FF2B5EF4-FFF2-40B4-BE49-F238E27FC236}">
                            <a16:creationId xmlns:a16="http://schemas.microsoft.com/office/drawing/2014/main" id="{8D694D0B-6098-6E53-1DE4-13660F8739E3}"/>
                          </a:ext>
                        </a:extLst>
                      </p:cNvPr>
                      <p:cNvSpPr>
                        <a:spLocks noRot="1" noChangeAspect="1" noMove="1" noResize="1" noEditPoints="1" noAdjustHandles="1" noChangeArrowheads="1" noChangeShapeType="1" noTextEdit="1"/>
                      </p:cNvSpPr>
                      <p:nvPr/>
                    </p:nvSpPr>
                    <p:spPr>
                      <a:xfrm>
                        <a:off x="7392092" y="4195344"/>
                        <a:ext cx="560793" cy="431799"/>
                      </a:xfrm>
                      <a:prstGeom prst="roundRect">
                        <a:avLst/>
                      </a:prstGeom>
                      <a:blipFill>
                        <a:blip r:embed="rId19"/>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cxnSp>
                <p:nvCxnSpPr>
                  <p:cNvPr id="164" name="直線矢印コネクタ 163">
                    <a:extLst>
                      <a:ext uri="{FF2B5EF4-FFF2-40B4-BE49-F238E27FC236}">
                        <a16:creationId xmlns:a16="http://schemas.microsoft.com/office/drawing/2014/main" id="{56CF8799-E7C6-5D8C-CD93-596CB3BB4D1A}"/>
                      </a:ext>
                    </a:extLst>
                  </p:cNvPr>
                  <p:cNvCxnSpPr>
                    <a:cxnSpLocks/>
                    <a:stCxn id="154" idx="0"/>
                    <a:endCxn id="159" idx="2"/>
                  </p:cNvCxnSpPr>
                  <p:nvPr/>
                </p:nvCxnSpPr>
                <p:spPr>
                  <a:xfrm flipV="1">
                    <a:off x="2666300" y="4627519"/>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165" name="直線矢印コネクタ 164">
                    <a:extLst>
                      <a:ext uri="{FF2B5EF4-FFF2-40B4-BE49-F238E27FC236}">
                        <a16:creationId xmlns:a16="http://schemas.microsoft.com/office/drawing/2014/main" id="{63F13F82-05A8-9882-07A2-14678BDCEBF4}"/>
                      </a:ext>
                    </a:extLst>
                  </p:cNvPr>
                  <p:cNvCxnSpPr>
                    <a:cxnSpLocks/>
                    <a:stCxn id="157" idx="0"/>
                    <a:endCxn id="161" idx="2"/>
                  </p:cNvCxnSpPr>
                  <p:nvPr/>
                </p:nvCxnSpPr>
                <p:spPr>
                  <a:xfrm flipH="1" flipV="1">
                    <a:off x="5165261" y="4627143"/>
                    <a:ext cx="2094"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166" name="直線矢印コネクタ 165">
                    <a:extLst>
                      <a:ext uri="{FF2B5EF4-FFF2-40B4-BE49-F238E27FC236}">
                        <a16:creationId xmlns:a16="http://schemas.microsoft.com/office/drawing/2014/main" id="{7277AC8E-66AA-42B2-275C-517B476DDBAF}"/>
                      </a:ext>
                    </a:extLst>
                  </p:cNvPr>
                  <p:cNvCxnSpPr>
                    <a:cxnSpLocks/>
                    <a:stCxn id="158" idx="0"/>
                    <a:endCxn id="163" idx="2"/>
                  </p:cNvCxnSpPr>
                  <p:nvPr/>
                </p:nvCxnSpPr>
                <p:spPr>
                  <a:xfrm flipV="1">
                    <a:off x="7669558" y="4627143"/>
                    <a:ext cx="2931" cy="394498"/>
                  </a:xfrm>
                  <a:prstGeom prst="straightConnector1">
                    <a:avLst/>
                  </a:prstGeom>
                  <a:noFill/>
                  <a:ln w="12700" cap="flat" cmpd="sng" algn="ctr">
                    <a:solidFill>
                      <a:sysClr val="windowText" lastClr="000000"/>
                    </a:solidFill>
                    <a:prstDash val="solid"/>
                    <a:miter lim="800000"/>
                    <a:tailEnd type="triangle"/>
                  </a:ln>
                  <a:effectLst/>
                </p:spPr>
              </p:cxnSp>
              <p:cxnSp>
                <p:nvCxnSpPr>
                  <p:cNvPr id="167" name="直線矢印コネクタ 166">
                    <a:extLst>
                      <a:ext uri="{FF2B5EF4-FFF2-40B4-BE49-F238E27FC236}">
                        <a16:creationId xmlns:a16="http://schemas.microsoft.com/office/drawing/2014/main" id="{17CE0BBB-7D34-CECB-6AC7-6B89DA3AE4BE}"/>
                      </a:ext>
                    </a:extLst>
                  </p:cNvPr>
                  <p:cNvCxnSpPr>
                    <a:cxnSpLocks/>
                  </p:cNvCxnSpPr>
                  <p:nvPr/>
                </p:nvCxnSpPr>
                <p:spPr>
                  <a:xfrm flipV="1">
                    <a:off x="2092314" y="4622220"/>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168" name="直線矢印コネクタ 167">
                    <a:extLst>
                      <a:ext uri="{FF2B5EF4-FFF2-40B4-BE49-F238E27FC236}">
                        <a16:creationId xmlns:a16="http://schemas.microsoft.com/office/drawing/2014/main" id="{359F6A0A-E52F-9CB2-1EFC-7F77112AF390}"/>
                      </a:ext>
                    </a:extLst>
                  </p:cNvPr>
                  <p:cNvCxnSpPr>
                    <a:cxnSpLocks/>
                  </p:cNvCxnSpPr>
                  <p:nvPr/>
                </p:nvCxnSpPr>
                <p:spPr>
                  <a:xfrm flipV="1">
                    <a:off x="4593371" y="4630461"/>
                    <a:ext cx="1" cy="394124"/>
                  </a:xfrm>
                  <a:prstGeom prst="straightConnector1">
                    <a:avLst/>
                  </a:prstGeom>
                  <a:noFill/>
                  <a:ln w="12700" cap="flat" cmpd="sng" algn="ctr">
                    <a:solidFill>
                      <a:sysClr val="windowText" lastClr="000000"/>
                    </a:solidFill>
                    <a:prstDash val="solid"/>
                    <a:miter lim="800000"/>
                    <a:tailEnd type="triangle"/>
                  </a:ln>
                  <a:effectLst/>
                </p:spPr>
              </p:cxnSp>
              <p:cxnSp>
                <p:nvCxnSpPr>
                  <p:cNvPr id="169" name="直線矢印コネクタ 168">
                    <a:extLst>
                      <a:ext uri="{FF2B5EF4-FFF2-40B4-BE49-F238E27FC236}">
                        <a16:creationId xmlns:a16="http://schemas.microsoft.com/office/drawing/2014/main" id="{600D9DF9-104D-D10C-CED2-7712EF2E1E6C}"/>
                      </a:ext>
                    </a:extLst>
                  </p:cNvPr>
                  <p:cNvCxnSpPr>
                    <a:cxnSpLocks/>
                  </p:cNvCxnSpPr>
                  <p:nvPr/>
                </p:nvCxnSpPr>
                <p:spPr>
                  <a:xfrm flipV="1">
                    <a:off x="7102167" y="4630461"/>
                    <a:ext cx="1" cy="394124"/>
                  </a:xfrm>
                  <a:prstGeom prst="straightConnector1">
                    <a:avLst/>
                  </a:prstGeom>
                  <a:noFill/>
                  <a:ln w="12700" cap="flat" cmpd="sng" algn="ctr">
                    <a:solidFill>
                      <a:sysClr val="windowText" lastClr="000000"/>
                    </a:solidFill>
                    <a:prstDash val="solid"/>
                    <a:miter lim="800000"/>
                    <a:tailEnd type="triangle"/>
                  </a:ln>
                  <a:effectLst/>
                </p:spPr>
              </p:cxnSp>
              <p:sp>
                <p:nvSpPr>
                  <p:cNvPr id="170" name="テキスト ボックス 169">
                    <a:extLst>
                      <a:ext uri="{FF2B5EF4-FFF2-40B4-BE49-F238E27FC236}">
                        <a16:creationId xmlns:a16="http://schemas.microsoft.com/office/drawing/2014/main" id="{1BF0485C-8B5A-C391-C7A1-14CDE6FA597B}"/>
                      </a:ext>
                    </a:extLst>
                  </p:cNvPr>
                  <p:cNvSpPr txBox="1"/>
                  <p:nvPr/>
                </p:nvSpPr>
                <p:spPr>
                  <a:xfrm>
                    <a:off x="1899360" y="4260667"/>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1" name="テキスト ボックス 170">
                    <a:extLst>
                      <a:ext uri="{FF2B5EF4-FFF2-40B4-BE49-F238E27FC236}">
                        <a16:creationId xmlns:a16="http://schemas.microsoft.com/office/drawing/2014/main" id="{BBBEAA1C-28A5-755D-AA21-45E3C5A6FA1D}"/>
                      </a:ext>
                    </a:extLst>
                  </p:cNvPr>
                  <p:cNvSpPr txBox="1"/>
                  <p:nvPr/>
                </p:nvSpPr>
                <p:spPr>
                  <a:xfrm>
                    <a:off x="1899360" y="5073889"/>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2" name="テキスト ボックス 171">
                    <a:extLst>
                      <a:ext uri="{FF2B5EF4-FFF2-40B4-BE49-F238E27FC236}">
                        <a16:creationId xmlns:a16="http://schemas.microsoft.com/office/drawing/2014/main" id="{87D84E50-8D6A-347F-F823-F15A088135BD}"/>
                      </a:ext>
                    </a:extLst>
                  </p:cNvPr>
                  <p:cNvSpPr txBox="1"/>
                  <p:nvPr/>
                </p:nvSpPr>
                <p:spPr>
                  <a:xfrm>
                    <a:off x="4390954" y="4252373"/>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3" name="テキスト ボックス 172">
                    <a:extLst>
                      <a:ext uri="{FF2B5EF4-FFF2-40B4-BE49-F238E27FC236}">
                        <a16:creationId xmlns:a16="http://schemas.microsoft.com/office/drawing/2014/main" id="{D53D6E57-AF3F-9C88-6E25-B19AF8252D4F}"/>
                      </a:ext>
                    </a:extLst>
                  </p:cNvPr>
                  <p:cNvSpPr txBox="1"/>
                  <p:nvPr/>
                </p:nvSpPr>
                <p:spPr>
                  <a:xfrm>
                    <a:off x="4390954" y="5073889"/>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4" name="テキスト ボックス 173">
                    <a:extLst>
                      <a:ext uri="{FF2B5EF4-FFF2-40B4-BE49-F238E27FC236}">
                        <a16:creationId xmlns:a16="http://schemas.microsoft.com/office/drawing/2014/main" id="{203308B1-BADA-DF1F-B098-D2988312F0CC}"/>
                      </a:ext>
                    </a:extLst>
                  </p:cNvPr>
                  <p:cNvSpPr txBox="1"/>
                  <p:nvPr/>
                </p:nvSpPr>
                <p:spPr>
                  <a:xfrm>
                    <a:off x="6905072" y="4260667"/>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75" name="テキスト ボックス 174">
                    <a:extLst>
                      <a:ext uri="{FF2B5EF4-FFF2-40B4-BE49-F238E27FC236}">
                        <a16:creationId xmlns:a16="http://schemas.microsoft.com/office/drawing/2014/main" id="{A7B19DF0-C68A-3145-FCBB-B4FEEF5FA8EE}"/>
                      </a:ext>
                    </a:extLst>
                  </p:cNvPr>
                  <p:cNvSpPr txBox="1"/>
                  <p:nvPr/>
                </p:nvSpPr>
                <p:spPr>
                  <a:xfrm>
                    <a:off x="6905072" y="5086036"/>
                    <a:ext cx="381000" cy="369332"/>
                  </a:xfrm>
                  <a:prstGeom prst="rect">
                    <a:avLst/>
                  </a:prstGeom>
                  <a:noFill/>
                </p:spPr>
                <p:txBody>
                  <a:bodyPr wrap="square" rtlCol="0">
                    <a:spAutoFit/>
                  </a:bodyPr>
                  <a:lstStyle/>
                  <a:p>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76" name="四角形: 角を丸くする 175">
                        <a:extLst>
                          <a:ext uri="{FF2B5EF4-FFF2-40B4-BE49-F238E27FC236}">
                            <a16:creationId xmlns:a16="http://schemas.microsoft.com/office/drawing/2014/main" id="{731E2030-1826-F45A-0674-FE709F1477F8}"/>
                          </a:ext>
                        </a:extLst>
                      </p:cNvPr>
                      <p:cNvSpPr/>
                      <p:nvPr/>
                    </p:nvSpPr>
                    <p:spPr>
                      <a:xfrm>
                        <a:off x="1257305" y="3050343"/>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6" name="四角形: 角を丸くする 175">
                        <a:extLst>
                          <a:ext uri="{FF2B5EF4-FFF2-40B4-BE49-F238E27FC236}">
                            <a16:creationId xmlns:a16="http://schemas.microsoft.com/office/drawing/2014/main" id="{731E2030-1826-F45A-0674-FE709F1477F8}"/>
                          </a:ext>
                        </a:extLst>
                      </p:cNvPr>
                      <p:cNvSpPr>
                        <a:spLocks noRot="1" noChangeAspect="1" noMove="1" noResize="1" noEditPoints="1" noAdjustHandles="1" noChangeArrowheads="1" noChangeShapeType="1" noTextEdit="1"/>
                      </p:cNvSpPr>
                      <p:nvPr/>
                    </p:nvSpPr>
                    <p:spPr>
                      <a:xfrm>
                        <a:off x="1257305" y="3050343"/>
                        <a:ext cx="560793" cy="431799"/>
                      </a:xfrm>
                      <a:prstGeom prst="roundRect">
                        <a:avLst/>
                      </a:prstGeom>
                      <a:blipFill>
                        <a:blip r:embed="rId20"/>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7" name="四角形: 角を丸くする 176">
                        <a:extLst>
                          <a:ext uri="{FF2B5EF4-FFF2-40B4-BE49-F238E27FC236}">
                            <a16:creationId xmlns:a16="http://schemas.microsoft.com/office/drawing/2014/main" id="{51238FAF-C829-C6EA-B127-FC75E8C91471}"/>
                          </a:ext>
                        </a:extLst>
                      </p:cNvPr>
                      <p:cNvSpPr/>
                      <p:nvPr/>
                    </p:nvSpPr>
                    <p:spPr>
                      <a:xfrm>
                        <a:off x="2385904" y="3055428"/>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𝒍</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7" name="四角形: 角を丸くする 176">
                        <a:extLst>
                          <a:ext uri="{FF2B5EF4-FFF2-40B4-BE49-F238E27FC236}">
                            <a16:creationId xmlns:a16="http://schemas.microsoft.com/office/drawing/2014/main" id="{51238FAF-C829-C6EA-B127-FC75E8C91471}"/>
                          </a:ext>
                        </a:extLst>
                      </p:cNvPr>
                      <p:cNvSpPr>
                        <a:spLocks noRot="1" noChangeAspect="1" noMove="1" noResize="1" noEditPoints="1" noAdjustHandles="1" noChangeArrowheads="1" noChangeShapeType="1" noTextEdit="1"/>
                      </p:cNvSpPr>
                      <p:nvPr/>
                    </p:nvSpPr>
                    <p:spPr>
                      <a:xfrm>
                        <a:off x="2385904" y="3055428"/>
                        <a:ext cx="560793" cy="431799"/>
                      </a:xfrm>
                      <a:prstGeom prst="roundRect">
                        <a:avLst/>
                      </a:prstGeom>
                      <a:blipFill>
                        <a:blip r:embed="rId21"/>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四角形: 角を丸くする 177">
                        <a:extLst>
                          <a:ext uri="{FF2B5EF4-FFF2-40B4-BE49-F238E27FC236}">
                            <a16:creationId xmlns:a16="http://schemas.microsoft.com/office/drawing/2014/main" id="{8F3C47B6-CAE1-5977-070E-E47CC5618108}"/>
                          </a:ext>
                        </a:extLst>
                      </p:cNvPr>
                      <p:cNvSpPr/>
                      <p:nvPr/>
                    </p:nvSpPr>
                    <p:spPr>
                      <a:xfrm>
                        <a:off x="375511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8" name="四角形: 角を丸くする 177">
                        <a:extLst>
                          <a:ext uri="{FF2B5EF4-FFF2-40B4-BE49-F238E27FC236}">
                            <a16:creationId xmlns:a16="http://schemas.microsoft.com/office/drawing/2014/main" id="{8F3C47B6-CAE1-5977-070E-E47CC5618108}"/>
                          </a:ext>
                        </a:extLst>
                      </p:cNvPr>
                      <p:cNvSpPr>
                        <a:spLocks noRot="1" noChangeAspect="1" noMove="1" noResize="1" noEditPoints="1" noAdjustHandles="1" noChangeArrowheads="1" noChangeShapeType="1" noTextEdit="1"/>
                      </p:cNvSpPr>
                      <p:nvPr/>
                    </p:nvSpPr>
                    <p:spPr>
                      <a:xfrm>
                        <a:off x="3755112" y="3055052"/>
                        <a:ext cx="560793" cy="431799"/>
                      </a:xfrm>
                      <a:prstGeom prst="roundRect">
                        <a:avLst/>
                      </a:prstGeom>
                      <a:blipFill>
                        <a:blip r:embed="rId22"/>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四角形: 角を丸くする 178">
                        <a:extLst>
                          <a:ext uri="{FF2B5EF4-FFF2-40B4-BE49-F238E27FC236}">
                            <a16:creationId xmlns:a16="http://schemas.microsoft.com/office/drawing/2014/main" id="{F0F6DDD5-2C02-63D9-3B71-883D4AB8A32E}"/>
                          </a:ext>
                        </a:extLst>
                      </p:cNvPr>
                      <p:cNvSpPr/>
                      <p:nvPr/>
                    </p:nvSpPr>
                    <p:spPr>
                      <a:xfrm>
                        <a:off x="4884864"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𝒎</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79" name="四角形: 角を丸くする 178">
                        <a:extLst>
                          <a:ext uri="{FF2B5EF4-FFF2-40B4-BE49-F238E27FC236}">
                            <a16:creationId xmlns:a16="http://schemas.microsoft.com/office/drawing/2014/main" id="{F0F6DDD5-2C02-63D9-3B71-883D4AB8A32E}"/>
                          </a:ext>
                        </a:extLst>
                      </p:cNvPr>
                      <p:cNvSpPr>
                        <a:spLocks noRot="1" noChangeAspect="1" noMove="1" noResize="1" noEditPoints="1" noAdjustHandles="1" noChangeArrowheads="1" noChangeShapeType="1" noTextEdit="1"/>
                      </p:cNvSpPr>
                      <p:nvPr/>
                    </p:nvSpPr>
                    <p:spPr>
                      <a:xfrm>
                        <a:off x="4884864" y="3055052"/>
                        <a:ext cx="560793" cy="431799"/>
                      </a:xfrm>
                      <a:prstGeom prst="roundRect">
                        <a:avLst/>
                      </a:prstGeom>
                      <a:blipFill>
                        <a:blip r:embed="rId23"/>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0" name="四角形: 角を丸くする 179">
                        <a:extLst>
                          <a:ext uri="{FF2B5EF4-FFF2-40B4-BE49-F238E27FC236}">
                            <a16:creationId xmlns:a16="http://schemas.microsoft.com/office/drawing/2014/main" id="{EDDF9CAA-2ED3-C050-CB94-11F67CDE050D}"/>
                          </a:ext>
                        </a:extLst>
                      </p:cNvPr>
                      <p:cNvSpPr/>
                      <p:nvPr/>
                    </p:nvSpPr>
                    <p:spPr>
                      <a:xfrm>
                        <a:off x="6257313"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0" name="四角形: 角を丸くする 179">
                        <a:extLst>
                          <a:ext uri="{FF2B5EF4-FFF2-40B4-BE49-F238E27FC236}">
                            <a16:creationId xmlns:a16="http://schemas.microsoft.com/office/drawing/2014/main" id="{EDDF9CAA-2ED3-C050-CB94-11F67CDE050D}"/>
                          </a:ext>
                        </a:extLst>
                      </p:cNvPr>
                      <p:cNvSpPr>
                        <a:spLocks noRot="1" noChangeAspect="1" noMove="1" noResize="1" noEditPoints="1" noAdjustHandles="1" noChangeArrowheads="1" noChangeShapeType="1" noTextEdit="1"/>
                      </p:cNvSpPr>
                      <p:nvPr/>
                    </p:nvSpPr>
                    <p:spPr>
                      <a:xfrm>
                        <a:off x="6257313" y="3055052"/>
                        <a:ext cx="560793" cy="431799"/>
                      </a:xfrm>
                      <a:prstGeom prst="roundRect">
                        <a:avLst/>
                      </a:prstGeom>
                      <a:blipFill>
                        <a:blip r:embed="rId24"/>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1" name="四角形: 角を丸くする 180">
                        <a:extLst>
                          <a:ext uri="{FF2B5EF4-FFF2-40B4-BE49-F238E27FC236}">
                            <a16:creationId xmlns:a16="http://schemas.microsoft.com/office/drawing/2014/main" id="{C0D1ADF5-677E-4A96-3CF7-3C608A070434}"/>
                          </a:ext>
                        </a:extLst>
                      </p:cNvPr>
                      <p:cNvSpPr/>
                      <p:nvPr/>
                    </p:nvSpPr>
                    <p:spPr>
                      <a:xfrm>
                        <a:off x="7392092" y="3055052"/>
                        <a:ext cx="560793"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 </m:t>
                              </m:r>
                              <m:sSubSup>
                                <m:sSubSupPr>
                                  <m:ctrlP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ctrlPr>
                                </m:sSubSupPr>
                                <m:e>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𝑻</m:t>
                                  </m:r>
                                </m:e>
                                <m:sub>
                                  <m:r>
                                    <a:rPr kumimoji="1" lang="en-US" altLang="ja-JP" sz="1600" b="1" i="1" u="none" strike="noStrike" kern="0" cap="none" spc="0" normalizeH="0" baseline="0" noProof="0" smtClean="0">
                                      <a:ln>
                                        <a:noFill/>
                                      </a:ln>
                                      <a:solidFill>
                                        <a:prstClr val="black"/>
                                      </a:solidFill>
                                      <a:effectLst/>
                                      <a:uLnTx/>
                                      <a:uFillTx/>
                                      <a:latin typeface="Cambria Math" panose="02040503050406030204" pitchFamily="18" charset="0"/>
                                    </a:rPr>
                                    <m:t>𝒏</m:t>
                                  </m:r>
                                </m:sub>
                                <m:sup>
                                  <m:r>
                                    <a:rPr kumimoji="1" lang="en-US" altLang="ja-JP" sz="1600" b="1" i="0" u="none" strike="noStrike" kern="0" cap="none" spc="0" normalizeH="0" baseline="0" noProof="0" smtClean="0">
                                      <a:ln>
                                        <a:noFill/>
                                      </a:ln>
                                      <a:solidFill>
                                        <a:prstClr val="black"/>
                                      </a:solidFill>
                                      <a:effectLst/>
                                      <a:uLnTx/>
                                      <a:uFillTx/>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1" name="四角形: 角を丸くする 180">
                        <a:extLst>
                          <a:ext uri="{FF2B5EF4-FFF2-40B4-BE49-F238E27FC236}">
                            <a16:creationId xmlns:a16="http://schemas.microsoft.com/office/drawing/2014/main" id="{C0D1ADF5-677E-4A96-3CF7-3C608A070434}"/>
                          </a:ext>
                        </a:extLst>
                      </p:cNvPr>
                      <p:cNvSpPr>
                        <a:spLocks noRot="1" noChangeAspect="1" noMove="1" noResize="1" noEditPoints="1" noAdjustHandles="1" noChangeArrowheads="1" noChangeShapeType="1" noTextEdit="1"/>
                      </p:cNvSpPr>
                      <p:nvPr/>
                    </p:nvSpPr>
                    <p:spPr>
                      <a:xfrm>
                        <a:off x="7392092" y="3055052"/>
                        <a:ext cx="560793" cy="431799"/>
                      </a:xfrm>
                      <a:prstGeom prst="roundRect">
                        <a:avLst/>
                      </a:prstGeom>
                      <a:blipFill>
                        <a:blip r:embed="rId25"/>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182" name="テキスト ボックス 181">
                    <a:extLst>
                      <a:ext uri="{FF2B5EF4-FFF2-40B4-BE49-F238E27FC236}">
                        <a16:creationId xmlns:a16="http://schemas.microsoft.com/office/drawing/2014/main" id="{DF425CE5-E00D-C60D-13BC-A761E35E6B30}"/>
                      </a:ext>
                    </a:extLst>
                  </p:cNvPr>
                  <p:cNvSpPr txBox="1"/>
                  <p:nvPr/>
                </p:nvSpPr>
                <p:spPr>
                  <a:xfrm>
                    <a:off x="1899360" y="3120375"/>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83" name="テキスト ボックス 182">
                    <a:extLst>
                      <a:ext uri="{FF2B5EF4-FFF2-40B4-BE49-F238E27FC236}">
                        <a16:creationId xmlns:a16="http://schemas.microsoft.com/office/drawing/2014/main" id="{303F9D77-883B-4D69-1C8D-E79BB5BF6F4B}"/>
                      </a:ext>
                    </a:extLst>
                  </p:cNvPr>
                  <p:cNvSpPr txBox="1"/>
                  <p:nvPr/>
                </p:nvSpPr>
                <p:spPr>
                  <a:xfrm>
                    <a:off x="4390954" y="3112081"/>
                    <a:ext cx="381000" cy="369332"/>
                  </a:xfrm>
                  <a:prstGeom prst="rect">
                    <a:avLst/>
                  </a:prstGeom>
                  <a:noFill/>
                </p:spPr>
                <p:txBody>
                  <a:bodyPr wrap="square" rtlCol="0">
                    <a:spAutoFit/>
                  </a:bodyPr>
                  <a:lstStyle/>
                  <a:p>
                    <a:r>
                      <a:rPr kumimoji="1" lang="en-US" altLang="ja-JP" dirty="0"/>
                      <a:t>…</a:t>
                    </a:r>
                    <a:endParaRPr kumimoji="1" lang="ja-JP" altLang="en-US" dirty="0"/>
                  </a:p>
                </p:txBody>
              </p:sp>
              <p:sp>
                <p:nvSpPr>
                  <p:cNvPr id="184" name="テキスト ボックス 183">
                    <a:extLst>
                      <a:ext uri="{FF2B5EF4-FFF2-40B4-BE49-F238E27FC236}">
                        <a16:creationId xmlns:a16="http://schemas.microsoft.com/office/drawing/2014/main" id="{F9C3615B-83C3-E75F-9ECA-2D3A56F6174E}"/>
                      </a:ext>
                    </a:extLst>
                  </p:cNvPr>
                  <p:cNvSpPr txBox="1"/>
                  <p:nvPr/>
                </p:nvSpPr>
                <p:spPr>
                  <a:xfrm>
                    <a:off x="6905072" y="3120375"/>
                    <a:ext cx="381000" cy="369332"/>
                  </a:xfrm>
                  <a:prstGeom prst="rect">
                    <a:avLst/>
                  </a:prstGeom>
                  <a:noFill/>
                </p:spPr>
                <p:txBody>
                  <a:bodyPr wrap="square" rtlCol="0">
                    <a:spAutoFit/>
                  </a:bodyPr>
                  <a:lstStyle/>
                  <a:p>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85" name="四角形: 角を丸くする 184">
                        <a:extLst>
                          <a:ext uri="{FF2B5EF4-FFF2-40B4-BE49-F238E27FC236}">
                            <a16:creationId xmlns:a16="http://schemas.microsoft.com/office/drawing/2014/main" id="{D463AA3B-D555-1FDF-0710-CEC532933D6D}"/>
                          </a:ext>
                        </a:extLst>
                      </p:cNvPr>
                      <p:cNvSpPr/>
                      <p:nvPr/>
                    </p:nvSpPr>
                    <p:spPr>
                      <a:xfrm>
                        <a:off x="3001355" y="305505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smtClean="0">
                                      <a:solidFill>
                                        <a:prstClr val="black"/>
                                      </a:solidFill>
                                      <a:latin typeface="Cambria Math" panose="02040503050406030204" pitchFamily="18" charset="0"/>
                                    </a:rPr>
                                    <m:t>𝑻</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𝐡</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5" name="四角形: 角を丸くする 184">
                        <a:extLst>
                          <a:ext uri="{FF2B5EF4-FFF2-40B4-BE49-F238E27FC236}">
                            <a16:creationId xmlns:a16="http://schemas.microsoft.com/office/drawing/2014/main" id="{D463AA3B-D555-1FDF-0710-CEC532933D6D}"/>
                          </a:ext>
                        </a:extLst>
                      </p:cNvPr>
                      <p:cNvSpPr>
                        <a:spLocks noRot="1" noChangeAspect="1" noMove="1" noResize="1" noEditPoints="1" noAdjustHandles="1" noChangeArrowheads="1" noChangeShapeType="1" noTextEdit="1"/>
                      </p:cNvSpPr>
                      <p:nvPr/>
                    </p:nvSpPr>
                    <p:spPr>
                      <a:xfrm>
                        <a:off x="3001355" y="3055052"/>
                        <a:ext cx="706346" cy="431799"/>
                      </a:xfrm>
                      <a:prstGeom prst="roundRect">
                        <a:avLst/>
                      </a:prstGeom>
                      <a:blipFill>
                        <a:blip r:embed="rId26"/>
                        <a:stretch>
                          <a:fillRect b="-1389"/>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四角形: 角を丸くする 185">
                        <a:extLst>
                          <a:ext uri="{FF2B5EF4-FFF2-40B4-BE49-F238E27FC236}">
                            <a16:creationId xmlns:a16="http://schemas.microsoft.com/office/drawing/2014/main" id="{2D639264-7827-6C9F-0BE4-294972DB27FE}"/>
                          </a:ext>
                        </a:extLst>
                      </p:cNvPr>
                      <p:cNvSpPr/>
                      <p:nvPr/>
                    </p:nvSpPr>
                    <p:spPr>
                      <a:xfrm>
                        <a:off x="5500832" y="3055202"/>
                        <a:ext cx="706346"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smtClean="0">
                                      <a:solidFill>
                                        <a:prstClr val="black"/>
                                      </a:solidFill>
                                      <a:latin typeface="Cambria Math" panose="02040503050406030204" pitchFamily="18" charset="0"/>
                                    </a:rPr>
                                    <m:t>𝑻</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𝐫</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6" name="四角形: 角を丸くする 185">
                        <a:extLst>
                          <a:ext uri="{FF2B5EF4-FFF2-40B4-BE49-F238E27FC236}">
                            <a16:creationId xmlns:a16="http://schemas.microsoft.com/office/drawing/2014/main" id="{2D639264-7827-6C9F-0BE4-294972DB27FE}"/>
                          </a:ext>
                        </a:extLst>
                      </p:cNvPr>
                      <p:cNvSpPr>
                        <a:spLocks noRot="1" noChangeAspect="1" noMove="1" noResize="1" noEditPoints="1" noAdjustHandles="1" noChangeArrowheads="1" noChangeShapeType="1" noTextEdit="1"/>
                      </p:cNvSpPr>
                      <p:nvPr/>
                    </p:nvSpPr>
                    <p:spPr>
                      <a:xfrm>
                        <a:off x="5500832" y="3055202"/>
                        <a:ext cx="706346" cy="431799"/>
                      </a:xfrm>
                      <a:prstGeom prst="roundRect">
                        <a:avLst/>
                      </a:prstGeom>
                      <a:blipFill>
                        <a:blip r:embed="rId27"/>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四角形: 角を丸くする 186">
                        <a:extLst>
                          <a:ext uri="{FF2B5EF4-FFF2-40B4-BE49-F238E27FC236}">
                            <a16:creationId xmlns:a16="http://schemas.microsoft.com/office/drawing/2014/main" id="{A9EF0074-E3F9-3056-4147-4C1D486BAD5D}"/>
                          </a:ext>
                        </a:extLst>
                      </p:cNvPr>
                      <p:cNvSpPr/>
                      <p:nvPr/>
                    </p:nvSpPr>
                    <p:spPr>
                      <a:xfrm>
                        <a:off x="7997364" y="3050343"/>
                        <a:ext cx="708692" cy="431799"/>
                      </a:xfrm>
                      <a:prstGeom prst="roundRect">
                        <a:avLst/>
                      </a:prstGeom>
                      <a:solidFill>
                        <a:schemeClr val="accent6">
                          <a:lumMod val="20000"/>
                          <a:lumOff val="80000"/>
                        </a:schemeClr>
                      </a:solidFill>
                      <a:ln w="12700" cap="flat" cmpd="sng" algn="ctr">
                        <a:solidFill>
                          <a:sysClr val="windowText" lastClr="000000"/>
                        </a:solidFill>
                        <a:prstDash val="solid"/>
                        <a:miter lim="800000"/>
                      </a:ln>
                      <a:effectLst/>
                    </p:spPr>
                    <p:txBody>
                      <a:bodyPr rtlCol="0" anchor="ctr"/>
                      <a:lstStyle/>
                      <a:p>
                        <a:pPr lvl="0" algn="ctr" defTabSz="914400"/>
                        <a14:m>
                          <m:oMathPara xmlns:m="http://schemas.openxmlformats.org/officeDocument/2006/math">
                            <m:oMathParaPr>
                              <m:jc m:val="centerGroup"/>
                            </m:oMathParaPr>
                            <m:oMath xmlns:m="http://schemas.openxmlformats.org/officeDocument/2006/math">
                              <m:sSubSup>
                                <m:sSubSupPr>
                                  <m:ctrlPr>
                                    <a:rPr kumimoji="1" lang="en-US" altLang="ja-JP" sz="1600" b="1" i="1" kern="0" smtClean="0">
                                      <a:solidFill>
                                        <a:prstClr val="black"/>
                                      </a:solidFill>
                                      <a:latin typeface="Cambria Math" panose="02040503050406030204" pitchFamily="18" charset="0"/>
                                    </a:rPr>
                                  </m:ctrlPr>
                                </m:sSubSupPr>
                                <m:e>
                                  <m:r>
                                    <a:rPr kumimoji="1" lang="en-US" altLang="ja-JP" sz="1600" b="1" i="1" kern="0" smtClean="0">
                                      <a:solidFill>
                                        <a:prstClr val="black"/>
                                      </a:solidFill>
                                      <a:latin typeface="Cambria Math" panose="02040503050406030204" pitchFamily="18" charset="0"/>
                                    </a:rPr>
                                    <m:t>𝑻</m:t>
                                  </m:r>
                                </m:e>
                                <m:sub>
                                  <m:r>
                                    <a:rPr kumimoji="1" lang="en-US" altLang="ja-JP" sz="1600" b="1" kern="0">
                                      <a:solidFill>
                                        <a:prstClr val="black"/>
                                      </a:solidFill>
                                      <a:latin typeface="Cambria Math" panose="02040503050406030204" pitchFamily="18" charset="0"/>
                                    </a:rPr>
                                    <m:t>[</m:t>
                                  </m:r>
                                  <m:r>
                                    <a:rPr kumimoji="1" lang="en-US" altLang="ja-JP" sz="1600" b="1" kern="0">
                                      <a:solidFill>
                                        <a:prstClr val="black"/>
                                      </a:solidFill>
                                      <a:latin typeface="Cambria Math" panose="02040503050406030204" pitchFamily="18" charset="0"/>
                                    </a:rPr>
                                    <m:t>𝐒𝐄𝐏</m:t>
                                  </m:r>
                                  <m:r>
                                    <a:rPr kumimoji="1" lang="en-US" altLang="ja-JP" sz="1600" b="1" i="1" kern="0">
                                      <a:solidFill>
                                        <a:prstClr val="black"/>
                                      </a:solidFill>
                                      <a:latin typeface="Cambria Math" panose="02040503050406030204" pitchFamily="18" charset="0"/>
                                    </a:rPr>
                                    <m:t>]</m:t>
                                  </m:r>
                                </m:sub>
                                <m:sup>
                                  <m:r>
                                    <a:rPr kumimoji="1" lang="en-US" altLang="ja-JP" sz="1600" b="1" i="0" kern="0" smtClean="0">
                                      <a:solidFill>
                                        <a:prstClr val="black"/>
                                      </a:solidFill>
                                      <a:latin typeface="Cambria Math" panose="02040503050406030204" pitchFamily="18" charset="0"/>
                                    </a:rPr>
                                    <m:t>𝐭</m:t>
                                  </m:r>
                                </m:sup>
                              </m:sSubSup>
                            </m:oMath>
                          </m:oMathPara>
                        </a14:m>
                        <a:endParaRPr kumimoji="1" lang="ja-JP" altLang="en-US" sz="1800" b="1" i="0" u="none" strike="noStrike" kern="0" cap="none" spc="0" normalizeH="0" baseline="0" noProof="0" dirty="0">
                          <a:ln>
                            <a:noFill/>
                          </a:ln>
                          <a:solidFill>
                            <a:prstClr val="black"/>
                          </a:solidFill>
                          <a:effectLst/>
                          <a:uLnTx/>
                          <a:uFillTx/>
                        </a:endParaRPr>
                      </a:p>
                    </p:txBody>
                  </p:sp>
                </mc:Choice>
                <mc:Fallback xmlns="">
                  <p:sp>
                    <p:nvSpPr>
                      <p:cNvPr id="187" name="四角形: 角を丸くする 186">
                        <a:extLst>
                          <a:ext uri="{FF2B5EF4-FFF2-40B4-BE49-F238E27FC236}">
                            <a16:creationId xmlns:a16="http://schemas.microsoft.com/office/drawing/2014/main" id="{A9EF0074-E3F9-3056-4147-4C1D486BAD5D}"/>
                          </a:ext>
                        </a:extLst>
                      </p:cNvPr>
                      <p:cNvSpPr>
                        <a:spLocks noRot="1" noChangeAspect="1" noMove="1" noResize="1" noEditPoints="1" noAdjustHandles="1" noChangeArrowheads="1" noChangeShapeType="1" noTextEdit="1"/>
                      </p:cNvSpPr>
                      <p:nvPr/>
                    </p:nvSpPr>
                    <p:spPr>
                      <a:xfrm>
                        <a:off x="7997364" y="3050343"/>
                        <a:ext cx="708692" cy="431799"/>
                      </a:xfrm>
                      <a:prstGeom prst="roundRect">
                        <a:avLst/>
                      </a:prstGeom>
                      <a:blipFill>
                        <a:blip r:embed="rId28"/>
                        <a:stretch>
                          <a:fillRect/>
                        </a:stretch>
                      </a:blipFill>
                      <a:ln w="12700" cap="flat" cmpd="sng" algn="ctr">
                        <a:solidFill>
                          <a:sysClr val="windowText" lastClr="000000"/>
                        </a:solidFill>
                        <a:prstDash val="solid"/>
                        <a:miter lim="800000"/>
                      </a:ln>
                      <a:effectLst/>
                    </p:spPr>
                    <p:txBody>
                      <a:bodyPr/>
                      <a:lstStyle/>
                      <a:p>
                        <a:r>
                          <a:rPr lang="ja-JP" altLang="en-US">
                            <a:noFill/>
                          </a:rPr>
                          <a:t> </a:t>
                        </a:r>
                      </a:p>
                    </p:txBody>
                  </p:sp>
                </mc:Fallback>
              </mc:AlternateContent>
              <p:sp>
                <p:nvSpPr>
                  <p:cNvPr id="188" name="左中かっこ 187">
                    <a:extLst>
                      <a:ext uri="{FF2B5EF4-FFF2-40B4-BE49-F238E27FC236}">
                        <a16:creationId xmlns:a16="http://schemas.microsoft.com/office/drawing/2014/main" id="{3734E2CC-9D7D-84E1-C6C6-8F2E118012EB}"/>
                      </a:ext>
                    </a:extLst>
                  </p:cNvPr>
                  <p:cNvSpPr/>
                  <p:nvPr/>
                </p:nvSpPr>
                <p:spPr>
                  <a:xfrm rot="16200000">
                    <a:off x="2027968" y="4740322"/>
                    <a:ext cx="157247" cy="1698575"/>
                  </a:xfrm>
                  <a:prstGeom prst="leftBrace">
                    <a:avLst>
                      <a:gd name="adj1" fmla="val 526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9" name="左中かっこ 188">
                    <a:extLst>
                      <a:ext uri="{FF2B5EF4-FFF2-40B4-BE49-F238E27FC236}">
                        <a16:creationId xmlns:a16="http://schemas.microsoft.com/office/drawing/2014/main" id="{44A1C15F-6ECB-F9ED-9007-4DC1A3B9A47A}"/>
                      </a:ext>
                    </a:extLst>
                  </p:cNvPr>
                  <p:cNvSpPr/>
                  <p:nvPr/>
                </p:nvSpPr>
                <p:spPr>
                  <a:xfrm rot="16200000">
                    <a:off x="4548176" y="4709679"/>
                    <a:ext cx="157247" cy="1743377"/>
                  </a:xfrm>
                  <a:prstGeom prst="leftBrace">
                    <a:avLst>
                      <a:gd name="adj1" fmla="val 526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0" name="左中かっこ 189">
                    <a:extLst>
                      <a:ext uri="{FF2B5EF4-FFF2-40B4-BE49-F238E27FC236}">
                        <a16:creationId xmlns:a16="http://schemas.microsoft.com/office/drawing/2014/main" id="{89DAAA9D-56F6-3912-D4C5-9379966A4C2E}"/>
                      </a:ext>
                    </a:extLst>
                  </p:cNvPr>
                  <p:cNvSpPr/>
                  <p:nvPr/>
                </p:nvSpPr>
                <p:spPr>
                  <a:xfrm rot="16200000">
                    <a:off x="7025011" y="4735047"/>
                    <a:ext cx="157249" cy="1692643"/>
                  </a:xfrm>
                  <a:prstGeom prst="leftBrace">
                    <a:avLst>
                      <a:gd name="adj1" fmla="val 526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51" name="四角形: 角を丸くする 150">
                  <a:extLst>
                    <a:ext uri="{FF2B5EF4-FFF2-40B4-BE49-F238E27FC236}">
                      <a16:creationId xmlns:a16="http://schemas.microsoft.com/office/drawing/2014/main" id="{BACFE96B-C7FD-90AC-9BBC-49475B6FC208}"/>
                    </a:ext>
                  </a:extLst>
                </p:cNvPr>
                <p:cNvSpPr/>
                <p:nvPr/>
              </p:nvSpPr>
              <p:spPr>
                <a:xfrm>
                  <a:off x="916551" y="5871727"/>
                  <a:ext cx="2486656"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latin typeface="Cambria Math" panose="02040503050406030204" pitchFamily="18" charset="0"/>
                      <a:ea typeface="Cambria Math" panose="02040503050406030204" pitchFamily="18" charset="0"/>
                    </a:rPr>
                    <a:t>caption, description</a:t>
                  </a:r>
                  <a:endParaRPr kumimoji="1" lang="ja-JP" altLang="en-US" b="1" dirty="0">
                    <a:solidFill>
                      <a:schemeClr val="tx1"/>
                    </a:solidFill>
                    <a:latin typeface="Cambria Math" panose="02040503050406030204" pitchFamily="18" charset="0"/>
                  </a:endParaRPr>
                </a:p>
              </p:txBody>
            </p:sp>
          </p:grpSp>
          <p:sp>
            <p:nvSpPr>
              <p:cNvPr id="149" name="四角形: 角を丸くする 148">
                <a:extLst>
                  <a:ext uri="{FF2B5EF4-FFF2-40B4-BE49-F238E27FC236}">
                    <a16:creationId xmlns:a16="http://schemas.microsoft.com/office/drawing/2014/main" id="{A82AC404-694D-79BE-1179-E66132046D5B}"/>
                  </a:ext>
                </a:extLst>
              </p:cNvPr>
              <p:cNvSpPr/>
              <p:nvPr/>
            </p:nvSpPr>
            <p:spPr>
              <a:xfrm>
                <a:off x="6601949" y="5014477"/>
                <a:ext cx="1038536"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Cambria Math" panose="02040503050406030204" pitchFamily="18" charset="0"/>
                    <a:ea typeface="Cambria Math" panose="02040503050406030204" pitchFamily="18" charset="0"/>
                  </a:rPr>
                  <a:t>[MASK]</a:t>
                </a:r>
                <a:endParaRPr kumimoji="1" lang="ja-JP" altLang="en-US" b="1" dirty="0">
                  <a:solidFill>
                    <a:srgbClr val="FF0000"/>
                  </a:solidFill>
                  <a:latin typeface="Cambria Math" panose="02040503050406030204" pitchFamily="18" charset="0"/>
                </a:endParaRPr>
              </a:p>
            </p:txBody>
          </p:sp>
        </p:grpSp>
        <p:sp>
          <p:nvSpPr>
            <p:cNvPr id="146" name="四角形: 角を丸くする 145">
              <a:extLst>
                <a:ext uri="{FF2B5EF4-FFF2-40B4-BE49-F238E27FC236}">
                  <a16:creationId xmlns:a16="http://schemas.microsoft.com/office/drawing/2014/main" id="{2CCBB261-13B3-CDEA-D613-E89A309BEA78}"/>
                </a:ext>
              </a:extLst>
            </p:cNvPr>
            <p:cNvSpPr/>
            <p:nvPr/>
          </p:nvSpPr>
          <p:spPr>
            <a:xfrm>
              <a:off x="5668200" y="849035"/>
              <a:ext cx="2886494" cy="4317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latin typeface="Cambria Math" panose="02040503050406030204" pitchFamily="18" charset="0"/>
                  <a:ea typeface="Cambria Math" panose="02040503050406030204" pitchFamily="18" charset="0"/>
                </a:rPr>
                <a:t>[MASK] </a:t>
              </a:r>
              <a:r>
                <a:rPr kumimoji="1" lang="ja-JP" altLang="en-US" b="1" dirty="0">
                  <a:solidFill>
                    <a:schemeClr val="tx1"/>
                  </a:solidFill>
                  <a:latin typeface="Cambria Math" panose="02040503050406030204" pitchFamily="18" charset="0"/>
                  <a:ea typeface="ＭＳ Ｐゴシック" panose="020B0600070205080204" pitchFamily="50" charset="-128"/>
                </a:rPr>
                <a:t>⇒ </a:t>
              </a:r>
              <a:r>
                <a:rPr kumimoji="1" lang="en-US" altLang="ja-JP" b="1" dirty="0">
                  <a:solidFill>
                    <a:schemeClr val="tx1"/>
                  </a:solidFill>
                  <a:latin typeface="Cambria Math" panose="02040503050406030204" pitchFamily="18" charset="0"/>
                  <a:ea typeface="Cambria Math" panose="02040503050406030204" pitchFamily="18" charset="0"/>
                </a:rPr>
                <a:t>predicted word</a:t>
              </a:r>
              <a:endParaRPr kumimoji="1" lang="ja-JP" altLang="en-US" b="1" dirty="0">
                <a:solidFill>
                  <a:schemeClr val="tx1"/>
                </a:solidFill>
                <a:latin typeface="Cambria Math" panose="02040503050406030204" pitchFamily="18" charset="0"/>
                <a:ea typeface="ＭＳ Ｐゴシック" panose="020B0600070205080204" pitchFamily="50" charset="-128"/>
              </a:endParaRPr>
            </a:p>
          </p:txBody>
        </p:sp>
        <p:sp>
          <p:nvSpPr>
            <p:cNvPr id="147" name="矢印: 上 146">
              <a:extLst>
                <a:ext uri="{FF2B5EF4-FFF2-40B4-BE49-F238E27FC236}">
                  <a16:creationId xmlns:a16="http://schemas.microsoft.com/office/drawing/2014/main" id="{F8FFFC23-B39D-C5BA-781C-80057FEA008D}"/>
                </a:ext>
              </a:extLst>
            </p:cNvPr>
            <p:cNvSpPr/>
            <p:nvPr/>
          </p:nvSpPr>
          <p:spPr>
            <a:xfrm>
              <a:off x="6917772" y="1263954"/>
              <a:ext cx="387350" cy="630613"/>
            </a:xfrm>
            <a:prstGeom prst="upArrow">
              <a:avLst>
                <a:gd name="adj1" fmla="val 36885"/>
                <a:gd name="adj2" fmla="val 66394"/>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55257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80928" y="68956"/>
            <a:ext cx="492287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評価指標</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27</a:t>
            </a:fld>
            <a:endParaRPr kumimoji="1" lang="ja-JP" altLang="en-US" dirty="0"/>
          </a:p>
        </p:txBody>
      </p:sp>
      <p:sp>
        <p:nvSpPr>
          <p:cNvPr id="11" name="テキスト ボックス 10">
            <a:extLst>
              <a:ext uri="{FF2B5EF4-FFF2-40B4-BE49-F238E27FC236}">
                <a16:creationId xmlns:a16="http://schemas.microsoft.com/office/drawing/2014/main" id="{0AF19D51-EDD0-3C1F-ACD0-AB41C46A16C8}"/>
              </a:ext>
            </a:extLst>
          </p:cNvPr>
          <p:cNvSpPr txBox="1"/>
          <p:nvPr/>
        </p:nvSpPr>
        <p:spPr>
          <a:xfrm>
            <a:off x="80928" y="858143"/>
            <a:ext cx="19955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ランク</a:t>
            </a:r>
          </a:p>
        </p:txBody>
      </p:sp>
      <mc:AlternateContent xmlns:mc="http://schemas.openxmlformats.org/markup-compatibility/2006" xmlns:a14="http://schemas.microsoft.com/office/drawing/2010/main">
        <mc:Choice Requires="a14">
          <p:graphicFrame>
            <p:nvGraphicFramePr>
              <p:cNvPr id="2" name="表 1">
                <a:extLst>
                  <a:ext uri="{FF2B5EF4-FFF2-40B4-BE49-F238E27FC236}">
                    <a16:creationId xmlns:a16="http://schemas.microsoft.com/office/drawing/2014/main" id="{64AD3096-4B71-CFD8-69AA-260E5617FCE0}"/>
                  </a:ext>
                </a:extLst>
              </p:cNvPr>
              <p:cNvGraphicFramePr>
                <a:graphicFrameLocks noGrp="1"/>
              </p:cNvGraphicFramePr>
              <p:nvPr>
                <p:extLst>
                  <p:ext uri="{D42A27DB-BD31-4B8C-83A1-F6EECF244321}">
                    <p14:modId xmlns:p14="http://schemas.microsoft.com/office/powerpoint/2010/main" val="2702109742"/>
                  </p:ext>
                </p:extLst>
              </p:nvPr>
            </p:nvGraphicFramePr>
            <p:xfrm>
              <a:off x="4044950" y="858144"/>
              <a:ext cx="4502150" cy="5047353"/>
            </p:xfrm>
            <a:graphic>
              <a:graphicData uri="http://schemas.openxmlformats.org/drawingml/2006/table">
                <a:tbl>
                  <a:tblPr firstRow="1" bandRow="1">
                    <a:tableStyleId>{5C22544A-7EE6-4342-B048-85BDC9FD1C3A}</a:tableStyleId>
                  </a:tblPr>
                  <a:tblGrid>
                    <a:gridCol w="1536700">
                      <a:extLst>
                        <a:ext uri="{9D8B030D-6E8A-4147-A177-3AD203B41FA5}">
                          <a16:colId xmlns:a16="http://schemas.microsoft.com/office/drawing/2014/main" val="1703722405"/>
                        </a:ext>
                      </a:extLst>
                    </a:gridCol>
                    <a:gridCol w="2965450">
                      <a:extLst>
                        <a:ext uri="{9D8B030D-6E8A-4147-A177-3AD203B41FA5}">
                          <a16:colId xmlns:a16="http://schemas.microsoft.com/office/drawing/2014/main" val="1132861584"/>
                        </a:ext>
                      </a:extLst>
                    </a:gridCol>
                  </a:tblGrid>
                  <a:tr h="560817">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741136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118070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𝑟</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0" lang="en-US" altLang="ja-JP" sz="24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𝑟</m:t>
                              </m:r>
                            </m:oMath>
                          </a14:m>
                          <a:r>
                            <a:rPr kumimoji="1" lang="en-US" altLang="ja-JP" sz="2400" dirty="0">
                              <a:latin typeface="ＭＳ Ｐゴシック" panose="020B0600070205080204" pitchFamily="50" charset="-128"/>
                              <a:ea typeface="ＭＳ Ｐゴシック" panose="020B0600070205080204" pitchFamily="50" charset="-128"/>
                            </a:rPr>
                            <a:t> (</a:t>
                          </a:r>
                          <a:r>
                            <a:rPr kumimoji="1" lang="ja-JP" altLang="en-US" sz="2400" dirty="0">
                              <a:latin typeface="ＭＳ Ｐゴシック" panose="020B0600070205080204" pitchFamily="50" charset="-128"/>
                              <a:ea typeface="ＭＳ Ｐゴシック" panose="020B0600070205080204" pitchFamily="50" charset="-128"/>
                            </a:rPr>
                            <a:t>正解</a:t>
                          </a: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900973646"/>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26224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Cambria Math" panose="02040503050406030204" pitchFamily="18" charset="0"/>
                                  </a:rPr>
                                  <m:t>𝑛</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𝑛</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Choice>
        <mc:Fallback xmlns="">
          <p:graphicFrame>
            <p:nvGraphicFramePr>
              <p:cNvPr id="2" name="表 1">
                <a:extLst>
                  <a:ext uri="{FF2B5EF4-FFF2-40B4-BE49-F238E27FC236}">
                    <a16:creationId xmlns:a16="http://schemas.microsoft.com/office/drawing/2014/main" id="{64AD3096-4B71-CFD8-69AA-260E5617FCE0}"/>
                  </a:ext>
                </a:extLst>
              </p:cNvPr>
              <p:cNvGraphicFramePr>
                <a:graphicFrameLocks noGrp="1"/>
              </p:cNvGraphicFramePr>
              <p:nvPr>
                <p:extLst>
                  <p:ext uri="{D42A27DB-BD31-4B8C-83A1-F6EECF244321}">
                    <p14:modId xmlns:p14="http://schemas.microsoft.com/office/powerpoint/2010/main" val="2702109742"/>
                  </p:ext>
                </p:extLst>
              </p:nvPr>
            </p:nvGraphicFramePr>
            <p:xfrm>
              <a:off x="4044950" y="858144"/>
              <a:ext cx="4502150" cy="5047353"/>
            </p:xfrm>
            <a:graphic>
              <a:graphicData uri="http://schemas.openxmlformats.org/drawingml/2006/table">
                <a:tbl>
                  <a:tblPr firstRow="1" bandRow="1">
                    <a:tableStyleId>{5C22544A-7EE6-4342-B048-85BDC9FD1C3A}</a:tableStyleId>
                  </a:tblPr>
                  <a:tblGrid>
                    <a:gridCol w="1536700">
                      <a:extLst>
                        <a:ext uri="{9D8B030D-6E8A-4147-A177-3AD203B41FA5}">
                          <a16:colId xmlns:a16="http://schemas.microsoft.com/office/drawing/2014/main" val="1703722405"/>
                        </a:ext>
                      </a:extLst>
                    </a:gridCol>
                    <a:gridCol w="2965450">
                      <a:extLst>
                        <a:ext uri="{9D8B030D-6E8A-4147-A177-3AD203B41FA5}">
                          <a16:colId xmlns:a16="http://schemas.microsoft.com/office/drawing/2014/main" val="1132861584"/>
                        </a:ext>
                      </a:extLst>
                    </a:gridCol>
                  </a:tblGrid>
                  <a:tr h="560817">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predict 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741136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1186" t="-504348" r="-194862" b="-311957"/>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52567" t="-504348" r="-1232" b="-311957"/>
                          </a:stretch>
                        </a:blipFill>
                      </a:tcPr>
                    </a:tc>
                    <a:extLst>
                      <a:ext uri="{0D108BD9-81ED-4DB2-BD59-A6C34878D82A}">
                        <a16:rowId xmlns:a16="http://schemas.microsoft.com/office/drawing/2014/main" val="373118070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1186" t="-604348" r="-194862" b="-211957"/>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52567" t="-604348" r="-1232" b="-211957"/>
                          </a:stretch>
                        </a:blipFill>
                      </a:tcPr>
                    </a:tc>
                    <a:extLst>
                      <a:ext uri="{0D108BD9-81ED-4DB2-BD59-A6C34878D82A}">
                        <a16:rowId xmlns:a16="http://schemas.microsoft.com/office/drawing/2014/main" val="3900973646"/>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1186" t="-704348" r="-194862" b="-111957"/>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52567" t="-704348" r="-1232" b="-111957"/>
                          </a:stretch>
                        </a:blipFill>
                      </a:tcPr>
                    </a:tc>
                    <a:extLst>
                      <a:ext uri="{0D108BD9-81ED-4DB2-BD59-A6C34878D82A}">
                        <a16:rowId xmlns:a16="http://schemas.microsoft.com/office/drawing/2014/main" val="1471262245"/>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1186" t="-804348" r="-194862" b="-11957"/>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52567" t="-804348" r="-1232" b="-11957"/>
                          </a:stretch>
                        </a:blipFill>
                      </a:tcPr>
                    </a:tc>
                    <a:extLst>
                      <a:ext uri="{0D108BD9-81ED-4DB2-BD59-A6C34878D82A}">
                        <a16:rowId xmlns:a16="http://schemas.microsoft.com/office/drawing/2014/main" val="1620408862"/>
                      </a:ext>
                    </a:extLst>
                  </a:tr>
                </a:tbl>
              </a:graphicData>
            </a:graphic>
          </p:graphicFrame>
        </mc:Fallback>
      </mc:AlternateContent>
      <p:sp>
        <p:nvSpPr>
          <p:cNvPr id="3" name="矢印: 右 2">
            <a:extLst>
              <a:ext uri="{FF2B5EF4-FFF2-40B4-BE49-F238E27FC236}">
                <a16:creationId xmlns:a16="http://schemas.microsoft.com/office/drawing/2014/main" id="{BE9970E3-B468-C163-79AB-571CB02803D2}"/>
              </a:ext>
            </a:extLst>
          </p:cNvPr>
          <p:cNvSpPr/>
          <p:nvPr/>
        </p:nvSpPr>
        <p:spPr>
          <a:xfrm>
            <a:off x="3092450" y="4292600"/>
            <a:ext cx="755650" cy="400050"/>
          </a:xfrm>
          <a:prstGeom prst="righ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A2AD6B-1ACD-1760-8B1D-712F5365B1B7}"/>
              </a:ext>
            </a:extLst>
          </p:cNvPr>
          <p:cNvSpPr/>
          <p:nvPr/>
        </p:nvSpPr>
        <p:spPr>
          <a:xfrm>
            <a:off x="501650" y="4098031"/>
            <a:ext cx="2241550" cy="7891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200" dirty="0">
                <a:solidFill>
                  <a:prstClr val="black"/>
                </a:solidFill>
                <a:latin typeface="ＭＳ Ｐゴシック" panose="020B0600070205080204" pitchFamily="50" charset="-128"/>
                <a:ea typeface="ＭＳ Ｐゴシック" panose="020B0600070205080204" pitchFamily="50" charset="-128"/>
              </a:rPr>
              <a:t>正解 </a:t>
            </a:r>
            <a:r>
              <a:rPr lang="en-US" altLang="ja-JP" sz="3200" dirty="0">
                <a:solidFill>
                  <a:prstClr val="black"/>
                </a:solidFill>
                <a:latin typeface="ＭＳ Ｐゴシック" panose="020B0600070205080204" pitchFamily="50" charset="-128"/>
                <a:ea typeface="ＭＳ Ｐゴシック" panose="020B0600070205080204" pitchFamily="50" charset="-128"/>
              </a:rPr>
              <a:t>tail</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DA9DDE4-5350-ADDE-DDDE-ACCA2F75E05F}"/>
                  </a:ext>
                </a:extLst>
              </p:cNvPr>
              <p:cNvSpPr txBox="1"/>
              <p:nvPr/>
            </p:nvSpPr>
            <p:spPr>
              <a:xfrm>
                <a:off x="592138" y="5231822"/>
                <a:ext cx="2151062" cy="584775"/>
              </a:xfrm>
              <a:prstGeom prst="rect">
                <a:avLst/>
              </a:prstGeom>
              <a:noFill/>
            </p:spPr>
            <p:txBody>
              <a:bodyPr wrap="square">
                <a:spAutoFit/>
              </a:bodyPr>
              <a:lstStyle/>
              <a:p>
                <a:r>
                  <a:rPr kumimoji="0"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ランク </a:t>
                </a:r>
                <a:r>
                  <a:rPr kumimoji="0"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14:m>
                  <m:oMath xmlns:m="http://schemas.openxmlformats.org/officeDocument/2006/math">
                    <m:r>
                      <a:rPr kumimoji="0"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𝑟</m:t>
                    </m:r>
                  </m:oMath>
                </a14:m>
                <a:endParaRPr lang="ja-JP" altLang="en-US" dirty="0"/>
              </a:p>
            </p:txBody>
          </p:sp>
        </mc:Choice>
        <mc:Fallback xmlns="">
          <p:sp>
            <p:nvSpPr>
              <p:cNvPr id="8" name="テキスト ボックス 7">
                <a:extLst>
                  <a:ext uri="{FF2B5EF4-FFF2-40B4-BE49-F238E27FC236}">
                    <a16:creationId xmlns:a16="http://schemas.microsoft.com/office/drawing/2014/main" id="{3DA9DDE4-5350-ADDE-DDDE-ACCA2F75E05F}"/>
                  </a:ext>
                </a:extLst>
              </p:cNvPr>
              <p:cNvSpPr txBox="1">
                <a:spLocks noRot="1" noChangeAspect="1" noMove="1" noResize="1" noEditPoints="1" noAdjustHandles="1" noChangeArrowheads="1" noChangeShapeType="1" noTextEdit="1"/>
              </p:cNvSpPr>
              <p:nvPr/>
            </p:nvSpPr>
            <p:spPr>
              <a:xfrm>
                <a:off x="592138" y="5231822"/>
                <a:ext cx="2151062" cy="584775"/>
              </a:xfrm>
              <a:prstGeom prst="rect">
                <a:avLst/>
              </a:prstGeom>
              <a:blipFill>
                <a:blip r:embed="rId4"/>
                <a:stretch>
                  <a:fillRect l="-7082" t="-16667" b="-30208"/>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1808DE3-CD0C-E544-E605-B5D47E37AB10}"/>
              </a:ext>
            </a:extLst>
          </p:cNvPr>
          <p:cNvSpPr txBox="1"/>
          <p:nvPr/>
        </p:nvSpPr>
        <p:spPr>
          <a:xfrm>
            <a:off x="236695" y="1560519"/>
            <a:ext cx="3679510" cy="2192908"/>
          </a:xfrm>
          <a:prstGeom prst="rect">
            <a:avLst/>
          </a:prstGeom>
          <a:noFill/>
        </p:spPr>
        <p:txBody>
          <a:bodyPr wrap="square" rtlCol="0">
            <a:spAutoFit/>
          </a:bodyPr>
          <a:lstStyle/>
          <a:p>
            <a:pPr>
              <a:lnSpc>
                <a:spcPct val="150000"/>
              </a:lnSpc>
              <a:buClr>
                <a:schemeClr val="tx1"/>
              </a:buClr>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予測結果のうち</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a:t>
            </a:r>
            <a:r>
              <a:rPr kumimoji="1" lang="ja-JP" altLang="en-US" sz="3200" dirty="0">
                <a:solidFill>
                  <a:prstClr val="black"/>
                </a:solidFill>
                <a:latin typeface="ＭＳ Ｐゴシック" panose="020B0600070205080204" pitchFamily="50" charset="-128"/>
                <a:ea typeface="ＭＳ Ｐゴシック" panose="020B0600070205080204" pitchFamily="50" charset="-128"/>
              </a:rPr>
              <a:t> </a:t>
            </a:r>
            <a:endParaRPr kumimoji="1" lang="en-US" altLang="ja-JP" sz="32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正解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3200" dirty="0">
                <a:solidFill>
                  <a:prstClr val="black"/>
                </a:solidFill>
                <a:latin typeface="ＭＳ Ｐゴシック" panose="020B0600070205080204" pitchFamily="50" charset="-128"/>
                <a:ea typeface="ＭＳ Ｐゴシック" panose="020B0600070205080204" pitchFamily="50" charset="-128"/>
              </a:rPr>
              <a:t>を予測した</a:t>
            </a:r>
            <a:endParaRPr kumimoji="1" lang="en-US" altLang="ja-JP" sz="32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順位</a:t>
            </a:r>
            <a:endParaRPr kumimoji="1" lang="en-US" altLang="ja-JP" sz="3200" dirty="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01593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80928" y="68956"/>
            <a:ext cx="501211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評価指標</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28</a:t>
            </a:fld>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9C32E5-ACEF-74BE-DB7E-6BD0002E7F11}"/>
                  </a:ext>
                </a:extLst>
              </p:cNvPr>
              <p:cNvSpPr txBox="1"/>
              <p:nvPr/>
            </p:nvSpPr>
            <p:spPr>
              <a:xfrm>
                <a:off x="80928" y="3632359"/>
                <a:ext cx="2097122" cy="646331"/>
              </a:xfrm>
              <a:prstGeom prst="rect">
                <a:avLst/>
              </a:prstGeom>
              <a:noFill/>
            </p:spPr>
            <p:txBody>
              <a:bodyPr wrap="square" rtlCol="0">
                <a:spAutoFit/>
              </a:bodyPr>
              <a:lstStyle/>
              <a:p>
                <a:pPr marL="214313" lvl="0" indent="-214313">
                  <a:buFont typeface="Wingdings" panose="05000000000000000000" pitchFamily="2" charset="2"/>
                  <a:buChar char="Ø"/>
                  <a:defRPr/>
                </a:pPr>
                <a14:m>
                  <m:oMath xmlns:m="http://schemas.openxmlformats.org/officeDocument/2006/math">
                    <m:r>
                      <a:rPr kumimoji="1" lang="en-US" altLang="ja-JP" sz="36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b="0" i="0" smtClean="0">
                        <a:solidFill>
                          <a:prstClr val="black"/>
                        </a:solidFill>
                        <a:latin typeface="Cambria Math" panose="02040503050406030204" pitchFamily="18" charset="0"/>
                        <a:ea typeface="ＭＳ Ｐゴシック" panose="020B0600070205080204" pitchFamily="50" charset="-128"/>
                      </a:rPr>
                      <m:t>Hits</m:t>
                    </m:r>
                    <m:r>
                      <a:rPr kumimoji="1" lang="en-US" altLang="ja-JP" sz="3600" b="0" i="0" smtClean="0">
                        <a:solidFill>
                          <a:prstClr val="black"/>
                        </a:solidFill>
                        <a:latin typeface="Cambria Math" panose="02040503050406030204" pitchFamily="18" charset="0"/>
                        <a:ea typeface="ＭＳ Ｐゴシック" panose="020B0600070205080204" pitchFamily="50" charset="-128"/>
                      </a:rPr>
                      <m:t>@</m:t>
                    </m:r>
                    <m:r>
                      <a:rPr kumimoji="1" lang="en-US" altLang="ja-JP" sz="3600" i="1" smtClean="0">
                        <a:solidFill>
                          <a:prstClr val="black"/>
                        </a:solidFill>
                        <a:latin typeface="Cambria Math" panose="02040503050406030204" pitchFamily="18" charset="0"/>
                        <a:ea typeface="ＭＳ Ｐゴシック" panose="020B0600070205080204" pitchFamily="50" charset="-128"/>
                      </a:rPr>
                      <m:t>𝑘</m:t>
                    </m:r>
                  </m:oMath>
                </a14:m>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3" name="テキスト ボックス 2">
                <a:extLst>
                  <a:ext uri="{FF2B5EF4-FFF2-40B4-BE49-F238E27FC236}">
                    <a16:creationId xmlns:a16="http://schemas.microsoft.com/office/drawing/2014/main" id="{6B9C32E5-ACEF-74BE-DB7E-6BD0002E7F11}"/>
                  </a:ext>
                </a:extLst>
              </p:cNvPr>
              <p:cNvSpPr txBox="1">
                <a:spLocks noRot="1" noChangeAspect="1" noMove="1" noResize="1" noEditPoints="1" noAdjustHandles="1" noChangeArrowheads="1" noChangeShapeType="1" noTextEdit="1"/>
              </p:cNvSpPr>
              <p:nvPr/>
            </p:nvSpPr>
            <p:spPr>
              <a:xfrm>
                <a:off x="80928" y="3632359"/>
                <a:ext cx="209712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15C2C2E-D576-AB37-1B58-2205EC241068}"/>
                  </a:ext>
                </a:extLst>
              </p:cNvPr>
              <p:cNvSpPr txBox="1"/>
              <p:nvPr/>
            </p:nvSpPr>
            <p:spPr>
              <a:xfrm>
                <a:off x="487369" y="4588163"/>
                <a:ext cx="7263334" cy="584775"/>
              </a:xfrm>
              <a:prstGeom prst="rect">
                <a:avLst/>
              </a:prstGeom>
              <a:noFill/>
            </p:spPr>
            <p:txBody>
              <a:bodyPr wrap="square">
                <a:spAutoFit/>
              </a:bodyPr>
              <a:lstStyle/>
              <a:p>
                <a:r>
                  <a:rPr lang="ja-JP" altLang="en-US" sz="3200" dirty="0">
                    <a:latin typeface="ＭＳ ゴシック" panose="020B0609070205080204" pitchFamily="49" charset="-128"/>
                    <a:ea typeface="ＭＳ ゴシック" panose="020B0609070205080204" pitchFamily="49" charset="-128"/>
                  </a:rPr>
                  <a:t>上位</a:t>
                </a:r>
                <a14:m>
                  <m:oMath xmlns:m="http://schemas.openxmlformats.org/officeDocument/2006/math">
                    <m:r>
                      <a:rPr lang="en-US" altLang="ja-JP" sz="3200" b="0" i="0" smtClean="0">
                        <a:latin typeface="Cambria Math" panose="02040503050406030204" pitchFamily="18" charset="0"/>
                        <a:ea typeface="ＭＳ ゴシック" panose="020B0609070205080204" pitchFamily="49" charset="-128"/>
                      </a:rPr>
                      <m:t> </m:t>
                    </m:r>
                    <m:r>
                      <a:rPr lang="en-US" altLang="ja-JP" sz="3200" b="0" i="1" smtClean="0">
                        <a:latin typeface="Cambria Math" panose="02040503050406030204" pitchFamily="18" charset="0"/>
                        <a:ea typeface="ＭＳ ゴシック" panose="020B0609070205080204" pitchFamily="49" charset="-128"/>
                      </a:rPr>
                      <m:t>𝑘</m:t>
                    </m:r>
                    <m:r>
                      <a:rPr lang="en-US" altLang="ja-JP" sz="3200" b="0" i="1" smtClean="0">
                        <a:latin typeface="Cambria Math" panose="02040503050406030204" pitchFamily="18" charset="0"/>
                        <a:ea typeface="ＭＳ ゴシック" panose="020B0609070205080204" pitchFamily="49" charset="-128"/>
                      </a:rPr>
                      <m:t> </m:t>
                    </m:r>
                    <m:r>
                      <a:rPr lang="ja-JP" altLang="en-US" sz="3200" i="1">
                        <a:latin typeface="Cambria Math" panose="02040503050406030204" pitchFamily="18" charset="0"/>
                        <a:ea typeface="ＭＳ ゴシック" panose="020B0609070205080204" pitchFamily="49" charset="-128"/>
                      </a:rPr>
                      <m:t>個</m:t>
                    </m:r>
                    <m:r>
                      <a:rPr lang="ja-JP" altLang="en-US" sz="3200" i="1" smtClean="0">
                        <a:latin typeface="Cambria Math" panose="02040503050406030204" pitchFamily="18" charset="0"/>
                        <a:ea typeface="ＭＳ ゴシック" panose="020B0609070205080204" pitchFamily="49" charset="-128"/>
                      </a:rPr>
                      <m:t>以内</m:t>
                    </m:r>
                  </m:oMath>
                </a14:m>
                <a:r>
                  <a:rPr lang="ja-JP" altLang="en-US" sz="3200" b="0" dirty="0">
                    <a:latin typeface="ＭＳ ゴシック" panose="020B0609070205080204" pitchFamily="49" charset="-128"/>
                    <a:ea typeface="ＭＳ ゴシック" panose="020B0609070205080204" pitchFamily="49" charset="-128"/>
                  </a:rPr>
                  <a:t>に正解が出力される割合</a:t>
                </a:r>
                <a:endParaRPr lang="en-US" altLang="ja-JP" sz="3200" b="0" dirty="0">
                  <a:latin typeface="ＭＳ ゴシック" panose="020B0609070205080204" pitchFamily="49" charset="-128"/>
                  <a:ea typeface="ＭＳ ゴシック" panose="020B0609070205080204" pitchFamily="49" charset="-128"/>
                </a:endParaRPr>
              </a:p>
            </p:txBody>
          </p:sp>
        </mc:Choice>
        <mc:Fallback xmlns="">
          <p:sp>
            <p:nvSpPr>
              <p:cNvPr id="8" name="テキスト ボックス 7">
                <a:extLst>
                  <a:ext uri="{FF2B5EF4-FFF2-40B4-BE49-F238E27FC236}">
                    <a16:creationId xmlns:a16="http://schemas.microsoft.com/office/drawing/2014/main" id="{115C2C2E-D576-AB37-1B58-2205EC241068}"/>
                  </a:ext>
                </a:extLst>
              </p:cNvPr>
              <p:cNvSpPr txBox="1">
                <a:spLocks noRot="1" noChangeAspect="1" noMove="1" noResize="1" noEditPoints="1" noAdjustHandles="1" noChangeArrowheads="1" noChangeShapeType="1" noTextEdit="1"/>
              </p:cNvSpPr>
              <p:nvPr/>
            </p:nvSpPr>
            <p:spPr>
              <a:xfrm>
                <a:off x="487369" y="4588163"/>
                <a:ext cx="7263334" cy="584775"/>
              </a:xfrm>
              <a:prstGeom prst="rect">
                <a:avLst/>
              </a:prstGeom>
              <a:blipFill>
                <a:blip r:embed="rId4"/>
                <a:stretch>
                  <a:fillRect l="-2183" t="-16667" r="-1092"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B5E98A6-AEE0-E0A6-835A-D0AF88DCF8A2}"/>
                  </a:ext>
                </a:extLst>
              </p:cNvPr>
              <p:cNvSpPr txBox="1"/>
              <p:nvPr/>
            </p:nvSpPr>
            <p:spPr>
              <a:xfrm>
                <a:off x="630489" y="5067329"/>
                <a:ext cx="4019346" cy="646331"/>
              </a:xfrm>
              <a:prstGeom prst="rect">
                <a:avLst/>
              </a:prstGeom>
              <a:noFill/>
            </p:spPr>
            <p:txBody>
              <a:bodyPr wrap="square">
                <a:spAutoFit/>
              </a:bodyPr>
              <a:lstStyle/>
              <a:p>
                <a:pPr marL="457200" indent="-457200">
                  <a:buFont typeface="Arial" panose="020B0604020202020204" pitchFamily="34" charset="0"/>
                  <a:buChar char="•"/>
                </a:pPr>
                <a14:m>
                  <m:oMath xmlns:m="http://schemas.openxmlformats.org/officeDocument/2006/math">
                    <m:r>
                      <a:rPr kumimoji="0"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ゴシック" panose="020B0609070205080204" pitchFamily="49" charset="-128"/>
                        <a:cs typeface="+mn-cs"/>
                      </a:rPr>
                      <m:t>𝑘</m:t>
                    </m:r>
                    <m:r>
                      <a:rPr kumimoji="0"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ゴシック" panose="020B0609070205080204" pitchFamily="49" charset="-128"/>
                        <a:cs typeface="+mn-cs"/>
                      </a:rPr>
                      <m:t>=1, 3, 10</m:t>
                    </m:r>
                  </m:oMath>
                </a14:m>
                <a:r>
                  <a:rPr lang="ja-JP" altLang="en-US" sz="3600" dirty="0">
                    <a:latin typeface="ＭＳ Ｐゴシック" panose="020B0600070205080204" pitchFamily="50" charset="-128"/>
                    <a:ea typeface="ＭＳ Ｐゴシック" panose="020B0600070205080204" pitchFamily="50" charset="-128"/>
                  </a:rPr>
                  <a:t> </a:t>
                </a:r>
                <a:r>
                  <a:rPr lang="ja-JP" altLang="en-US" sz="3200" dirty="0">
                    <a:latin typeface="ＭＳ Ｐゴシック" panose="020B0600070205080204" pitchFamily="50" charset="-128"/>
                    <a:ea typeface="ＭＳ Ｐゴシック" panose="020B0600070205080204" pitchFamily="50" charset="-128"/>
                  </a:rPr>
                  <a:t>で評価</a:t>
                </a:r>
                <a:endParaRPr lang="ja-JP" altLang="en-US" dirty="0"/>
              </a:p>
            </p:txBody>
          </p:sp>
        </mc:Choice>
        <mc:Fallback xmlns="">
          <p:sp>
            <p:nvSpPr>
              <p:cNvPr id="13" name="テキスト ボックス 12">
                <a:extLst>
                  <a:ext uri="{FF2B5EF4-FFF2-40B4-BE49-F238E27FC236}">
                    <a16:creationId xmlns:a16="http://schemas.microsoft.com/office/drawing/2014/main" id="{DB5E98A6-AEE0-E0A6-835A-D0AF88DCF8A2}"/>
                  </a:ext>
                </a:extLst>
              </p:cNvPr>
              <p:cNvSpPr txBox="1">
                <a:spLocks noRot="1" noChangeAspect="1" noMove="1" noResize="1" noEditPoints="1" noAdjustHandles="1" noChangeArrowheads="1" noChangeShapeType="1" noTextEdit="1"/>
              </p:cNvSpPr>
              <p:nvPr/>
            </p:nvSpPr>
            <p:spPr>
              <a:xfrm>
                <a:off x="630489" y="5067329"/>
                <a:ext cx="4019346" cy="646331"/>
              </a:xfrm>
              <a:prstGeom prst="rect">
                <a:avLst/>
              </a:prstGeom>
              <a:blipFill>
                <a:blip r:embed="rId5"/>
                <a:stretch>
                  <a:fillRect t="-5660" r="-1667" b="-27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2FB7278-70CF-492A-EA6F-9E9DF81E4DBD}"/>
                  </a:ext>
                </a:extLst>
              </p:cNvPr>
              <p:cNvSpPr txBox="1"/>
              <p:nvPr/>
            </p:nvSpPr>
            <p:spPr>
              <a:xfrm>
                <a:off x="80928" y="858143"/>
                <a:ext cx="6626588" cy="646331"/>
              </a:xfrm>
              <a:prstGeom prst="rect">
                <a:avLst/>
              </a:prstGeom>
              <a:noFill/>
            </p:spPr>
            <p:txBody>
              <a:bodyPr wrap="square" rtlCol="0">
                <a:spAutoFit/>
              </a:bodyPr>
              <a:lstStyle/>
              <a:p>
                <a:pPr marL="214313" indent="-214313">
                  <a:buFont typeface="Wingdings" panose="05000000000000000000" pitchFamily="2" charset="2"/>
                  <a:buChar char="Ø"/>
                </a:pPr>
                <a14:m>
                  <m:oMath xmlns:m="http://schemas.openxmlformats.org/officeDocument/2006/math">
                    <m:r>
                      <a:rPr kumimoji="1" lang="en-US" altLang="ja-JP" sz="3600" b="0" i="1"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b="0" i="0" smtClean="0">
                        <a:solidFill>
                          <a:prstClr val="black"/>
                        </a:solidFill>
                        <a:latin typeface="Cambria Math" panose="02040503050406030204" pitchFamily="18" charset="0"/>
                        <a:ea typeface="ＭＳ Ｐゴシック" panose="020B0600070205080204" pitchFamily="50" charset="-128"/>
                      </a:rPr>
                      <m:t>Mean</m:t>
                    </m:r>
                    <m:r>
                      <a:rPr kumimoji="1" lang="en-US" altLang="ja-JP" sz="36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b="0" i="0" smtClean="0">
                        <a:solidFill>
                          <a:prstClr val="black"/>
                        </a:solidFill>
                        <a:latin typeface="Cambria Math" panose="02040503050406030204" pitchFamily="18" charset="0"/>
                        <a:ea typeface="ＭＳ Ｐゴシック" panose="020B0600070205080204" pitchFamily="50" charset="-128"/>
                      </a:rPr>
                      <m:t>Reciprocal</m:t>
                    </m:r>
                    <m:r>
                      <a:rPr kumimoji="1" lang="en-US" altLang="ja-JP" sz="36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b="0" i="0" smtClean="0">
                        <a:solidFill>
                          <a:prstClr val="black"/>
                        </a:solidFill>
                        <a:latin typeface="Cambria Math" panose="02040503050406030204" pitchFamily="18" charset="0"/>
                        <a:ea typeface="ＭＳ Ｐゴシック" panose="020B0600070205080204" pitchFamily="50" charset="-128"/>
                      </a:rPr>
                      <m:t>Rank</m:t>
                    </m:r>
                  </m:oMath>
                </a14:m>
                <a:r>
                  <a:rPr kumimoji="1" lang="ja-JP" altLang="en-US" sz="3600" i="1"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a:t>
                </a:r>
                <a14:m>
                  <m:oMath xmlns:m="http://schemas.openxmlformats.org/officeDocument/2006/math">
                    <m:r>
                      <m:rPr>
                        <m:sty m:val="p"/>
                      </m:rPr>
                      <a:rPr kumimoji="1" lang="en-US" altLang="ja-JP" sz="3600" i="0">
                        <a:solidFill>
                          <a:prstClr val="black"/>
                        </a:solidFill>
                        <a:latin typeface="Cambria Math" panose="02040503050406030204" pitchFamily="18" charset="0"/>
                        <a:ea typeface="ＭＳ Ｐゴシック" panose="020B0600070205080204" pitchFamily="50" charset="-128"/>
                      </a:rPr>
                      <m:t>MRR</m:t>
                    </m:r>
                  </m:oMath>
                </a14:m>
                <a:r>
                  <a:rPr kumimoji="1" lang="en-US" altLang="ja-JP" sz="3600" dirty="0">
                    <a:solidFill>
                      <a:prstClr val="black"/>
                    </a:solidFill>
                    <a:latin typeface="ＭＳ Ｐゴシック" panose="020B0600070205080204" pitchFamily="50" charset="-128"/>
                    <a:ea typeface="ＭＳ Ｐゴシック" panose="020B0600070205080204" pitchFamily="50" charset="-128"/>
                  </a:rPr>
                  <a:t>)</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15" name="テキスト ボックス 14">
                <a:extLst>
                  <a:ext uri="{FF2B5EF4-FFF2-40B4-BE49-F238E27FC236}">
                    <a16:creationId xmlns:a16="http://schemas.microsoft.com/office/drawing/2014/main" id="{22FB7278-70CF-492A-EA6F-9E9DF81E4DBD}"/>
                  </a:ext>
                </a:extLst>
              </p:cNvPr>
              <p:cNvSpPr txBox="1">
                <a:spLocks noRot="1" noChangeAspect="1" noMove="1" noResize="1" noEditPoints="1" noAdjustHandles="1" noChangeArrowheads="1" noChangeShapeType="1" noTextEdit="1"/>
              </p:cNvSpPr>
              <p:nvPr/>
            </p:nvSpPr>
            <p:spPr>
              <a:xfrm>
                <a:off x="80928" y="858143"/>
                <a:ext cx="6626588" cy="646331"/>
              </a:xfrm>
              <a:prstGeom prst="rect">
                <a:avLst/>
              </a:prstGeom>
              <a:blipFill>
                <a:blip r:embed="rId6"/>
                <a:stretch>
                  <a:fillRect t="-17925"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A50C8E3-78AC-9C42-1EEF-0FDF2E646774}"/>
                  </a:ext>
                </a:extLst>
              </p:cNvPr>
              <p:cNvSpPr txBox="1"/>
              <p:nvPr/>
            </p:nvSpPr>
            <p:spPr>
              <a:xfrm>
                <a:off x="419663" y="1813947"/>
                <a:ext cx="3831722" cy="1508939"/>
              </a:xfrm>
              <a:prstGeom prst="rect">
                <a:avLst/>
              </a:prstGeom>
              <a:noFill/>
            </p:spPr>
            <p:txBody>
              <a:bodyPr wrap="square">
                <a:spAutoFit/>
              </a:bodyPr>
              <a:lstStyle/>
              <a:p>
                <a:pPr lvl="0">
                  <a:defRPr/>
                </a:pPr>
                <a14:m>
                  <m:oMathPara xmlns:m="http://schemas.openxmlformats.org/officeDocument/2006/math">
                    <m:oMathParaPr>
                      <m:jc m:val="centerGroup"/>
                    </m:oMathParaPr>
                    <m:oMath xmlns:m="http://schemas.openxmlformats.org/officeDocument/2006/math">
                      <m:r>
                        <m:rPr>
                          <m:sty m:val="p"/>
                        </m:rPr>
                        <a:rPr kumimoji="1" lang="en-US" altLang="ja-JP" sz="32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MRR</m:t>
                      </m:r>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m:t>
                      </m:r>
                      <m:f>
                        <m:fPr>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fPr>
                        <m:num>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1</m:t>
                          </m:r>
                        </m:num>
                        <m:den>
                          <m:d>
                            <m:dPr>
                              <m:begChr m:val="|"/>
                              <m:endChr m:val="|"/>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dPr>
                            <m:e>
                              <m:r>
                                <m:rPr>
                                  <m:sty m:val="p"/>
                                </m:rPr>
                                <a:rPr kumimoji="1" lang="en-US" altLang="ja-JP" sz="32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T</m:t>
                              </m:r>
                            </m:e>
                          </m:d>
                        </m:den>
                      </m:f>
                      <m:nary>
                        <m:naryPr>
                          <m:chr m:val="∑"/>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naryPr>
                        <m:sub>
                          <m:r>
                            <m:rPr>
                              <m:brk m:alnAt="23"/>
                            </m:r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𝑖</m:t>
                          </m:r>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=1</m:t>
                          </m:r>
                        </m:sub>
                        <m:sup>
                          <m:d>
                            <m:dPr>
                              <m:begChr m:val="|"/>
                              <m:endChr m:val="|"/>
                              <m:ctrlPr>
                                <a:rPr kumimoji="1" lang="en-US" altLang="ja-JP" sz="3200" i="1">
                                  <a:solidFill>
                                    <a:prstClr val="black"/>
                                  </a:solidFill>
                                  <a:latin typeface="Cambria Math" panose="02040503050406030204" pitchFamily="18" charset="0"/>
                                  <a:ea typeface="ＭＳ Ｐゴシック" panose="020B0600070205080204" pitchFamily="50" charset="-128"/>
                                </a:rPr>
                              </m:ctrlPr>
                            </m:dPr>
                            <m:e>
                              <m:r>
                                <m:rPr>
                                  <m:sty m:val="p"/>
                                </m:rPr>
                                <a:rPr kumimoji="1" lang="en-US" altLang="ja-JP" sz="3200" b="0" i="0" smtClean="0">
                                  <a:solidFill>
                                    <a:prstClr val="black"/>
                                  </a:solidFill>
                                  <a:latin typeface="Cambria Math" panose="02040503050406030204" pitchFamily="18" charset="0"/>
                                  <a:ea typeface="ＭＳ Ｐゴシック" panose="020B0600070205080204" pitchFamily="50" charset="-128"/>
                                </a:rPr>
                                <m:t>T</m:t>
                              </m:r>
                            </m:e>
                          </m:d>
                        </m:sup>
                        <m:e>
                          <m:f>
                            <m:fPr>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fPr>
                            <m:num>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1</m:t>
                              </m:r>
                            </m:num>
                            <m:den>
                              <m:sSub>
                                <m:sSubPr>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sSubPr>
                                <m:e>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𝑟</m:t>
                                  </m:r>
                                </m:e>
                                <m:sub>
                                  <m: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𝑖</m:t>
                                  </m:r>
                                </m:sub>
                              </m:sSub>
                            </m:den>
                          </m:f>
                        </m:e>
                      </m:nary>
                    </m:oMath>
                  </m:oMathPara>
                </a14:m>
                <a:endParaRPr kumimoji="1" lang="ja-JP" altLang="en-US" sz="3600" b="0" i="1"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mc:Choice>
        <mc:Fallback xmlns="">
          <p:sp>
            <p:nvSpPr>
              <p:cNvPr id="16" name="テキスト ボックス 15">
                <a:extLst>
                  <a:ext uri="{FF2B5EF4-FFF2-40B4-BE49-F238E27FC236}">
                    <a16:creationId xmlns:a16="http://schemas.microsoft.com/office/drawing/2014/main" id="{2A50C8E3-78AC-9C42-1EEF-0FDF2E646774}"/>
                  </a:ext>
                </a:extLst>
              </p:cNvPr>
              <p:cNvSpPr txBox="1">
                <a:spLocks noRot="1" noChangeAspect="1" noMove="1" noResize="1" noEditPoints="1" noAdjustHandles="1" noChangeArrowheads="1" noChangeShapeType="1" noTextEdit="1"/>
              </p:cNvSpPr>
              <p:nvPr/>
            </p:nvSpPr>
            <p:spPr>
              <a:xfrm>
                <a:off x="419663" y="1813947"/>
                <a:ext cx="3831722" cy="1508939"/>
              </a:xfrm>
              <a:prstGeom prst="rect">
                <a:avLst/>
              </a:prstGeom>
              <a:blipFill>
                <a:blip r:embed="rId7"/>
                <a:stretch>
                  <a:fillRect/>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6EC8118-41B2-C84B-B6C4-7E1334D9F2A6}"/>
              </a:ext>
            </a:extLst>
          </p:cNvPr>
          <p:cNvGrpSpPr/>
          <p:nvPr/>
        </p:nvGrpSpPr>
        <p:grpSpPr>
          <a:xfrm>
            <a:off x="4892617" y="2014418"/>
            <a:ext cx="4105334" cy="1538883"/>
            <a:chOff x="3869027" y="4558952"/>
            <a:chExt cx="4036782" cy="1538883"/>
          </a:xfrm>
        </p:grpSpPr>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9AB66DF-63F7-5901-497F-5246F62FF00A}"/>
                    </a:ext>
                  </a:extLst>
                </p:cNvPr>
                <p:cNvSpPr txBox="1"/>
                <p:nvPr/>
              </p:nvSpPr>
              <p:spPr>
                <a:xfrm>
                  <a:off x="3869027" y="4558952"/>
                  <a:ext cx="2166657" cy="523220"/>
                </a:xfrm>
                <a:prstGeom prst="rect">
                  <a:avLst/>
                </a:prstGeom>
                <a:noFill/>
              </p:spPr>
              <p:txBody>
                <a:bodyPr wrap="square">
                  <a:spAutoFit/>
                </a:bodyPr>
                <a:lstStyle/>
                <a:p>
                  <a14:m>
                    <m:oMath xmlns:m="http://schemas.openxmlformats.org/officeDocument/2006/math">
                      <m:d>
                        <m:dPr>
                          <m:begChr m:val="|"/>
                          <m:endChr m:val="|"/>
                          <m:ctrlPr>
                            <a:rPr kumimoji="1" lang="en-US" altLang="ja-JP" sz="2800" b="0" i="1"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dPr>
                        <m:e>
                          <m:r>
                            <m:rPr>
                              <m:sty m:val="p"/>
                            </m:rPr>
                            <a:rPr kumimoji="1" lang="en-US" altLang="ja-JP" sz="2800" b="0" i="0"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T</m:t>
                          </m:r>
                        </m:e>
                      </m:d>
                    </m:oMath>
                  </a14:m>
                  <a:r>
                    <a:rPr lang="ja-JP" altLang="en-US" sz="2800" dirty="0">
                      <a:latin typeface="ＭＳ Ｐゴシック" panose="020B0600070205080204" pitchFamily="50" charset="-128"/>
                      <a:ea typeface="ＭＳ Ｐゴシック" panose="020B0600070205080204" pitchFamily="50" charset="-128"/>
                    </a:rPr>
                    <a:t> </a:t>
                  </a:r>
                  <a:r>
                    <a:rPr lang="en-US" altLang="ja-JP" sz="2800" dirty="0">
                      <a:latin typeface="ＭＳ Ｐゴシック" panose="020B0600070205080204" pitchFamily="50" charset="-128"/>
                      <a:ea typeface="ＭＳ Ｐゴシック" panose="020B0600070205080204" pitchFamily="50" charset="-128"/>
                    </a:rPr>
                    <a:t>: triple </a:t>
                  </a:r>
                  <a:r>
                    <a:rPr lang="ja-JP" altLang="en-US" sz="2800" dirty="0">
                      <a:latin typeface="ＭＳ Ｐゴシック" panose="020B0600070205080204" pitchFamily="50" charset="-128"/>
                      <a:ea typeface="ＭＳ Ｐゴシック" panose="020B0600070205080204" pitchFamily="50" charset="-128"/>
                    </a:rPr>
                    <a:t>数</a:t>
                  </a:r>
                  <a:endParaRPr lang="en-US" altLang="ja-JP" sz="3600" dirty="0">
                    <a:latin typeface="ＭＳ Ｐゴシック" panose="020B0600070205080204" pitchFamily="50" charset="-128"/>
                    <a:ea typeface="ＭＳ Ｐゴシック" panose="020B0600070205080204" pitchFamily="50" charset="-128"/>
                  </a:endParaRPr>
                </a:p>
              </p:txBody>
            </p:sp>
          </mc:Choice>
          <mc:Fallback xmlns="">
            <p:sp>
              <p:nvSpPr>
                <p:cNvPr id="18" name="テキスト ボックス 17">
                  <a:extLst>
                    <a:ext uri="{FF2B5EF4-FFF2-40B4-BE49-F238E27FC236}">
                      <a16:creationId xmlns:a16="http://schemas.microsoft.com/office/drawing/2014/main" id="{99AB66DF-63F7-5901-497F-5246F62FF00A}"/>
                    </a:ext>
                  </a:extLst>
                </p:cNvPr>
                <p:cNvSpPr txBox="1">
                  <a:spLocks noRot="1" noChangeAspect="1" noMove="1" noResize="1" noEditPoints="1" noAdjustHandles="1" noChangeArrowheads="1" noChangeShapeType="1" noTextEdit="1"/>
                </p:cNvSpPr>
                <p:nvPr/>
              </p:nvSpPr>
              <p:spPr>
                <a:xfrm>
                  <a:off x="3869027" y="4558952"/>
                  <a:ext cx="2166657" cy="523220"/>
                </a:xfrm>
                <a:prstGeom prst="rect">
                  <a:avLst/>
                </a:prstGeom>
                <a:blipFill>
                  <a:blip r:embed="rId8"/>
                  <a:stretch>
                    <a:fillRect t="-15116" r="-2493" b="-290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D4F5D53-F45A-B215-4589-A628FE0E0D09}"/>
                    </a:ext>
                  </a:extLst>
                </p:cNvPr>
                <p:cNvSpPr txBox="1"/>
                <p:nvPr/>
              </p:nvSpPr>
              <p:spPr>
                <a:xfrm>
                  <a:off x="4029809" y="5143728"/>
                  <a:ext cx="3876000" cy="954107"/>
                </a:xfrm>
                <a:prstGeom prst="rect">
                  <a:avLst/>
                </a:prstGeom>
                <a:noFill/>
              </p:spPr>
              <p:txBody>
                <a:bodyPr wrap="square">
                  <a:spAutoFit/>
                </a:bodyPr>
                <a:lstStyle/>
                <a:p>
                  <a14:m>
                    <m:oMath xmlns:m="http://schemas.openxmlformats.org/officeDocument/2006/math">
                      <m:sSub>
                        <m:sSubPr>
                          <m:ctrlP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ctrlPr>
                        </m:sSubPr>
                        <m:e>
                          <m: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𝑟</m:t>
                          </m:r>
                        </m:e>
                        <m:sub>
                          <m: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𝑖</m:t>
                          </m:r>
                        </m:sub>
                      </m:sSub>
                    </m:oMath>
                  </a14:m>
                  <a:r>
                    <a:rPr lang="ja-JP" altLang="en-US" sz="1400" dirty="0"/>
                    <a:t>   </a:t>
                  </a:r>
                  <a:r>
                    <a:rPr lang="en-US" altLang="ja-JP" sz="2800" dirty="0">
                      <a:latin typeface="ＭＳ Ｐゴシック" panose="020B0600070205080204" pitchFamily="50" charset="-128"/>
                      <a:ea typeface="ＭＳ Ｐゴシック" panose="020B0600070205080204" pitchFamily="50" charset="-128"/>
                    </a:rPr>
                    <a:t>: </a:t>
                  </a:r>
                  <a14:m>
                    <m:oMath xmlns:m="http://schemas.openxmlformats.org/officeDocument/2006/math">
                      <m:sSub>
                        <m:sSubPr>
                          <m:ctrlPr>
                            <a:rPr lang="en-US" altLang="ja-JP" sz="2800" i="1" smtClean="0">
                              <a:latin typeface="Cambria Math" panose="02040503050406030204" pitchFamily="18" charset="0"/>
                              <a:ea typeface="ＭＳ Ｐゴシック" panose="020B0600070205080204" pitchFamily="50" charset="-128"/>
                            </a:rPr>
                          </m:ctrlPr>
                        </m:sSubPr>
                        <m:e>
                          <m:r>
                            <m:rPr>
                              <m:nor/>
                            </m:rPr>
                            <a:rPr lang="en-US" altLang="ja-JP" sz="2800" dirty="0">
                              <a:latin typeface="ＭＳ Ｐゴシック" panose="020B0600070205080204" pitchFamily="50" charset="-128"/>
                              <a:ea typeface="ＭＳ Ｐゴシック" panose="020B0600070205080204" pitchFamily="50" charset="-128"/>
                            </a:rPr>
                            <m:t>triple</m:t>
                          </m:r>
                        </m:e>
                        <m:sub>
                          <m:r>
                            <a:rPr lang="en-US" altLang="ja-JP" sz="2800" b="0" i="1" smtClean="0">
                              <a:latin typeface="Cambria Math" panose="02040503050406030204" pitchFamily="18" charset="0"/>
                              <a:ea typeface="ＭＳ Ｐゴシック" panose="020B0600070205080204" pitchFamily="50" charset="-128"/>
                            </a:rPr>
                            <m:t>𝑖</m:t>
                          </m:r>
                        </m:sub>
                      </m:sSub>
                    </m:oMath>
                  </a14:m>
                  <a:r>
                    <a:rPr lang="ja-JP" altLang="en-US" sz="2800" dirty="0">
                      <a:latin typeface="ＭＳ Ｐゴシック" panose="020B0600070205080204" pitchFamily="50" charset="-128"/>
                      <a:ea typeface="ＭＳ Ｐゴシック" panose="020B0600070205080204" pitchFamily="50" charset="-128"/>
                    </a:rPr>
                    <a:t> における</a:t>
                  </a:r>
                  <a:endParaRPr lang="en-US" altLang="ja-JP" sz="2800" dirty="0">
                    <a:latin typeface="ＭＳ Ｐゴシック" panose="020B0600070205080204" pitchFamily="50" charset="-128"/>
                    <a:ea typeface="ＭＳ Ｐゴシック" panose="020B0600070205080204" pitchFamily="50" charset="-128"/>
                  </a:endParaRPr>
                </a:p>
                <a:p>
                  <a:r>
                    <a:rPr lang="en-US" altLang="ja-JP" sz="2800" dirty="0">
                      <a:latin typeface="ＭＳ Ｐゴシック" panose="020B0600070205080204" pitchFamily="50" charset="-128"/>
                      <a:ea typeface="ＭＳ Ｐゴシック" panose="020B0600070205080204" pitchFamily="50" charset="-128"/>
                    </a:rPr>
                    <a:t>	 </a:t>
                  </a:r>
                  <a:r>
                    <a:rPr lang="ja-JP" altLang="en-US" sz="2800" dirty="0">
                      <a:latin typeface="ＭＳ Ｐゴシック" panose="020B0600070205080204" pitchFamily="50" charset="-128"/>
                      <a:ea typeface="ＭＳ Ｐゴシック" panose="020B0600070205080204" pitchFamily="50" charset="-128"/>
                    </a:rPr>
                    <a:t>正解 </a:t>
                  </a:r>
                  <a:r>
                    <a:rPr lang="en-US" altLang="ja-JP" sz="2800" dirty="0">
                      <a:latin typeface="ＭＳ Ｐゴシック" panose="020B0600070205080204" pitchFamily="50" charset="-128"/>
                      <a:ea typeface="ＭＳ Ｐゴシック" panose="020B0600070205080204" pitchFamily="50" charset="-128"/>
                    </a:rPr>
                    <a:t>tail </a:t>
                  </a:r>
                  <a:r>
                    <a:rPr lang="ja-JP" altLang="en-US" sz="2800" dirty="0">
                      <a:latin typeface="ＭＳ Ｐゴシック" panose="020B0600070205080204" pitchFamily="50" charset="-128"/>
                      <a:ea typeface="ＭＳ Ｐゴシック" panose="020B0600070205080204" pitchFamily="50" charset="-128"/>
                    </a:rPr>
                    <a:t>のランク</a:t>
                  </a:r>
                  <a:endParaRPr lang="ja-JP" altLang="en-US" dirty="0">
                    <a:latin typeface="ＭＳ Ｐゴシック" panose="020B0600070205080204" pitchFamily="50" charset="-128"/>
                    <a:ea typeface="ＭＳ Ｐゴシック" panose="020B0600070205080204" pitchFamily="50" charset="-128"/>
                  </a:endParaRPr>
                </a:p>
              </p:txBody>
            </p:sp>
          </mc:Choice>
          <mc:Fallback xmlns="">
            <p:sp>
              <p:nvSpPr>
                <p:cNvPr id="19" name="テキスト ボックス 18">
                  <a:extLst>
                    <a:ext uri="{FF2B5EF4-FFF2-40B4-BE49-F238E27FC236}">
                      <a16:creationId xmlns:a16="http://schemas.microsoft.com/office/drawing/2014/main" id="{8D4F5D53-F45A-B215-4589-A628FE0E0D09}"/>
                    </a:ext>
                  </a:extLst>
                </p:cNvPr>
                <p:cNvSpPr txBox="1">
                  <a:spLocks noRot="1" noChangeAspect="1" noMove="1" noResize="1" noEditPoints="1" noAdjustHandles="1" noChangeArrowheads="1" noChangeShapeType="1" noTextEdit="1"/>
                </p:cNvSpPr>
                <p:nvPr/>
              </p:nvSpPr>
              <p:spPr>
                <a:xfrm>
                  <a:off x="4029809" y="5143728"/>
                  <a:ext cx="3876000" cy="954107"/>
                </a:xfrm>
                <a:prstGeom prst="rect">
                  <a:avLst/>
                </a:prstGeom>
                <a:blipFill>
                  <a:blip r:embed="rId9"/>
                  <a:stretch>
                    <a:fillRect t="-7643" b="-1656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566483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960126"/>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b="1" dirty="0">
                <a:solidFill>
                  <a:prstClr val="black"/>
                </a:solidFill>
                <a:latin typeface="ＭＳ Ｐゴシック" panose="020B0600070205080204" pitchFamily="50" charset="-128"/>
                <a:ea typeface="ＭＳ Ｐゴシック" panose="020B0600070205080204" pitchFamily="50" charset="-128"/>
              </a:rPr>
              <a:t>はじめに</a:t>
            </a:r>
            <a:endParaRPr kumimoji="1" lang="en-US" altLang="ja-JP" sz="3600" b="1"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要素技術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提案手法</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実験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実験結果</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2</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4205727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80928" y="68956"/>
            <a:ext cx="419893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評価指標</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29</a:t>
            </a:fld>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15C2C2E-D576-AB37-1B58-2205EC241068}"/>
                  </a:ext>
                </a:extLst>
              </p:cNvPr>
              <p:cNvSpPr txBox="1"/>
              <p:nvPr/>
            </p:nvSpPr>
            <p:spPr>
              <a:xfrm>
                <a:off x="80928" y="852333"/>
                <a:ext cx="5399122" cy="2221762"/>
              </a:xfrm>
              <a:prstGeom prst="rect">
                <a:avLst/>
              </a:prstGeom>
              <a:noFill/>
            </p:spPr>
            <p:txBody>
              <a:bodyPr wrap="square">
                <a:spAutoFit/>
              </a:bodyPr>
              <a:lstStyle/>
              <a:p>
                <a:pPr marL="457200" indent="-457200">
                  <a:lnSpc>
                    <a:spcPct val="150000"/>
                  </a:lnSpc>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rPr>
                  <a:t>テスト </a:t>
                </a:r>
                <a:r>
                  <a:rPr lang="en-US" altLang="ja-JP" sz="2400" dirty="0">
                    <a:latin typeface="ＭＳ Ｐゴシック" panose="020B0600070205080204" pitchFamily="50" charset="-128"/>
                    <a:ea typeface="ＭＳ Ｐゴシック" panose="020B0600070205080204" pitchFamily="50" charset="-128"/>
                  </a:rPr>
                  <a:t>triple </a:t>
                </a:r>
                <a:r>
                  <a:rPr lang="ja-JP" altLang="en-US" sz="2400" dirty="0">
                    <a:latin typeface="ＭＳ Ｐゴシック" panose="020B0600070205080204" pitchFamily="50" charset="-128"/>
                    <a:ea typeface="ＭＳ Ｐゴシック" panose="020B0600070205080204" pitchFamily="50" charset="-128"/>
                  </a:rPr>
                  <a:t>の </a:t>
                </a:r>
                <a:r>
                  <a:rPr lang="en-US" altLang="ja-JP" sz="2400" dirty="0">
                    <a:latin typeface="ＭＳ Ｐゴシック" panose="020B0600070205080204" pitchFamily="50" charset="-128"/>
                    <a:ea typeface="ＭＳ Ｐゴシック" panose="020B0600070205080204" pitchFamily="50" charset="-128"/>
                  </a:rPr>
                  <a:t>tail </a:t>
                </a:r>
                <a:r>
                  <a:rPr lang="ja-JP" altLang="en-US" sz="2400" dirty="0">
                    <a:latin typeface="ＭＳ Ｐゴシック" panose="020B0600070205080204" pitchFamily="50" charset="-128"/>
                    <a:ea typeface="ＭＳ Ｐゴシック" panose="020B0600070205080204" pitchFamily="50" charset="-128"/>
                  </a:rPr>
                  <a:t>は </a:t>
                </a:r>
                <a:r>
                  <a:rPr lang="en-US" altLang="ja-JP" sz="24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𝑘</m:t>
                    </m:r>
                  </m:oMath>
                </a14:m>
                <a:endParaRPr lang="en-US" altLang="ja-JP" sz="2400" dirty="0">
                  <a:latin typeface="ＭＳ ゴシック" panose="020B0609070205080204" pitchFamily="49" charset="-128"/>
                  <a:ea typeface="ＭＳ ゴシック" panose="020B0609070205080204" pitchFamily="49" charset="-128"/>
                </a:endParaRPr>
              </a:p>
              <a:p>
                <a:pPr marL="457200" indent="-457200">
                  <a:lnSpc>
                    <a:spcPct val="150000"/>
                  </a:lnSpc>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rPr>
                  <a:t>テスト </a:t>
                </a:r>
                <a:r>
                  <a:rPr lang="en-US" altLang="ja-JP" sz="2400" dirty="0">
                    <a:latin typeface="ＭＳ Ｐゴシック" panose="020B0600070205080204" pitchFamily="50" charset="-128"/>
                    <a:ea typeface="ＭＳ Ｐゴシック" panose="020B0600070205080204" pitchFamily="50" charset="-128"/>
                  </a:rPr>
                  <a:t>triple</a:t>
                </a:r>
                <a:r>
                  <a:rPr lang="en-US" altLang="ja-JP" sz="2400" dirty="0">
                    <a:latin typeface="ＭＳ ゴシック" panose="020B0609070205080204" pitchFamily="49" charset="-128"/>
                    <a:ea typeface="ＭＳ ゴシック" panose="020B0609070205080204" pitchFamily="49" charset="-128"/>
                  </a:rPr>
                  <a:t> </a:t>
                </a:r>
                <a:r>
                  <a:rPr lang="ja-JP" altLang="en-US" sz="2400" dirty="0">
                    <a:latin typeface="ＭＳ ゴシック" panose="020B0609070205080204" pitchFamily="49" charset="-128"/>
                    <a:ea typeface="ＭＳ ゴシック" panose="020B0609070205080204" pitchFamily="49" charset="-128"/>
                  </a:rPr>
                  <a:t>と同じ </a:t>
                </a:r>
                <a:r>
                  <a:rPr lang="en-US" altLang="ja-JP" sz="2400" dirty="0">
                    <a:latin typeface="ＭＳ ゴシック" panose="020B0609070205080204" pitchFamily="49" charset="-128"/>
                    <a:ea typeface="ＭＳ ゴシック" panose="020B0609070205080204" pitchFamily="49" charset="-128"/>
                  </a:rPr>
                  <a:t>head, relation </a:t>
                </a:r>
                <a:r>
                  <a:rPr lang="ja-JP" altLang="en-US" sz="2400" dirty="0">
                    <a:latin typeface="ＭＳ ゴシック" panose="020B0609070205080204" pitchFamily="49" charset="-128"/>
                    <a:ea typeface="ＭＳ ゴシック" panose="020B0609070205080204" pitchFamily="49" charset="-128"/>
                  </a:rPr>
                  <a:t>をもち</a:t>
                </a:r>
                <a:r>
                  <a:rPr lang="en-US" altLang="ja-JP" sz="2400" dirty="0">
                    <a:latin typeface="ＭＳ ゴシック" panose="020B0609070205080204" pitchFamily="49" charset="-128"/>
                    <a:ea typeface="ＭＳ ゴシック" panose="020B0609070205080204" pitchFamily="49" charset="-128"/>
                  </a:rPr>
                  <a:t>, </a:t>
                </a:r>
                <a:r>
                  <a:rPr lang="en-US" altLang="ja-JP" sz="2400" dirty="0">
                    <a:latin typeface="ＭＳ Ｐゴシック" panose="020B0600070205080204" pitchFamily="50" charset="-128"/>
                    <a:ea typeface="ＭＳ Ｐゴシック" panose="020B0600070205080204" pitchFamily="50" charset="-128"/>
                  </a:rPr>
                  <a:t>predict 2, predict 4</a:t>
                </a:r>
                <a:r>
                  <a:rPr lang="ja-JP" altLang="en-US" sz="2400" dirty="0">
                    <a:latin typeface="ＭＳ Ｐゴシック" panose="020B0600070205080204" pitchFamily="50" charset="-128"/>
                    <a:ea typeface="ＭＳ Ｐゴシック" panose="020B0600070205080204" pitchFamily="50" charset="-128"/>
                  </a:rPr>
                  <a:t> を</a:t>
                </a:r>
                <a:r>
                  <a:rPr lang="en-US" altLang="ja-JP" sz="2400" dirty="0">
                    <a:latin typeface="ＭＳ Ｐゴシック" panose="020B0600070205080204" pitchFamily="50" charset="-128"/>
                    <a:ea typeface="ＭＳ Ｐゴシック" panose="020B0600070205080204" pitchFamily="50" charset="-128"/>
                  </a:rPr>
                  <a:t> tail </a:t>
                </a:r>
                <a:r>
                  <a:rPr lang="ja-JP" altLang="en-US" sz="2400" dirty="0">
                    <a:latin typeface="ＭＳ Ｐゴシック" panose="020B0600070205080204" pitchFamily="50" charset="-128"/>
                    <a:ea typeface="ＭＳ Ｐゴシック" panose="020B0600070205080204" pitchFamily="50" charset="-128"/>
                  </a:rPr>
                  <a:t>とする </a:t>
                </a:r>
                <a:r>
                  <a:rPr lang="en-US" altLang="ja-JP" sz="2400" dirty="0">
                    <a:latin typeface="ＭＳ Ｐゴシック" panose="020B0600070205080204" pitchFamily="50" charset="-128"/>
                    <a:ea typeface="ＭＳ Ｐゴシック" panose="020B0600070205080204" pitchFamily="50" charset="-128"/>
                  </a:rPr>
                  <a:t>triple </a:t>
                </a:r>
                <a:r>
                  <a:rPr lang="ja-JP" altLang="en-US" sz="2400" dirty="0">
                    <a:latin typeface="ＭＳ Ｐゴシック" panose="020B0600070205080204" pitchFamily="50" charset="-128"/>
                    <a:ea typeface="ＭＳ Ｐゴシック" panose="020B0600070205080204" pitchFamily="50" charset="-128"/>
                  </a:rPr>
                  <a:t>が存在</a:t>
                </a:r>
                <a:endParaRPr lang="en-US" altLang="ja-JP" sz="2400" dirty="0">
                  <a:latin typeface="ＭＳ Ｐゴシック" panose="020B0600070205080204" pitchFamily="50" charset="-128"/>
                  <a:ea typeface="ＭＳ Ｐゴシック" panose="020B0600070205080204" pitchFamily="50" charset="-128"/>
                </a:endParaRPr>
              </a:p>
            </p:txBody>
          </p:sp>
        </mc:Choice>
        <mc:Fallback xmlns="">
          <p:sp>
            <p:nvSpPr>
              <p:cNvPr id="8" name="テキスト ボックス 7">
                <a:extLst>
                  <a:ext uri="{FF2B5EF4-FFF2-40B4-BE49-F238E27FC236}">
                    <a16:creationId xmlns:a16="http://schemas.microsoft.com/office/drawing/2014/main" id="{115C2C2E-D576-AB37-1B58-2205EC241068}"/>
                  </a:ext>
                </a:extLst>
              </p:cNvPr>
              <p:cNvSpPr txBox="1">
                <a:spLocks noRot="1" noChangeAspect="1" noMove="1" noResize="1" noEditPoints="1" noAdjustHandles="1" noChangeArrowheads="1" noChangeShapeType="1" noTextEdit="1"/>
              </p:cNvSpPr>
              <p:nvPr/>
            </p:nvSpPr>
            <p:spPr>
              <a:xfrm>
                <a:off x="80928" y="852333"/>
                <a:ext cx="5399122" cy="2221762"/>
              </a:xfrm>
              <a:prstGeom prst="rect">
                <a:avLst/>
              </a:prstGeom>
              <a:blipFill>
                <a:blip r:embed="rId3"/>
                <a:stretch>
                  <a:fillRect l="-1467" b="-54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 1">
                <a:extLst>
                  <a:ext uri="{FF2B5EF4-FFF2-40B4-BE49-F238E27FC236}">
                    <a16:creationId xmlns:a16="http://schemas.microsoft.com/office/drawing/2014/main" id="{D0C1CFEE-47A2-E926-37EE-3B2C008E2857}"/>
                  </a:ext>
                </a:extLst>
              </p:cNvPr>
              <p:cNvGraphicFramePr>
                <a:graphicFrameLocks noGrp="1"/>
              </p:cNvGraphicFramePr>
              <p:nvPr/>
            </p:nvGraphicFramePr>
            <p:xfrm>
              <a:off x="5409175" y="858143"/>
              <a:ext cx="3460750" cy="5047353"/>
            </p:xfrm>
            <a:graphic>
              <a:graphicData uri="http://schemas.openxmlformats.org/drawingml/2006/table">
                <a:tbl>
                  <a:tblPr firstRow="1" bandRow="1">
                    <a:tableStyleId>{5C22544A-7EE6-4342-B048-85BDC9FD1C3A}</a:tableStyleId>
                  </a:tblPr>
                  <a:tblGrid>
                    <a:gridCol w="1181243">
                      <a:extLst>
                        <a:ext uri="{9D8B030D-6E8A-4147-A177-3AD203B41FA5}">
                          <a16:colId xmlns:a16="http://schemas.microsoft.com/office/drawing/2014/main" val="1703722405"/>
                        </a:ext>
                      </a:extLst>
                    </a:gridCol>
                    <a:gridCol w="2279507">
                      <a:extLst>
                        <a:ext uri="{9D8B030D-6E8A-4147-A177-3AD203B41FA5}">
                          <a16:colId xmlns:a16="http://schemas.microsoft.com/office/drawing/2014/main" val="1132861584"/>
                        </a:ext>
                      </a:extLst>
                    </a:gridCol>
                  </a:tblGrid>
                  <a:tr h="560817">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3</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31741136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118070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𝑘</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𝑘</m:t>
                              </m:r>
                            </m:oMath>
                          </a14:m>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a:t>
                          </a:r>
                          <a:r>
                            <a:rPr kumimoji="1" lang="ja-JP" altLang="en-US" sz="2000" dirty="0">
                              <a:latin typeface="ＭＳ Ｐゴシック" panose="020B0600070205080204" pitchFamily="50" charset="-128"/>
                              <a:ea typeface="ＭＳ Ｐゴシック" panose="020B0600070205080204" pitchFamily="50" charset="-128"/>
                            </a:rPr>
                            <a:t>正解</a:t>
                          </a:r>
                          <a:r>
                            <a:rPr kumimoji="1" lang="en-US" altLang="ja-JP" sz="2000" dirty="0">
                              <a:latin typeface="ＭＳ Ｐゴシック" panose="020B0600070205080204" pitchFamily="50" charset="-128"/>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900973646"/>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26224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𝑛</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𝑛</m:t>
                              </m:r>
                            </m:oMath>
                          </a14:m>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Choice>
        <mc:Fallback xmlns="">
          <p:graphicFrame>
            <p:nvGraphicFramePr>
              <p:cNvPr id="2" name="表 1">
                <a:extLst>
                  <a:ext uri="{FF2B5EF4-FFF2-40B4-BE49-F238E27FC236}">
                    <a16:creationId xmlns:a16="http://schemas.microsoft.com/office/drawing/2014/main" id="{D0C1CFEE-47A2-E926-37EE-3B2C008E2857}"/>
                  </a:ext>
                </a:extLst>
              </p:cNvPr>
              <p:cNvGraphicFramePr>
                <a:graphicFrameLocks noGrp="1"/>
              </p:cNvGraphicFramePr>
              <p:nvPr>
                <p:extLst>
                  <p:ext uri="{D42A27DB-BD31-4B8C-83A1-F6EECF244321}">
                    <p14:modId xmlns:p14="http://schemas.microsoft.com/office/powerpoint/2010/main" val="3943230485"/>
                  </p:ext>
                </p:extLst>
              </p:nvPr>
            </p:nvGraphicFramePr>
            <p:xfrm>
              <a:off x="5409175" y="858143"/>
              <a:ext cx="3460750" cy="5047353"/>
            </p:xfrm>
            <a:graphic>
              <a:graphicData uri="http://schemas.openxmlformats.org/drawingml/2006/table">
                <a:tbl>
                  <a:tblPr firstRow="1" bandRow="1">
                    <a:tableStyleId>{5C22544A-7EE6-4342-B048-85BDC9FD1C3A}</a:tableStyleId>
                  </a:tblPr>
                  <a:tblGrid>
                    <a:gridCol w="1181243">
                      <a:extLst>
                        <a:ext uri="{9D8B030D-6E8A-4147-A177-3AD203B41FA5}">
                          <a16:colId xmlns:a16="http://schemas.microsoft.com/office/drawing/2014/main" val="1703722405"/>
                        </a:ext>
                      </a:extLst>
                    </a:gridCol>
                    <a:gridCol w="2279507">
                      <a:extLst>
                        <a:ext uri="{9D8B030D-6E8A-4147-A177-3AD203B41FA5}">
                          <a16:colId xmlns:a16="http://schemas.microsoft.com/office/drawing/2014/main" val="1132861584"/>
                        </a:ext>
                      </a:extLst>
                    </a:gridCol>
                  </a:tblGrid>
                  <a:tr h="560817">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3</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31741136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1546" t="-504348" r="-196392" b="-3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52533" t="-504348" r="-1600" b="-306522"/>
                          </a:stretch>
                        </a:blipFill>
                      </a:tcPr>
                    </a:tc>
                    <a:extLst>
                      <a:ext uri="{0D108BD9-81ED-4DB2-BD59-A6C34878D82A}">
                        <a16:rowId xmlns:a16="http://schemas.microsoft.com/office/drawing/2014/main" val="373118070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1546" t="-604348" r="-196392" b="-2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52533" t="-604348" r="-1600" b="-206522"/>
                          </a:stretch>
                        </a:blipFill>
                      </a:tcPr>
                    </a:tc>
                    <a:extLst>
                      <a:ext uri="{0D108BD9-81ED-4DB2-BD59-A6C34878D82A}">
                        <a16:rowId xmlns:a16="http://schemas.microsoft.com/office/drawing/2014/main" val="3900973646"/>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1546" t="-704348" r="-196392" b="-1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52533" t="-704348" r="-1600" b="-106522"/>
                          </a:stretch>
                        </a:blipFill>
                      </a:tcPr>
                    </a:tc>
                    <a:extLst>
                      <a:ext uri="{0D108BD9-81ED-4DB2-BD59-A6C34878D82A}">
                        <a16:rowId xmlns:a16="http://schemas.microsoft.com/office/drawing/2014/main" val="1471262245"/>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4"/>
                          <a:stretch>
                            <a:fillRect l="-1546" t="-804348" r="-196392" b="-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4"/>
                          <a:stretch>
                            <a:fillRect l="-52533" t="-804348" r="-1600" b="-6522"/>
                          </a:stretch>
                        </a:blipFill>
                      </a:tcPr>
                    </a:tc>
                    <a:extLst>
                      <a:ext uri="{0D108BD9-81ED-4DB2-BD59-A6C34878D82A}">
                        <a16:rowId xmlns:a16="http://schemas.microsoft.com/office/drawing/2014/main" val="1620408862"/>
                      </a:ext>
                    </a:extLst>
                  </a:tr>
                </a:tbl>
              </a:graphicData>
            </a:graphic>
          </p:graphicFrame>
        </mc:Fallback>
      </mc:AlternateContent>
      <p:grpSp>
        <p:nvGrpSpPr>
          <p:cNvPr id="51" name="グループ化 50">
            <a:extLst>
              <a:ext uri="{FF2B5EF4-FFF2-40B4-BE49-F238E27FC236}">
                <a16:creationId xmlns:a16="http://schemas.microsoft.com/office/drawing/2014/main" id="{A274400F-BDE5-4E80-BB36-BC24A4625B6C}"/>
              </a:ext>
            </a:extLst>
          </p:cNvPr>
          <p:cNvGrpSpPr/>
          <p:nvPr/>
        </p:nvGrpSpPr>
        <p:grpSpPr>
          <a:xfrm>
            <a:off x="707620" y="3231265"/>
            <a:ext cx="4074864" cy="1120064"/>
            <a:chOff x="1144005" y="2941980"/>
            <a:chExt cx="4191965" cy="1143633"/>
          </a:xfrm>
        </p:grpSpPr>
        <p:grpSp>
          <p:nvGrpSpPr>
            <p:cNvPr id="37" name="グループ化 36">
              <a:extLst>
                <a:ext uri="{FF2B5EF4-FFF2-40B4-BE49-F238E27FC236}">
                  <a16:creationId xmlns:a16="http://schemas.microsoft.com/office/drawing/2014/main" id="{EEE45E19-7E1D-9137-4E22-67E0D76826A5}"/>
                </a:ext>
              </a:extLst>
            </p:cNvPr>
            <p:cNvGrpSpPr/>
            <p:nvPr/>
          </p:nvGrpSpPr>
          <p:grpSpPr>
            <a:xfrm>
              <a:off x="1144005" y="3306925"/>
              <a:ext cx="2868170" cy="637696"/>
              <a:chOff x="2121095" y="3223731"/>
              <a:chExt cx="2868170" cy="637696"/>
            </a:xfrm>
          </p:grpSpPr>
          <p:sp>
            <p:nvSpPr>
              <p:cNvPr id="28" name="楕円 27">
                <a:extLst>
                  <a:ext uri="{FF2B5EF4-FFF2-40B4-BE49-F238E27FC236}">
                    <a16:creationId xmlns:a16="http://schemas.microsoft.com/office/drawing/2014/main" id="{F8159463-0E86-857E-49A6-63D65F5B58C3}"/>
                  </a:ext>
                </a:extLst>
              </p:cNvPr>
              <p:cNvSpPr/>
              <p:nvPr/>
            </p:nvSpPr>
            <p:spPr>
              <a:xfrm>
                <a:off x="4251356" y="3399762"/>
                <a:ext cx="737909"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nvGrpSpPr>
              <p:cNvPr id="14" name="グループ化 13">
                <a:extLst>
                  <a:ext uri="{FF2B5EF4-FFF2-40B4-BE49-F238E27FC236}">
                    <a16:creationId xmlns:a16="http://schemas.microsoft.com/office/drawing/2014/main" id="{0E5782D5-D8C5-57A7-5188-BB633617A0CA}"/>
                  </a:ext>
                </a:extLst>
              </p:cNvPr>
              <p:cNvGrpSpPr/>
              <p:nvPr/>
            </p:nvGrpSpPr>
            <p:grpSpPr>
              <a:xfrm>
                <a:off x="2121095" y="3223731"/>
                <a:ext cx="2755259" cy="559903"/>
                <a:chOff x="2139199" y="3251129"/>
                <a:chExt cx="2755259" cy="559903"/>
              </a:xfrm>
            </p:grpSpPr>
            <p:sp>
              <p:nvSpPr>
                <p:cNvPr id="10" name="楕円 9">
                  <a:extLst>
                    <a:ext uri="{FF2B5EF4-FFF2-40B4-BE49-F238E27FC236}">
                      <a16:creationId xmlns:a16="http://schemas.microsoft.com/office/drawing/2014/main" id="{E9F10AAA-3B5C-6706-6824-9459E9EE3840}"/>
                    </a:ext>
                  </a:extLst>
                </p:cNvPr>
                <p:cNvSpPr/>
                <p:nvPr/>
              </p:nvSpPr>
              <p:spPr>
                <a:xfrm>
                  <a:off x="2139199" y="3251129"/>
                  <a:ext cx="735595"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11F02275-C661-06DA-8341-8A917091A249}"/>
                    </a:ext>
                  </a:extLst>
                </p:cNvPr>
                <p:cNvSpPr/>
                <p:nvPr/>
              </p:nvSpPr>
              <p:spPr>
                <a:xfrm>
                  <a:off x="4158863" y="3349367"/>
                  <a:ext cx="735595"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7" name="楕円 26">
                <a:extLst>
                  <a:ext uri="{FF2B5EF4-FFF2-40B4-BE49-F238E27FC236}">
                    <a16:creationId xmlns:a16="http://schemas.microsoft.com/office/drawing/2014/main" id="{209367C9-E604-0982-4D8B-FB2C5A21AF78}"/>
                  </a:ext>
                </a:extLst>
              </p:cNvPr>
              <p:cNvSpPr/>
              <p:nvPr/>
            </p:nvSpPr>
            <p:spPr>
              <a:xfrm>
                <a:off x="4027848" y="3223731"/>
                <a:ext cx="735595"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30" name="直線コネクタ 29">
                <a:extLst>
                  <a:ext uri="{FF2B5EF4-FFF2-40B4-BE49-F238E27FC236}">
                    <a16:creationId xmlns:a16="http://schemas.microsoft.com/office/drawing/2014/main" id="{13D2064B-5CF6-65F7-D70B-24C01F5446F2}"/>
                  </a:ext>
                </a:extLst>
              </p:cNvPr>
              <p:cNvCxnSpPr>
                <a:cxnSpLocks/>
                <a:stCxn id="10" idx="6"/>
                <a:endCxn id="27" idx="2"/>
              </p:cNvCxnSpPr>
              <p:nvPr/>
            </p:nvCxnSpPr>
            <p:spPr>
              <a:xfrm>
                <a:off x="2856690" y="3454564"/>
                <a:ext cx="1171158" cy="0"/>
              </a:xfrm>
              <a:prstGeom prst="line">
                <a:avLst/>
              </a:prstGeom>
            </p:spPr>
            <p:style>
              <a:lnRef idx="1">
                <a:schemeClr val="dk1"/>
              </a:lnRef>
              <a:fillRef idx="0">
                <a:schemeClr val="dk1"/>
              </a:fillRef>
              <a:effectRef idx="0">
                <a:schemeClr val="dk1"/>
              </a:effectRef>
              <a:fontRef idx="minor">
                <a:schemeClr val="tx1"/>
              </a:fontRef>
            </p:style>
          </p:cxnSp>
        </p:grpSp>
        <p:sp>
          <p:nvSpPr>
            <p:cNvPr id="44" name="テキスト ボックス 43">
              <a:extLst>
                <a:ext uri="{FF2B5EF4-FFF2-40B4-BE49-F238E27FC236}">
                  <a16:creationId xmlns:a16="http://schemas.microsoft.com/office/drawing/2014/main" id="{6C395B88-0604-125F-CC4D-8634DD6D8CAE}"/>
                </a:ext>
              </a:extLst>
            </p:cNvPr>
            <p:cNvSpPr txBox="1"/>
            <p:nvPr/>
          </p:nvSpPr>
          <p:spPr>
            <a:xfrm>
              <a:off x="3998757" y="3331418"/>
              <a:ext cx="1085103" cy="369332"/>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predict 2</a:t>
              </a:r>
              <a:endParaRPr lang="ja-JP" altLang="en-US" dirty="0"/>
            </a:p>
          </p:txBody>
        </p:sp>
        <p:sp>
          <p:nvSpPr>
            <p:cNvPr id="45" name="テキスト ボックス 44">
              <a:extLst>
                <a:ext uri="{FF2B5EF4-FFF2-40B4-BE49-F238E27FC236}">
                  <a16:creationId xmlns:a16="http://schemas.microsoft.com/office/drawing/2014/main" id="{FE2E7924-857E-56F1-06B4-BF06A0F2BF0A}"/>
                </a:ext>
              </a:extLst>
            </p:cNvPr>
            <p:cNvSpPr txBox="1"/>
            <p:nvPr/>
          </p:nvSpPr>
          <p:spPr>
            <a:xfrm>
              <a:off x="4250867" y="3716281"/>
              <a:ext cx="1085103" cy="369332"/>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predict 4</a:t>
              </a:r>
              <a:endParaRPr lang="ja-JP" altLang="en-US"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385272E-5295-3D36-B578-219DB018B04D}"/>
                    </a:ext>
                  </a:extLst>
                </p:cNvPr>
                <p:cNvSpPr txBox="1"/>
                <p:nvPr/>
              </p:nvSpPr>
              <p:spPr>
                <a:xfrm>
                  <a:off x="3731137" y="2941980"/>
                  <a:ext cx="1200493" cy="369332"/>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1800" b="0" i="1" smtClean="0">
                          <a:latin typeface="Cambria Math" panose="02040503050406030204" pitchFamily="18" charset="0"/>
                          <a:ea typeface="Cambria Math" panose="02040503050406030204" pitchFamily="18" charset="0"/>
                        </a:rPr>
                        <m:t> </m:t>
                      </m:r>
                      <m:r>
                        <a:rPr kumimoji="1" lang="en-US" altLang="ja-JP" sz="1800" b="0" i="1" smtClean="0">
                          <a:latin typeface="Cambria Math" panose="02040503050406030204" pitchFamily="18" charset="0"/>
                          <a:ea typeface="Cambria Math" panose="02040503050406030204" pitchFamily="18" charset="0"/>
                        </a:rPr>
                        <m:t>𝑘</m:t>
                      </m:r>
                    </m:oMath>
                  </a14:m>
                  <a:endParaRPr kumimoji="1" lang="en-US" altLang="ja-JP" sz="1800" dirty="0">
                    <a:latin typeface="ＭＳ Ｐゴシック" panose="020B0600070205080204" pitchFamily="50" charset="-128"/>
                    <a:ea typeface="ＭＳ Ｐゴシック" panose="020B0600070205080204" pitchFamily="50" charset="-128"/>
                  </a:endParaRPr>
                </a:p>
              </p:txBody>
            </p:sp>
          </mc:Choice>
          <mc:Fallback xmlns="">
            <p:sp>
              <p:nvSpPr>
                <p:cNvPr id="46" name="テキスト ボックス 45">
                  <a:extLst>
                    <a:ext uri="{FF2B5EF4-FFF2-40B4-BE49-F238E27FC236}">
                      <a16:creationId xmlns:a16="http://schemas.microsoft.com/office/drawing/2014/main" id="{A385272E-5295-3D36-B578-219DB018B04D}"/>
                    </a:ext>
                  </a:extLst>
                </p:cNvPr>
                <p:cNvSpPr txBox="1">
                  <a:spLocks noRot="1" noChangeAspect="1" noMove="1" noResize="1" noEditPoints="1" noAdjustHandles="1" noChangeArrowheads="1" noChangeShapeType="1" noTextEdit="1"/>
                </p:cNvSpPr>
                <p:nvPr/>
              </p:nvSpPr>
              <p:spPr>
                <a:xfrm>
                  <a:off x="3731137" y="2941980"/>
                  <a:ext cx="1200493" cy="369332"/>
                </a:xfrm>
                <a:prstGeom prst="rect">
                  <a:avLst/>
                </a:prstGeom>
                <a:blipFill>
                  <a:blip r:embed="rId5"/>
                  <a:stretch>
                    <a:fillRect l="-4712" t="-11864" b="-25424"/>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61A60073-1658-C01B-C58D-57230BF612C9}"/>
                </a:ext>
              </a:extLst>
            </p:cNvPr>
            <p:cNvSpPr txBox="1"/>
            <p:nvPr/>
          </p:nvSpPr>
          <p:spPr>
            <a:xfrm>
              <a:off x="1192789" y="3348280"/>
              <a:ext cx="735594" cy="377104"/>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head</a:t>
              </a:r>
              <a:endParaRPr lang="ja-JP" altLang="en-US" dirty="0"/>
            </a:p>
          </p:txBody>
        </p:sp>
        <p:sp>
          <p:nvSpPr>
            <p:cNvPr id="50" name="テキスト ボックス 49">
              <a:extLst>
                <a:ext uri="{FF2B5EF4-FFF2-40B4-BE49-F238E27FC236}">
                  <a16:creationId xmlns:a16="http://schemas.microsoft.com/office/drawing/2014/main" id="{CCADC5FA-CAA1-F0AA-04DA-FB3E79CD9F82}"/>
                </a:ext>
              </a:extLst>
            </p:cNvPr>
            <p:cNvSpPr txBox="1"/>
            <p:nvPr/>
          </p:nvSpPr>
          <p:spPr>
            <a:xfrm>
              <a:off x="2008832" y="3244334"/>
              <a:ext cx="993142" cy="377104"/>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relation</a:t>
              </a:r>
              <a:endParaRPr lang="ja-JP" altLang="en-US" dirty="0"/>
            </a:p>
          </p:txBody>
        </p:sp>
      </p:grpSp>
    </p:spTree>
    <p:extLst>
      <p:ext uri="{BB962C8B-B14F-4D97-AF65-F5344CB8AC3E}">
        <p14:creationId xmlns:p14="http://schemas.microsoft.com/office/powerpoint/2010/main" val="2679935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80928" y="68956"/>
            <a:ext cx="419893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評価指標</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30</a:t>
            </a:fld>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15C2C2E-D576-AB37-1B58-2205EC241068}"/>
                  </a:ext>
                </a:extLst>
              </p:cNvPr>
              <p:cNvSpPr txBox="1"/>
              <p:nvPr/>
            </p:nvSpPr>
            <p:spPr>
              <a:xfrm>
                <a:off x="80928" y="852333"/>
                <a:ext cx="5399122" cy="2221762"/>
              </a:xfrm>
              <a:prstGeom prst="rect">
                <a:avLst/>
              </a:prstGeom>
              <a:noFill/>
            </p:spPr>
            <p:txBody>
              <a:bodyPr wrap="square">
                <a:spAutoFit/>
              </a:bodyPr>
              <a:lstStyle/>
              <a:p>
                <a:pPr marL="457200" indent="-457200">
                  <a:lnSpc>
                    <a:spcPct val="150000"/>
                  </a:lnSpc>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rPr>
                  <a:t>テスト </a:t>
                </a:r>
                <a:r>
                  <a:rPr lang="en-US" altLang="ja-JP" sz="2400" dirty="0">
                    <a:latin typeface="ＭＳ Ｐゴシック" panose="020B0600070205080204" pitchFamily="50" charset="-128"/>
                    <a:ea typeface="ＭＳ Ｐゴシック" panose="020B0600070205080204" pitchFamily="50" charset="-128"/>
                  </a:rPr>
                  <a:t>triple </a:t>
                </a:r>
                <a:r>
                  <a:rPr lang="ja-JP" altLang="en-US" sz="2400" dirty="0">
                    <a:latin typeface="ＭＳ Ｐゴシック" panose="020B0600070205080204" pitchFamily="50" charset="-128"/>
                    <a:ea typeface="ＭＳ Ｐゴシック" panose="020B0600070205080204" pitchFamily="50" charset="-128"/>
                  </a:rPr>
                  <a:t>の </a:t>
                </a:r>
                <a:r>
                  <a:rPr lang="en-US" altLang="ja-JP" sz="2400" dirty="0">
                    <a:latin typeface="ＭＳ Ｐゴシック" panose="020B0600070205080204" pitchFamily="50" charset="-128"/>
                    <a:ea typeface="ＭＳ Ｐゴシック" panose="020B0600070205080204" pitchFamily="50" charset="-128"/>
                  </a:rPr>
                  <a:t>tail </a:t>
                </a:r>
                <a:r>
                  <a:rPr lang="ja-JP" altLang="en-US" sz="2400" dirty="0">
                    <a:latin typeface="ＭＳ Ｐゴシック" panose="020B0600070205080204" pitchFamily="50" charset="-128"/>
                    <a:ea typeface="ＭＳ Ｐゴシック" panose="020B0600070205080204" pitchFamily="50" charset="-128"/>
                  </a:rPr>
                  <a:t>は </a:t>
                </a:r>
                <a:r>
                  <a:rPr lang="en-US" altLang="ja-JP" sz="24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𝑘</m:t>
                    </m:r>
                  </m:oMath>
                </a14:m>
                <a:endParaRPr lang="en-US" altLang="ja-JP" sz="2400" dirty="0">
                  <a:latin typeface="ＭＳ ゴシック" panose="020B0609070205080204" pitchFamily="49" charset="-128"/>
                  <a:ea typeface="ＭＳ ゴシック" panose="020B0609070205080204" pitchFamily="49" charset="-128"/>
                </a:endParaRPr>
              </a:p>
              <a:p>
                <a:pPr marL="457200" indent="-457200">
                  <a:lnSpc>
                    <a:spcPct val="150000"/>
                  </a:lnSpc>
                  <a:buFont typeface="Wingdings" panose="05000000000000000000" pitchFamily="2" charset="2"/>
                  <a:buChar char="l"/>
                </a:pPr>
                <a:r>
                  <a:rPr lang="ja-JP" altLang="en-US" sz="2400" dirty="0">
                    <a:latin typeface="ＭＳ Ｐゴシック" panose="020B0600070205080204" pitchFamily="50" charset="-128"/>
                    <a:ea typeface="ＭＳ Ｐゴシック" panose="020B0600070205080204" pitchFamily="50" charset="-128"/>
                  </a:rPr>
                  <a:t>テスト </a:t>
                </a:r>
                <a:r>
                  <a:rPr lang="en-US" altLang="ja-JP" sz="2400" dirty="0">
                    <a:latin typeface="ＭＳ Ｐゴシック" panose="020B0600070205080204" pitchFamily="50" charset="-128"/>
                    <a:ea typeface="ＭＳ Ｐゴシック" panose="020B0600070205080204" pitchFamily="50" charset="-128"/>
                  </a:rPr>
                  <a:t>triple</a:t>
                </a:r>
                <a:r>
                  <a:rPr lang="en-US" altLang="ja-JP" sz="2400" dirty="0">
                    <a:latin typeface="ＭＳ ゴシック" panose="020B0609070205080204" pitchFamily="49" charset="-128"/>
                    <a:ea typeface="ＭＳ ゴシック" panose="020B0609070205080204" pitchFamily="49" charset="-128"/>
                  </a:rPr>
                  <a:t> </a:t>
                </a:r>
                <a:r>
                  <a:rPr lang="ja-JP" altLang="en-US" sz="2400" dirty="0">
                    <a:latin typeface="ＭＳ ゴシック" panose="020B0609070205080204" pitchFamily="49" charset="-128"/>
                    <a:ea typeface="ＭＳ ゴシック" panose="020B0609070205080204" pitchFamily="49" charset="-128"/>
                  </a:rPr>
                  <a:t>と同じ </a:t>
                </a:r>
                <a:r>
                  <a:rPr lang="en-US" altLang="ja-JP" sz="2400" dirty="0">
                    <a:latin typeface="ＭＳ ゴシック" panose="020B0609070205080204" pitchFamily="49" charset="-128"/>
                    <a:ea typeface="ＭＳ ゴシック" panose="020B0609070205080204" pitchFamily="49" charset="-128"/>
                  </a:rPr>
                  <a:t>head, relation </a:t>
                </a:r>
                <a:r>
                  <a:rPr lang="ja-JP" altLang="en-US" sz="2400" dirty="0">
                    <a:latin typeface="ＭＳ ゴシック" panose="020B0609070205080204" pitchFamily="49" charset="-128"/>
                    <a:ea typeface="ＭＳ ゴシック" panose="020B0609070205080204" pitchFamily="49" charset="-128"/>
                  </a:rPr>
                  <a:t>をもち</a:t>
                </a:r>
                <a:r>
                  <a:rPr lang="en-US" altLang="ja-JP" sz="2400" dirty="0">
                    <a:latin typeface="ＭＳ ゴシック" panose="020B0609070205080204" pitchFamily="49" charset="-128"/>
                    <a:ea typeface="ＭＳ ゴシック" panose="020B0609070205080204" pitchFamily="49" charset="-128"/>
                  </a:rPr>
                  <a:t>, </a:t>
                </a:r>
                <a:r>
                  <a:rPr lang="en-US" altLang="ja-JP" sz="2400" dirty="0">
                    <a:latin typeface="ＭＳ Ｐゴシック" panose="020B0600070205080204" pitchFamily="50" charset="-128"/>
                    <a:ea typeface="ＭＳ Ｐゴシック" panose="020B0600070205080204" pitchFamily="50" charset="-128"/>
                  </a:rPr>
                  <a:t>predict 2, predict 4</a:t>
                </a:r>
                <a:r>
                  <a:rPr lang="ja-JP" altLang="en-US" sz="2400" dirty="0">
                    <a:latin typeface="ＭＳ Ｐゴシック" panose="020B0600070205080204" pitchFamily="50" charset="-128"/>
                    <a:ea typeface="ＭＳ Ｐゴシック" panose="020B0600070205080204" pitchFamily="50" charset="-128"/>
                  </a:rPr>
                  <a:t> を</a:t>
                </a:r>
                <a:r>
                  <a:rPr lang="en-US" altLang="ja-JP" sz="2400" dirty="0">
                    <a:latin typeface="ＭＳ Ｐゴシック" panose="020B0600070205080204" pitchFamily="50" charset="-128"/>
                    <a:ea typeface="ＭＳ Ｐゴシック" panose="020B0600070205080204" pitchFamily="50" charset="-128"/>
                  </a:rPr>
                  <a:t> tail </a:t>
                </a:r>
                <a:r>
                  <a:rPr lang="ja-JP" altLang="en-US" sz="2400" dirty="0">
                    <a:latin typeface="ＭＳ Ｐゴシック" panose="020B0600070205080204" pitchFamily="50" charset="-128"/>
                    <a:ea typeface="ＭＳ Ｐゴシック" panose="020B0600070205080204" pitchFamily="50" charset="-128"/>
                  </a:rPr>
                  <a:t>とする </a:t>
                </a:r>
                <a:r>
                  <a:rPr lang="en-US" altLang="ja-JP" sz="2400" dirty="0">
                    <a:latin typeface="ＭＳ Ｐゴシック" panose="020B0600070205080204" pitchFamily="50" charset="-128"/>
                    <a:ea typeface="ＭＳ Ｐゴシック" panose="020B0600070205080204" pitchFamily="50" charset="-128"/>
                  </a:rPr>
                  <a:t>triple </a:t>
                </a:r>
                <a:r>
                  <a:rPr lang="ja-JP" altLang="en-US" sz="2400" dirty="0">
                    <a:latin typeface="ＭＳ Ｐゴシック" panose="020B0600070205080204" pitchFamily="50" charset="-128"/>
                    <a:ea typeface="ＭＳ Ｐゴシック" panose="020B0600070205080204" pitchFamily="50" charset="-128"/>
                  </a:rPr>
                  <a:t>が存在</a:t>
                </a:r>
                <a:endParaRPr lang="en-US" altLang="ja-JP" sz="2400" dirty="0">
                  <a:latin typeface="ＭＳ Ｐゴシック" panose="020B0600070205080204" pitchFamily="50" charset="-128"/>
                  <a:ea typeface="ＭＳ Ｐゴシック" panose="020B0600070205080204" pitchFamily="50" charset="-128"/>
                </a:endParaRPr>
              </a:p>
            </p:txBody>
          </p:sp>
        </mc:Choice>
        <mc:Fallback xmlns="">
          <p:sp>
            <p:nvSpPr>
              <p:cNvPr id="8" name="テキスト ボックス 7">
                <a:extLst>
                  <a:ext uri="{FF2B5EF4-FFF2-40B4-BE49-F238E27FC236}">
                    <a16:creationId xmlns:a16="http://schemas.microsoft.com/office/drawing/2014/main" id="{115C2C2E-D576-AB37-1B58-2205EC241068}"/>
                  </a:ext>
                </a:extLst>
              </p:cNvPr>
              <p:cNvSpPr txBox="1">
                <a:spLocks noRot="1" noChangeAspect="1" noMove="1" noResize="1" noEditPoints="1" noAdjustHandles="1" noChangeArrowheads="1" noChangeShapeType="1" noTextEdit="1"/>
              </p:cNvSpPr>
              <p:nvPr/>
            </p:nvSpPr>
            <p:spPr>
              <a:xfrm>
                <a:off x="80928" y="852333"/>
                <a:ext cx="5399122" cy="2221762"/>
              </a:xfrm>
              <a:prstGeom prst="rect">
                <a:avLst/>
              </a:prstGeom>
              <a:blipFill>
                <a:blip r:embed="rId3"/>
                <a:stretch>
                  <a:fillRect l="-1467" b="-54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 1">
                <a:extLst>
                  <a:ext uri="{FF2B5EF4-FFF2-40B4-BE49-F238E27FC236}">
                    <a16:creationId xmlns:a16="http://schemas.microsoft.com/office/drawing/2014/main" id="{D0C1CFEE-47A2-E926-37EE-3B2C008E2857}"/>
                  </a:ext>
                </a:extLst>
              </p:cNvPr>
              <p:cNvGraphicFramePr>
                <a:graphicFrameLocks noGrp="1"/>
              </p:cNvGraphicFramePr>
              <p:nvPr/>
            </p:nvGraphicFramePr>
            <p:xfrm>
              <a:off x="5409175" y="858143"/>
              <a:ext cx="3460750" cy="5047353"/>
            </p:xfrm>
            <a:graphic>
              <a:graphicData uri="http://schemas.openxmlformats.org/drawingml/2006/table">
                <a:tbl>
                  <a:tblPr firstRow="1" bandRow="1">
                    <a:tableStyleId>{5C22544A-7EE6-4342-B048-85BDC9FD1C3A}</a:tableStyleId>
                  </a:tblPr>
                  <a:tblGrid>
                    <a:gridCol w="1181243">
                      <a:extLst>
                        <a:ext uri="{9D8B030D-6E8A-4147-A177-3AD203B41FA5}">
                          <a16:colId xmlns:a16="http://schemas.microsoft.com/office/drawing/2014/main" val="1703722405"/>
                        </a:ext>
                      </a:extLst>
                    </a:gridCol>
                    <a:gridCol w="2279507">
                      <a:extLst>
                        <a:ext uri="{9D8B030D-6E8A-4147-A177-3AD203B41FA5}">
                          <a16:colId xmlns:a16="http://schemas.microsoft.com/office/drawing/2014/main" val="1132861584"/>
                        </a:ext>
                      </a:extLst>
                    </a:gridCol>
                  </a:tblGrid>
                  <a:tr h="560817">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3</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31741136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118070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solidFill>
                                      <a:srgbClr val="FF0000"/>
                                    </a:solidFill>
                                    <a:latin typeface="Cambria Math" panose="02040503050406030204" pitchFamily="18" charset="0"/>
                                    <a:ea typeface="Cambria Math" panose="02040503050406030204" pitchFamily="18" charset="0"/>
                                  </a:rPr>
                                  <m:t> </m:t>
                                </m:r>
                                <m:r>
                                  <a:rPr kumimoji="1" lang="en-US" altLang="ja-JP" sz="2000" b="0" i="1" smtClean="0">
                                    <a:solidFill>
                                      <a:srgbClr val="FF0000"/>
                                    </a:solidFill>
                                    <a:latin typeface="Cambria Math" panose="02040503050406030204" pitchFamily="18" charset="0"/>
                                    <a:ea typeface="Cambria Math" panose="02040503050406030204" pitchFamily="18" charset="0"/>
                                  </a:rPr>
                                  <m:t>𝑘</m:t>
                                </m:r>
                              </m:oMath>
                            </m:oMathPara>
                          </a14:m>
                          <a:endParaRPr kumimoji="1" lang="en-US" altLang="ja-JP" sz="20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𝑘</m:t>
                              </m:r>
                            </m:oMath>
                          </a14:m>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a:t>
                          </a:r>
                          <a:r>
                            <a:rPr kumimoji="1" lang="ja-JP" altLang="en-US" sz="2000" dirty="0">
                              <a:latin typeface="ＭＳ Ｐゴシック" panose="020B0600070205080204" pitchFamily="50" charset="-128"/>
                              <a:ea typeface="ＭＳ Ｐゴシック" panose="020B0600070205080204" pitchFamily="50" charset="-128"/>
                            </a:rPr>
                            <a:t>正解</a:t>
                          </a:r>
                          <a:r>
                            <a:rPr kumimoji="1" lang="en-US" altLang="ja-JP" sz="2000" dirty="0">
                              <a:latin typeface="ＭＳ Ｐゴシック" panose="020B0600070205080204" pitchFamily="50" charset="-128"/>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900973646"/>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26224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𝑛</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𝑛</m:t>
                              </m:r>
                            </m:oMath>
                          </a14:m>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Choice>
        <mc:Fallback xmlns="">
          <p:graphicFrame>
            <p:nvGraphicFramePr>
              <p:cNvPr id="2" name="表 1">
                <a:extLst>
                  <a:ext uri="{FF2B5EF4-FFF2-40B4-BE49-F238E27FC236}">
                    <a16:creationId xmlns:a16="http://schemas.microsoft.com/office/drawing/2014/main" id="{D0C1CFEE-47A2-E926-37EE-3B2C008E2857}"/>
                  </a:ext>
                </a:extLst>
              </p:cNvPr>
              <p:cNvGraphicFramePr>
                <a:graphicFrameLocks noGrp="1"/>
              </p:cNvGraphicFramePr>
              <p:nvPr>
                <p:extLst>
                  <p:ext uri="{D42A27DB-BD31-4B8C-83A1-F6EECF244321}">
                    <p14:modId xmlns:p14="http://schemas.microsoft.com/office/powerpoint/2010/main" val="2717198460"/>
                  </p:ext>
                </p:extLst>
              </p:nvPr>
            </p:nvGraphicFramePr>
            <p:xfrm>
              <a:off x="5409175" y="858143"/>
              <a:ext cx="3460750" cy="5047353"/>
            </p:xfrm>
            <a:graphic>
              <a:graphicData uri="http://schemas.openxmlformats.org/drawingml/2006/table">
                <a:tbl>
                  <a:tblPr firstRow="1" bandRow="1">
                    <a:tableStyleId>{5C22544A-7EE6-4342-B048-85BDC9FD1C3A}</a:tableStyleId>
                  </a:tblPr>
                  <a:tblGrid>
                    <a:gridCol w="1181243">
                      <a:extLst>
                        <a:ext uri="{9D8B030D-6E8A-4147-A177-3AD203B41FA5}">
                          <a16:colId xmlns:a16="http://schemas.microsoft.com/office/drawing/2014/main" val="1703722405"/>
                        </a:ext>
                      </a:extLst>
                    </a:gridCol>
                    <a:gridCol w="2279507">
                      <a:extLst>
                        <a:ext uri="{9D8B030D-6E8A-4147-A177-3AD203B41FA5}">
                          <a16:colId xmlns:a16="http://schemas.microsoft.com/office/drawing/2014/main" val="1132861584"/>
                        </a:ext>
                      </a:extLst>
                    </a:gridCol>
                  </a:tblGrid>
                  <a:tr h="560817">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3</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31741136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1546" t="-504348" r="-196392" b="-3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52533" t="-504348" r="-1600" b="-306522"/>
                          </a:stretch>
                        </a:blipFill>
                      </a:tcPr>
                    </a:tc>
                    <a:extLst>
                      <a:ext uri="{0D108BD9-81ED-4DB2-BD59-A6C34878D82A}">
                        <a16:rowId xmlns:a16="http://schemas.microsoft.com/office/drawing/2014/main" val="373118070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1546" t="-604348" r="-196392" b="-2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52533" t="-604348" r="-1600" b="-206522"/>
                          </a:stretch>
                        </a:blipFill>
                      </a:tcPr>
                    </a:tc>
                    <a:extLst>
                      <a:ext uri="{0D108BD9-81ED-4DB2-BD59-A6C34878D82A}">
                        <a16:rowId xmlns:a16="http://schemas.microsoft.com/office/drawing/2014/main" val="3900973646"/>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1546" t="-704348" r="-196392" b="-1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4"/>
                          <a:stretch>
                            <a:fillRect l="-52533" t="-704348" r="-1600" b="-106522"/>
                          </a:stretch>
                        </a:blipFill>
                      </a:tcPr>
                    </a:tc>
                    <a:extLst>
                      <a:ext uri="{0D108BD9-81ED-4DB2-BD59-A6C34878D82A}">
                        <a16:rowId xmlns:a16="http://schemas.microsoft.com/office/drawing/2014/main" val="1471262245"/>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4"/>
                          <a:stretch>
                            <a:fillRect l="-1546" t="-804348" r="-196392" b="-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4"/>
                          <a:stretch>
                            <a:fillRect l="-52533" t="-804348" r="-1600" b="-6522"/>
                          </a:stretch>
                        </a:blipFill>
                      </a:tcPr>
                    </a:tc>
                    <a:extLst>
                      <a:ext uri="{0D108BD9-81ED-4DB2-BD59-A6C34878D82A}">
                        <a16:rowId xmlns:a16="http://schemas.microsoft.com/office/drawing/2014/main" val="1620408862"/>
                      </a:ext>
                    </a:extLst>
                  </a:tr>
                </a:tbl>
              </a:graphicData>
            </a:graphic>
          </p:graphicFrame>
        </mc:Fallback>
      </mc:AlternateContent>
      <p:sp>
        <p:nvSpPr>
          <p:cNvPr id="6" name="テキスト ボックス 5">
            <a:extLst>
              <a:ext uri="{FF2B5EF4-FFF2-40B4-BE49-F238E27FC236}">
                <a16:creationId xmlns:a16="http://schemas.microsoft.com/office/drawing/2014/main" id="{87A99DE2-8475-E0F9-4F46-EE51175B7992}"/>
              </a:ext>
            </a:extLst>
          </p:cNvPr>
          <p:cNvSpPr txBox="1"/>
          <p:nvPr/>
        </p:nvSpPr>
        <p:spPr>
          <a:xfrm>
            <a:off x="359836" y="5097132"/>
            <a:ext cx="4615917" cy="954107"/>
          </a:xfrm>
          <a:prstGeom prst="rect">
            <a:avLst/>
          </a:prstGeom>
          <a:noFill/>
        </p:spPr>
        <p:txBody>
          <a:bodyPr wrap="square">
            <a:spAutoFit/>
          </a:bodyPr>
          <a:lstStyle/>
          <a:p>
            <a:r>
              <a:rPr lang="ja-JP" altLang="en-US" sz="2800" dirty="0">
                <a:latin typeface="ＭＳ Ｐゴシック" panose="020B0600070205080204" pitchFamily="50" charset="-128"/>
                <a:ea typeface="ＭＳ Ｐゴシック" panose="020B0600070205080204" pitchFamily="50" charset="-128"/>
              </a:rPr>
              <a:t>テスト </a:t>
            </a:r>
            <a:r>
              <a:rPr lang="en-US" altLang="ja-JP" sz="2800" dirty="0">
                <a:latin typeface="ＭＳ Ｐゴシック" panose="020B0600070205080204" pitchFamily="50" charset="-128"/>
                <a:ea typeface="ＭＳ Ｐゴシック" panose="020B0600070205080204" pitchFamily="50" charset="-128"/>
              </a:rPr>
              <a:t>triple </a:t>
            </a:r>
            <a:r>
              <a:rPr lang="ja-JP" altLang="en-US" sz="2800" dirty="0">
                <a:latin typeface="ＭＳ Ｐゴシック" panose="020B0600070205080204" pitchFamily="50" charset="-128"/>
                <a:ea typeface="ＭＳ Ｐゴシック" panose="020B0600070205080204" pitchFamily="50" charset="-128"/>
              </a:rPr>
              <a:t>以外の存在する </a:t>
            </a:r>
            <a:r>
              <a:rPr lang="en-US" altLang="ja-JP" sz="2800" dirty="0">
                <a:latin typeface="ＭＳ Ｐゴシック" panose="020B0600070205080204" pitchFamily="50" charset="-128"/>
                <a:ea typeface="ＭＳ Ｐゴシック" panose="020B0600070205080204" pitchFamily="50" charset="-128"/>
              </a:rPr>
              <a:t>triple </a:t>
            </a:r>
            <a:r>
              <a:rPr lang="ja-JP" altLang="en-US" sz="2800" dirty="0">
                <a:latin typeface="ＭＳ Ｐゴシック" panose="020B0600070205080204" pitchFamily="50" charset="-128"/>
                <a:ea typeface="ＭＳ Ｐゴシック" panose="020B0600070205080204" pitchFamily="50" charset="-128"/>
              </a:rPr>
              <a:t>を予測結果から除去</a:t>
            </a:r>
            <a:endParaRPr lang="en-US" altLang="ja-JP" sz="2800" b="0" dirty="0">
              <a:latin typeface="ＭＳ Ｐゴシック" panose="020B0600070205080204" pitchFamily="50" charset="-128"/>
              <a:ea typeface="ＭＳ Ｐゴシック" panose="020B0600070205080204" pitchFamily="50" charset="-128"/>
            </a:endParaRPr>
          </a:p>
        </p:txBody>
      </p:sp>
      <p:sp>
        <p:nvSpPr>
          <p:cNvPr id="7" name="矢印: 下 6">
            <a:extLst>
              <a:ext uri="{FF2B5EF4-FFF2-40B4-BE49-F238E27FC236}">
                <a16:creationId xmlns:a16="http://schemas.microsoft.com/office/drawing/2014/main" id="{99B6A72E-DFFC-D6D7-B10A-9669BD41C166}"/>
              </a:ext>
            </a:extLst>
          </p:cNvPr>
          <p:cNvSpPr/>
          <p:nvPr/>
        </p:nvSpPr>
        <p:spPr>
          <a:xfrm>
            <a:off x="858255" y="4508500"/>
            <a:ext cx="457200" cy="58863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CE35725C-556B-BAA4-4F82-CC764C8E2703}"/>
              </a:ext>
            </a:extLst>
          </p:cNvPr>
          <p:cNvSpPr txBox="1"/>
          <p:nvPr/>
        </p:nvSpPr>
        <p:spPr>
          <a:xfrm>
            <a:off x="1391510" y="4540984"/>
            <a:ext cx="3295630" cy="461665"/>
          </a:xfrm>
          <a:prstGeom prst="rect">
            <a:avLst/>
          </a:prstGeom>
          <a:noFill/>
        </p:spPr>
        <p:txBody>
          <a:bodyPr wrap="square">
            <a:spAutoFit/>
          </a:bodyPr>
          <a:lstStyle/>
          <a:p>
            <a:r>
              <a:rPr lang="ja-JP" altLang="en-US" sz="2400" dirty="0">
                <a:latin typeface="ＭＳ Ｐゴシック" panose="020B0600070205080204" pitchFamily="50" charset="-128"/>
                <a:ea typeface="ＭＳ Ｐゴシック" panose="020B0600070205080204" pitchFamily="50" charset="-128"/>
              </a:rPr>
              <a:t>正確なランクではない</a:t>
            </a:r>
            <a:endParaRPr lang="en-US" altLang="ja-JP" sz="2400" b="0" dirty="0">
              <a:latin typeface="ＭＳ Ｐゴシック" panose="020B0600070205080204" pitchFamily="50" charset="-128"/>
              <a:ea typeface="ＭＳ Ｐゴシック" panose="020B0600070205080204" pitchFamily="50" charset="-128"/>
            </a:endParaRPr>
          </a:p>
        </p:txBody>
      </p:sp>
      <p:grpSp>
        <p:nvGrpSpPr>
          <p:cNvPr id="51" name="グループ化 50">
            <a:extLst>
              <a:ext uri="{FF2B5EF4-FFF2-40B4-BE49-F238E27FC236}">
                <a16:creationId xmlns:a16="http://schemas.microsoft.com/office/drawing/2014/main" id="{A274400F-BDE5-4E80-BB36-BC24A4625B6C}"/>
              </a:ext>
            </a:extLst>
          </p:cNvPr>
          <p:cNvGrpSpPr/>
          <p:nvPr/>
        </p:nvGrpSpPr>
        <p:grpSpPr>
          <a:xfrm>
            <a:off x="707620" y="3231265"/>
            <a:ext cx="4074864" cy="1120064"/>
            <a:chOff x="1144005" y="2941980"/>
            <a:chExt cx="4191965" cy="1143633"/>
          </a:xfrm>
        </p:grpSpPr>
        <p:grpSp>
          <p:nvGrpSpPr>
            <p:cNvPr id="37" name="グループ化 36">
              <a:extLst>
                <a:ext uri="{FF2B5EF4-FFF2-40B4-BE49-F238E27FC236}">
                  <a16:creationId xmlns:a16="http://schemas.microsoft.com/office/drawing/2014/main" id="{EEE45E19-7E1D-9137-4E22-67E0D76826A5}"/>
                </a:ext>
              </a:extLst>
            </p:cNvPr>
            <p:cNvGrpSpPr/>
            <p:nvPr/>
          </p:nvGrpSpPr>
          <p:grpSpPr>
            <a:xfrm>
              <a:off x="1144005" y="3306925"/>
              <a:ext cx="2868170" cy="637696"/>
              <a:chOff x="2121095" y="3223731"/>
              <a:chExt cx="2868170" cy="637696"/>
            </a:xfrm>
          </p:grpSpPr>
          <p:sp>
            <p:nvSpPr>
              <p:cNvPr id="28" name="楕円 27">
                <a:extLst>
                  <a:ext uri="{FF2B5EF4-FFF2-40B4-BE49-F238E27FC236}">
                    <a16:creationId xmlns:a16="http://schemas.microsoft.com/office/drawing/2014/main" id="{F8159463-0E86-857E-49A6-63D65F5B58C3}"/>
                  </a:ext>
                </a:extLst>
              </p:cNvPr>
              <p:cNvSpPr/>
              <p:nvPr/>
            </p:nvSpPr>
            <p:spPr>
              <a:xfrm>
                <a:off x="4251356" y="3399762"/>
                <a:ext cx="737909"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nvGrpSpPr>
              <p:cNvPr id="14" name="グループ化 13">
                <a:extLst>
                  <a:ext uri="{FF2B5EF4-FFF2-40B4-BE49-F238E27FC236}">
                    <a16:creationId xmlns:a16="http://schemas.microsoft.com/office/drawing/2014/main" id="{0E5782D5-D8C5-57A7-5188-BB633617A0CA}"/>
                  </a:ext>
                </a:extLst>
              </p:cNvPr>
              <p:cNvGrpSpPr/>
              <p:nvPr/>
            </p:nvGrpSpPr>
            <p:grpSpPr>
              <a:xfrm>
                <a:off x="2121095" y="3223731"/>
                <a:ext cx="2755259" cy="559903"/>
                <a:chOff x="2139199" y="3251129"/>
                <a:chExt cx="2755259" cy="559903"/>
              </a:xfrm>
            </p:grpSpPr>
            <p:sp>
              <p:nvSpPr>
                <p:cNvPr id="10" name="楕円 9">
                  <a:extLst>
                    <a:ext uri="{FF2B5EF4-FFF2-40B4-BE49-F238E27FC236}">
                      <a16:creationId xmlns:a16="http://schemas.microsoft.com/office/drawing/2014/main" id="{E9F10AAA-3B5C-6706-6824-9459E9EE3840}"/>
                    </a:ext>
                  </a:extLst>
                </p:cNvPr>
                <p:cNvSpPr/>
                <p:nvPr/>
              </p:nvSpPr>
              <p:spPr>
                <a:xfrm>
                  <a:off x="2139199" y="3251129"/>
                  <a:ext cx="735595"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11F02275-C661-06DA-8341-8A917091A249}"/>
                    </a:ext>
                  </a:extLst>
                </p:cNvPr>
                <p:cNvSpPr/>
                <p:nvPr/>
              </p:nvSpPr>
              <p:spPr>
                <a:xfrm>
                  <a:off x="4158863" y="3349367"/>
                  <a:ext cx="735595"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7" name="楕円 26">
                <a:extLst>
                  <a:ext uri="{FF2B5EF4-FFF2-40B4-BE49-F238E27FC236}">
                    <a16:creationId xmlns:a16="http://schemas.microsoft.com/office/drawing/2014/main" id="{209367C9-E604-0982-4D8B-FB2C5A21AF78}"/>
                  </a:ext>
                </a:extLst>
              </p:cNvPr>
              <p:cNvSpPr/>
              <p:nvPr/>
            </p:nvSpPr>
            <p:spPr>
              <a:xfrm>
                <a:off x="4027848" y="3223731"/>
                <a:ext cx="735595" cy="4616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30" name="直線コネクタ 29">
                <a:extLst>
                  <a:ext uri="{FF2B5EF4-FFF2-40B4-BE49-F238E27FC236}">
                    <a16:creationId xmlns:a16="http://schemas.microsoft.com/office/drawing/2014/main" id="{13D2064B-5CF6-65F7-D70B-24C01F5446F2}"/>
                  </a:ext>
                </a:extLst>
              </p:cNvPr>
              <p:cNvCxnSpPr>
                <a:cxnSpLocks/>
                <a:stCxn id="10" idx="6"/>
                <a:endCxn id="27" idx="2"/>
              </p:cNvCxnSpPr>
              <p:nvPr/>
            </p:nvCxnSpPr>
            <p:spPr>
              <a:xfrm>
                <a:off x="2856690" y="3454564"/>
                <a:ext cx="1171158" cy="0"/>
              </a:xfrm>
              <a:prstGeom prst="line">
                <a:avLst/>
              </a:prstGeom>
            </p:spPr>
            <p:style>
              <a:lnRef idx="1">
                <a:schemeClr val="dk1"/>
              </a:lnRef>
              <a:fillRef idx="0">
                <a:schemeClr val="dk1"/>
              </a:fillRef>
              <a:effectRef idx="0">
                <a:schemeClr val="dk1"/>
              </a:effectRef>
              <a:fontRef idx="minor">
                <a:schemeClr val="tx1"/>
              </a:fontRef>
            </p:style>
          </p:cxnSp>
        </p:grpSp>
        <p:sp>
          <p:nvSpPr>
            <p:cNvPr id="44" name="テキスト ボックス 43">
              <a:extLst>
                <a:ext uri="{FF2B5EF4-FFF2-40B4-BE49-F238E27FC236}">
                  <a16:creationId xmlns:a16="http://schemas.microsoft.com/office/drawing/2014/main" id="{6C395B88-0604-125F-CC4D-8634DD6D8CAE}"/>
                </a:ext>
              </a:extLst>
            </p:cNvPr>
            <p:cNvSpPr txBox="1"/>
            <p:nvPr/>
          </p:nvSpPr>
          <p:spPr>
            <a:xfrm>
              <a:off x="3998757" y="3331418"/>
              <a:ext cx="1085103" cy="369332"/>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predict 2</a:t>
              </a:r>
              <a:endParaRPr lang="ja-JP" altLang="en-US" dirty="0"/>
            </a:p>
          </p:txBody>
        </p:sp>
        <p:sp>
          <p:nvSpPr>
            <p:cNvPr id="45" name="テキスト ボックス 44">
              <a:extLst>
                <a:ext uri="{FF2B5EF4-FFF2-40B4-BE49-F238E27FC236}">
                  <a16:creationId xmlns:a16="http://schemas.microsoft.com/office/drawing/2014/main" id="{FE2E7924-857E-56F1-06B4-BF06A0F2BF0A}"/>
                </a:ext>
              </a:extLst>
            </p:cNvPr>
            <p:cNvSpPr txBox="1"/>
            <p:nvPr/>
          </p:nvSpPr>
          <p:spPr>
            <a:xfrm>
              <a:off x="4250867" y="3716281"/>
              <a:ext cx="1085103" cy="369332"/>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predict 4</a:t>
              </a:r>
              <a:endParaRPr lang="ja-JP" altLang="en-US"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385272E-5295-3D36-B578-219DB018B04D}"/>
                    </a:ext>
                  </a:extLst>
                </p:cNvPr>
                <p:cNvSpPr txBox="1"/>
                <p:nvPr/>
              </p:nvSpPr>
              <p:spPr>
                <a:xfrm>
                  <a:off x="3731137" y="2941980"/>
                  <a:ext cx="1200493" cy="369332"/>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1800" b="0" i="1" smtClean="0">
                          <a:latin typeface="Cambria Math" panose="02040503050406030204" pitchFamily="18" charset="0"/>
                          <a:ea typeface="Cambria Math" panose="02040503050406030204" pitchFamily="18" charset="0"/>
                        </a:rPr>
                        <m:t> </m:t>
                      </m:r>
                      <m:r>
                        <a:rPr kumimoji="1" lang="en-US" altLang="ja-JP" sz="1800" b="0" i="1" smtClean="0">
                          <a:latin typeface="Cambria Math" panose="02040503050406030204" pitchFamily="18" charset="0"/>
                          <a:ea typeface="Cambria Math" panose="02040503050406030204" pitchFamily="18" charset="0"/>
                        </a:rPr>
                        <m:t>𝑘</m:t>
                      </m:r>
                    </m:oMath>
                  </a14:m>
                  <a:endParaRPr kumimoji="1" lang="en-US" altLang="ja-JP" sz="1800" dirty="0">
                    <a:latin typeface="ＭＳ Ｐゴシック" panose="020B0600070205080204" pitchFamily="50" charset="-128"/>
                    <a:ea typeface="ＭＳ Ｐゴシック" panose="020B0600070205080204" pitchFamily="50" charset="-128"/>
                  </a:endParaRPr>
                </a:p>
              </p:txBody>
            </p:sp>
          </mc:Choice>
          <mc:Fallback xmlns="">
            <p:sp>
              <p:nvSpPr>
                <p:cNvPr id="46" name="テキスト ボックス 45">
                  <a:extLst>
                    <a:ext uri="{FF2B5EF4-FFF2-40B4-BE49-F238E27FC236}">
                      <a16:creationId xmlns:a16="http://schemas.microsoft.com/office/drawing/2014/main" id="{A385272E-5295-3D36-B578-219DB018B04D}"/>
                    </a:ext>
                  </a:extLst>
                </p:cNvPr>
                <p:cNvSpPr txBox="1">
                  <a:spLocks noRot="1" noChangeAspect="1" noMove="1" noResize="1" noEditPoints="1" noAdjustHandles="1" noChangeArrowheads="1" noChangeShapeType="1" noTextEdit="1"/>
                </p:cNvSpPr>
                <p:nvPr/>
              </p:nvSpPr>
              <p:spPr>
                <a:xfrm>
                  <a:off x="3731137" y="2941980"/>
                  <a:ext cx="1200493" cy="369332"/>
                </a:xfrm>
                <a:prstGeom prst="rect">
                  <a:avLst/>
                </a:prstGeom>
                <a:blipFill>
                  <a:blip r:embed="rId5"/>
                  <a:stretch>
                    <a:fillRect l="-4712" t="-11864" b="-25424"/>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61A60073-1658-C01B-C58D-57230BF612C9}"/>
                </a:ext>
              </a:extLst>
            </p:cNvPr>
            <p:cNvSpPr txBox="1"/>
            <p:nvPr/>
          </p:nvSpPr>
          <p:spPr>
            <a:xfrm>
              <a:off x="1192789" y="3348280"/>
              <a:ext cx="735594" cy="377104"/>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head</a:t>
              </a:r>
              <a:endParaRPr lang="ja-JP" altLang="en-US" dirty="0"/>
            </a:p>
          </p:txBody>
        </p:sp>
        <p:sp>
          <p:nvSpPr>
            <p:cNvPr id="50" name="テキスト ボックス 49">
              <a:extLst>
                <a:ext uri="{FF2B5EF4-FFF2-40B4-BE49-F238E27FC236}">
                  <a16:creationId xmlns:a16="http://schemas.microsoft.com/office/drawing/2014/main" id="{CCADC5FA-CAA1-F0AA-04DA-FB3E79CD9F82}"/>
                </a:ext>
              </a:extLst>
            </p:cNvPr>
            <p:cNvSpPr txBox="1"/>
            <p:nvPr/>
          </p:nvSpPr>
          <p:spPr>
            <a:xfrm>
              <a:off x="2008832" y="3244334"/>
              <a:ext cx="993142" cy="377104"/>
            </a:xfrm>
            <a:prstGeom prst="rect">
              <a:avLst/>
            </a:prstGeom>
            <a:noFill/>
          </p:spPr>
          <p:txBody>
            <a:bodyPr wrap="square">
              <a:spAutoFit/>
            </a:bodyPr>
            <a:lstStyle/>
            <a:p>
              <a:r>
                <a:rPr lang="en-US" altLang="ja-JP" sz="1800" dirty="0">
                  <a:latin typeface="ＭＳ Ｐゴシック" panose="020B0600070205080204" pitchFamily="50" charset="-128"/>
                  <a:ea typeface="ＭＳ Ｐゴシック" panose="020B0600070205080204" pitchFamily="50" charset="-128"/>
                </a:rPr>
                <a:t>relation</a:t>
              </a:r>
              <a:endParaRPr lang="ja-JP" altLang="en-US" dirty="0"/>
            </a:p>
          </p:txBody>
        </p:sp>
      </p:grpSp>
      <p:sp>
        <p:nvSpPr>
          <p:cNvPr id="3" name="乗算記号 2">
            <a:extLst>
              <a:ext uri="{FF2B5EF4-FFF2-40B4-BE49-F238E27FC236}">
                <a16:creationId xmlns:a16="http://schemas.microsoft.com/office/drawing/2014/main" id="{E48C206D-814F-7F00-9D44-67F6EFE83561}"/>
              </a:ext>
            </a:extLst>
          </p:cNvPr>
          <p:cNvSpPr/>
          <p:nvPr/>
        </p:nvSpPr>
        <p:spPr>
          <a:xfrm>
            <a:off x="6200546" y="1912345"/>
            <a:ext cx="755248" cy="69416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乗算記号 11">
            <a:extLst>
              <a:ext uri="{FF2B5EF4-FFF2-40B4-BE49-F238E27FC236}">
                <a16:creationId xmlns:a16="http://schemas.microsoft.com/office/drawing/2014/main" id="{7C753AF2-B434-84E8-F9F5-DAAFE4FD1D2B}"/>
              </a:ext>
            </a:extLst>
          </p:cNvPr>
          <p:cNvSpPr/>
          <p:nvPr/>
        </p:nvSpPr>
        <p:spPr>
          <a:xfrm>
            <a:off x="6200546" y="3034737"/>
            <a:ext cx="755248" cy="69416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367813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80928" y="68956"/>
            <a:ext cx="419893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評価指標</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31</a:t>
            </a:fld>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9C32E5-ACEF-74BE-DB7E-6BD0002E7F11}"/>
                  </a:ext>
                </a:extLst>
              </p:cNvPr>
              <p:cNvSpPr txBox="1"/>
              <p:nvPr/>
            </p:nvSpPr>
            <p:spPr>
              <a:xfrm>
                <a:off x="80928" y="4785433"/>
                <a:ext cx="3779872" cy="646331"/>
              </a:xfrm>
              <a:prstGeom prst="rect">
                <a:avLst/>
              </a:prstGeom>
              <a:noFill/>
            </p:spPr>
            <p:txBody>
              <a:bodyPr wrap="square" rtlCol="0">
                <a:spAutoFit/>
              </a:bodyPr>
              <a:lstStyle/>
              <a:p>
                <a:pPr marL="214313" lvl="0" indent="-214313">
                  <a:buFont typeface="Wingdings" panose="05000000000000000000" pitchFamily="2" charset="2"/>
                  <a:buChar char="Ø"/>
                  <a:defRPr/>
                </a:pPr>
                <a14:m>
                  <m:oMath xmlns:m="http://schemas.openxmlformats.org/officeDocument/2006/math">
                    <m:r>
                      <a:rPr kumimoji="1" lang="en-US" altLang="ja-JP" sz="36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a:solidFill>
                          <a:prstClr val="black"/>
                        </a:solidFill>
                        <a:latin typeface="Cambria Math" panose="02040503050406030204" pitchFamily="18" charset="0"/>
                        <a:ea typeface="ＭＳ Ｐゴシック" panose="020B0600070205080204" pitchFamily="50" charset="-128"/>
                      </a:rPr>
                      <m:t>Filtered</m:t>
                    </m:r>
                    <m:r>
                      <a:rPr kumimoji="1" lang="en-US" altLang="ja-JP" sz="360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b="0" i="0" smtClean="0">
                        <a:solidFill>
                          <a:prstClr val="black"/>
                        </a:solidFill>
                        <a:latin typeface="Cambria Math" panose="02040503050406030204" pitchFamily="18" charset="0"/>
                        <a:ea typeface="ＭＳ Ｐゴシック" panose="020B0600070205080204" pitchFamily="50" charset="-128"/>
                      </a:rPr>
                      <m:t>Hits</m:t>
                    </m:r>
                    <m:r>
                      <a:rPr kumimoji="1" lang="en-US" altLang="ja-JP" sz="3600" b="0" i="0" smtClean="0">
                        <a:solidFill>
                          <a:prstClr val="black"/>
                        </a:solidFill>
                        <a:latin typeface="Cambria Math" panose="02040503050406030204" pitchFamily="18" charset="0"/>
                        <a:ea typeface="ＭＳ Ｐゴシック" panose="020B0600070205080204" pitchFamily="50" charset="-128"/>
                      </a:rPr>
                      <m:t>@</m:t>
                    </m:r>
                    <m:r>
                      <a:rPr kumimoji="1" lang="en-US" altLang="ja-JP" sz="3600" b="0" i="1" smtClean="0">
                        <a:solidFill>
                          <a:prstClr val="black"/>
                        </a:solidFill>
                        <a:latin typeface="Cambria Math" panose="02040503050406030204" pitchFamily="18" charset="0"/>
                        <a:ea typeface="ＭＳ Ｐゴシック" panose="020B0600070205080204" pitchFamily="50" charset="-128"/>
                      </a:rPr>
                      <m:t>𝑘</m:t>
                    </m:r>
                  </m:oMath>
                </a14:m>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3" name="テキスト ボックス 2">
                <a:extLst>
                  <a:ext uri="{FF2B5EF4-FFF2-40B4-BE49-F238E27FC236}">
                    <a16:creationId xmlns:a16="http://schemas.microsoft.com/office/drawing/2014/main" id="{6B9C32E5-ACEF-74BE-DB7E-6BD0002E7F11}"/>
                  </a:ext>
                </a:extLst>
              </p:cNvPr>
              <p:cNvSpPr txBox="1">
                <a:spLocks noRot="1" noChangeAspect="1" noMove="1" noResize="1" noEditPoints="1" noAdjustHandles="1" noChangeArrowheads="1" noChangeShapeType="1" noTextEdit="1"/>
              </p:cNvSpPr>
              <p:nvPr/>
            </p:nvSpPr>
            <p:spPr>
              <a:xfrm>
                <a:off x="80928" y="4785433"/>
                <a:ext cx="377987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2FB7278-70CF-492A-EA6F-9E9DF81E4DBD}"/>
                  </a:ext>
                </a:extLst>
              </p:cNvPr>
              <p:cNvSpPr txBox="1"/>
              <p:nvPr/>
            </p:nvSpPr>
            <p:spPr>
              <a:xfrm>
                <a:off x="80928" y="3873825"/>
                <a:ext cx="3360772" cy="646331"/>
              </a:xfrm>
              <a:prstGeom prst="rect">
                <a:avLst/>
              </a:prstGeom>
              <a:noFill/>
            </p:spPr>
            <p:txBody>
              <a:bodyPr wrap="square" rtlCol="0">
                <a:spAutoFit/>
              </a:bodyPr>
              <a:lstStyle/>
              <a:p>
                <a:pPr marL="214313" indent="-214313">
                  <a:buFont typeface="Wingdings" panose="05000000000000000000" pitchFamily="2" charset="2"/>
                  <a:buChar char="Ø"/>
                </a:pPr>
                <a14:m>
                  <m:oMath xmlns:m="http://schemas.openxmlformats.org/officeDocument/2006/math">
                    <m:r>
                      <a:rPr kumimoji="1" lang="en-US" altLang="ja-JP" sz="36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a:solidFill>
                          <a:prstClr val="black"/>
                        </a:solidFill>
                        <a:latin typeface="Cambria Math" panose="02040503050406030204" pitchFamily="18" charset="0"/>
                        <a:ea typeface="ＭＳ Ｐゴシック" panose="020B0600070205080204" pitchFamily="50" charset="-128"/>
                      </a:rPr>
                      <m:t>Filtered</m:t>
                    </m:r>
                    <m:r>
                      <a:rPr kumimoji="1" lang="en-US" altLang="ja-JP" sz="360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600">
                        <a:solidFill>
                          <a:prstClr val="black"/>
                        </a:solidFill>
                        <a:latin typeface="Cambria Math" panose="02040503050406030204" pitchFamily="18" charset="0"/>
                        <a:ea typeface="ＭＳ Ｐゴシック" panose="020B0600070205080204" pitchFamily="50" charset="-128"/>
                      </a:rPr>
                      <m:t>MRR</m:t>
                    </m:r>
                  </m:oMath>
                </a14:m>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15" name="テキスト ボックス 14">
                <a:extLst>
                  <a:ext uri="{FF2B5EF4-FFF2-40B4-BE49-F238E27FC236}">
                    <a16:creationId xmlns:a16="http://schemas.microsoft.com/office/drawing/2014/main" id="{22FB7278-70CF-492A-EA6F-9E9DF81E4DBD}"/>
                  </a:ext>
                </a:extLst>
              </p:cNvPr>
              <p:cNvSpPr txBox="1">
                <a:spLocks noRot="1" noChangeAspect="1" noMove="1" noResize="1" noEditPoints="1" noAdjustHandles="1" noChangeArrowheads="1" noChangeShapeType="1" noTextEdit="1"/>
              </p:cNvSpPr>
              <p:nvPr/>
            </p:nvSpPr>
            <p:spPr>
              <a:xfrm>
                <a:off x="80928" y="3873825"/>
                <a:ext cx="3360772"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 1">
                <a:extLst>
                  <a:ext uri="{FF2B5EF4-FFF2-40B4-BE49-F238E27FC236}">
                    <a16:creationId xmlns:a16="http://schemas.microsoft.com/office/drawing/2014/main" id="{D0C1CFEE-47A2-E926-37EE-3B2C008E2857}"/>
                  </a:ext>
                </a:extLst>
              </p:cNvPr>
              <p:cNvGraphicFramePr>
                <a:graphicFrameLocks noGrp="1"/>
              </p:cNvGraphicFramePr>
              <p:nvPr/>
            </p:nvGraphicFramePr>
            <p:xfrm>
              <a:off x="5409175" y="858143"/>
              <a:ext cx="3460750" cy="5047353"/>
            </p:xfrm>
            <a:graphic>
              <a:graphicData uri="http://schemas.openxmlformats.org/drawingml/2006/table">
                <a:tbl>
                  <a:tblPr firstRow="1" bandRow="1">
                    <a:tableStyleId>{5C22544A-7EE6-4342-B048-85BDC9FD1C3A}</a:tableStyleId>
                  </a:tblPr>
                  <a:tblGrid>
                    <a:gridCol w="1181243">
                      <a:extLst>
                        <a:ext uri="{9D8B030D-6E8A-4147-A177-3AD203B41FA5}">
                          <a16:colId xmlns:a16="http://schemas.microsoft.com/office/drawing/2014/main" val="1703722405"/>
                        </a:ext>
                      </a:extLst>
                    </a:gridCol>
                    <a:gridCol w="2279507">
                      <a:extLst>
                        <a:ext uri="{9D8B030D-6E8A-4147-A177-3AD203B41FA5}">
                          <a16:colId xmlns:a16="http://schemas.microsoft.com/office/drawing/2014/main" val="1132861584"/>
                        </a:ext>
                      </a:extLst>
                    </a:gridCol>
                  </a:tblGrid>
                  <a:tr h="560817">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b="1" dirty="0">
                              <a:solidFill>
                                <a:srgbClr val="FF0000"/>
                              </a:solidFill>
                              <a:latin typeface="ＭＳ Ｐゴシック" panose="020B0600070205080204" pitchFamily="50" charset="-128"/>
                              <a:ea typeface="ＭＳ Ｐゴシック" panose="020B0600070205080204" pitchFamily="50" charset="-128"/>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3</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31741136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1180709"/>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1" i="1" smtClean="0">
                                    <a:solidFill>
                                      <a:srgbClr val="FF0000"/>
                                    </a:solidFill>
                                    <a:latin typeface="Cambria Math" panose="02040503050406030204" pitchFamily="18" charset="0"/>
                                    <a:ea typeface="Cambria Math" panose="02040503050406030204" pitchFamily="18" charset="0"/>
                                  </a:rPr>
                                  <m:t> </m:t>
                                </m:r>
                                <m:r>
                                  <a:rPr kumimoji="1" lang="en-US" altLang="ja-JP" sz="2000" b="1" i="1" smtClean="0">
                                    <a:solidFill>
                                      <a:srgbClr val="FF0000"/>
                                    </a:solidFill>
                                    <a:latin typeface="Cambria Math" panose="02040503050406030204" pitchFamily="18" charset="0"/>
                                    <a:ea typeface="Cambria Math" panose="02040503050406030204" pitchFamily="18" charset="0"/>
                                  </a:rPr>
                                  <m:t>𝒌</m:t>
                                </m:r>
                                <m:r>
                                  <a:rPr kumimoji="1" lang="en-US" altLang="ja-JP" sz="2000" b="1" i="1" smtClean="0">
                                    <a:solidFill>
                                      <a:srgbClr val="FF0000"/>
                                    </a:solidFill>
                                    <a:latin typeface="Cambria Math" panose="02040503050406030204" pitchFamily="18" charset="0"/>
                                    <a:ea typeface="Cambria Math" panose="02040503050406030204" pitchFamily="18" charset="0"/>
                                  </a:rPr>
                                  <m:t>−</m:t>
                                </m:r>
                                <m:r>
                                  <a:rPr kumimoji="1" lang="en-US" altLang="ja-JP" sz="2000" b="1" i="1" smtClean="0">
                                    <a:solidFill>
                                      <a:srgbClr val="FF0000"/>
                                    </a:solidFill>
                                    <a:latin typeface="Cambria Math" panose="02040503050406030204" pitchFamily="18" charset="0"/>
                                    <a:ea typeface="Cambria Math" panose="02040503050406030204" pitchFamily="18" charset="0"/>
                                  </a:rPr>
                                  <m:t>𝟐</m:t>
                                </m:r>
                              </m:oMath>
                            </m:oMathPara>
                          </a14:m>
                          <a:endParaRPr kumimoji="1" lang="en-US" altLang="ja-JP" sz="2000" b="1"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𝑘</m:t>
                              </m:r>
                            </m:oMath>
                          </a14:m>
                          <a:r>
                            <a:rPr kumimoji="1" lang="ja-JP" altLang="en-US" sz="2000" dirty="0">
                              <a:latin typeface="ＭＳ Ｐゴシック" panose="020B0600070205080204" pitchFamily="50" charset="-128"/>
                              <a:ea typeface="ＭＳ Ｐゴシック" panose="020B0600070205080204" pitchFamily="50" charset="-128"/>
                            </a:rPr>
                            <a:t> </a:t>
                          </a:r>
                          <a:r>
                            <a:rPr kumimoji="1" lang="en-US" altLang="ja-JP" sz="2000" dirty="0">
                              <a:latin typeface="ＭＳ Ｐゴシック" panose="020B0600070205080204" pitchFamily="50" charset="-128"/>
                              <a:ea typeface="ＭＳ Ｐゴシック" panose="020B0600070205080204" pitchFamily="50" charset="-128"/>
                            </a:rPr>
                            <a:t>(</a:t>
                          </a:r>
                          <a:r>
                            <a:rPr kumimoji="1" lang="ja-JP" altLang="en-US" sz="2000" dirty="0">
                              <a:latin typeface="ＭＳ Ｐゴシック" panose="020B0600070205080204" pitchFamily="50" charset="-128"/>
                              <a:ea typeface="ＭＳ Ｐゴシック" panose="020B0600070205080204" pitchFamily="50" charset="-128"/>
                            </a:rPr>
                            <a:t>正解</a:t>
                          </a:r>
                          <a:r>
                            <a:rPr kumimoji="1" lang="en-US" altLang="ja-JP" sz="2000" dirty="0">
                              <a:latin typeface="ＭＳ Ｐゴシック" panose="020B0600070205080204" pitchFamily="50" charset="-128"/>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6">
                            <a:lumMod val="20000"/>
                            <a:lumOff val="80000"/>
                          </a:schemeClr>
                        </a:solidFill>
                      </a:tcPr>
                    </a:tc>
                    <a:extLst>
                      <a:ext uri="{0D108BD9-81ED-4DB2-BD59-A6C34878D82A}">
                        <a16:rowId xmlns:a16="http://schemas.microsoft.com/office/drawing/2014/main" val="3900973646"/>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i="1" smtClean="0">
                                    <a:latin typeface="Cambria Math" panose="02040503050406030204" pitchFamily="18" charset="0"/>
                                    <a:ea typeface="Cambria Math" panose="02040503050406030204" pitchFamily="18" charset="0"/>
                                  </a:rPr>
                                  <m:t>⋮</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126224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 </m:t>
                                </m:r>
                                <m:r>
                                  <a:rPr kumimoji="1" lang="en-US" altLang="ja-JP" sz="2000" b="0" i="1" smtClean="0">
                                    <a:latin typeface="Cambria Math" panose="02040503050406030204" pitchFamily="18" charset="0"/>
                                    <a:ea typeface="Cambria Math" panose="02040503050406030204" pitchFamily="18" charset="0"/>
                                  </a:rPr>
                                  <m:t>𝑛</m:t>
                                </m:r>
                                <m:r>
                                  <a:rPr kumimoji="1" lang="en-US" altLang="ja-JP" sz="2000" b="0" i="1" smtClean="0">
                                    <a:latin typeface="Cambria Math" panose="02040503050406030204" pitchFamily="18" charset="0"/>
                                    <a:ea typeface="Cambria Math" panose="02040503050406030204" pitchFamily="18" charset="0"/>
                                  </a:rPr>
                                  <m:t>−2</m:t>
                                </m:r>
                              </m:oMath>
                            </m:oMathPara>
                          </a14:m>
                          <a:endParaRPr kumimoji="1" lang="en-US" altLang="ja-JP"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𝑛</m:t>
                              </m:r>
                            </m:oMath>
                          </a14:m>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Choice>
        <mc:Fallback xmlns="">
          <p:graphicFrame>
            <p:nvGraphicFramePr>
              <p:cNvPr id="2" name="表 1">
                <a:extLst>
                  <a:ext uri="{FF2B5EF4-FFF2-40B4-BE49-F238E27FC236}">
                    <a16:creationId xmlns:a16="http://schemas.microsoft.com/office/drawing/2014/main" id="{D0C1CFEE-47A2-E926-37EE-3B2C008E2857}"/>
                  </a:ext>
                </a:extLst>
              </p:cNvPr>
              <p:cNvGraphicFramePr>
                <a:graphicFrameLocks noGrp="1"/>
              </p:cNvGraphicFramePr>
              <p:nvPr>
                <p:extLst>
                  <p:ext uri="{D42A27DB-BD31-4B8C-83A1-F6EECF244321}">
                    <p14:modId xmlns:p14="http://schemas.microsoft.com/office/powerpoint/2010/main" val="2040779573"/>
                  </p:ext>
                </p:extLst>
              </p:nvPr>
            </p:nvGraphicFramePr>
            <p:xfrm>
              <a:off x="5409175" y="858143"/>
              <a:ext cx="3460750" cy="5047353"/>
            </p:xfrm>
            <a:graphic>
              <a:graphicData uri="http://schemas.openxmlformats.org/drawingml/2006/table">
                <a:tbl>
                  <a:tblPr firstRow="1" bandRow="1">
                    <a:tableStyleId>{5C22544A-7EE6-4342-B048-85BDC9FD1C3A}</a:tableStyleId>
                  </a:tblPr>
                  <a:tblGrid>
                    <a:gridCol w="1181243">
                      <a:extLst>
                        <a:ext uri="{9D8B030D-6E8A-4147-A177-3AD203B41FA5}">
                          <a16:colId xmlns:a16="http://schemas.microsoft.com/office/drawing/2014/main" val="1703722405"/>
                        </a:ext>
                      </a:extLst>
                    </a:gridCol>
                    <a:gridCol w="2279507">
                      <a:extLst>
                        <a:ext uri="{9D8B030D-6E8A-4147-A177-3AD203B41FA5}">
                          <a16:colId xmlns:a16="http://schemas.microsoft.com/office/drawing/2014/main" val="1132861584"/>
                        </a:ext>
                      </a:extLst>
                    </a:gridCol>
                  </a:tblGrid>
                  <a:tr h="560817">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スコア順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予測結果</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3192740241"/>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b="1" dirty="0">
                              <a:solidFill>
                                <a:srgbClr val="FF0000"/>
                              </a:solidFill>
                              <a:latin typeface="ＭＳ Ｐゴシック" panose="020B0600070205080204" pitchFamily="50" charset="-128"/>
                              <a:ea typeface="ＭＳ Ｐゴシック" panose="020B0600070205080204" pitchFamily="50" charset="-128"/>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3</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6081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predict 4</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131741136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5"/>
                          <a:stretch>
                            <a:fillRect l="-1546" t="-504348" r="-196392" b="-3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5"/>
                          <a:stretch>
                            <a:fillRect l="-52533" t="-504348" r="-1600" b="-306522"/>
                          </a:stretch>
                        </a:blipFill>
                      </a:tcPr>
                    </a:tc>
                    <a:extLst>
                      <a:ext uri="{0D108BD9-81ED-4DB2-BD59-A6C34878D82A}">
                        <a16:rowId xmlns:a16="http://schemas.microsoft.com/office/drawing/2014/main" val="3731180709"/>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5"/>
                          <a:stretch>
                            <a:fillRect l="-1546" t="-604348" r="-196392" b="-2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5"/>
                          <a:stretch>
                            <a:fillRect l="-52533" t="-604348" r="-1600" b="-206522"/>
                          </a:stretch>
                        </a:blipFill>
                      </a:tcPr>
                    </a:tc>
                    <a:extLst>
                      <a:ext uri="{0D108BD9-81ED-4DB2-BD59-A6C34878D82A}">
                        <a16:rowId xmlns:a16="http://schemas.microsoft.com/office/drawing/2014/main" val="3900973646"/>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5"/>
                          <a:stretch>
                            <a:fillRect l="-1546" t="-704348" r="-196392" b="-10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5"/>
                          <a:stretch>
                            <a:fillRect l="-52533" t="-704348" r="-1600" b="-106522"/>
                          </a:stretch>
                        </a:blipFill>
                      </a:tcPr>
                    </a:tc>
                    <a:extLst>
                      <a:ext uri="{0D108BD9-81ED-4DB2-BD59-A6C34878D82A}">
                        <a16:rowId xmlns:a16="http://schemas.microsoft.com/office/drawing/2014/main" val="1471262245"/>
                      </a:ext>
                    </a:extLst>
                  </a:tr>
                  <a:tr h="560817">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5"/>
                          <a:stretch>
                            <a:fillRect l="-1546" t="-804348" r="-196392" b="-6522"/>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5"/>
                          <a:stretch>
                            <a:fillRect l="-52533" t="-804348" r="-1600" b="-6522"/>
                          </a:stretch>
                        </a:blipFill>
                      </a:tcPr>
                    </a:tc>
                    <a:extLst>
                      <a:ext uri="{0D108BD9-81ED-4DB2-BD59-A6C34878D82A}">
                        <a16:rowId xmlns:a16="http://schemas.microsoft.com/office/drawing/2014/main" val="1620408862"/>
                      </a:ext>
                    </a:extLst>
                  </a:tr>
                </a:tbl>
              </a:graphicData>
            </a:graphic>
          </p:graphicFrame>
        </mc:Fallback>
      </mc:AlternateContent>
      <p:sp>
        <p:nvSpPr>
          <p:cNvPr id="9" name="乗算記号 8">
            <a:extLst>
              <a:ext uri="{FF2B5EF4-FFF2-40B4-BE49-F238E27FC236}">
                <a16:creationId xmlns:a16="http://schemas.microsoft.com/office/drawing/2014/main" id="{5DCFA112-332B-5D36-71FE-751A68CC47A8}"/>
              </a:ext>
            </a:extLst>
          </p:cNvPr>
          <p:cNvSpPr/>
          <p:nvPr/>
        </p:nvSpPr>
        <p:spPr>
          <a:xfrm>
            <a:off x="6200546" y="1912345"/>
            <a:ext cx="755248" cy="69416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乗算記号 9">
            <a:extLst>
              <a:ext uri="{FF2B5EF4-FFF2-40B4-BE49-F238E27FC236}">
                <a16:creationId xmlns:a16="http://schemas.microsoft.com/office/drawing/2014/main" id="{0D9F7FBC-2F3F-88ED-D8DC-3EA2C3B5976A}"/>
              </a:ext>
            </a:extLst>
          </p:cNvPr>
          <p:cNvSpPr/>
          <p:nvPr/>
        </p:nvSpPr>
        <p:spPr>
          <a:xfrm>
            <a:off x="6200546" y="3034737"/>
            <a:ext cx="755248" cy="69416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60D9D5B4-0024-38B4-2C7A-B4047D411630}"/>
              </a:ext>
            </a:extLst>
          </p:cNvPr>
          <p:cNvSpPr txBox="1"/>
          <p:nvPr/>
        </p:nvSpPr>
        <p:spPr>
          <a:xfrm>
            <a:off x="80928" y="854504"/>
            <a:ext cx="4573581" cy="1454244"/>
          </a:xfrm>
          <a:prstGeom prst="rect">
            <a:avLst/>
          </a:prstGeom>
          <a:noFill/>
        </p:spPr>
        <p:txBody>
          <a:bodyPr wrap="square">
            <a:spAutoFit/>
          </a:bodyPr>
          <a:lstStyle/>
          <a:p>
            <a:pPr marL="457200" indent="-457200">
              <a:lnSpc>
                <a:spcPct val="150000"/>
              </a:lnSpc>
              <a:buFont typeface="Wingdings" panose="05000000000000000000" pitchFamily="2" charset="2"/>
              <a:buChar char="p"/>
            </a:pPr>
            <a:r>
              <a:rPr lang="ja-JP" altLang="en-US" sz="3200" dirty="0">
                <a:latin typeface="ＭＳ ゴシック" panose="020B0609070205080204" pitchFamily="49" charset="-128"/>
                <a:ea typeface="ＭＳ ゴシック" panose="020B0609070205080204" pitchFamily="49" charset="-128"/>
              </a:rPr>
              <a:t>正解した予測結果の順位を引き上げ</a:t>
            </a:r>
            <a:endParaRPr lang="en-US" altLang="ja-JP" sz="3200" b="0" dirty="0">
              <a:latin typeface="ＭＳ ゴシック" panose="020B0609070205080204" pitchFamily="49" charset="-128"/>
              <a:ea typeface="ＭＳ ゴシック" panose="020B0609070205080204" pitchFamily="49" charset="-128"/>
            </a:endParaRPr>
          </a:p>
        </p:txBody>
      </p:sp>
      <p:sp>
        <p:nvSpPr>
          <p:cNvPr id="17" name="テキスト ボックス 16">
            <a:extLst>
              <a:ext uri="{FF2B5EF4-FFF2-40B4-BE49-F238E27FC236}">
                <a16:creationId xmlns:a16="http://schemas.microsoft.com/office/drawing/2014/main" id="{4EC7BDB2-56E2-E2E3-5DE6-FDD6FA807697}"/>
              </a:ext>
            </a:extLst>
          </p:cNvPr>
          <p:cNvSpPr txBox="1"/>
          <p:nvPr/>
        </p:nvSpPr>
        <p:spPr>
          <a:xfrm>
            <a:off x="1414429" y="2704581"/>
            <a:ext cx="3779872" cy="637675"/>
          </a:xfrm>
          <a:prstGeom prst="rect">
            <a:avLst/>
          </a:prstGeom>
          <a:noFill/>
        </p:spPr>
        <p:txBody>
          <a:bodyPr wrap="square">
            <a:spAutoFit/>
          </a:bodyPr>
          <a:lstStyle/>
          <a:p>
            <a:pPr>
              <a:lnSpc>
                <a:spcPct val="150000"/>
              </a:lnSpc>
            </a:pPr>
            <a:r>
              <a:rPr lang="ja-JP" altLang="en-US" sz="2800" dirty="0">
                <a:latin typeface="ＭＳ Ｐゴシック" panose="020B0600070205080204" pitchFamily="50" charset="-128"/>
                <a:ea typeface="ＭＳ Ｐゴシック" panose="020B0600070205080204" pitchFamily="50" charset="-128"/>
              </a:rPr>
              <a:t>補正したランクを使用</a:t>
            </a:r>
            <a:endParaRPr lang="en-US" altLang="ja-JP" sz="2800" b="0" dirty="0">
              <a:latin typeface="ＭＳ Ｐゴシック" panose="020B0600070205080204" pitchFamily="50" charset="-128"/>
              <a:ea typeface="ＭＳ Ｐゴシック" panose="020B0600070205080204" pitchFamily="50" charset="-128"/>
            </a:endParaRPr>
          </a:p>
        </p:txBody>
      </p:sp>
      <p:sp>
        <p:nvSpPr>
          <p:cNvPr id="18" name="矢印: 下 17">
            <a:extLst>
              <a:ext uri="{FF2B5EF4-FFF2-40B4-BE49-F238E27FC236}">
                <a16:creationId xmlns:a16="http://schemas.microsoft.com/office/drawing/2014/main" id="{C9B512B3-DA97-0303-DAE1-AA34A7EB3CA8}"/>
              </a:ext>
            </a:extLst>
          </p:cNvPr>
          <p:cNvSpPr/>
          <p:nvPr/>
        </p:nvSpPr>
        <p:spPr>
          <a:xfrm>
            <a:off x="849792" y="2489201"/>
            <a:ext cx="457200" cy="13335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B1A825AE-246B-BEA4-54C4-A56A8A131181}"/>
              </a:ext>
            </a:extLst>
          </p:cNvPr>
          <p:cNvSpPr txBox="1"/>
          <p:nvPr/>
        </p:nvSpPr>
        <p:spPr>
          <a:xfrm>
            <a:off x="176363" y="6205163"/>
            <a:ext cx="8791274" cy="584775"/>
          </a:xfrm>
          <a:prstGeom prst="rect">
            <a:avLst/>
          </a:prstGeom>
          <a:solidFill>
            <a:schemeClr val="bg1"/>
          </a:solidFill>
        </p:spPr>
        <p:txBody>
          <a:bodyPr wrap="square">
            <a:spAutoFit/>
          </a:bodyPr>
          <a:lstStyle/>
          <a:p>
            <a:endParaRPr lang="en-US" altLang="ja-JP" sz="1600" dirty="0">
              <a:latin typeface="ＭＳ Ｐゴシック" panose="020B0600070205080204" pitchFamily="50" charset="-128"/>
              <a:ea typeface="ＭＳ Ｐゴシック" panose="020B0600070205080204" pitchFamily="50" charset="-128"/>
            </a:endParaRPr>
          </a:p>
          <a:p>
            <a:endParaRPr lang="en-US" altLang="ja-JP" sz="16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912888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01EE305-62BA-EEFC-75F3-32237435E37C}"/>
              </a:ext>
            </a:extLst>
          </p:cNvPr>
          <p:cNvSpPr>
            <a:spLocks noGrp="1"/>
          </p:cNvSpPr>
          <p:nvPr>
            <p:ph type="sldNum" sz="quarter" idx="12"/>
          </p:nvPr>
        </p:nvSpPr>
        <p:spPr/>
        <p:txBody>
          <a:bodyPr/>
          <a:lstStyle/>
          <a:p>
            <a:fld id="{B67975F5-DE1D-4BC9-B096-95CE2BC3E8B5}" type="slidenum">
              <a:rPr kumimoji="1" lang="ja-JP" altLang="en-US" smtClean="0"/>
              <a:t>32</a:t>
            </a:fld>
            <a:endParaRPr kumimoji="1" lang="ja-JP" altLang="en-US" dirty="0"/>
          </a:p>
        </p:txBody>
      </p:sp>
      <mc:AlternateContent xmlns:mc="http://schemas.openxmlformats.org/markup-compatibility/2006" xmlns:a14="http://schemas.microsoft.com/office/drawing/2010/main">
        <mc:Choice Requires="a14">
          <p:graphicFrame>
            <p:nvGraphicFramePr>
              <p:cNvPr id="4" name="表 4">
                <a:extLst>
                  <a:ext uri="{FF2B5EF4-FFF2-40B4-BE49-F238E27FC236}">
                    <a16:creationId xmlns:a16="http://schemas.microsoft.com/office/drawing/2014/main" id="{14393E6E-A222-4C1E-DD4D-8CA3DBDFD1AF}"/>
                  </a:ext>
                </a:extLst>
              </p:cNvPr>
              <p:cNvGraphicFramePr>
                <a:graphicFrameLocks noGrp="1"/>
              </p:cNvGraphicFramePr>
              <p:nvPr>
                <p:extLst>
                  <p:ext uri="{D42A27DB-BD31-4B8C-83A1-F6EECF244321}">
                    <p14:modId xmlns:p14="http://schemas.microsoft.com/office/powerpoint/2010/main" val="3448422080"/>
                  </p:ext>
                </p:extLst>
              </p:nvPr>
            </p:nvGraphicFramePr>
            <p:xfrm>
              <a:off x="394997" y="2122782"/>
              <a:ext cx="8354005" cy="3898897"/>
            </p:xfrm>
            <a:graphic>
              <a:graphicData uri="http://schemas.openxmlformats.org/drawingml/2006/table">
                <a:tbl>
                  <a:tblPr firstRow="1" bandRow="1">
                    <a:tableStyleId>{5C22544A-7EE6-4342-B048-85BDC9FD1C3A}</a:tableStyleId>
                  </a:tblPr>
                  <a:tblGrid>
                    <a:gridCol w="2607989">
                      <a:extLst>
                        <a:ext uri="{9D8B030D-6E8A-4147-A177-3AD203B41FA5}">
                          <a16:colId xmlns:a16="http://schemas.microsoft.com/office/drawing/2014/main" val="4202353267"/>
                        </a:ext>
                      </a:extLst>
                    </a:gridCol>
                    <a:gridCol w="2873008">
                      <a:extLst>
                        <a:ext uri="{9D8B030D-6E8A-4147-A177-3AD203B41FA5}">
                          <a16:colId xmlns:a16="http://schemas.microsoft.com/office/drawing/2014/main" val="3490175025"/>
                        </a:ext>
                      </a:extLst>
                    </a:gridCol>
                    <a:gridCol w="2873008">
                      <a:extLst>
                        <a:ext uri="{9D8B030D-6E8A-4147-A177-3AD203B41FA5}">
                          <a16:colId xmlns:a16="http://schemas.microsoft.com/office/drawing/2014/main" val="418282466"/>
                        </a:ext>
                      </a:extLst>
                    </a:gridCol>
                  </a:tblGrid>
                  <a:tr h="537008">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パラメータ</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KG-BERT (default)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提案手法 </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実験 </a:t>
                          </a:r>
                          <a:r>
                            <a:rPr kumimoji="1" lang="en-US" altLang="ja-JP" sz="2400" dirty="0">
                              <a:latin typeface="ＭＳ Ｐゴシック" panose="020B0600070205080204" pitchFamily="50" charset="-128"/>
                              <a:ea typeface="ＭＳ Ｐゴシック" panose="020B0600070205080204" pitchFamily="50" charset="-128"/>
                            </a:rPr>
                            <a:t>1, 2)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6070614"/>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learning rate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b="0" dirty="0">
                              <a:ea typeface="ＭＳ Ｐゴシック" panose="020B0600070205080204" pitchFamily="50" charset="-128"/>
                            </a:rPr>
                            <a:t> </a:t>
                          </a:r>
                          <a14:m>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5.0</m:t>
                              </m:r>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10</m:t>
                                  </m:r>
                                </m:e>
                                <m:sup>
                                  <m:r>
                                    <a:rPr kumimoji="1" lang="en-US" altLang="ja-JP" sz="2400" b="0" i="1" smtClean="0">
                                      <a:latin typeface="Cambria Math" panose="02040503050406030204" pitchFamily="18" charset="0"/>
                                      <a:ea typeface="Cambria Math" panose="02040503050406030204" pitchFamily="18" charset="0"/>
                                    </a:rPr>
                                    <m:t>−5</m:t>
                                  </m:r>
                                </m:sup>
                              </m:sSup>
                            </m:oMath>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5.0</m:t>
                                </m:r>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10</m:t>
                                    </m:r>
                                  </m:e>
                                  <m:sup>
                                    <m:r>
                                      <a:rPr kumimoji="1" lang="en-US" altLang="ja-JP" sz="2400" b="0" i="1" smtClean="0">
                                        <a:latin typeface="Cambria Math" panose="02040503050406030204" pitchFamily="18" charset="0"/>
                                        <a:ea typeface="Cambria Math" panose="02040503050406030204" pitchFamily="18" charset="0"/>
                                      </a:rPr>
                                      <m:t>−5</m:t>
                                    </m:r>
                                  </m:sup>
                                </m:sSup>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546913"/>
                      </a:ext>
                    </a:extLst>
                  </a:tr>
                  <a:tr h="676849">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mask </a:t>
                          </a:r>
                          <a:r>
                            <a:rPr kumimoji="1" lang="en-US" altLang="ja-JP" sz="2400" dirty="0" err="1">
                              <a:latin typeface="ＭＳ Ｐゴシック" panose="020B0600070205080204" pitchFamily="50" charset="-128"/>
                              <a:ea typeface="ＭＳ Ｐゴシック" panose="020B0600070205080204" pitchFamily="50" charset="-128"/>
                            </a:rPr>
                            <a:t>probabilty</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0.15</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5406764"/>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batch size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3</m:t>
                                </m:r>
                                <m:r>
                                  <a:rPr kumimoji="1" lang="en-US" altLang="ja-JP" sz="2400" b="0" i="1" dirty="0" smtClean="0">
                                    <a:latin typeface="Cambria Math" panose="02040503050406030204" pitchFamily="18" charset="0"/>
                                    <a:ea typeface="ＭＳ Ｐゴシック" panose="020B0600070205080204" pitchFamily="50" charset="-128"/>
                                  </a:rPr>
                                  <m:t>2</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ＭＳ Ｐゴシック" panose="020B0600070205080204" pitchFamily="50" charset="-128"/>
                                  </a:rPr>
                                  <m:t>3</m:t>
                                </m:r>
                                <m:r>
                                  <a:rPr kumimoji="1" lang="en-US" altLang="ja-JP" sz="2400" b="0" i="1" smtClean="0">
                                    <a:latin typeface="Cambria Math" panose="02040503050406030204" pitchFamily="18" charset="0"/>
                                    <a:ea typeface="ＭＳ Ｐゴシック" panose="020B0600070205080204" pitchFamily="50" charset="-128"/>
                                  </a:rPr>
                                  <m:t>2</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5355319"/>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eval batch size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128 (5000)</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8085661"/>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max seq length</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32 (50)</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128</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6866433"/>
                      </a:ext>
                    </a:extLst>
                  </a:tr>
                  <a:tr h="53700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epoch</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5</m:t>
                                </m:r>
                              </m:oMath>
                            </m:oMathPara>
                          </a14:m>
                          <a:endParaRPr kumimoji="1" lang="ja-JP" altLang="en-US" sz="2400" i="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20</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551874"/>
                      </a:ext>
                    </a:extLst>
                  </a:tr>
                </a:tbl>
              </a:graphicData>
            </a:graphic>
          </p:graphicFrame>
        </mc:Choice>
        <mc:Fallback xmlns="">
          <p:graphicFrame>
            <p:nvGraphicFramePr>
              <p:cNvPr id="4" name="表 4">
                <a:extLst>
                  <a:ext uri="{FF2B5EF4-FFF2-40B4-BE49-F238E27FC236}">
                    <a16:creationId xmlns:a16="http://schemas.microsoft.com/office/drawing/2014/main" id="{14393E6E-A222-4C1E-DD4D-8CA3DBDFD1AF}"/>
                  </a:ext>
                </a:extLst>
              </p:cNvPr>
              <p:cNvGraphicFramePr>
                <a:graphicFrameLocks noGrp="1"/>
              </p:cNvGraphicFramePr>
              <p:nvPr>
                <p:extLst>
                  <p:ext uri="{D42A27DB-BD31-4B8C-83A1-F6EECF244321}">
                    <p14:modId xmlns:p14="http://schemas.microsoft.com/office/powerpoint/2010/main" val="3448422080"/>
                  </p:ext>
                </p:extLst>
              </p:nvPr>
            </p:nvGraphicFramePr>
            <p:xfrm>
              <a:off x="394997" y="2122782"/>
              <a:ext cx="8354005" cy="3898897"/>
            </p:xfrm>
            <a:graphic>
              <a:graphicData uri="http://schemas.openxmlformats.org/drawingml/2006/table">
                <a:tbl>
                  <a:tblPr firstRow="1" bandRow="1">
                    <a:tableStyleId>{5C22544A-7EE6-4342-B048-85BDC9FD1C3A}</a:tableStyleId>
                  </a:tblPr>
                  <a:tblGrid>
                    <a:gridCol w="2607989">
                      <a:extLst>
                        <a:ext uri="{9D8B030D-6E8A-4147-A177-3AD203B41FA5}">
                          <a16:colId xmlns:a16="http://schemas.microsoft.com/office/drawing/2014/main" val="4202353267"/>
                        </a:ext>
                      </a:extLst>
                    </a:gridCol>
                    <a:gridCol w="2873008">
                      <a:extLst>
                        <a:ext uri="{9D8B030D-6E8A-4147-A177-3AD203B41FA5}">
                          <a16:colId xmlns:a16="http://schemas.microsoft.com/office/drawing/2014/main" val="3490175025"/>
                        </a:ext>
                      </a:extLst>
                    </a:gridCol>
                    <a:gridCol w="2873008">
                      <a:extLst>
                        <a:ext uri="{9D8B030D-6E8A-4147-A177-3AD203B41FA5}">
                          <a16:colId xmlns:a16="http://schemas.microsoft.com/office/drawing/2014/main" val="418282466"/>
                        </a:ext>
                      </a:extLst>
                    </a:gridCol>
                  </a:tblGrid>
                  <a:tr h="537008">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パラメータ</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KG-BERT (default)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提案手法 </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実験 </a:t>
                          </a:r>
                          <a:r>
                            <a:rPr kumimoji="1" lang="en-US" altLang="ja-JP" sz="2400" dirty="0">
                              <a:latin typeface="ＭＳ Ｐゴシック" panose="020B0600070205080204" pitchFamily="50" charset="-128"/>
                              <a:ea typeface="ＭＳ Ｐゴシック" panose="020B0600070205080204" pitchFamily="50" charset="-128"/>
                            </a:rPr>
                            <a:t>1, 2)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6070614"/>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learning rate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314" t="-103409" r="-100847" b="-54545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1314" t="-103409" r="-847" b="-545455"/>
                          </a:stretch>
                        </a:blipFill>
                      </a:tcPr>
                    </a:tc>
                    <a:extLst>
                      <a:ext uri="{0D108BD9-81ED-4DB2-BD59-A6C34878D82A}">
                        <a16:rowId xmlns:a16="http://schemas.microsoft.com/office/drawing/2014/main" val="2473546913"/>
                      </a:ext>
                    </a:extLst>
                  </a:tr>
                  <a:tr h="676849">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mask </a:t>
                          </a:r>
                          <a:r>
                            <a:rPr kumimoji="1" lang="en-US" altLang="ja-JP" sz="2400" dirty="0" err="1">
                              <a:latin typeface="ＭＳ Ｐゴシック" panose="020B0600070205080204" pitchFamily="50" charset="-128"/>
                              <a:ea typeface="ＭＳ Ｐゴシック" panose="020B0600070205080204" pitchFamily="50" charset="-128"/>
                            </a:rPr>
                            <a:t>probabilty</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1314" t="-161261" r="-847" b="-332432"/>
                          </a:stretch>
                        </a:blipFill>
                      </a:tcPr>
                    </a:tc>
                    <a:extLst>
                      <a:ext uri="{0D108BD9-81ED-4DB2-BD59-A6C34878D82A}">
                        <a16:rowId xmlns:a16="http://schemas.microsoft.com/office/drawing/2014/main" val="1175406764"/>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batch size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314" t="-325843" r="-100847" b="-314607"/>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1314" t="-325843" r="-847" b="-314607"/>
                          </a:stretch>
                        </a:blipFill>
                      </a:tcPr>
                    </a:tc>
                    <a:extLst>
                      <a:ext uri="{0D108BD9-81ED-4DB2-BD59-A6C34878D82A}">
                        <a16:rowId xmlns:a16="http://schemas.microsoft.com/office/drawing/2014/main" val="2385355319"/>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eval batch size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314" t="-430682" r="-100847" b="-218182"/>
                          </a:stretch>
                        </a:blipFil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8085661"/>
                      </a:ext>
                    </a:extLst>
                  </a:tr>
                  <a:tr h="537008">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max seq length</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1314" t="-530682" r="-100847" b="-11818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1314" t="-530682" r="-847" b="-118182"/>
                          </a:stretch>
                        </a:blipFill>
                      </a:tcPr>
                    </a:tc>
                    <a:extLst>
                      <a:ext uri="{0D108BD9-81ED-4DB2-BD59-A6C34878D82A}">
                        <a16:rowId xmlns:a16="http://schemas.microsoft.com/office/drawing/2014/main" val="1356866433"/>
                      </a:ext>
                    </a:extLst>
                  </a:tr>
                  <a:tr h="53700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epoch</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stretch>
                            <a:fillRect l="-91314" t="-630682" r="-100847" b="-1818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stretch>
                            <a:fillRect l="-191314" t="-630682" r="-847" b="-18182"/>
                          </a:stretch>
                        </a:blipFill>
                      </a:tcPr>
                    </a:tc>
                    <a:extLst>
                      <a:ext uri="{0D108BD9-81ED-4DB2-BD59-A6C34878D82A}">
                        <a16:rowId xmlns:a16="http://schemas.microsoft.com/office/drawing/2014/main" val="2714551874"/>
                      </a:ext>
                    </a:extLst>
                  </a:tr>
                </a:tbl>
              </a:graphicData>
            </a:graphic>
          </p:graphicFrame>
        </mc:Fallback>
      </mc:AlternateContent>
      <p:sp>
        <p:nvSpPr>
          <p:cNvPr id="2" name="タイトル 1">
            <a:extLst>
              <a:ext uri="{FF2B5EF4-FFF2-40B4-BE49-F238E27FC236}">
                <a16:creationId xmlns:a16="http://schemas.microsoft.com/office/drawing/2014/main" id="{A1D87BEC-7CDB-543A-CDEC-39314108C6B6}"/>
              </a:ext>
            </a:extLst>
          </p:cNvPr>
          <p:cNvSpPr txBox="1">
            <a:spLocks/>
          </p:cNvSpPr>
          <p:nvPr/>
        </p:nvSpPr>
        <p:spPr>
          <a:xfrm>
            <a:off x="80928" y="68956"/>
            <a:ext cx="774862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a:t>
            </a:r>
          </a:p>
        </p:txBody>
      </p:sp>
      <p:graphicFrame>
        <p:nvGraphicFramePr>
          <p:cNvPr id="5" name="表 4">
            <a:extLst>
              <a:ext uri="{FF2B5EF4-FFF2-40B4-BE49-F238E27FC236}">
                <a16:creationId xmlns:a16="http://schemas.microsoft.com/office/drawing/2014/main" id="{C3BA5473-2808-B7FC-56BF-AA12E010521E}"/>
              </a:ext>
            </a:extLst>
          </p:cNvPr>
          <p:cNvGraphicFramePr>
            <a:graphicFrameLocks noGrp="1"/>
          </p:cNvGraphicFramePr>
          <p:nvPr>
            <p:extLst>
              <p:ext uri="{D42A27DB-BD31-4B8C-83A1-F6EECF244321}">
                <p14:modId xmlns:p14="http://schemas.microsoft.com/office/powerpoint/2010/main" val="143697659"/>
              </p:ext>
            </p:extLst>
          </p:nvPr>
        </p:nvGraphicFramePr>
        <p:xfrm>
          <a:off x="584585" y="904526"/>
          <a:ext cx="7974828" cy="977430"/>
        </p:xfrm>
        <a:graphic>
          <a:graphicData uri="http://schemas.openxmlformats.org/drawingml/2006/table">
            <a:tbl>
              <a:tblPr firstRow="1" bandRow="1">
                <a:tableStyleId>{5C22544A-7EE6-4342-B048-85BDC9FD1C3A}</a:tableStyleId>
              </a:tblPr>
              <a:tblGrid>
                <a:gridCol w="1993707">
                  <a:extLst>
                    <a:ext uri="{9D8B030D-6E8A-4147-A177-3AD203B41FA5}">
                      <a16:colId xmlns:a16="http://schemas.microsoft.com/office/drawing/2014/main" val="1870642378"/>
                    </a:ext>
                  </a:extLst>
                </a:gridCol>
                <a:gridCol w="1993707">
                  <a:extLst>
                    <a:ext uri="{9D8B030D-6E8A-4147-A177-3AD203B41FA5}">
                      <a16:colId xmlns:a16="http://schemas.microsoft.com/office/drawing/2014/main" val="1450267647"/>
                    </a:ext>
                  </a:extLst>
                </a:gridCol>
                <a:gridCol w="1993707">
                  <a:extLst>
                    <a:ext uri="{9D8B030D-6E8A-4147-A177-3AD203B41FA5}">
                      <a16:colId xmlns:a16="http://schemas.microsoft.com/office/drawing/2014/main" val="2693423581"/>
                    </a:ext>
                  </a:extLst>
                </a:gridCol>
                <a:gridCol w="1993707">
                  <a:extLst>
                    <a:ext uri="{9D8B030D-6E8A-4147-A177-3AD203B41FA5}">
                      <a16:colId xmlns:a16="http://schemas.microsoft.com/office/drawing/2014/main" val="2961869564"/>
                    </a:ext>
                  </a:extLst>
                </a:gridCol>
              </a:tblGrid>
              <a:tr h="488715">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データセット</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train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validation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test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48871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WN18RR</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86,835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3,034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3,134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0697677"/>
                  </a:ext>
                </a:extLst>
              </a:tr>
            </a:tbl>
          </a:graphicData>
        </a:graphic>
      </p:graphicFrame>
    </p:spTree>
    <p:extLst>
      <p:ext uri="{BB962C8B-B14F-4D97-AF65-F5344CB8AC3E}">
        <p14:creationId xmlns:p14="http://schemas.microsoft.com/office/powerpoint/2010/main" val="2955527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960126"/>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はじめに</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要素技術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提案手法</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実験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en-US" altLang="ja-JP" sz="3600" b="1" dirty="0">
                <a:latin typeface="ＭＳ Ｐゴシック" panose="020B0600070205080204" pitchFamily="50" charset="-128"/>
                <a:ea typeface="ＭＳ Ｐゴシック" panose="020B0600070205080204" pitchFamily="50" charset="-128"/>
              </a:rPr>
              <a:t> </a:t>
            </a:r>
            <a:r>
              <a:rPr kumimoji="1" lang="ja-JP" altLang="en-US" sz="3600" b="1" dirty="0">
                <a:latin typeface="ＭＳ Ｐゴシック" panose="020B0600070205080204" pitchFamily="50" charset="-128"/>
                <a:ea typeface="ＭＳ Ｐゴシック" panose="020B0600070205080204" pitchFamily="50" charset="-128"/>
              </a:rPr>
              <a:t>実験結果</a:t>
            </a:r>
            <a:endParaRPr kumimoji="1" lang="en-US" altLang="ja-JP" sz="3600" b="1" dirty="0">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33</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2257280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34</a:t>
            </a:fld>
            <a:endParaRPr kumimoji="1" lang="ja-JP" altLang="en-US" dirty="0"/>
          </a:p>
        </p:txBody>
      </p:sp>
      <mc:AlternateContent xmlns:mc="http://schemas.openxmlformats.org/markup-compatibility/2006" xmlns:a14="http://schemas.microsoft.com/office/drawing/2010/main">
        <mc:Choice Requires="a14">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3219235419"/>
                  </p:ext>
                </p:extLst>
              </p:nvPr>
            </p:nvGraphicFramePr>
            <p:xfrm>
              <a:off x="142510" y="804990"/>
              <a:ext cx="8855440" cy="5550608"/>
            </p:xfrm>
            <a:graphic>
              <a:graphicData uri="http://schemas.openxmlformats.org/drawingml/2006/table">
                <a:tbl>
                  <a:tblPr firstRow="1" bandRow="1">
                    <a:tableStyleId>{5C22544A-7EE6-4342-B048-85BDC9FD1C3A}</a:tableStyleId>
                  </a:tblPr>
                  <a:tblGrid>
                    <a:gridCol w="1229608">
                      <a:extLst>
                        <a:ext uri="{9D8B030D-6E8A-4147-A177-3AD203B41FA5}">
                          <a16:colId xmlns:a16="http://schemas.microsoft.com/office/drawing/2014/main" val="1249000752"/>
                        </a:ext>
                      </a:extLst>
                    </a:gridCol>
                    <a:gridCol w="1229608">
                      <a:extLst>
                        <a:ext uri="{9D8B030D-6E8A-4147-A177-3AD203B41FA5}">
                          <a16:colId xmlns:a16="http://schemas.microsoft.com/office/drawing/2014/main" val="1270957310"/>
                        </a:ext>
                      </a:extLst>
                    </a:gridCol>
                    <a:gridCol w="1599056">
                      <a:extLst>
                        <a:ext uri="{9D8B030D-6E8A-4147-A177-3AD203B41FA5}">
                          <a16:colId xmlns:a16="http://schemas.microsoft.com/office/drawing/2014/main" val="3720861582"/>
                        </a:ext>
                      </a:extLst>
                    </a:gridCol>
                    <a:gridCol w="1599056">
                      <a:extLst>
                        <a:ext uri="{9D8B030D-6E8A-4147-A177-3AD203B41FA5}">
                          <a16:colId xmlns:a16="http://schemas.microsoft.com/office/drawing/2014/main" val="3168124321"/>
                        </a:ext>
                      </a:extLst>
                    </a:gridCol>
                    <a:gridCol w="1599056">
                      <a:extLst>
                        <a:ext uri="{9D8B030D-6E8A-4147-A177-3AD203B41FA5}">
                          <a16:colId xmlns:a16="http://schemas.microsoft.com/office/drawing/2014/main" val="1514429751"/>
                        </a:ext>
                      </a:extLst>
                    </a:gridCol>
                    <a:gridCol w="1599056">
                      <a:extLst>
                        <a:ext uri="{9D8B030D-6E8A-4147-A177-3AD203B41FA5}">
                          <a16:colId xmlns:a16="http://schemas.microsoft.com/office/drawing/2014/main" val="2441289525"/>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ea typeface="ＭＳ Ｐゴシック" panose="020B0600070205080204" pitchFamily="50" charset="-128"/>
                                  </a:rPr>
                                  <m:t>MRR</m:t>
                                </m:r>
                              </m:oMath>
                            </m:oMathPara>
                          </a14:m>
                          <a:endParaRPr kumimoji="1" lang="ja-JP" altLang="en-US" sz="2400" i="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3</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10</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52.4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0.25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12.41</m:t>
                                </m:r>
                              </m:oMath>
                            </m:oMathPara>
                          </a14:m>
                          <a:endParaRPr kumimoji="1" lang="ja-JP" altLang="en-US" sz="2800" b="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29.44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51.85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r h="846703">
                    <a:tc rowSpan="4">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0.546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52.55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56.16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57.79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4077683"/>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0.550</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52.81</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56.38</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57.82</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6696719"/>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0.168</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10.94</m:t>
                                </m:r>
                              </m:oMath>
                            </m:oMathPara>
                          </a14:m>
                          <a:endParaRPr kumimoji="1" lang="ja-JP" altLang="en-US" sz="2800" b="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19.37</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27.95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115301"/>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11.04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19.66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28.05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788729"/>
                      </a:ext>
                    </a:extLst>
                  </a:tr>
                </a:tbl>
              </a:graphicData>
            </a:graphic>
          </p:graphicFrame>
        </mc:Choice>
        <mc:Fallback xmlns="">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3219235419"/>
                  </p:ext>
                </p:extLst>
              </p:nvPr>
            </p:nvGraphicFramePr>
            <p:xfrm>
              <a:off x="142510" y="804990"/>
              <a:ext cx="8855440" cy="5550608"/>
            </p:xfrm>
            <a:graphic>
              <a:graphicData uri="http://schemas.openxmlformats.org/drawingml/2006/table">
                <a:tbl>
                  <a:tblPr firstRow="1" bandRow="1">
                    <a:tableStyleId>{5C22544A-7EE6-4342-B048-85BDC9FD1C3A}</a:tableStyleId>
                  </a:tblPr>
                  <a:tblGrid>
                    <a:gridCol w="1229608">
                      <a:extLst>
                        <a:ext uri="{9D8B030D-6E8A-4147-A177-3AD203B41FA5}">
                          <a16:colId xmlns:a16="http://schemas.microsoft.com/office/drawing/2014/main" val="1249000752"/>
                        </a:ext>
                      </a:extLst>
                    </a:gridCol>
                    <a:gridCol w="1229608">
                      <a:extLst>
                        <a:ext uri="{9D8B030D-6E8A-4147-A177-3AD203B41FA5}">
                          <a16:colId xmlns:a16="http://schemas.microsoft.com/office/drawing/2014/main" val="1270957310"/>
                        </a:ext>
                      </a:extLst>
                    </a:gridCol>
                    <a:gridCol w="1599056">
                      <a:extLst>
                        <a:ext uri="{9D8B030D-6E8A-4147-A177-3AD203B41FA5}">
                          <a16:colId xmlns:a16="http://schemas.microsoft.com/office/drawing/2014/main" val="3720861582"/>
                        </a:ext>
                      </a:extLst>
                    </a:gridCol>
                    <a:gridCol w="1599056">
                      <a:extLst>
                        <a:ext uri="{9D8B030D-6E8A-4147-A177-3AD203B41FA5}">
                          <a16:colId xmlns:a16="http://schemas.microsoft.com/office/drawing/2014/main" val="3168124321"/>
                        </a:ext>
                      </a:extLst>
                    </a:gridCol>
                    <a:gridCol w="1599056">
                      <a:extLst>
                        <a:ext uri="{9D8B030D-6E8A-4147-A177-3AD203B41FA5}">
                          <a16:colId xmlns:a16="http://schemas.microsoft.com/office/drawing/2014/main" val="1514429751"/>
                        </a:ext>
                      </a:extLst>
                    </a:gridCol>
                    <a:gridCol w="1599056">
                      <a:extLst>
                        <a:ext uri="{9D8B030D-6E8A-4147-A177-3AD203B41FA5}">
                          <a16:colId xmlns:a16="http://schemas.microsoft.com/office/drawing/2014/main" val="2441289525"/>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155344" t="-14286" r="-303053" b="-1090909"/>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254373" t="-14286" r="-201901" b="-1090909"/>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355725" t="-14286" r="-102672" b="-1090909"/>
                          </a:stretch>
                        </a:blipFill>
                      </a:tcPr>
                    </a:tc>
                    <a:tc>
                      <a:txBody>
                        <a:bodyPr/>
                        <a:lstStyle/>
                        <a:p>
                          <a:endParaRPr lang="ja-JP"/>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53992" t="-14286" r="-2281" b="-1090909"/>
                          </a:stretch>
                        </a:blipFill>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53992" t="-63309" r="-2281" b="-504317"/>
                          </a:stretch>
                        </a:blipFill>
                      </a:tcPr>
                    </a:tc>
                    <a:extLst>
                      <a:ext uri="{0D108BD9-81ED-4DB2-BD59-A6C34878D82A}">
                        <a16:rowId xmlns:a16="http://schemas.microsoft.com/office/drawing/2014/main" val="3871763894"/>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5344" t="-163309" r="-303053" b="-40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4373" t="-163309" r="-201901" b="-40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55725" t="-163309" r="-102672" b="-4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53992" t="-163309" r="-2281" b="-404317"/>
                          </a:stretch>
                        </a:blipFill>
                      </a:tcPr>
                    </a:tc>
                    <a:extLst>
                      <a:ext uri="{0D108BD9-81ED-4DB2-BD59-A6C34878D82A}">
                        <a16:rowId xmlns:a16="http://schemas.microsoft.com/office/drawing/2014/main" val="1318723720"/>
                      </a:ext>
                    </a:extLst>
                  </a:tr>
                  <a:tr h="846703">
                    <a:tc rowSpan="4">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155344" t="-263309" r="-303053" b="-304317"/>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254373" t="-263309" r="-201901" b="-304317"/>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355725" t="-263309" r="-102672" b="-3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53992" t="-263309" r="-2281" b="-304317"/>
                          </a:stretch>
                        </a:blipFill>
                      </a:tcPr>
                    </a:tc>
                    <a:extLst>
                      <a:ext uri="{0D108BD9-81ED-4DB2-BD59-A6C34878D82A}">
                        <a16:rowId xmlns:a16="http://schemas.microsoft.com/office/drawing/2014/main" val="4284077683"/>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155344" t="-363309" r="-303053" b="-204317"/>
                          </a:stretch>
                        </a:blipFill>
                      </a:tcPr>
                    </a:tc>
                    <a:tc>
                      <a:txBody>
                        <a:bodyPr/>
                        <a:lstStyle/>
                        <a:p>
                          <a:endParaRPr lang="ja-JP"/>
                        </a:p>
                      </a:txBody>
                      <a:tcPr anchor="ctr">
                        <a:blipFill>
                          <a:blip r:embed="rId3"/>
                          <a:stretch>
                            <a:fillRect l="-254373" t="-363309" r="-201901" b="-204317"/>
                          </a:stretch>
                        </a:blipFill>
                      </a:tcPr>
                    </a:tc>
                    <a:tc>
                      <a:txBody>
                        <a:bodyPr/>
                        <a:lstStyle/>
                        <a:p>
                          <a:endParaRPr lang="ja-JP"/>
                        </a:p>
                      </a:txBody>
                      <a:tcPr anchor="ctr">
                        <a:blipFill>
                          <a:blip r:embed="rId3"/>
                          <a:stretch>
                            <a:fillRect l="-355725" t="-363309" r="-102672" b="-2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53992" t="-363309" r="-2281" b="-204317"/>
                          </a:stretch>
                        </a:blipFill>
                      </a:tcPr>
                    </a:tc>
                    <a:extLst>
                      <a:ext uri="{0D108BD9-81ED-4DB2-BD59-A6C34878D82A}">
                        <a16:rowId xmlns:a16="http://schemas.microsoft.com/office/drawing/2014/main" val="1516696719"/>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155344" t="-463309" r="-303053" b="-104317"/>
                          </a:stretch>
                        </a:blipFill>
                      </a:tcPr>
                    </a:tc>
                    <a:tc>
                      <a:txBody>
                        <a:bodyPr/>
                        <a:lstStyle/>
                        <a:p>
                          <a:endParaRPr lang="ja-JP"/>
                        </a:p>
                      </a:txBody>
                      <a:tcPr anchor="ctr">
                        <a:blipFill>
                          <a:blip r:embed="rId3"/>
                          <a:stretch>
                            <a:fillRect l="-254373" t="-463309" r="-201901" b="-104317"/>
                          </a:stretch>
                        </a:blipFill>
                      </a:tcPr>
                    </a:tc>
                    <a:tc>
                      <a:txBody>
                        <a:bodyPr/>
                        <a:lstStyle/>
                        <a:p>
                          <a:endParaRPr lang="ja-JP"/>
                        </a:p>
                      </a:txBody>
                      <a:tcPr anchor="ctr">
                        <a:blipFill>
                          <a:blip r:embed="rId3"/>
                          <a:stretch>
                            <a:fillRect l="-355725" t="-463309" r="-102672" b="-1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53992" t="-463309" r="-2281" b="-104317"/>
                          </a:stretch>
                        </a:blipFill>
                      </a:tcPr>
                    </a:tc>
                    <a:extLst>
                      <a:ext uri="{0D108BD9-81ED-4DB2-BD59-A6C34878D82A}">
                        <a16:rowId xmlns:a16="http://schemas.microsoft.com/office/drawing/2014/main" val="3003115301"/>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5344" t="-563309" r="-303053" b="-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4373" t="-563309" r="-201901" b="-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55725" t="-563309" r="-102672" b="-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53992" t="-563309" r="-2281" b="-4317"/>
                          </a:stretch>
                        </a:blipFill>
                      </a:tcPr>
                    </a:tc>
                    <a:extLst>
                      <a:ext uri="{0D108BD9-81ED-4DB2-BD59-A6C34878D82A}">
                        <a16:rowId xmlns:a16="http://schemas.microsoft.com/office/drawing/2014/main" val="2937788729"/>
                      </a:ext>
                    </a:extLst>
                  </a:tr>
                </a:tbl>
              </a:graphicData>
            </a:graphic>
          </p:graphicFrame>
        </mc:Fallback>
      </mc:AlternateContent>
    </p:spTree>
    <p:extLst>
      <p:ext uri="{BB962C8B-B14F-4D97-AF65-F5344CB8AC3E}">
        <p14:creationId xmlns:p14="http://schemas.microsoft.com/office/powerpoint/2010/main" val="3449831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35</a:t>
            </a:fld>
            <a:endParaRPr kumimoji="1" lang="ja-JP" altLang="en-US" dirty="0"/>
          </a:p>
        </p:txBody>
      </p:sp>
      <mc:AlternateContent xmlns:mc="http://schemas.openxmlformats.org/markup-compatibility/2006" xmlns:a14="http://schemas.microsoft.com/office/drawing/2010/main">
        <mc:Choice Requires="a14">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3396850436"/>
                  </p:ext>
                </p:extLst>
              </p:nvPr>
            </p:nvGraphicFramePr>
            <p:xfrm>
              <a:off x="142510" y="804990"/>
              <a:ext cx="8855440" cy="5550608"/>
            </p:xfrm>
            <a:graphic>
              <a:graphicData uri="http://schemas.openxmlformats.org/drawingml/2006/table">
                <a:tbl>
                  <a:tblPr firstRow="1" bandRow="1">
                    <a:tableStyleId>{5C22544A-7EE6-4342-B048-85BDC9FD1C3A}</a:tableStyleId>
                  </a:tblPr>
                  <a:tblGrid>
                    <a:gridCol w="1229608">
                      <a:extLst>
                        <a:ext uri="{9D8B030D-6E8A-4147-A177-3AD203B41FA5}">
                          <a16:colId xmlns:a16="http://schemas.microsoft.com/office/drawing/2014/main" val="1249000752"/>
                        </a:ext>
                      </a:extLst>
                    </a:gridCol>
                    <a:gridCol w="1229608">
                      <a:extLst>
                        <a:ext uri="{9D8B030D-6E8A-4147-A177-3AD203B41FA5}">
                          <a16:colId xmlns:a16="http://schemas.microsoft.com/office/drawing/2014/main" val="1270957310"/>
                        </a:ext>
                      </a:extLst>
                    </a:gridCol>
                    <a:gridCol w="1599056">
                      <a:extLst>
                        <a:ext uri="{9D8B030D-6E8A-4147-A177-3AD203B41FA5}">
                          <a16:colId xmlns:a16="http://schemas.microsoft.com/office/drawing/2014/main" val="3720861582"/>
                        </a:ext>
                      </a:extLst>
                    </a:gridCol>
                    <a:gridCol w="1599056">
                      <a:extLst>
                        <a:ext uri="{9D8B030D-6E8A-4147-A177-3AD203B41FA5}">
                          <a16:colId xmlns:a16="http://schemas.microsoft.com/office/drawing/2014/main" val="3168124321"/>
                        </a:ext>
                      </a:extLst>
                    </a:gridCol>
                    <a:gridCol w="1599056">
                      <a:extLst>
                        <a:ext uri="{9D8B030D-6E8A-4147-A177-3AD203B41FA5}">
                          <a16:colId xmlns:a16="http://schemas.microsoft.com/office/drawing/2014/main" val="1514429751"/>
                        </a:ext>
                      </a:extLst>
                    </a:gridCol>
                    <a:gridCol w="1599056">
                      <a:extLst>
                        <a:ext uri="{9D8B030D-6E8A-4147-A177-3AD203B41FA5}">
                          <a16:colId xmlns:a16="http://schemas.microsoft.com/office/drawing/2014/main" val="2441289525"/>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ea typeface="ＭＳ Ｐゴシック" panose="020B0600070205080204" pitchFamily="50" charset="-128"/>
                                  </a:rPr>
                                  <m:t>MRR</m:t>
                                </m:r>
                              </m:oMath>
                            </m:oMathPara>
                          </a14:m>
                          <a:endParaRPr kumimoji="1" lang="ja-JP" altLang="en-US" sz="2400" i="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3</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10</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52.4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0.25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12.41</m:t>
                                </m:r>
                              </m:oMath>
                            </m:oMathPara>
                          </a14:m>
                          <a:endParaRPr kumimoji="1" lang="ja-JP" altLang="en-US" sz="2800" b="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29.44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51.85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r h="846703">
                    <a:tc rowSpan="4">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0.546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52.55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56.16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57.79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4077683"/>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rgbClr val="FF0000"/>
                                    </a:solidFill>
                                    <a:latin typeface="Cambria Math" panose="02040503050406030204" pitchFamily="18" charset="0"/>
                                    <a:ea typeface="Cambria Math" panose="02040503050406030204" pitchFamily="18" charset="0"/>
                                  </a:rPr>
                                  <m:t>0.550</m:t>
                                </m:r>
                              </m:oMath>
                            </m:oMathPara>
                          </a14:m>
                          <a:endParaRPr kumimoji="1" lang="ja-JP" altLang="en-US" sz="2800" dirty="0">
                            <a:solidFill>
                              <a:srgbClr val="FF0000"/>
                            </a:solidFill>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rgbClr val="FF0000"/>
                                    </a:solidFill>
                                    <a:latin typeface="Cambria Math" panose="02040503050406030204" pitchFamily="18" charset="0"/>
                                    <a:ea typeface="Cambria Math" panose="02040503050406030204" pitchFamily="18" charset="0"/>
                                  </a:rPr>
                                  <m:t>52.81</m:t>
                                </m:r>
                              </m:oMath>
                            </m:oMathPara>
                          </a14:m>
                          <a:endParaRPr kumimoji="1" lang="ja-JP" altLang="en-US" sz="2800" dirty="0">
                            <a:solidFill>
                              <a:srgbClr val="FF0000"/>
                            </a:solidFill>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rgbClr val="FF0000"/>
                                    </a:solidFill>
                                    <a:latin typeface="Cambria Math" panose="02040503050406030204" pitchFamily="18" charset="0"/>
                                    <a:ea typeface="Cambria Math" panose="02040503050406030204" pitchFamily="18" charset="0"/>
                                  </a:rPr>
                                  <m:t>56.38</m:t>
                                </m:r>
                              </m:oMath>
                            </m:oMathPara>
                          </a14:m>
                          <a:endParaRPr kumimoji="1" lang="ja-JP" altLang="en-US" sz="2800" dirty="0">
                            <a:solidFill>
                              <a:srgbClr val="FF0000"/>
                            </a:solidFill>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solidFill>
                                      <a:srgbClr val="FF0000"/>
                                    </a:solidFill>
                                    <a:latin typeface="Cambria Math" panose="02040503050406030204" pitchFamily="18" charset="0"/>
                                    <a:ea typeface="Cambria Math" panose="02040503050406030204" pitchFamily="18" charset="0"/>
                                  </a:rPr>
                                  <m:t>57.82</m:t>
                                </m:r>
                              </m:oMath>
                            </m:oMathPara>
                          </a14:m>
                          <a:endParaRPr kumimoji="1" lang="ja-JP" altLang="en-US" sz="2800" dirty="0">
                            <a:solidFill>
                              <a:srgbClr val="FF0000"/>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6696719"/>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0.168</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10.94</m:t>
                                </m:r>
                              </m:oMath>
                            </m:oMathPara>
                          </a14:m>
                          <a:endParaRPr kumimoji="1" lang="ja-JP" altLang="en-US" sz="2800" b="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19.37</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27.95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115301"/>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11.04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19.66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28.05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788729"/>
                      </a:ext>
                    </a:extLst>
                  </a:tr>
                </a:tbl>
              </a:graphicData>
            </a:graphic>
          </p:graphicFrame>
        </mc:Choice>
        <mc:Fallback xmlns="">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3396850436"/>
                  </p:ext>
                </p:extLst>
              </p:nvPr>
            </p:nvGraphicFramePr>
            <p:xfrm>
              <a:off x="142510" y="804990"/>
              <a:ext cx="8855440" cy="5550608"/>
            </p:xfrm>
            <a:graphic>
              <a:graphicData uri="http://schemas.openxmlformats.org/drawingml/2006/table">
                <a:tbl>
                  <a:tblPr firstRow="1" bandRow="1">
                    <a:tableStyleId>{5C22544A-7EE6-4342-B048-85BDC9FD1C3A}</a:tableStyleId>
                  </a:tblPr>
                  <a:tblGrid>
                    <a:gridCol w="1229608">
                      <a:extLst>
                        <a:ext uri="{9D8B030D-6E8A-4147-A177-3AD203B41FA5}">
                          <a16:colId xmlns:a16="http://schemas.microsoft.com/office/drawing/2014/main" val="1249000752"/>
                        </a:ext>
                      </a:extLst>
                    </a:gridCol>
                    <a:gridCol w="1229608">
                      <a:extLst>
                        <a:ext uri="{9D8B030D-6E8A-4147-A177-3AD203B41FA5}">
                          <a16:colId xmlns:a16="http://schemas.microsoft.com/office/drawing/2014/main" val="1270957310"/>
                        </a:ext>
                      </a:extLst>
                    </a:gridCol>
                    <a:gridCol w="1599056">
                      <a:extLst>
                        <a:ext uri="{9D8B030D-6E8A-4147-A177-3AD203B41FA5}">
                          <a16:colId xmlns:a16="http://schemas.microsoft.com/office/drawing/2014/main" val="3720861582"/>
                        </a:ext>
                      </a:extLst>
                    </a:gridCol>
                    <a:gridCol w="1599056">
                      <a:extLst>
                        <a:ext uri="{9D8B030D-6E8A-4147-A177-3AD203B41FA5}">
                          <a16:colId xmlns:a16="http://schemas.microsoft.com/office/drawing/2014/main" val="3168124321"/>
                        </a:ext>
                      </a:extLst>
                    </a:gridCol>
                    <a:gridCol w="1599056">
                      <a:extLst>
                        <a:ext uri="{9D8B030D-6E8A-4147-A177-3AD203B41FA5}">
                          <a16:colId xmlns:a16="http://schemas.microsoft.com/office/drawing/2014/main" val="1514429751"/>
                        </a:ext>
                      </a:extLst>
                    </a:gridCol>
                    <a:gridCol w="1599056">
                      <a:extLst>
                        <a:ext uri="{9D8B030D-6E8A-4147-A177-3AD203B41FA5}">
                          <a16:colId xmlns:a16="http://schemas.microsoft.com/office/drawing/2014/main" val="2441289525"/>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155344" t="-14286" r="-303053" b="-1090909"/>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254373" t="-14286" r="-201901" b="-1090909"/>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355725" t="-14286" r="-102672" b="-1090909"/>
                          </a:stretch>
                        </a:blipFill>
                      </a:tcPr>
                    </a:tc>
                    <a:tc>
                      <a:txBody>
                        <a:bodyPr/>
                        <a:lstStyle/>
                        <a:p>
                          <a:endParaRPr lang="ja-JP"/>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53992" t="-14286" r="-2281" b="-1090909"/>
                          </a:stretch>
                        </a:blipFill>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53992" t="-63309" r="-2281" b="-504317"/>
                          </a:stretch>
                        </a:blipFill>
                      </a:tcPr>
                    </a:tc>
                    <a:extLst>
                      <a:ext uri="{0D108BD9-81ED-4DB2-BD59-A6C34878D82A}">
                        <a16:rowId xmlns:a16="http://schemas.microsoft.com/office/drawing/2014/main" val="3871763894"/>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5344" t="-163309" r="-303053" b="-40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4373" t="-163309" r="-201901" b="-40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55725" t="-163309" r="-102672" b="-4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53992" t="-163309" r="-2281" b="-404317"/>
                          </a:stretch>
                        </a:blipFill>
                      </a:tcPr>
                    </a:tc>
                    <a:extLst>
                      <a:ext uri="{0D108BD9-81ED-4DB2-BD59-A6C34878D82A}">
                        <a16:rowId xmlns:a16="http://schemas.microsoft.com/office/drawing/2014/main" val="1318723720"/>
                      </a:ext>
                    </a:extLst>
                  </a:tr>
                  <a:tr h="846703">
                    <a:tc rowSpan="4">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155344" t="-263309" r="-303053" b="-304317"/>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254373" t="-263309" r="-201901" b="-304317"/>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355725" t="-263309" r="-102672" b="-3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53992" t="-263309" r="-2281" b="-304317"/>
                          </a:stretch>
                        </a:blipFill>
                      </a:tcPr>
                    </a:tc>
                    <a:extLst>
                      <a:ext uri="{0D108BD9-81ED-4DB2-BD59-A6C34878D82A}">
                        <a16:rowId xmlns:a16="http://schemas.microsoft.com/office/drawing/2014/main" val="4284077683"/>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155344" t="-363309" r="-303053" b="-204317"/>
                          </a:stretch>
                        </a:blipFill>
                      </a:tcPr>
                    </a:tc>
                    <a:tc>
                      <a:txBody>
                        <a:bodyPr/>
                        <a:lstStyle/>
                        <a:p>
                          <a:endParaRPr lang="ja-JP"/>
                        </a:p>
                      </a:txBody>
                      <a:tcPr anchor="ctr">
                        <a:blipFill>
                          <a:blip r:embed="rId3"/>
                          <a:stretch>
                            <a:fillRect l="-254373" t="-363309" r="-201901" b="-204317"/>
                          </a:stretch>
                        </a:blipFill>
                      </a:tcPr>
                    </a:tc>
                    <a:tc>
                      <a:txBody>
                        <a:bodyPr/>
                        <a:lstStyle/>
                        <a:p>
                          <a:endParaRPr lang="ja-JP"/>
                        </a:p>
                      </a:txBody>
                      <a:tcPr anchor="ctr">
                        <a:blipFill>
                          <a:blip r:embed="rId3"/>
                          <a:stretch>
                            <a:fillRect l="-355725" t="-363309" r="-102672" b="-2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53992" t="-363309" r="-2281" b="-204317"/>
                          </a:stretch>
                        </a:blipFill>
                      </a:tcPr>
                    </a:tc>
                    <a:extLst>
                      <a:ext uri="{0D108BD9-81ED-4DB2-BD59-A6C34878D82A}">
                        <a16:rowId xmlns:a16="http://schemas.microsoft.com/office/drawing/2014/main" val="1516696719"/>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155344" t="-463309" r="-303053" b="-104317"/>
                          </a:stretch>
                        </a:blipFill>
                      </a:tcPr>
                    </a:tc>
                    <a:tc>
                      <a:txBody>
                        <a:bodyPr/>
                        <a:lstStyle/>
                        <a:p>
                          <a:endParaRPr lang="ja-JP"/>
                        </a:p>
                      </a:txBody>
                      <a:tcPr anchor="ctr">
                        <a:blipFill>
                          <a:blip r:embed="rId3"/>
                          <a:stretch>
                            <a:fillRect l="-254373" t="-463309" r="-201901" b="-104317"/>
                          </a:stretch>
                        </a:blipFill>
                      </a:tcPr>
                    </a:tc>
                    <a:tc>
                      <a:txBody>
                        <a:bodyPr/>
                        <a:lstStyle/>
                        <a:p>
                          <a:endParaRPr lang="ja-JP"/>
                        </a:p>
                      </a:txBody>
                      <a:tcPr anchor="ctr">
                        <a:blipFill>
                          <a:blip r:embed="rId3"/>
                          <a:stretch>
                            <a:fillRect l="-355725" t="-463309" r="-102672" b="-1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53992" t="-463309" r="-2281" b="-104317"/>
                          </a:stretch>
                        </a:blipFill>
                      </a:tcPr>
                    </a:tc>
                    <a:extLst>
                      <a:ext uri="{0D108BD9-81ED-4DB2-BD59-A6C34878D82A}">
                        <a16:rowId xmlns:a16="http://schemas.microsoft.com/office/drawing/2014/main" val="3003115301"/>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5344" t="-563309" r="-303053" b="-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4373" t="-563309" r="-201901" b="-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55725" t="-563309" r="-102672" b="-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53992" t="-563309" r="-2281" b="-4317"/>
                          </a:stretch>
                        </a:blipFill>
                      </a:tcPr>
                    </a:tc>
                    <a:extLst>
                      <a:ext uri="{0D108BD9-81ED-4DB2-BD59-A6C34878D82A}">
                        <a16:rowId xmlns:a16="http://schemas.microsoft.com/office/drawing/2014/main" val="2937788729"/>
                      </a:ext>
                    </a:extLst>
                  </a:tr>
                </a:tbl>
              </a:graphicData>
            </a:graphic>
          </p:graphicFrame>
        </mc:Fallback>
      </mc:AlternateContent>
    </p:spTree>
    <p:extLst>
      <p:ext uri="{BB962C8B-B14F-4D97-AF65-F5344CB8AC3E}">
        <p14:creationId xmlns:p14="http://schemas.microsoft.com/office/powerpoint/2010/main" val="3695005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36</a:t>
            </a:fld>
            <a:endParaRPr kumimoji="1" lang="ja-JP" altLang="en-US" dirty="0"/>
          </a:p>
        </p:txBody>
      </p:sp>
      <mc:AlternateContent xmlns:mc="http://schemas.openxmlformats.org/markup-compatibility/2006" xmlns:a14="http://schemas.microsoft.com/office/drawing/2010/main">
        <mc:Choice Requires="a14">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1592000544"/>
                  </p:ext>
                </p:extLst>
              </p:nvPr>
            </p:nvGraphicFramePr>
            <p:xfrm>
              <a:off x="142510" y="804990"/>
              <a:ext cx="8855440" cy="5550608"/>
            </p:xfrm>
            <a:graphic>
              <a:graphicData uri="http://schemas.openxmlformats.org/drawingml/2006/table">
                <a:tbl>
                  <a:tblPr firstRow="1" bandRow="1">
                    <a:tableStyleId>{5C22544A-7EE6-4342-B048-85BDC9FD1C3A}</a:tableStyleId>
                  </a:tblPr>
                  <a:tblGrid>
                    <a:gridCol w="1229608">
                      <a:extLst>
                        <a:ext uri="{9D8B030D-6E8A-4147-A177-3AD203B41FA5}">
                          <a16:colId xmlns:a16="http://schemas.microsoft.com/office/drawing/2014/main" val="1249000752"/>
                        </a:ext>
                      </a:extLst>
                    </a:gridCol>
                    <a:gridCol w="1229608">
                      <a:extLst>
                        <a:ext uri="{9D8B030D-6E8A-4147-A177-3AD203B41FA5}">
                          <a16:colId xmlns:a16="http://schemas.microsoft.com/office/drawing/2014/main" val="1270957310"/>
                        </a:ext>
                      </a:extLst>
                    </a:gridCol>
                    <a:gridCol w="1599056">
                      <a:extLst>
                        <a:ext uri="{9D8B030D-6E8A-4147-A177-3AD203B41FA5}">
                          <a16:colId xmlns:a16="http://schemas.microsoft.com/office/drawing/2014/main" val="3720861582"/>
                        </a:ext>
                      </a:extLst>
                    </a:gridCol>
                    <a:gridCol w="1599056">
                      <a:extLst>
                        <a:ext uri="{9D8B030D-6E8A-4147-A177-3AD203B41FA5}">
                          <a16:colId xmlns:a16="http://schemas.microsoft.com/office/drawing/2014/main" val="3168124321"/>
                        </a:ext>
                      </a:extLst>
                    </a:gridCol>
                    <a:gridCol w="1599056">
                      <a:extLst>
                        <a:ext uri="{9D8B030D-6E8A-4147-A177-3AD203B41FA5}">
                          <a16:colId xmlns:a16="http://schemas.microsoft.com/office/drawing/2014/main" val="1514429751"/>
                        </a:ext>
                      </a:extLst>
                    </a:gridCol>
                    <a:gridCol w="1599056">
                      <a:extLst>
                        <a:ext uri="{9D8B030D-6E8A-4147-A177-3AD203B41FA5}">
                          <a16:colId xmlns:a16="http://schemas.microsoft.com/office/drawing/2014/main" val="2441289525"/>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ea typeface="ＭＳ Ｐゴシック" panose="020B0600070205080204" pitchFamily="50" charset="-128"/>
                                  </a:rPr>
                                  <m:t>MRR</m:t>
                                </m:r>
                              </m:oMath>
                            </m:oMathPara>
                          </a14:m>
                          <a:endParaRPr kumimoji="1" lang="ja-JP" altLang="en-US" sz="2400" i="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3</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Hits@</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10</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52.4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0.25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ＭＳ Ｐゴシック" panose="020B0600070205080204" pitchFamily="50" charset="-128"/>
                                  </a:rPr>
                                  <m:t>𝟏𝟐</m:t>
                                </m:r>
                                <m:r>
                                  <a:rPr kumimoji="1" lang="en-US" altLang="ja-JP" sz="2800" b="1" i="1" smtClean="0">
                                    <a:latin typeface="Cambria Math" panose="02040503050406030204" pitchFamily="18" charset="0"/>
                                    <a:ea typeface="ＭＳ Ｐゴシック" panose="020B0600070205080204" pitchFamily="50" charset="-128"/>
                                  </a:rPr>
                                  <m:t>.</m:t>
                                </m:r>
                                <m:r>
                                  <a:rPr kumimoji="1" lang="en-US" altLang="ja-JP" sz="2800" b="1" i="1" smtClean="0">
                                    <a:latin typeface="Cambria Math" panose="02040503050406030204" pitchFamily="18" charset="0"/>
                                    <a:ea typeface="ＭＳ Ｐゴシック" panose="020B0600070205080204" pitchFamily="50" charset="-128"/>
                                  </a:rPr>
                                  <m:t>𝟒𝟏</m:t>
                                </m:r>
                              </m:oMath>
                            </m:oMathPara>
                          </a14:m>
                          <a:endParaRPr kumimoji="1" lang="ja-JP" altLang="en-US" sz="2800" b="1"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29.44</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51.85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r h="846703">
                    <a:tc rowSpan="4">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ＭＳ Ｐゴシック" panose="020B0600070205080204" pitchFamily="50" charset="-128"/>
                                  </a:rPr>
                                  <m:t>0.546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52.55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56.16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57.79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4077683"/>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0.550</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52.81</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56.38</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57.82</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6696719"/>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0.168</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Cambria Math" panose="02040503050406030204" pitchFamily="18" charset="0"/>
                                  </a:rPr>
                                  <m:t>𝟏𝟎</m:t>
                                </m:r>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𝟗𝟒</m:t>
                                </m:r>
                              </m:oMath>
                            </m:oMathPara>
                          </a14:m>
                          <a:endParaRPr kumimoji="1" lang="ja-JP" altLang="en-US" sz="2800" b="1"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19.37</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27.95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115301"/>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0.169</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Cambria Math" panose="02040503050406030204" pitchFamily="18" charset="0"/>
                                  </a:rPr>
                                  <m:t>𝟏𝟏</m:t>
                                </m:r>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𝟎𝟒</m:t>
                                </m:r>
                              </m:oMath>
                            </m:oMathPara>
                          </a14:m>
                          <a:endParaRPr kumimoji="1" lang="ja-JP" altLang="en-US" sz="2800" b="1"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19.66</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Cambria Math" panose="02040503050406030204" pitchFamily="18" charset="0"/>
                                  </a:rPr>
                                  <m:t>28.05</m:t>
                                </m:r>
                              </m:oMath>
                            </m:oMathPara>
                          </a14:m>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7788729"/>
                      </a:ext>
                    </a:extLst>
                  </a:tr>
                </a:tbl>
              </a:graphicData>
            </a:graphic>
          </p:graphicFrame>
        </mc:Choice>
        <mc:Fallback xmlns="">
          <p:graphicFrame>
            <p:nvGraphicFramePr>
              <p:cNvPr id="4" name="表 5">
                <a:extLst>
                  <a:ext uri="{FF2B5EF4-FFF2-40B4-BE49-F238E27FC236}">
                    <a16:creationId xmlns:a16="http://schemas.microsoft.com/office/drawing/2014/main" id="{042600BA-F31A-2007-D7B5-D9F22D3A5D3B}"/>
                  </a:ext>
                </a:extLst>
              </p:cNvPr>
              <p:cNvGraphicFramePr>
                <a:graphicFrameLocks noGrp="1"/>
              </p:cNvGraphicFramePr>
              <p:nvPr>
                <p:extLst>
                  <p:ext uri="{D42A27DB-BD31-4B8C-83A1-F6EECF244321}">
                    <p14:modId xmlns:p14="http://schemas.microsoft.com/office/powerpoint/2010/main" val="1592000544"/>
                  </p:ext>
                </p:extLst>
              </p:nvPr>
            </p:nvGraphicFramePr>
            <p:xfrm>
              <a:off x="142510" y="804990"/>
              <a:ext cx="8855440" cy="5550608"/>
            </p:xfrm>
            <a:graphic>
              <a:graphicData uri="http://schemas.openxmlformats.org/drawingml/2006/table">
                <a:tbl>
                  <a:tblPr firstRow="1" bandRow="1">
                    <a:tableStyleId>{5C22544A-7EE6-4342-B048-85BDC9FD1C3A}</a:tableStyleId>
                  </a:tblPr>
                  <a:tblGrid>
                    <a:gridCol w="1229608">
                      <a:extLst>
                        <a:ext uri="{9D8B030D-6E8A-4147-A177-3AD203B41FA5}">
                          <a16:colId xmlns:a16="http://schemas.microsoft.com/office/drawing/2014/main" val="1249000752"/>
                        </a:ext>
                      </a:extLst>
                    </a:gridCol>
                    <a:gridCol w="1229608">
                      <a:extLst>
                        <a:ext uri="{9D8B030D-6E8A-4147-A177-3AD203B41FA5}">
                          <a16:colId xmlns:a16="http://schemas.microsoft.com/office/drawing/2014/main" val="1270957310"/>
                        </a:ext>
                      </a:extLst>
                    </a:gridCol>
                    <a:gridCol w="1599056">
                      <a:extLst>
                        <a:ext uri="{9D8B030D-6E8A-4147-A177-3AD203B41FA5}">
                          <a16:colId xmlns:a16="http://schemas.microsoft.com/office/drawing/2014/main" val="3720861582"/>
                        </a:ext>
                      </a:extLst>
                    </a:gridCol>
                    <a:gridCol w="1599056">
                      <a:extLst>
                        <a:ext uri="{9D8B030D-6E8A-4147-A177-3AD203B41FA5}">
                          <a16:colId xmlns:a16="http://schemas.microsoft.com/office/drawing/2014/main" val="3168124321"/>
                        </a:ext>
                      </a:extLst>
                    </a:gridCol>
                    <a:gridCol w="1599056">
                      <a:extLst>
                        <a:ext uri="{9D8B030D-6E8A-4147-A177-3AD203B41FA5}">
                          <a16:colId xmlns:a16="http://schemas.microsoft.com/office/drawing/2014/main" val="1514429751"/>
                        </a:ext>
                      </a:extLst>
                    </a:gridCol>
                    <a:gridCol w="1599056">
                      <a:extLst>
                        <a:ext uri="{9D8B030D-6E8A-4147-A177-3AD203B41FA5}">
                          <a16:colId xmlns:a16="http://schemas.microsoft.com/office/drawing/2014/main" val="2441289525"/>
                        </a:ext>
                      </a:extLst>
                    </a:gridCol>
                  </a:tblGrid>
                  <a:tr h="470390">
                    <a:tc gridSpan="2">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hMerge="1">
                      <a:txBody>
                        <a:bodyPr/>
                        <a:lstStyle/>
                        <a:p>
                          <a:endParaRPr dirty="0"/>
                        </a:p>
                      </a:txBody>
                      <a:tcPr>
                        <a:lnT w="38100" cap="flat" cmpd="sng" algn="ctr">
                          <a:solidFill>
                            <a:schemeClr val="tx1"/>
                          </a:solidFill>
                          <a:prstDash val="solid"/>
                          <a:round/>
                          <a:headEnd type="none" w="med" len="med"/>
                          <a:tailEnd type="none" w="med" len="med"/>
                        </a:lnT>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155344" t="-14286" r="-303053" b="-1090909"/>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254373" t="-14286" r="-201901" b="-1090909"/>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355725" t="-14286" r="-102672" b="-1090909"/>
                          </a:stretch>
                        </a:blipFill>
                      </a:tcPr>
                    </a:tc>
                    <a:tc>
                      <a:txBody>
                        <a:bodyPr/>
                        <a:lstStyle/>
                        <a:p>
                          <a:endParaRPr lang="ja-JP"/>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53992" t="-14286" r="-2281" b="-1090909"/>
                          </a:stretch>
                        </a:blipFill>
                      </a:tcPr>
                    </a:tc>
                    <a:extLst>
                      <a:ext uri="{0D108BD9-81ED-4DB2-BD59-A6C34878D82A}">
                        <a16:rowId xmlns:a16="http://schemas.microsoft.com/office/drawing/2014/main" val="1800592881"/>
                      </a:ext>
                    </a:extLst>
                  </a:tr>
                  <a:tr h="846703">
                    <a:tc row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KG-BERT</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文献値</a:t>
                          </a: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53992" t="-63309" r="-2281" b="-504317"/>
                          </a:stretch>
                        </a:blipFill>
                      </a:tcPr>
                    </a:tc>
                    <a:extLst>
                      <a:ext uri="{0D108BD9-81ED-4DB2-BD59-A6C34878D82A}">
                        <a16:rowId xmlns:a16="http://schemas.microsoft.com/office/drawing/2014/main" val="3871763894"/>
                      </a:ext>
                    </a:extLst>
                  </a:tr>
                  <a:tr h="846703">
                    <a:tc vMerge="1">
                      <a:txBody>
                        <a:bodyPr/>
                        <a:lstStyle/>
                        <a:p>
                          <a:pPr algn="ct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再現実験</a:t>
                          </a: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5344" t="-163309" r="-303053" b="-40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4373" t="-163309" r="-201901" b="-40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55725" t="-163309" r="-102672" b="-4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53992" t="-163309" r="-2281" b="-404317"/>
                          </a:stretch>
                        </a:blipFill>
                      </a:tcPr>
                    </a:tc>
                    <a:extLst>
                      <a:ext uri="{0D108BD9-81ED-4DB2-BD59-A6C34878D82A}">
                        <a16:rowId xmlns:a16="http://schemas.microsoft.com/office/drawing/2014/main" val="1318723720"/>
                      </a:ext>
                    </a:extLst>
                  </a:tr>
                  <a:tr h="846703">
                    <a:tc rowSpan="4">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155344" t="-263309" r="-303053" b="-304317"/>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254373" t="-263309" r="-201901" b="-304317"/>
                          </a:stretch>
                        </a:blipFill>
                      </a:tcPr>
                    </a:tc>
                    <a:tc>
                      <a:txBody>
                        <a:bodyPr/>
                        <a:lstStyle/>
                        <a:p>
                          <a:endParaRPr lang="ja-JP"/>
                        </a:p>
                      </a:txBody>
                      <a:tcPr anchor="ctr">
                        <a:lnT w="38100" cap="flat" cmpd="sng" algn="ctr">
                          <a:solidFill>
                            <a:schemeClr val="tx1"/>
                          </a:solidFill>
                          <a:prstDash val="solid"/>
                          <a:round/>
                          <a:headEnd type="none" w="med" len="med"/>
                          <a:tailEnd type="none" w="med" len="med"/>
                        </a:lnT>
                        <a:blipFill>
                          <a:blip r:embed="rId3"/>
                          <a:stretch>
                            <a:fillRect l="-355725" t="-263309" r="-102672" b="-3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53992" t="-263309" r="-2281" b="-304317"/>
                          </a:stretch>
                        </a:blipFill>
                      </a:tcPr>
                    </a:tc>
                    <a:extLst>
                      <a:ext uri="{0D108BD9-81ED-4DB2-BD59-A6C34878D82A}">
                        <a16:rowId xmlns:a16="http://schemas.microsoft.com/office/drawing/2014/main" val="4284077683"/>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1</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155344" t="-363309" r="-303053" b="-204317"/>
                          </a:stretch>
                        </a:blipFill>
                      </a:tcPr>
                    </a:tc>
                    <a:tc>
                      <a:txBody>
                        <a:bodyPr/>
                        <a:lstStyle/>
                        <a:p>
                          <a:endParaRPr lang="ja-JP"/>
                        </a:p>
                      </a:txBody>
                      <a:tcPr anchor="ctr">
                        <a:blipFill>
                          <a:blip r:embed="rId3"/>
                          <a:stretch>
                            <a:fillRect l="-254373" t="-363309" r="-201901" b="-204317"/>
                          </a:stretch>
                        </a:blipFill>
                      </a:tcPr>
                    </a:tc>
                    <a:tc>
                      <a:txBody>
                        <a:bodyPr/>
                        <a:lstStyle/>
                        <a:p>
                          <a:endParaRPr lang="ja-JP"/>
                        </a:p>
                      </a:txBody>
                      <a:tcPr anchor="ctr">
                        <a:blipFill>
                          <a:blip r:embed="rId3"/>
                          <a:stretch>
                            <a:fillRect l="-355725" t="-363309" r="-102672" b="-2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53992" t="-363309" r="-2281" b="-204317"/>
                          </a:stretch>
                        </a:blipFill>
                      </a:tcPr>
                    </a:tc>
                    <a:extLst>
                      <a:ext uri="{0D108BD9-81ED-4DB2-BD59-A6C34878D82A}">
                        <a16:rowId xmlns:a16="http://schemas.microsoft.com/office/drawing/2014/main" val="1516696719"/>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endParaRPr lang="ja-JP"/>
                        </a:p>
                      </a:txBody>
                      <a:tcPr anchor="ctr">
                        <a:blipFill>
                          <a:blip r:embed="rId3"/>
                          <a:stretch>
                            <a:fillRect l="-155344" t="-463309" r="-303053" b="-104317"/>
                          </a:stretch>
                        </a:blipFill>
                      </a:tcPr>
                    </a:tc>
                    <a:tc>
                      <a:txBody>
                        <a:bodyPr/>
                        <a:lstStyle/>
                        <a:p>
                          <a:endParaRPr lang="ja-JP"/>
                        </a:p>
                      </a:txBody>
                      <a:tcPr anchor="ctr">
                        <a:blipFill>
                          <a:blip r:embed="rId3"/>
                          <a:stretch>
                            <a:fillRect l="-254373" t="-463309" r="-201901" b="-104317"/>
                          </a:stretch>
                        </a:blipFill>
                      </a:tcPr>
                    </a:tc>
                    <a:tc>
                      <a:txBody>
                        <a:bodyPr/>
                        <a:lstStyle/>
                        <a:p>
                          <a:endParaRPr lang="ja-JP"/>
                        </a:p>
                      </a:txBody>
                      <a:tcPr anchor="ctr">
                        <a:blipFill>
                          <a:blip r:embed="rId3"/>
                          <a:stretch>
                            <a:fillRect l="-355725" t="-463309" r="-102672" b="-10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blipFill>
                          <a:blip r:embed="rId3"/>
                          <a:stretch>
                            <a:fillRect l="-453992" t="-463309" r="-2281" b="-104317"/>
                          </a:stretch>
                        </a:blipFill>
                      </a:tcPr>
                    </a:tc>
                    <a:extLst>
                      <a:ext uri="{0D108BD9-81ED-4DB2-BD59-A6C34878D82A}">
                        <a16:rowId xmlns:a16="http://schemas.microsoft.com/office/drawing/2014/main" val="3003115301"/>
                      </a:ext>
                    </a:extLst>
                  </a:tr>
                  <a:tr h="846703">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ＭＳ Ｐゴシック" panose="020B0600070205080204" pitchFamily="50" charset="-128"/>
                              <a:ea typeface="ＭＳ Ｐゴシック" panose="020B0600070205080204" pitchFamily="50" charset="-128"/>
                            </a:rPr>
                            <a:t>実験 </a:t>
                          </a:r>
                          <a:r>
                            <a:rPr kumimoji="1" lang="en-US" altLang="ja-JP" sz="2000" dirty="0">
                              <a:latin typeface="ＭＳ Ｐゴシック" panose="020B0600070205080204" pitchFamily="50" charset="-128"/>
                              <a:ea typeface="ＭＳ Ｐゴシック" panose="020B0600070205080204" pitchFamily="50" charset="-128"/>
                            </a:rPr>
                            <a:t>2</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(Filtered)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155344" t="-563309" r="-303053" b="-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254373" t="-563309" r="-201901" b="-4317"/>
                          </a:stretch>
                        </a:blipFill>
                      </a:tcPr>
                    </a:tc>
                    <a:tc>
                      <a:txBody>
                        <a:bodyPr/>
                        <a:lstStyle/>
                        <a:p>
                          <a:endParaRPr lang="ja-JP"/>
                        </a:p>
                      </a:txBody>
                      <a:tcPr anchor="ctr">
                        <a:lnB w="38100" cap="flat" cmpd="sng" algn="ctr">
                          <a:solidFill>
                            <a:schemeClr val="tx1"/>
                          </a:solidFill>
                          <a:prstDash val="solid"/>
                          <a:round/>
                          <a:headEnd type="none" w="med" len="med"/>
                          <a:tailEnd type="none" w="med" len="med"/>
                        </a:lnB>
                        <a:blipFill>
                          <a:blip r:embed="rId3"/>
                          <a:stretch>
                            <a:fillRect l="-355725" t="-563309" r="-102672" b="-4317"/>
                          </a:stretch>
                        </a:blipFill>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53992" t="-563309" r="-2281" b="-4317"/>
                          </a:stretch>
                        </a:blipFill>
                      </a:tcPr>
                    </a:tc>
                    <a:extLst>
                      <a:ext uri="{0D108BD9-81ED-4DB2-BD59-A6C34878D82A}">
                        <a16:rowId xmlns:a16="http://schemas.microsoft.com/office/drawing/2014/main" val="2937788729"/>
                      </a:ext>
                    </a:extLst>
                  </a:tr>
                </a:tbl>
              </a:graphicData>
            </a:graphic>
          </p:graphicFrame>
        </mc:Fallback>
      </mc:AlternateContent>
    </p:spTree>
    <p:extLst>
      <p:ext uri="{BB962C8B-B14F-4D97-AF65-F5344CB8AC3E}">
        <p14:creationId xmlns:p14="http://schemas.microsoft.com/office/powerpoint/2010/main" val="306964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80" y="68956"/>
            <a:ext cx="390067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実験結果</a:t>
            </a: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37</a:t>
            </a:fld>
            <a:endParaRPr kumimoji="1" lang="ja-JP" altLang="en-US" dirty="0"/>
          </a:p>
        </p:txBody>
      </p:sp>
      <p:sp>
        <p:nvSpPr>
          <p:cNvPr id="4" name="テキスト ボックス 3">
            <a:extLst>
              <a:ext uri="{FF2B5EF4-FFF2-40B4-BE49-F238E27FC236}">
                <a16:creationId xmlns:a16="http://schemas.microsoft.com/office/drawing/2014/main" id="{E464979B-B8F8-0B98-124E-55D3A9B845BF}"/>
              </a:ext>
            </a:extLst>
          </p:cNvPr>
          <p:cNvSpPr txBox="1"/>
          <p:nvPr/>
        </p:nvSpPr>
        <p:spPr>
          <a:xfrm>
            <a:off x="144280" y="624807"/>
            <a:ext cx="1938372" cy="637675"/>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p"/>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1</a:t>
            </a:r>
          </a:p>
        </p:txBody>
      </p:sp>
      <p:sp>
        <p:nvSpPr>
          <p:cNvPr id="5" name="テキスト ボックス 4">
            <a:extLst>
              <a:ext uri="{FF2B5EF4-FFF2-40B4-BE49-F238E27FC236}">
                <a16:creationId xmlns:a16="http://schemas.microsoft.com/office/drawing/2014/main" id="{C594FBBB-84F5-02A9-3B75-3B610495F271}"/>
              </a:ext>
            </a:extLst>
          </p:cNvPr>
          <p:cNvSpPr txBox="1"/>
          <p:nvPr/>
        </p:nvSpPr>
        <p:spPr>
          <a:xfrm>
            <a:off x="161857" y="1262482"/>
            <a:ext cx="8982143" cy="1938992"/>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400" dirty="0">
                <a:solidFill>
                  <a:prstClr val="black"/>
                </a:solidFill>
                <a:latin typeface="ＭＳ Ｐゴシック" panose="020B0600070205080204" pitchFamily="50" charset="-128"/>
                <a:ea typeface="ＭＳ Ｐゴシック" panose="020B0600070205080204" pitchFamily="50" charset="-128"/>
              </a:rPr>
              <a:t>提案手法が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KG-BERT</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 の結果を上回ることを確認</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a:buClr>
                <a:schemeClr val="tx1"/>
              </a:buCl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予測に対して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は有効</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Filtered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なしとありの変化は微細</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a:buClr>
                <a:schemeClr val="tx1"/>
              </a:buCl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の説明文の情報が結果に大きく影響</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p>
        </p:txBody>
      </p:sp>
      <p:sp>
        <p:nvSpPr>
          <p:cNvPr id="6" name="テキスト ボックス 5">
            <a:extLst>
              <a:ext uri="{FF2B5EF4-FFF2-40B4-BE49-F238E27FC236}">
                <a16:creationId xmlns:a16="http://schemas.microsoft.com/office/drawing/2014/main" id="{8B71E2D4-6989-A587-DAB6-1171F8D9C375}"/>
              </a:ext>
            </a:extLst>
          </p:cNvPr>
          <p:cNvSpPr txBox="1"/>
          <p:nvPr/>
        </p:nvSpPr>
        <p:spPr>
          <a:xfrm>
            <a:off x="144280" y="3201474"/>
            <a:ext cx="1938372" cy="637675"/>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p"/>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2</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577DBDA-0844-B8B9-E51A-86EED59A6920}"/>
                  </a:ext>
                </a:extLst>
              </p:cNvPr>
              <p:cNvSpPr txBox="1"/>
              <p:nvPr/>
            </p:nvSpPr>
            <p:spPr>
              <a:xfrm>
                <a:off x="161857" y="3839149"/>
                <a:ext cx="8982143" cy="1384995"/>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400" b="0" dirty="0">
                    <a:solidFill>
                      <a:prstClr val="black"/>
                    </a:solidFill>
                    <a:ea typeface="ＭＳ Ｐゴシック" panose="020B0600070205080204" pitchFamily="50" charset="-128"/>
                  </a:rPr>
                  <a:t>提案手法が</a:t>
                </a:r>
                <a14:m>
                  <m:oMath xmlns:m="http://schemas.openxmlformats.org/officeDocument/2006/math">
                    <m:r>
                      <a:rPr kumimoji="1" lang="en-US" altLang="ja-JP" sz="2400" b="0" i="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2400" b="0" i="0" smtClean="0">
                        <a:solidFill>
                          <a:prstClr val="black"/>
                        </a:solidFill>
                        <a:latin typeface="Cambria Math" panose="02040503050406030204" pitchFamily="18" charset="0"/>
                        <a:ea typeface="ＭＳ Ｐゴシック" panose="020B0600070205080204" pitchFamily="50" charset="-128"/>
                      </a:rPr>
                      <m:t>Hits</m:t>
                    </m:r>
                    <m:r>
                      <a:rPr kumimoji="1" lang="en-US" altLang="ja-JP" sz="2400" b="0" i="0" smtClean="0">
                        <a:solidFill>
                          <a:prstClr val="black"/>
                        </a:solidFill>
                        <a:latin typeface="Cambria Math" panose="02040503050406030204" pitchFamily="18" charset="0"/>
                        <a:ea typeface="ＭＳ Ｐゴシック" panose="020B0600070205080204" pitchFamily="50" charset="-128"/>
                      </a:rPr>
                      <m:t>@1</m:t>
                    </m:r>
                  </m:oMath>
                </a14:m>
                <a:r>
                  <a:rPr kumimoji="1" lang="ja-JP" altLang="en-US" sz="2400" dirty="0">
                    <a:solidFill>
                      <a:prstClr val="black"/>
                    </a:solidFill>
                    <a:latin typeface="ＭＳ Ｐゴシック" panose="020B0600070205080204" pitchFamily="50" charset="-128"/>
                    <a:ea typeface="ＭＳ Ｐゴシック" panose="020B0600070205080204" pitchFamily="50" charset="-128"/>
                  </a:rPr>
                  <a:t> において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KG-BERT</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 と同等の結果</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marL="457200" indent="-457200">
                  <a:buClr>
                    <a:schemeClr val="tx1"/>
                  </a:buClr>
                  <a:buFont typeface="Wingdings" panose="05000000000000000000" pitchFamily="2" charset="2"/>
                  <a:buChar char="u"/>
                </a:pPr>
                <a:r>
                  <a:rPr kumimoji="1" lang="en-US" altLang="ja-JP" sz="2400">
                    <a:solidFill>
                      <a:prstClr val="black"/>
                    </a:solidFill>
                    <a:latin typeface="ＭＳ Ｐゴシック" panose="020B0600070205080204" pitchFamily="50" charset="-128"/>
                    <a:ea typeface="ＭＳ Ｐゴシック" panose="020B0600070205080204" pitchFamily="50" charset="-128"/>
                  </a:rPr>
                  <a:t>Filtered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なしとありはほとんど変化なし</a:t>
                </a:r>
                <a:endParaRPr kumimoji="1" lang="en-US" altLang="ja-JP" sz="2400" dirty="0">
                  <a:solidFill>
                    <a:prstClr val="black"/>
                  </a:solidFill>
                  <a:latin typeface="ＭＳ Ｐゴシック" panose="020B0600070205080204" pitchFamily="50" charset="-128"/>
                  <a:ea typeface="ＭＳ Ｐゴシック" panose="020B0600070205080204" pitchFamily="50" charset="-128"/>
                </a:endParaRPr>
              </a:p>
              <a:p>
                <a:pPr>
                  <a:buClr>
                    <a:schemeClr val="tx1"/>
                  </a:buClr>
                </a:pP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head, relation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のみの入力では</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 tail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予測は困難</a:t>
                </a:r>
                <a:endParaRPr kumimoji="1" lang="en-US" altLang="ja-JP" sz="2000" dirty="0">
                  <a:solidFill>
                    <a:prstClr val="black"/>
                  </a:solidFill>
                  <a:latin typeface="ＭＳ Ｐゴシック" panose="020B0600070205080204" pitchFamily="50" charset="-128"/>
                  <a:ea typeface="ＭＳ Ｐゴシック" panose="020B0600070205080204" pitchFamily="50" charset="-128"/>
                </a:endParaRPr>
              </a:p>
            </p:txBody>
          </p:sp>
        </mc:Choice>
        <mc:Fallback xmlns="">
          <p:sp>
            <p:nvSpPr>
              <p:cNvPr id="7" name="テキスト ボックス 6">
                <a:extLst>
                  <a:ext uri="{FF2B5EF4-FFF2-40B4-BE49-F238E27FC236}">
                    <a16:creationId xmlns:a16="http://schemas.microsoft.com/office/drawing/2014/main" id="{4577DBDA-0844-B8B9-E51A-86EED59A6920}"/>
                  </a:ext>
                </a:extLst>
              </p:cNvPr>
              <p:cNvSpPr txBox="1">
                <a:spLocks noRot="1" noChangeAspect="1" noMove="1" noResize="1" noEditPoints="1" noAdjustHandles="1" noChangeArrowheads="1" noChangeShapeType="1" noTextEdit="1"/>
              </p:cNvSpPr>
              <p:nvPr/>
            </p:nvSpPr>
            <p:spPr>
              <a:xfrm>
                <a:off x="161857" y="3839149"/>
                <a:ext cx="8982143" cy="1384995"/>
              </a:xfrm>
              <a:prstGeom prst="rect">
                <a:avLst/>
              </a:prstGeom>
              <a:blipFill>
                <a:blip r:embed="rId3"/>
                <a:stretch>
                  <a:fillRect l="-950" b="-92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60421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60F8-3B23-2258-47BA-848E8868CB5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98CE77-8DFF-61EA-C228-533B7262069E}"/>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考察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1)</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29099BD1-0CF0-4B83-AC11-6F1858786E17}"/>
              </a:ext>
            </a:extLst>
          </p:cNvPr>
          <p:cNvSpPr>
            <a:spLocks noGrp="1"/>
          </p:cNvSpPr>
          <p:nvPr>
            <p:ph type="sldNum" sz="quarter" idx="12"/>
          </p:nvPr>
        </p:nvSpPr>
        <p:spPr/>
        <p:txBody>
          <a:bodyPr/>
          <a:lstStyle/>
          <a:p>
            <a:fld id="{B67975F5-DE1D-4BC9-B096-95CE2BC3E8B5}" type="slidenum">
              <a:rPr kumimoji="1" lang="ja-JP" altLang="en-US" smtClean="0"/>
              <a:t>38</a:t>
            </a:fld>
            <a:endParaRPr kumimoji="1" lang="ja-JP" altLang="en-US" dirty="0"/>
          </a:p>
        </p:txBody>
      </p:sp>
      <p:graphicFrame>
        <p:nvGraphicFramePr>
          <p:cNvPr id="4" name="表 5">
            <a:extLst>
              <a:ext uri="{FF2B5EF4-FFF2-40B4-BE49-F238E27FC236}">
                <a16:creationId xmlns:a16="http://schemas.microsoft.com/office/drawing/2014/main" id="{D8DC8BB8-1F2F-14DD-AE63-99360FD48AB4}"/>
              </a:ext>
            </a:extLst>
          </p:cNvPr>
          <p:cNvGraphicFramePr>
            <a:graphicFrameLocks noGrp="1"/>
          </p:cNvGraphicFramePr>
          <p:nvPr>
            <p:extLst>
              <p:ext uri="{D42A27DB-BD31-4B8C-83A1-F6EECF244321}">
                <p14:modId xmlns:p14="http://schemas.microsoft.com/office/powerpoint/2010/main" val="262861681"/>
              </p:ext>
            </p:extLst>
          </p:nvPr>
        </p:nvGraphicFramePr>
        <p:xfrm>
          <a:off x="3508472" y="3672790"/>
          <a:ext cx="4892578" cy="1958070"/>
        </p:xfrm>
        <a:graphic>
          <a:graphicData uri="http://schemas.openxmlformats.org/drawingml/2006/table">
            <a:tbl>
              <a:tblPr firstRow="1" bandRow="1">
                <a:tableStyleId>{5C22544A-7EE6-4342-B048-85BDC9FD1C3A}</a:tableStyleId>
              </a:tblPr>
              <a:tblGrid>
                <a:gridCol w="2446289">
                  <a:extLst>
                    <a:ext uri="{9D8B030D-6E8A-4147-A177-3AD203B41FA5}">
                      <a16:colId xmlns:a16="http://schemas.microsoft.com/office/drawing/2014/main" val="3168124321"/>
                    </a:ext>
                  </a:extLst>
                </a:gridCol>
                <a:gridCol w="2446289">
                  <a:extLst>
                    <a:ext uri="{9D8B030D-6E8A-4147-A177-3AD203B41FA5}">
                      <a16:colId xmlns:a16="http://schemas.microsoft.com/office/drawing/2014/main" val="1514429751"/>
                    </a:ext>
                  </a:extLst>
                </a:gridCol>
              </a:tblGrid>
              <a:tr h="652690">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800" dirty="0">
                          <a:latin typeface="ＭＳ Ｐゴシック" panose="020B0600070205080204" pitchFamily="50" charset="-128"/>
                          <a:ea typeface="ＭＳ Ｐゴシック" panose="020B0600070205080204" pitchFamily="50" charset="-128"/>
                        </a:rPr>
                        <a:t>予測結果</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5269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KG-BERT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situation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652690">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rgbClr val="FF0000"/>
                          </a:solidFill>
                          <a:latin typeface="ＭＳ Ｐゴシック" panose="020B0600070205080204" pitchFamily="50" charset="-128"/>
                          <a:ea typeface="ＭＳ Ｐゴシック" panose="020B0600070205080204" pitchFamily="50" charset="-128"/>
                        </a:rPr>
                        <a:t>point</a:t>
                      </a:r>
                      <a:endParaRPr kumimoji="1" lang="ja-JP" altLang="en-US" sz="2800" dirty="0">
                        <a:solidFill>
                          <a:srgbClr val="FF0000"/>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bl>
          </a:graphicData>
        </a:graphic>
      </p:graphicFrame>
      <p:graphicFrame>
        <p:nvGraphicFramePr>
          <p:cNvPr id="5" name="表 5">
            <a:extLst>
              <a:ext uri="{FF2B5EF4-FFF2-40B4-BE49-F238E27FC236}">
                <a16:creationId xmlns:a16="http://schemas.microsoft.com/office/drawing/2014/main" id="{A9E8867F-BB81-F982-F1FE-AFC4FB797A3B}"/>
              </a:ext>
            </a:extLst>
          </p:cNvPr>
          <p:cNvGraphicFramePr>
            <a:graphicFrameLocks noGrp="1"/>
          </p:cNvGraphicFramePr>
          <p:nvPr>
            <p:extLst>
              <p:ext uri="{D42A27DB-BD31-4B8C-83A1-F6EECF244321}">
                <p14:modId xmlns:p14="http://schemas.microsoft.com/office/powerpoint/2010/main" val="435111758"/>
              </p:ext>
            </p:extLst>
          </p:nvPr>
        </p:nvGraphicFramePr>
        <p:xfrm>
          <a:off x="675859" y="1827838"/>
          <a:ext cx="7715732" cy="1364864"/>
        </p:xfrm>
        <a:graphic>
          <a:graphicData uri="http://schemas.openxmlformats.org/drawingml/2006/table">
            <a:tbl>
              <a:tblPr firstRow="1" bandRow="1">
                <a:tableStyleId>{5C22544A-7EE6-4342-B048-85BDC9FD1C3A}</a:tableStyleId>
              </a:tblPr>
              <a:tblGrid>
                <a:gridCol w="1933991">
                  <a:extLst>
                    <a:ext uri="{9D8B030D-6E8A-4147-A177-3AD203B41FA5}">
                      <a16:colId xmlns:a16="http://schemas.microsoft.com/office/drawing/2014/main" val="1270957310"/>
                    </a:ext>
                  </a:extLst>
                </a:gridCol>
                <a:gridCol w="1923875">
                  <a:extLst>
                    <a:ext uri="{9D8B030D-6E8A-4147-A177-3AD203B41FA5}">
                      <a16:colId xmlns:a16="http://schemas.microsoft.com/office/drawing/2014/main" val="3168124321"/>
                    </a:ext>
                  </a:extLst>
                </a:gridCol>
                <a:gridCol w="1928933">
                  <a:extLst>
                    <a:ext uri="{9D8B030D-6E8A-4147-A177-3AD203B41FA5}">
                      <a16:colId xmlns:a16="http://schemas.microsoft.com/office/drawing/2014/main" val="1514429751"/>
                    </a:ext>
                  </a:extLst>
                </a:gridCol>
                <a:gridCol w="1928933">
                  <a:extLst>
                    <a:ext uri="{9D8B030D-6E8A-4147-A177-3AD203B41FA5}">
                      <a16:colId xmlns:a16="http://schemas.microsoft.com/office/drawing/2014/main" val="2441289525"/>
                    </a:ext>
                  </a:extLst>
                </a:gridCol>
              </a:tblGrid>
              <a:tr h="68243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head</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8243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test</a:t>
                      </a:r>
                      <a:r>
                        <a:rPr kumimoji="1" lang="ja-JP" altLang="en-US" sz="2800" dirty="0">
                          <a:latin typeface="ＭＳ Ｐゴシック" panose="020B0600070205080204" pitchFamily="50" charset="-128"/>
                          <a:ea typeface="ＭＳ Ｐゴシック" panose="020B0600070205080204" pitchFamily="50" charset="-128"/>
                        </a:rPr>
                        <a:t> </a:t>
                      </a:r>
                      <a:r>
                        <a:rPr kumimoji="1" lang="en-US" altLang="ja-JP" sz="2800" dirty="0">
                          <a:latin typeface="ＭＳ Ｐゴシック" panose="020B0600070205080204" pitchFamily="50" charset="-128"/>
                          <a:ea typeface="ＭＳ Ｐゴシック" panose="020B0600070205080204" pitchFamily="50" charset="-128"/>
                        </a:rPr>
                        <a:t>triple</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position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hypernym</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763894"/>
                  </a:ext>
                </a:extLst>
              </a:tr>
            </a:tbl>
          </a:graphicData>
        </a:graphic>
      </p:graphicFrame>
      <p:sp>
        <p:nvSpPr>
          <p:cNvPr id="6" name="テキスト ボックス 5">
            <a:extLst>
              <a:ext uri="{FF2B5EF4-FFF2-40B4-BE49-F238E27FC236}">
                <a16:creationId xmlns:a16="http://schemas.microsoft.com/office/drawing/2014/main" id="{D21E16AE-44D1-9FF2-FBFF-50ADF03D3F41}"/>
              </a:ext>
            </a:extLst>
          </p:cNvPr>
          <p:cNvSpPr txBox="1"/>
          <p:nvPr/>
        </p:nvSpPr>
        <p:spPr>
          <a:xfrm>
            <a:off x="144279" y="940693"/>
            <a:ext cx="25670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予測</a:t>
            </a:r>
          </a:p>
        </p:txBody>
      </p:sp>
      <p:sp>
        <p:nvSpPr>
          <p:cNvPr id="10" name="テキスト ボックス 9">
            <a:extLst>
              <a:ext uri="{FF2B5EF4-FFF2-40B4-BE49-F238E27FC236}">
                <a16:creationId xmlns:a16="http://schemas.microsoft.com/office/drawing/2014/main" id="{3B207174-F1D5-AF81-6DEE-71D492B982DF}"/>
              </a:ext>
            </a:extLst>
          </p:cNvPr>
          <p:cNvSpPr txBox="1"/>
          <p:nvPr/>
        </p:nvSpPr>
        <p:spPr>
          <a:xfrm>
            <a:off x="675859" y="3829517"/>
            <a:ext cx="2695991" cy="1644617"/>
          </a:xfrm>
          <a:prstGeom prst="rect">
            <a:avLst/>
          </a:prstGeom>
          <a:noFill/>
        </p:spPr>
        <p:txBody>
          <a:bodyPr wrap="square">
            <a:spAutoFit/>
          </a:bodyPr>
          <a:lstStyle/>
          <a:p>
            <a:pPr>
              <a:lnSpc>
                <a:spcPct val="150000"/>
              </a:lnSpc>
            </a:pPr>
            <a:r>
              <a:rPr kumimoji="1" lang="ja-JP" altLang="en-US"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正解 </a:t>
            </a: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p>
          <a:p>
            <a:pPr>
              <a:lnSpc>
                <a:spcPct val="150000"/>
              </a:lnSpc>
            </a:pP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 “</a:t>
            </a:r>
            <a:r>
              <a:rPr kumimoji="1" lang="en-US" altLang="ja-JP" sz="3600" b="0" i="0" u="none"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rPr>
              <a:t>point</a:t>
            </a: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lang="ja-JP" altLang="en-US" dirty="0"/>
          </a:p>
        </p:txBody>
      </p:sp>
    </p:spTree>
    <p:extLst>
      <p:ext uri="{BB962C8B-B14F-4D97-AF65-F5344CB8AC3E}">
        <p14:creationId xmlns:p14="http://schemas.microsoft.com/office/powerpoint/2010/main" val="217916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2ED28-F713-1C80-0886-5528725F2006}"/>
              </a:ext>
            </a:extLst>
          </p:cNvPr>
          <p:cNvSpPr txBox="1">
            <a:spLocks/>
          </p:cNvSpPr>
          <p:nvPr/>
        </p:nvSpPr>
        <p:spPr>
          <a:xfrm>
            <a:off x="80928" y="68956"/>
            <a:ext cx="23036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はじめに</a:t>
            </a:r>
          </a:p>
        </p:txBody>
      </p:sp>
      <p:sp>
        <p:nvSpPr>
          <p:cNvPr id="6" name="スライド番号プレースホルダー 5">
            <a:extLst>
              <a:ext uri="{FF2B5EF4-FFF2-40B4-BE49-F238E27FC236}">
                <a16:creationId xmlns:a16="http://schemas.microsoft.com/office/drawing/2014/main" id="{5AC90781-2455-78B8-11E9-73F84839E3CC}"/>
              </a:ext>
            </a:extLst>
          </p:cNvPr>
          <p:cNvSpPr>
            <a:spLocks noGrp="1"/>
          </p:cNvSpPr>
          <p:nvPr>
            <p:ph type="sldNum" sz="quarter" idx="12"/>
          </p:nvPr>
        </p:nvSpPr>
        <p:spPr/>
        <p:txBody>
          <a:bodyPr/>
          <a:lstStyle/>
          <a:p>
            <a:fld id="{B67975F5-DE1D-4BC9-B096-95CE2BC3E8B5}" type="slidenum">
              <a:rPr kumimoji="1" lang="ja-JP" altLang="en-US" smtClean="0"/>
              <a:t>3</a:t>
            </a:fld>
            <a:endParaRPr kumimoji="1" lang="ja-JP" altLang="en-US" dirty="0"/>
          </a:p>
        </p:txBody>
      </p:sp>
      <p:sp>
        <p:nvSpPr>
          <p:cNvPr id="8" name="テキスト ボックス 7">
            <a:extLst>
              <a:ext uri="{FF2B5EF4-FFF2-40B4-BE49-F238E27FC236}">
                <a16:creationId xmlns:a16="http://schemas.microsoft.com/office/drawing/2014/main" id="{20CF2930-3B2C-D94B-64DB-862796FC0501}"/>
              </a:ext>
            </a:extLst>
          </p:cNvPr>
          <p:cNvSpPr txBox="1"/>
          <p:nvPr/>
        </p:nvSpPr>
        <p:spPr>
          <a:xfrm>
            <a:off x="80928" y="853442"/>
            <a:ext cx="8702498" cy="584775"/>
          </a:xfrm>
          <a:prstGeom prst="rect">
            <a:avLst/>
          </a:prstGeom>
          <a:noFill/>
        </p:spPr>
        <p:txBody>
          <a:bodyPr wrap="square" rtlCol="0">
            <a:spAutoFit/>
          </a:bodyPr>
          <a:lstStyle/>
          <a:p>
            <a:pPr marL="214313" indent="-214313">
              <a:buClr>
                <a:schemeClr val="tx1"/>
              </a:buClr>
              <a:buFont typeface="Wingdings" panose="05000000000000000000" pitchFamily="2" charset="2"/>
              <a:buChar char="l"/>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 人工知能の基盤技術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 Knowledge Graph</a:t>
            </a:r>
          </a:p>
        </p:txBody>
      </p:sp>
      <p:grpSp>
        <p:nvGrpSpPr>
          <p:cNvPr id="34" name="グループ化 33">
            <a:extLst>
              <a:ext uri="{FF2B5EF4-FFF2-40B4-BE49-F238E27FC236}">
                <a16:creationId xmlns:a16="http://schemas.microsoft.com/office/drawing/2014/main" id="{D26BC8B9-DC47-503E-4882-AD21C0A18790}"/>
              </a:ext>
            </a:extLst>
          </p:cNvPr>
          <p:cNvGrpSpPr/>
          <p:nvPr/>
        </p:nvGrpSpPr>
        <p:grpSpPr>
          <a:xfrm>
            <a:off x="269753" y="1718247"/>
            <a:ext cx="8604493" cy="3433447"/>
            <a:chOff x="263451" y="1492879"/>
            <a:chExt cx="8604493" cy="3433447"/>
          </a:xfrm>
        </p:grpSpPr>
        <p:sp>
          <p:nvSpPr>
            <p:cNvPr id="35" name="楕円 34">
              <a:extLst>
                <a:ext uri="{FF2B5EF4-FFF2-40B4-BE49-F238E27FC236}">
                  <a16:creationId xmlns:a16="http://schemas.microsoft.com/office/drawing/2014/main" id="{9F8FCA34-FF0D-D0EB-0AC7-EFB24F95153A}"/>
                </a:ext>
              </a:extLst>
            </p:cNvPr>
            <p:cNvSpPr/>
            <p:nvPr/>
          </p:nvSpPr>
          <p:spPr>
            <a:xfrm>
              <a:off x="263451" y="3752268"/>
              <a:ext cx="1333073" cy="6919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Mobile 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6" name="楕円 35">
              <a:extLst>
                <a:ext uri="{FF2B5EF4-FFF2-40B4-BE49-F238E27FC236}">
                  <a16:creationId xmlns:a16="http://schemas.microsoft.com/office/drawing/2014/main" id="{9B89749B-DC9D-17B3-7738-2DBD2947EC61}"/>
                </a:ext>
              </a:extLst>
            </p:cNvPr>
            <p:cNvSpPr/>
            <p:nvPr/>
          </p:nvSpPr>
          <p:spPr>
            <a:xfrm>
              <a:off x="3045169" y="3023039"/>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 set</a:t>
              </a:r>
            </a:p>
          </p:txBody>
        </p:sp>
        <p:sp>
          <p:nvSpPr>
            <p:cNvPr id="37" name="楕円 36">
              <a:extLst>
                <a:ext uri="{FF2B5EF4-FFF2-40B4-BE49-F238E27FC236}">
                  <a16:creationId xmlns:a16="http://schemas.microsoft.com/office/drawing/2014/main" id="{C214D575-4B6B-FE62-B843-854140A63A3F}"/>
                </a:ext>
              </a:extLst>
            </p:cNvPr>
            <p:cNvSpPr/>
            <p:nvPr/>
          </p:nvSpPr>
          <p:spPr>
            <a:xfrm>
              <a:off x="490827" y="1553580"/>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Wireless 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8" name="楕円 37">
              <a:extLst>
                <a:ext uri="{FF2B5EF4-FFF2-40B4-BE49-F238E27FC236}">
                  <a16:creationId xmlns:a16="http://schemas.microsoft.com/office/drawing/2014/main" id="{E4477136-F233-8E60-2DAE-2E92BA4B9451}"/>
                </a:ext>
              </a:extLst>
            </p:cNvPr>
            <p:cNvSpPr/>
            <p:nvPr/>
          </p:nvSpPr>
          <p:spPr>
            <a:xfrm>
              <a:off x="7512708" y="2050202"/>
              <a:ext cx="1254999" cy="6151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9" name="楕円 38">
              <a:extLst>
                <a:ext uri="{FF2B5EF4-FFF2-40B4-BE49-F238E27FC236}">
                  <a16:creationId xmlns:a16="http://schemas.microsoft.com/office/drawing/2014/main" id="{0EF4D7A6-7238-2D35-E08C-9677E298326F}"/>
                </a:ext>
              </a:extLst>
            </p:cNvPr>
            <p:cNvSpPr/>
            <p:nvPr/>
          </p:nvSpPr>
          <p:spPr>
            <a:xfrm>
              <a:off x="4996208" y="1973984"/>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 receiver</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0" name="楕円 39">
              <a:extLst>
                <a:ext uri="{FF2B5EF4-FFF2-40B4-BE49-F238E27FC236}">
                  <a16:creationId xmlns:a16="http://schemas.microsoft.com/office/drawing/2014/main" id="{F9154E49-442D-8C7C-676F-741283482523}"/>
                </a:ext>
              </a:extLst>
            </p:cNvPr>
            <p:cNvSpPr/>
            <p:nvPr/>
          </p:nvSpPr>
          <p:spPr>
            <a:xfrm>
              <a:off x="3007327" y="1492879"/>
              <a:ext cx="1898578"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Electronic equipment</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1" name="楕円 40">
              <a:extLst>
                <a:ext uri="{FF2B5EF4-FFF2-40B4-BE49-F238E27FC236}">
                  <a16:creationId xmlns:a16="http://schemas.microsoft.com/office/drawing/2014/main" id="{19A633CC-6AE3-434C-A659-32A25F7EECB6}"/>
                </a:ext>
              </a:extLst>
            </p:cNvPr>
            <p:cNvSpPr/>
            <p:nvPr/>
          </p:nvSpPr>
          <p:spPr>
            <a:xfrm>
              <a:off x="5757568" y="4211638"/>
              <a:ext cx="1956366" cy="5446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2" name="楕円 41">
              <a:extLst>
                <a:ext uri="{FF2B5EF4-FFF2-40B4-BE49-F238E27FC236}">
                  <a16:creationId xmlns:a16="http://schemas.microsoft.com/office/drawing/2014/main" id="{2B8FCBD4-727F-628B-7AA3-ECFCD290D4AC}"/>
                </a:ext>
              </a:extLst>
            </p:cNvPr>
            <p:cNvSpPr/>
            <p:nvPr/>
          </p:nvSpPr>
          <p:spPr>
            <a:xfrm>
              <a:off x="7825921" y="3263417"/>
              <a:ext cx="834680"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Call</a:t>
              </a:r>
            </a:p>
          </p:txBody>
        </p:sp>
        <p:cxnSp>
          <p:nvCxnSpPr>
            <p:cNvPr id="43" name="直線矢印コネクタ 42">
              <a:extLst>
                <a:ext uri="{FF2B5EF4-FFF2-40B4-BE49-F238E27FC236}">
                  <a16:creationId xmlns:a16="http://schemas.microsoft.com/office/drawing/2014/main" id="{0B16F4C4-9201-A773-195E-47A56AABA71B}"/>
                </a:ext>
              </a:extLst>
            </p:cNvPr>
            <p:cNvCxnSpPr>
              <a:cxnSpLocks/>
              <a:stCxn id="35" idx="0"/>
              <a:endCxn id="37" idx="4"/>
            </p:cNvCxnSpPr>
            <p:nvPr/>
          </p:nvCxnSpPr>
          <p:spPr>
            <a:xfrm flipV="1">
              <a:off x="929988" y="2321200"/>
              <a:ext cx="539022" cy="14310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D5749B-67B5-D740-F8A9-090B1ACDA6D3}"/>
                </a:ext>
              </a:extLst>
            </p:cNvPr>
            <p:cNvCxnSpPr>
              <a:cxnSpLocks/>
              <a:stCxn id="37" idx="5"/>
              <a:endCxn id="36" idx="1"/>
            </p:cNvCxnSpPr>
            <p:nvPr/>
          </p:nvCxnSpPr>
          <p:spPr>
            <a:xfrm>
              <a:off x="2160690" y="2208785"/>
              <a:ext cx="1170982" cy="926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24BD74D1-7D5C-82CA-5322-5A8363C24CB5}"/>
                </a:ext>
              </a:extLst>
            </p:cNvPr>
            <p:cNvCxnSpPr>
              <a:cxnSpLocks/>
              <a:stCxn id="36" idx="7"/>
              <a:endCxn id="39" idx="3"/>
            </p:cNvCxnSpPr>
            <p:nvPr/>
          </p:nvCxnSpPr>
          <p:spPr>
            <a:xfrm flipV="1">
              <a:off x="4715032" y="2629189"/>
              <a:ext cx="567679" cy="5062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CE5A7142-E5FF-9BEE-87A2-9EC7DF8F01AA}"/>
                </a:ext>
              </a:extLst>
            </p:cNvPr>
            <p:cNvCxnSpPr>
              <a:cxnSpLocks/>
              <a:stCxn id="36" idx="0"/>
              <a:endCxn id="40" idx="4"/>
            </p:cNvCxnSpPr>
            <p:nvPr/>
          </p:nvCxnSpPr>
          <p:spPr>
            <a:xfrm flipH="1" flipV="1">
              <a:off x="3956616" y="2260499"/>
              <a:ext cx="66736" cy="7625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82263508-64BB-2787-0C1D-8F21233B87B0}"/>
                </a:ext>
              </a:extLst>
            </p:cNvPr>
            <p:cNvCxnSpPr>
              <a:cxnSpLocks/>
              <a:stCxn id="36" idx="5"/>
              <a:endCxn id="41" idx="0"/>
            </p:cNvCxnSpPr>
            <p:nvPr/>
          </p:nvCxnSpPr>
          <p:spPr>
            <a:xfrm>
              <a:off x="4715032" y="3678244"/>
              <a:ext cx="2020719" cy="5333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D166BAA-C4BF-E242-E945-A6E367A88E99}"/>
                </a:ext>
              </a:extLst>
            </p:cNvPr>
            <p:cNvCxnSpPr>
              <a:cxnSpLocks/>
              <a:stCxn id="42" idx="3"/>
              <a:endCxn id="41" idx="7"/>
            </p:cNvCxnSpPr>
            <p:nvPr/>
          </p:nvCxnSpPr>
          <p:spPr>
            <a:xfrm flipH="1">
              <a:off x="7427431" y="3866626"/>
              <a:ext cx="520726" cy="424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CADCAF0-9C9D-C503-8F59-E689D6CB4F88}"/>
                </a:ext>
              </a:extLst>
            </p:cNvPr>
            <p:cNvCxnSpPr>
              <a:cxnSpLocks/>
              <a:stCxn id="39" idx="6"/>
              <a:endCxn id="38" idx="2"/>
            </p:cNvCxnSpPr>
            <p:nvPr/>
          </p:nvCxnSpPr>
          <p:spPr>
            <a:xfrm>
              <a:off x="6952574" y="2357794"/>
              <a:ext cx="5601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D0B62570-02C6-65A3-7461-EA7921057EDC}"/>
                </a:ext>
              </a:extLst>
            </p:cNvPr>
            <p:cNvSpPr txBox="1"/>
            <p:nvPr/>
          </p:nvSpPr>
          <p:spPr>
            <a:xfrm>
              <a:off x="6716427" y="1772963"/>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BE18005F-E644-5C09-FE2D-8443CF7A27EA}"/>
                </a:ext>
              </a:extLst>
            </p:cNvPr>
            <p:cNvSpPr txBox="1"/>
            <p:nvPr/>
          </p:nvSpPr>
          <p:spPr>
            <a:xfrm>
              <a:off x="1664373" y="2476961"/>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0" name="テキスト ボックス 59">
              <a:extLst>
                <a:ext uri="{FF2B5EF4-FFF2-40B4-BE49-F238E27FC236}">
                  <a16:creationId xmlns:a16="http://schemas.microsoft.com/office/drawing/2014/main" id="{ECAF9CCB-31F0-BE90-F334-32F0A181CC90}"/>
                </a:ext>
              </a:extLst>
            </p:cNvPr>
            <p:cNvSpPr txBox="1"/>
            <p:nvPr/>
          </p:nvSpPr>
          <p:spPr>
            <a:xfrm>
              <a:off x="4094059" y="4223832"/>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1" name="テキスト ボックス 60">
              <a:extLst>
                <a:ext uri="{FF2B5EF4-FFF2-40B4-BE49-F238E27FC236}">
                  <a16:creationId xmlns:a16="http://schemas.microsoft.com/office/drawing/2014/main" id="{44A85088-8B5B-12C2-7888-E5096A82F94A}"/>
                </a:ext>
              </a:extLst>
            </p:cNvPr>
            <p:cNvSpPr txBox="1"/>
            <p:nvPr/>
          </p:nvSpPr>
          <p:spPr>
            <a:xfrm>
              <a:off x="3926537" y="239462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3" name="テキスト ボックス 72">
              <a:extLst>
                <a:ext uri="{FF2B5EF4-FFF2-40B4-BE49-F238E27FC236}">
                  <a16:creationId xmlns:a16="http://schemas.microsoft.com/office/drawing/2014/main" id="{4EAE5740-C8DE-7DB6-FF19-477646C71B17}"/>
                </a:ext>
              </a:extLst>
            </p:cNvPr>
            <p:cNvSpPr txBox="1"/>
            <p:nvPr/>
          </p:nvSpPr>
          <p:spPr>
            <a:xfrm>
              <a:off x="1028025" y="3210750"/>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4" name="テキスト ボックス 73">
              <a:extLst>
                <a:ext uri="{FF2B5EF4-FFF2-40B4-BE49-F238E27FC236}">
                  <a16:creationId xmlns:a16="http://schemas.microsoft.com/office/drawing/2014/main" id="{B2DA5430-442A-5617-C2F7-F8225DC506B6}"/>
                </a:ext>
              </a:extLst>
            </p:cNvPr>
            <p:cNvSpPr txBox="1"/>
            <p:nvPr/>
          </p:nvSpPr>
          <p:spPr>
            <a:xfrm>
              <a:off x="4848373" y="287921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has part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5" name="テキスト ボックス 74">
              <a:extLst>
                <a:ext uri="{FF2B5EF4-FFF2-40B4-BE49-F238E27FC236}">
                  <a16:creationId xmlns:a16="http://schemas.microsoft.com/office/drawing/2014/main" id="{99334481-F025-DCE0-8B2A-51B839F20C38}"/>
                </a:ext>
              </a:extLst>
            </p:cNvPr>
            <p:cNvSpPr txBox="1"/>
            <p:nvPr/>
          </p:nvSpPr>
          <p:spPr>
            <a:xfrm>
              <a:off x="7612945" y="4007949"/>
              <a:ext cx="1254999"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verb group</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7" name="テキスト ボックス 76">
              <a:extLst>
                <a:ext uri="{FF2B5EF4-FFF2-40B4-BE49-F238E27FC236}">
                  <a16:creationId xmlns:a16="http://schemas.microsoft.com/office/drawing/2014/main" id="{9C4151C1-1366-D9AA-17B8-B0F99203FEEA}"/>
                </a:ext>
              </a:extLst>
            </p:cNvPr>
            <p:cNvSpPr txBox="1"/>
            <p:nvPr/>
          </p:nvSpPr>
          <p:spPr>
            <a:xfrm>
              <a:off x="1659090" y="3594165"/>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8" name="楕円 77">
              <a:extLst>
                <a:ext uri="{FF2B5EF4-FFF2-40B4-BE49-F238E27FC236}">
                  <a16:creationId xmlns:a16="http://schemas.microsoft.com/office/drawing/2014/main" id="{09CB9C35-0E7D-5F67-566F-1CDAFA697F17}"/>
                </a:ext>
              </a:extLst>
            </p:cNvPr>
            <p:cNvSpPr/>
            <p:nvPr/>
          </p:nvSpPr>
          <p:spPr>
            <a:xfrm>
              <a:off x="2953483" y="4219623"/>
              <a:ext cx="1208151"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Cell phone</a:t>
              </a:r>
              <a:endParaRPr kumimoji="1" lang="ja-JP" altLang="en-US" sz="2000" dirty="0">
                <a:latin typeface="ＭＳ Ｐゴシック" panose="020B0600070205080204" pitchFamily="50" charset="-128"/>
                <a:ea typeface="ＭＳ Ｐゴシック" panose="020B0600070205080204" pitchFamily="50" charset="-128"/>
              </a:endParaRPr>
            </a:p>
          </p:txBody>
        </p:sp>
        <p:cxnSp>
          <p:nvCxnSpPr>
            <p:cNvPr id="79" name="直線矢印コネクタ 78">
              <a:extLst>
                <a:ext uri="{FF2B5EF4-FFF2-40B4-BE49-F238E27FC236}">
                  <a16:creationId xmlns:a16="http://schemas.microsoft.com/office/drawing/2014/main" id="{E5556EE3-68CA-3F23-0ABB-E3833606F4B4}"/>
                </a:ext>
              </a:extLst>
            </p:cNvPr>
            <p:cNvCxnSpPr>
              <a:cxnSpLocks/>
              <a:stCxn id="35" idx="6"/>
              <a:endCxn id="78" idx="2"/>
            </p:cNvCxnSpPr>
            <p:nvPr/>
          </p:nvCxnSpPr>
          <p:spPr>
            <a:xfrm>
              <a:off x="1596524" y="4098221"/>
              <a:ext cx="1356959" cy="4747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58A04F7-0A0F-F25A-8D9C-CE5691951729}"/>
                </a:ext>
              </a:extLst>
            </p:cNvPr>
            <p:cNvCxnSpPr>
              <a:cxnSpLocks/>
              <a:stCxn id="78" idx="6"/>
              <a:endCxn id="41" idx="2"/>
            </p:cNvCxnSpPr>
            <p:nvPr/>
          </p:nvCxnSpPr>
          <p:spPr>
            <a:xfrm flipV="1">
              <a:off x="4161634" y="4483961"/>
              <a:ext cx="1595934" cy="89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26CA08F8-E7BA-96DC-DD36-01FE5773A73F}"/>
                </a:ext>
              </a:extLst>
            </p:cNvPr>
            <p:cNvSpPr txBox="1"/>
            <p:nvPr/>
          </p:nvSpPr>
          <p:spPr>
            <a:xfrm>
              <a:off x="5751154" y="3375713"/>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82" name="テキスト ボックス 81">
            <a:extLst>
              <a:ext uri="{FF2B5EF4-FFF2-40B4-BE49-F238E27FC236}">
                <a16:creationId xmlns:a16="http://schemas.microsoft.com/office/drawing/2014/main" id="{A285CA79-D1BE-40E4-551A-A0945315A393}"/>
              </a:ext>
            </a:extLst>
          </p:cNvPr>
          <p:cNvSpPr txBox="1"/>
          <p:nvPr/>
        </p:nvSpPr>
        <p:spPr>
          <a:xfrm>
            <a:off x="586629" y="5391716"/>
            <a:ext cx="7691096" cy="653320"/>
          </a:xfrm>
          <a:prstGeom prst="rect">
            <a:avLst/>
          </a:prstGeom>
          <a:noFill/>
        </p:spPr>
        <p:txBody>
          <a:bodyPr wrap="square" rtlCol="0">
            <a:spAutoFit/>
          </a:bodyPr>
          <a:lstStyle/>
          <a:p>
            <a:pPr>
              <a:lnSpc>
                <a:spcPct val="150000"/>
              </a:lnSpc>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 知識間の関係を自動的に補完する手法が必要</a:t>
            </a:r>
            <a:endParaRPr kumimoji="1" lang="ja-JP" altLang="en-US" sz="1100" dirty="0">
              <a:solidFill>
                <a:prstClr val="black"/>
              </a:solidFill>
              <a:ea typeface="メイリオ" panose="020B0604030504040204" pitchFamily="50" charset="-128"/>
            </a:endParaRPr>
          </a:p>
        </p:txBody>
      </p:sp>
      <p:sp>
        <p:nvSpPr>
          <p:cNvPr id="83" name="テキスト ボックス 82">
            <a:extLst>
              <a:ext uri="{FF2B5EF4-FFF2-40B4-BE49-F238E27FC236}">
                <a16:creationId xmlns:a16="http://schemas.microsoft.com/office/drawing/2014/main" id="{3E43F024-1544-D126-C57C-A537679A7625}"/>
              </a:ext>
            </a:extLst>
          </p:cNvPr>
          <p:cNvSpPr txBox="1"/>
          <p:nvPr/>
        </p:nvSpPr>
        <p:spPr>
          <a:xfrm>
            <a:off x="1239986" y="6184594"/>
            <a:ext cx="6664024" cy="584775"/>
          </a:xfrm>
          <a:prstGeom prst="rect">
            <a:avLst/>
          </a:prstGeom>
          <a:solidFill>
            <a:schemeClr val="bg1"/>
          </a:solidFill>
        </p:spPr>
        <p:txBody>
          <a:bodyPr wrap="square">
            <a:spAutoFit/>
          </a:bodyPr>
          <a:lstStyle/>
          <a:p>
            <a:r>
              <a:rPr lang="ja-JP" altLang="en-US" sz="1600" dirty="0">
                <a:latin typeface="ＭＳ Ｐゴシック" panose="020B0600070205080204" pitchFamily="50" charset="-128"/>
                <a:ea typeface="ＭＳ Ｐゴシック" panose="020B0600070205080204" pitchFamily="50" charset="-128"/>
              </a:rPr>
              <a:t>川村隆浩ら</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第 </a:t>
            </a:r>
            <a:r>
              <a:rPr lang="en-US" altLang="ja-JP" sz="1600" dirty="0">
                <a:latin typeface="ＭＳ Ｐゴシック" panose="020B0600070205080204" pitchFamily="50" charset="-128"/>
                <a:ea typeface="ＭＳ Ｐゴシック" panose="020B0600070205080204" pitchFamily="50" charset="-128"/>
              </a:rPr>
              <a:t>1 </a:t>
            </a:r>
            <a:r>
              <a:rPr lang="ja-JP" altLang="en-US" sz="1600" dirty="0">
                <a:latin typeface="ＭＳ Ｐゴシック" panose="020B0600070205080204" pitchFamily="50" charset="-128"/>
                <a:ea typeface="ＭＳ Ｐゴシック" panose="020B0600070205080204" pitchFamily="50" charset="-128"/>
              </a:rPr>
              <a:t>回ナレッジグラフ推論チャレンジ </a:t>
            </a:r>
            <a:r>
              <a:rPr lang="en-US" altLang="ja-JP" sz="1600" dirty="0">
                <a:latin typeface="ＭＳ Ｐゴシック" panose="020B0600070205080204" pitchFamily="50" charset="-128"/>
                <a:ea typeface="ＭＳ Ｐゴシック" panose="020B0600070205080204" pitchFamily="50" charset="-128"/>
              </a:rPr>
              <a:t>2018 </a:t>
            </a:r>
            <a:r>
              <a:rPr lang="ja-JP" altLang="en-US" sz="1600" dirty="0">
                <a:latin typeface="ＭＳ Ｐゴシック" panose="020B0600070205080204" pitchFamily="50" charset="-128"/>
                <a:ea typeface="ＭＳ Ｐゴシック" panose="020B0600070205080204" pitchFamily="50" charset="-128"/>
              </a:rPr>
              <a:t>開催報告 </a:t>
            </a:r>
            <a:endParaRPr lang="en-US" altLang="ja-JP" sz="1600" dirty="0">
              <a:latin typeface="ＭＳ Ｐゴシック" panose="020B0600070205080204" pitchFamily="50" charset="-128"/>
              <a:ea typeface="ＭＳ Ｐゴシック" panose="020B0600070205080204" pitchFamily="50" charset="-128"/>
            </a:endParaRPr>
          </a:p>
          <a:p>
            <a:r>
              <a:rPr lang="en-US" altLang="ja-JP" sz="1600" dirty="0">
                <a:latin typeface="ＭＳ Ｐゴシック" panose="020B0600070205080204" pitchFamily="50" charset="-128"/>
                <a:ea typeface="ＭＳ Ｐゴシック" panose="020B0600070205080204" pitchFamily="50" charset="-128"/>
              </a:rPr>
              <a:t>―</a:t>
            </a:r>
            <a:r>
              <a:rPr lang="ja-JP" altLang="en-US" sz="1600" dirty="0">
                <a:latin typeface="ＭＳ Ｐゴシック" panose="020B0600070205080204" pitchFamily="50" charset="-128"/>
                <a:ea typeface="ＭＳ Ｐゴシック" panose="020B0600070205080204" pitchFamily="50" charset="-128"/>
              </a:rPr>
              <a:t>説明性のある人工知能システムを目指して</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人工知能 </a:t>
            </a:r>
            <a:r>
              <a:rPr lang="en-US" altLang="ja-JP" sz="1600" dirty="0">
                <a:latin typeface="ＭＳ Ｐゴシック" panose="020B0600070205080204" pitchFamily="50" charset="-128"/>
                <a:ea typeface="ＭＳ Ｐゴシック" panose="020B0600070205080204" pitchFamily="50" charset="-128"/>
              </a:rPr>
              <a:t>34 </a:t>
            </a:r>
            <a:r>
              <a:rPr lang="ja-JP" altLang="en-US" sz="1600" dirty="0">
                <a:latin typeface="ＭＳ Ｐゴシック" panose="020B0600070205080204" pitchFamily="50" charset="-128"/>
                <a:ea typeface="ＭＳ Ｐゴシック" panose="020B0600070205080204" pitchFamily="50" charset="-128"/>
              </a:rPr>
              <a:t>巻 </a:t>
            </a:r>
            <a:r>
              <a:rPr lang="en-US" altLang="ja-JP" sz="1600" dirty="0">
                <a:latin typeface="ＭＳ Ｐゴシック" panose="020B0600070205080204" pitchFamily="50" charset="-128"/>
                <a:ea typeface="ＭＳ Ｐゴシック" panose="020B0600070205080204" pitchFamily="50" charset="-128"/>
              </a:rPr>
              <a:t>3 </a:t>
            </a:r>
            <a:r>
              <a:rPr lang="ja-JP" altLang="en-US" sz="1600" dirty="0">
                <a:latin typeface="ＭＳ Ｐゴシック" panose="020B0600070205080204" pitchFamily="50" charset="-128"/>
                <a:ea typeface="ＭＳ Ｐゴシック" panose="020B0600070205080204" pitchFamily="50" charset="-128"/>
              </a:rPr>
              <a:t>号</a:t>
            </a:r>
            <a:r>
              <a:rPr lang="en-US" altLang="ja-JP" sz="1600" dirty="0">
                <a:latin typeface="ＭＳ Ｐゴシック" panose="020B0600070205080204" pitchFamily="50" charset="-128"/>
                <a:ea typeface="ＭＳ Ｐゴシック" panose="020B0600070205080204" pitchFamily="50" charset="-128"/>
              </a:rPr>
              <a:t>, 2019.</a:t>
            </a:r>
          </a:p>
        </p:txBody>
      </p:sp>
    </p:spTree>
    <p:extLst>
      <p:ext uri="{BB962C8B-B14F-4D97-AF65-F5344CB8AC3E}">
        <p14:creationId xmlns:p14="http://schemas.microsoft.com/office/powerpoint/2010/main" val="3165739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EB084-7265-4773-BAA9-4D14384D2E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B4F1EC-10CB-3922-3D86-63A9A4D2B06A}"/>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考察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実験 </a:t>
            </a:r>
            <a:r>
              <a:rPr lang="en-US" altLang="ja-JP" sz="4000" dirty="0">
                <a:latin typeface="ＭＳ Ｐゴシック" panose="020B0600070205080204" pitchFamily="50" charset="-128"/>
                <a:ea typeface="ＭＳ Ｐゴシック" panose="020B0600070205080204" pitchFamily="50" charset="-128"/>
              </a:rPr>
              <a:t>1)</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FA117614-5DB5-77AD-98C0-D5FCEF682237}"/>
              </a:ext>
            </a:extLst>
          </p:cNvPr>
          <p:cNvSpPr>
            <a:spLocks noGrp="1"/>
          </p:cNvSpPr>
          <p:nvPr>
            <p:ph type="sldNum" sz="quarter" idx="12"/>
          </p:nvPr>
        </p:nvSpPr>
        <p:spPr/>
        <p:txBody>
          <a:bodyPr/>
          <a:lstStyle/>
          <a:p>
            <a:fld id="{B67975F5-DE1D-4BC9-B096-95CE2BC3E8B5}" type="slidenum">
              <a:rPr kumimoji="1" lang="ja-JP" altLang="en-US" smtClean="0"/>
              <a:t>39</a:t>
            </a:fld>
            <a:endParaRPr kumimoji="1" lang="ja-JP" altLang="en-US" dirty="0"/>
          </a:p>
        </p:txBody>
      </p:sp>
      <p:sp>
        <p:nvSpPr>
          <p:cNvPr id="6" name="テキスト ボックス 5">
            <a:extLst>
              <a:ext uri="{FF2B5EF4-FFF2-40B4-BE49-F238E27FC236}">
                <a16:creationId xmlns:a16="http://schemas.microsoft.com/office/drawing/2014/main" id="{B58427CE-A597-7B67-582C-870C967BAB74}"/>
              </a:ext>
            </a:extLst>
          </p:cNvPr>
          <p:cNvSpPr txBox="1"/>
          <p:nvPr/>
        </p:nvSpPr>
        <p:spPr>
          <a:xfrm>
            <a:off x="144279" y="940693"/>
            <a:ext cx="25670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予測</a:t>
            </a:r>
          </a:p>
        </p:txBody>
      </p:sp>
      <p:graphicFrame>
        <p:nvGraphicFramePr>
          <p:cNvPr id="7" name="表 5">
            <a:extLst>
              <a:ext uri="{FF2B5EF4-FFF2-40B4-BE49-F238E27FC236}">
                <a16:creationId xmlns:a16="http://schemas.microsoft.com/office/drawing/2014/main" id="{F4DA9419-562A-D1E5-4381-925A405CD3E2}"/>
              </a:ext>
            </a:extLst>
          </p:cNvPr>
          <p:cNvGraphicFramePr>
            <a:graphicFrameLocks noGrp="1"/>
          </p:cNvGraphicFramePr>
          <p:nvPr>
            <p:extLst>
              <p:ext uri="{D42A27DB-BD31-4B8C-83A1-F6EECF244321}">
                <p14:modId xmlns:p14="http://schemas.microsoft.com/office/powerpoint/2010/main" val="987265119"/>
              </p:ext>
            </p:extLst>
          </p:nvPr>
        </p:nvGraphicFramePr>
        <p:xfrm>
          <a:off x="365003" y="2643202"/>
          <a:ext cx="8413993" cy="3197196"/>
        </p:xfrm>
        <a:graphic>
          <a:graphicData uri="http://schemas.openxmlformats.org/drawingml/2006/table">
            <a:tbl>
              <a:tblPr firstRow="1" bandRow="1">
                <a:tableStyleId>{5C22544A-7EE6-4342-B048-85BDC9FD1C3A}</a:tableStyleId>
              </a:tblPr>
              <a:tblGrid>
                <a:gridCol w="1401346">
                  <a:extLst>
                    <a:ext uri="{9D8B030D-6E8A-4147-A177-3AD203B41FA5}">
                      <a16:colId xmlns:a16="http://schemas.microsoft.com/office/drawing/2014/main" val="1270957310"/>
                    </a:ext>
                  </a:extLst>
                </a:gridCol>
                <a:gridCol w="7012647">
                  <a:extLst>
                    <a:ext uri="{9D8B030D-6E8A-4147-A177-3AD203B41FA5}">
                      <a16:colId xmlns:a16="http://schemas.microsoft.com/office/drawing/2014/main" val="2441289525"/>
                    </a:ext>
                  </a:extLst>
                </a:gridCol>
              </a:tblGrid>
              <a:tr h="66949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test triple (</a:t>
                      </a:r>
                      <a:r>
                        <a:rPr kumimoji="1" lang="ja-JP" altLang="en-US" sz="2800" dirty="0">
                          <a:latin typeface="ＭＳ Ｐゴシック" panose="020B0600070205080204" pitchFamily="50" charset="-128"/>
                          <a:ea typeface="ＭＳ Ｐゴシック" panose="020B0600070205080204" pitchFamily="50" charset="-128"/>
                        </a:rPr>
                        <a:t>見出し語は太字</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head</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position</a:t>
                      </a:r>
                      <a:r>
                        <a:rPr kumimoji="1" lang="en-US" altLang="ja-JP" sz="2400" dirty="0">
                          <a:latin typeface="ＭＳ Ｐゴシック" panose="020B0600070205080204" pitchFamily="50" charset="-128"/>
                          <a:ea typeface="ＭＳ Ｐゴシック" panose="020B0600070205080204" pitchFamily="50" charset="-128"/>
                        </a:rPr>
                        <a:t>, the particular portion of space occupied </a:t>
                      </a:r>
                      <a:r>
                        <a:rPr kumimoji="1" lang="ja-JP" altLang="en-US" sz="2400" dirty="0">
                          <a:latin typeface="ＭＳ Ｐゴシック" panose="020B0600070205080204" pitchFamily="50" charset="-128"/>
                          <a:ea typeface="ＭＳ Ｐゴシック" panose="020B0600070205080204" pitchFamily="50" charset="-128"/>
                        </a:rPr>
                        <a:t>～</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939102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point</a:t>
                      </a:r>
                      <a:r>
                        <a:rPr kumimoji="1" lang="en-US" altLang="ja-JP" sz="2400" dirty="0">
                          <a:latin typeface="ＭＳ Ｐゴシック" panose="020B0600070205080204" pitchFamily="50" charset="-128"/>
                          <a:ea typeface="ＭＳ Ｐゴシック" panose="020B0600070205080204" pitchFamily="50" charset="-128"/>
                        </a:rPr>
                        <a:t>, the precise location of something; a spatially limited location; “she walked to a </a:t>
                      </a: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point</a:t>
                      </a:r>
                      <a:r>
                        <a:rPr kumimoji="1" lang="en-US" altLang="ja-JP" sz="2400" dirty="0">
                          <a:latin typeface="ＭＳ Ｐゴシック" panose="020B0600070205080204" pitchFamily="50" charset="-128"/>
                          <a:ea typeface="ＭＳ Ｐゴシック" panose="020B0600070205080204" pitchFamily="50" charset="-128"/>
                        </a:rPr>
                        <a:t> where she could survey the whole street”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728966"/>
                  </a:ext>
                </a:extLst>
              </a:tr>
            </a:tbl>
          </a:graphicData>
        </a:graphic>
      </p:graphicFrame>
      <p:graphicFrame>
        <p:nvGraphicFramePr>
          <p:cNvPr id="8" name="表 5">
            <a:extLst>
              <a:ext uri="{FF2B5EF4-FFF2-40B4-BE49-F238E27FC236}">
                <a16:creationId xmlns:a16="http://schemas.microsoft.com/office/drawing/2014/main" id="{8276996A-DB90-CEDC-4883-DDD5EA9AE5AC}"/>
              </a:ext>
            </a:extLst>
          </p:cNvPr>
          <p:cNvGraphicFramePr>
            <a:graphicFrameLocks noGrp="1"/>
          </p:cNvGraphicFramePr>
          <p:nvPr>
            <p:extLst>
              <p:ext uri="{D42A27DB-BD31-4B8C-83A1-F6EECF244321}">
                <p14:modId xmlns:p14="http://schemas.microsoft.com/office/powerpoint/2010/main" val="3666373587"/>
              </p:ext>
            </p:extLst>
          </p:nvPr>
        </p:nvGraphicFramePr>
        <p:xfrm>
          <a:off x="4359372" y="560633"/>
          <a:ext cx="3901978" cy="1554480"/>
        </p:xfrm>
        <a:graphic>
          <a:graphicData uri="http://schemas.openxmlformats.org/drawingml/2006/table">
            <a:tbl>
              <a:tblPr firstRow="1" bandRow="1">
                <a:tableStyleId>{5C22544A-7EE6-4342-B048-85BDC9FD1C3A}</a:tableStyleId>
              </a:tblPr>
              <a:tblGrid>
                <a:gridCol w="1950989">
                  <a:extLst>
                    <a:ext uri="{9D8B030D-6E8A-4147-A177-3AD203B41FA5}">
                      <a16:colId xmlns:a16="http://schemas.microsoft.com/office/drawing/2014/main" val="3168124321"/>
                    </a:ext>
                  </a:extLst>
                </a:gridCol>
                <a:gridCol w="1950989">
                  <a:extLst>
                    <a:ext uri="{9D8B030D-6E8A-4147-A177-3AD203B41FA5}">
                      <a16:colId xmlns:a16="http://schemas.microsoft.com/office/drawing/2014/main" val="1514429751"/>
                    </a:ext>
                  </a:extLst>
                </a:gridCol>
              </a:tblGrid>
              <a:tr h="475720">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800" dirty="0">
                          <a:latin typeface="ＭＳ Ｐゴシック" panose="020B0600070205080204" pitchFamily="50" charset="-128"/>
                          <a:ea typeface="ＭＳ Ｐゴシック" panose="020B0600070205080204" pitchFamily="50" charset="-128"/>
                        </a:rPr>
                        <a:t>予測結果</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47572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KG-BERT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situation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475720">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tx1"/>
                          </a:solidFill>
                          <a:latin typeface="ＭＳ Ｐゴシック" panose="020B0600070205080204" pitchFamily="50" charset="-128"/>
                          <a:ea typeface="ＭＳ Ｐゴシック" panose="020B0600070205080204" pitchFamily="50" charset="-128"/>
                        </a:rPr>
                        <a:t>point</a:t>
                      </a:r>
                      <a:endParaRPr kumimoji="1" lang="ja-JP" altLang="en-US" sz="28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bl>
          </a:graphicData>
        </a:graphic>
      </p:graphicFrame>
    </p:spTree>
    <p:extLst>
      <p:ext uri="{BB962C8B-B14F-4D97-AF65-F5344CB8AC3E}">
        <p14:creationId xmlns:p14="http://schemas.microsoft.com/office/powerpoint/2010/main" val="1556165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60F8-3B23-2258-47BA-848E8868CB5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98CE77-8DFF-61EA-C228-533B7262069E}"/>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考察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実験</a:t>
            </a:r>
            <a:r>
              <a:rPr lang="en-US" altLang="ja-JP" sz="4000" dirty="0">
                <a:latin typeface="ＭＳ Ｐゴシック" panose="020B0600070205080204" pitchFamily="50" charset="-128"/>
                <a:ea typeface="ＭＳ Ｐゴシック" panose="020B0600070205080204" pitchFamily="50" charset="-128"/>
              </a:rPr>
              <a:t> 2)</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29099BD1-0CF0-4B83-AC11-6F1858786E17}"/>
              </a:ext>
            </a:extLst>
          </p:cNvPr>
          <p:cNvSpPr>
            <a:spLocks noGrp="1"/>
          </p:cNvSpPr>
          <p:nvPr>
            <p:ph type="sldNum" sz="quarter" idx="12"/>
          </p:nvPr>
        </p:nvSpPr>
        <p:spPr/>
        <p:txBody>
          <a:bodyPr/>
          <a:lstStyle/>
          <a:p>
            <a:fld id="{B67975F5-DE1D-4BC9-B096-95CE2BC3E8B5}" type="slidenum">
              <a:rPr kumimoji="1" lang="ja-JP" altLang="en-US" smtClean="0"/>
              <a:t>40</a:t>
            </a:fld>
            <a:endParaRPr kumimoji="1" lang="ja-JP" altLang="en-US" dirty="0"/>
          </a:p>
        </p:txBody>
      </p:sp>
      <p:graphicFrame>
        <p:nvGraphicFramePr>
          <p:cNvPr id="4" name="表 5">
            <a:extLst>
              <a:ext uri="{FF2B5EF4-FFF2-40B4-BE49-F238E27FC236}">
                <a16:creationId xmlns:a16="http://schemas.microsoft.com/office/drawing/2014/main" id="{D8DC8BB8-1F2F-14DD-AE63-99360FD48AB4}"/>
              </a:ext>
            </a:extLst>
          </p:cNvPr>
          <p:cNvGraphicFramePr>
            <a:graphicFrameLocks noGrp="1"/>
          </p:cNvGraphicFramePr>
          <p:nvPr>
            <p:extLst>
              <p:ext uri="{D42A27DB-BD31-4B8C-83A1-F6EECF244321}">
                <p14:modId xmlns:p14="http://schemas.microsoft.com/office/powerpoint/2010/main" val="1975854238"/>
              </p:ext>
            </p:extLst>
          </p:nvPr>
        </p:nvGraphicFramePr>
        <p:xfrm>
          <a:off x="3657600" y="3672790"/>
          <a:ext cx="4892578" cy="1958070"/>
        </p:xfrm>
        <a:graphic>
          <a:graphicData uri="http://schemas.openxmlformats.org/drawingml/2006/table">
            <a:tbl>
              <a:tblPr firstRow="1" bandRow="1">
                <a:tableStyleId>{5C22544A-7EE6-4342-B048-85BDC9FD1C3A}</a:tableStyleId>
              </a:tblPr>
              <a:tblGrid>
                <a:gridCol w="2446289">
                  <a:extLst>
                    <a:ext uri="{9D8B030D-6E8A-4147-A177-3AD203B41FA5}">
                      <a16:colId xmlns:a16="http://schemas.microsoft.com/office/drawing/2014/main" val="3168124321"/>
                    </a:ext>
                  </a:extLst>
                </a:gridCol>
                <a:gridCol w="2446289">
                  <a:extLst>
                    <a:ext uri="{9D8B030D-6E8A-4147-A177-3AD203B41FA5}">
                      <a16:colId xmlns:a16="http://schemas.microsoft.com/office/drawing/2014/main" val="1514429751"/>
                    </a:ext>
                  </a:extLst>
                </a:gridCol>
              </a:tblGrid>
              <a:tr h="652690">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800" dirty="0">
                          <a:latin typeface="ＭＳ Ｐゴシック" panose="020B0600070205080204" pitchFamily="50" charset="-128"/>
                          <a:ea typeface="ＭＳ Ｐゴシック" panose="020B0600070205080204" pitchFamily="50" charset="-128"/>
                        </a:rPr>
                        <a:t>予測結果</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5269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KG-BERT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averment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652690">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rgbClr val="FF0000"/>
                          </a:solidFill>
                          <a:latin typeface="ＭＳ Ｐゴシック" panose="020B0600070205080204" pitchFamily="50" charset="-128"/>
                          <a:ea typeface="ＭＳ Ｐゴシック" panose="020B0600070205080204" pitchFamily="50" charset="-128"/>
                        </a:rPr>
                        <a:t>indication</a:t>
                      </a:r>
                      <a:endParaRPr kumimoji="1" lang="ja-JP" altLang="en-US" sz="2800" dirty="0">
                        <a:solidFill>
                          <a:srgbClr val="FF0000"/>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bl>
          </a:graphicData>
        </a:graphic>
      </p:graphicFrame>
      <p:graphicFrame>
        <p:nvGraphicFramePr>
          <p:cNvPr id="5" name="表 5">
            <a:extLst>
              <a:ext uri="{FF2B5EF4-FFF2-40B4-BE49-F238E27FC236}">
                <a16:creationId xmlns:a16="http://schemas.microsoft.com/office/drawing/2014/main" id="{A9E8867F-BB81-F982-F1FE-AFC4FB797A3B}"/>
              </a:ext>
            </a:extLst>
          </p:cNvPr>
          <p:cNvGraphicFramePr>
            <a:graphicFrameLocks noGrp="1"/>
          </p:cNvGraphicFramePr>
          <p:nvPr>
            <p:extLst>
              <p:ext uri="{D42A27DB-BD31-4B8C-83A1-F6EECF244321}">
                <p14:modId xmlns:p14="http://schemas.microsoft.com/office/powerpoint/2010/main" val="3264159096"/>
              </p:ext>
            </p:extLst>
          </p:nvPr>
        </p:nvGraphicFramePr>
        <p:xfrm>
          <a:off x="675859" y="1827838"/>
          <a:ext cx="7715732" cy="1364864"/>
        </p:xfrm>
        <a:graphic>
          <a:graphicData uri="http://schemas.openxmlformats.org/drawingml/2006/table">
            <a:tbl>
              <a:tblPr firstRow="1" bandRow="1">
                <a:tableStyleId>{5C22544A-7EE6-4342-B048-85BDC9FD1C3A}</a:tableStyleId>
              </a:tblPr>
              <a:tblGrid>
                <a:gridCol w="1933991">
                  <a:extLst>
                    <a:ext uri="{9D8B030D-6E8A-4147-A177-3AD203B41FA5}">
                      <a16:colId xmlns:a16="http://schemas.microsoft.com/office/drawing/2014/main" val="1270957310"/>
                    </a:ext>
                  </a:extLst>
                </a:gridCol>
                <a:gridCol w="1923875">
                  <a:extLst>
                    <a:ext uri="{9D8B030D-6E8A-4147-A177-3AD203B41FA5}">
                      <a16:colId xmlns:a16="http://schemas.microsoft.com/office/drawing/2014/main" val="3168124321"/>
                    </a:ext>
                  </a:extLst>
                </a:gridCol>
                <a:gridCol w="1928933">
                  <a:extLst>
                    <a:ext uri="{9D8B030D-6E8A-4147-A177-3AD203B41FA5}">
                      <a16:colId xmlns:a16="http://schemas.microsoft.com/office/drawing/2014/main" val="1514429751"/>
                    </a:ext>
                  </a:extLst>
                </a:gridCol>
                <a:gridCol w="1928933">
                  <a:extLst>
                    <a:ext uri="{9D8B030D-6E8A-4147-A177-3AD203B41FA5}">
                      <a16:colId xmlns:a16="http://schemas.microsoft.com/office/drawing/2014/main" val="2441289525"/>
                    </a:ext>
                  </a:extLst>
                </a:gridCol>
              </a:tblGrid>
              <a:tr h="68243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head</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8243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test</a:t>
                      </a:r>
                      <a:r>
                        <a:rPr kumimoji="1" lang="ja-JP" altLang="en-US" sz="2800" dirty="0">
                          <a:latin typeface="ＭＳ Ｐゴシック" panose="020B0600070205080204" pitchFamily="50" charset="-128"/>
                          <a:ea typeface="ＭＳ Ｐゴシック" panose="020B0600070205080204" pitchFamily="50" charset="-128"/>
                        </a:rPr>
                        <a:t> </a:t>
                      </a:r>
                      <a:r>
                        <a:rPr kumimoji="1" lang="en-US" altLang="ja-JP" sz="2800" dirty="0">
                          <a:latin typeface="ＭＳ Ｐゴシック" panose="020B0600070205080204" pitchFamily="50" charset="-128"/>
                          <a:ea typeface="ＭＳ Ｐゴシック" panose="020B0600070205080204" pitchFamily="50" charset="-128"/>
                        </a:rPr>
                        <a:t>triple</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evidence</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hypernym</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763894"/>
                  </a:ext>
                </a:extLst>
              </a:tr>
            </a:tbl>
          </a:graphicData>
        </a:graphic>
      </p:graphicFrame>
      <p:sp>
        <p:nvSpPr>
          <p:cNvPr id="6" name="テキスト ボックス 5">
            <a:extLst>
              <a:ext uri="{FF2B5EF4-FFF2-40B4-BE49-F238E27FC236}">
                <a16:creationId xmlns:a16="http://schemas.microsoft.com/office/drawing/2014/main" id="{D21E16AE-44D1-9FF2-FBFF-50ADF03D3F41}"/>
              </a:ext>
            </a:extLst>
          </p:cNvPr>
          <p:cNvSpPr txBox="1"/>
          <p:nvPr/>
        </p:nvSpPr>
        <p:spPr>
          <a:xfrm>
            <a:off x="144279" y="940693"/>
            <a:ext cx="25670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予測</a:t>
            </a:r>
          </a:p>
        </p:txBody>
      </p:sp>
      <p:sp>
        <p:nvSpPr>
          <p:cNvPr id="10" name="テキスト ボックス 9">
            <a:extLst>
              <a:ext uri="{FF2B5EF4-FFF2-40B4-BE49-F238E27FC236}">
                <a16:creationId xmlns:a16="http://schemas.microsoft.com/office/drawing/2014/main" id="{3B207174-F1D5-AF81-6DEE-71D492B982DF}"/>
              </a:ext>
            </a:extLst>
          </p:cNvPr>
          <p:cNvSpPr txBox="1"/>
          <p:nvPr/>
        </p:nvSpPr>
        <p:spPr>
          <a:xfrm>
            <a:off x="675859" y="3829517"/>
            <a:ext cx="2981741" cy="1644617"/>
          </a:xfrm>
          <a:prstGeom prst="rect">
            <a:avLst/>
          </a:prstGeom>
          <a:noFill/>
        </p:spPr>
        <p:txBody>
          <a:bodyPr wrap="square">
            <a:spAutoFit/>
          </a:bodyPr>
          <a:lstStyle/>
          <a:p>
            <a:pPr>
              <a:lnSpc>
                <a:spcPct val="150000"/>
              </a:lnSpc>
            </a:pPr>
            <a:r>
              <a:rPr kumimoji="1" lang="ja-JP" altLang="en-US"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正解 </a:t>
            </a: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p>
          <a:p>
            <a:pPr>
              <a:lnSpc>
                <a:spcPct val="150000"/>
              </a:lnSpc>
            </a:pP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 “</a:t>
            </a:r>
            <a:r>
              <a:rPr kumimoji="1" lang="en-US" altLang="ja-JP" sz="3600" dirty="0">
                <a:solidFill>
                  <a:srgbClr val="FF0000"/>
                </a:solidFill>
                <a:latin typeface="ＭＳ Ｐゴシック" panose="020B0600070205080204" pitchFamily="50" charset="-128"/>
                <a:ea typeface="ＭＳ Ｐゴシック" panose="020B0600070205080204" pitchFamily="50" charset="-128"/>
              </a:rPr>
              <a:t>indication</a:t>
            </a:r>
            <a:r>
              <a:rPr kumimoji="1" lang="en-US" altLang="ja-JP" sz="36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lang="ja-JP" altLang="en-US" dirty="0"/>
          </a:p>
        </p:txBody>
      </p:sp>
    </p:spTree>
    <p:extLst>
      <p:ext uri="{BB962C8B-B14F-4D97-AF65-F5344CB8AC3E}">
        <p14:creationId xmlns:p14="http://schemas.microsoft.com/office/powerpoint/2010/main" val="2136092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EB084-7265-4773-BAA9-4D14384D2E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B4F1EC-10CB-3922-3D86-63A9A4D2B06A}"/>
              </a:ext>
            </a:extLst>
          </p:cNvPr>
          <p:cNvSpPr txBox="1">
            <a:spLocks/>
          </p:cNvSpPr>
          <p:nvPr/>
        </p:nvSpPr>
        <p:spPr>
          <a:xfrm>
            <a:off x="144279" y="68956"/>
            <a:ext cx="832386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考察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実験</a:t>
            </a:r>
            <a:r>
              <a:rPr lang="en-US" altLang="ja-JP" sz="4000" dirty="0">
                <a:latin typeface="ＭＳ Ｐゴシック" panose="020B0600070205080204" pitchFamily="50" charset="-128"/>
                <a:ea typeface="ＭＳ Ｐゴシック" panose="020B0600070205080204" pitchFamily="50" charset="-128"/>
              </a:rPr>
              <a:t> 2)</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FA117614-5DB5-77AD-98C0-D5FCEF682237}"/>
              </a:ext>
            </a:extLst>
          </p:cNvPr>
          <p:cNvSpPr>
            <a:spLocks noGrp="1"/>
          </p:cNvSpPr>
          <p:nvPr>
            <p:ph type="sldNum" sz="quarter" idx="12"/>
          </p:nvPr>
        </p:nvSpPr>
        <p:spPr/>
        <p:txBody>
          <a:bodyPr/>
          <a:lstStyle/>
          <a:p>
            <a:fld id="{B67975F5-DE1D-4BC9-B096-95CE2BC3E8B5}" type="slidenum">
              <a:rPr kumimoji="1" lang="ja-JP" altLang="en-US" smtClean="0"/>
              <a:t>41</a:t>
            </a:fld>
            <a:endParaRPr kumimoji="1" lang="ja-JP" altLang="en-US" dirty="0"/>
          </a:p>
        </p:txBody>
      </p:sp>
      <p:sp>
        <p:nvSpPr>
          <p:cNvPr id="6" name="テキスト ボックス 5">
            <a:extLst>
              <a:ext uri="{FF2B5EF4-FFF2-40B4-BE49-F238E27FC236}">
                <a16:creationId xmlns:a16="http://schemas.microsoft.com/office/drawing/2014/main" id="{B58427CE-A597-7B67-582C-870C967BAB74}"/>
              </a:ext>
            </a:extLst>
          </p:cNvPr>
          <p:cNvSpPr txBox="1"/>
          <p:nvPr/>
        </p:nvSpPr>
        <p:spPr>
          <a:xfrm>
            <a:off x="144279" y="940693"/>
            <a:ext cx="25670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ja-JP" altLang="en-US"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6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予測</a:t>
            </a:r>
          </a:p>
        </p:txBody>
      </p:sp>
      <p:graphicFrame>
        <p:nvGraphicFramePr>
          <p:cNvPr id="7" name="表 5">
            <a:extLst>
              <a:ext uri="{FF2B5EF4-FFF2-40B4-BE49-F238E27FC236}">
                <a16:creationId xmlns:a16="http://schemas.microsoft.com/office/drawing/2014/main" id="{F4DA9419-562A-D1E5-4381-925A405CD3E2}"/>
              </a:ext>
            </a:extLst>
          </p:cNvPr>
          <p:cNvGraphicFramePr>
            <a:graphicFrameLocks noGrp="1"/>
          </p:cNvGraphicFramePr>
          <p:nvPr>
            <p:extLst>
              <p:ext uri="{D42A27DB-BD31-4B8C-83A1-F6EECF244321}">
                <p14:modId xmlns:p14="http://schemas.microsoft.com/office/powerpoint/2010/main" val="1953924504"/>
              </p:ext>
            </p:extLst>
          </p:nvPr>
        </p:nvGraphicFramePr>
        <p:xfrm>
          <a:off x="365003" y="2643202"/>
          <a:ext cx="8413993" cy="2984904"/>
        </p:xfrm>
        <a:graphic>
          <a:graphicData uri="http://schemas.openxmlformats.org/drawingml/2006/table">
            <a:tbl>
              <a:tblPr firstRow="1" bandRow="1">
                <a:tableStyleId>{5C22544A-7EE6-4342-B048-85BDC9FD1C3A}</a:tableStyleId>
              </a:tblPr>
              <a:tblGrid>
                <a:gridCol w="1401346">
                  <a:extLst>
                    <a:ext uri="{9D8B030D-6E8A-4147-A177-3AD203B41FA5}">
                      <a16:colId xmlns:a16="http://schemas.microsoft.com/office/drawing/2014/main" val="1270957310"/>
                    </a:ext>
                  </a:extLst>
                </a:gridCol>
                <a:gridCol w="7012647">
                  <a:extLst>
                    <a:ext uri="{9D8B030D-6E8A-4147-A177-3AD203B41FA5}">
                      <a16:colId xmlns:a16="http://schemas.microsoft.com/office/drawing/2014/main" val="2441289525"/>
                    </a:ext>
                  </a:extLst>
                </a:gridCol>
              </a:tblGrid>
              <a:tr h="66949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test triple (</a:t>
                      </a:r>
                      <a:r>
                        <a:rPr kumimoji="1" lang="ja-JP" altLang="en-US" sz="2800" dirty="0">
                          <a:latin typeface="ＭＳ Ｐゴシック" panose="020B0600070205080204" pitchFamily="50" charset="-128"/>
                          <a:ea typeface="ＭＳ Ｐゴシック" panose="020B0600070205080204" pitchFamily="50" charset="-128"/>
                        </a:rPr>
                        <a:t>見出し語は太字</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head</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evidence</a:t>
                      </a:r>
                      <a:r>
                        <a:rPr kumimoji="1" lang="en-US" altLang="ja-JP" sz="2400" dirty="0">
                          <a:latin typeface="ＭＳ Ｐゴシック" panose="020B0600070205080204" pitchFamily="50" charset="-128"/>
                          <a:ea typeface="ＭＳ Ｐゴシック" panose="020B0600070205080204" pitchFamily="50" charset="-128"/>
                        </a:rPr>
                        <a:t>, an </a:t>
                      </a: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indication</a:t>
                      </a:r>
                      <a:r>
                        <a:rPr kumimoji="1" lang="en-US" altLang="ja-JP" sz="2400" dirty="0">
                          <a:latin typeface="ＭＳ Ｐゴシック" panose="020B0600070205080204" pitchFamily="50" charset="-128"/>
                          <a:ea typeface="ＭＳ Ｐゴシック" panose="020B0600070205080204" pitchFamily="50" charset="-128"/>
                        </a:rPr>
                        <a:t> that makes something evident; </a:t>
                      </a:r>
                      <a:r>
                        <a:rPr kumimoji="1" lang="ja-JP" altLang="en-US" sz="2400" dirty="0">
                          <a:latin typeface="ＭＳ Ｐゴシック" panose="020B0600070205080204" pitchFamily="50" charset="-128"/>
                          <a:ea typeface="ＭＳ Ｐゴシック" panose="020B0600070205080204" pitchFamily="50" charset="-128"/>
                        </a:rPr>
                        <a:t>～</a:t>
                      </a: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939102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indication</a:t>
                      </a:r>
                      <a:r>
                        <a:rPr kumimoji="1" lang="en-US" altLang="ja-JP" sz="2400" dirty="0">
                          <a:latin typeface="ＭＳ Ｐゴシック" panose="020B0600070205080204" pitchFamily="50" charset="-128"/>
                          <a:ea typeface="ＭＳ Ｐゴシック" panose="020B0600070205080204" pitchFamily="50" charset="-128"/>
                        </a:rPr>
                        <a:t>, something that serves to indicate or suggest; </a:t>
                      </a:r>
                      <a:r>
                        <a:rPr kumimoji="1" lang="ja-JP" altLang="en-US" sz="2400" dirty="0">
                          <a:latin typeface="ＭＳ Ｐゴシック" panose="020B0600070205080204" pitchFamily="50" charset="-128"/>
                          <a:ea typeface="ＭＳ Ｐゴシック" panose="020B0600070205080204" pitchFamily="50" charset="-128"/>
                        </a:rPr>
                        <a:t>～</a:t>
                      </a: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728966"/>
                  </a:ext>
                </a:extLst>
              </a:tr>
            </a:tbl>
          </a:graphicData>
        </a:graphic>
      </p:graphicFrame>
      <p:graphicFrame>
        <p:nvGraphicFramePr>
          <p:cNvPr id="8" name="表 5">
            <a:extLst>
              <a:ext uri="{FF2B5EF4-FFF2-40B4-BE49-F238E27FC236}">
                <a16:creationId xmlns:a16="http://schemas.microsoft.com/office/drawing/2014/main" id="{8276996A-DB90-CEDC-4883-DDD5EA9AE5AC}"/>
              </a:ext>
            </a:extLst>
          </p:cNvPr>
          <p:cNvGraphicFramePr>
            <a:graphicFrameLocks noGrp="1"/>
          </p:cNvGraphicFramePr>
          <p:nvPr>
            <p:extLst>
              <p:ext uri="{D42A27DB-BD31-4B8C-83A1-F6EECF244321}">
                <p14:modId xmlns:p14="http://schemas.microsoft.com/office/powerpoint/2010/main" val="1097586313"/>
              </p:ext>
            </p:extLst>
          </p:nvPr>
        </p:nvGraphicFramePr>
        <p:xfrm>
          <a:off x="4359372" y="560633"/>
          <a:ext cx="3901978" cy="1554480"/>
        </p:xfrm>
        <a:graphic>
          <a:graphicData uri="http://schemas.openxmlformats.org/drawingml/2006/table">
            <a:tbl>
              <a:tblPr firstRow="1" bandRow="1">
                <a:tableStyleId>{5C22544A-7EE6-4342-B048-85BDC9FD1C3A}</a:tableStyleId>
              </a:tblPr>
              <a:tblGrid>
                <a:gridCol w="1950989">
                  <a:extLst>
                    <a:ext uri="{9D8B030D-6E8A-4147-A177-3AD203B41FA5}">
                      <a16:colId xmlns:a16="http://schemas.microsoft.com/office/drawing/2014/main" val="3168124321"/>
                    </a:ext>
                  </a:extLst>
                </a:gridCol>
                <a:gridCol w="1950989">
                  <a:extLst>
                    <a:ext uri="{9D8B030D-6E8A-4147-A177-3AD203B41FA5}">
                      <a16:colId xmlns:a16="http://schemas.microsoft.com/office/drawing/2014/main" val="1514429751"/>
                    </a:ext>
                  </a:extLst>
                </a:gridCol>
              </a:tblGrid>
              <a:tr h="475720">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800" dirty="0">
                          <a:latin typeface="ＭＳ Ｐゴシック" panose="020B0600070205080204" pitchFamily="50" charset="-128"/>
                          <a:ea typeface="ＭＳ Ｐゴシック" panose="020B0600070205080204" pitchFamily="50" charset="-128"/>
                        </a:rPr>
                        <a:t>予測結果</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475720">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KG-BERT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averment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475720">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tx1"/>
                          </a:solidFill>
                          <a:latin typeface="ＭＳ Ｐゴシック" panose="020B0600070205080204" pitchFamily="50" charset="-128"/>
                          <a:ea typeface="ＭＳ Ｐゴシック" panose="020B0600070205080204" pitchFamily="50" charset="-128"/>
                        </a:rPr>
                        <a:t>indication</a:t>
                      </a:r>
                      <a:endParaRPr kumimoji="1" lang="ja-JP" altLang="en-US" sz="28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bl>
          </a:graphicData>
        </a:graphic>
      </p:graphicFrame>
    </p:spTree>
    <p:extLst>
      <p:ext uri="{BB962C8B-B14F-4D97-AF65-F5344CB8AC3E}">
        <p14:creationId xmlns:p14="http://schemas.microsoft.com/office/powerpoint/2010/main" val="914930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960126"/>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はじめに</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要素技術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提案手法</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実験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rPr>
              <a:t> </a:t>
            </a: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実験結果</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b="1" dirty="0">
                <a:solidFill>
                  <a:prstClr val="black"/>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42</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3722966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5ACABC3-F759-DE9F-62E0-D6C0500CE046}"/>
              </a:ext>
            </a:extLst>
          </p:cNvPr>
          <p:cNvSpPr>
            <a:spLocks noGrp="1"/>
          </p:cNvSpPr>
          <p:nvPr>
            <p:ph type="sldNum" sz="quarter" idx="12"/>
          </p:nvPr>
        </p:nvSpPr>
        <p:spPr/>
        <p:txBody>
          <a:bodyPr/>
          <a:lstStyle/>
          <a:p>
            <a:fld id="{B67975F5-DE1D-4BC9-B096-95CE2BC3E8B5}" type="slidenum">
              <a:rPr kumimoji="1" lang="ja-JP" altLang="en-US" smtClean="0"/>
              <a:t>43</a:t>
            </a:fld>
            <a:endParaRPr kumimoji="1" lang="ja-JP" altLang="en-US" dirty="0"/>
          </a:p>
        </p:txBody>
      </p:sp>
      <p:sp>
        <p:nvSpPr>
          <p:cNvPr id="3" name="タイトル 1">
            <a:extLst>
              <a:ext uri="{FF2B5EF4-FFF2-40B4-BE49-F238E27FC236}">
                <a16:creationId xmlns:a16="http://schemas.microsoft.com/office/drawing/2014/main" id="{90B169D6-AE88-949C-D6B4-B6ABE592D767}"/>
              </a:ext>
            </a:extLst>
          </p:cNvPr>
          <p:cNvSpPr txBox="1">
            <a:spLocks/>
          </p:cNvSpPr>
          <p:nvPr/>
        </p:nvSpPr>
        <p:spPr>
          <a:xfrm>
            <a:off x="79011" y="68956"/>
            <a:ext cx="4492989"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まとめと今後の課題</a:t>
            </a:r>
          </a:p>
        </p:txBody>
      </p:sp>
      <p:sp>
        <p:nvSpPr>
          <p:cNvPr id="4" name="テキスト ボックス 3">
            <a:extLst>
              <a:ext uri="{FF2B5EF4-FFF2-40B4-BE49-F238E27FC236}">
                <a16:creationId xmlns:a16="http://schemas.microsoft.com/office/drawing/2014/main" id="{B2FB028C-F284-AE1E-5AA8-C8E24A2D8498}"/>
              </a:ext>
            </a:extLst>
          </p:cNvPr>
          <p:cNvSpPr txBox="1"/>
          <p:nvPr/>
        </p:nvSpPr>
        <p:spPr>
          <a:xfrm>
            <a:off x="176178" y="1511525"/>
            <a:ext cx="8791643" cy="2576667"/>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を用いた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補完手法の提案</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1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において既存手法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を上回る結果</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2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において一部の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に対して有効</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提案手法の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予測における有効性の確認</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36BCC716-302C-8A51-99DA-FFF89BA0811F}"/>
              </a:ext>
            </a:extLst>
          </p:cNvPr>
          <p:cNvSpPr txBox="1"/>
          <p:nvPr/>
        </p:nvSpPr>
        <p:spPr>
          <a:xfrm>
            <a:off x="176178" y="4821691"/>
            <a:ext cx="6940550" cy="1284006"/>
          </a:xfrm>
          <a:prstGeom prst="rect">
            <a:avLst/>
          </a:prstGeom>
          <a:noFill/>
        </p:spPr>
        <p:txBody>
          <a:bodyPr wrap="square">
            <a:spAutoFit/>
          </a:bodyPr>
          <a:lstStyle/>
          <a:p>
            <a:pPr marL="457200" marR="0" lvl="0" indent="-457200" algn="l" defTabSz="457200" rtl="0" eaLnBrk="1" fontAlgn="auto" latinLnBrk="0" hangingPunct="1">
              <a:lnSpc>
                <a:spcPct val="150000"/>
              </a:lnSpc>
              <a:spcBef>
                <a:spcPts val="0"/>
              </a:spcBef>
              <a:spcAft>
                <a:spcPts val="0"/>
              </a:spcAft>
              <a:buClr>
                <a:prstClr val="black"/>
              </a:buClr>
              <a:buSzTx/>
              <a:buFont typeface="Wingdings" panose="05000000000000000000" pitchFamily="2" charset="2"/>
              <a:buChar char="u"/>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MLM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の出力候補を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entity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に限定</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457200" marR="0" lvl="0" indent="-457200" algn="l" defTabSz="457200" rtl="0" eaLnBrk="1" fontAlgn="auto" latinLnBrk="0" hangingPunct="1">
              <a:lnSpc>
                <a:spcPct val="150000"/>
              </a:lnSpc>
              <a:spcBef>
                <a:spcPts val="0"/>
              </a:spcBef>
              <a:spcAft>
                <a:spcPts val="0"/>
              </a:spcAft>
              <a:buClr>
                <a:prstClr val="black"/>
              </a:buClr>
              <a:buSzTx/>
              <a:buFont typeface="Wingdings" panose="05000000000000000000" pitchFamily="2" charset="2"/>
              <a:buChar char="u"/>
              <a:tabLst/>
              <a:defRP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head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予測や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relation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予測への応用</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7" name="テキスト ボックス 6">
            <a:extLst>
              <a:ext uri="{FF2B5EF4-FFF2-40B4-BE49-F238E27FC236}">
                <a16:creationId xmlns:a16="http://schemas.microsoft.com/office/drawing/2014/main" id="{C50AD13C-2511-DEFC-D57C-9DA2310CD522}"/>
              </a:ext>
            </a:extLst>
          </p:cNvPr>
          <p:cNvSpPr txBox="1"/>
          <p:nvPr/>
        </p:nvSpPr>
        <p:spPr>
          <a:xfrm>
            <a:off x="80928" y="858143"/>
            <a:ext cx="19955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まとめ</a:t>
            </a:r>
          </a:p>
        </p:txBody>
      </p:sp>
      <p:sp>
        <p:nvSpPr>
          <p:cNvPr id="8" name="テキスト ボックス 7">
            <a:extLst>
              <a:ext uri="{FF2B5EF4-FFF2-40B4-BE49-F238E27FC236}">
                <a16:creationId xmlns:a16="http://schemas.microsoft.com/office/drawing/2014/main" id="{3BD0AAE4-3368-A360-4921-A664F5EAD3A5}"/>
              </a:ext>
            </a:extLst>
          </p:cNvPr>
          <p:cNvSpPr txBox="1"/>
          <p:nvPr/>
        </p:nvSpPr>
        <p:spPr>
          <a:xfrm>
            <a:off x="79011" y="4234749"/>
            <a:ext cx="348777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今後の課題</a:t>
            </a:r>
          </a:p>
        </p:txBody>
      </p:sp>
    </p:spTree>
    <p:extLst>
      <p:ext uri="{BB962C8B-B14F-4D97-AF65-F5344CB8AC3E}">
        <p14:creationId xmlns:p14="http://schemas.microsoft.com/office/powerpoint/2010/main" val="1814663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DBEC4-2D0B-0F48-672D-37F18EFE69C9}"/>
              </a:ext>
            </a:extLst>
          </p:cNvPr>
          <p:cNvSpPr txBox="1">
            <a:spLocks/>
          </p:cNvSpPr>
          <p:nvPr/>
        </p:nvSpPr>
        <p:spPr>
          <a:xfrm>
            <a:off x="1954867" y="4153551"/>
            <a:ext cx="6985933" cy="85660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ご清聴</a:t>
            </a:r>
            <a:r>
              <a:rPr lang="ja-JP" altLang="en-US" sz="4000" dirty="0">
                <a:latin typeface="ＭＳ ゴシック" panose="020B0609070205080204" pitchFamily="49" charset="-128"/>
                <a:ea typeface="ＭＳ ゴシック" panose="020B0609070205080204" pitchFamily="49" charset="-128"/>
              </a:rPr>
              <a:t>ありがとうございました</a:t>
            </a:r>
            <a:r>
              <a:rPr lang="en-US" altLang="ja-JP" sz="4000" dirty="0">
                <a:latin typeface="ＭＳ ゴシック" panose="020B0609070205080204" pitchFamily="49" charset="-128"/>
                <a:ea typeface="ＭＳ ゴシック" panose="020B0609070205080204" pitchFamily="49" charset="-128"/>
              </a:rPr>
              <a:t>.</a:t>
            </a:r>
            <a:endParaRPr lang="ja-JP" altLang="en-US" sz="4000" dirty="0">
              <a:latin typeface="ＭＳ ゴシック" panose="020B0609070205080204" pitchFamily="49" charset="-128"/>
              <a:ea typeface="ＭＳ ゴシック" panose="020B0609070205080204" pitchFamily="49" charset="-128"/>
            </a:endParaRPr>
          </a:p>
        </p:txBody>
      </p:sp>
      <p:sp>
        <p:nvSpPr>
          <p:cNvPr id="3" name="スライド番号プレースホルダー 2">
            <a:extLst>
              <a:ext uri="{FF2B5EF4-FFF2-40B4-BE49-F238E27FC236}">
                <a16:creationId xmlns:a16="http://schemas.microsoft.com/office/drawing/2014/main" id="{DBF54C50-CF84-8EB8-D49C-69D1848DC8BE}"/>
              </a:ext>
            </a:extLst>
          </p:cNvPr>
          <p:cNvSpPr>
            <a:spLocks noGrp="1"/>
          </p:cNvSpPr>
          <p:nvPr>
            <p:ph type="sldNum" sz="quarter" idx="12"/>
          </p:nvPr>
        </p:nvSpPr>
        <p:spPr/>
        <p:txBody>
          <a:bodyPr/>
          <a:lstStyle/>
          <a:p>
            <a:fld id="{B67975F5-DE1D-4BC9-B096-95CE2BC3E8B5}" type="slidenum">
              <a:rPr kumimoji="1" lang="ja-JP" altLang="en-US" smtClean="0"/>
              <a:t>44</a:t>
            </a:fld>
            <a:endParaRPr kumimoji="1" lang="ja-JP" altLang="en-US" dirty="0"/>
          </a:p>
        </p:txBody>
      </p:sp>
    </p:spTree>
    <p:extLst>
      <p:ext uri="{BB962C8B-B14F-4D97-AF65-F5344CB8AC3E}">
        <p14:creationId xmlns:p14="http://schemas.microsoft.com/office/powerpoint/2010/main" val="1887363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DE9FAC-1942-BBCA-D173-E6B5AA79FAEC}"/>
              </a:ext>
            </a:extLst>
          </p:cNvPr>
          <p:cNvSpPr>
            <a:spLocks noGrp="1"/>
          </p:cNvSpPr>
          <p:nvPr>
            <p:ph type="sldNum" sz="quarter" idx="12"/>
          </p:nvPr>
        </p:nvSpPr>
        <p:spPr/>
        <p:txBody>
          <a:bodyPr/>
          <a:lstStyle/>
          <a:p>
            <a:fld id="{B67975F5-DE1D-4BC9-B096-95CE2BC3E8B5}" type="slidenum">
              <a:rPr kumimoji="1" lang="ja-JP" altLang="en-US" smtClean="0"/>
              <a:t>45</a:t>
            </a:fld>
            <a:endParaRPr kumimoji="1" lang="ja-JP" altLang="en-US" dirty="0"/>
          </a:p>
        </p:txBody>
      </p:sp>
    </p:spTree>
    <p:extLst>
      <p:ext uri="{BB962C8B-B14F-4D97-AF65-F5344CB8AC3E}">
        <p14:creationId xmlns:p14="http://schemas.microsoft.com/office/powerpoint/2010/main" val="1727516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5ACABC3-F759-DE9F-62E0-D6C0500CE046}"/>
              </a:ext>
            </a:extLst>
          </p:cNvPr>
          <p:cNvSpPr>
            <a:spLocks noGrp="1"/>
          </p:cNvSpPr>
          <p:nvPr>
            <p:ph type="sldNum" sz="quarter" idx="12"/>
          </p:nvPr>
        </p:nvSpPr>
        <p:spPr/>
        <p:txBody>
          <a:bodyPr/>
          <a:lstStyle/>
          <a:p>
            <a:fld id="{B67975F5-DE1D-4BC9-B096-95CE2BC3E8B5}" type="slidenum">
              <a:rPr kumimoji="1" lang="ja-JP" altLang="en-US" smtClean="0"/>
              <a:t>46</a:t>
            </a:fld>
            <a:endParaRPr kumimoji="1" lang="ja-JP" altLang="en-US" dirty="0"/>
          </a:p>
        </p:txBody>
      </p:sp>
      <p:sp>
        <p:nvSpPr>
          <p:cNvPr id="3" name="タイトル 1">
            <a:extLst>
              <a:ext uri="{FF2B5EF4-FFF2-40B4-BE49-F238E27FC236}">
                <a16:creationId xmlns:a16="http://schemas.microsoft.com/office/drawing/2014/main" id="{90B169D6-AE88-949C-D6B4-B6ABE592D767}"/>
              </a:ext>
            </a:extLst>
          </p:cNvPr>
          <p:cNvSpPr txBox="1">
            <a:spLocks/>
          </p:cNvSpPr>
          <p:nvPr/>
        </p:nvSpPr>
        <p:spPr>
          <a:xfrm>
            <a:off x="79011" y="68956"/>
            <a:ext cx="4492989"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まとめと今後の課題</a:t>
            </a:r>
          </a:p>
        </p:txBody>
      </p:sp>
      <p:sp>
        <p:nvSpPr>
          <p:cNvPr id="4" name="テキスト ボックス 3">
            <a:extLst>
              <a:ext uri="{FF2B5EF4-FFF2-40B4-BE49-F238E27FC236}">
                <a16:creationId xmlns:a16="http://schemas.microsoft.com/office/drawing/2014/main" id="{B2FB028C-F284-AE1E-5AA8-C8E24A2D8498}"/>
              </a:ext>
            </a:extLst>
          </p:cNvPr>
          <p:cNvSpPr txBox="1"/>
          <p:nvPr/>
        </p:nvSpPr>
        <p:spPr>
          <a:xfrm>
            <a:off x="176178" y="1889211"/>
            <a:ext cx="8791643" cy="3384581"/>
          </a:xfrm>
          <a:prstGeom prst="rect">
            <a:avLst/>
          </a:prstGeom>
          <a:noFill/>
        </p:spPr>
        <p:txBody>
          <a:bodyPr wrap="square" rtlCol="0">
            <a:spAutoFit/>
          </a:bodyPr>
          <a:lstStyle/>
          <a:p>
            <a:pPr marL="457200" indent="-457200">
              <a:lnSpc>
                <a:spcPct val="200000"/>
              </a:lnSpc>
              <a:buClr>
                <a:schemeClr val="tx1"/>
              </a:buClr>
              <a:buFont typeface="Wingdings" panose="05000000000000000000" pitchFamily="2" charset="2"/>
              <a:buChar char="u"/>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を用いた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補完手法の提案</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20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1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において既存手法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KG-BERT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を上回る結果</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20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実験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2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において一部の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に対して有効</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20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提案手法の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予測における有効性の確認</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C50AD13C-2511-DEFC-D57C-9DA2310CD522}"/>
              </a:ext>
            </a:extLst>
          </p:cNvPr>
          <p:cNvSpPr txBox="1"/>
          <p:nvPr/>
        </p:nvSpPr>
        <p:spPr>
          <a:xfrm>
            <a:off x="80928" y="1116560"/>
            <a:ext cx="199552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まとめ</a:t>
            </a:r>
          </a:p>
        </p:txBody>
      </p:sp>
    </p:spTree>
    <p:extLst>
      <p:ext uri="{BB962C8B-B14F-4D97-AF65-F5344CB8AC3E}">
        <p14:creationId xmlns:p14="http://schemas.microsoft.com/office/powerpoint/2010/main" val="2200791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5ACABC3-F759-DE9F-62E0-D6C0500CE046}"/>
              </a:ext>
            </a:extLst>
          </p:cNvPr>
          <p:cNvSpPr>
            <a:spLocks noGrp="1"/>
          </p:cNvSpPr>
          <p:nvPr>
            <p:ph type="sldNum" sz="quarter" idx="12"/>
          </p:nvPr>
        </p:nvSpPr>
        <p:spPr/>
        <p:txBody>
          <a:bodyPr/>
          <a:lstStyle/>
          <a:p>
            <a:fld id="{B67975F5-DE1D-4BC9-B096-95CE2BC3E8B5}" type="slidenum">
              <a:rPr kumimoji="1" lang="ja-JP" altLang="en-US" smtClean="0"/>
              <a:t>47</a:t>
            </a:fld>
            <a:endParaRPr kumimoji="1" lang="ja-JP" altLang="en-US" dirty="0"/>
          </a:p>
        </p:txBody>
      </p:sp>
      <p:sp>
        <p:nvSpPr>
          <p:cNvPr id="3" name="タイトル 1">
            <a:extLst>
              <a:ext uri="{FF2B5EF4-FFF2-40B4-BE49-F238E27FC236}">
                <a16:creationId xmlns:a16="http://schemas.microsoft.com/office/drawing/2014/main" id="{90B169D6-AE88-949C-D6B4-B6ABE592D767}"/>
              </a:ext>
            </a:extLst>
          </p:cNvPr>
          <p:cNvSpPr txBox="1">
            <a:spLocks/>
          </p:cNvSpPr>
          <p:nvPr/>
        </p:nvSpPr>
        <p:spPr>
          <a:xfrm>
            <a:off x="79011" y="68956"/>
            <a:ext cx="4492989"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まとめと今後の課題</a:t>
            </a:r>
          </a:p>
        </p:txBody>
      </p:sp>
      <p:sp>
        <p:nvSpPr>
          <p:cNvPr id="6" name="テキスト ボックス 5">
            <a:extLst>
              <a:ext uri="{FF2B5EF4-FFF2-40B4-BE49-F238E27FC236}">
                <a16:creationId xmlns:a16="http://schemas.microsoft.com/office/drawing/2014/main" id="{36BCC716-302C-8A51-99DA-FFF89BA0811F}"/>
              </a:ext>
            </a:extLst>
          </p:cNvPr>
          <p:cNvSpPr txBox="1"/>
          <p:nvPr/>
        </p:nvSpPr>
        <p:spPr>
          <a:xfrm>
            <a:off x="186857" y="1540986"/>
            <a:ext cx="8957143" cy="1284006"/>
          </a:xfrm>
          <a:prstGeom prst="rect">
            <a:avLst/>
          </a:prstGeom>
          <a:noFill/>
        </p:spPr>
        <p:txBody>
          <a:bodyPr wrap="square">
            <a:spAutoFit/>
          </a:bodyPr>
          <a:lstStyle/>
          <a:p>
            <a:pPr marL="457200" marR="0" lvl="0" indent="-457200" algn="l" defTabSz="457200" rtl="0" eaLnBrk="1" fontAlgn="auto" latinLnBrk="0" hangingPunct="1">
              <a:lnSpc>
                <a:spcPct val="150000"/>
              </a:lnSpc>
              <a:spcBef>
                <a:spcPts val="0"/>
              </a:spcBef>
              <a:spcAft>
                <a:spcPts val="0"/>
              </a:spcAft>
              <a:buClr>
                <a:prstClr val="black"/>
              </a:buClr>
              <a:buSzTx/>
              <a:buFont typeface="Wingdings" panose="05000000000000000000" pitchFamily="2" charset="2"/>
              <a:buChar char="u"/>
              <a:tabLst/>
              <a:defRPr/>
            </a:pP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文章から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triple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の抽出</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marL="457200" marR="0" lvl="0" indent="-457200" algn="l" defTabSz="457200" rtl="0" eaLnBrk="1" fontAlgn="auto" latinLnBrk="0" hangingPunct="1">
              <a:lnSpc>
                <a:spcPct val="150000"/>
              </a:lnSpc>
              <a:spcBef>
                <a:spcPts val="0"/>
              </a:spcBef>
              <a:spcAft>
                <a:spcPts val="0"/>
              </a:spcAft>
              <a:buClr>
                <a:prstClr val="black"/>
              </a:buClr>
              <a:buSzTx/>
              <a:buFont typeface="Wingdings" panose="05000000000000000000" pitchFamily="2" charset="2"/>
              <a:buChar char="u"/>
              <a:tabLst/>
              <a:defRPr/>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Knowledge Graph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の自動生成による視覚的な文章要約</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8" name="テキスト ボックス 7">
            <a:extLst>
              <a:ext uri="{FF2B5EF4-FFF2-40B4-BE49-F238E27FC236}">
                <a16:creationId xmlns:a16="http://schemas.microsoft.com/office/drawing/2014/main" id="{3BD0AAE4-3368-A360-4921-A664F5EAD3A5}"/>
              </a:ext>
            </a:extLst>
          </p:cNvPr>
          <p:cNvSpPr txBox="1"/>
          <p:nvPr/>
        </p:nvSpPr>
        <p:spPr>
          <a:xfrm>
            <a:off x="79011" y="921705"/>
            <a:ext cx="3487772"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今後の課題</a:t>
            </a:r>
          </a:p>
        </p:txBody>
      </p:sp>
      <p:grpSp>
        <p:nvGrpSpPr>
          <p:cNvPr id="38" name="グループ化 37">
            <a:extLst>
              <a:ext uri="{FF2B5EF4-FFF2-40B4-BE49-F238E27FC236}">
                <a16:creationId xmlns:a16="http://schemas.microsoft.com/office/drawing/2014/main" id="{801DFF63-8615-6FF7-0B1D-E718B5A59067}"/>
              </a:ext>
            </a:extLst>
          </p:cNvPr>
          <p:cNvGrpSpPr/>
          <p:nvPr/>
        </p:nvGrpSpPr>
        <p:grpSpPr>
          <a:xfrm>
            <a:off x="1269775" y="3167361"/>
            <a:ext cx="6604449" cy="2537812"/>
            <a:chOff x="775096" y="3637813"/>
            <a:chExt cx="6604449" cy="2537812"/>
          </a:xfrm>
        </p:grpSpPr>
        <p:grpSp>
          <p:nvGrpSpPr>
            <p:cNvPr id="9" name="グループ化 8">
              <a:extLst>
                <a:ext uri="{FF2B5EF4-FFF2-40B4-BE49-F238E27FC236}">
                  <a16:creationId xmlns:a16="http://schemas.microsoft.com/office/drawing/2014/main" id="{CF6A55B6-2D57-66DD-4E90-E196334ACBCF}"/>
                </a:ext>
              </a:extLst>
            </p:cNvPr>
            <p:cNvGrpSpPr/>
            <p:nvPr/>
          </p:nvGrpSpPr>
          <p:grpSpPr>
            <a:xfrm>
              <a:off x="4685976" y="3637813"/>
              <a:ext cx="2693569" cy="2537812"/>
              <a:chOff x="6527790" y="2170952"/>
              <a:chExt cx="2457459" cy="3551448"/>
            </a:xfrm>
          </p:grpSpPr>
          <p:grpSp>
            <p:nvGrpSpPr>
              <p:cNvPr id="10" name="グループ化 9">
                <a:extLst>
                  <a:ext uri="{FF2B5EF4-FFF2-40B4-BE49-F238E27FC236}">
                    <a16:creationId xmlns:a16="http://schemas.microsoft.com/office/drawing/2014/main" id="{486C371A-C439-BF5E-A342-F2087AF7A696}"/>
                  </a:ext>
                </a:extLst>
              </p:cNvPr>
              <p:cNvGrpSpPr/>
              <p:nvPr/>
            </p:nvGrpSpPr>
            <p:grpSpPr>
              <a:xfrm>
                <a:off x="6527790" y="2170952"/>
                <a:ext cx="2457459" cy="2520098"/>
                <a:chOff x="6678249" y="2775556"/>
                <a:chExt cx="1770425" cy="1851891"/>
              </a:xfrm>
            </p:grpSpPr>
            <p:sp>
              <p:nvSpPr>
                <p:cNvPr id="19" name="楕円 18">
                  <a:extLst>
                    <a:ext uri="{FF2B5EF4-FFF2-40B4-BE49-F238E27FC236}">
                      <a16:creationId xmlns:a16="http://schemas.microsoft.com/office/drawing/2014/main" id="{1564A012-3C7B-E494-5570-378408DC5105}"/>
                    </a:ext>
                  </a:extLst>
                </p:cNvPr>
                <p:cNvSpPr/>
                <p:nvPr/>
              </p:nvSpPr>
              <p:spPr>
                <a:xfrm>
                  <a:off x="6678249" y="3865113"/>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3A469EF9-A5A1-AEA3-CFD8-73B666554300}"/>
                    </a:ext>
                  </a:extLst>
                </p:cNvPr>
                <p:cNvSpPr/>
                <p:nvPr/>
              </p:nvSpPr>
              <p:spPr>
                <a:xfrm>
                  <a:off x="6881909" y="3162906"/>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1F9A33BB-72A5-6C69-6B64-5925A66EDCD8}"/>
                    </a:ext>
                  </a:extLst>
                </p:cNvPr>
                <p:cNvSpPr/>
                <p:nvPr/>
              </p:nvSpPr>
              <p:spPr>
                <a:xfrm>
                  <a:off x="8069359" y="3771906"/>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786BB46F-0B30-3A4F-BEDB-F91D734371BD}"/>
                    </a:ext>
                  </a:extLst>
                </p:cNvPr>
                <p:cNvSpPr/>
                <p:nvPr/>
              </p:nvSpPr>
              <p:spPr>
                <a:xfrm>
                  <a:off x="8224934" y="3162906"/>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F47CAAD2-F29F-2C34-AB6A-A5DCD4A074AD}"/>
                    </a:ext>
                  </a:extLst>
                </p:cNvPr>
                <p:cNvSpPr/>
                <p:nvPr/>
              </p:nvSpPr>
              <p:spPr>
                <a:xfrm>
                  <a:off x="7313710" y="3865113"/>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AF80A0B-8B1A-84D7-9E38-67851024435D}"/>
                    </a:ext>
                  </a:extLst>
                </p:cNvPr>
                <p:cNvSpPr/>
                <p:nvPr/>
              </p:nvSpPr>
              <p:spPr>
                <a:xfrm>
                  <a:off x="7637558" y="3295282"/>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3B64006-5DCD-2054-69D6-45261D1A0CCD}"/>
                    </a:ext>
                  </a:extLst>
                </p:cNvPr>
                <p:cNvSpPr/>
                <p:nvPr/>
              </p:nvSpPr>
              <p:spPr>
                <a:xfrm>
                  <a:off x="7881704" y="4280099"/>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4546139A-CCEE-3C79-1C53-0C611A4503A0}"/>
                    </a:ext>
                  </a:extLst>
                </p:cNvPr>
                <p:cNvSpPr/>
                <p:nvPr/>
              </p:nvSpPr>
              <p:spPr>
                <a:xfrm>
                  <a:off x="7329584" y="2775556"/>
                  <a:ext cx="223740" cy="3473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98C1CE12-18F8-31CD-355B-684EB73F01C3}"/>
                    </a:ext>
                  </a:extLst>
                </p:cNvPr>
                <p:cNvCxnSpPr>
                  <a:cxnSpLocks/>
                  <a:stCxn id="26" idx="2"/>
                  <a:endCxn id="20" idx="0"/>
                </p:cNvCxnSpPr>
                <p:nvPr/>
              </p:nvCxnSpPr>
              <p:spPr>
                <a:xfrm flipH="1">
                  <a:off x="6993779" y="2949230"/>
                  <a:ext cx="335805" cy="21367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453DB851-6FDC-88B3-B004-11482FF44D79}"/>
                    </a:ext>
                  </a:extLst>
                </p:cNvPr>
                <p:cNvCxnSpPr>
                  <a:cxnSpLocks/>
                  <a:stCxn id="24" idx="2"/>
                  <a:endCxn id="20" idx="6"/>
                </p:cNvCxnSpPr>
                <p:nvPr/>
              </p:nvCxnSpPr>
              <p:spPr>
                <a:xfrm flipH="1" flipV="1">
                  <a:off x="7105649" y="3336580"/>
                  <a:ext cx="531909" cy="132376"/>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783083E6-7735-A6CA-034D-AEE783B7E292}"/>
                    </a:ext>
                  </a:extLst>
                </p:cNvPr>
                <p:cNvCxnSpPr>
                  <a:cxnSpLocks/>
                  <a:stCxn id="23" idx="1"/>
                  <a:endCxn id="20" idx="5"/>
                </p:cNvCxnSpPr>
                <p:nvPr/>
              </p:nvCxnSpPr>
              <p:spPr>
                <a:xfrm flipH="1" flipV="1">
                  <a:off x="7072883" y="3459386"/>
                  <a:ext cx="273593" cy="456594"/>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E051853D-2C71-B287-84F0-BC5E40499371}"/>
                    </a:ext>
                  </a:extLst>
                </p:cNvPr>
                <p:cNvCxnSpPr>
                  <a:cxnSpLocks/>
                  <a:stCxn id="19" idx="0"/>
                  <a:endCxn id="20" idx="3"/>
                </p:cNvCxnSpPr>
                <p:nvPr/>
              </p:nvCxnSpPr>
              <p:spPr>
                <a:xfrm flipV="1">
                  <a:off x="6790119" y="3459386"/>
                  <a:ext cx="124556" cy="40572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E6B37FD7-503A-56ED-1665-5053D93AA6DE}"/>
                    </a:ext>
                  </a:extLst>
                </p:cNvPr>
                <p:cNvCxnSpPr>
                  <a:cxnSpLocks/>
                  <a:stCxn id="24" idx="0"/>
                  <a:endCxn id="26" idx="5"/>
                </p:cNvCxnSpPr>
                <p:nvPr/>
              </p:nvCxnSpPr>
              <p:spPr>
                <a:xfrm flipH="1" flipV="1">
                  <a:off x="7520558" y="3072036"/>
                  <a:ext cx="228870" cy="223246"/>
                </a:xfrm>
                <a:prstGeom prst="line">
                  <a:avLst/>
                </a:prstGeom>
                <a:ln/>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E1B89A6D-C347-8ED0-6384-D314536244BB}"/>
                    </a:ext>
                  </a:extLst>
                </p:cNvPr>
                <p:cNvCxnSpPr>
                  <a:cxnSpLocks/>
                  <a:stCxn id="25" idx="1"/>
                  <a:endCxn id="23" idx="5"/>
                </p:cNvCxnSpPr>
                <p:nvPr/>
              </p:nvCxnSpPr>
              <p:spPr>
                <a:xfrm flipH="1" flipV="1">
                  <a:off x="7504684" y="4161593"/>
                  <a:ext cx="409786" cy="169373"/>
                </a:xfrm>
                <a:prstGeom prst="line">
                  <a:avLst/>
                </a:prstGeom>
                <a:ln/>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E7CEF9DB-6F51-27CF-E602-730FA2A88446}"/>
                    </a:ext>
                  </a:extLst>
                </p:cNvPr>
                <p:cNvCxnSpPr>
                  <a:cxnSpLocks/>
                  <a:stCxn id="21" idx="2"/>
                  <a:endCxn id="23" idx="6"/>
                </p:cNvCxnSpPr>
                <p:nvPr/>
              </p:nvCxnSpPr>
              <p:spPr>
                <a:xfrm flipH="1">
                  <a:off x="7537450" y="3945580"/>
                  <a:ext cx="531909" cy="93207"/>
                </a:xfrm>
                <a:prstGeom prst="line">
                  <a:avLst/>
                </a:prstGeom>
                <a:ln/>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97195234-2141-0CB3-286A-231D901FCF3E}"/>
                    </a:ext>
                  </a:extLst>
                </p:cNvPr>
                <p:cNvCxnSpPr>
                  <a:cxnSpLocks/>
                  <a:stCxn id="22" idx="4"/>
                  <a:endCxn id="21" idx="0"/>
                </p:cNvCxnSpPr>
                <p:nvPr/>
              </p:nvCxnSpPr>
              <p:spPr>
                <a:xfrm flipH="1">
                  <a:off x="8181229" y="3510254"/>
                  <a:ext cx="155575" cy="261652"/>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29EEA6F1-10C1-B46B-542E-195C55FCD17F}"/>
                    </a:ext>
                  </a:extLst>
                </p:cNvPr>
                <p:cNvCxnSpPr>
                  <a:cxnSpLocks/>
                  <a:stCxn id="22" idx="2"/>
                  <a:endCxn id="24" idx="6"/>
                </p:cNvCxnSpPr>
                <p:nvPr/>
              </p:nvCxnSpPr>
              <p:spPr>
                <a:xfrm flipH="1">
                  <a:off x="7861298" y="3336580"/>
                  <a:ext cx="363635" cy="132376"/>
                </a:xfrm>
                <a:prstGeom prst="line">
                  <a:avLst/>
                </a:prstGeom>
                <a:ln/>
              </p:spPr>
              <p:style>
                <a:lnRef idx="1">
                  <a:schemeClr val="dk1"/>
                </a:lnRef>
                <a:fillRef idx="0">
                  <a:schemeClr val="dk1"/>
                </a:fillRef>
                <a:effectRef idx="0">
                  <a:schemeClr val="dk1"/>
                </a:effectRef>
                <a:fontRef idx="minor">
                  <a:schemeClr val="tx1"/>
                </a:fontRef>
              </p:style>
            </p:cxnSp>
          </p:grpSp>
          <p:sp>
            <p:nvSpPr>
              <p:cNvPr id="11" name="楕円 10">
                <a:extLst>
                  <a:ext uri="{FF2B5EF4-FFF2-40B4-BE49-F238E27FC236}">
                    <a16:creationId xmlns:a16="http://schemas.microsoft.com/office/drawing/2014/main" id="{D4407D4A-F3B6-A931-D01B-64CB2F37386B}"/>
                  </a:ext>
                </a:extLst>
              </p:cNvPr>
              <p:cNvSpPr/>
              <p:nvPr/>
            </p:nvSpPr>
            <p:spPr>
              <a:xfrm>
                <a:off x="7013209" y="4541726"/>
                <a:ext cx="310564" cy="472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13ABCC7-4424-5C7C-98FA-81407F0B8CE3}"/>
                  </a:ext>
                </a:extLst>
              </p:cNvPr>
              <p:cNvSpPr/>
              <p:nvPr/>
            </p:nvSpPr>
            <p:spPr>
              <a:xfrm>
                <a:off x="8258415" y="5094178"/>
                <a:ext cx="310564" cy="472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0187D5B1-DC6A-05E8-27F3-EA1D84BA0918}"/>
                  </a:ext>
                </a:extLst>
              </p:cNvPr>
              <p:cNvSpPr/>
              <p:nvPr/>
            </p:nvSpPr>
            <p:spPr>
              <a:xfrm>
                <a:off x="7506030" y="5249720"/>
                <a:ext cx="310564" cy="4726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6F9E088-23A9-14FD-CBCC-E766AB3CD2D4}"/>
                  </a:ext>
                </a:extLst>
              </p:cNvPr>
              <p:cNvCxnSpPr>
                <a:cxnSpLocks/>
                <a:stCxn id="11" idx="1"/>
                <a:endCxn id="19" idx="4"/>
              </p:cNvCxnSpPr>
              <p:nvPr/>
            </p:nvCxnSpPr>
            <p:spPr>
              <a:xfrm flipH="1" flipV="1">
                <a:off x="6683073" y="4126327"/>
                <a:ext cx="375618" cy="484621"/>
              </a:xfrm>
              <a:prstGeom prst="line">
                <a:avLst/>
              </a:prstGeom>
              <a:ln/>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C96EAF52-4326-527C-90A6-D657C50C31B1}"/>
                  </a:ext>
                </a:extLst>
              </p:cNvPr>
              <p:cNvCxnSpPr>
                <a:cxnSpLocks/>
                <a:stCxn id="11" idx="6"/>
                <a:endCxn id="25" idx="3"/>
              </p:cNvCxnSpPr>
              <p:nvPr/>
            </p:nvCxnSpPr>
            <p:spPr>
              <a:xfrm flipV="1">
                <a:off x="7323774" y="4621828"/>
                <a:ext cx="919968" cy="15623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CA8797C2-3995-3C09-E05F-9A77789F186D}"/>
                  </a:ext>
                </a:extLst>
              </p:cNvPr>
              <p:cNvCxnSpPr>
                <a:cxnSpLocks/>
                <a:stCxn id="13" idx="1"/>
                <a:endCxn id="11" idx="5"/>
              </p:cNvCxnSpPr>
              <p:nvPr/>
            </p:nvCxnSpPr>
            <p:spPr>
              <a:xfrm flipH="1" flipV="1">
                <a:off x="7278293" y="4945184"/>
                <a:ext cx="273218" cy="373758"/>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85F76241-C284-A757-D7F7-675E442DF85E}"/>
                  </a:ext>
                </a:extLst>
              </p:cNvPr>
              <p:cNvCxnSpPr>
                <a:cxnSpLocks/>
                <a:stCxn id="12" idx="7"/>
                <a:endCxn id="21" idx="5"/>
              </p:cNvCxnSpPr>
              <p:nvPr/>
            </p:nvCxnSpPr>
            <p:spPr>
              <a:xfrm flipV="1">
                <a:off x="8523498" y="3930268"/>
                <a:ext cx="200322" cy="1233132"/>
              </a:xfrm>
              <a:prstGeom prst="line">
                <a:avLst/>
              </a:prstGeom>
              <a:ln/>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D6426B70-E1A7-85DD-BD81-3325D1841966}"/>
                  </a:ext>
                </a:extLst>
              </p:cNvPr>
              <p:cNvCxnSpPr>
                <a:cxnSpLocks/>
                <a:stCxn id="23" idx="4"/>
                <a:endCxn id="12" idx="1"/>
              </p:cNvCxnSpPr>
              <p:nvPr/>
            </p:nvCxnSpPr>
            <p:spPr>
              <a:xfrm>
                <a:off x="7565131" y="4126327"/>
                <a:ext cx="738765" cy="1037073"/>
              </a:xfrm>
              <a:prstGeom prst="line">
                <a:avLst/>
              </a:prstGeom>
              <a:ln/>
            </p:spPr>
            <p:style>
              <a:lnRef idx="1">
                <a:schemeClr val="dk1"/>
              </a:lnRef>
              <a:fillRef idx="0">
                <a:schemeClr val="dk1"/>
              </a:fillRef>
              <a:effectRef idx="0">
                <a:schemeClr val="dk1"/>
              </a:effectRef>
              <a:fontRef idx="minor">
                <a:schemeClr val="tx1"/>
              </a:fontRef>
            </p:style>
          </p:cxnSp>
        </p:grpSp>
        <p:sp>
          <p:nvSpPr>
            <p:cNvPr id="36" name="矢印: 下 35">
              <a:extLst>
                <a:ext uri="{FF2B5EF4-FFF2-40B4-BE49-F238E27FC236}">
                  <a16:creationId xmlns:a16="http://schemas.microsoft.com/office/drawing/2014/main" id="{BDA41972-D610-9E5E-11C1-0FC85754FBEA}"/>
                </a:ext>
              </a:extLst>
            </p:cNvPr>
            <p:cNvSpPr/>
            <p:nvPr/>
          </p:nvSpPr>
          <p:spPr>
            <a:xfrm rot="16200000">
              <a:off x="3853629" y="4657940"/>
              <a:ext cx="488053" cy="625645"/>
            </a:xfrm>
            <a:prstGeom prst="downArrow">
              <a:avLst>
                <a:gd name="adj1" fmla="val 50000"/>
                <a:gd name="adj2" fmla="val 6833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descr="コンピュータ が含まれている画像&#10;&#10;自動的に生成された説明">
              <a:extLst>
                <a:ext uri="{FF2B5EF4-FFF2-40B4-BE49-F238E27FC236}">
                  <a16:creationId xmlns:a16="http://schemas.microsoft.com/office/drawing/2014/main" id="{663B4E4D-2976-B35E-8216-F40DF4FA4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96" y="3682491"/>
              <a:ext cx="2436129" cy="2425006"/>
            </a:xfrm>
            <a:prstGeom prst="rect">
              <a:avLst/>
            </a:prstGeom>
          </p:spPr>
        </p:pic>
      </p:grpSp>
    </p:spTree>
    <p:extLst>
      <p:ext uri="{BB962C8B-B14F-4D97-AF65-F5344CB8AC3E}">
        <p14:creationId xmlns:p14="http://schemas.microsoft.com/office/powerpoint/2010/main" val="252267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5ACABC3-F759-DE9F-62E0-D6C0500CE046}"/>
              </a:ext>
            </a:extLst>
          </p:cNvPr>
          <p:cNvSpPr>
            <a:spLocks noGrp="1"/>
          </p:cNvSpPr>
          <p:nvPr>
            <p:ph type="sldNum" sz="quarter" idx="12"/>
          </p:nvPr>
        </p:nvSpPr>
        <p:spPr/>
        <p:txBody>
          <a:bodyPr/>
          <a:lstStyle/>
          <a:p>
            <a:fld id="{B67975F5-DE1D-4BC9-B096-95CE2BC3E8B5}" type="slidenum">
              <a:rPr kumimoji="1" lang="ja-JP" altLang="en-US" smtClean="0"/>
              <a:t>48</a:t>
            </a:fld>
            <a:endParaRPr kumimoji="1" lang="ja-JP" altLang="en-US" dirty="0"/>
          </a:p>
        </p:txBody>
      </p:sp>
      <p:sp>
        <p:nvSpPr>
          <p:cNvPr id="3" name="タイトル 1">
            <a:extLst>
              <a:ext uri="{FF2B5EF4-FFF2-40B4-BE49-F238E27FC236}">
                <a16:creationId xmlns:a16="http://schemas.microsoft.com/office/drawing/2014/main" id="{90B169D6-AE88-949C-D6B4-B6ABE592D767}"/>
              </a:ext>
            </a:extLst>
          </p:cNvPr>
          <p:cNvSpPr txBox="1">
            <a:spLocks/>
          </p:cNvSpPr>
          <p:nvPr/>
        </p:nvSpPr>
        <p:spPr>
          <a:xfrm>
            <a:off x="3915324" y="3034406"/>
            <a:ext cx="13133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備考</a:t>
            </a:r>
          </a:p>
        </p:txBody>
      </p:sp>
    </p:spTree>
    <p:extLst>
      <p:ext uri="{BB962C8B-B14F-4D97-AF65-F5344CB8AC3E}">
        <p14:creationId xmlns:p14="http://schemas.microsoft.com/office/powerpoint/2010/main" val="295960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62ED28-F713-1C80-0886-5528725F2006}"/>
              </a:ext>
            </a:extLst>
          </p:cNvPr>
          <p:cNvSpPr txBox="1">
            <a:spLocks/>
          </p:cNvSpPr>
          <p:nvPr/>
        </p:nvSpPr>
        <p:spPr>
          <a:xfrm>
            <a:off x="80928" y="68956"/>
            <a:ext cx="23036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はじめに</a:t>
            </a:r>
          </a:p>
        </p:txBody>
      </p:sp>
      <p:sp>
        <p:nvSpPr>
          <p:cNvPr id="6" name="スライド番号プレースホルダー 5">
            <a:extLst>
              <a:ext uri="{FF2B5EF4-FFF2-40B4-BE49-F238E27FC236}">
                <a16:creationId xmlns:a16="http://schemas.microsoft.com/office/drawing/2014/main" id="{5AC90781-2455-78B8-11E9-73F84839E3CC}"/>
              </a:ext>
            </a:extLst>
          </p:cNvPr>
          <p:cNvSpPr>
            <a:spLocks noGrp="1"/>
          </p:cNvSpPr>
          <p:nvPr>
            <p:ph type="sldNum" sz="quarter" idx="12"/>
          </p:nvPr>
        </p:nvSpPr>
        <p:spPr/>
        <p:txBody>
          <a:bodyPr/>
          <a:lstStyle/>
          <a:p>
            <a:fld id="{B67975F5-DE1D-4BC9-B096-95CE2BC3E8B5}" type="slidenum">
              <a:rPr kumimoji="1" lang="ja-JP" altLang="en-US" smtClean="0"/>
              <a:t>4</a:t>
            </a:fld>
            <a:endParaRPr kumimoji="1" lang="ja-JP" altLang="en-US" dirty="0"/>
          </a:p>
        </p:txBody>
      </p:sp>
      <p:sp>
        <p:nvSpPr>
          <p:cNvPr id="8" name="テキスト ボックス 7">
            <a:extLst>
              <a:ext uri="{FF2B5EF4-FFF2-40B4-BE49-F238E27FC236}">
                <a16:creationId xmlns:a16="http://schemas.microsoft.com/office/drawing/2014/main" id="{20CF2930-3B2C-D94B-64DB-862796FC0501}"/>
              </a:ext>
            </a:extLst>
          </p:cNvPr>
          <p:cNvSpPr txBox="1"/>
          <p:nvPr/>
        </p:nvSpPr>
        <p:spPr>
          <a:xfrm>
            <a:off x="80928" y="853442"/>
            <a:ext cx="8702498" cy="584775"/>
          </a:xfrm>
          <a:prstGeom prst="rect">
            <a:avLst/>
          </a:prstGeom>
          <a:noFill/>
        </p:spPr>
        <p:txBody>
          <a:bodyPr wrap="square" rtlCol="0">
            <a:spAutoFit/>
          </a:bodyPr>
          <a:lstStyle/>
          <a:p>
            <a:pPr marL="214313" indent="-214313">
              <a:buClr>
                <a:schemeClr val="tx1"/>
              </a:buClr>
              <a:buFont typeface="Wingdings" panose="05000000000000000000" pitchFamily="2" charset="2"/>
              <a:buChar char="l"/>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 人工知能の基盤技術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 Knowledge Graph</a:t>
            </a:r>
          </a:p>
        </p:txBody>
      </p:sp>
      <p:grpSp>
        <p:nvGrpSpPr>
          <p:cNvPr id="34" name="グループ化 33">
            <a:extLst>
              <a:ext uri="{FF2B5EF4-FFF2-40B4-BE49-F238E27FC236}">
                <a16:creationId xmlns:a16="http://schemas.microsoft.com/office/drawing/2014/main" id="{D26BC8B9-DC47-503E-4882-AD21C0A18790}"/>
              </a:ext>
            </a:extLst>
          </p:cNvPr>
          <p:cNvGrpSpPr/>
          <p:nvPr/>
        </p:nvGrpSpPr>
        <p:grpSpPr>
          <a:xfrm>
            <a:off x="269753" y="1718247"/>
            <a:ext cx="8604493" cy="3433447"/>
            <a:chOff x="263451" y="1492879"/>
            <a:chExt cx="8604493" cy="3433447"/>
          </a:xfrm>
        </p:grpSpPr>
        <p:sp>
          <p:nvSpPr>
            <p:cNvPr id="35" name="楕円 34">
              <a:extLst>
                <a:ext uri="{FF2B5EF4-FFF2-40B4-BE49-F238E27FC236}">
                  <a16:creationId xmlns:a16="http://schemas.microsoft.com/office/drawing/2014/main" id="{9F8FCA34-FF0D-D0EB-0AC7-EFB24F95153A}"/>
                </a:ext>
              </a:extLst>
            </p:cNvPr>
            <p:cNvSpPr/>
            <p:nvPr/>
          </p:nvSpPr>
          <p:spPr>
            <a:xfrm>
              <a:off x="263451" y="3752268"/>
              <a:ext cx="1333073" cy="6919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Mobile 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6" name="楕円 35">
              <a:extLst>
                <a:ext uri="{FF2B5EF4-FFF2-40B4-BE49-F238E27FC236}">
                  <a16:creationId xmlns:a16="http://schemas.microsoft.com/office/drawing/2014/main" id="{9B89749B-DC9D-17B3-7738-2DBD2947EC61}"/>
                </a:ext>
              </a:extLst>
            </p:cNvPr>
            <p:cNvSpPr/>
            <p:nvPr/>
          </p:nvSpPr>
          <p:spPr>
            <a:xfrm>
              <a:off x="2447193" y="2778041"/>
              <a:ext cx="2554342" cy="1012618"/>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2800" b="1" dirty="0">
                  <a:latin typeface="ＭＳ Ｐゴシック" panose="020B0600070205080204" pitchFamily="50" charset="-128"/>
                  <a:ea typeface="ＭＳ Ｐゴシック" panose="020B0600070205080204" pitchFamily="50" charset="-128"/>
                </a:rPr>
                <a:t>Telephone set</a:t>
              </a:r>
            </a:p>
          </p:txBody>
        </p:sp>
        <p:sp>
          <p:nvSpPr>
            <p:cNvPr id="37" name="楕円 36">
              <a:extLst>
                <a:ext uri="{FF2B5EF4-FFF2-40B4-BE49-F238E27FC236}">
                  <a16:creationId xmlns:a16="http://schemas.microsoft.com/office/drawing/2014/main" id="{C214D575-4B6B-FE62-B843-854140A63A3F}"/>
                </a:ext>
              </a:extLst>
            </p:cNvPr>
            <p:cNvSpPr/>
            <p:nvPr/>
          </p:nvSpPr>
          <p:spPr>
            <a:xfrm>
              <a:off x="490827" y="1553580"/>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Wireless 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8" name="楕円 37">
              <a:extLst>
                <a:ext uri="{FF2B5EF4-FFF2-40B4-BE49-F238E27FC236}">
                  <a16:creationId xmlns:a16="http://schemas.microsoft.com/office/drawing/2014/main" id="{E4477136-F233-8E60-2DAE-2E92BA4B9451}"/>
                </a:ext>
              </a:extLst>
            </p:cNvPr>
            <p:cNvSpPr/>
            <p:nvPr/>
          </p:nvSpPr>
          <p:spPr>
            <a:xfrm>
              <a:off x="7512708" y="2050202"/>
              <a:ext cx="1254999" cy="6151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9" name="楕円 38">
              <a:extLst>
                <a:ext uri="{FF2B5EF4-FFF2-40B4-BE49-F238E27FC236}">
                  <a16:creationId xmlns:a16="http://schemas.microsoft.com/office/drawing/2014/main" id="{0EF4D7A6-7238-2D35-E08C-9677E298326F}"/>
                </a:ext>
              </a:extLst>
            </p:cNvPr>
            <p:cNvSpPr/>
            <p:nvPr/>
          </p:nvSpPr>
          <p:spPr>
            <a:xfrm>
              <a:off x="4996208" y="1973984"/>
              <a:ext cx="1956366" cy="767620"/>
            </a:xfrm>
            <a:prstGeom prst="ellipse">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200" b="1" dirty="0">
                  <a:latin typeface="ＭＳ Ｐゴシック" panose="020B0600070205080204" pitchFamily="50" charset="-128"/>
                  <a:ea typeface="ＭＳ Ｐゴシック" panose="020B0600070205080204" pitchFamily="50" charset="-128"/>
                </a:rPr>
                <a:t>?</a:t>
              </a:r>
              <a:endParaRPr kumimoji="1" lang="ja-JP" altLang="en-US" sz="3200" b="1" dirty="0">
                <a:latin typeface="ＭＳ Ｐゴシック" panose="020B0600070205080204" pitchFamily="50" charset="-128"/>
                <a:ea typeface="ＭＳ Ｐゴシック" panose="020B0600070205080204" pitchFamily="50" charset="-128"/>
              </a:endParaRPr>
            </a:p>
          </p:txBody>
        </p:sp>
        <p:sp>
          <p:nvSpPr>
            <p:cNvPr id="40" name="楕円 39">
              <a:extLst>
                <a:ext uri="{FF2B5EF4-FFF2-40B4-BE49-F238E27FC236}">
                  <a16:creationId xmlns:a16="http://schemas.microsoft.com/office/drawing/2014/main" id="{F9154E49-442D-8C7C-676F-741283482523}"/>
                </a:ext>
              </a:extLst>
            </p:cNvPr>
            <p:cNvSpPr/>
            <p:nvPr/>
          </p:nvSpPr>
          <p:spPr>
            <a:xfrm>
              <a:off x="3007327" y="1492879"/>
              <a:ext cx="1898578"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Electronic equipment</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1" name="楕円 40">
              <a:extLst>
                <a:ext uri="{FF2B5EF4-FFF2-40B4-BE49-F238E27FC236}">
                  <a16:creationId xmlns:a16="http://schemas.microsoft.com/office/drawing/2014/main" id="{19A633CC-6AE3-434C-A659-32A25F7EECB6}"/>
                </a:ext>
              </a:extLst>
            </p:cNvPr>
            <p:cNvSpPr/>
            <p:nvPr/>
          </p:nvSpPr>
          <p:spPr>
            <a:xfrm>
              <a:off x="5757568" y="4211638"/>
              <a:ext cx="1956366" cy="5446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2" name="楕円 41">
              <a:extLst>
                <a:ext uri="{FF2B5EF4-FFF2-40B4-BE49-F238E27FC236}">
                  <a16:creationId xmlns:a16="http://schemas.microsoft.com/office/drawing/2014/main" id="{2B8FCBD4-727F-628B-7AA3-ECFCD290D4AC}"/>
                </a:ext>
              </a:extLst>
            </p:cNvPr>
            <p:cNvSpPr/>
            <p:nvPr/>
          </p:nvSpPr>
          <p:spPr>
            <a:xfrm>
              <a:off x="7825921" y="3263417"/>
              <a:ext cx="834680"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Call</a:t>
              </a:r>
            </a:p>
          </p:txBody>
        </p:sp>
        <p:cxnSp>
          <p:nvCxnSpPr>
            <p:cNvPr id="43" name="直線矢印コネクタ 42">
              <a:extLst>
                <a:ext uri="{FF2B5EF4-FFF2-40B4-BE49-F238E27FC236}">
                  <a16:creationId xmlns:a16="http://schemas.microsoft.com/office/drawing/2014/main" id="{0B16F4C4-9201-A773-195E-47A56AABA71B}"/>
                </a:ext>
              </a:extLst>
            </p:cNvPr>
            <p:cNvCxnSpPr>
              <a:cxnSpLocks/>
              <a:stCxn id="35" idx="0"/>
              <a:endCxn id="37" idx="4"/>
            </p:cNvCxnSpPr>
            <p:nvPr/>
          </p:nvCxnSpPr>
          <p:spPr>
            <a:xfrm flipV="1">
              <a:off x="929988" y="2321200"/>
              <a:ext cx="539022" cy="14310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2D5749B-67B5-D740-F8A9-090B1ACDA6D3}"/>
                </a:ext>
              </a:extLst>
            </p:cNvPr>
            <p:cNvCxnSpPr>
              <a:cxnSpLocks/>
              <a:stCxn id="37" idx="5"/>
              <a:endCxn id="36" idx="1"/>
            </p:cNvCxnSpPr>
            <p:nvPr/>
          </p:nvCxnSpPr>
          <p:spPr>
            <a:xfrm>
              <a:off x="2160690" y="2208785"/>
              <a:ext cx="660578" cy="7175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24BD74D1-7D5C-82CA-5322-5A8363C24CB5}"/>
                </a:ext>
              </a:extLst>
            </p:cNvPr>
            <p:cNvCxnSpPr>
              <a:cxnSpLocks/>
              <a:stCxn id="36" idx="7"/>
              <a:endCxn id="39" idx="3"/>
            </p:cNvCxnSpPr>
            <p:nvPr/>
          </p:nvCxnSpPr>
          <p:spPr>
            <a:xfrm flipV="1">
              <a:off x="4627460" y="2629189"/>
              <a:ext cx="655251" cy="297146"/>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51" name="直線矢印コネクタ 50">
              <a:extLst>
                <a:ext uri="{FF2B5EF4-FFF2-40B4-BE49-F238E27FC236}">
                  <a16:creationId xmlns:a16="http://schemas.microsoft.com/office/drawing/2014/main" id="{CE5A7142-E5FF-9BEE-87A2-9EC7DF8F01AA}"/>
                </a:ext>
              </a:extLst>
            </p:cNvPr>
            <p:cNvCxnSpPr>
              <a:cxnSpLocks/>
              <a:stCxn id="36" idx="0"/>
              <a:endCxn id="40" idx="4"/>
            </p:cNvCxnSpPr>
            <p:nvPr/>
          </p:nvCxnSpPr>
          <p:spPr>
            <a:xfrm flipV="1">
              <a:off x="3724364" y="2260499"/>
              <a:ext cx="232252" cy="5175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82263508-64BB-2787-0C1D-8F21233B87B0}"/>
                </a:ext>
              </a:extLst>
            </p:cNvPr>
            <p:cNvCxnSpPr>
              <a:cxnSpLocks/>
              <a:stCxn id="36" idx="5"/>
              <a:endCxn id="41" idx="0"/>
            </p:cNvCxnSpPr>
            <p:nvPr/>
          </p:nvCxnSpPr>
          <p:spPr>
            <a:xfrm>
              <a:off x="4627460" y="3642365"/>
              <a:ext cx="2108291" cy="5692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D166BAA-C4BF-E242-E945-A6E367A88E99}"/>
                </a:ext>
              </a:extLst>
            </p:cNvPr>
            <p:cNvCxnSpPr>
              <a:cxnSpLocks/>
              <a:stCxn id="42" idx="3"/>
              <a:endCxn id="41" idx="7"/>
            </p:cNvCxnSpPr>
            <p:nvPr/>
          </p:nvCxnSpPr>
          <p:spPr>
            <a:xfrm flipH="1">
              <a:off x="7427431" y="3866626"/>
              <a:ext cx="520726" cy="424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ACADCAF0-9C9D-C503-8F59-E689D6CB4F88}"/>
                </a:ext>
              </a:extLst>
            </p:cNvPr>
            <p:cNvCxnSpPr>
              <a:cxnSpLocks/>
              <a:stCxn id="39" idx="6"/>
              <a:endCxn id="38" idx="2"/>
            </p:cNvCxnSpPr>
            <p:nvPr/>
          </p:nvCxnSpPr>
          <p:spPr>
            <a:xfrm>
              <a:off x="6952574" y="2357794"/>
              <a:ext cx="5601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D0B62570-02C6-65A3-7461-EA7921057EDC}"/>
                </a:ext>
              </a:extLst>
            </p:cNvPr>
            <p:cNvSpPr txBox="1"/>
            <p:nvPr/>
          </p:nvSpPr>
          <p:spPr>
            <a:xfrm>
              <a:off x="6716427" y="1772963"/>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BE18005F-E644-5C09-FE2D-8443CF7A27EA}"/>
                </a:ext>
              </a:extLst>
            </p:cNvPr>
            <p:cNvSpPr txBox="1"/>
            <p:nvPr/>
          </p:nvSpPr>
          <p:spPr>
            <a:xfrm>
              <a:off x="1664373" y="2476961"/>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0" name="テキスト ボックス 59">
              <a:extLst>
                <a:ext uri="{FF2B5EF4-FFF2-40B4-BE49-F238E27FC236}">
                  <a16:creationId xmlns:a16="http://schemas.microsoft.com/office/drawing/2014/main" id="{ECAF9CCB-31F0-BE90-F334-32F0A181CC90}"/>
                </a:ext>
              </a:extLst>
            </p:cNvPr>
            <p:cNvSpPr txBox="1"/>
            <p:nvPr/>
          </p:nvSpPr>
          <p:spPr>
            <a:xfrm>
              <a:off x="4094059" y="4223832"/>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1" name="テキスト ボックス 60">
              <a:extLst>
                <a:ext uri="{FF2B5EF4-FFF2-40B4-BE49-F238E27FC236}">
                  <a16:creationId xmlns:a16="http://schemas.microsoft.com/office/drawing/2014/main" id="{44A85088-8B5B-12C2-7888-E5096A82F94A}"/>
                </a:ext>
              </a:extLst>
            </p:cNvPr>
            <p:cNvSpPr txBox="1"/>
            <p:nvPr/>
          </p:nvSpPr>
          <p:spPr>
            <a:xfrm>
              <a:off x="3926537" y="239462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3" name="テキスト ボックス 72">
              <a:extLst>
                <a:ext uri="{FF2B5EF4-FFF2-40B4-BE49-F238E27FC236}">
                  <a16:creationId xmlns:a16="http://schemas.microsoft.com/office/drawing/2014/main" id="{4EAE5740-C8DE-7DB6-FF19-477646C71B17}"/>
                </a:ext>
              </a:extLst>
            </p:cNvPr>
            <p:cNvSpPr txBox="1"/>
            <p:nvPr/>
          </p:nvSpPr>
          <p:spPr>
            <a:xfrm>
              <a:off x="1028025" y="3210750"/>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4" name="テキスト ボックス 73">
              <a:extLst>
                <a:ext uri="{FF2B5EF4-FFF2-40B4-BE49-F238E27FC236}">
                  <a16:creationId xmlns:a16="http://schemas.microsoft.com/office/drawing/2014/main" id="{B2DA5430-442A-5617-C2F7-F8225DC506B6}"/>
                </a:ext>
              </a:extLst>
            </p:cNvPr>
            <p:cNvSpPr txBox="1"/>
            <p:nvPr/>
          </p:nvSpPr>
          <p:spPr>
            <a:xfrm>
              <a:off x="4901369" y="2632647"/>
              <a:ext cx="1497178" cy="523220"/>
            </a:xfrm>
            <a:prstGeom prst="rect">
              <a:avLst/>
            </a:prstGeom>
            <a:noFill/>
          </p:spPr>
          <p:txBody>
            <a:bodyPr wrap="square" rtlCol="0">
              <a:spAutoFit/>
            </a:bodyPr>
            <a:lstStyle/>
            <a:p>
              <a:r>
                <a:rPr kumimoji="1" lang="en-US" altLang="ja-JP" sz="2800" b="1" dirty="0">
                  <a:latin typeface="ＭＳ Ｐゴシック" panose="020B0600070205080204" pitchFamily="50" charset="-128"/>
                  <a:ea typeface="ＭＳ Ｐゴシック" panose="020B0600070205080204" pitchFamily="50" charset="-128"/>
                </a:rPr>
                <a:t>has part</a:t>
              </a:r>
              <a:endParaRPr kumimoji="1" lang="ja-JP" altLang="en-US" sz="2800" b="1" dirty="0">
                <a:latin typeface="ＭＳ Ｐゴシック" panose="020B0600070205080204" pitchFamily="50" charset="-128"/>
                <a:ea typeface="ＭＳ Ｐゴシック" panose="020B0600070205080204" pitchFamily="50" charset="-128"/>
              </a:endParaRPr>
            </a:p>
          </p:txBody>
        </p:sp>
        <p:sp>
          <p:nvSpPr>
            <p:cNvPr id="75" name="テキスト ボックス 74">
              <a:extLst>
                <a:ext uri="{FF2B5EF4-FFF2-40B4-BE49-F238E27FC236}">
                  <a16:creationId xmlns:a16="http://schemas.microsoft.com/office/drawing/2014/main" id="{99334481-F025-DCE0-8B2A-51B839F20C38}"/>
                </a:ext>
              </a:extLst>
            </p:cNvPr>
            <p:cNvSpPr txBox="1"/>
            <p:nvPr/>
          </p:nvSpPr>
          <p:spPr>
            <a:xfrm>
              <a:off x="7612945" y="4007949"/>
              <a:ext cx="1254999"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verb group</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7" name="テキスト ボックス 76">
              <a:extLst>
                <a:ext uri="{FF2B5EF4-FFF2-40B4-BE49-F238E27FC236}">
                  <a16:creationId xmlns:a16="http://schemas.microsoft.com/office/drawing/2014/main" id="{9C4151C1-1366-D9AA-17B8-B0F99203FEEA}"/>
                </a:ext>
              </a:extLst>
            </p:cNvPr>
            <p:cNvSpPr txBox="1"/>
            <p:nvPr/>
          </p:nvSpPr>
          <p:spPr>
            <a:xfrm>
              <a:off x="1659090" y="3594165"/>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78" name="楕円 77">
              <a:extLst>
                <a:ext uri="{FF2B5EF4-FFF2-40B4-BE49-F238E27FC236}">
                  <a16:creationId xmlns:a16="http://schemas.microsoft.com/office/drawing/2014/main" id="{09CB9C35-0E7D-5F67-566F-1CDAFA697F17}"/>
                </a:ext>
              </a:extLst>
            </p:cNvPr>
            <p:cNvSpPr/>
            <p:nvPr/>
          </p:nvSpPr>
          <p:spPr>
            <a:xfrm>
              <a:off x="2953483" y="4219623"/>
              <a:ext cx="1208151"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Cell phone</a:t>
              </a:r>
              <a:endParaRPr kumimoji="1" lang="ja-JP" altLang="en-US" sz="2000" dirty="0">
                <a:latin typeface="ＭＳ Ｐゴシック" panose="020B0600070205080204" pitchFamily="50" charset="-128"/>
                <a:ea typeface="ＭＳ Ｐゴシック" panose="020B0600070205080204" pitchFamily="50" charset="-128"/>
              </a:endParaRPr>
            </a:p>
          </p:txBody>
        </p:sp>
        <p:cxnSp>
          <p:nvCxnSpPr>
            <p:cNvPr id="79" name="直線矢印コネクタ 78">
              <a:extLst>
                <a:ext uri="{FF2B5EF4-FFF2-40B4-BE49-F238E27FC236}">
                  <a16:creationId xmlns:a16="http://schemas.microsoft.com/office/drawing/2014/main" id="{E5556EE3-68CA-3F23-0ABB-E3833606F4B4}"/>
                </a:ext>
              </a:extLst>
            </p:cNvPr>
            <p:cNvCxnSpPr>
              <a:cxnSpLocks/>
              <a:stCxn id="35" idx="6"/>
              <a:endCxn id="78" idx="2"/>
            </p:cNvCxnSpPr>
            <p:nvPr/>
          </p:nvCxnSpPr>
          <p:spPr>
            <a:xfrm>
              <a:off x="1596524" y="4098221"/>
              <a:ext cx="1356959" cy="4747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258A04F7-0A0F-F25A-8D9C-CE5691951729}"/>
                </a:ext>
              </a:extLst>
            </p:cNvPr>
            <p:cNvCxnSpPr>
              <a:cxnSpLocks/>
              <a:stCxn id="78" idx="6"/>
              <a:endCxn id="41" idx="2"/>
            </p:cNvCxnSpPr>
            <p:nvPr/>
          </p:nvCxnSpPr>
          <p:spPr>
            <a:xfrm flipV="1">
              <a:off x="4161634" y="4483961"/>
              <a:ext cx="1595934" cy="89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26CA08F8-E7BA-96DC-DD36-01FE5773A73F}"/>
                </a:ext>
              </a:extLst>
            </p:cNvPr>
            <p:cNvSpPr txBox="1"/>
            <p:nvPr/>
          </p:nvSpPr>
          <p:spPr>
            <a:xfrm>
              <a:off x="5751154" y="3375713"/>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82" name="テキスト ボックス 81">
            <a:extLst>
              <a:ext uri="{FF2B5EF4-FFF2-40B4-BE49-F238E27FC236}">
                <a16:creationId xmlns:a16="http://schemas.microsoft.com/office/drawing/2014/main" id="{A285CA79-D1BE-40E4-551A-A0945315A393}"/>
              </a:ext>
            </a:extLst>
          </p:cNvPr>
          <p:cNvSpPr txBox="1"/>
          <p:nvPr/>
        </p:nvSpPr>
        <p:spPr>
          <a:xfrm>
            <a:off x="586629" y="5391716"/>
            <a:ext cx="7691096" cy="653320"/>
          </a:xfrm>
          <a:prstGeom prst="rect">
            <a:avLst/>
          </a:prstGeom>
          <a:noFill/>
        </p:spPr>
        <p:txBody>
          <a:bodyPr wrap="square" rtlCol="0">
            <a:spAutoFit/>
          </a:bodyPr>
          <a:lstStyle/>
          <a:p>
            <a:pPr>
              <a:lnSpc>
                <a:spcPct val="150000"/>
              </a:lnSpc>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 知識間の関係を自動的に補完する手法が必要</a:t>
            </a:r>
            <a:endParaRPr kumimoji="1" lang="ja-JP" altLang="en-US" sz="1100" dirty="0">
              <a:solidFill>
                <a:prstClr val="black"/>
              </a:solidFill>
              <a:ea typeface="メイリオ" panose="020B0604030504040204" pitchFamily="50" charset="-128"/>
            </a:endParaRPr>
          </a:p>
        </p:txBody>
      </p:sp>
      <p:sp>
        <p:nvSpPr>
          <p:cNvPr id="83" name="テキスト ボックス 82">
            <a:extLst>
              <a:ext uri="{FF2B5EF4-FFF2-40B4-BE49-F238E27FC236}">
                <a16:creationId xmlns:a16="http://schemas.microsoft.com/office/drawing/2014/main" id="{3E43F024-1544-D126-C57C-A537679A7625}"/>
              </a:ext>
            </a:extLst>
          </p:cNvPr>
          <p:cNvSpPr txBox="1"/>
          <p:nvPr/>
        </p:nvSpPr>
        <p:spPr>
          <a:xfrm>
            <a:off x="1239986" y="6184594"/>
            <a:ext cx="6664024" cy="584775"/>
          </a:xfrm>
          <a:prstGeom prst="rect">
            <a:avLst/>
          </a:prstGeom>
          <a:solidFill>
            <a:schemeClr val="bg1"/>
          </a:solidFill>
        </p:spPr>
        <p:txBody>
          <a:bodyPr wrap="square">
            <a:spAutoFit/>
          </a:bodyPr>
          <a:lstStyle/>
          <a:p>
            <a:r>
              <a:rPr lang="ja-JP" altLang="en-US" sz="1600" dirty="0">
                <a:latin typeface="ＭＳ Ｐゴシック" panose="020B0600070205080204" pitchFamily="50" charset="-128"/>
                <a:ea typeface="ＭＳ Ｐゴシック" panose="020B0600070205080204" pitchFamily="50" charset="-128"/>
              </a:rPr>
              <a:t>川村隆浩ら</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第 </a:t>
            </a:r>
            <a:r>
              <a:rPr lang="en-US" altLang="ja-JP" sz="1600" dirty="0">
                <a:latin typeface="ＭＳ Ｐゴシック" panose="020B0600070205080204" pitchFamily="50" charset="-128"/>
                <a:ea typeface="ＭＳ Ｐゴシック" panose="020B0600070205080204" pitchFamily="50" charset="-128"/>
              </a:rPr>
              <a:t>1 </a:t>
            </a:r>
            <a:r>
              <a:rPr lang="ja-JP" altLang="en-US" sz="1600" dirty="0">
                <a:latin typeface="ＭＳ Ｐゴシック" panose="020B0600070205080204" pitchFamily="50" charset="-128"/>
                <a:ea typeface="ＭＳ Ｐゴシック" panose="020B0600070205080204" pitchFamily="50" charset="-128"/>
              </a:rPr>
              <a:t>回ナレッジグラフ推論チャレンジ </a:t>
            </a:r>
            <a:r>
              <a:rPr lang="en-US" altLang="ja-JP" sz="1600" dirty="0">
                <a:latin typeface="ＭＳ Ｐゴシック" panose="020B0600070205080204" pitchFamily="50" charset="-128"/>
                <a:ea typeface="ＭＳ Ｐゴシック" panose="020B0600070205080204" pitchFamily="50" charset="-128"/>
              </a:rPr>
              <a:t>2018 </a:t>
            </a:r>
            <a:r>
              <a:rPr lang="ja-JP" altLang="en-US" sz="1600" dirty="0">
                <a:latin typeface="ＭＳ Ｐゴシック" panose="020B0600070205080204" pitchFamily="50" charset="-128"/>
                <a:ea typeface="ＭＳ Ｐゴシック" panose="020B0600070205080204" pitchFamily="50" charset="-128"/>
              </a:rPr>
              <a:t>開催報告 </a:t>
            </a:r>
            <a:endParaRPr lang="en-US" altLang="ja-JP" sz="1600" dirty="0">
              <a:latin typeface="ＭＳ Ｐゴシック" panose="020B0600070205080204" pitchFamily="50" charset="-128"/>
              <a:ea typeface="ＭＳ Ｐゴシック" panose="020B0600070205080204" pitchFamily="50" charset="-128"/>
            </a:endParaRPr>
          </a:p>
          <a:p>
            <a:r>
              <a:rPr lang="en-US" altLang="ja-JP" sz="1600" dirty="0">
                <a:latin typeface="ＭＳ Ｐゴシック" panose="020B0600070205080204" pitchFamily="50" charset="-128"/>
                <a:ea typeface="ＭＳ Ｐゴシック" panose="020B0600070205080204" pitchFamily="50" charset="-128"/>
              </a:rPr>
              <a:t>―</a:t>
            </a:r>
            <a:r>
              <a:rPr lang="ja-JP" altLang="en-US" sz="1600" dirty="0">
                <a:latin typeface="ＭＳ Ｐゴシック" panose="020B0600070205080204" pitchFamily="50" charset="-128"/>
                <a:ea typeface="ＭＳ Ｐゴシック" panose="020B0600070205080204" pitchFamily="50" charset="-128"/>
              </a:rPr>
              <a:t>説明性のある人工知能システムを目指して</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人工知能 </a:t>
            </a:r>
            <a:r>
              <a:rPr lang="en-US" altLang="ja-JP" sz="1600" dirty="0">
                <a:latin typeface="ＭＳ Ｐゴシック" panose="020B0600070205080204" pitchFamily="50" charset="-128"/>
                <a:ea typeface="ＭＳ Ｐゴシック" panose="020B0600070205080204" pitchFamily="50" charset="-128"/>
              </a:rPr>
              <a:t>34 </a:t>
            </a:r>
            <a:r>
              <a:rPr lang="ja-JP" altLang="en-US" sz="1600" dirty="0">
                <a:latin typeface="ＭＳ Ｐゴシック" panose="020B0600070205080204" pitchFamily="50" charset="-128"/>
                <a:ea typeface="ＭＳ Ｐゴシック" panose="020B0600070205080204" pitchFamily="50" charset="-128"/>
              </a:rPr>
              <a:t>巻 </a:t>
            </a:r>
            <a:r>
              <a:rPr lang="en-US" altLang="ja-JP" sz="1600" dirty="0">
                <a:latin typeface="ＭＳ Ｐゴシック" panose="020B0600070205080204" pitchFamily="50" charset="-128"/>
                <a:ea typeface="ＭＳ Ｐゴシック" panose="020B0600070205080204" pitchFamily="50" charset="-128"/>
              </a:rPr>
              <a:t>3 </a:t>
            </a:r>
            <a:r>
              <a:rPr lang="ja-JP" altLang="en-US" sz="1600" dirty="0">
                <a:latin typeface="ＭＳ Ｐゴシック" panose="020B0600070205080204" pitchFamily="50" charset="-128"/>
                <a:ea typeface="ＭＳ Ｐゴシック" panose="020B0600070205080204" pitchFamily="50" charset="-128"/>
              </a:rPr>
              <a:t>号</a:t>
            </a:r>
            <a:r>
              <a:rPr lang="en-US" altLang="ja-JP" sz="1600" dirty="0">
                <a:latin typeface="ＭＳ Ｐゴシック" panose="020B0600070205080204" pitchFamily="50" charset="-128"/>
                <a:ea typeface="ＭＳ Ｐゴシック" panose="020B0600070205080204" pitchFamily="50" charset="-128"/>
              </a:rPr>
              <a:t>, 2019.</a:t>
            </a:r>
          </a:p>
        </p:txBody>
      </p:sp>
    </p:spTree>
    <p:extLst>
      <p:ext uri="{BB962C8B-B14F-4D97-AF65-F5344CB8AC3E}">
        <p14:creationId xmlns:p14="http://schemas.microsoft.com/office/powerpoint/2010/main" val="480833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4A44445-3B04-9C8B-7A5F-EE9A5780093B}"/>
              </a:ext>
            </a:extLst>
          </p:cNvPr>
          <p:cNvSpPr/>
          <p:nvPr/>
        </p:nvSpPr>
        <p:spPr>
          <a:xfrm rot="16200000">
            <a:off x="3094040" y="2832894"/>
            <a:ext cx="2349500" cy="32559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6E1FCDF-AFB4-4146-9B24-119848DF7CB1}"/>
              </a:ext>
            </a:extLst>
          </p:cNvPr>
          <p:cNvSpPr/>
          <p:nvPr/>
        </p:nvSpPr>
        <p:spPr>
          <a:xfrm>
            <a:off x="1242220" y="3670301"/>
            <a:ext cx="1771649" cy="1504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 name="図 1">
            <a:extLst>
              <a:ext uri="{FF2B5EF4-FFF2-40B4-BE49-F238E27FC236}">
                <a16:creationId xmlns:a16="http://schemas.microsoft.com/office/drawing/2014/main" id="{33858F89-0F84-C6AD-6146-704B1B760F56}"/>
              </a:ext>
            </a:extLst>
          </p:cNvPr>
          <p:cNvPicPr>
            <a:picLocks noChangeAspect="1"/>
          </p:cNvPicPr>
          <p:nvPr/>
        </p:nvPicPr>
        <p:blipFill>
          <a:blip r:embed="rId2"/>
          <a:stretch>
            <a:fillRect/>
          </a:stretch>
        </p:blipFill>
        <p:spPr>
          <a:xfrm>
            <a:off x="50058" y="820781"/>
            <a:ext cx="9043883" cy="5216437"/>
          </a:xfrm>
          <a:prstGeom prst="rect">
            <a:avLst/>
          </a:prstGeom>
          <a:ln>
            <a:solidFill>
              <a:schemeClr val="tx1"/>
            </a:solidFill>
          </a:ln>
        </p:spPr>
      </p:pic>
    </p:spTree>
    <p:extLst>
      <p:ext uri="{BB962C8B-B14F-4D97-AF65-F5344CB8AC3E}">
        <p14:creationId xmlns:p14="http://schemas.microsoft.com/office/powerpoint/2010/main" val="1320811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79" y="68956"/>
            <a:ext cx="3795895"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数値実験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考察</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50</a:t>
            </a:fld>
            <a:endParaRPr kumimoji="1" lang="ja-JP" altLang="en-US" dirty="0"/>
          </a:p>
        </p:txBody>
      </p:sp>
      <p:sp>
        <p:nvSpPr>
          <p:cNvPr id="4" name="テキスト ボックス 3">
            <a:extLst>
              <a:ext uri="{FF2B5EF4-FFF2-40B4-BE49-F238E27FC236}">
                <a16:creationId xmlns:a16="http://schemas.microsoft.com/office/drawing/2014/main" id="{F02A87EE-A03A-E6C3-4059-1B0FF632B93F}"/>
              </a:ext>
            </a:extLst>
          </p:cNvPr>
          <p:cNvSpPr txBox="1"/>
          <p:nvPr/>
        </p:nvSpPr>
        <p:spPr>
          <a:xfrm>
            <a:off x="144280" y="858143"/>
            <a:ext cx="8982143" cy="637675"/>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MLM</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 を用いた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補完の有効性</a:t>
            </a:r>
          </a:p>
        </p:txBody>
      </p:sp>
      <p:sp>
        <p:nvSpPr>
          <p:cNvPr id="5" name="テキスト ボックス 4">
            <a:extLst>
              <a:ext uri="{FF2B5EF4-FFF2-40B4-BE49-F238E27FC236}">
                <a16:creationId xmlns:a16="http://schemas.microsoft.com/office/drawing/2014/main" id="{932EE73D-C875-8D01-EAC3-9ABFC0447121}"/>
              </a:ext>
            </a:extLst>
          </p:cNvPr>
          <p:cNvSpPr txBox="1"/>
          <p:nvPr/>
        </p:nvSpPr>
        <p:spPr>
          <a:xfrm>
            <a:off x="128976" y="1618954"/>
            <a:ext cx="8886048" cy="2361224"/>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MLM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の出力候補は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BERT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に登録された単語</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として存在しない単語も出力される可能性</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buClr>
                <a:schemeClr val="tx1"/>
              </a:buClr>
            </a:pP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MLM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の出力候補を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に限定したモデル</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矢印: 下 5">
            <a:extLst>
              <a:ext uri="{FF2B5EF4-FFF2-40B4-BE49-F238E27FC236}">
                <a16:creationId xmlns:a16="http://schemas.microsoft.com/office/drawing/2014/main" id="{90C503A0-0931-D6EF-6F0A-97931E158A5B}"/>
              </a:ext>
            </a:extLst>
          </p:cNvPr>
          <p:cNvSpPr/>
          <p:nvPr/>
        </p:nvSpPr>
        <p:spPr>
          <a:xfrm>
            <a:off x="3940174" y="3086100"/>
            <a:ext cx="1263650" cy="3429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65EAE800-DB42-5674-3851-04E9B8542917}"/>
              </a:ext>
            </a:extLst>
          </p:cNvPr>
          <p:cNvGrpSpPr/>
          <p:nvPr/>
        </p:nvGrpSpPr>
        <p:grpSpPr>
          <a:xfrm>
            <a:off x="390525" y="4388479"/>
            <a:ext cx="8362950" cy="1689993"/>
            <a:chOff x="390525" y="4182864"/>
            <a:chExt cx="8362950" cy="1689993"/>
          </a:xfrm>
        </p:grpSpPr>
        <p:grpSp>
          <p:nvGrpSpPr>
            <p:cNvPr id="12" name="グループ化 11">
              <a:extLst>
                <a:ext uri="{FF2B5EF4-FFF2-40B4-BE49-F238E27FC236}">
                  <a16:creationId xmlns:a16="http://schemas.microsoft.com/office/drawing/2014/main" id="{310A2EB5-EA5E-54F5-E85B-0CC19D57999C}"/>
                </a:ext>
              </a:extLst>
            </p:cNvPr>
            <p:cNvGrpSpPr/>
            <p:nvPr/>
          </p:nvGrpSpPr>
          <p:grpSpPr>
            <a:xfrm>
              <a:off x="390525" y="4190107"/>
              <a:ext cx="3549650" cy="1682750"/>
              <a:chOff x="488950" y="4317107"/>
              <a:chExt cx="3549650" cy="1682750"/>
            </a:xfrm>
          </p:grpSpPr>
          <p:sp>
            <p:nvSpPr>
              <p:cNvPr id="9" name="四角形: 角を丸くする 8">
                <a:extLst>
                  <a:ext uri="{FF2B5EF4-FFF2-40B4-BE49-F238E27FC236}">
                    <a16:creationId xmlns:a16="http://schemas.microsoft.com/office/drawing/2014/main" id="{4BB01138-845D-7680-F659-82A3DD554586}"/>
                  </a:ext>
                </a:extLst>
              </p:cNvPr>
              <p:cNvSpPr/>
              <p:nvPr/>
            </p:nvSpPr>
            <p:spPr>
              <a:xfrm>
                <a:off x="488950" y="4564757"/>
                <a:ext cx="1295400" cy="118745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3200" dirty="0">
                    <a:latin typeface="ＭＳ Ｐゴシック" panose="020B0600070205080204" pitchFamily="50" charset="-128"/>
                    <a:ea typeface="ＭＳ Ｐゴシック" panose="020B0600070205080204" pitchFamily="50" charset="-128"/>
                  </a:rPr>
                  <a:t>MLM</a:t>
                </a:r>
                <a:endParaRPr kumimoji="1" lang="ja-JP" altLang="en-US" sz="3200" dirty="0">
                  <a:latin typeface="ＭＳ Ｐゴシック" panose="020B0600070205080204" pitchFamily="50" charset="-128"/>
                  <a:ea typeface="ＭＳ Ｐゴシック" panose="020B0600070205080204" pitchFamily="50" charset="-128"/>
                </a:endParaRPr>
              </a:p>
            </p:txBody>
          </p:sp>
          <p:sp>
            <p:nvSpPr>
              <p:cNvPr id="10" name="楕円 9">
                <a:extLst>
                  <a:ext uri="{FF2B5EF4-FFF2-40B4-BE49-F238E27FC236}">
                    <a16:creationId xmlns:a16="http://schemas.microsoft.com/office/drawing/2014/main" id="{52D26714-FB29-556F-B56B-364E2D81E1CA}"/>
                  </a:ext>
                </a:extLst>
              </p:cNvPr>
              <p:cNvSpPr/>
              <p:nvPr/>
            </p:nvSpPr>
            <p:spPr>
              <a:xfrm>
                <a:off x="2044700" y="4317107"/>
                <a:ext cx="1993900" cy="16827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1" name="矢印: 右 10">
                <a:extLst>
                  <a:ext uri="{FF2B5EF4-FFF2-40B4-BE49-F238E27FC236}">
                    <a16:creationId xmlns:a16="http://schemas.microsoft.com/office/drawing/2014/main" id="{DFA883FC-BE1F-A0F1-7B0F-A1C4D33546F7}"/>
                  </a:ext>
                </a:extLst>
              </p:cNvPr>
              <p:cNvSpPr/>
              <p:nvPr/>
            </p:nvSpPr>
            <p:spPr>
              <a:xfrm>
                <a:off x="1784350" y="4933950"/>
                <a:ext cx="539750" cy="44450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B4ABC317-5C33-8EA2-EABA-F43C1D97F833}"/>
                </a:ext>
              </a:extLst>
            </p:cNvPr>
            <p:cNvGrpSpPr/>
            <p:nvPr/>
          </p:nvGrpSpPr>
          <p:grpSpPr>
            <a:xfrm>
              <a:off x="5203825" y="4182864"/>
              <a:ext cx="3549650" cy="1682750"/>
              <a:chOff x="488950" y="4317107"/>
              <a:chExt cx="3549650" cy="1682750"/>
            </a:xfrm>
          </p:grpSpPr>
          <p:sp>
            <p:nvSpPr>
              <p:cNvPr id="14" name="四角形: 角を丸くする 13">
                <a:extLst>
                  <a:ext uri="{FF2B5EF4-FFF2-40B4-BE49-F238E27FC236}">
                    <a16:creationId xmlns:a16="http://schemas.microsoft.com/office/drawing/2014/main" id="{2D9F589C-E889-CA8D-52C1-09444CE48229}"/>
                  </a:ext>
                </a:extLst>
              </p:cNvPr>
              <p:cNvSpPr/>
              <p:nvPr/>
            </p:nvSpPr>
            <p:spPr>
              <a:xfrm>
                <a:off x="488950" y="4564757"/>
                <a:ext cx="1295400" cy="118745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3200" dirty="0">
                    <a:latin typeface="ＭＳ Ｐゴシック" panose="020B0600070205080204" pitchFamily="50" charset="-128"/>
                    <a:ea typeface="ＭＳ Ｐゴシック" panose="020B0600070205080204" pitchFamily="50" charset="-128"/>
                  </a:rPr>
                  <a:t>MLM</a:t>
                </a:r>
                <a:endParaRPr kumimoji="1" lang="ja-JP" altLang="en-US" sz="32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15" name="楕円 14">
                    <a:extLst>
                      <a:ext uri="{FF2B5EF4-FFF2-40B4-BE49-F238E27FC236}">
                        <a16:creationId xmlns:a16="http://schemas.microsoft.com/office/drawing/2014/main" id="{6250AEDC-B20B-2492-8FEE-D7D3A436EDE6}"/>
                      </a:ext>
                    </a:extLst>
                  </p:cNvPr>
                  <p:cNvSpPr/>
                  <p:nvPr/>
                </p:nvSpPr>
                <p:spPr>
                  <a:xfrm>
                    <a:off x="2044700" y="4317107"/>
                    <a:ext cx="1993900" cy="16827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latin typeface="ＭＳ Ｐゴシック" panose="020B0600070205080204" pitchFamily="50" charset="-128"/>
                        <a:ea typeface="ＭＳ Ｐゴシック" panose="020B0600070205080204" pitchFamily="50" charset="-128"/>
                      </a:rPr>
                      <a:t>entity 1,</a:t>
                    </a:r>
                  </a:p>
                  <a:p>
                    <a:pPr algn="ctr"/>
                    <a:r>
                      <a:rPr kumimoji="1" lang="en-US" altLang="ja-JP" sz="2400" dirty="0">
                        <a:latin typeface="ＭＳ Ｐゴシック" panose="020B0600070205080204" pitchFamily="50" charset="-128"/>
                        <a:ea typeface="ＭＳ Ｐゴシック" panose="020B0600070205080204" pitchFamily="50" charset="-128"/>
                      </a:rPr>
                      <a:t>entity 2,</a:t>
                    </a:r>
                  </a:p>
                  <a:p>
                    <a:pPr algn="ct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p>
                    <a:pPr algn="ctr"/>
                    <a:r>
                      <a:rPr kumimoji="1" lang="en-US" altLang="ja-JP" sz="2400" dirty="0">
                        <a:latin typeface="ＭＳ Ｐゴシック" panose="020B0600070205080204" pitchFamily="50" charset="-128"/>
                        <a:ea typeface="ＭＳ Ｐゴシック" panose="020B0600070205080204" pitchFamily="50" charset="-128"/>
                      </a:rPr>
                      <a:t>entity </a:t>
                    </a:r>
                    <a14:m>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𝑛</m:t>
                        </m:r>
                      </m:oMath>
                    </a14:m>
                    <a:r>
                      <a:rPr kumimoji="1" lang="en-US" altLang="ja-JP" sz="2400" dirty="0">
                        <a:latin typeface="ＭＳ Ｐゴシック" panose="020B0600070205080204" pitchFamily="50" charset="-128"/>
                        <a:ea typeface="ＭＳ Ｐゴシック" panose="020B0600070205080204" pitchFamily="50" charset="-128"/>
                      </a:rPr>
                      <a:t> </a:t>
                    </a:r>
                  </a:p>
                </p:txBody>
              </p:sp>
            </mc:Choice>
            <mc:Fallback xmlns="">
              <p:sp>
                <p:nvSpPr>
                  <p:cNvPr id="15" name="楕円 14">
                    <a:extLst>
                      <a:ext uri="{FF2B5EF4-FFF2-40B4-BE49-F238E27FC236}">
                        <a16:creationId xmlns:a16="http://schemas.microsoft.com/office/drawing/2014/main" id="{6250AEDC-B20B-2492-8FEE-D7D3A436EDE6}"/>
                      </a:ext>
                    </a:extLst>
                  </p:cNvPr>
                  <p:cNvSpPr>
                    <a:spLocks noRot="1" noChangeAspect="1" noMove="1" noResize="1" noEditPoints="1" noAdjustHandles="1" noChangeArrowheads="1" noChangeShapeType="1" noTextEdit="1"/>
                  </p:cNvSpPr>
                  <p:nvPr/>
                </p:nvSpPr>
                <p:spPr>
                  <a:xfrm>
                    <a:off x="2044700" y="4317107"/>
                    <a:ext cx="1993900" cy="1682750"/>
                  </a:xfrm>
                  <a:prstGeom prst="ellipse">
                    <a:avLst/>
                  </a:prstGeom>
                  <a:blipFill>
                    <a:blip r:embed="rId3"/>
                    <a:stretch>
                      <a:fillRect b="-2509"/>
                    </a:stretch>
                  </a:blipFill>
                </p:spPr>
                <p:txBody>
                  <a:bodyPr/>
                  <a:lstStyle/>
                  <a:p>
                    <a:r>
                      <a:rPr lang="ja-JP" altLang="en-US">
                        <a:noFill/>
                      </a:rPr>
                      <a:t> </a:t>
                    </a:r>
                  </a:p>
                </p:txBody>
              </p:sp>
            </mc:Fallback>
          </mc:AlternateContent>
          <p:sp>
            <p:nvSpPr>
              <p:cNvPr id="16" name="矢印: 右 15">
                <a:extLst>
                  <a:ext uri="{FF2B5EF4-FFF2-40B4-BE49-F238E27FC236}">
                    <a16:creationId xmlns:a16="http://schemas.microsoft.com/office/drawing/2014/main" id="{16B3C404-8106-F722-EF56-190B317697FD}"/>
                  </a:ext>
                </a:extLst>
              </p:cNvPr>
              <p:cNvSpPr/>
              <p:nvPr/>
            </p:nvSpPr>
            <p:spPr>
              <a:xfrm>
                <a:off x="1784350" y="4933950"/>
                <a:ext cx="539750" cy="44450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矢印: 下 16">
              <a:extLst>
                <a:ext uri="{FF2B5EF4-FFF2-40B4-BE49-F238E27FC236}">
                  <a16:creationId xmlns:a16="http://schemas.microsoft.com/office/drawing/2014/main" id="{ED6EA381-2CFE-CD0A-3029-AC022B41EE3B}"/>
                </a:ext>
              </a:extLst>
            </p:cNvPr>
            <p:cNvSpPr/>
            <p:nvPr/>
          </p:nvSpPr>
          <p:spPr>
            <a:xfrm rot="16200000">
              <a:off x="3940175" y="4857750"/>
              <a:ext cx="1263650" cy="3429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F805852E-92CD-23A6-61DA-B695F8800A75}"/>
                </a:ext>
              </a:extLst>
            </p:cNvPr>
            <p:cNvSpPr txBox="1"/>
            <p:nvPr/>
          </p:nvSpPr>
          <p:spPr>
            <a:xfrm rot="20834378">
              <a:off x="2259801" y="4310312"/>
              <a:ext cx="368300"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a</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9" name="テキスト ボックス 18">
              <a:extLst>
                <a:ext uri="{FF2B5EF4-FFF2-40B4-BE49-F238E27FC236}">
                  <a16:creationId xmlns:a16="http://schemas.microsoft.com/office/drawing/2014/main" id="{777FE309-E8D1-FEA4-93C6-A4CEE1E72C02}"/>
                </a:ext>
              </a:extLst>
            </p:cNvPr>
            <p:cNvSpPr txBox="1"/>
            <p:nvPr/>
          </p:nvSpPr>
          <p:spPr>
            <a:xfrm rot="1708644">
              <a:off x="2653939" y="4210722"/>
              <a:ext cx="734854"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new</a:t>
              </a:r>
              <a:endParaRPr kumimoji="1" lang="ja-JP" altLang="en-US" sz="24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76A5B40-2EB9-A5A8-3197-46550F218C62}"/>
                    </a:ext>
                  </a:extLst>
                </p:cNvPr>
                <p:cNvSpPr txBox="1"/>
                <p:nvPr/>
              </p:nvSpPr>
              <p:spPr>
                <a:xfrm rot="21114512">
                  <a:off x="2652794" y="4516431"/>
                  <a:ext cx="1226416"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entity </a:t>
                  </a:r>
                  <a14:m>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𝑘</m:t>
                      </m:r>
                    </m:oMath>
                  </a14:m>
                  <a:endParaRPr kumimoji="1" lang="ja-JP" altLang="en-US" sz="2400" dirty="0">
                    <a:latin typeface="ＭＳ Ｐゴシック" panose="020B0600070205080204" pitchFamily="50" charset="-128"/>
                    <a:ea typeface="ＭＳ Ｐゴシック" panose="020B0600070205080204" pitchFamily="50" charset="-128"/>
                  </a:endParaRPr>
                </a:p>
              </p:txBody>
            </p:sp>
          </mc:Choice>
          <mc:Fallback xmlns="">
            <p:sp>
              <p:nvSpPr>
                <p:cNvPr id="20" name="テキスト ボックス 19">
                  <a:extLst>
                    <a:ext uri="{FF2B5EF4-FFF2-40B4-BE49-F238E27FC236}">
                      <a16:creationId xmlns:a16="http://schemas.microsoft.com/office/drawing/2014/main" id="{D76A5B40-2EB9-A5A8-3197-46550F218C62}"/>
                    </a:ext>
                  </a:extLst>
                </p:cNvPr>
                <p:cNvSpPr txBox="1">
                  <a:spLocks noRot="1" noChangeAspect="1" noMove="1" noResize="1" noEditPoints="1" noAdjustHandles="1" noChangeArrowheads="1" noChangeShapeType="1" noTextEdit="1"/>
                </p:cNvSpPr>
                <p:nvPr/>
              </p:nvSpPr>
              <p:spPr>
                <a:xfrm rot="21114512">
                  <a:off x="2652794" y="4516431"/>
                  <a:ext cx="1226416" cy="461665"/>
                </a:xfrm>
                <a:prstGeom prst="rect">
                  <a:avLst/>
                </a:prstGeom>
                <a:blipFill>
                  <a:blip r:embed="rId4"/>
                  <a:stretch>
                    <a:fillRect l="-7583" t="-6667" b="-19048"/>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1E57DB3E-44E1-0893-30DF-45EAEF42C466}"/>
                </a:ext>
              </a:extLst>
            </p:cNvPr>
            <p:cNvSpPr txBox="1"/>
            <p:nvPr/>
          </p:nvSpPr>
          <p:spPr>
            <a:xfrm rot="600899">
              <a:off x="2234941" y="4853310"/>
              <a:ext cx="1304309"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America</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4942FA78-F75A-784D-B406-E0DC195BC52E}"/>
                </a:ext>
              </a:extLst>
            </p:cNvPr>
            <p:cNvSpPr txBox="1"/>
            <p:nvPr/>
          </p:nvSpPr>
          <p:spPr>
            <a:xfrm rot="19551377">
              <a:off x="2863714" y="5142127"/>
              <a:ext cx="1161429"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captain</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25" name="テキスト ボックス 24">
              <a:extLst>
                <a:ext uri="{FF2B5EF4-FFF2-40B4-BE49-F238E27FC236}">
                  <a16:creationId xmlns:a16="http://schemas.microsoft.com/office/drawing/2014/main" id="{74C159C9-3E21-949A-2166-88A39C6F0929}"/>
                </a:ext>
              </a:extLst>
            </p:cNvPr>
            <p:cNvSpPr txBox="1"/>
            <p:nvPr/>
          </p:nvSpPr>
          <p:spPr>
            <a:xfrm rot="1708644">
              <a:off x="2120497" y="5265124"/>
              <a:ext cx="967133" cy="461665"/>
            </a:xfrm>
            <a:prstGeom prst="rect">
              <a:avLst/>
            </a:prstGeom>
            <a:noFill/>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falcon</a:t>
              </a:r>
              <a:endParaRPr kumimoji="1" lang="ja-JP" altLang="en-US" sz="2400"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2148298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09061-530A-720C-0F31-ABCAE98F9B08}"/>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BB868776-7158-69AE-E56D-64CC56C069FC}"/>
              </a:ext>
            </a:extLst>
          </p:cNvPr>
          <p:cNvSpPr>
            <a:spLocks noGrp="1"/>
          </p:cNvSpPr>
          <p:nvPr>
            <p:ph type="sldNum" sz="quarter" idx="12"/>
          </p:nvPr>
        </p:nvSpPr>
        <p:spPr/>
        <p:txBody>
          <a:bodyPr/>
          <a:lstStyle/>
          <a:p>
            <a:fld id="{B67975F5-DE1D-4BC9-B096-95CE2BC3E8B5}" type="slidenum">
              <a:rPr kumimoji="1" lang="ja-JP" altLang="en-US" smtClean="0"/>
              <a:t>51</a:t>
            </a:fld>
            <a:endParaRPr kumimoji="1" lang="ja-JP" altLang="en-US" dirty="0"/>
          </a:p>
        </p:txBody>
      </p:sp>
      <p:graphicFrame>
        <p:nvGraphicFramePr>
          <p:cNvPr id="7" name="表 5">
            <a:extLst>
              <a:ext uri="{FF2B5EF4-FFF2-40B4-BE49-F238E27FC236}">
                <a16:creationId xmlns:a16="http://schemas.microsoft.com/office/drawing/2014/main" id="{6AE65EF8-71CA-A962-2F07-394611878F17}"/>
              </a:ext>
            </a:extLst>
          </p:cNvPr>
          <p:cNvGraphicFramePr>
            <a:graphicFrameLocks noGrp="1"/>
          </p:cNvGraphicFramePr>
          <p:nvPr>
            <p:extLst>
              <p:ext uri="{D42A27DB-BD31-4B8C-83A1-F6EECF244321}">
                <p14:modId xmlns:p14="http://schemas.microsoft.com/office/powerpoint/2010/main" val="1734421100"/>
              </p:ext>
            </p:extLst>
          </p:nvPr>
        </p:nvGraphicFramePr>
        <p:xfrm>
          <a:off x="180853" y="147652"/>
          <a:ext cx="8413993" cy="2984904"/>
        </p:xfrm>
        <a:graphic>
          <a:graphicData uri="http://schemas.openxmlformats.org/drawingml/2006/table">
            <a:tbl>
              <a:tblPr firstRow="1" bandRow="1">
                <a:tableStyleId>{5C22544A-7EE6-4342-B048-85BDC9FD1C3A}</a:tableStyleId>
              </a:tblPr>
              <a:tblGrid>
                <a:gridCol w="1401346">
                  <a:extLst>
                    <a:ext uri="{9D8B030D-6E8A-4147-A177-3AD203B41FA5}">
                      <a16:colId xmlns:a16="http://schemas.microsoft.com/office/drawing/2014/main" val="1270957310"/>
                    </a:ext>
                  </a:extLst>
                </a:gridCol>
                <a:gridCol w="7012647">
                  <a:extLst>
                    <a:ext uri="{9D8B030D-6E8A-4147-A177-3AD203B41FA5}">
                      <a16:colId xmlns:a16="http://schemas.microsoft.com/office/drawing/2014/main" val="2441289525"/>
                    </a:ext>
                  </a:extLst>
                </a:gridCol>
              </a:tblGrid>
              <a:tr h="66949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test triple (</a:t>
                      </a:r>
                      <a:r>
                        <a:rPr kumimoji="1" lang="ja-JP" altLang="en-US" sz="2800" dirty="0">
                          <a:latin typeface="ＭＳ Ｐゴシック" panose="020B0600070205080204" pitchFamily="50" charset="-128"/>
                          <a:ea typeface="ＭＳ Ｐゴシック" panose="020B0600070205080204" pitchFamily="50" charset="-128"/>
                        </a:rPr>
                        <a:t>見出し語は太字</a:t>
                      </a:r>
                      <a:r>
                        <a:rPr kumimoji="1" lang="en-US" altLang="ja-JP" sz="2800" dirty="0">
                          <a:latin typeface="ＭＳ Ｐゴシック" panose="020B0600070205080204" pitchFamily="50" charset="-128"/>
                          <a:ea typeface="ＭＳ Ｐゴシック" panose="020B0600070205080204" pitchFamily="50" charset="-128"/>
                        </a:rPr>
                        <a:t>)</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head</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sympathizer</a:t>
                      </a:r>
                      <a:r>
                        <a:rPr kumimoji="1" lang="en-US" altLang="ja-JP" sz="2400" dirty="0">
                          <a:latin typeface="ＭＳ Ｐゴシック" panose="020B0600070205080204" pitchFamily="50" charset="-128"/>
                          <a:ea typeface="ＭＳ Ｐゴシック" panose="020B0600070205080204" pitchFamily="50" charset="-128"/>
                        </a:rPr>
                        <a:t>, commiserates with someone who has had misfortune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relation</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9391024"/>
                  </a:ext>
                </a:extLst>
              </a:tr>
              <a:tr h="669492">
                <a:tc>
                  <a:txBody>
                    <a:bodyPr/>
                    <a:lstStyle/>
                    <a:p>
                      <a:pPr algn="ct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b="1" dirty="0">
                          <a:latin typeface="ＭＳ Ｐゴシック" panose="020B0600070205080204" pitchFamily="50" charset="-128"/>
                          <a:ea typeface="ＭＳ Ｐゴシック" panose="020B0600070205080204" pitchFamily="50" charset="-128"/>
                        </a:rPr>
                        <a:t>communicator</a:t>
                      </a:r>
                      <a:r>
                        <a:rPr kumimoji="1" lang="en-US" altLang="ja-JP" sz="2400" dirty="0">
                          <a:latin typeface="ＭＳ Ｐゴシック" panose="020B0600070205080204" pitchFamily="50" charset="-128"/>
                          <a:ea typeface="ＭＳ Ｐゴシック" panose="020B0600070205080204" pitchFamily="50" charset="-128"/>
                        </a:rPr>
                        <a:t>, a person who communicates with others </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728966"/>
                  </a:ext>
                </a:extLst>
              </a:tr>
            </a:tbl>
          </a:graphicData>
        </a:graphic>
      </p:graphicFrame>
      <p:graphicFrame>
        <p:nvGraphicFramePr>
          <p:cNvPr id="8" name="表 5">
            <a:extLst>
              <a:ext uri="{FF2B5EF4-FFF2-40B4-BE49-F238E27FC236}">
                <a16:creationId xmlns:a16="http://schemas.microsoft.com/office/drawing/2014/main" id="{5B460D83-E77E-54A9-DDE5-CDAF27C94BC9}"/>
              </a:ext>
            </a:extLst>
          </p:cNvPr>
          <p:cNvGraphicFramePr>
            <a:graphicFrameLocks noGrp="1"/>
          </p:cNvGraphicFramePr>
          <p:nvPr>
            <p:extLst>
              <p:ext uri="{D42A27DB-BD31-4B8C-83A1-F6EECF244321}">
                <p14:modId xmlns:p14="http://schemas.microsoft.com/office/powerpoint/2010/main" val="2029213997"/>
              </p:ext>
            </p:extLst>
          </p:nvPr>
        </p:nvGraphicFramePr>
        <p:xfrm>
          <a:off x="2030461" y="3583232"/>
          <a:ext cx="5083078" cy="2201616"/>
        </p:xfrm>
        <a:graphic>
          <a:graphicData uri="http://schemas.openxmlformats.org/drawingml/2006/table">
            <a:tbl>
              <a:tblPr firstRow="1" bandRow="1">
                <a:tableStyleId>{5C22544A-7EE6-4342-B048-85BDC9FD1C3A}</a:tableStyleId>
              </a:tblPr>
              <a:tblGrid>
                <a:gridCol w="2541539">
                  <a:extLst>
                    <a:ext uri="{9D8B030D-6E8A-4147-A177-3AD203B41FA5}">
                      <a16:colId xmlns:a16="http://schemas.microsoft.com/office/drawing/2014/main" val="3168124321"/>
                    </a:ext>
                  </a:extLst>
                </a:gridCol>
                <a:gridCol w="2541539">
                  <a:extLst>
                    <a:ext uri="{9D8B030D-6E8A-4147-A177-3AD203B41FA5}">
                      <a16:colId xmlns:a16="http://schemas.microsoft.com/office/drawing/2014/main" val="1514429751"/>
                    </a:ext>
                  </a:extLst>
                </a:gridCol>
              </a:tblGrid>
              <a:tr h="733872">
                <a:tc>
                  <a:txBody>
                    <a:bodyPr/>
                    <a:lstStyle/>
                    <a:p>
                      <a:pPr algn="ct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800" dirty="0">
                          <a:latin typeface="ＭＳ Ｐゴシック" panose="020B0600070205080204" pitchFamily="50" charset="-128"/>
                          <a:ea typeface="ＭＳ Ｐゴシック" panose="020B0600070205080204" pitchFamily="50" charset="-128"/>
                        </a:rPr>
                        <a:t>予測結果</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733872">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提案手法</a:t>
                      </a: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800" dirty="0">
                          <a:solidFill>
                            <a:schemeClr val="tx1"/>
                          </a:solidFill>
                          <a:latin typeface="ＭＳ Ｐゴシック" panose="020B0600070205080204" pitchFamily="50" charset="-128"/>
                          <a:ea typeface="ＭＳ Ｐゴシック" panose="020B0600070205080204" pitchFamily="50" charset="-128"/>
                        </a:rPr>
                        <a:t>communicate</a:t>
                      </a:r>
                      <a:endParaRPr kumimoji="1" lang="ja-JP" altLang="en-US" sz="28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8723720"/>
                  </a:ext>
                </a:extLst>
              </a:tr>
              <a:tr h="733872">
                <a:tc>
                  <a:txBody>
                    <a:bodyPr/>
                    <a:lstStyle/>
                    <a:p>
                      <a:pPr algn="ctr"/>
                      <a:r>
                        <a:rPr kumimoji="1" lang="ja-JP" altLang="en-US" sz="2800" dirty="0">
                          <a:latin typeface="ＭＳ Ｐゴシック" panose="020B0600070205080204" pitchFamily="50" charset="-128"/>
                          <a:ea typeface="ＭＳ Ｐゴシック" panose="020B0600070205080204" pitchFamily="50" charset="-128"/>
                        </a:rPr>
                        <a:t>正解 </a:t>
                      </a:r>
                      <a:r>
                        <a:rPr kumimoji="1" lang="en-US" altLang="ja-JP" sz="2800" dirty="0">
                          <a:latin typeface="ＭＳ Ｐゴシック" panose="020B0600070205080204" pitchFamily="50" charset="-128"/>
                          <a:ea typeface="ＭＳ Ｐゴシック" panose="020B0600070205080204" pitchFamily="50" charset="-128"/>
                        </a:rPr>
                        <a:t>tail</a:t>
                      </a:r>
                      <a:endParaRPr kumimoji="1" lang="ja-JP" altLang="en-US" sz="28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800" dirty="0">
                          <a:solidFill>
                            <a:schemeClr val="tx1"/>
                          </a:solidFill>
                          <a:latin typeface="ＭＳ Ｐゴシック" panose="020B0600070205080204" pitchFamily="50" charset="-128"/>
                          <a:ea typeface="ＭＳ Ｐゴシック" panose="020B0600070205080204" pitchFamily="50" charset="-128"/>
                        </a:rPr>
                        <a:t>communicator</a:t>
                      </a:r>
                      <a:endParaRPr kumimoji="1" lang="ja-JP" altLang="en-US" sz="2800" dirty="0">
                        <a:solidFill>
                          <a:schemeClr val="tx1"/>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919389"/>
                  </a:ext>
                </a:extLst>
              </a:tr>
            </a:tbl>
          </a:graphicData>
        </a:graphic>
      </p:graphicFrame>
    </p:spTree>
    <p:extLst>
      <p:ext uri="{BB962C8B-B14F-4D97-AF65-F5344CB8AC3E}">
        <p14:creationId xmlns:p14="http://schemas.microsoft.com/office/powerpoint/2010/main" val="25155847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5C01E-E517-2893-616D-7723F570AFF4}"/>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2200EEA3-44A4-B2E2-D4E6-A18D2195D2CF}"/>
              </a:ext>
            </a:extLst>
          </p:cNvPr>
          <p:cNvSpPr>
            <a:spLocks noGrp="1"/>
          </p:cNvSpPr>
          <p:nvPr>
            <p:ph type="sldNum" sz="quarter" idx="12"/>
          </p:nvPr>
        </p:nvSpPr>
        <p:spPr/>
        <p:txBody>
          <a:bodyPr/>
          <a:lstStyle/>
          <a:p>
            <a:fld id="{B67975F5-DE1D-4BC9-B096-95CE2BC3E8B5}" type="slidenum">
              <a:rPr kumimoji="1" lang="ja-JP" altLang="en-US" smtClean="0"/>
              <a:t>52</a:t>
            </a:fld>
            <a:endParaRPr kumimoji="1" lang="ja-JP" altLang="en-US" dirty="0"/>
          </a:p>
        </p:txBody>
      </p:sp>
      <p:graphicFrame>
        <p:nvGraphicFramePr>
          <p:cNvPr id="4" name="表 5">
            <a:extLst>
              <a:ext uri="{FF2B5EF4-FFF2-40B4-BE49-F238E27FC236}">
                <a16:creationId xmlns:a16="http://schemas.microsoft.com/office/drawing/2014/main" id="{AB008D09-7423-86B7-1109-1AB17E59DDEF}"/>
              </a:ext>
            </a:extLst>
          </p:cNvPr>
          <p:cNvGraphicFramePr>
            <a:graphicFrameLocks noGrp="1"/>
          </p:cNvGraphicFramePr>
          <p:nvPr>
            <p:extLst>
              <p:ext uri="{D42A27DB-BD31-4B8C-83A1-F6EECF244321}">
                <p14:modId xmlns:p14="http://schemas.microsoft.com/office/powerpoint/2010/main" val="2908714929"/>
              </p:ext>
            </p:extLst>
          </p:nvPr>
        </p:nvGraphicFramePr>
        <p:xfrm>
          <a:off x="2125711" y="1704486"/>
          <a:ext cx="4892578" cy="4334368"/>
        </p:xfrm>
        <a:graphic>
          <a:graphicData uri="http://schemas.openxmlformats.org/drawingml/2006/table">
            <a:tbl>
              <a:tblPr firstRow="1" bandRow="1">
                <a:tableStyleId>{5C22544A-7EE6-4342-B048-85BDC9FD1C3A}</a:tableStyleId>
              </a:tblPr>
              <a:tblGrid>
                <a:gridCol w="2446289">
                  <a:extLst>
                    <a:ext uri="{9D8B030D-6E8A-4147-A177-3AD203B41FA5}">
                      <a16:colId xmlns:a16="http://schemas.microsoft.com/office/drawing/2014/main" val="3168124321"/>
                    </a:ext>
                  </a:extLst>
                </a:gridCol>
                <a:gridCol w="2446289">
                  <a:extLst>
                    <a:ext uri="{9D8B030D-6E8A-4147-A177-3AD203B41FA5}">
                      <a16:colId xmlns:a16="http://schemas.microsoft.com/office/drawing/2014/main" val="1514429751"/>
                    </a:ext>
                  </a:extLst>
                </a:gridCol>
              </a:tblGrid>
              <a:tr h="541796">
                <a:tc>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Chat GPT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spot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location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0488345"/>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3</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site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44588277"/>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place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8027959"/>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area</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3983774"/>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6</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position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66363733"/>
                  </a:ext>
                </a:extLst>
              </a:tr>
              <a:tr h="541796">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7</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point</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8723720"/>
                  </a:ext>
                </a:extLst>
              </a:tr>
            </a:tbl>
          </a:graphicData>
        </a:graphic>
      </p:graphicFrame>
      <p:graphicFrame>
        <p:nvGraphicFramePr>
          <p:cNvPr id="5" name="表 5">
            <a:extLst>
              <a:ext uri="{FF2B5EF4-FFF2-40B4-BE49-F238E27FC236}">
                <a16:creationId xmlns:a16="http://schemas.microsoft.com/office/drawing/2014/main" id="{16E9E2E3-4279-D7EB-3689-31DD1247F475}"/>
              </a:ext>
            </a:extLst>
          </p:cNvPr>
          <p:cNvGraphicFramePr>
            <a:graphicFrameLocks noGrp="1"/>
          </p:cNvGraphicFramePr>
          <p:nvPr>
            <p:extLst>
              <p:ext uri="{D42A27DB-BD31-4B8C-83A1-F6EECF244321}">
                <p14:modId xmlns:p14="http://schemas.microsoft.com/office/powerpoint/2010/main" val="3455450411"/>
              </p:ext>
            </p:extLst>
          </p:nvPr>
        </p:nvGraphicFramePr>
        <p:xfrm>
          <a:off x="428209" y="463550"/>
          <a:ext cx="7715732" cy="914400"/>
        </p:xfrm>
        <a:graphic>
          <a:graphicData uri="http://schemas.openxmlformats.org/drawingml/2006/table">
            <a:tbl>
              <a:tblPr firstRow="1" bandRow="1">
                <a:tableStyleId>{5C22544A-7EE6-4342-B048-85BDC9FD1C3A}</a:tableStyleId>
              </a:tblPr>
              <a:tblGrid>
                <a:gridCol w="1933991">
                  <a:extLst>
                    <a:ext uri="{9D8B030D-6E8A-4147-A177-3AD203B41FA5}">
                      <a16:colId xmlns:a16="http://schemas.microsoft.com/office/drawing/2014/main" val="1270957310"/>
                    </a:ext>
                  </a:extLst>
                </a:gridCol>
                <a:gridCol w="1923875">
                  <a:extLst>
                    <a:ext uri="{9D8B030D-6E8A-4147-A177-3AD203B41FA5}">
                      <a16:colId xmlns:a16="http://schemas.microsoft.com/office/drawing/2014/main" val="3168124321"/>
                    </a:ext>
                  </a:extLst>
                </a:gridCol>
                <a:gridCol w="1928933">
                  <a:extLst>
                    <a:ext uri="{9D8B030D-6E8A-4147-A177-3AD203B41FA5}">
                      <a16:colId xmlns:a16="http://schemas.microsoft.com/office/drawing/2014/main" val="1514429751"/>
                    </a:ext>
                  </a:extLst>
                </a:gridCol>
                <a:gridCol w="1928933">
                  <a:extLst>
                    <a:ext uri="{9D8B030D-6E8A-4147-A177-3AD203B41FA5}">
                      <a16:colId xmlns:a16="http://schemas.microsoft.com/office/drawing/2014/main" val="2441289525"/>
                    </a:ext>
                  </a:extLst>
                </a:gridCol>
              </a:tblGrid>
              <a:tr h="406811">
                <a:tc>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406811">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test</a:t>
                      </a:r>
                      <a:r>
                        <a:rPr kumimoji="1" lang="ja-JP" altLang="en-US" sz="2400" dirty="0">
                          <a:latin typeface="ＭＳ Ｐゴシック" panose="020B0600070205080204" pitchFamily="50" charset="-128"/>
                          <a:ea typeface="ＭＳ Ｐゴシック" panose="020B0600070205080204" pitchFamily="50" charset="-128"/>
                        </a:rPr>
                        <a:t> </a:t>
                      </a:r>
                      <a:r>
                        <a:rPr kumimoji="1" lang="en-US" altLang="ja-JP" sz="2400" dirty="0">
                          <a:latin typeface="ＭＳ Ｐゴシック" panose="020B0600070205080204" pitchFamily="50" charset="-128"/>
                          <a:ea typeface="ＭＳ Ｐゴシック" panose="020B0600070205080204" pitchFamily="50" charset="-128"/>
                        </a:rPr>
                        <a:t>triple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position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763894"/>
                  </a:ext>
                </a:extLst>
              </a:tr>
            </a:tbl>
          </a:graphicData>
        </a:graphic>
      </p:graphicFrame>
      <p:sp>
        <p:nvSpPr>
          <p:cNvPr id="10" name="テキスト ボックス 9">
            <a:extLst>
              <a:ext uri="{FF2B5EF4-FFF2-40B4-BE49-F238E27FC236}">
                <a16:creationId xmlns:a16="http://schemas.microsoft.com/office/drawing/2014/main" id="{27FD567D-8C8A-26A7-2D7C-86EBCE5E4947}"/>
              </a:ext>
            </a:extLst>
          </p:cNvPr>
          <p:cNvSpPr txBox="1"/>
          <p:nvPr/>
        </p:nvSpPr>
        <p:spPr>
          <a:xfrm>
            <a:off x="555209" y="1571136"/>
            <a:ext cx="1483141" cy="1127232"/>
          </a:xfrm>
          <a:prstGeom prst="rect">
            <a:avLst/>
          </a:prstGeom>
          <a:noFill/>
        </p:spPr>
        <p:txBody>
          <a:bodyPr wrap="square">
            <a:spAutoFit/>
          </a:bodyPr>
          <a:lstStyle/>
          <a:p>
            <a:pPr>
              <a:lnSpc>
                <a:spcPct val="150000"/>
              </a:lnSpc>
            </a:pP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正解 </a:t>
            </a: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p>
          <a:p>
            <a:pPr>
              <a:lnSpc>
                <a:spcPct val="150000"/>
              </a:lnSpc>
            </a:pP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 “</a:t>
            </a:r>
            <a:r>
              <a:rPr kumimoji="1" lang="en-US" altLang="ja-JP" sz="2400" b="0" i="0" u="none"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cs typeface="+mn-cs"/>
              </a:rPr>
              <a:t>point</a:t>
            </a:r>
            <a:r>
              <a:rPr kumimoji="1" lang="en-US" altLang="ja-JP"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lang="ja-JP" altLang="en-US" sz="1200" dirty="0"/>
          </a:p>
        </p:txBody>
      </p:sp>
    </p:spTree>
    <p:extLst>
      <p:ext uri="{BB962C8B-B14F-4D97-AF65-F5344CB8AC3E}">
        <p14:creationId xmlns:p14="http://schemas.microsoft.com/office/powerpoint/2010/main" val="330364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EAF5C-FA4C-D055-890E-DD6D74732809}"/>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1AFDD1B-5DF2-B32E-F6C3-A5734815A634}"/>
              </a:ext>
            </a:extLst>
          </p:cNvPr>
          <p:cNvSpPr>
            <a:spLocks noGrp="1"/>
          </p:cNvSpPr>
          <p:nvPr>
            <p:ph type="sldNum" sz="quarter" idx="12"/>
          </p:nvPr>
        </p:nvSpPr>
        <p:spPr/>
        <p:txBody>
          <a:bodyPr/>
          <a:lstStyle/>
          <a:p>
            <a:fld id="{B67975F5-DE1D-4BC9-B096-95CE2BC3E8B5}" type="slidenum">
              <a:rPr kumimoji="1" lang="ja-JP" altLang="en-US" smtClean="0"/>
              <a:t>53</a:t>
            </a:fld>
            <a:endParaRPr kumimoji="1" lang="ja-JP" altLang="en-US" dirty="0"/>
          </a:p>
        </p:txBody>
      </p:sp>
      <p:sp>
        <p:nvSpPr>
          <p:cNvPr id="2" name="正方形/長方形 1">
            <a:extLst>
              <a:ext uri="{FF2B5EF4-FFF2-40B4-BE49-F238E27FC236}">
                <a16:creationId xmlns:a16="http://schemas.microsoft.com/office/drawing/2014/main" id="{42A94EE8-CC6D-7396-D49A-11527D493204}"/>
              </a:ext>
            </a:extLst>
          </p:cNvPr>
          <p:cNvSpPr/>
          <p:nvPr/>
        </p:nvSpPr>
        <p:spPr>
          <a:xfrm>
            <a:off x="234950" y="654050"/>
            <a:ext cx="8674100" cy="542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以下に </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3 </a:t>
            </a:r>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つ組 </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(head/ relation/ tail) </a:t>
            </a:r>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を示します</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a:t>
            </a:r>
          </a:p>
          <a:p>
            <a:endParaRPr lang="en-US" altLang="ja-JP" sz="2800" dirty="0">
              <a:solidFill>
                <a:srgbClr val="0D0D0D"/>
              </a:solidFill>
              <a:latin typeface="ＭＳ ゴシック" panose="020B0609070205080204" pitchFamily="49" charset="-128"/>
              <a:ea typeface="ＭＳ ゴシック" panose="020B0609070205080204" pitchFamily="49" charset="-128"/>
            </a:endParaRPr>
          </a:p>
          <a:p>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(position, the particular portion of space occupied by something; "he put the lamp back in its place"/ hypernym/ "?", the precise location of something; a spatially limited location; "she walked to a point where she could survey the whole street")</a:t>
            </a:r>
          </a:p>
          <a:p>
            <a:endParaRPr lang="en-US" altLang="ja-JP" sz="2800" dirty="0">
              <a:solidFill>
                <a:srgbClr val="0D0D0D"/>
              </a:solidFill>
              <a:latin typeface="ＭＳ ゴシック" panose="020B0609070205080204" pitchFamily="49" charset="-128"/>
              <a:ea typeface="ＭＳ ゴシック" panose="020B0609070205080204" pitchFamily="49" charset="-128"/>
            </a:endParaRPr>
          </a:p>
          <a:p>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head, relation </a:t>
            </a:r>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の情報を用いて </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 </a:t>
            </a:r>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に入る </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tail </a:t>
            </a:r>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の単語を入る可能性が高い順に </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10 </a:t>
            </a:r>
            <a:r>
              <a:rPr lang="ja-JP" altLang="en-US" sz="2800" b="0" i="0" dirty="0">
                <a:solidFill>
                  <a:srgbClr val="0D0D0D"/>
                </a:solidFill>
                <a:effectLst/>
                <a:latin typeface="ＭＳ ゴシック" panose="020B0609070205080204" pitchFamily="49" charset="-128"/>
                <a:ea typeface="ＭＳ ゴシック" panose="020B0609070205080204" pitchFamily="49" charset="-128"/>
              </a:rPr>
              <a:t>個予測してください</a:t>
            </a:r>
            <a:r>
              <a:rPr lang="en-US" altLang="ja-JP" sz="2800" b="0" i="0" dirty="0">
                <a:solidFill>
                  <a:srgbClr val="0D0D0D"/>
                </a:solidFill>
                <a:effectLst/>
                <a:latin typeface="ＭＳ ゴシック" panose="020B0609070205080204" pitchFamily="49" charset="-128"/>
                <a:ea typeface="ＭＳ ゴシック" panose="020B0609070205080204" pitchFamily="49" charset="-128"/>
              </a:rPr>
              <a:t>. </a:t>
            </a:r>
            <a:endParaRPr kumimoji="1" lang="ja-JP" altLang="en-US" sz="28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340750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EC15B-0636-566E-A08D-B5B250333B53}"/>
            </a:ext>
          </a:extLst>
        </p:cNvPr>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1BFB2DB-5FED-8172-6981-C871AAE042BE}"/>
              </a:ext>
            </a:extLst>
          </p:cNvPr>
          <p:cNvSpPr>
            <a:spLocks noGrp="1"/>
          </p:cNvSpPr>
          <p:nvPr>
            <p:ph type="sldNum" sz="quarter" idx="12"/>
          </p:nvPr>
        </p:nvSpPr>
        <p:spPr/>
        <p:txBody>
          <a:bodyPr/>
          <a:lstStyle/>
          <a:p>
            <a:fld id="{B67975F5-DE1D-4BC9-B096-95CE2BC3E8B5}" type="slidenum">
              <a:rPr kumimoji="1" lang="ja-JP" altLang="en-US" smtClean="0"/>
              <a:t>54</a:t>
            </a:fld>
            <a:endParaRPr kumimoji="1" lang="ja-JP" altLang="en-US" dirty="0"/>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F950CBB0-2D6D-EADB-698E-82A6CF9F8E75}"/>
                  </a:ext>
                </a:extLst>
              </p:cNvPr>
              <p:cNvGraphicFramePr>
                <a:graphicFrameLocks noGrp="1"/>
              </p:cNvGraphicFramePr>
              <p:nvPr>
                <p:extLst>
                  <p:ext uri="{D42A27DB-BD31-4B8C-83A1-F6EECF244321}">
                    <p14:modId xmlns:p14="http://schemas.microsoft.com/office/powerpoint/2010/main" val="1454992988"/>
                  </p:ext>
                </p:extLst>
              </p:nvPr>
            </p:nvGraphicFramePr>
            <p:xfrm>
              <a:off x="527050" y="667644"/>
              <a:ext cx="8089900" cy="4887711"/>
            </p:xfrm>
            <a:graphic>
              <a:graphicData uri="http://schemas.openxmlformats.org/drawingml/2006/table">
                <a:tbl>
                  <a:tblPr firstRow="1" bandRow="1">
                    <a:tableStyleId>{5C22544A-7EE6-4342-B048-85BDC9FD1C3A}</a:tableStyleId>
                  </a:tblPr>
                  <a:tblGrid>
                    <a:gridCol w="1664758">
                      <a:extLst>
                        <a:ext uri="{9D8B030D-6E8A-4147-A177-3AD203B41FA5}">
                          <a16:colId xmlns:a16="http://schemas.microsoft.com/office/drawing/2014/main" val="1703722405"/>
                        </a:ext>
                      </a:extLst>
                    </a:gridCol>
                    <a:gridCol w="2538942">
                      <a:extLst>
                        <a:ext uri="{9D8B030D-6E8A-4147-A177-3AD203B41FA5}">
                          <a16:colId xmlns:a16="http://schemas.microsoft.com/office/drawing/2014/main" val="1132861584"/>
                        </a:ext>
                      </a:extLst>
                    </a:gridCol>
                    <a:gridCol w="3886200">
                      <a:extLst>
                        <a:ext uri="{9D8B030D-6E8A-4147-A177-3AD203B41FA5}">
                          <a16:colId xmlns:a16="http://schemas.microsoft.com/office/drawing/2014/main" val="939534600"/>
                        </a:ext>
                      </a:extLst>
                    </a:gridCol>
                  </a:tblGrid>
                  <a:tr h="543079">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類似度順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単語</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類似度</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office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0.6636138</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upright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0.6196156</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2740241"/>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rank</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0.60899395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post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0.59654295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7411369"/>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m:oMathPara>
                          </a14:m>
                          <a:endParaRPr kumimoji="1" lang="en-US" altLang="ja-JP"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1180709"/>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1028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native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0.43711448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84809910"/>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1029</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scholar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0.43711448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5143905"/>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1030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point</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0.43704468</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Choice>
        <mc:Fallback xmlns="">
          <p:graphicFrame>
            <p:nvGraphicFramePr>
              <p:cNvPr id="4" name="表 3">
                <a:extLst>
                  <a:ext uri="{FF2B5EF4-FFF2-40B4-BE49-F238E27FC236}">
                    <a16:creationId xmlns:a16="http://schemas.microsoft.com/office/drawing/2014/main" id="{F950CBB0-2D6D-EADB-698E-82A6CF9F8E75}"/>
                  </a:ext>
                </a:extLst>
              </p:cNvPr>
              <p:cNvGraphicFramePr>
                <a:graphicFrameLocks noGrp="1"/>
              </p:cNvGraphicFramePr>
              <p:nvPr>
                <p:extLst>
                  <p:ext uri="{D42A27DB-BD31-4B8C-83A1-F6EECF244321}">
                    <p14:modId xmlns:p14="http://schemas.microsoft.com/office/powerpoint/2010/main" val="1454992988"/>
                  </p:ext>
                </p:extLst>
              </p:nvPr>
            </p:nvGraphicFramePr>
            <p:xfrm>
              <a:off x="527050" y="667644"/>
              <a:ext cx="8089900" cy="4887711"/>
            </p:xfrm>
            <a:graphic>
              <a:graphicData uri="http://schemas.openxmlformats.org/drawingml/2006/table">
                <a:tbl>
                  <a:tblPr firstRow="1" bandRow="1">
                    <a:tableStyleId>{5C22544A-7EE6-4342-B048-85BDC9FD1C3A}</a:tableStyleId>
                  </a:tblPr>
                  <a:tblGrid>
                    <a:gridCol w="1664758">
                      <a:extLst>
                        <a:ext uri="{9D8B030D-6E8A-4147-A177-3AD203B41FA5}">
                          <a16:colId xmlns:a16="http://schemas.microsoft.com/office/drawing/2014/main" val="1703722405"/>
                        </a:ext>
                      </a:extLst>
                    </a:gridCol>
                    <a:gridCol w="2538942">
                      <a:extLst>
                        <a:ext uri="{9D8B030D-6E8A-4147-A177-3AD203B41FA5}">
                          <a16:colId xmlns:a16="http://schemas.microsoft.com/office/drawing/2014/main" val="1132861584"/>
                        </a:ext>
                      </a:extLst>
                    </a:gridCol>
                    <a:gridCol w="3886200">
                      <a:extLst>
                        <a:ext uri="{9D8B030D-6E8A-4147-A177-3AD203B41FA5}">
                          <a16:colId xmlns:a16="http://schemas.microsoft.com/office/drawing/2014/main" val="939534600"/>
                        </a:ext>
                      </a:extLst>
                    </a:gridCol>
                  </a:tblGrid>
                  <a:tr h="543079">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類似度順</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単語</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ja-JP" altLang="en-US" sz="2400" dirty="0">
                              <a:latin typeface="ＭＳ Ｐゴシック" panose="020B0600070205080204" pitchFamily="50" charset="-128"/>
                              <a:ea typeface="ＭＳ Ｐゴシック" panose="020B0600070205080204" pitchFamily="50" charset="-128"/>
                            </a:rPr>
                            <a:t>類似度</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93072111"/>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office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0.6636138</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08083671"/>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upright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0.6196156</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2740241"/>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rank</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0.60899395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5323495"/>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4</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post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0.59654295</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7411369"/>
                      </a:ext>
                    </a:extLst>
                  </a:tr>
                  <a:tr h="543079">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1099" t="-504494" r="-388645" b="-317978"/>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66187" t="-504494" r="-154436" b="-317978"/>
                          </a:stretch>
                        </a:blipFill>
                      </a:tcPr>
                    </a:tc>
                    <a:tc>
                      <a:txBody>
                        <a:bodyPr/>
                        <a:lstStyle/>
                        <a:p>
                          <a:endParaRPr lang="ja-JP"/>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blipFill>
                          <a:blip r:embed="rId3"/>
                          <a:stretch>
                            <a:fillRect l="-108621" t="-504494" r="-940" b="-317978"/>
                          </a:stretch>
                        </a:blipFill>
                      </a:tcPr>
                    </a:tc>
                    <a:extLst>
                      <a:ext uri="{0D108BD9-81ED-4DB2-BD59-A6C34878D82A}">
                        <a16:rowId xmlns:a16="http://schemas.microsoft.com/office/drawing/2014/main" val="3731180709"/>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1028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native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0.43711448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84809910"/>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1029</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scholar</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0.43711448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5143905"/>
                      </a:ext>
                    </a:extLst>
                  </a:tr>
                  <a:tr h="5430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1030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point</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0.43704468</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408862"/>
                      </a:ext>
                    </a:extLst>
                  </a:tr>
                </a:tbl>
              </a:graphicData>
            </a:graphic>
          </p:graphicFrame>
        </mc:Fallback>
      </mc:AlternateContent>
      <p:sp>
        <p:nvSpPr>
          <p:cNvPr id="5" name="タイトル 1">
            <a:extLst>
              <a:ext uri="{FF2B5EF4-FFF2-40B4-BE49-F238E27FC236}">
                <a16:creationId xmlns:a16="http://schemas.microsoft.com/office/drawing/2014/main" id="{DE16FF22-88E1-C93E-92DF-71BC4DA6C553}"/>
              </a:ext>
            </a:extLst>
          </p:cNvPr>
          <p:cNvSpPr txBox="1">
            <a:spLocks/>
          </p:cNvSpPr>
          <p:nvPr/>
        </p:nvSpPr>
        <p:spPr>
          <a:xfrm>
            <a:off x="144279" y="68956"/>
            <a:ext cx="672642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800" dirty="0">
                <a:latin typeface="ＭＳ Ｐゴシック" panose="020B0600070205080204" pitchFamily="50" charset="-128"/>
                <a:ea typeface="ＭＳ Ｐゴシック" panose="020B0600070205080204" pitchFamily="50" charset="-128"/>
              </a:rPr>
              <a:t>BERT </a:t>
            </a:r>
            <a:r>
              <a:rPr lang="ja-JP" altLang="en-US" sz="2800" dirty="0">
                <a:latin typeface="ＭＳ Ｐゴシック" panose="020B0600070205080204" pitchFamily="50" charset="-128"/>
                <a:ea typeface="ＭＳ Ｐゴシック" panose="020B0600070205080204" pitchFamily="50" charset="-128"/>
              </a:rPr>
              <a:t>における </a:t>
            </a:r>
            <a:r>
              <a:rPr lang="en-US" altLang="ja-JP" sz="2800" dirty="0">
                <a:latin typeface="ＭＳ Ｐゴシック" panose="020B0600070205080204" pitchFamily="50" charset="-128"/>
                <a:ea typeface="ＭＳ Ｐゴシック" panose="020B0600070205080204" pitchFamily="50" charset="-128"/>
              </a:rPr>
              <a:t>“position” </a:t>
            </a:r>
            <a:r>
              <a:rPr lang="ja-JP" altLang="en-US" sz="2800" dirty="0">
                <a:latin typeface="ＭＳ Ｐゴシック" panose="020B0600070205080204" pitchFamily="50" charset="-128"/>
                <a:ea typeface="ＭＳ Ｐゴシック" panose="020B0600070205080204" pitchFamily="50" charset="-128"/>
              </a:rPr>
              <a:t>と類似度</a:t>
            </a:r>
          </a:p>
        </p:txBody>
      </p:sp>
      <p:sp>
        <p:nvSpPr>
          <p:cNvPr id="7" name="タイトル 1">
            <a:extLst>
              <a:ext uri="{FF2B5EF4-FFF2-40B4-BE49-F238E27FC236}">
                <a16:creationId xmlns:a16="http://schemas.microsoft.com/office/drawing/2014/main" id="{A6C72112-55C5-989D-C088-D68F9568C2A8}"/>
              </a:ext>
            </a:extLst>
          </p:cNvPr>
          <p:cNvSpPr txBox="1">
            <a:spLocks/>
          </p:cNvSpPr>
          <p:nvPr/>
        </p:nvSpPr>
        <p:spPr>
          <a:xfrm>
            <a:off x="527050" y="5555356"/>
            <a:ext cx="408482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2800" dirty="0">
                <a:latin typeface="ＭＳ Ｐゴシック" panose="020B0600070205080204" pitchFamily="50" charset="-128"/>
                <a:ea typeface="ＭＳ Ｐゴシック" panose="020B0600070205080204" pitchFamily="50" charset="-128"/>
              </a:rPr>
              <a:t>BERT </a:t>
            </a:r>
            <a:r>
              <a:rPr lang="ja-JP" altLang="en-US" sz="2800" dirty="0">
                <a:latin typeface="ＭＳ Ｐゴシック" panose="020B0600070205080204" pitchFamily="50" charset="-128"/>
                <a:ea typeface="ＭＳ Ｐゴシック" panose="020B0600070205080204" pitchFamily="50" charset="-128"/>
              </a:rPr>
              <a:t>の単語数 </a:t>
            </a:r>
            <a:r>
              <a:rPr lang="en-US" altLang="ja-JP" sz="2800" dirty="0">
                <a:latin typeface="ＭＳ Ｐゴシック" panose="020B0600070205080204" pitchFamily="50" charset="-128"/>
                <a:ea typeface="ＭＳ Ｐゴシック" panose="020B0600070205080204" pitchFamily="50" charset="-128"/>
              </a:rPr>
              <a:t>: 30522</a:t>
            </a:r>
            <a:endParaRPr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6440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A48B8-DE49-BFF6-1ECB-9F1E7E7C3106}"/>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68B7240-D16B-92B8-C596-E7718B35DA9F}"/>
              </a:ext>
            </a:extLst>
          </p:cNvPr>
          <p:cNvSpPr>
            <a:spLocks noGrp="1"/>
          </p:cNvSpPr>
          <p:nvPr>
            <p:ph type="sldNum" sz="quarter" idx="12"/>
          </p:nvPr>
        </p:nvSpPr>
        <p:spPr/>
        <p:txBody>
          <a:bodyPr/>
          <a:lstStyle/>
          <a:p>
            <a:fld id="{B67975F5-DE1D-4BC9-B096-95CE2BC3E8B5}" type="slidenum">
              <a:rPr kumimoji="1" lang="ja-JP" altLang="en-US" smtClean="0"/>
              <a:t>55</a:t>
            </a:fld>
            <a:endParaRPr kumimoji="1" lang="ja-JP" altLang="en-US" dirty="0"/>
          </a:p>
        </p:txBody>
      </p:sp>
    </p:spTree>
    <p:extLst>
      <p:ext uri="{BB962C8B-B14F-4D97-AF65-F5344CB8AC3E}">
        <p14:creationId xmlns:p14="http://schemas.microsoft.com/office/powerpoint/2010/main" val="20204751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94ACB-1C8E-CBF8-1875-8F1EAB9417B7}"/>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4378ECE0-2452-C7D1-239D-AA4E1EBE159D}"/>
              </a:ext>
            </a:extLst>
          </p:cNvPr>
          <p:cNvSpPr txBox="1">
            <a:spLocks/>
          </p:cNvSpPr>
          <p:nvPr/>
        </p:nvSpPr>
        <p:spPr>
          <a:xfrm>
            <a:off x="80928" y="68956"/>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5" name="スライド番号プレースホルダー 4">
            <a:extLst>
              <a:ext uri="{FF2B5EF4-FFF2-40B4-BE49-F238E27FC236}">
                <a16:creationId xmlns:a16="http://schemas.microsoft.com/office/drawing/2014/main" id="{994DEE7B-502C-DE5A-1132-3808C37DB85D}"/>
              </a:ext>
            </a:extLst>
          </p:cNvPr>
          <p:cNvSpPr>
            <a:spLocks noGrp="1"/>
          </p:cNvSpPr>
          <p:nvPr>
            <p:ph type="sldNum" sz="quarter" idx="12"/>
          </p:nvPr>
        </p:nvSpPr>
        <p:spPr/>
        <p:txBody>
          <a:bodyPr/>
          <a:lstStyle/>
          <a:p>
            <a:fld id="{B67975F5-DE1D-4BC9-B096-95CE2BC3E8B5}" type="slidenum">
              <a:rPr kumimoji="1" lang="ja-JP" altLang="en-US" smtClean="0"/>
              <a:t>56</a:t>
            </a:fld>
            <a:endParaRPr kumimoji="1" lang="ja-JP" altLang="en-US" dirty="0"/>
          </a:p>
        </p:txBody>
      </p:sp>
      <p:sp>
        <p:nvSpPr>
          <p:cNvPr id="2" name="テキスト ボックス 1">
            <a:extLst>
              <a:ext uri="{FF2B5EF4-FFF2-40B4-BE49-F238E27FC236}">
                <a16:creationId xmlns:a16="http://schemas.microsoft.com/office/drawing/2014/main" id="{6E352CAA-4379-7DCF-7277-A96CE3A0AE90}"/>
              </a:ext>
            </a:extLst>
          </p:cNvPr>
          <p:cNvSpPr txBox="1"/>
          <p:nvPr/>
        </p:nvSpPr>
        <p:spPr>
          <a:xfrm>
            <a:off x="80928" y="867925"/>
            <a:ext cx="473428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Knowledge Graph</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2987826F-3B03-829F-768B-177C09D3B699}"/>
              </a:ext>
            </a:extLst>
          </p:cNvPr>
          <p:cNvSpPr txBox="1"/>
          <p:nvPr/>
        </p:nvSpPr>
        <p:spPr>
          <a:xfrm>
            <a:off x="452325" y="1615852"/>
            <a:ext cx="8239348" cy="584775"/>
          </a:xfrm>
          <a:prstGeom prst="rect">
            <a:avLst/>
          </a:prstGeom>
          <a:noFill/>
        </p:spPr>
        <p:txBody>
          <a:bodyPr wrap="square" rtlCol="0">
            <a:spAutoFit/>
          </a:bodyPr>
          <a:lstStyle/>
          <a:p>
            <a:r>
              <a:rPr kumimoji="1" lang="ja-JP" altLang="en-US" sz="3200" dirty="0">
                <a:solidFill>
                  <a:prstClr val="black"/>
                </a:solidFill>
                <a:latin typeface="ＭＳ Ｐゴシック" panose="020B0600070205080204" pitchFamily="50" charset="-128"/>
                <a:ea typeface="ＭＳ Ｐゴシック" panose="020B0600070205080204" pitchFamily="50" charset="-128"/>
              </a:rPr>
              <a:t>知識をグラフ構造として表した知識ネットワーク</a:t>
            </a:r>
          </a:p>
        </p:txBody>
      </p:sp>
      <p:sp>
        <p:nvSpPr>
          <p:cNvPr id="6" name="テキスト ボックス 5">
            <a:extLst>
              <a:ext uri="{FF2B5EF4-FFF2-40B4-BE49-F238E27FC236}">
                <a16:creationId xmlns:a16="http://schemas.microsoft.com/office/drawing/2014/main" id="{B8976385-3A5A-EA0A-0D51-3A01B7E694F4}"/>
              </a:ext>
            </a:extLst>
          </p:cNvPr>
          <p:cNvSpPr txBox="1"/>
          <p:nvPr/>
        </p:nvSpPr>
        <p:spPr>
          <a:xfrm>
            <a:off x="1239986" y="6184594"/>
            <a:ext cx="6664024" cy="584775"/>
          </a:xfrm>
          <a:prstGeom prst="rect">
            <a:avLst/>
          </a:prstGeom>
          <a:solidFill>
            <a:schemeClr val="bg1"/>
          </a:solidFill>
        </p:spPr>
        <p:txBody>
          <a:bodyPr wrap="square">
            <a:spAutoFit/>
          </a:bodyPr>
          <a:lstStyle/>
          <a:p>
            <a:r>
              <a:rPr lang="ja-JP" altLang="en-US" sz="1600" dirty="0">
                <a:latin typeface="ＭＳ Ｐゴシック" panose="020B0600070205080204" pitchFamily="50" charset="-128"/>
                <a:ea typeface="ＭＳ Ｐゴシック" panose="020B0600070205080204" pitchFamily="50" charset="-128"/>
              </a:rPr>
              <a:t>川村隆浩ら</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第 </a:t>
            </a:r>
            <a:r>
              <a:rPr lang="en-US" altLang="ja-JP" sz="1600" dirty="0">
                <a:latin typeface="ＭＳ Ｐゴシック" panose="020B0600070205080204" pitchFamily="50" charset="-128"/>
                <a:ea typeface="ＭＳ Ｐゴシック" panose="020B0600070205080204" pitchFamily="50" charset="-128"/>
              </a:rPr>
              <a:t>1 </a:t>
            </a:r>
            <a:r>
              <a:rPr lang="ja-JP" altLang="en-US" sz="1600" dirty="0">
                <a:latin typeface="ＭＳ Ｐゴシック" panose="020B0600070205080204" pitchFamily="50" charset="-128"/>
                <a:ea typeface="ＭＳ Ｐゴシック" panose="020B0600070205080204" pitchFamily="50" charset="-128"/>
              </a:rPr>
              <a:t>回ナレッジグラフ推論チャレンジ </a:t>
            </a:r>
            <a:r>
              <a:rPr lang="en-US" altLang="ja-JP" sz="1600" dirty="0">
                <a:latin typeface="ＭＳ Ｐゴシック" panose="020B0600070205080204" pitchFamily="50" charset="-128"/>
                <a:ea typeface="ＭＳ Ｐゴシック" panose="020B0600070205080204" pitchFamily="50" charset="-128"/>
              </a:rPr>
              <a:t>2018 </a:t>
            </a:r>
            <a:r>
              <a:rPr lang="ja-JP" altLang="en-US" sz="1600" dirty="0">
                <a:latin typeface="ＭＳ Ｐゴシック" panose="020B0600070205080204" pitchFamily="50" charset="-128"/>
                <a:ea typeface="ＭＳ Ｐゴシック" panose="020B0600070205080204" pitchFamily="50" charset="-128"/>
              </a:rPr>
              <a:t>開催報告 </a:t>
            </a:r>
            <a:endParaRPr lang="en-US" altLang="ja-JP" sz="1600" dirty="0">
              <a:latin typeface="ＭＳ Ｐゴシック" panose="020B0600070205080204" pitchFamily="50" charset="-128"/>
              <a:ea typeface="ＭＳ Ｐゴシック" panose="020B0600070205080204" pitchFamily="50" charset="-128"/>
            </a:endParaRPr>
          </a:p>
          <a:p>
            <a:r>
              <a:rPr lang="en-US" altLang="ja-JP" sz="1600" dirty="0">
                <a:latin typeface="ＭＳ Ｐゴシック" panose="020B0600070205080204" pitchFamily="50" charset="-128"/>
                <a:ea typeface="ＭＳ Ｐゴシック" panose="020B0600070205080204" pitchFamily="50" charset="-128"/>
              </a:rPr>
              <a:t>―</a:t>
            </a:r>
            <a:r>
              <a:rPr lang="ja-JP" altLang="en-US" sz="1600" dirty="0">
                <a:latin typeface="ＭＳ Ｐゴシック" panose="020B0600070205080204" pitchFamily="50" charset="-128"/>
                <a:ea typeface="ＭＳ Ｐゴシック" panose="020B0600070205080204" pitchFamily="50" charset="-128"/>
              </a:rPr>
              <a:t>説明性のある人工知能システムを目指して</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人工知能 </a:t>
            </a:r>
            <a:r>
              <a:rPr lang="en-US" altLang="ja-JP" sz="1600" dirty="0">
                <a:latin typeface="ＭＳ Ｐゴシック" panose="020B0600070205080204" pitchFamily="50" charset="-128"/>
                <a:ea typeface="ＭＳ Ｐゴシック" panose="020B0600070205080204" pitchFamily="50" charset="-128"/>
              </a:rPr>
              <a:t>34 </a:t>
            </a:r>
            <a:r>
              <a:rPr lang="ja-JP" altLang="en-US" sz="1600" dirty="0">
                <a:latin typeface="ＭＳ Ｐゴシック" panose="020B0600070205080204" pitchFamily="50" charset="-128"/>
                <a:ea typeface="ＭＳ Ｐゴシック" panose="020B0600070205080204" pitchFamily="50" charset="-128"/>
              </a:rPr>
              <a:t>巻 </a:t>
            </a:r>
            <a:r>
              <a:rPr lang="en-US" altLang="ja-JP" sz="1600" dirty="0">
                <a:latin typeface="ＭＳ Ｐゴシック" panose="020B0600070205080204" pitchFamily="50" charset="-128"/>
                <a:ea typeface="ＭＳ Ｐゴシック" panose="020B0600070205080204" pitchFamily="50" charset="-128"/>
              </a:rPr>
              <a:t>3 </a:t>
            </a:r>
            <a:r>
              <a:rPr lang="ja-JP" altLang="en-US" sz="1600" dirty="0">
                <a:latin typeface="ＭＳ Ｐゴシック" panose="020B0600070205080204" pitchFamily="50" charset="-128"/>
                <a:ea typeface="ＭＳ Ｐゴシック" panose="020B0600070205080204" pitchFamily="50" charset="-128"/>
              </a:rPr>
              <a:t>号</a:t>
            </a:r>
            <a:r>
              <a:rPr lang="en-US" altLang="ja-JP" sz="1600" dirty="0">
                <a:latin typeface="ＭＳ Ｐゴシック" panose="020B0600070205080204" pitchFamily="50" charset="-128"/>
                <a:ea typeface="ＭＳ Ｐゴシック" panose="020B0600070205080204" pitchFamily="50" charset="-128"/>
              </a:rPr>
              <a:t>, 2019.</a:t>
            </a:r>
          </a:p>
        </p:txBody>
      </p:sp>
      <p:grpSp>
        <p:nvGrpSpPr>
          <p:cNvPr id="7" name="グループ化 6">
            <a:extLst>
              <a:ext uri="{FF2B5EF4-FFF2-40B4-BE49-F238E27FC236}">
                <a16:creationId xmlns:a16="http://schemas.microsoft.com/office/drawing/2014/main" id="{9C377464-B05D-9DF8-F375-BF65FF5D847C}"/>
              </a:ext>
            </a:extLst>
          </p:cNvPr>
          <p:cNvGrpSpPr/>
          <p:nvPr/>
        </p:nvGrpSpPr>
        <p:grpSpPr>
          <a:xfrm>
            <a:off x="269751" y="2475887"/>
            <a:ext cx="8604493" cy="3433447"/>
            <a:chOff x="263451" y="1492879"/>
            <a:chExt cx="8604493" cy="3433447"/>
          </a:xfrm>
        </p:grpSpPr>
        <p:sp>
          <p:nvSpPr>
            <p:cNvPr id="8" name="楕円 7">
              <a:extLst>
                <a:ext uri="{FF2B5EF4-FFF2-40B4-BE49-F238E27FC236}">
                  <a16:creationId xmlns:a16="http://schemas.microsoft.com/office/drawing/2014/main" id="{FC50407E-AEDC-17DD-88E8-CF51D16ECD6B}"/>
                </a:ext>
              </a:extLst>
            </p:cNvPr>
            <p:cNvSpPr/>
            <p:nvPr/>
          </p:nvSpPr>
          <p:spPr>
            <a:xfrm>
              <a:off x="263451" y="3752268"/>
              <a:ext cx="1333073" cy="6919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Mobile 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9" name="楕円 8">
              <a:extLst>
                <a:ext uri="{FF2B5EF4-FFF2-40B4-BE49-F238E27FC236}">
                  <a16:creationId xmlns:a16="http://schemas.microsoft.com/office/drawing/2014/main" id="{BFD079F1-E2A0-1110-7B0A-A63CFB5071B8}"/>
                </a:ext>
              </a:extLst>
            </p:cNvPr>
            <p:cNvSpPr/>
            <p:nvPr/>
          </p:nvSpPr>
          <p:spPr>
            <a:xfrm>
              <a:off x="3045169" y="3023039"/>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 set</a:t>
              </a:r>
            </a:p>
          </p:txBody>
        </p:sp>
        <p:sp>
          <p:nvSpPr>
            <p:cNvPr id="10" name="楕円 9">
              <a:extLst>
                <a:ext uri="{FF2B5EF4-FFF2-40B4-BE49-F238E27FC236}">
                  <a16:creationId xmlns:a16="http://schemas.microsoft.com/office/drawing/2014/main" id="{F81F8BF4-76CB-074F-73B2-0AB050DD0EB4}"/>
                </a:ext>
              </a:extLst>
            </p:cNvPr>
            <p:cNvSpPr/>
            <p:nvPr/>
          </p:nvSpPr>
          <p:spPr>
            <a:xfrm>
              <a:off x="490827" y="1553580"/>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Wireless 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1" name="楕円 10">
              <a:extLst>
                <a:ext uri="{FF2B5EF4-FFF2-40B4-BE49-F238E27FC236}">
                  <a16:creationId xmlns:a16="http://schemas.microsoft.com/office/drawing/2014/main" id="{CBEC1CBD-AB3B-237E-5F4F-087763A5365C}"/>
                </a:ext>
              </a:extLst>
            </p:cNvPr>
            <p:cNvSpPr/>
            <p:nvPr/>
          </p:nvSpPr>
          <p:spPr>
            <a:xfrm>
              <a:off x="7512708" y="2050202"/>
              <a:ext cx="1254999" cy="6151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2" name="楕円 11">
              <a:extLst>
                <a:ext uri="{FF2B5EF4-FFF2-40B4-BE49-F238E27FC236}">
                  <a16:creationId xmlns:a16="http://schemas.microsoft.com/office/drawing/2014/main" id="{8932F2E8-3299-ADE3-4931-FBF644AF8A51}"/>
                </a:ext>
              </a:extLst>
            </p:cNvPr>
            <p:cNvSpPr/>
            <p:nvPr/>
          </p:nvSpPr>
          <p:spPr>
            <a:xfrm>
              <a:off x="4996208" y="1973984"/>
              <a:ext cx="1956366"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 receiver</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3" name="楕円 12">
              <a:extLst>
                <a:ext uri="{FF2B5EF4-FFF2-40B4-BE49-F238E27FC236}">
                  <a16:creationId xmlns:a16="http://schemas.microsoft.com/office/drawing/2014/main" id="{EA82CA85-0013-7F6C-7689-384271F76092}"/>
                </a:ext>
              </a:extLst>
            </p:cNvPr>
            <p:cNvSpPr/>
            <p:nvPr/>
          </p:nvSpPr>
          <p:spPr>
            <a:xfrm>
              <a:off x="3007327" y="1492879"/>
              <a:ext cx="1898578"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Electronic equipment</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4" name="楕円 13">
              <a:extLst>
                <a:ext uri="{FF2B5EF4-FFF2-40B4-BE49-F238E27FC236}">
                  <a16:creationId xmlns:a16="http://schemas.microsoft.com/office/drawing/2014/main" id="{CB4115A6-74B4-465A-0573-F5E2C9D73F6F}"/>
                </a:ext>
              </a:extLst>
            </p:cNvPr>
            <p:cNvSpPr/>
            <p:nvPr/>
          </p:nvSpPr>
          <p:spPr>
            <a:xfrm>
              <a:off x="5757568" y="4211638"/>
              <a:ext cx="1956366" cy="5446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15" name="楕円 14">
              <a:extLst>
                <a:ext uri="{FF2B5EF4-FFF2-40B4-BE49-F238E27FC236}">
                  <a16:creationId xmlns:a16="http://schemas.microsoft.com/office/drawing/2014/main" id="{64911762-46FF-2D74-3B1B-6683C7EBE482}"/>
                </a:ext>
              </a:extLst>
            </p:cNvPr>
            <p:cNvSpPr/>
            <p:nvPr/>
          </p:nvSpPr>
          <p:spPr>
            <a:xfrm>
              <a:off x="7825921" y="3263417"/>
              <a:ext cx="834680"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Call</a:t>
              </a:r>
            </a:p>
          </p:txBody>
        </p:sp>
        <p:cxnSp>
          <p:nvCxnSpPr>
            <p:cNvPr id="16" name="直線矢印コネクタ 15">
              <a:extLst>
                <a:ext uri="{FF2B5EF4-FFF2-40B4-BE49-F238E27FC236}">
                  <a16:creationId xmlns:a16="http://schemas.microsoft.com/office/drawing/2014/main" id="{A853E8C9-8AEF-BA1B-6B95-4893773A5439}"/>
                </a:ext>
              </a:extLst>
            </p:cNvPr>
            <p:cNvCxnSpPr>
              <a:cxnSpLocks/>
              <a:stCxn id="8" idx="0"/>
              <a:endCxn id="10" idx="4"/>
            </p:cNvCxnSpPr>
            <p:nvPr/>
          </p:nvCxnSpPr>
          <p:spPr>
            <a:xfrm flipV="1">
              <a:off x="929988" y="2321200"/>
              <a:ext cx="539022" cy="14310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D99520B-1F28-47B4-4FE3-963B1C48B83C}"/>
                </a:ext>
              </a:extLst>
            </p:cNvPr>
            <p:cNvCxnSpPr>
              <a:cxnSpLocks/>
              <a:stCxn id="10" idx="5"/>
              <a:endCxn id="9" idx="1"/>
            </p:cNvCxnSpPr>
            <p:nvPr/>
          </p:nvCxnSpPr>
          <p:spPr>
            <a:xfrm>
              <a:off x="2160690" y="2208785"/>
              <a:ext cx="1170982" cy="926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F744042-F287-61B3-2738-885352BCFAC2}"/>
                </a:ext>
              </a:extLst>
            </p:cNvPr>
            <p:cNvCxnSpPr>
              <a:cxnSpLocks/>
              <a:stCxn id="9" idx="7"/>
              <a:endCxn id="12" idx="3"/>
            </p:cNvCxnSpPr>
            <p:nvPr/>
          </p:nvCxnSpPr>
          <p:spPr>
            <a:xfrm flipV="1">
              <a:off x="4715032" y="2629189"/>
              <a:ext cx="567679" cy="5062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28784CEC-E732-FECB-3367-5E689069AD7F}"/>
                </a:ext>
              </a:extLst>
            </p:cNvPr>
            <p:cNvCxnSpPr>
              <a:cxnSpLocks/>
              <a:stCxn id="9" idx="0"/>
              <a:endCxn id="13" idx="4"/>
            </p:cNvCxnSpPr>
            <p:nvPr/>
          </p:nvCxnSpPr>
          <p:spPr>
            <a:xfrm flipH="1" flipV="1">
              <a:off x="3956616" y="2260499"/>
              <a:ext cx="66736" cy="7625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0B6FA80-1CE9-6FF3-3B7F-AC98E771D1D2}"/>
                </a:ext>
              </a:extLst>
            </p:cNvPr>
            <p:cNvCxnSpPr>
              <a:cxnSpLocks/>
              <a:stCxn id="9" idx="5"/>
              <a:endCxn id="14" idx="0"/>
            </p:cNvCxnSpPr>
            <p:nvPr/>
          </p:nvCxnSpPr>
          <p:spPr>
            <a:xfrm>
              <a:off x="4715032" y="3678244"/>
              <a:ext cx="2020719" cy="5333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E4849498-F1AE-3388-10A5-D3EB6D055FC0}"/>
                </a:ext>
              </a:extLst>
            </p:cNvPr>
            <p:cNvCxnSpPr>
              <a:cxnSpLocks/>
              <a:stCxn id="15" idx="3"/>
              <a:endCxn id="14" idx="7"/>
            </p:cNvCxnSpPr>
            <p:nvPr/>
          </p:nvCxnSpPr>
          <p:spPr>
            <a:xfrm flipH="1">
              <a:off x="7427431" y="3866626"/>
              <a:ext cx="520726" cy="424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1F6EBFE-A0CF-0753-5102-28189B2905AA}"/>
                </a:ext>
              </a:extLst>
            </p:cNvPr>
            <p:cNvCxnSpPr>
              <a:cxnSpLocks/>
              <a:stCxn id="12" idx="6"/>
              <a:endCxn id="11" idx="2"/>
            </p:cNvCxnSpPr>
            <p:nvPr/>
          </p:nvCxnSpPr>
          <p:spPr>
            <a:xfrm>
              <a:off x="6952574" y="2357794"/>
              <a:ext cx="5601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CE6E06F-ACD6-F8CF-9910-F1CE7FEC2E6C}"/>
                </a:ext>
              </a:extLst>
            </p:cNvPr>
            <p:cNvSpPr txBox="1"/>
            <p:nvPr/>
          </p:nvSpPr>
          <p:spPr>
            <a:xfrm>
              <a:off x="6716427" y="1772963"/>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4" name="テキスト ボックス 23">
              <a:extLst>
                <a:ext uri="{FF2B5EF4-FFF2-40B4-BE49-F238E27FC236}">
                  <a16:creationId xmlns:a16="http://schemas.microsoft.com/office/drawing/2014/main" id="{07D1AB50-E516-9B17-2376-341325817ED0}"/>
                </a:ext>
              </a:extLst>
            </p:cNvPr>
            <p:cNvSpPr txBox="1"/>
            <p:nvPr/>
          </p:nvSpPr>
          <p:spPr>
            <a:xfrm>
              <a:off x="1664373" y="2476961"/>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5" name="テキスト ボックス 24">
              <a:extLst>
                <a:ext uri="{FF2B5EF4-FFF2-40B4-BE49-F238E27FC236}">
                  <a16:creationId xmlns:a16="http://schemas.microsoft.com/office/drawing/2014/main" id="{C8DE447D-C9BE-3766-4677-AE42BEA99454}"/>
                </a:ext>
              </a:extLst>
            </p:cNvPr>
            <p:cNvSpPr txBox="1"/>
            <p:nvPr/>
          </p:nvSpPr>
          <p:spPr>
            <a:xfrm>
              <a:off x="4094059" y="4223832"/>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6" name="テキスト ボックス 25">
              <a:extLst>
                <a:ext uri="{FF2B5EF4-FFF2-40B4-BE49-F238E27FC236}">
                  <a16:creationId xmlns:a16="http://schemas.microsoft.com/office/drawing/2014/main" id="{9F46FCC7-6694-4CC5-DE42-F7E46067A57F}"/>
                </a:ext>
              </a:extLst>
            </p:cNvPr>
            <p:cNvSpPr txBox="1"/>
            <p:nvPr/>
          </p:nvSpPr>
          <p:spPr>
            <a:xfrm>
              <a:off x="3926537" y="239462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7" name="テキスト ボックス 26">
              <a:extLst>
                <a:ext uri="{FF2B5EF4-FFF2-40B4-BE49-F238E27FC236}">
                  <a16:creationId xmlns:a16="http://schemas.microsoft.com/office/drawing/2014/main" id="{3EF804A2-6F0B-22DF-219B-AEC12947D921}"/>
                </a:ext>
              </a:extLst>
            </p:cNvPr>
            <p:cNvSpPr txBox="1"/>
            <p:nvPr/>
          </p:nvSpPr>
          <p:spPr>
            <a:xfrm>
              <a:off x="1028025" y="3210750"/>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6B11F5D2-CD78-9DC3-0B38-32642048F92A}"/>
                </a:ext>
              </a:extLst>
            </p:cNvPr>
            <p:cNvSpPr txBox="1"/>
            <p:nvPr/>
          </p:nvSpPr>
          <p:spPr>
            <a:xfrm>
              <a:off x="4848373" y="287921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has part</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29" name="テキスト ボックス 28">
              <a:extLst>
                <a:ext uri="{FF2B5EF4-FFF2-40B4-BE49-F238E27FC236}">
                  <a16:creationId xmlns:a16="http://schemas.microsoft.com/office/drawing/2014/main" id="{66C2A5FA-735B-5346-4F61-31EA7338FDA2}"/>
                </a:ext>
              </a:extLst>
            </p:cNvPr>
            <p:cNvSpPr txBox="1"/>
            <p:nvPr/>
          </p:nvSpPr>
          <p:spPr>
            <a:xfrm>
              <a:off x="7612945" y="4007949"/>
              <a:ext cx="1254999"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verb group</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0" name="テキスト ボックス 29">
              <a:extLst>
                <a:ext uri="{FF2B5EF4-FFF2-40B4-BE49-F238E27FC236}">
                  <a16:creationId xmlns:a16="http://schemas.microsoft.com/office/drawing/2014/main" id="{12C892C3-6E0C-65F9-9EA1-739F85800FF9}"/>
                </a:ext>
              </a:extLst>
            </p:cNvPr>
            <p:cNvSpPr txBox="1"/>
            <p:nvPr/>
          </p:nvSpPr>
          <p:spPr>
            <a:xfrm>
              <a:off x="1659090" y="3594165"/>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1" name="楕円 30">
              <a:extLst>
                <a:ext uri="{FF2B5EF4-FFF2-40B4-BE49-F238E27FC236}">
                  <a16:creationId xmlns:a16="http://schemas.microsoft.com/office/drawing/2014/main" id="{1CF9902A-1050-C465-3821-09E4DFDE6441}"/>
                </a:ext>
              </a:extLst>
            </p:cNvPr>
            <p:cNvSpPr/>
            <p:nvPr/>
          </p:nvSpPr>
          <p:spPr>
            <a:xfrm>
              <a:off x="2953483" y="4219623"/>
              <a:ext cx="1208151"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Cell phone</a:t>
              </a:r>
              <a:endParaRPr kumimoji="1" lang="ja-JP" altLang="en-US" sz="2000" dirty="0">
                <a:latin typeface="ＭＳ Ｐゴシック" panose="020B0600070205080204" pitchFamily="50" charset="-128"/>
                <a:ea typeface="ＭＳ Ｐゴシック" panose="020B0600070205080204" pitchFamily="50" charset="-128"/>
              </a:endParaRPr>
            </a:p>
          </p:txBody>
        </p:sp>
        <p:cxnSp>
          <p:nvCxnSpPr>
            <p:cNvPr id="32" name="直線矢印コネクタ 31">
              <a:extLst>
                <a:ext uri="{FF2B5EF4-FFF2-40B4-BE49-F238E27FC236}">
                  <a16:creationId xmlns:a16="http://schemas.microsoft.com/office/drawing/2014/main" id="{851E6344-43CE-5B7C-7F27-483605A1519B}"/>
                </a:ext>
              </a:extLst>
            </p:cNvPr>
            <p:cNvCxnSpPr>
              <a:cxnSpLocks/>
              <a:stCxn id="8" idx="6"/>
              <a:endCxn id="31" idx="2"/>
            </p:cNvCxnSpPr>
            <p:nvPr/>
          </p:nvCxnSpPr>
          <p:spPr>
            <a:xfrm>
              <a:off x="1596524" y="4098221"/>
              <a:ext cx="1356959" cy="4747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E0186FA4-2414-CEB1-9F30-D3B962278B45}"/>
                </a:ext>
              </a:extLst>
            </p:cNvPr>
            <p:cNvCxnSpPr>
              <a:cxnSpLocks/>
              <a:stCxn id="31" idx="6"/>
              <a:endCxn id="14" idx="2"/>
            </p:cNvCxnSpPr>
            <p:nvPr/>
          </p:nvCxnSpPr>
          <p:spPr>
            <a:xfrm flipV="1">
              <a:off x="4161634" y="4483961"/>
              <a:ext cx="1595934" cy="890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2B8A8E5E-2BC6-191A-38D9-2628746FF1D2}"/>
                </a:ext>
              </a:extLst>
            </p:cNvPr>
            <p:cNvSpPr txBox="1"/>
            <p:nvPr/>
          </p:nvSpPr>
          <p:spPr>
            <a:xfrm>
              <a:off x="5751154" y="3375713"/>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37848233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57</a:t>
            </a:fld>
            <a:endParaRPr kumimoji="1" lang="ja-JP" altLang="en-US" dirty="0"/>
          </a:p>
        </p:txBody>
      </p:sp>
      <p:sp>
        <p:nvSpPr>
          <p:cNvPr id="34" name="テキスト ボックス 33">
            <a:extLst>
              <a:ext uri="{FF2B5EF4-FFF2-40B4-BE49-F238E27FC236}">
                <a16:creationId xmlns:a16="http://schemas.microsoft.com/office/drawing/2014/main" id="{D6B6F1B1-80F3-55A7-C53A-2EBA2B3744AE}"/>
              </a:ext>
            </a:extLst>
          </p:cNvPr>
          <p:cNvSpPr txBox="1"/>
          <p:nvPr/>
        </p:nvSpPr>
        <p:spPr>
          <a:xfrm>
            <a:off x="491762" y="1651065"/>
            <a:ext cx="369288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予測</a:t>
            </a:r>
          </a:p>
        </p:txBody>
      </p:sp>
      <p:sp>
        <p:nvSpPr>
          <p:cNvPr id="12" name="タイトル 1">
            <a:extLst>
              <a:ext uri="{FF2B5EF4-FFF2-40B4-BE49-F238E27FC236}">
                <a16:creationId xmlns:a16="http://schemas.microsoft.com/office/drawing/2014/main" id="{8B4A258B-3E8C-426A-6EBD-892CFB68F165}"/>
              </a:ext>
            </a:extLst>
          </p:cNvPr>
          <p:cNvSpPr txBox="1">
            <a:spLocks/>
          </p:cNvSpPr>
          <p:nvPr/>
        </p:nvSpPr>
        <p:spPr>
          <a:xfrm>
            <a:off x="491762" y="581097"/>
            <a:ext cx="6836138"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dirty="0">
                <a:latin typeface="ＭＳ Ｐゴシック" panose="020B0600070205080204" pitchFamily="50" charset="-128"/>
                <a:ea typeface="ＭＳ Ｐゴシック" panose="020B0600070205080204" pitchFamily="50" charset="-128"/>
              </a:rPr>
              <a:t>Knowledge Graph </a:t>
            </a:r>
            <a:r>
              <a:rPr lang="ja-JP" altLang="en-US" sz="4000" dirty="0">
                <a:latin typeface="ＭＳ Ｐゴシック" panose="020B0600070205080204" pitchFamily="50" charset="-128"/>
                <a:ea typeface="ＭＳ Ｐゴシック" panose="020B0600070205080204" pitchFamily="50" charset="-128"/>
              </a:rPr>
              <a:t>補完手法</a:t>
            </a:r>
          </a:p>
        </p:txBody>
      </p:sp>
      <p:sp>
        <p:nvSpPr>
          <p:cNvPr id="3" name="テキスト ボックス 2">
            <a:extLst>
              <a:ext uri="{FF2B5EF4-FFF2-40B4-BE49-F238E27FC236}">
                <a16:creationId xmlns:a16="http://schemas.microsoft.com/office/drawing/2014/main" id="{A144B50C-4FDD-0BF8-3CE3-C33775072293}"/>
              </a:ext>
            </a:extLst>
          </p:cNvPr>
          <p:cNvSpPr txBox="1"/>
          <p:nvPr/>
        </p:nvSpPr>
        <p:spPr>
          <a:xfrm>
            <a:off x="822324" y="2578177"/>
            <a:ext cx="5718175" cy="584775"/>
          </a:xfrm>
          <a:prstGeom prst="rect">
            <a:avLst/>
          </a:prstGeom>
          <a:noFill/>
        </p:spPr>
        <p:txBody>
          <a:bodyPr wrap="square">
            <a:spAutoFit/>
          </a:bodyPr>
          <a:lstStyle/>
          <a:p>
            <a:pPr marR="0" lvl="0" algn="l" defTabSz="457200" rtl="0" eaLnBrk="1" fontAlgn="auto" latinLnBrk="0" hangingPunct="1">
              <a:spcBef>
                <a:spcPts val="0"/>
              </a:spcBef>
              <a:spcAft>
                <a:spcPts val="0"/>
              </a:spcAft>
              <a:buClrTx/>
              <a:buSzTx/>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入力 </a:t>
            </a:r>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triple (head, relation, tail)</a:t>
            </a:r>
          </a:p>
        </p:txBody>
      </p:sp>
      <p:sp>
        <p:nvSpPr>
          <p:cNvPr id="4" name="テキスト ボックス 3">
            <a:extLst>
              <a:ext uri="{FF2B5EF4-FFF2-40B4-BE49-F238E27FC236}">
                <a16:creationId xmlns:a16="http://schemas.microsoft.com/office/drawing/2014/main" id="{37E00DAD-7487-717E-FFFE-A33CB9EB3692}"/>
              </a:ext>
            </a:extLst>
          </p:cNvPr>
          <p:cNvSpPr txBox="1"/>
          <p:nvPr/>
        </p:nvSpPr>
        <p:spPr>
          <a:xfrm>
            <a:off x="822323" y="5206935"/>
            <a:ext cx="3561417" cy="584775"/>
          </a:xfrm>
          <a:prstGeom prst="rect">
            <a:avLst/>
          </a:prstGeom>
          <a:noFill/>
        </p:spPr>
        <p:txBody>
          <a:bodyPr wrap="square">
            <a:spAutoFit/>
          </a:bodyPr>
          <a:lstStyle/>
          <a:p>
            <a:pPr marR="0" lvl="0" algn="l" defTabSz="457200" rtl="0" eaLnBrk="1" fontAlgn="auto" latinLnBrk="0" hangingPunct="1">
              <a:spcBef>
                <a:spcPts val="0"/>
              </a:spcBef>
              <a:spcAft>
                <a:spcPts val="0"/>
              </a:spcAft>
              <a:buClrTx/>
              <a:buSzTx/>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出力 </a:t>
            </a:r>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予測した </a:t>
            </a:r>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p>
        </p:txBody>
      </p:sp>
      <p:sp>
        <p:nvSpPr>
          <p:cNvPr id="6" name="楕円 5">
            <a:extLst>
              <a:ext uri="{FF2B5EF4-FFF2-40B4-BE49-F238E27FC236}">
                <a16:creationId xmlns:a16="http://schemas.microsoft.com/office/drawing/2014/main" id="{0AED7B73-F6A0-BD84-8EFC-5F789D9940E6}"/>
              </a:ext>
            </a:extLst>
          </p:cNvPr>
          <p:cNvSpPr/>
          <p:nvPr/>
        </p:nvSpPr>
        <p:spPr>
          <a:xfrm>
            <a:off x="1109273" y="4077720"/>
            <a:ext cx="1149834" cy="763662"/>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400" kern="0" dirty="0">
                <a:solidFill>
                  <a:prstClr val="black"/>
                </a:solidFill>
                <a:latin typeface="ＭＳ Ｐゴシック" panose="020B0600070205080204" pitchFamily="50" charset="-128"/>
                <a:ea typeface="ＭＳ Ｐゴシック" panose="020B0600070205080204" pitchFamily="50" charset="-128"/>
              </a:rPr>
              <a:t>head</a:t>
            </a:r>
            <a:endParaRPr kumimoji="1" lang="ja-JP" altLang="en-US"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sp>
        <p:nvSpPr>
          <p:cNvPr id="7" name="楕円 6">
            <a:extLst>
              <a:ext uri="{FF2B5EF4-FFF2-40B4-BE49-F238E27FC236}">
                <a16:creationId xmlns:a16="http://schemas.microsoft.com/office/drawing/2014/main" id="{E36DAF58-208E-F56D-5C0A-EBA21A8B6651}"/>
              </a:ext>
            </a:extLst>
          </p:cNvPr>
          <p:cNvSpPr/>
          <p:nvPr/>
        </p:nvSpPr>
        <p:spPr>
          <a:xfrm>
            <a:off x="4324574" y="3489813"/>
            <a:ext cx="2391887" cy="594458"/>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予測した</a:t>
            </a:r>
            <a:r>
              <a:rPr kumimoji="1" lang="en-US" altLang="ja-JP"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endParaRPr kumimoji="1" lang="ja-JP" altLang="en-US"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8" name="直線矢印コネクタ 7">
            <a:extLst>
              <a:ext uri="{FF2B5EF4-FFF2-40B4-BE49-F238E27FC236}">
                <a16:creationId xmlns:a16="http://schemas.microsoft.com/office/drawing/2014/main" id="{E72AE719-7B25-4AAA-76F5-F3A99A1B6692}"/>
              </a:ext>
            </a:extLst>
          </p:cNvPr>
          <p:cNvCxnSpPr>
            <a:cxnSpLocks/>
            <a:stCxn id="6" idx="6"/>
            <a:endCxn id="7" idx="2"/>
          </p:cNvCxnSpPr>
          <p:nvPr/>
        </p:nvCxnSpPr>
        <p:spPr>
          <a:xfrm flipV="1">
            <a:off x="2259107" y="3787042"/>
            <a:ext cx="2065467" cy="672509"/>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9" name="テキスト ボックス 8">
            <a:extLst>
              <a:ext uri="{FF2B5EF4-FFF2-40B4-BE49-F238E27FC236}">
                <a16:creationId xmlns:a16="http://schemas.microsoft.com/office/drawing/2014/main" id="{555CDB99-A7BB-37F1-DB27-E5FCF44F643A}"/>
              </a:ext>
            </a:extLst>
          </p:cNvPr>
          <p:cNvSpPr txBox="1"/>
          <p:nvPr/>
        </p:nvSpPr>
        <p:spPr>
          <a:xfrm>
            <a:off x="2003344" y="3460181"/>
            <a:ext cx="2151528" cy="461665"/>
          </a:xfrm>
          <a:prstGeom prst="rect">
            <a:avLst/>
          </a:prstGeom>
          <a:noFill/>
        </p:spPr>
        <p:txBody>
          <a:bodyPr wrap="square" rtlCol="0">
            <a:spAutoFit/>
          </a:bodyPr>
          <a:lstStyle/>
          <a:p>
            <a:r>
              <a:rPr kumimoji="1" lang="en-US" altLang="ja-JP" sz="2400" dirty="0">
                <a:solidFill>
                  <a:prstClr val="black"/>
                </a:solidFill>
                <a:latin typeface="ＭＳ Ｐゴシック" panose="020B0600070205080204" pitchFamily="50" charset="-128"/>
                <a:ea typeface="ＭＳ Ｐゴシック" panose="020B0600070205080204" pitchFamily="50" charset="-128"/>
              </a:rPr>
              <a:t>relation </a:t>
            </a:r>
            <a:r>
              <a:rPr kumimoji="1" lang="ja-JP" altLang="en-US" sz="2400" dirty="0">
                <a:solidFill>
                  <a:prstClr val="black"/>
                </a:solidFill>
                <a:latin typeface="ＭＳ Ｐゴシック" panose="020B0600070205080204" pitchFamily="50" charset="-128"/>
                <a:ea typeface="ＭＳ Ｐゴシック" panose="020B0600070205080204" pitchFamily="50" charset="-128"/>
              </a:rPr>
              <a:t>の変換</a:t>
            </a:r>
          </a:p>
        </p:txBody>
      </p:sp>
      <p:sp>
        <p:nvSpPr>
          <p:cNvPr id="26" name="楕円 25">
            <a:extLst>
              <a:ext uri="{FF2B5EF4-FFF2-40B4-BE49-F238E27FC236}">
                <a16:creationId xmlns:a16="http://schemas.microsoft.com/office/drawing/2014/main" id="{2AE6C77E-E6CA-798C-127E-92AC7A6A55E6}"/>
              </a:ext>
            </a:extLst>
          </p:cNvPr>
          <p:cNvSpPr/>
          <p:nvPr/>
        </p:nvSpPr>
        <p:spPr>
          <a:xfrm>
            <a:off x="5814509" y="4620924"/>
            <a:ext cx="2255723" cy="594458"/>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正解の </a:t>
            </a:r>
            <a:r>
              <a:rPr kumimoji="1" lang="en-US" altLang="ja-JP"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a:t>
            </a:r>
            <a:endParaRPr kumimoji="1" lang="ja-JP" altLang="en-US" sz="24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28" name="直線矢印コネクタ 27">
            <a:extLst>
              <a:ext uri="{FF2B5EF4-FFF2-40B4-BE49-F238E27FC236}">
                <a16:creationId xmlns:a16="http://schemas.microsoft.com/office/drawing/2014/main" id="{5681F3B7-3FAD-C2A1-4140-E38ED28D7E73}"/>
              </a:ext>
            </a:extLst>
          </p:cNvPr>
          <p:cNvCxnSpPr>
            <a:cxnSpLocks/>
            <a:stCxn id="7" idx="5"/>
            <a:endCxn id="26" idx="0"/>
          </p:cNvCxnSpPr>
          <p:nvPr/>
        </p:nvCxnSpPr>
        <p:spPr>
          <a:xfrm>
            <a:off x="6366177" y="3997215"/>
            <a:ext cx="576194" cy="623709"/>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35453B52-ED4D-030B-AACC-C3B95D8A3F86}"/>
              </a:ext>
            </a:extLst>
          </p:cNvPr>
          <p:cNvSpPr txBox="1"/>
          <p:nvPr/>
        </p:nvSpPr>
        <p:spPr>
          <a:xfrm>
            <a:off x="6654274" y="4026466"/>
            <a:ext cx="1003149" cy="461665"/>
          </a:xfrm>
          <a:prstGeom prst="rect">
            <a:avLst/>
          </a:prstGeom>
          <a:noFill/>
        </p:spPr>
        <p:txBody>
          <a:bodyPr wrap="square">
            <a:spAutoFit/>
          </a:bodyPr>
          <a:lstStyle/>
          <a:p>
            <a:r>
              <a:rPr kumimoji="1" lang="en-US" altLang="ja-JP" sz="2400" dirty="0">
                <a:solidFill>
                  <a:prstClr val="black"/>
                </a:solidFill>
                <a:latin typeface="ＭＳ Ｐゴシック" panose="020B0600070205080204" pitchFamily="50" charset="-128"/>
                <a:ea typeface="ＭＳ Ｐゴシック" panose="020B0600070205080204" pitchFamily="50" charset="-128"/>
              </a:rPr>
              <a:t>Score</a:t>
            </a:r>
            <a:endParaRPr lang="ja-JP" altLang="en-US" dirty="0"/>
          </a:p>
        </p:txBody>
      </p:sp>
    </p:spTree>
    <p:extLst>
      <p:ext uri="{BB962C8B-B14F-4D97-AF65-F5344CB8AC3E}">
        <p14:creationId xmlns:p14="http://schemas.microsoft.com/office/powerpoint/2010/main" val="3690662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58</a:t>
            </a:fld>
            <a:endParaRPr kumimoji="1" lang="ja-JP" altLang="en-US" dirty="0"/>
          </a:p>
        </p:txBody>
      </p:sp>
      <p:sp>
        <p:nvSpPr>
          <p:cNvPr id="4" name="タイトル 1">
            <a:extLst>
              <a:ext uri="{FF2B5EF4-FFF2-40B4-BE49-F238E27FC236}">
                <a16:creationId xmlns:a16="http://schemas.microsoft.com/office/drawing/2014/main" id="{CDDEC2C4-9029-EB41-213F-3BECB5FEE1BC}"/>
              </a:ext>
            </a:extLst>
          </p:cNvPr>
          <p:cNvSpPr txBox="1">
            <a:spLocks/>
          </p:cNvSpPr>
          <p:nvPr/>
        </p:nvSpPr>
        <p:spPr>
          <a:xfrm>
            <a:off x="80928" y="68956"/>
            <a:ext cx="779942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言語情報を含まないモデル</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graphicFrame>
            <p:nvGraphicFramePr>
              <p:cNvPr id="7" name="表 5">
                <a:extLst>
                  <a:ext uri="{FF2B5EF4-FFF2-40B4-BE49-F238E27FC236}">
                    <a16:creationId xmlns:a16="http://schemas.microsoft.com/office/drawing/2014/main" id="{9EA1C584-45ED-FD02-EC90-F536EDF9C826}"/>
                  </a:ext>
                </a:extLst>
              </p:cNvPr>
              <p:cNvGraphicFramePr>
                <a:graphicFrameLocks noGrp="1"/>
              </p:cNvGraphicFramePr>
              <p:nvPr>
                <p:extLst>
                  <p:ext uri="{D42A27DB-BD31-4B8C-83A1-F6EECF244321}">
                    <p14:modId xmlns:p14="http://schemas.microsoft.com/office/powerpoint/2010/main" val="1653128742"/>
                  </p:ext>
                </p:extLst>
              </p:nvPr>
            </p:nvGraphicFramePr>
            <p:xfrm>
              <a:off x="590550" y="1076397"/>
              <a:ext cx="7962900" cy="5486400"/>
            </p:xfrm>
            <a:graphic>
              <a:graphicData uri="http://schemas.openxmlformats.org/drawingml/2006/table">
                <a:tbl>
                  <a:tblPr firstRow="1" bandRow="1">
                    <a:tableStyleId>{5C22544A-7EE6-4342-B048-85BDC9FD1C3A}</a:tableStyleId>
                  </a:tblPr>
                  <a:tblGrid>
                    <a:gridCol w="1592580">
                      <a:extLst>
                        <a:ext uri="{9D8B030D-6E8A-4147-A177-3AD203B41FA5}">
                          <a16:colId xmlns:a16="http://schemas.microsoft.com/office/drawing/2014/main" val="1270957310"/>
                        </a:ext>
                      </a:extLst>
                    </a:gridCol>
                    <a:gridCol w="1592580">
                      <a:extLst>
                        <a:ext uri="{9D8B030D-6E8A-4147-A177-3AD203B41FA5}">
                          <a16:colId xmlns:a16="http://schemas.microsoft.com/office/drawing/2014/main" val="3720861582"/>
                        </a:ext>
                      </a:extLst>
                    </a:gridCol>
                    <a:gridCol w="1592580">
                      <a:extLst>
                        <a:ext uri="{9D8B030D-6E8A-4147-A177-3AD203B41FA5}">
                          <a16:colId xmlns:a16="http://schemas.microsoft.com/office/drawing/2014/main" val="3168124321"/>
                        </a:ext>
                      </a:extLst>
                    </a:gridCol>
                    <a:gridCol w="1592580">
                      <a:extLst>
                        <a:ext uri="{9D8B030D-6E8A-4147-A177-3AD203B41FA5}">
                          <a16:colId xmlns:a16="http://schemas.microsoft.com/office/drawing/2014/main" val="1514429751"/>
                        </a:ext>
                      </a:extLst>
                    </a:gridCol>
                    <a:gridCol w="1592580">
                      <a:extLst>
                        <a:ext uri="{9D8B030D-6E8A-4147-A177-3AD203B41FA5}">
                          <a16:colId xmlns:a16="http://schemas.microsoft.com/office/drawing/2014/main" val="2441289525"/>
                        </a:ext>
                      </a:extLst>
                    </a:gridCol>
                  </a:tblGrid>
                  <a:tr h="4320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2400" i="0" dirty="0" smtClean="0">
                                    <a:latin typeface="Cambria Math" panose="02040503050406030204" pitchFamily="18" charset="0"/>
                                    <a:ea typeface="ＭＳ Ｐゴシック" panose="020B0600070205080204" pitchFamily="50" charset="-128"/>
                                  </a:rPr>
                                  <m:t>MRR</m:t>
                                </m:r>
                              </m:oMath>
                            </m:oMathPara>
                          </a14:m>
                          <a:endParaRPr kumimoji="1" lang="ja-JP" altLang="en-US" sz="2400" i="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3</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t>
                          </a:r>
                          <a14:m>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10</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00592881"/>
                      </a:ext>
                    </a:extLst>
                  </a:tr>
                  <a:tr h="4320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TransE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0.192</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0.029</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0.305</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0.483</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1763894"/>
                      </a:ext>
                    </a:extLst>
                  </a:tr>
                  <a:tr h="4320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CP</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0.368</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0.358</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0.371</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0.385</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84077683"/>
                      </a:ext>
                    </a:extLst>
                  </a:tr>
                  <a:tr h="4320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MuRE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0.451</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0.392</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0.478</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0.559</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3115301"/>
                      </a:ext>
                    </a:extLst>
                  </a:tr>
                  <a:tr h="4320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RotE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0.457</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0.402</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0.483</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0.558</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7788729"/>
                      </a:ext>
                    </a:extLst>
                  </a:tr>
                  <a:tr h="4320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RefE</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0.443</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0.391</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0.466</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0.540</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2675119"/>
                      </a:ext>
                    </a:extLst>
                  </a:tr>
                  <a:tr h="4320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AttE</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0.451</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0.392</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0.478</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0.558</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71617109"/>
                      </a:ext>
                    </a:extLst>
                  </a:tr>
                  <a:tr h="4320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RotatE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435</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407</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444</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487</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5545029"/>
                      </a:ext>
                    </a:extLst>
                  </a:tr>
                  <a:tr h="4320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ComplEx</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414</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389</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425</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460</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34485814"/>
                      </a:ext>
                    </a:extLst>
                  </a:tr>
                  <a:tr h="4320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RotH</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486</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441</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503</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latin typeface="Cambria Math" panose="02040503050406030204" pitchFamily="18" charset="0"/>
                                    <a:ea typeface="ＭＳ Ｐゴシック" panose="020B0600070205080204" pitchFamily="50" charset="-128"/>
                                  </a:rPr>
                                  <m:t>0.</m:t>
                                </m:r>
                                <m:r>
                                  <a:rPr kumimoji="1" lang="en-US" altLang="ja-JP" sz="2400" b="0" i="1" dirty="0" smtClean="0">
                                    <a:latin typeface="Cambria Math" panose="02040503050406030204" pitchFamily="18" charset="0"/>
                                    <a:ea typeface="ＭＳ Ｐゴシック" panose="020B0600070205080204" pitchFamily="50" charset="-128"/>
                                  </a:rPr>
                                  <m:t>571</m:t>
                                </m:r>
                              </m:oMath>
                            </m:oMathPara>
                          </a14:m>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56345285"/>
                      </a:ext>
                    </a:extLst>
                  </a:tr>
                  <a:tr h="4320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RefH</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474</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428</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493</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558</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84137264"/>
                      </a:ext>
                    </a:extLst>
                  </a:tr>
                  <a:tr h="4320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AttH</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475</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428</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494</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B w="381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i="1" dirty="0" smtClean="0">
                                    <a:solidFill>
                                      <a:schemeClr val="tx1"/>
                                    </a:solidFill>
                                    <a:latin typeface="Cambria Math" panose="02040503050406030204" pitchFamily="18" charset="0"/>
                                    <a:ea typeface="ＭＳ Ｐゴシック" panose="020B0600070205080204" pitchFamily="50" charset="-128"/>
                                  </a:rPr>
                                  <m:t>0.</m:t>
                                </m:r>
                                <m:r>
                                  <a:rPr kumimoji="1" lang="en-US" altLang="ja-JP" sz="2400" b="0" i="1" dirty="0" smtClean="0">
                                    <a:solidFill>
                                      <a:schemeClr val="tx1"/>
                                    </a:solidFill>
                                    <a:latin typeface="Cambria Math" panose="02040503050406030204" pitchFamily="18" charset="0"/>
                                    <a:ea typeface="ＭＳ Ｐゴシック" panose="020B0600070205080204" pitchFamily="50" charset="-128"/>
                                  </a:rPr>
                                  <m:t>567</m:t>
                                </m:r>
                              </m:oMath>
                            </m:oMathPara>
                          </a14:m>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284019"/>
                      </a:ext>
                    </a:extLst>
                  </a:tr>
                </a:tbl>
              </a:graphicData>
            </a:graphic>
          </p:graphicFrame>
        </mc:Choice>
        <mc:Fallback xmlns="">
          <p:graphicFrame>
            <p:nvGraphicFramePr>
              <p:cNvPr id="7" name="表 5">
                <a:extLst>
                  <a:ext uri="{FF2B5EF4-FFF2-40B4-BE49-F238E27FC236}">
                    <a16:creationId xmlns:a16="http://schemas.microsoft.com/office/drawing/2014/main" id="{9EA1C584-45ED-FD02-EC90-F536EDF9C826}"/>
                  </a:ext>
                </a:extLst>
              </p:cNvPr>
              <p:cNvGraphicFramePr>
                <a:graphicFrameLocks noGrp="1"/>
              </p:cNvGraphicFramePr>
              <p:nvPr>
                <p:extLst>
                  <p:ext uri="{D42A27DB-BD31-4B8C-83A1-F6EECF244321}">
                    <p14:modId xmlns:p14="http://schemas.microsoft.com/office/powerpoint/2010/main" val="1653128742"/>
                  </p:ext>
                </p:extLst>
              </p:nvPr>
            </p:nvGraphicFramePr>
            <p:xfrm>
              <a:off x="590550" y="1076397"/>
              <a:ext cx="7962900" cy="5486400"/>
            </p:xfrm>
            <a:graphic>
              <a:graphicData uri="http://schemas.openxmlformats.org/drawingml/2006/table">
                <a:tbl>
                  <a:tblPr firstRow="1" bandRow="1">
                    <a:tableStyleId>{5C22544A-7EE6-4342-B048-85BDC9FD1C3A}</a:tableStyleId>
                  </a:tblPr>
                  <a:tblGrid>
                    <a:gridCol w="1592580">
                      <a:extLst>
                        <a:ext uri="{9D8B030D-6E8A-4147-A177-3AD203B41FA5}">
                          <a16:colId xmlns:a16="http://schemas.microsoft.com/office/drawing/2014/main" val="1270957310"/>
                        </a:ext>
                      </a:extLst>
                    </a:gridCol>
                    <a:gridCol w="1592580">
                      <a:extLst>
                        <a:ext uri="{9D8B030D-6E8A-4147-A177-3AD203B41FA5}">
                          <a16:colId xmlns:a16="http://schemas.microsoft.com/office/drawing/2014/main" val="3720861582"/>
                        </a:ext>
                      </a:extLst>
                    </a:gridCol>
                    <a:gridCol w="1592580">
                      <a:extLst>
                        <a:ext uri="{9D8B030D-6E8A-4147-A177-3AD203B41FA5}">
                          <a16:colId xmlns:a16="http://schemas.microsoft.com/office/drawing/2014/main" val="3168124321"/>
                        </a:ext>
                      </a:extLst>
                    </a:gridCol>
                    <a:gridCol w="1592580">
                      <a:extLst>
                        <a:ext uri="{9D8B030D-6E8A-4147-A177-3AD203B41FA5}">
                          <a16:colId xmlns:a16="http://schemas.microsoft.com/office/drawing/2014/main" val="1514429751"/>
                        </a:ext>
                      </a:extLst>
                    </a:gridCol>
                    <a:gridCol w="1592580">
                      <a:extLst>
                        <a:ext uri="{9D8B030D-6E8A-4147-A177-3AD203B41FA5}">
                          <a16:colId xmlns:a16="http://schemas.microsoft.com/office/drawing/2014/main" val="2441289525"/>
                        </a:ext>
                      </a:extLst>
                    </a:gridCol>
                  </a:tblGrid>
                  <a:tr h="4572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model</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101533" t="-13333" r="-303065" b="-1132000"/>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200763" t="-13333" r="-201908" b="-1132000"/>
                          </a:stretch>
                        </a:blipFill>
                      </a:tcPr>
                    </a:tc>
                    <a:tc>
                      <a:txBody>
                        <a:bodyPr/>
                        <a:lstStyle/>
                        <a:p>
                          <a:endParaRPr lang="ja-JP"/>
                        </a:p>
                      </a:txBody>
                      <a:tcPr>
                        <a:lnT w="38100" cap="flat" cmpd="sng" algn="ctr">
                          <a:solidFill>
                            <a:schemeClr val="tx1"/>
                          </a:solidFill>
                          <a:prstDash val="solid"/>
                          <a:round/>
                          <a:headEnd type="none" w="med" len="med"/>
                          <a:tailEnd type="none" w="med" len="med"/>
                        </a:lnT>
                        <a:blipFill>
                          <a:blip r:embed="rId3"/>
                          <a:stretch>
                            <a:fillRect l="-301916" t="-13333" r="-102682" b="-1132000"/>
                          </a:stretch>
                        </a:blipFill>
                      </a:tcPr>
                    </a:tc>
                    <a:tc>
                      <a:txBody>
                        <a:bodyPr/>
                        <a:lstStyle/>
                        <a:p>
                          <a:endParaRPr lang="ja-JP"/>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blipFill>
                          <a:blip r:embed="rId3"/>
                          <a:stretch>
                            <a:fillRect l="-400382" t="-13333" r="-2290" b="-1132000"/>
                          </a:stretch>
                        </a:blipFill>
                      </a:tcPr>
                    </a:tc>
                    <a:extLst>
                      <a:ext uri="{0D108BD9-81ED-4DB2-BD59-A6C34878D82A}">
                        <a16:rowId xmlns:a16="http://schemas.microsoft.com/office/drawing/2014/main" val="1800592881"/>
                      </a:ext>
                    </a:extLst>
                  </a:tr>
                  <a:tr h="4572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TransE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113333" r="-303065" b="-1032000"/>
                          </a:stretch>
                        </a:blipFill>
                      </a:tcPr>
                    </a:tc>
                    <a:tc>
                      <a:txBody>
                        <a:bodyPr/>
                        <a:lstStyle/>
                        <a:p>
                          <a:endParaRPr lang="ja-JP"/>
                        </a:p>
                      </a:txBody>
                      <a:tcPr>
                        <a:blipFill>
                          <a:blip r:embed="rId3"/>
                          <a:stretch>
                            <a:fillRect l="-200763" t="-113333" r="-201908" b="-1032000"/>
                          </a:stretch>
                        </a:blipFill>
                      </a:tcPr>
                    </a:tc>
                    <a:tc>
                      <a:txBody>
                        <a:bodyPr/>
                        <a:lstStyle/>
                        <a:p>
                          <a:endParaRPr lang="ja-JP"/>
                        </a:p>
                      </a:txBody>
                      <a:tcPr>
                        <a:blipFill>
                          <a:blip r:embed="rId3"/>
                          <a:stretch>
                            <a:fillRect l="-301916" t="-113333" r="-102682" b="-1032000"/>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113333" r="-2290" b="-1032000"/>
                          </a:stretch>
                        </a:blipFill>
                      </a:tcPr>
                    </a:tc>
                    <a:extLst>
                      <a:ext uri="{0D108BD9-81ED-4DB2-BD59-A6C34878D82A}">
                        <a16:rowId xmlns:a16="http://schemas.microsoft.com/office/drawing/2014/main" val="3871763894"/>
                      </a:ext>
                    </a:extLst>
                  </a:tr>
                  <a:tr h="4572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CP</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213333" r="-303065" b="-932000"/>
                          </a:stretch>
                        </a:blipFill>
                      </a:tcPr>
                    </a:tc>
                    <a:tc>
                      <a:txBody>
                        <a:bodyPr/>
                        <a:lstStyle/>
                        <a:p>
                          <a:endParaRPr lang="ja-JP"/>
                        </a:p>
                      </a:txBody>
                      <a:tcPr>
                        <a:blipFill>
                          <a:blip r:embed="rId3"/>
                          <a:stretch>
                            <a:fillRect l="-200763" t="-213333" r="-201908" b="-932000"/>
                          </a:stretch>
                        </a:blipFill>
                      </a:tcPr>
                    </a:tc>
                    <a:tc>
                      <a:txBody>
                        <a:bodyPr/>
                        <a:lstStyle/>
                        <a:p>
                          <a:endParaRPr lang="ja-JP"/>
                        </a:p>
                      </a:txBody>
                      <a:tcPr>
                        <a:blipFill>
                          <a:blip r:embed="rId3"/>
                          <a:stretch>
                            <a:fillRect l="-301916" t="-213333" r="-102682" b="-932000"/>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213333" r="-2290" b="-932000"/>
                          </a:stretch>
                        </a:blipFill>
                      </a:tcPr>
                    </a:tc>
                    <a:extLst>
                      <a:ext uri="{0D108BD9-81ED-4DB2-BD59-A6C34878D82A}">
                        <a16:rowId xmlns:a16="http://schemas.microsoft.com/office/drawing/2014/main" val="4284077683"/>
                      </a:ext>
                    </a:extLst>
                  </a:tr>
                  <a:tr h="4572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MuRE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313333" r="-303065" b="-832000"/>
                          </a:stretch>
                        </a:blipFill>
                      </a:tcPr>
                    </a:tc>
                    <a:tc>
                      <a:txBody>
                        <a:bodyPr/>
                        <a:lstStyle/>
                        <a:p>
                          <a:endParaRPr lang="ja-JP"/>
                        </a:p>
                      </a:txBody>
                      <a:tcPr>
                        <a:blipFill>
                          <a:blip r:embed="rId3"/>
                          <a:stretch>
                            <a:fillRect l="-200763" t="-313333" r="-201908" b="-832000"/>
                          </a:stretch>
                        </a:blipFill>
                      </a:tcPr>
                    </a:tc>
                    <a:tc>
                      <a:txBody>
                        <a:bodyPr/>
                        <a:lstStyle/>
                        <a:p>
                          <a:endParaRPr lang="ja-JP"/>
                        </a:p>
                      </a:txBody>
                      <a:tcPr>
                        <a:blipFill>
                          <a:blip r:embed="rId3"/>
                          <a:stretch>
                            <a:fillRect l="-301916" t="-313333" r="-102682" b="-832000"/>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313333" r="-2290" b="-832000"/>
                          </a:stretch>
                        </a:blipFill>
                      </a:tcPr>
                    </a:tc>
                    <a:extLst>
                      <a:ext uri="{0D108BD9-81ED-4DB2-BD59-A6C34878D82A}">
                        <a16:rowId xmlns:a16="http://schemas.microsoft.com/office/drawing/2014/main" val="3003115301"/>
                      </a:ext>
                    </a:extLst>
                  </a:tr>
                  <a:tr h="4572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RotE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413333" r="-303065" b="-732000"/>
                          </a:stretch>
                        </a:blipFill>
                      </a:tcPr>
                    </a:tc>
                    <a:tc>
                      <a:txBody>
                        <a:bodyPr/>
                        <a:lstStyle/>
                        <a:p>
                          <a:endParaRPr lang="ja-JP"/>
                        </a:p>
                      </a:txBody>
                      <a:tcPr>
                        <a:blipFill>
                          <a:blip r:embed="rId3"/>
                          <a:stretch>
                            <a:fillRect l="-200763" t="-413333" r="-201908" b="-732000"/>
                          </a:stretch>
                        </a:blipFill>
                      </a:tcPr>
                    </a:tc>
                    <a:tc>
                      <a:txBody>
                        <a:bodyPr/>
                        <a:lstStyle/>
                        <a:p>
                          <a:endParaRPr lang="ja-JP"/>
                        </a:p>
                      </a:txBody>
                      <a:tcPr>
                        <a:blipFill>
                          <a:blip r:embed="rId3"/>
                          <a:stretch>
                            <a:fillRect l="-301916" t="-413333" r="-102682" b="-732000"/>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413333" r="-2290" b="-732000"/>
                          </a:stretch>
                        </a:blipFill>
                      </a:tcPr>
                    </a:tc>
                    <a:extLst>
                      <a:ext uri="{0D108BD9-81ED-4DB2-BD59-A6C34878D82A}">
                        <a16:rowId xmlns:a16="http://schemas.microsoft.com/office/drawing/2014/main" val="2937788729"/>
                      </a:ext>
                    </a:extLst>
                  </a:tr>
                  <a:tr h="4572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RefE</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506579" r="-303065" b="-622368"/>
                          </a:stretch>
                        </a:blipFill>
                      </a:tcPr>
                    </a:tc>
                    <a:tc>
                      <a:txBody>
                        <a:bodyPr/>
                        <a:lstStyle/>
                        <a:p>
                          <a:endParaRPr lang="ja-JP"/>
                        </a:p>
                      </a:txBody>
                      <a:tcPr>
                        <a:blipFill>
                          <a:blip r:embed="rId3"/>
                          <a:stretch>
                            <a:fillRect l="-200763" t="-506579" r="-201908" b="-622368"/>
                          </a:stretch>
                        </a:blipFill>
                      </a:tcPr>
                    </a:tc>
                    <a:tc>
                      <a:txBody>
                        <a:bodyPr/>
                        <a:lstStyle/>
                        <a:p>
                          <a:endParaRPr lang="ja-JP"/>
                        </a:p>
                      </a:txBody>
                      <a:tcPr>
                        <a:blipFill>
                          <a:blip r:embed="rId3"/>
                          <a:stretch>
                            <a:fillRect l="-301916" t="-506579" r="-102682" b="-622368"/>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506579" r="-2290" b="-622368"/>
                          </a:stretch>
                        </a:blipFill>
                      </a:tcPr>
                    </a:tc>
                    <a:extLst>
                      <a:ext uri="{0D108BD9-81ED-4DB2-BD59-A6C34878D82A}">
                        <a16:rowId xmlns:a16="http://schemas.microsoft.com/office/drawing/2014/main" val="162675119"/>
                      </a:ext>
                    </a:extLst>
                  </a:tr>
                  <a:tr h="4572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AttE</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614667" r="-303065" b="-530667"/>
                          </a:stretch>
                        </a:blipFill>
                      </a:tcPr>
                    </a:tc>
                    <a:tc>
                      <a:txBody>
                        <a:bodyPr/>
                        <a:lstStyle/>
                        <a:p>
                          <a:endParaRPr lang="ja-JP"/>
                        </a:p>
                      </a:txBody>
                      <a:tcPr>
                        <a:blipFill>
                          <a:blip r:embed="rId3"/>
                          <a:stretch>
                            <a:fillRect l="-200763" t="-614667" r="-201908" b="-530667"/>
                          </a:stretch>
                        </a:blipFill>
                      </a:tcPr>
                    </a:tc>
                    <a:tc>
                      <a:txBody>
                        <a:bodyPr/>
                        <a:lstStyle/>
                        <a:p>
                          <a:endParaRPr lang="ja-JP"/>
                        </a:p>
                      </a:txBody>
                      <a:tcPr>
                        <a:blipFill>
                          <a:blip r:embed="rId3"/>
                          <a:stretch>
                            <a:fillRect l="-301916" t="-614667" r="-102682" b="-530667"/>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614667" r="-2290" b="-530667"/>
                          </a:stretch>
                        </a:blipFill>
                      </a:tcPr>
                    </a:tc>
                    <a:extLst>
                      <a:ext uri="{0D108BD9-81ED-4DB2-BD59-A6C34878D82A}">
                        <a16:rowId xmlns:a16="http://schemas.microsoft.com/office/drawing/2014/main" val="771617109"/>
                      </a:ext>
                    </a:extLst>
                  </a:tr>
                  <a:tr h="4572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RotatE</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714667" r="-303065" b="-430667"/>
                          </a:stretch>
                        </a:blipFill>
                      </a:tcPr>
                    </a:tc>
                    <a:tc>
                      <a:txBody>
                        <a:bodyPr/>
                        <a:lstStyle/>
                        <a:p>
                          <a:endParaRPr lang="ja-JP"/>
                        </a:p>
                      </a:txBody>
                      <a:tcPr>
                        <a:blipFill>
                          <a:blip r:embed="rId3"/>
                          <a:stretch>
                            <a:fillRect l="-200763" t="-714667" r="-201908" b="-430667"/>
                          </a:stretch>
                        </a:blipFill>
                      </a:tcPr>
                    </a:tc>
                    <a:tc>
                      <a:txBody>
                        <a:bodyPr/>
                        <a:lstStyle/>
                        <a:p>
                          <a:endParaRPr lang="ja-JP"/>
                        </a:p>
                      </a:txBody>
                      <a:tcPr>
                        <a:blipFill>
                          <a:blip r:embed="rId3"/>
                          <a:stretch>
                            <a:fillRect l="-301916" t="-714667" r="-102682" b="-430667"/>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714667" r="-2290" b="-430667"/>
                          </a:stretch>
                        </a:blipFill>
                      </a:tcPr>
                    </a:tc>
                    <a:extLst>
                      <a:ext uri="{0D108BD9-81ED-4DB2-BD59-A6C34878D82A}">
                        <a16:rowId xmlns:a16="http://schemas.microsoft.com/office/drawing/2014/main" val="2735545029"/>
                      </a:ext>
                    </a:extLst>
                  </a:tr>
                  <a:tr h="4572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ComplEx</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814667" r="-303065" b="-330667"/>
                          </a:stretch>
                        </a:blipFill>
                      </a:tcPr>
                    </a:tc>
                    <a:tc>
                      <a:txBody>
                        <a:bodyPr/>
                        <a:lstStyle/>
                        <a:p>
                          <a:endParaRPr lang="ja-JP"/>
                        </a:p>
                      </a:txBody>
                      <a:tcPr>
                        <a:blipFill>
                          <a:blip r:embed="rId3"/>
                          <a:stretch>
                            <a:fillRect l="-200763" t="-814667" r="-201908" b="-330667"/>
                          </a:stretch>
                        </a:blipFill>
                      </a:tcPr>
                    </a:tc>
                    <a:tc>
                      <a:txBody>
                        <a:bodyPr/>
                        <a:lstStyle/>
                        <a:p>
                          <a:endParaRPr lang="ja-JP"/>
                        </a:p>
                      </a:txBody>
                      <a:tcPr>
                        <a:blipFill>
                          <a:blip r:embed="rId3"/>
                          <a:stretch>
                            <a:fillRect l="-301916" t="-814667" r="-102682" b="-330667"/>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814667" r="-2290" b="-330667"/>
                          </a:stretch>
                        </a:blipFill>
                      </a:tcPr>
                    </a:tc>
                    <a:extLst>
                      <a:ext uri="{0D108BD9-81ED-4DB2-BD59-A6C34878D82A}">
                        <a16:rowId xmlns:a16="http://schemas.microsoft.com/office/drawing/2014/main" val="4234485814"/>
                      </a:ext>
                    </a:extLst>
                  </a:tr>
                  <a:tr h="457200">
                    <a:tc>
                      <a:txBody>
                        <a:bodyPr/>
                        <a:lstStyle/>
                        <a:p>
                          <a:pPr algn="ctr"/>
                          <a:r>
                            <a:rPr kumimoji="1" lang="en-US" altLang="ja-JP" sz="2400" dirty="0" err="1">
                              <a:latin typeface="ＭＳ Ｐゴシック" panose="020B0600070205080204" pitchFamily="50" charset="-128"/>
                              <a:ea typeface="ＭＳ Ｐゴシック" panose="020B0600070205080204" pitchFamily="50" charset="-128"/>
                            </a:rPr>
                            <a:t>RotH</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914667" r="-303065" b="-230667"/>
                          </a:stretch>
                        </a:blipFill>
                      </a:tcPr>
                    </a:tc>
                    <a:tc>
                      <a:txBody>
                        <a:bodyPr/>
                        <a:lstStyle/>
                        <a:p>
                          <a:endParaRPr lang="ja-JP"/>
                        </a:p>
                      </a:txBody>
                      <a:tcPr>
                        <a:blipFill>
                          <a:blip r:embed="rId3"/>
                          <a:stretch>
                            <a:fillRect l="-200763" t="-914667" r="-201908" b="-230667"/>
                          </a:stretch>
                        </a:blipFill>
                      </a:tcPr>
                    </a:tc>
                    <a:tc>
                      <a:txBody>
                        <a:bodyPr/>
                        <a:lstStyle/>
                        <a:p>
                          <a:endParaRPr lang="ja-JP"/>
                        </a:p>
                      </a:txBody>
                      <a:tcPr>
                        <a:blipFill>
                          <a:blip r:embed="rId3"/>
                          <a:stretch>
                            <a:fillRect l="-301916" t="-914667" r="-102682" b="-230667"/>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914667" r="-2290" b="-230667"/>
                          </a:stretch>
                        </a:blipFill>
                      </a:tcPr>
                    </a:tc>
                    <a:extLst>
                      <a:ext uri="{0D108BD9-81ED-4DB2-BD59-A6C34878D82A}">
                        <a16:rowId xmlns:a16="http://schemas.microsoft.com/office/drawing/2014/main" val="856345285"/>
                      </a:ext>
                    </a:extLst>
                  </a:tr>
                  <a:tr h="4572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RefH</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tcPr>
                    </a:tc>
                    <a:tc>
                      <a:txBody>
                        <a:bodyPr/>
                        <a:lstStyle/>
                        <a:p>
                          <a:endParaRPr lang="ja-JP"/>
                        </a:p>
                      </a:txBody>
                      <a:tcPr>
                        <a:blipFill>
                          <a:blip r:embed="rId3"/>
                          <a:stretch>
                            <a:fillRect l="-101533" t="-1014667" r="-303065" b="-130667"/>
                          </a:stretch>
                        </a:blipFill>
                      </a:tcPr>
                    </a:tc>
                    <a:tc>
                      <a:txBody>
                        <a:bodyPr/>
                        <a:lstStyle/>
                        <a:p>
                          <a:endParaRPr lang="ja-JP"/>
                        </a:p>
                      </a:txBody>
                      <a:tcPr>
                        <a:blipFill>
                          <a:blip r:embed="rId3"/>
                          <a:stretch>
                            <a:fillRect l="-200763" t="-1014667" r="-201908" b="-130667"/>
                          </a:stretch>
                        </a:blipFill>
                      </a:tcPr>
                    </a:tc>
                    <a:tc>
                      <a:txBody>
                        <a:bodyPr/>
                        <a:lstStyle/>
                        <a:p>
                          <a:endParaRPr lang="ja-JP"/>
                        </a:p>
                      </a:txBody>
                      <a:tcPr>
                        <a:blipFill>
                          <a:blip r:embed="rId3"/>
                          <a:stretch>
                            <a:fillRect l="-301916" t="-1014667" r="-102682" b="-130667"/>
                          </a:stretch>
                        </a:blipFill>
                      </a:tcPr>
                    </a:tc>
                    <a:tc>
                      <a:txBody>
                        <a:bodyPr/>
                        <a:lstStyle/>
                        <a:p>
                          <a:endParaRPr lang="ja-JP"/>
                        </a:p>
                      </a:txBody>
                      <a:tcPr>
                        <a:lnR w="38100" cap="flat" cmpd="sng" algn="ctr">
                          <a:solidFill>
                            <a:schemeClr val="tx1"/>
                          </a:solidFill>
                          <a:prstDash val="solid"/>
                          <a:round/>
                          <a:headEnd type="none" w="med" len="med"/>
                          <a:tailEnd type="none" w="med" len="med"/>
                        </a:lnR>
                        <a:blipFill>
                          <a:blip r:embed="rId3"/>
                          <a:stretch>
                            <a:fillRect l="-400382" t="-1014667" r="-2290" b="-130667"/>
                          </a:stretch>
                        </a:blipFill>
                      </a:tcPr>
                    </a:tc>
                    <a:extLst>
                      <a:ext uri="{0D108BD9-81ED-4DB2-BD59-A6C34878D82A}">
                        <a16:rowId xmlns:a16="http://schemas.microsoft.com/office/drawing/2014/main" val="584137264"/>
                      </a:ext>
                    </a:extLst>
                  </a:tr>
                  <a:tr h="457200">
                    <a:tc>
                      <a:txBody>
                        <a:bodyPr/>
                        <a:lstStyle/>
                        <a:p>
                          <a:pPr algn="ctr"/>
                          <a:r>
                            <a:rPr kumimoji="1" lang="en-US" altLang="ja-JP" sz="2400" dirty="0" err="1">
                              <a:solidFill>
                                <a:schemeClr val="tx1"/>
                              </a:solidFill>
                              <a:latin typeface="ＭＳ Ｐゴシック" panose="020B0600070205080204" pitchFamily="50" charset="-128"/>
                              <a:ea typeface="ＭＳ Ｐゴシック" panose="020B0600070205080204" pitchFamily="50" charset="-128"/>
                            </a:rPr>
                            <a:t>AttH</a:t>
                          </a:r>
                          <a:endParaRPr kumimoji="1" lang="ja-JP" altLang="en-US" sz="2400" dirty="0">
                            <a:solidFill>
                              <a:schemeClr val="tx1"/>
                            </a:solidFill>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endParaRPr lang="ja-JP"/>
                        </a:p>
                      </a:txBody>
                      <a:tcPr>
                        <a:lnB w="38100" cap="flat" cmpd="sng" algn="ctr">
                          <a:solidFill>
                            <a:schemeClr val="tx1"/>
                          </a:solidFill>
                          <a:prstDash val="solid"/>
                          <a:round/>
                          <a:headEnd type="none" w="med" len="med"/>
                          <a:tailEnd type="none" w="med" len="med"/>
                        </a:lnB>
                        <a:blipFill>
                          <a:blip r:embed="rId3"/>
                          <a:stretch>
                            <a:fillRect l="-101533" t="-1114667" r="-303065" b="-30667"/>
                          </a:stretch>
                        </a:blipFill>
                      </a:tcPr>
                    </a:tc>
                    <a:tc>
                      <a:txBody>
                        <a:bodyPr/>
                        <a:lstStyle/>
                        <a:p>
                          <a:endParaRPr lang="ja-JP"/>
                        </a:p>
                      </a:txBody>
                      <a:tcPr>
                        <a:lnB w="38100" cap="flat" cmpd="sng" algn="ctr">
                          <a:solidFill>
                            <a:schemeClr val="tx1"/>
                          </a:solidFill>
                          <a:prstDash val="solid"/>
                          <a:round/>
                          <a:headEnd type="none" w="med" len="med"/>
                          <a:tailEnd type="none" w="med" len="med"/>
                        </a:lnB>
                        <a:blipFill>
                          <a:blip r:embed="rId3"/>
                          <a:stretch>
                            <a:fillRect l="-200763" t="-1114667" r="-201908" b="-30667"/>
                          </a:stretch>
                        </a:blipFill>
                      </a:tcPr>
                    </a:tc>
                    <a:tc>
                      <a:txBody>
                        <a:bodyPr/>
                        <a:lstStyle/>
                        <a:p>
                          <a:endParaRPr lang="ja-JP"/>
                        </a:p>
                      </a:txBody>
                      <a:tcPr>
                        <a:lnB w="38100" cap="flat" cmpd="sng" algn="ctr">
                          <a:solidFill>
                            <a:schemeClr val="tx1"/>
                          </a:solidFill>
                          <a:prstDash val="solid"/>
                          <a:round/>
                          <a:headEnd type="none" w="med" len="med"/>
                          <a:tailEnd type="none" w="med" len="med"/>
                        </a:lnB>
                        <a:blipFill>
                          <a:blip r:embed="rId3"/>
                          <a:stretch>
                            <a:fillRect l="-301916" t="-1114667" r="-102682" b="-30667"/>
                          </a:stretch>
                        </a:blipFill>
                      </a:tcPr>
                    </a:tc>
                    <a:tc>
                      <a:txBody>
                        <a:bodyPr/>
                        <a:lstStyle/>
                        <a:p>
                          <a:endParaRPr lang="ja-JP"/>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400382" t="-1114667" r="-2290" b="-30667"/>
                          </a:stretch>
                        </a:blipFill>
                      </a:tcPr>
                    </a:tc>
                    <a:extLst>
                      <a:ext uri="{0D108BD9-81ED-4DB2-BD59-A6C34878D82A}">
                        <a16:rowId xmlns:a16="http://schemas.microsoft.com/office/drawing/2014/main" val="405284019"/>
                      </a:ext>
                    </a:extLst>
                  </a:tr>
                </a:tbl>
              </a:graphicData>
            </a:graphic>
          </p:graphicFrame>
        </mc:Fallback>
      </mc:AlternateContent>
    </p:spTree>
    <p:extLst>
      <p:ext uri="{BB962C8B-B14F-4D97-AF65-F5344CB8AC3E}">
        <p14:creationId xmlns:p14="http://schemas.microsoft.com/office/powerpoint/2010/main" val="60112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7B0A416-AB93-4FA6-B46A-A76B2A505B15}"/>
              </a:ext>
            </a:extLst>
          </p:cNvPr>
          <p:cNvSpPr txBox="1"/>
          <p:nvPr/>
        </p:nvSpPr>
        <p:spPr>
          <a:xfrm>
            <a:off x="76200" y="790309"/>
            <a:ext cx="8013700" cy="1200329"/>
          </a:xfrm>
          <a:prstGeom prst="rect">
            <a:avLst/>
          </a:prstGeom>
          <a:noFill/>
        </p:spPr>
        <p:txBody>
          <a:bodyPr wrap="square" rtlCol="0">
            <a:spAutoFit/>
          </a:bodyPr>
          <a:lstStyle/>
          <a:p>
            <a:pPr marL="214313" indent="-214313">
              <a:buClr>
                <a:schemeClr val="tx1"/>
              </a:buClr>
              <a:buFont typeface="Wingdings" panose="05000000000000000000" pitchFamily="2" charset="2"/>
              <a:buChar char="l"/>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3200" dirty="0">
                <a:solidFill>
                  <a:prstClr val="black"/>
                </a:solidFill>
                <a:latin typeface="ＭＳ Ｐゴシック" panose="020B0600070205080204" pitchFamily="50" charset="-128"/>
                <a:ea typeface="ＭＳ Ｐゴシック" panose="020B0600070205080204" pitchFamily="50" charset="-128"/>
              </a:rPr>
              <a:t>補完手法</a:t>
            </a:r>
            <a:br>
              <a:rPr kumimoji="1" lang="en-US" altLang="ja-JP" sz="3600" dirty="0">
                <a:solidFill>
                  <a:prstClr val="black"/>
                </a:solidFill>
                <a:latin typeface="ＭＳ Ｐゴシック" panose="020B0600070205080204" pitchFamily="50" charset="-128"/>
                <a:ea typeface="ＭＳ Ｐゴシック" panose="020B0600070205080204" pitchFamily="50" charset="-128"/>
              </a:rPr>
            </a:b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代表的な手法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dirty="0" err="1">
                <a:solidFill>
                  <a:prstClr val="black"/>
                </a:solidFill>
                <a:latin typeface="ＭＳ Ｐゴシック" panose="020B0600070205080204" pitchFamily="50" charset="-128"/>
                <a:ea typeface="ＭＳ Ｐゴシック" panose="020B0600070205080204" pitchFamily="50" charset="-128"/>
              </a:rPr>
              <a:t>TransE</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en-US" altLang="ja-JP" sz="2800" dirty="0" err="1">
                <a:solidFill>
                  <a:prstClr val="black"/>
                </a:solidFill>
                <a:latin typeface="ＭＳ Ｐゴシック" panose="020B0600070205080204" pitchFamily="50" charset="-128"/>
                <a:ea typeface="ＭＳ Ｐゴシック" panose="020B0600070205080204" pitchFamily="50" charset="-128"/>
              </a:rPr>
              <a:t>ComplEx</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etc.</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スライド番号プレースホルダー 5">
            <a:extLst>
              <a:ext uri="{FF2B5EF4-FFF2-40B4-BE49-F238E27FC236}">
                <a16:creationId xmlns:a16="http://schemas.microsoft.com/office/drawing/2014/main" id="{5AC90781-2455-78B8-11E9-73F84839E3CC}"/>
              </a:ext>
            </a:extLst>
          </p:cNvPr>
          <p:cNvSpPr>
            <a:spLocks noGrp="1"/>
          </p:cNvSpPr>
          <p:nvPr>
            <p:ph type="sldNum" sz="quarter" idx="12"/>
          </p:nvPr>
        </p:nvSpPr>
        <p:spPr/>
        <p:txBody>
          <a:bodyPr/>
          <a:lstStyle/>
          <a:p>
            <a:fld id="{B67975F5-DE1D-4BC9-B096-95CE2BC3E8B5}" type="slidenum">
              <a:rPr kumimoji="1" lang="ja-JP" altLang="en-US" smtClean="0"/>
              <a:t>5</a:t>
            </a:fld>
            <a:endParaRPr kumimoji="1" lang="ja-JP" altLang="en-US" dirty="0"/>
          </a:p>
        </p:txBody>
      </p:sp>
      <p:sp>
        <p:nvSpPr>
          <p:cNvPr id="4" name="タイトル 1">
            <a:extLst>
              <a:ext uri="{FF2B5EF4-FFF2-40B4-BE49-F238E27FC236}">
                <a16:creationId xmlns:a16="http://schemas.microsoft.com/office/drawing/2014/main" id="{1769D5C7-8FD0-5070-A3FC-07D308074F91}"/>
              </a:ext>
            </a:extLst>
          </p:cNvPr>
          <p:cNvSpPr txBox="1">
            <a:spLocks/>
          </p:cNvSpPr>
          <p:nvPr/>
        </p:nvSpPr>
        <p:spPr>
          <a:xfrm>
            <a:off x="76200" y="68956"/>
            <a:ext cx="23036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はじめに</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E0BD8CA-39EF-40A3-6EF9-6684FA4896E2}"/>
                  </a:ext>
                </a:extLst>
              </p:cNvPr>
              <p:cNvSpPr txBox="1"/>
              <p:nvPr/>
            </p:nvSpPr>
            <p:spPr>
              <a:xfrm>
                <a:off x="1724515" y="4781275"/>
                <a:ext cx="4717070" cy="5638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ctrlPr>
                        </m:sSubPr>
                        <m:e>
                          <m: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𝑣</m:t>
                          </m:r>
                          <m: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m:t>
                          </m:r>
                        </m:e>
                        <m:sub>
                          <m:r>
                            <m:rPr>
                              <m:sty m:val="p"/>
                            </m:rPr>
                            <a:rPr kumimoji="1" lang="en-US" altLang="ja-JP" sz="2800" b="0" i="0"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dog</m:t>
                          </m:r>
                        </m:sub>
                      </m:sSub>
                      <m: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m:t>
                      </m:r>
                      <m:sSub>
                        <m:sSubPr>
                          <m:ctrlP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ctrlPr>
                        </m:sSubPr>
                        <m:e>
                          <m: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𝑣</m:t>
                          </m:r>
                          <m: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m:t>
                          </m:r>
                        </m:e>
                        <m:sub>
                          <m:r>
                            <m:rPr>
                              <m:sty m:val="p"/>
                            </m:rPr>
                            <a:rPr kumimoji="1" lang="en-US" altLang="ja-JP" sz="2800" b="0" i="0"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hypernym</m:t>
                          </m:r>
                        </m:sub>
                      </m:sSub>
                      <m:r>
                        <a:rPr kumimoji="1" lang="en-US" altLang="ja-JP" sz="2800" i="1">
                          <a:solidFill>
                            <a:prstClr val="black"/>
                          </a:solidFill>
                          <a:latin typeface="Cambria Math" panose="02040503050406030204" pitchFamily="18" charset="0"/>
                          <a:ea typeface="ＭＳ Ｐゴシック" panose="020B0600070205080204" pitchFamily="50" charset="-128"/>
                        </a:rPr>
                        <m:t>≈</m:t>
                      </m:r>
                      <m:sSub>
                        <m:sSubPr>
                          <m:ctrlP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ctrlPr>
                        </m:sSubPr>
                        <m:e>
                          <m: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𝑣</m:t>
                          </m:r>
                          <m:r>
                            <a:rPr kumimoji="1" lang="en-US" altLang="ja-JP" sz="2800" b="0" i="1"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m:t>
                          </m:r>
                        </m:e>
                        <m:sub>
                          <m:r>
                            <m:rPr>
                              <m:sty m:val="p"/>
                            </m:rPr>
                            <a:rPr kumimoji="1" lang="en-US" altLang="ja-JP" sz="2800" b="0" i="0" u="none" strike="noStrike" kern="1200" cap="none" spc="0" normalizeH="0" baseline="0" noProof="0" smtClean="0">
                              <a:ln>
                                <a:noFill/>
                              </a:ln>
                              <a:solidFill>
                                <a:schemeClr val="tx1"/>
                              </a:solidFill>
                              <a:effectLst/>
                              <a:uLnTx/>
                              <a:uFillTx/>
                              <a:latin typeface="Cambria Math" panose="02040503050406030204" pitchFamily="18" charset="0"/>
                              <a:ea typeface="ＭＳ Ｐゴシック" panose="020B0600070205080204" pitchFamily="50" charset="-128"/>
                            </a:rPr>
                            <m:t>poodle</m:t>
                          </m:r>
                        </m:sub>
                      </m:sSub>
                    </m:oMath>
                  </m:oMathPara>
                </a14:m>
                <a:endParaRPr lang="ja-JP" altLang="en-US" sz="2000" dirty="0"/>
              </a:p>
            </p:txBody>
          </p:sp>
        </mc:Choice>
        <mc:Fallback xmlns="">
          <p:sp>
            <p:nvSpPr>
              <p:cNvPr id="12" name="テキスト ボックス 11">
                <a:extLst>
                  <a:ext uri="{FF2B5EF4-FFF2-40B4-BE49-F238E27FC236}">
                    <a16:creationId xmlns:a16="http://schemas.microsoft.com/office/drawing/2014/main" id="{1E0BD8CA-39EF-40A3-6EF9-6684FA4896E2}"/>
                  </a:ext>
                </a:extLst>
              </p:cNvPr>
              <p:cNvSpPr txBox="1">
                <a:spLocks noRot="1" noChangeAspect="1" noMove="1" noResize="1" noEditPoints="1" noAdjustHandles="1" noChangeArrowheads="1" noChangeShapeType="1" noTextEdit="1"/>
              </p:cNvSpPr>
              <p:nvPr/>
            </p:nvSpPr>
            <p:spPr>
              <a:xfrm>
                <a:off x="1724515" y="4781275"/>
                <a:ext cx="4717070" cy="563872"/>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D2B3BB67-2A7D-2F32-2763-A17F13712811}"/>
              </a:ext>
            </a:extLst>
          </p:cNvPr>
          <p:cNvSpPr txBox="1"/>
          <p:nvPr/>
        </p:nvSpPr>
        <p:spPr>
          <a:xfrm>
            <a:off x="976105" y="5542984"/>
            <a:ext cx="718706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1600" dirty="0">
                <a:latin typeface="ＭＳ Ｐゴシック" panose="020B0600070205080204" pitchFamily="50" charset="-128"/>
                <a:ea typeface="ＭＳ Ｐゴシック" panose="020B0600070205080204" pitchFamily="50" charset="-128"/>
              </a:rPr>
              <a:t>Bordes, Antoine, et al. “Translating embeddings for </a:t>
            </a:r>
            <a:r>
              <a:rPr lang="en-US" altLang="ja-JP" sz="1600" dirty="0" err="1">
                <a:latin typeface="ＭＳ Ｐゴシック" panose="020B0600070205080204" pitchFamily="50" charset="-128"/>
                <a:ea typeface="ＭＳ Ｐゴシック" panose="020B0600070205080204" pitchFamily="50" charset="-128"/>
              </a:rPr>
              <a:t>modelingmulti</a:t>
            </a:r>
            <a:r>
              <a:rPr lang="en-US" altLang="ja-JP" sz="1600" dirty="0">
                <a:latin typeface="ＭＳ Ｐゴシック" panose="020B0600070205080204" pitchFamily="50" charset="-128"/>
                <a:ea typeface="ＭＳ Ｐゴシック" panose="020B0600070205080204" pitchFamily="50" charset="-128"/>
              </a:rPr>
              <a:t>-relational data.” Advances in neural information processing systems. 2013.</a:t>
            </a:r>
            <a:endParaRPr lang="ja-JP" altLang="en-US" sz="1600" dirty="0">
              <a:latin typeface="ＭＳ Ｐゴシック" panose="020B0600070205080204" pitchFamily="50" charset="-128"/>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12B00F04-7804-2EB1-AFB2-89FF8E1A3687}"/>
              </a:ext>
            </a:extLst>
          </p:cNvPr>
          <p:cNvSpPr txBox="1"/>
          <p:nvPr/>
        </p:nvSpPr>
        <p:spPr>
          <a:xfrm>
            <a:off x="319105" y="6195706"/>
            <a:ext cx="8501062" cy="584775"/>
          </a:xfrm>
          <a:prstGeom prst="rect">
            <a:avLst/>
          </a:prstGeom>
          <a:solidFill>
            <a:schemeClr val="bg1"/>
          </a:solidFill>
        </p:spPr>
        <p:txBody>
          <a:bodyPr wrap="square">
            <a:spAutoFit/>
          </a:bodyPr>
          <a:lstStyle/>
          <a:p>
            <a:r>
              <a:rPr lang="en-US" altLang="ja-JP" sz="1600" dirty="0" err="1">
                <a:latin typeface="ＭＳ Ｐゴシック" panose="020B0600070205080204" pitchFamily="50" charset="-128"/>
                <a:ea typeface="ＭＳ Ｐゴシック" panose="020B0600070205080204" pitchFamily="50" charset="-128"/>
              </a:rPr>
              <a:t>Th´eo</a:t>
            </a:r>
            <a:r>
              <a:rPr lang="en-US" altLang="ja-JP" sz="1600" dirty="0">
                <a:latin typeface="ＭＳ Ｐゴシック" panose="020B0600070205080204" pitchFamily="50" charset="-128"/>
                <a:ea typeface="ＭＳ Ｐゴシック" panose="020B0600070205080204" pitchFamily="50" charset="-128"/>
              </a:rPr>
              <a:t> </a:t>
            </a:r>
            <a:r>
              <a:rPr lang="en-US" altLang="ja-JP" sz="1600" dirty="0" err="1">
                <a:latin typeface="ＭＳ Ｐゴシック" panose="020B0600070205080204" pitchFamily="50" charset="-128"/>
                <a:ea typeface="ＭＳ Ｐゴシック" panose="020B0600070205080204" pitchFamily="50" charset="-128"/>
              </a:rPr>
              <a:t>Trouillon</a:t>
            </a:r>
            <a:r>
              <a:rPr lang="en-US" altLang="ja-JP" sz="1600" dirty="0">
                <a:latin typeface="ＭＳ Ｐゴシック" panose="020B0600070205080204" pitchFamily="50" charset="-128"/>
                <a:ea typeface="ＭＳ Ｐゴシック" panose="020B0600070205080204" pitchFamily="50" charset="-128"/>
              </a:rPr>
              <a:t>, et al. “Complex embeddings for simple link prediction.” Vol. 48 of Proceedings of Machine Learning Research, pp. 2071–2080, New York, New York, USA, 20–22 Jun 2016.PMLR.</a:t>
            </a:r>
            <a:endParaRPr lang="ja-JP" altLang="en-US" sz="1600" dirty="0">
              <a:latin typeface="ＭＳ Ｐゴシック" panose="020B0600070205080204" pitchFamily="50" charset="-128"/>
              <a:ea typeface="ＭＳ Ｐゴシック" panose="020B0600070205080204" pitchFamily="50" charset="-128"/>
            </a:endParaRPr>
          </a:p>
        </p:txBody>
      </p:sp>
      <p:sp>
        <p:nvSpPr>
          <p:cNvPr id="21" name="テキスト ボックス 20">
            <a:extLst>
              <a:ext uri="{FF2B5EF4-FFF2-40B4-BE49-F238E27FC236}">
                <a16:creationId xmlns:a16="http://schemas.microsoft.com/office/drawing/2014/main" id="{5639D76C-A0FB-00E5-F5DD-74C98461AC20}"/>
              </a:ext>
            </a:extLst>
          </p:cNvPr>
          <p:cNvSpPr txBox="1"/>
          <p:nvPr/>
        </p:nvSpPr>
        <p:spPr>
          <a:xfrm>
            <a:off x="1073486" y="2180616"/>
            <a:ext cx="6992299" cy="584775"/>
          </a:xfrm>
          <a:prstGeom prst="rect">
            <a:avLst/>
          </a:prstGeom>
          <a:noFill/>
        </p:spPr>
        <p:txBody>
          <a:bodyPr wrap="square">
            <a:spAutoFit/>
          </a:bodyPr>
          <a:lstStyle/>
          <a:p>
            <a:r>
              <a:rPr kumimoji="1" lang="en-US" altLang="ja-JP" sz="3200" dirty="0">
                <a:solidFill>
                  <a:prstClr val="black"/>
                </a:solidFill>
                <a:latin typeface="ＭＳ Ｐゴシック" panose="020B0600070205080204" pitchFamily="50" charset="-128"/>
                <a:ea typeface="ＭＳ Ｐゴシック" panose="020B0600070205080204" pitchFamily="50" charset="-128"/>
              </a:rPr>
              <a:t>( d</a:t>
            </a:r>
            <a:r>
              <a:rPr kumimoji="1" lang="en-US" altLang="ja-JP" sz="3200" b="0" i="0" u="none" strike="noStrike" kern="1200" cap="none" spc="0" normalizeH="0" baseline="0" noProof="0" dirty="0" err="1">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og</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  hypernym (</a:t>
            </a:r>
            <a:r>
              <a:rPr kumimoji="1" lang="ja-JP" altLang="en-US" sz="3200" dirty="0">
                <a:solidFill>
                  <a:prstClr val="black"/>
                </a:solidFill>
                <a:latin typeface="ＭＳ Ｐゴシック" panose="020B0600070205080204" pitchFamily="50" charset="-128"/>
                <a:ea typeface="ＭＳ Ｐゴシック" panose="020B0600070205080204" pitchFamily="50" charset="-128"/>
              </a:rPr>
              <a:t>上位語</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  poodle dog</a:t>
            </a:r>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 )</a:t>
            </a:r>
            <a:endParaRPr lang="ja-JP" altLang="en-US" dirty="0"/>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21CF7DE4-BC1C-68D2-DBF7-8E16429B3E36}"/>
                  </a:ext>
                </a:extLst>
              </p:cNvPr>
              <p:cNvSpPr txBox="1"/>
              <p:nvPr/>
            </p:nvSpPr>
            <p:spPr>
              <a:xfrm>
                <a:off x="1442002" y="3430154"/>
                <a:ext cx="849796" cy="5638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ctrlPr>
                        </m:sSubPr>
                        <m:e>
                          <m: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𝑣</m:t>
                          </m:r>
                        </m:e>
                        <m:sub>
                          <m:r>
                            <m:rPr>
                              <m:sty m:val="p"/>
                            </m:rPr>
                            <a:rPr kumimoji="1" lang="en-US" altLang="ja-JP" sz="28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dog</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21CF7DE4-BC1C-68D2-DBF7-8E16429B3E36}"/>
                  </a:ext>
                </a:extLst>
              </p:cNvPr>
              <p:cNvSpPr txBox="1">
                <a:spLocks noRot="1" noChangeAspect="1" noMove="1" noResize="1" noEditPoints="1" noAdjustHandles="1" noChangeArrowheads="1" noChangeShapeType="1" noTextEdit="1"/>
              </p:cNvSpPr>
              <p:nvPr/>
            </p:nvSpPr>
            <p:spPr>
              <a:xfrm>
                <a:off x="1442002" y="3430154"/>
                <a:ext cx="849796" cy="56387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EBE6A60-06FB-2287-638B-7E08B42B4B48}"/>
                  </a:ext>
                </a:extLst>
              </p:cNvPr>
              <p:cNvSpPr txBox="1"/>
              <p:nvPr/>
            </p:nvSpPr>
            <p:spPr>
              <a:xfrm>
                <a:off x="2970973" y="3432200"/>
                <a:ext cx="1750944" cy="562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ctrlPr>
                        </m:sSubPr>
                        <m:e>
                          <m: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𝑣</m:t>
                          </m:r>
                        </m:e>
                        <m:sub>
                          <m:r>
                            <m:rPr>
                              <m:sty m:val="p"/>
                            </m:rPr>
                            <a:rPr kumimoji="1" lang="en-US" altLang="ja-JP" sz="28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hypernym</m:t>
                          </m:r>
                        </m:sub>
                      </m:sSub>
                    </m:oMath>
                  </m:oMathPara>
                </a14:m>
                <a:endParaRPr lang="ja-JP" altLang="en-US" dirty="0"/>
              </a:p>
            </p:txBody>
          </p:sp>
        </mc:Choice>
        <mc:Fallback xmlns="">
          <p:sp>
            <p:nvSpPr>
              <p:cNvPr id="26" name="テキスト ボックス 25">
                <a:extLst>
                  <a:ext uri="{FF2B5EF4-FFF2-40B4-BE49-F238E27FC236}">
                    <a16:creationId xmlns:a16="http://schemas.microsoft.com/office/drawing/2014/main" id="{BEBE6A60-06FB-2287-638B-7E08B42B4B48}"/>
                  </a:ext>
                </a:extLst>
              </p:cNvPr>
              <p:cNvSpPr txBox="1">
                <a:spLocks noRot="1" noChangeAspect="1" noMove="1" noResize="1" noEditPoints="1" noAdjustHandles="1" noChangeArrowheads="1" noChangeShapeType="1" noTextEdit="1"/>
              </p:cNvSpPr>
              <p:nvPr/>
            </p:nvSpPr>
            <p:spPr>
              <a:xfrm>
                <a:off x="2970973" y="3432200"/>
                <a:ext cx="1750944" cy="56284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C822755-6A15-C241-AA23-D4D254D1FED0}"/>
                  </a:ext>
                </a:extLst>
              </p:cNvPr>
              <p:cNvSpPr txBox="1"/>
              <p:nvPr/>
            </p:nvSpPr>
            <p:spPr>
              <a:xfrm>
                <a:off x="6007376" y="3431308"/>
                <a:ext cx="1320248" cy="5615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ctrlPr>
                        </m:sSubPr>
                        <m:e>
                          <m:r>
                            <a:rPr kumimoji="1" lang="en-US" altLang="ja-JP" sz="28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𝑣</m:t>
                          </m:r>
                        </m:e>
                        <m:sub>
                          <m:r>
                            <m:rPr>
                              <m:sty m:val="p"/>
                            </m:rPr>
                            <a:rPr kumimoji="1" lang="en-US" altLang="ja-JP" sz="28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cs typeface="+mn-cs"/>
                            </a:rPr>
                            <m:t>poodle</m:t>
                          </m:r>
                        </m:sub>
                      </m:sSub>
                    </m:oMath>
                  </m:oMathPara>
                </a14:m>
                <a:endParaRPr lang="ja-JP" altLang="en-US" dirty="0"/>
              </a:p>
            </p:txBody>
          </p:sp>
        </mc:Choice>
        <mc:Fallback xmlns="">
          <p:sp>
            <p:nvSpPr>
              <p:cNvPr id="28" name="テキスト ボックス 27">
                <a:extLst>
                  <a:ext uri="{FF2B5EF4-FFF2-40B4-BE49-F238E27FC236}">
                    <a16:creationId xmlns:a16="http://schemas.microsoft.com/office/drawing/2014/main" id="{7C822755-6A15-C241-AA23-D4D254D1FED0}"/>
                  </a:ext>
                </a:extLst>
              </p:cNvPr>
              <p:cNvSpPr txBox="1">
                <a:spLocks noRot="1" noChangeAspect="1" noMove="1" noResize="1" noEditPoints="1" noAdjustHandles="1" noChangeArrowheads="1" noChangeShapeType="1" noTextEdit="1"/>
              </p:cNvSpPr>
              <p:nvPr/>
            </p:nvSpPr>
            <p:spPr>
              <a:xfrm>
                <a:off x="6007376" y="3431308"/>
                <a:ext cx="1320248" cy="561564"/>
              </a:xfrm>
              <a:prstGeom prst="rect">
                <a:avLst/>
              </a:prstGeom>
              <a:blipFill>
                <a:blip r:embed="rId6"/>
                <a:stretch>
                  <a:fillRect/>
                </a:stretch>
              </a:blipFill>
            </p:spPr>
            <p:txBody>
              <a:bodyPr/>
              <a:lstStyle/>
              <a:p>
                <a:r>
                  <a:rPr lang="ja-JP" altLang="en-US">
                    <a:noFill/>
                  </a:rPr>
                  <a:t> </a:t>
                </a:r>
              </a:p>
            </p:txBody>
          </p:sp>
        </mc:Fallback>
      </mc:AlternateContent>
      <p:sp>
        <p:nvSpPr>
          <p:cNvPr id="31" name="矢印: 下 30">
            <a:extLst>
              <a:ext uri="{FF2B5EF4-FFF2-40B4-BE49-F238E27FC236}">
                <a16:creationId xmlns:a16="http://schemas.microsoft.com/office/drawing/2014/main" id="{84E21455-7D4B-8AE6-CB57-3C6C5064881A}"/>
              </a:ext>
            </a:extLst>
          </p:cNvPr>
          <p:cNvSpPr/>
          <p:nvPr/>
        </p:nvSpPr>
        <p:spPr>
          <a:xfrm>
            <a:off x="1685514" y="2863974"/>
            <a:ext cx="289060" cy="58477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矢印: 下 31">
            <a:extLst>
              <a:ext uri="{FF2B5EF4-FFF2-40B4-BE49-F238E27FC236}">
                <a16:creationId xmlns:a16="http://schemas.microsoft.com/office/drawing/2014/main" id="{2D4A0C3C-B91A-A84D-82E2-CB14F1E178F5}"/>
              </a:ext>
            </a:extLst>
          </p:cNvPr>
          <p:cNvSpPr/>
          <p:nvPr/>
        </p:nvSpPr>
        <p:spPr>
          <a:xfrm>
            <a:off x="3715997" y="2863974"/>
            <a:ext cx="289060" cy="58477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矢印: 下 32">
            <a:extLst>
              <a:ext uri="{FF2B5EF4-FFF2-40B4-BE49-F238E27FC236}">
                <a16:creationId xmlns:a16="http://schemas.microsoft.com/office/drawing/2014/main" id="{EAB4002B-1FD8-3EC0-68FE-5413FF2FB990}"/>
              </a:ext>
            </a:extLst>
          </p:cNvPr>
          <p:cNvSpPr/>
          <p:nvPr/>
        </p:nvSpPr>
        <p:spPr>
          <a:xfrm>
            <a:off x="6522970" y="2841917"/>
            <a:ext cx="289060" cy="58477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矢印: 下 33">
            <a:extLst>
              <a:ext uri="{FF2B5EF4-FFF2-40B4-BE49-F238E27FC236}">
                <a16:creationId xmlns:a16="http://schemas.microsoft.com/office/drawing/2014/main" id="{0C229FFF-C9E0-C3A4-760B-FF40401BB7C5}"/>
              </a:ext>
            </a:extLst>
          </p:cNvPr>
          <p:cNvSpPr/>
          <p:nvPr/>
        </p:nvSpPr>
        <p:spPr>
          <a:xfrm>
            <a:off x="2932875" y="4197222"/>
            <a:ext cx="1855304" cy="52044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7D1D9BC8-2830-47F9-3728-C0CEC67D77CF}"/>
              </a:ext>
            </a:extLst>
          </p:cNvPr>
          <p:cNvSpPr txBox="1"/>
          <p:nvPr/>
        </p:nvSpPr>
        <p:spPr>
          <a:xfrm>
            <a:off x="3986843" y="2867963"/>
            <a:ext cx="1526476" cy="461665"/>
          </a:xfrm>
          <a:prstGeom prst="rect">
            <a:avLst/>
          </a:prstGeom>
          <a:noFill/>
        </p:spPr>
        <p:txBody>
          <a:bodyPr wrap="square">
            <a:spAutoFit/>
          </a:bodyPr>
          <a:lstStyle/>
          <a:p>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ベクトル化</a:t>
            </a:r>
            <a:endParaRPr lang="ja-JP" altLang="en-US" sz="1600" dirty="0"/>
          </a:p>
        </p:txBody>
      </p:sp>
      <p:sp>
        <p:nvSpPr>
          <p:cNvPr id="38" name="テキスト ボックス 37">
            <a:extLst>
              <a:ext uri="{FF2B5EF4-FFF2-40B4-BE49-F238E27FC236}">
                <a16:creationId xmlns:a16="http://schemas.microsoft.com/office/drawing/2014/main" id="{0A54B065-E653-C37B-53F9-E10853D768DD}"/>
              </a:ext>
            </a:extLst>
          </p:cNvPr>
          <p:cNvSpPr txBox="1"/>
          <p:nvPr/>
        </p:nvSpPr>
        <p:spPr>
          <a:xfrm>
            <a:off x="4788179" y="4213941"/>
            <a:ext cx="3657600"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関係式を満たすように更新</a:t>
            </a:r>
            <a:endParaRPr kumimoji="0" lang="ja-JP" altLang="en-US" sz="1600" b="0" i="0" u="none" strike="noStrike" kern="1200" cap="none" spc="0" normalizeH="0" baseline="0" noProof="0" dirty="0">
              <a:ln>
                <a:noFill/>
              </a:ln>
              <a:solidFill>
                <a:prstClr val="black"/>
              </a:solidFill>
              <a:effectLst/>
              <a:uLnTx/>
              <a:uFillTx/>
              <a:latin typeface="Century Gothic" panose="020B0502020202020204"/>
              <a:ea typeface="游ゴシック" panose="020B0400000000000000" pitchFamily="50" charset="-128"/>
              <a:cs typeface="+mn-cs"/>
            </a:endParaRPr>
          </a:p>
        </p:txBody>
      </p:sp>
    </p:spTree>
    <p:extLst>
      <p:ext uri="{BB962C8B-B14F-4D97-AF65-F5344CB8AC3E}">
        <p14:creationId xmlns:p14="http://schemas.microsoft.com/office/powerpoint/2010/main" val="2696245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80" y="68956"/>
            <a:ext cx="271322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考察</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59</a:t>
            </a:fld>
            <a:endParaRPr kumimoji="1" lang="ja-JP" altLang="en-US" dirty="0"/>
          </a:p>
        </p:txBody>
      </p:sp>
      <p:sp>
        <p:nvSpPr>
          <p:cNvPr id="4" name="テキスト ボックス 3">
            <a:extLst>
              <a:ext uri="{FF2B5EF4-FFF2-40B4-BE49-F238E27FC236}">
                <a16:creationId xmlns:a16="http://schemas.microsoft.com/office/drawing/2014/main" id="{F02A87EE-A03A-E6C3-4059-1B0FF632B93F}"/>
              </a:ext>
            </a:extLst>
          </p:cNvPr>
          <p:cNvSpPr txBox="1"/>
          <p:nvPr/>
        </p:nvSpPr>
        <p:spPr>
          <a:xfrm>
            <a:off x="144280" y="858143"/>
            <a:ext cx="8982143" cy="715581"/>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p"/>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今後の方針</a:t>
            </a:r>
            <a:endParaRPr kumimoji="1" lang="en-US" altLang="ja-JP" sz="32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42FF0993-F9B5-7CCE-7C3F-DA1D756E3D83}"/>
              </a:ext>
            </a:extLst>
          </p:cNvPr>
          <p:cNvSpPr txBox="1"/>
          <p:nvPr/>
        </p:nvSpPr>
        <p:spPr>
          <a:xfrm>
            <a:off x="257952" y="1573724"/>
            <a:ext cx="8886048" cy="2576667"/>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Knowledge Graph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補完</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存在しない</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entity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に対して適切な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を生成</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しかし</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テストデータ内の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が訓練データ内に存在</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grpSp>
        <p:nvGrpSpPr>
          <p:cNvPr id="5" name="グループ化 4">
            <a:extLst>
              <a:ext uri="{FF2B5EF4-FFF2-40B4-BE49-F238E27FC236}">
                <a16:creationId xmlns:a16="http://schemas.microsoft.com/office/drawing/2014/main" id="{39471F2E-9E6C-A9D2-4E89-785C5E4398FB}"/>
              </a:ext>
            </a:extLst>
          </p:cNvPr>
          <p:cNvGrpSpPr/>
          <p:nvPr/>
        </p:nvGrpSpPr>
        <p:grpSpPr>
          <a:xfrm>
            <a:off x="4874765" y="309748"/>
            <a:ext cx="2891066" cy="1980494"/>
            <a:chOff x="6722615" y="2073120"/>
            <a:chExt cx="2891066" cy="1980494"/>
          </a:xfrm>
        </p:grpSpPr>
        <p:grpSp>
          <p:nvGrpSpPr>
            <p:cNvPr id="6" name="グループ化 5">
              <a:extLst>
                <a:ext uri="{FF2B5EF4-FFF2-40B4-BE49-F238E27FC236}">
                  <a16:creationId xmlns:a16="http://schemas.microsoft.com/office/drawing/2014/main" id="{87397270-AD74-8101-9007-76E7C46A63F5}"/>
                </a:ext>
              </a:extLst>
            </p:cNvPr>
            <p:cNvGrpSpPr/>
            <p:nvPr/>
          </p:nvGrpSpPr>
          <p:grpSpPr>
            <a:xfrm>
              <a:off x="6722615" y="2442158"/>
              <a:ext cx="1919758" cy="1611456"/>
              <a:chOff x="6528917" y="2894304"/>
              <a:chExt cx="1919758" cy="1611456"/>
            </a:xfrm>
          </p:grpSpPr>
          <p:sp>
            <p:nvSpPr>
              <p:cNvPr id="12" name="楕円 11">
                <a:extLst>
                  <a:ext uri="{FF2B5EF4-FFF2-40B4-BE49-F238E27FC236}">
                    <a16:creationId xmlns:a16="http://schemas.microsoft.com/office/drawing/2014/main" id="{9C27E1CD-48A2-BC88-3F55-4B9FB39DCED8}"/>
                  </a:ext>
                </a:extLst>
              </p:cNvPr>
              <p:cNvSpPr/>
              <p:nvPr/>
            </p:nvSpPr>
            <p:spPr>
              <a:xfrm>
                <a:off x="6528917" y="3761340"/>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4103E75-F387-C53B-13A7-31BF60BC6659}"/>
                  </a:ext>
                </a:extLst>
              </p:cNvPr>
              <p:cNvSpPr/>
              <p:nvPr/>
            </p:nvSpPr>
            <p:spPr>
              <a:xfrm>
                <a:off x="6794500" y="328165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8B137A-CC4D-4BDE-6064-00AC596C914B}"/>
                  </a:ext>
                </a:extLst>
              </p:cNvPr>
              <p:cNvSpPr/>
              <p:nvPr/>
            </p:nvSpPr>
            <p:spPr>
              <a:xfrm>
                <a:off x="7981950" y="389065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2999472-924D-D1D0-D34A-B72846C5B70F}"/>
                  </a:ext>
                </a:extLst>
              </p:cNvPr>
              <p:cNvSpPr/>
              <p:nvPr/>
            </p:nvSpPr>
            <p:spPr>
              <a:xfrm>
                <a:off x="8137525" y="328165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D4CBE4D-0A7F-BFD0-D216-89BC286F212B}"/>
                  </a:ext>
                </a:extLst>
              </p:cNvPr>
              <p:cNvSpPr/>
              <p:nvPr/>
            </p:nvSpPr>
            <p:spPr>
              <a:xfrm>
                <a:off x="7226300" y="371071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FF11CB2-55A3-C79E-0F4A-FD2A48757A12}"/>
                  </a:ext>
                </a:extLst>
              </p:cNvPr>
              <p:cNvSpPr/>
              <p:nvPr/>
            </p:nvSpPr>
            <p:spPr>
              <a:xfrm>
                <a:off x="7455983" y="331975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2246FF56-22BA-6E0B-F266-25D88A64A32D}"/>
                  </a:ext>
                </a:extLst>
              </p:cNvPr>
              <p:cNvSpPr/>
              <p:nvPr/>
            </p:nvSpPr>
            <p:spPr>
              <a:xfrm>
                <a:off x="7455983" y="4277160"/>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F6A5859-D2C0-CECD-BADA-AE0AD14B6825}"/>
                  </a:ext>
                </a:extLst>
              </p:cNvPr>
              <p:cNvSpPr/>
              <p:nvPr/>
            </p:nvSpPr>
            <p:spPr>
              <a:xfrm>
                <a:off x="7242175" y="289430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A879C1C-C03C-0EA5-BC1B-4336E2618457}"/>
                  </a:ext>
                </a:extLst>
              </p:cNvPr>
              <p:cNvCxnSpPr>
                <a:stCxn id="19" idx="2"/>
                <a:endCxn id="13" idx="0"/>
              </p:cNvCxnSpPr>
              <p:nvPr/>
            </p:nvCxnSpPr>
            <p:spPr>
              <a:xfrm flipH="1">
                <a:off x="6950075" y="3008604"/>
                <a:ext cx="292100" cy="273050"/>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F24FEB2E-C594-7361-D790-9FDD034DFE1E}"/>
                  </a:ext>
                </a:extLst>
              </p:cNvPr>
              <p:cNvCxnSpPr>
                <a:cxnSpLocks/>
                <a:stCxn id="17" idx="2"/>
                <a:endCxn id="13" idx="6"/>
              </p:cNvCxnSpPr>
              <p:nvPr/>
            </p:nvCxnSpPr>
            <p:spPr>
              <a:xfrm flipH="1" flipV="1">
                <a:off x="7105650" y="3395954"/>
                <a:ext cx="350333" cy="38100"/>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7EA58EF6-3767-F94A-C166-06A4DEBDE9D1}"/>
                  </a:ext>
                </a:extLst>
              </p:cNvPr>
              <p:cNvCxnSpPr>
                <a:cxnSpLocks/>
                <a:stCxn id="16" idx="1"/>
                <a:endCxn id="13" idx="5"/>
              </p:cNvCxnSpPr>
              <p:nvPr/>
            </p:nvCxnSpPr>
            <p:spPr>
              <a:xfrm flipH="1" flipV="1">
                <a:off x="7060083" y="3476776"/>
                <a:ext cx="211784" cy="267416"/>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B8591902-89DF-111F-63C5-4B38F4E49B18}"/>
                  </a:ext>
                </a:extLst>
              </p:cNvPr>
              <p:cNvCxnSpPr>
                <a:cxnSpLocks/>
                <a:stCxn id="12" idx="0"/>
                <a:endCxn id="13" idx="3"/>
              </p:cNvCxnSpPr>
              <p:nvPr/>
            </p:nvCxnSpPr>
            <p:spPr>
              <a:xfrm flipV="1">
                <a:off x="6684492" y="3476776"/>
                <a:ext cx="155575" cy="284564"/>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12525302-2103-3862-C22B-DE1E27096156}"/>
                  </a:ext>
                </a:extLst>
              </p:cNvPr>
              <p:cNvCxnSpPr>
                <a:cxnSpLocks/>
                <a:stCxn id="17" idx="0"/>
                <a:endCxn id="19" idx="5"/>
              </p:cNvCxnSpPr>
              <p:nvPr/>
            </p:nvCxnSpPr>
            <p:spPr>
              <a:xfrm flipH="1" flipV="1">
                <a:off x="7507758" y="3089426"/>
                <a:ext cx="103800" cy="230328"/>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089C374C-4E68-63E1-A415-AFD66B1A2B80}"/>
                  </a:ext>
                </a:extLst>
              </p:cNvPr>
              <p:cNvCxnSpPr>
                <a:cxnSpLocks/>
                <a:stCxn id="18" idx="1"/>
                <a:endCxn id="16" idx="4"/>
              </p:cNvCxnSpPr>
              <p:nvPr/>
            </p:nvCxnSpPr>
            <p:spPr>
              <a:xfrm flipH="1" flipV="1">
                <a:off x="7381875" y="3939314"/>
                <a:ext cx="119675" cy="371324"/>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BCB052DA-D8FD-F2C6-9117-D7C1153AC113}"/>
                  </a:ext>
                </a:extLst>
              </p:cNvPr>
              <p:cNvCxnSpPr>
                <a:cxnSpLocks/>
                <a:stCxn id="14" idx="2"/>
                <a:endCxn id="16" idx="6"/>
              </p:cNvCxnSpPr>
              <p:nvPr/>
            </p:nvCxnSpPr>
            <p:spPr>
              <a:xfrm flipH="1" flipV="1">
                <a:off x="7537450" y="3825014"/>
                <a:ext cx="444500" cy="17994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335E0BD2-48DE-316D-27E6-688D2DF009FF}"/>
                  </a:ext>
                </a:extLst>
              </p:cNvPr>
              <p:cNvCxnSpPr>
                <a:cxnSpLocks/>
                <a:stCxn id="15" idx="4"/>
                <a:endCxn id="14" idx="0"/>
              </p:cNvCxnSpPr>
              <p:nvPr/>
            </p:nvCxnSpPr>
            <p:spPr>
              <a:xfrm flipH="1">
                <a:off x="8137525" y="3510254"/>
                <a:ext cx="155575" cy="380400"/>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A2CAA544-BE59-7A82-4D86-90EF7090C475}"/>
                  </a:ext>
                </a:extLst>
              </p:cNvPr>
              <p:cNvCxnSpPr>
                <a:cxnSpLocks/>
                <a:stCxn id="15" idx="2"/>
                <a:endCxn id="17" idx="6"/>
              </p:cNvCxnSpPr>
              <p:nvPr/>
            </p:nvCxnSpPr>
            <p:spPr>
              <a:xfrm flipH="1">
                <a:off x="7767133" y="3395954"/>
                <a:ext cx="370392" cy="38100"/>
              </a:xfrm>
              <a:prstGeom prst="line">
                <a:avLst/>
              </a:prstGeom>
            </p:spPr>
            <p:style>
              <a:lnRef idx="1">
                <a:schemeClr val="dk1"/>
              </a:lnRef>
              <a:fillRef idx="0">
                <a:schemeClr val="dk1"/>
              </a:fillRef>
              <a:effectRef idx="0">
                <a:schemeClr val="dk1"/>
              </a:effectRef>
              <a:fontRef idx="minor">
                <a:schemeClr val="tx1"/>
              </a:fontRef>
            </p:style>
          </p:cxnSp>
        </p:grpSp>
        <p:sp>
          <p:nvSpPr>
            <p:cNvPr id="10" name="矢印: 右カーブ 9">
              <a:extLst>
                <a:ext uri="{FF2B5EF4-FFF2-40B4-BE49-F238E27FC236}">
                  <a16:creationId xmlns:a16="http://schemas.microsoft.com/office/drawing/2014/main" id="{3F7AFE6C-648C-31E2-19D5-31A93B3A7B7B}"/>
                </a:ext>
              </a:extLst>
            </p:cNvPr>
            <p:cNvSpPr/>
            <p:nvPr/>
          </p:nvSpPr>
          <p:spPr>
            <a:xfrm rot="3099551">
              <a:off x="8052863" y="1980760"/>
              <a:ext cx="529898" cy="864777"/>
            </a:xfrm>
            <a:prstGeom prst="curvedRightArrow">
              <a:avLst>
                <a:gd name="adj1" fmla="val 28931"/>
                <a:gd name="adj2" fmla="val 52050"/>
                <a:gd name="adj3" fmla="val 4943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124903A2-D911-7342-6F53-3726C525D328}"/>
                </a:ext>
              </a:extLst>
            </p:cNvPr>
            <p:cNvSpPr/>
            <p:nvPr/>
          </p:nvSpPr>
          <p:spPr>
            <a:xfrm>
              <a:off x="8561129" y="2073120"/>
              <a:ext cx="1052552" cy="58746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prstClr val="black"/>
                  </a:solidFill>
                  <a:latin typeface="ＭＳ Ｐゴシック" panose="020B0600070205080204" pitchFamily="50" charset="-128"/>
                  <a:ea typeface="ＭＳ Ｐゴシック" panose="020B0600070205080204" pitchFamily="50" charset="-128"/>
                </a:rPr>
                <a:t>New</a:t>
              </a:r>
              <a:endParaRPr kumimoji="1" lang="ja-JP" altLang="en-US" sz="2400" dirty="0"/>
            </a:p>
          </p:txBody>
        </p:sp>
      </p:grpSp>
      <p:sp>
        <p:nvSpPr>
          <p:cNvPr id="29" name="矢印: 下 28">
            <a:extLst>
              <a:ext uri="{FF2B5EF4-FFF2-40B4-BE49-F238E27FC236}">
                <a16:creationId xmlns:a16="http://schemas.microsoft.com/office/drawing/2014/main" id="{8D2C7255-D9A2-0767-E95C-F43436FF942F}"/>
              </a:ext>
            </a:extLst>
          </p:cNvPr>
          <p:cNvSpPr/>
          <p:nvPr/>
        </p:nvSpPr>
        <p:spPr>
          <a:xfrm>
            <a:off x="3260725" y="2984500"/>
            <a:ext cx="552450" cy="5588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95" name="グループ化 94">
            <a:extLst>
              <a:ext uri="{FF2B5EF4-FFF2-40B4-BE49-F238E27FC236}">
                <a16:creationId xmlns:a16="http://schemas.microsoft.com/office/drawing/2014/main" id="{C7B56AC3-36F2-EA6A-0B50-9BC5744867F6}"/>
              </a:ext>
            </a:extLst>
          </p:cNvPr>
          <p:cNvGrpSpPr/>
          <p:nvPr/>
        </p:nvGrpSpPr>
        <p:grpSpPr>
          <a:xfrm>
            <a:off x="682405" y="4195441"/>
            <a:ext cx="7779190" cy="1921546"/>
            <a:chOff x="1003671" y="4173432"/>
            <a:chExt cx="7779190" cy="1921546"/>
          </a:xfrm>
        </p:grpSpPr>
        <p:grpSp>
          <p:nvGrpSpPr>
            <p:cNvPr id="77" name="グループ化 76">
              <a:extLst>
                <a:ext uri="{FF2B5EF4-FFF2-40B4-BE49-F238E27FC236}">
                  <a16:creationId xmlns:a16="http://schemas.microsoft.com/office/drawing/2014/main" id="{8C4CB1FD-82AD-F4C3-ACE6-506B97D0452E}"/>
                </a:ext>
              </a:extLst>
            </p:cNvPr>
            <p:cNvGrpSpPr/>
            <p:nvPr/>
          </p:nvGrpSpPr>
          <p:grpSpPr>
            <a:xfrm>
              <a:off x="1003671" y="4173432"/>
              <a:ext cx="7263360" cy="1921546"/>
              <a:chOff x="1579098" y="4195441"/>
              <a:chExt cx="7263360" cy="1921546"/>
            </a:xfrm>
          </p:grpSpPr>
          <p:grpSp>
            <p:nvGrpSpPr>
              <p:cNvPr id="30" name="グループ化 29">
                <a:extLst>
                  <a:ext uri="{FF2B5EF4-FFF2-40B4-BE49-F238E27FC236}">
                    <a16:creationId xmlns:a16="http://schemas.microsoft.com/office/drawing/2014/main" id="{1251F78D-D24D-E545-C6D2-59044508BCC2}"/>
                  </a:ext>
                </a:extLst>
              </p:cNvPr>
              <p:cNvGrpSpPr/>
              <p:nvPr/>
            </p:nvGrpSpPr>
            <p:grpSpPr>
              <a:xfrm>
                <a:off x="1579098" y="4195441"/>
                <a:ext cx="5791842" cy="1921546"/>
                <a:chOff x="5550274" y="2208901"/>
                <a:chExt cx="5616804" cy="1779993"/>
              </a:xfrm>
            </p:grpSpPr>
            <p:grpSp>
              <p:nvGrpSpPr>
                <p:cNvPr id="31" name="グループ化 30">
                  <a:extLst>
                    <a:ext uri="{FF2B5EF4-FFF2-40B4-BE49-F238E27FC236}">
                      <a16:creationId xmlns:a16="http://schemas.microsoft.com/office/drawing/2014/main" id="{71225CF1-5511-F69B-A4FF-CC57D379E011}"/>
                    </a:ext>
                  </a:extLst>
                </p:cNvPr>
                <p:cNvGrpSpPr/>
                <p:nvPr/>
              </p:nvGrpSpPr>
              <p:grpSpPr>
                <a:xfrm>
                  <a:off x="5550274" y="2208901"/>
                  <a:ext cx="3928678" cy="1779993"/>
                  <a:chOff x="5356576" y="2661047"/>
                  <a:chExt cx="3928678" cy="1779993"/>
                </a:xfrm>
              </p:grpSpPr>
              <p:sp>
                <p:nvSpPr>
                  <p:cNvPr id="34" name="楕円 33">
                    <a:extLst>
                      <a:ext uri="{FF2B5EF4-FFF2-40B4-BE49-F238E27FC236}">
                        <a16:creationId xmlns:a16="http://schemas.microsoft.com/office/drawing/2014/main" id="{6EEE4D3F-4ACD-72EC-604D-360AFC006920}"/>
                      </a:ext>
                    </a:extLst>
                  </p:cNvPr>
                  <p:cNvSpPr/>
                  <p:nvPr/>
                </p:nvSpPr>
                <p:spPr>
                  <a:xfrm>
                    <a:off x="6079885" y="3042366"/>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C57F53B9-2DDD-F213-5F53-99DC7CF7C04C}"/>
                      </a:ext>
                    </a:extLst>
                  </p:cNvPr>
                  <p:cNvSpPr/>
                  <p:nvPr/>
                </p:nvSpPr>
                <p:spPr>
                  <a:xfrm>
                    <a:off x="5356576" y="3482979"/>
                    <a:ext cx="1125237" cy="5878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prstClr val="black"/>
                        </a:solidFill>
                        <a:latin typeface="ＭＳ Ｐゴシック" panose="020B0600070205080204" pitchFamily="50" charset="-128"/>
                        <a:ea typeface="ＭＳ Ｐゴシック" panose="020B0600070205080204" pitchFamily="50" charset="-128"/>
                      </a:rPr>
                      <a:t>word</a:t>
                    </a:r>
                    <a:endParaRPr kumimoji="1" lang="ja-JP" altLang="en-US" sz="2400" dirty="0"/>
                  </a:p>
                </p:txBody>
              </p:sp>
              <p:sp>
                <p:nvSpPr>
                  <p:cNvPr id="36" name="楕円 35">
                    <a:extLst>
                      <a:ext uri="{FF2B5EF4-FFF2-40B4-BE49-F238E27FC236}">
                        <a16:creationId xmlns:a16="http://schemas.microsoft.com/office/drawing/2014/main" id="{64DD2962-18E9-F363-008F-85FD754E4194}"/>
                      </a:ext>
                    </a:extLst>
                  </p:cNvPr>
                  <p:cNvSpPr/>
                  <p:nvPr/>
                </p:nvSpPr>
                <p:spPr>
                  <a:xfrm>
                    <a:off x="8264210" y="4070789"/>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91A293A5-0C5B-63E6-9971-71CCE7285A89}"/>
                      </a:ext>
                    </a:extLst>
                  </p:cNvPr>
                  <p:cNvSpPr/>
                  <p:nvPr/>
                </p:nvSpPr>
                <p:spPr>
                  <a:xfrm>
                    <a:off x="8137524" y="2894304"/>
                    <a:ext cx="1147730" cy="6159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prstClr val="black"/>
                        </a:solidFill>
                        <a:latin typeface="ＭＳ Ｐゴシック" panose="020B0600070205080204" pitchFamily="50" charset="-128"/>
                        <a:ea typeface="ＭＳ Ｐゴシック" panose="020B0600070205080204" pitchFamily="50" charset="-128"/>
                      </a:rPr>
                      <a:t>word</a:t>
                    </a:r>
                    <a:endParaRPr kumimoji="1" lang="ja-JP" altLang="en-US" sz="2400" dirty="0"/>
                  </a:p>
                </p:txBody>
              </p:sp>
              <p:sp>
                <p:nvSpPr>
                  <p:cNvPr id="38" name="楕円 37">
                    <a:extLst>
                      <a:ext uri="{FF2B5EF4-FFF2-40B4-BE49-F238E27FC236}">
                        <a16:creationId xmlns:a16="http://schemas.microsoft.com/office/drawing/2014/main" id="{7834D74B-A196-E23B-2F98-B796CDC584D9}"/>
                      </a:ext>
                    </a:extLst>
                  </p:cNvPr>
                  <p:cNvSpPr/>
                  <p:nvPr/>
                </p:nvSpPr>
                <p:spPr>
                  <a:xfrm>
                    <a:off x="6811694" y="391498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759E9D49-BBD4-37F2-FE14-E88C5FF45F72}"/>
                      </a:ext>
                    </a:extLst>
                  </p:cNvPr>
                  <p:cNvSpPr/>
                  <p:nvPr/>
                </p:nvSpPr>
                <p:spPr>
                  <a:xfrm>
                    <a:off x="7367562" y="3087979"/>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384C6722-7ADF-E949-CB73-80BCA134100A}"/>
                      </a:ext>
                    </a:extLst>
                  </p:cNvPr>
                  <p:cNvSpPr/>
                  <p:nvPr/>
                </p:nvSpPr>
                <p:spPr>
                  <a:xfrm>
                    <a:off x="6387481" y="4212440"/>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FF40A7A0-E0C9-5115-2EAF-CC72FB1FB89B}"/>
                      </a:ext>
                    </a:extLst>
                  </p:cNvPr>
                  <p:cNvSpPr/>
                  <p:nvPr/>
                </p:nvSpPr>
                <p:spPr>
                  <a:xfrm>
                    <a:off x="6701686" y="2661047"/>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33EDFECB-F4B1-5CB0-C559-0F454D46832D}"/>
                      </a:ext>
                    </a:extLst>
                  </p:cNvPr>
                  <p:cNvCxnSpPr>
                    <a:cxnSpLocks/>
                    <a:stCxn id="41" idx="3"/>
                    <a:endCxn id="34" idx="7"/>
                  </p:cNvCxnSpPr>
                  <p:nvPr/>
                </p:nvCxnSpPr>
                <p:spPr>
                  <a:xfrm flipH="1">
                    <a:off x="6345467" y="2856169"/>
                    <a:ext cx="401786" cy="219675"/>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C1DF344B-715C-90D0-BD64-D9673248633F}"/>
                      </a:ext>
                    </a:extLst>
                  </p:cNvPr>
                  <p:cNvCxnSpPr>
                    <a:cxnSpLocks/>
                    <a:stCxn id="39" idx="2"/>
                    <a:endCxn id="34" idx="6"/>
                  </p:cNvCxnSpPr>
                  <p:nvPr/>
                </p:nvCxnSpPr>
                <p:spPr>
                  <a:xfrm flipH="1" flipV="1">
                    <a:off x="6391034" y="3156666"/>
                    <a:ext cx="976527" cy="45614"/>
                  </a:xfrm>
                  <a:prstGeom prst="line">
                    <a:avLst/>
                  </a:prstGeom>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783828DF-03D7-478E-A03C-83B24B74F311}"/>
                      </a:ext>
                    </a:extLst>
                  </p:cNvPr>
                  <p:cNvCxnSpPr>
                    <a:cxnSpLocks/>
                    <a:stCxn id="38" idx="1"/>
                    <a:endCxn id="34" idx="5"/>
                  </p:cNvCxnSpPr>
                  <p:nvPr/>
                </p:nvCxnSpPr>
                <p:spPr>
                  <a:xfrm flipH="1" flipV="1">
                    <a:off x="6345468" y="3237488"/>
                    <a:ext cx="511793" cy="710974"/>
                  </a:xfrm>
                  <a:prstGeom prst="line">
                    <a:avLst/>
                  </a:prstGeom>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3EEF55F7-2EC7-3FB8-15F5-5CC71EDC8582}"/>
                      </a:ext>
                    </a:extLst>
                  </p:cNvPr>
                  <p:cNvCxnSpPr>
                    <a:cxnSpLocks/>
                    <a:stCxn id="34" idx="3"/>
                    <a:endCxn id="35" idx="0"/>
                  </p:cNvCxnSpPr>
                  <p:nvPr/>
                </p:nvCxnSpPr>
                <p:spPr>
                  <a:xfrm flipH="1">
                    <a:off x="5919195" y="3237488"/>
                    <a:ext cx="206257" cy="245491"/>
                  </a:xfrm>
                  <a:prstGeom prst="line">
                    <a:avLst/>
                  </a:prstGeom>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EDD95BF0-71DA-4F43-6CD3-121DAF3200D3}"/>
                      </a:ext>
                    </a:extLst>
                  </p:cNvPr>
                  <p:cNvCxnSpPr>
                    <a:cxnSpLocks/>
                    <a:stCxn id="39" idx="1"/>
                    <a:endCxn id="41" idx="5"/>
                  </p:cNvCxnSpPr>
                  <p:nvPr/>
                </p:nvCxnSpPr>
                <p:spPr>
                  <a:xfrm flipH="1" flipV="1">
                    <a:off x="6967269" y="2856169"/>
                    <a:ext cx="445860" cy="265288"/>
                  </a:xfrm>
                  <a:prstGeom prst="line">
                    <a:avLst/>
                  </a:prstGeom>
                </p:spPr>
                <p:style>
                  <a:lnRef idx="1">
                    <a:schemeClr val="dk1"/>
                  </a:lnRef>
                  <a:fillRef idx="0">
                    <a:schemeClr val="dk1"/>
                  </a:fillRef>
                  <a:effectRef idx="0">
                    <a:schemeClr val="dk1"/>
                  </a:effectRef>
                  <a:fontRef idx="minor">
                    <a:schemeClr val="tx1"/>
                  </a:fontRef>
                </p:style>
              </p:cxnSp>
              <p:cxnSp>
                <p:nvCxnSpPr>
                  <p:cNvPr id="47" name="直線コネクタ 46">
                    <a:extLst>
                      <a:ext uri="{FF2B5EF4-FFF2-40B4-BE49-F238E27FC236}">
                        <a16:creationId xmlns:a16="http://schemas.microsoft.com/office/drawing/2014/main" id="{40CDE1DA-CAAA-4722-1DCE-7AF698BEC0F8}"/>
                      </a:ext>
                    </a:extLst>
                  </p:cNvPr>
                  <p:cNvCxnSpPr>
                    <a:cxnSpLocks/>
                    <a:stCxn id="40" idx="7"/>
                    <a:endCxn id="38" idx="3"/>
                  </p:cNvCxnSpPr>
                  <p:nvPr/>
                </p:nvCxnSpPr>
                <p:spPr>
                  <a:xfrm flipV="1">
                    <a:off x="6653064" y="4110106"/>
                    <a:ext cx="204198" cy="135812"/>
                  </a:xfrm>
                  <a:prstGeom prst="line">
                    <a:avLst/>
                  </a:prstGeom>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AB4B30E1-AFB2-7479-E985-FCF61E6EE1EC}"/>
                      </a:ext>
                    </a:extLst>
                  </p:cNvPr>
                  <p:cNvCxnSpPr>
                    <a:cxnSpLocks/>
                    <a:stCxn id="36" idx="2"/>
                    <a:endCxn id="38" idx="6"/>
                  </p:cNvCxnSpPr>
                  <p:nvPr/>
                </p:nvCxnSpPr>
                <p:spPr>
                  <a:xfrm flipH="1" flipV="1">
                    <a:off x="7122844" y="4029285"/>
                    <a:ext cx="1141366" cy="155805"/>
                  </a:xfrm>
                  <a:prstGeom prst="line">
                    <a:avLst/>
                  </a:prstGeom>
                </p:spPr>
                <p:style>
                  <a:lnRef idx="1">
                    <a:schemeClr val="dk1"/>
                  </a:lnRef>
                  <a:fillRef idx="0">
                    <a:schemeClr val="dk1"/>
                  </a:fillRef>
                  <a:effectRef idx="0">
                    <a:schemeClr val="dk1"/>
                  </a:effectRef>
                  <a:fontRef idx="minor">
                    <a:schemeClr val="tx1"/>
                  </a:fontRef>
                </p:style>
              </p:cxnSp>
              <p:cxnSp>
                <p:nvCxnSpPr>
                  <p:cNvPr id="49" name="直線コネクタ 48">
                    <a:extLst>
                      <a:ext uri="{FF2B5EF4-FFF2-40B4-BE49-F238E27FC236}">
                        <a16:creationId xmlns:a16="http://schemas.microsoft.com/office/drawing/2014/main" id="{88D710FD-2B5F-5822-D886-F7EBE2B2793B}"/>
                      </a:ext>
                    </a:extLst>
                  </p:cNvPr>
                  <p:cNvCxnSpPr>
                    <a:cxnSpLocks/>
                    <a:stCxn id="37" idx="4"/>
                    <a:endCxn id="36" idx="7"/>
                  </p:cNvCxnSpPr>
                  <p:nvPr/>
                </p:nvCxnSpPr>
                <p:spPr>
                  <a:xfrm flipH="1">
                    <a:off x="8529793" y="3510254"/>
                    <a:ext cx="181597" cy="594012"/>
                  </a:xfrm>
                  <a:prstGeom prst="line">
                    <a:avLst/>
                  </a:prstGeom>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199FD4F7-57DA-9415-FF18-D94E4437400C}"/>
                      </a:ext>
                    </a:extLst>
                  </p:cNvPr>
                  <p:cNvCxnSpPr>
                    <a:cxnSpLocks/>
                    <a:stCxn id="37" idx="2"/>
                    <a:endCxn id="39" idx="6"/>
                  </p:cNvCxnSpPr>
                  <p:nvPr/>
                </p:nvCxnSpPr>
                <p:spPr>
                  <a:xfrm flipH="1" flipV="1">
                    <a:off x="7678711" y="3202279"/>
                    <a:ext cx="458813" cy="1"/>
                  </a:xfrm>
                  <a:prstGeom prst="line">
                    <a:avLst/>
                  </a:prstGeom>
                </p:spPr>
                <p:style>
                  <a:lnRef idx="1">
                    <a:schemeClr val="dk1"/>
                  </a:lnRef>
                  <a:fillRef idx="0">
                    <a:schemeClr val="dk1"/>
                  </a:fillRef>
                  <a:effectRef idx="0">
                    <a:schemeClr val="dk1"/>
                  </a:effectRef>
                  <a:fontRef idx="minor">
                    <a:schemeClr val="tx1"/>
                  </a:fontRef>
                </p:style>
              </p:cxnSp>
            </p:grpSp>
            <p:sp>
              <p:nvSpPr>
                <p:cNvPr id="32" name="矢印: 右カーブ 31">
                  <a:extLst>
                    <a:ext uri="{FF2B5EF4-FFF2-40B4-BE49-F238E27FC236}">
                      <a16:creationId xmlns:a16="http://schemas.microsoft.com/office/drawing/2014/main" id="{C29E4F6A-C997-6110-AECD-F7142E6B9F79}"/>
                    </a:ext>
                  </a:extLst>
                </p:cNvPr>
                <p:cNvSpPr/>
                <p:nvPr/>
              </p:nvSpPr>
              <p:spPr>
                <a:xfrm rot="7058774">
                  <a:off x="9789486" y="2254703"/>
                  <a:ext cx="529898" cy="864777"/>
                </a:xfrm>
                <a:prstGeom prst="curvedRightArrow">
                  <a:avLst>
                    <a:gd name="adj1" fmla="val 28931"/>
                    <a:gd name="adj2" fmla="val 52050"/>
                    <a:gd name="adj3" fmla="val 4943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EB225978-51D1-EBFB-7725-94293FDE5601}"/>
                    </a:ext>
                  </a:extLst>
                </p:cNvPr>
                <p:cNvSpPr/>
                <p:nvPr/>
              </p:nvSpPr>
              <p:spPr>
                <a:xfrm>
                  <a:off x="9774921" y="2907789"/>
                  <a:ext cx="1392157" cy="7748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prstClr val="black"/>
                      </a:solidFill>
                      <a:latin typeface="ＭＳ Ｐゴシック" panose="020B0600070205080204" pitchFamily="50" charset="-128"/>
                      <a:ea typeface="ＭＳ Ｐゴシック" panose="020B0600070205080204" pitchFamily="50" charset="-128"/>
                    </a:rPr>
                    <a:t>word</a:t>
                  </a:r>
                  <a:endParaRPr kumimoji="1" lang="ja-JP" altLang="en-US" sz="2400" dirty="0"/>
                </a:p>
              </p:txBody>
            </p:sp>
          </p:grpSp>
          <p:sp>
            <p:nvSpPr>
              <p:cNvPr id="9" name="テキスト ボックス 8">
                <a:extLst>
                  <a:ext uri="{FF2B5EF4-FFF2-40B4-BE49-F238E27FC236}">
                    <a16:creationId xmlns:a16="http://schemas.microsoft.com/office/drawing/2014/main" id="{4000228D-068D-BF3B-5242-5C8E5BD7B1CA}"/>
                  </a:ext>
                </a:extLst>
              </p:cNvPr>
              <p:cNvSpPr txBox="1"/>
              <p:nvPr/>
            </p:nvSpPr>
            <p:spPr>
              <a:xfrm>
                <a:off x="6759843" y="4439819"/>
                <a:ext cx="2082615" cy="523220"/>
              </a:xfrm>
              <a:prstGeom prst="rect">
                <a:avLst/>
              </a:prstGeom>
              <a:noFill/>
            </p:spPr>
            <p:txBody>
              <a:bodyPr wrap="square">
                <a:spAutoFit/>
              </a:bodyPr>
              <a:lstStyle/>
              <a:p>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テストデータ</a:t>
                </a:r>
                <a:endParaRPr lang="ja-JP" altLang="en-US" dirty="0"/>
              </a:p>
            </p:txBody>
          </p:sp>
          <p:sp>
            <p:nvSpPr>
              <p:cNvPr id="51" name="テキスト ボックス 50">
                <a:extLst>
                  <a:ext uri="{FF2B5EF4-FFF2-40B4-BE49-F238E27FC236}">
                    <a16:creationId xmlns:a16="http://schemas.microsoft.com/office/drawing/2014/main" id="{DE3C1FAB-F779-1919-C2ED-6E3094BB9540}"/>
                  </a:ext>
                </a:extLst>
              </p:cNvPr>
              <p:cNvSpPr txBox="1"/>
              <p:nvPr/>
            </p:nvSpPr>
            <p:spPr>
              <a:xfrm>
                <a:off x="2936416" y="4979471"/>
                <a:ext cx="1883246" cy="523220"/>
              </a:xfrm>
              <a:prstGeom prst="rect">
                <a:avLst/>
              </a:prstGeom>
              <a:noFill/>
            </p:spPr>
            <p:txBody>
              <a:bodyPr wrap="square">
                <a:spAutoFit/>
              </a:bodyPr>
              <a:lstStyle/>
              <a:p>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訓練データ</a:t>
                </a:r>
                <a:endParaRPr lang="ja-JP" altLang="en-US" dirty="0"/>
              </a:p>
            </p:txBody>
          </p:sp>
        </p:grpSp>
        <p:sp>
          <p:nvSpPr>
            <p:cNvPr id="80" name="楕円 79">
              <a:extLst>
                <a:ext uri="{FF2B5EF4-FFF2-40B4-BE49-F238E27FC236}">
                  <a16:creationId xmlns:a16="http://schemas.microsoft.com/office/drawing/2014/main" id="{ADBBFEAE-C09A-5AED-8C61-2B2866DC98FC}"/>
                </a:ext>
              </a:extLst>
            </p:cNvPr>
            <p:cNvSpPr/>
            <p:nvPr/>
          </p:nvSpPr>
          <p:spPr>
            <a:xfrm>
              <a:off x="7347320" y="4934465"/>
              <a:ext cx="1435541" cy="83647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prstClr val="black"/>
                  </a:solidFill>
                  <a:latin typeface="ＭＳ Ｐゴシック" panose="020B0600070205080204" pitchFamily="50" charset="-128"/>
                  <a:ea typeface="ＭＳ Ｐゴシック" panose="020B0600070205080204" pitchFamily="50" charset="-128"/>
                </a:rPr>
                <a:t>(tail)</a:t>
              </a:r>
              <a:endParaRPr kumimoji="1" lang="ja-JP" altLang="en-US" sz="2400" dirty="0"/>
            </a:p>
          </p:txBody>
        </p:sp>
        <p:cxnSp>
          <p:nvCxnSpPr>
            <p:cNvPr id="82" name="直線コネクタ 81">
              <a:extLst>
                <a:ext uri="{FF2B5EF4-FFF2-40B4-BE49-F238E27FC236}">
                  <a16:creationId xmlns:a16="http://schemas.microsoft.com/office/drawing/2014/main" id="{27C36E8F-F7DB-FA1A-0144-843E7444B5B2}"/>
                </a:ext>
              </a:extLst>
            </p:cNvPr>
            <p:cNvCxnSpPr>
              <a:cxnSpLocks/>
              <a:stCxn id="80" idx="2"/>
              <a:endCxn id="33" idx="6"/>
            </p:cNvCxnSpPr>
            <p:nvPr/>
          </p:nvCxnSpPr>
          <p:spPr>
            <a:xfrm flipH="1" flipV="1">
              <a:off x="6795513" y="5346137"/>
              <a:ext cx="551807" cy="656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86" name="直線コネクタ 85">
            <a:extLst>
              <a:ext uri="{FF2B5EF4-FFF2-40B4-BE49-F238E27FC236}">
                <a16:creationId xmlns:a16="http://schemas.microsoft.com/office/drawing/2014/main" id="{2C40A1AB-E0CC-D6C7-8691-6EEB52667216}"/>
              </a:ext>
            </a:extLst>
          </p:cNvPr>
          <p:cNvCxnSpPr>
            <a:cxnSpLocks/>
            <a:stCxn id="11" idx="3"/>
            <a:endCxn id="17" idx="7"/>
          </p:cNvCxnSpPr>
          <p:nvPr/>
        </p:nvCxnSpPr>
        <p:spPr>
          <a:xfrm flipH="1">
            <a:off x="6067414" y="811181"/>
            <a:ext cx="800008" cy="3265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9" name="直線コネクタ 88">
            <a:extLst>
              <a:ext uri="{FF2B5EF4-FFF2-40B4-BE49-F238E27FC236}">
                <a16:creationId xmlns:a16="http://schemas.microsoft.com/office/drawing/2014/main" id="{F6DB1D20-1B1C-028E-6EA5-9602855B5865}"/>
              </a:ext>
            </a:extLst>
          </p:cNvPr>
          <p:cNvCxnSpPr>
            <a:cxnSpLocks/>
            <a:stCxn id="11" idx="4"/>
            <a:endCxn id="16" idx="7"/>
          </p:cNvCxnSpPr>
          <p:nvPr/>
        </p:nvCxnSpPr>
        <p:spPr>
          <a:xfrm flipH="1">
            <a:off x="5837731" y="897213"/>
            <a:ext cx="1401824" cy="6314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2" name="直線コネクタ 91">
            <a:extLst>
              <a:ext uri="{FF2B5EF4-FFF2-40B4-BE49-F238E27FC236}">
                <a16:creationId xmlns:a16="http://schemas.microsoft.com/office/drawing/2014/main" id="{BF464733-1BC1-9FF1-FB28-C4798291E6A2}"/>
              </a:ext>
            </a:extLst>
          </p:cNvPr>
          <p:cNvCxnSpPr>
            <a:cxnSpLocks/>
            <a:stCxn id="11" idx="5"/>
            <a:endCxn id="14" idx="7"/>
          </p:cNvCxnSpPr>
          <p:nvPr/>
        </p:nvCxnSpPr>
        <p:spPr>
          <a:xfrm flipH="1">
            <a:off x="6593381" y="811181"/>
            <a:ext cx="1018307" cy="8974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35923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80" y="68956"/>
            <a:ext cx="271322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考察</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60</a:t>
            </a:fld>
            <a:endParaRPr kumimoji="1" lang="ja-JP" altLang="en-US" dirty="0"/>
          </a:p>
        </p:txBody>
      </p:sp>
      <p:sp>
        <p:nvSpPr>
          <p:cNvPr id="4" name="テキスト ボックス 3">
            <a:extLst>
              <a:ext uri="{FF2B5EF4-FFF2-40B4-BE49-F238E27FC236}">
                <a16:creationId xmlns:a16="http://schemas.microsoft.com/office/drawing/2014/main" id="{F02A87EE-A03A-E6C3-4059-1B0FF632B93F}"/>
              </a:ext>
            </a:extLst>
          </p:cNvPr>
          <p:cNvSpPr txBox="1"/>
          <p:nvPr/>
        </p:nvSpPr>
        <p:spPr>
          <a:xfrm>
            <a:off x="144280" y="858143"/>
            <a:ext cx="8982143" cy="715581"/>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p"/>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今後の方針</a:t>
            </a:r>
            <a:endParaRPr kumimoji="1" lang="en-US" altLang="ja-JP" sz="32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42FF0993-F9B5-7CCE-7C3F-DA1D756E3D83}"/>
              </a:ext>
            </a:extLst>
          </p:cNvPr>
          <p:cNvSpPr txBox="1"/>
          <p:nvPr/>
        </p:nvSpPr>
        <p:spPr>
          <a:xfrm>
            <a:off x="257952" y="1573724"/>
            <a:ext cx="8886048" cy="1284006"/>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ある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entity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を含む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を訓練データより除外</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Clr>
                <a:schemeClr val="tx1"/>
              </a:buClr>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それらをすべてテストデータに追加</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92" name="テキスト ボックス 91">
            <a:extLst>
              <a:ext uri="{FF2B5EF4-FFF2-40B4-BE49-F238E27FC236}">
                <a16:creationId xmlns:a16="http://schemas.microsoft.com/office/drawing/2014/main" id="{859DCFBB-302A-79E6-6C25-4EA130567345}"/>
              </a:ext>
            </a:extLst>
          </p:cNvPr>
          <p:cNvSpPr txBox="1"/>
          <p:nvPr/>
        </p:nvSpPr>
        <p:spPr>
          <a:xfrm>
            <a:off x="873410" y="5262337"/>
            <a:ext cx="6314342" cy="715581"/>
          </a:xfrm>
          <a:prstGeom prst="rect">
            <a:avLst/>
          </a:prstGeom>
          <a:noFill/>
        </p:spPr>
        <p:txBody>
          <a:bodyPr wrap="square" rtlCol="0">
            <a:spAutoFit/>
          </a:bodyPr>
          <a:lstStyle/>
          <a:p>
            <a:pPr>
              <a:lnSpc>
                <a:spcPct val="150000"/>
              </a:lnSpc>
              <a:buClr>
                <a:schemeClr val="tx1"/>
              </a:buClr>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 Knowledge Graph </a:t>
            </a:r>
            <a:r>
              <a:rPr kumimoji="1" lang="ja-JP" altLang="en-US" sz="3200" dirty="0">
                <a:solidFill>
                  <a:prstClr val="black"/>
                </a:solidFill>
                <a:latin typeface="ＭＳ Ｐゴシック" panose="020B0600070205080204" pitchFamily="50" charset="-128"/>
                <a:ea typeface="ＭＳ Ｐゴシック" panose="020B0600070205080204" pitchFamily="50" charset="-128"/>
              </a:rPr>
              <a:t>補完の再現</a:t>
            </a:r>
            <a:endParaRPr kumimoji="1" lang="en-US" altLang="ja-JP" sz="3200" dirty="0">
              <a:solidFill>
                <a:prstClr val="black"/>
              </a:solidFill>
              <a:latin typeface="ＭＳ Ｐゴシック" panose="020B0600070205080204" pitchFamily="50" charset="-128"/>
              <a:ea typeface="ＭＳ Ｐゴシック" panose="020B0600070205080204" pitchFamily="50" charset="-128"/>
            </a:endParaRPr>
          </a:p>
        </p:txBody>
      </p:sp>
      <p:grpSp>
        <p:nvGrpSpPr>
          <p:cNvPr id="93" name="グループ化 92">
            <a:extLst>
              <a:ext uri="{FF2B5EF4-FFF2-40B4-BE49-F238E27FC236}">
                <a16:creationId xmlns:a16="http://schemas.microsoft.com/office/drawing/2014/main" id="{E8EFF88F-C75D-1AFA-F4B9-3D11F2788BA6}"/>
              </a:ext>
            </a:extLst>
          </p:cNvPr>
          <p:cNvGrpSpPr/>
          <p:nvPr/>
        </p:nvGrpSpPr>
        <p:grpSpPr>
          <a:xfrm>
            <a:off x="883021" y="2755628"/>
            <a:ext cx="7075993" cy="2293414"/>
            <a:chOff x="1579098" y="3823573"/>
            <a:chExt cx="7075993" cy="2293414"/>
          </a:xfrm>
        </p:grpSpPr>
        <p:grpSp>
          <p:nvGrpSpPr>
            <p:cNvPr id="94" name="グループ化 93">
              <a:extLst>
                <a:ext uri="{FF2B5EF4-FFF2-40B4-BE49-F238E27FC236}">
                  <a16:creationId xmlns:a16="http://schemas.microsoft.com/office/drawing/2014/main" id="{331026C9-5219-075B-4EB2-8C7724F7D2B6}"/>
                </a:ext>
              </a:extLst>
            </p:cNvPr>
            <p:cNvGrpSpPr/>
            <p:nvPr/>
          </p:nvGrpSpPr>
          <p:grpSpPr>
            <a:xfrm>
              <a:off x="1579098" y="4195441"/>
              <a:ext cx="5708675" cy="1921546"/>
              <a:chOff x="5550274" y="2208901"/>
              <a:chExt cx="5536151" cy="1779993"/>
            </a:xfrm>
          </p:grpSpPr>
          <p:grpSp>
            <p:nvGrpSpPr>
              <p:cNvPr id="97" name="グループ化 96">
                <a:extLst>
                  <a:ext uri="{FF2B5EF4-FFF2-40B4-BE49-F238E27FC236}">
                    <a16:creationId xmlns:a16="http://schemas.microsoft.com/office/drawing/2014/main" id="{FBDE5E39-8D95-17DC-3167-7E7A406A3130}"/>
                  </a:ext>
                </a:extLst>
              </p:cNvPr>
              <p:cNvGrpSpPr/>
              <p:nvPr/>
            </p:nvGrpSpPr>
            <p:grpSpPr>
              <a:xfrm>
                <a:off x="5550274" y="2208901"/>
                <a:ext cx="3928678" cy="1779993"/>
                <a:chOff x="5356576" y="2661047"/>
                <a:chExt cx="3928678" cy="1779993"/>
              </a:xfrm>
            </p:grpSpPr>
            <p:sp>
              <p:nvSpPr>
                <p:cNvPr id="100" name="楕円 99">
                  <a:extLst>
                    <a:ext uri="{FF2B5EF4-FFF2-40B4-BE49-F238E27FC236}">
                      <a16:creationId xmlns:a16="http://schemas.microsoft.com/office/drawing/2014/main" id="{52D1E8EF-510C-09EE-217A-E4409A6015BA}"/>
                    </a:ext>
                  </a:extLst>
                </p:cNvPr>
                <p:cNvSpPr/>
                <p:nvPr/>
              </p:nvSpPr>
              <p:spPr>
                <a:xfrm>
                  <a:off x="6079885" y="3042366"/>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46217077-1170-903F-623A-A331786C7F95}"/>
                    </a:ext>
                  </a:extLst>
                </p:cNvPr>
                <p:cNvSpPr/>
                <p:nvPr/>
              </p:nvSpPr>
              <p:spPr>
                <a:xfrm>
                  <a:off x="5356576" y="3482979"/>
                  <a:ext cx="1125237" cy="587810"/>
                </a:xfrm>
                <a:prstGeom prst="ellipse">
                  <a:avLst/>
                </a:prstGeom>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schemeClr val="tx2">
                          <a:lumMod val="60000"/>
                          <a:lumOff val="40000"/>
                        </a:schemeClr>
                      </a:solidFill>
                      <a:latin typeface="ＭＳ Ｐゴシック" panose="020B0600070205080204" pitchFamily="50" charset="-128"/>
                      <a:ea typeface="ＭＳ Ｐゴシック" panose="020B0600070205080204" pitchFamily="50" charset="-128"/>
                    </a:rPr>
                    <a:t>word</a:t>
                  </a:r>
                  <a:endParaRPr kumimoji="1" lang="ja-JP" altLang="en-US" sz="2400" dirty="0">
                    <a:solidFill>
                      <a:schemeClr val="tx2">
                        <a:lumMod val="60000"/>
                        <a:lumOff val="40000"/>
                      </a:schemeClr>
                    </a:solidFill>
                  </a:endParaRPr>
                </a:p>
              </p:txBody>
            </p:sp>
            <p:sp>
              <p:nvSpPr>
                <p:cNvPr id="102" name="楕円 101">
                  <a:extLst>
                    <a:ext uri="{FF2B5EF4-FFF2-40B4-BE49-F238E27FC236}">
                      <a16:creationId xmlns:a16="http://schemas.microsoft.com/office/drawing/2014/main" id="{60191601-4EB9-43CC-7B12-4E0FB77E5C35}"/>
                    </a:ext>
                  </a:extLst>
                </p:cNvPr>
                <p:cNvSpPr/>
                <p:nvPr/>
              </p:nvSpPr>
              <p:spPr>
                <a:xfrm>
                  <a:off x="8264210" y="4070789"/>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3" name="楕円 102">
                  <a:extLst>
                    <a:ext uri="{FF2B5EF4-FFF2-40B4-BE49-F238E27FC236}">
                      <a16:creationId xmlns:a16="http://schemas.microsoft.com/office/drawing/2014/main" id="{E55E7547-E189-CC13-6E16-9A79D0818422}"/>
                    </a:ext>
                  </a:extLst>
                </p:cNvPr>
                <p:cNvSpPr/>
                <p:nvPr/>
              </p:nvSpPr>
              <p:spPr>
                <a:xfrm>
                  <a:off x="8137524" y="2894304"/>
                  <a:ext cx="1147730" cy="615950"/>
                </a:xfrm>
                <a:prstGeom prst="ellipse">
                  <a:avLst/>
                </a:prstGeom>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schemeClr val="tx2">
                          <a:lumMod val="60000"/>
                          <a:lumOff val="40000"/>
                        </a:schemeClr>
                      </a:solidFill>
                      <a:latin typeface="ＭＳ Ｐゴシック" panose="020B0600070205080204" pitchFamily="50" charset="-128"/>
                      <a:ea typeface="ＭＳ Ｐゴシック" panose="020B0600070205080204" pitchFamily="50" charset="-128"/>
                    </a:rPr>
                    <a:t>word</a:t>
                  </a:r>
                  <a:endParaRPr kumimoji="1" lang="ja-JP" altLang="en-US" sz="2400" dirty="0">
                    <a:solidFill>
                      <a:schemeClr val="tx2">
                        <a:lumMod val="60000"/>
                        <a:lumOff val="40000"/>
                      </a:schemeClr>
                    </a:solidFill>
                  </a:endParaRPr>
                </a:p>
              </p:txBody>
            </p:sp>
            <p:sp>
              <p:nvSpPr>
                <p:cNvPr id="104" name="楕円 103">
                  <a:extLst>
                    <a:ext uri="{FF2B5EF4-FFF2-40B4-BE49-F238E27FC236}">
                      <a16:creationId xmlns:a16="http://schemas.microsoft.com/office/drawing/2014/main" id="{6419AB0B-F32F-3950-B164-AEDECDED4F29}"/>
                    </a:ext>
                  </a:extLst>
                </p:cNvPr>
                <p:cNvSpPr/>
                <p:nvPr/>
              </p:nvSpPr>
              <p:spPr>
                <a:xfrm>
                  <a:off x="6811694" y="3914984"/>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5" name="楕円 104">
                  <a:extLst>
                    <a:ext uri="{FF2B5EF4-FFF2-40B4-BE49-F238E27FC236}">
                      <a16:creationId xmlns:a16="http://schemas.microsoft.com/office/drawing/2014/main" id="{4DABA07E-07B6-2758-87EF-4DC272F57DB3}"/>
                    </a:ext>
                  </a:extLst>
                </p:cNvPr>
                <p:cNvSpPr/>
                <p:nvPr/>
              </p:nvSpPr>
              <p:spPr>
                <a:xfrm>
                  <a:off x="7367562" y="3087979"/>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6" name="楕円 105">
                  <a:extLst>
                    <a:ext uri="{FF2B5EF4-FFF2-40B4-BE49-F238E27FC236}">
                      <a16:creationId xmlns:a16="http://schemas.microsoft.com/office/drawing/2014/main" id="{9D7B1A08-D3C2-2DEA-0224-701C06485997}"/>
                    </a:ext>
                  </a:extLst>
                </p:cNvPr>
                <p:cNvSpPr/>
                <p:nvPr/>
              </p:nvSpPr>
              <p:spPr>
                <a:xfrm>
                  <a:off x="6387481" y="4212440"/>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7" name="楕円 106">
                  <a:extLst>
                    <a:ext uri="{FF2B5EF4-FFF2-40B4-BE49-F238E27FC236}">
                      <a16:creationId xmlns:a16="http://schemas.microsoft.com/office/drawing/2014/main" id="{78CE7415-F0F9-F2BC-17D4-D9EFBAEF3D03}"/>
                    </a:ext>
                  </a:extLst>
                </p:cNvPr>
                <p:cNvSpPr/>
                <p:nvPr/>
              </p:nvSpPr>
              <p:spPr>
                <a:xfrm>
                  <a:off x="6701686" y="2661047"/>
                  <a:ext cx="31115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08" name="直線コネクタ 107">
                  <a:extLst>
                    <a:ext uri="{FF2B5EF4-FFF2-40B4-BE49-F238E27FC236}">
                      <a16:creationId xmlns:a16="http://schemas.microsoft.com/office/drawing/2014/main" id="{5E4532D9-4152-8D65-5D90-73335B273093}"/>
                    </a:ext>
                  </a:extLst>
                </p:cNvPr>
                <p:cNvCxnSpPr>
                  <a:cxnSpLocks/>
                  <a:stCxn id="107" idx="3"/>
                  <a:endCxn id="100" idx="7"/>
                </p:cNvCxnSpPr>
                <p:nvPr/>
              </p:nvCxnSpPr>
              <p:spPr>
                <a:xfrm flipH="1">
                  <a:off x="6345467" y="2856169"/>
                  <a:ext cx="401786" cy="219675"/>
                </a:xfrm>
                <a:prstGeom prst="line">
                  <a:avLst/>
                </a:prstGeom>
              </p:spPr>
              <p:style>
                <a:lnRef idx="1">
                  <a:schemeClr val="dk1"/>
                </a:lnRef>
                <a:fillRef idx="0">
                  <a:schemeClr val="dk1"/>
                </a:fillRef>
                <a:effectRef idx="0">
                  <a:schemeClr val="dk1"/>
                </a:effectRef>
                <a:fontRef idx="minor">
                  <a:schemeClr val="tx1"/>
                </a:fontRef>
              </p:style>
            </p:cxnSp>
            <p:cxnSp>
              <p:nvCxnSpPr>
                <p:cNvPr id="109" name="直線コネクタ 108">
                  <a:extLst>
                    <a:ext uri="{FF2B5EF4-FFF2-40B4-BE49-F238E27FC236}">
                      <a16:creationId xmlns:a16="http://schemas.microsoft.com/office/drawing/2014/main" id="{0BB92FFB-F496-7F2E-AC4E-B38D38F93C94}"/>
                    </a:ext>
                  </a:extLst>
                </p:cNvPr>
                <p:cNvCxnSpPr>
                  <a:cxnSpLocks/>
                  <a:stCxn id="105" idx="2"/>
                  <a:endCxn id="100" idx="6"/>
                </p:cNvCxnSpPr>
                <p:nvPr/>
              </p:nvCxnSpPr>
              <p:spPr>
                <a:xfrm flipH="1" flipV="1">
                  <a:off x="6391034" y="3156666"/>
                  <a:ext cx="976527" cy="45614"/>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a:extLst>
                    <a:ext uri="{FF2B5EF4-FFF2-40B4-BE49-F238E27FC236}">
                      <a16:creationId xmlns:a16="http://schemas.microsoft.com/office/drawing/2014/main" id="{502364CF-0C16-7195-0524-A5C5D60DDA42}"/>
                    </a:ext>
                  </a:extLst>
                </p:cNvPr>
                <p:cNvCxnSpPr>
                  <a:cxnSpLocks/>
                  <a:stCxn id="104" idx="1"/>
                  <a:endCxn id="100" idx="4"/>
                </p:cNvCxnSpPr>
                <p:nvPr/>
              </p:nvCxnSpPr>
              <p:spPr>
                <a:xfrm flipH="1" flipV="1">
                  <a:off x="6235460" y="3270966"/>
                  <a:ext cx="621802" cy="677496"/>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a:extLst>
                    <a:ext uri="{FF2B5EF4-FFF2-40B4-BE49-F238E27FC236}">
                      <a16:creationId xmlns:a16="http://schemas.microsoft.com/office/drawing/2014/main" id="{B00BFF82-A736-5585-2200-8BBAA96024CB}"/>
                    </a:ext>
                  </a:extLst>
                </p:cNvPr>
                <p:cNvCxnSpPr>
                  <a:cxnSpLocks/>
                  <a:stCxn id="100" idx="3"/>
                  <a:endCxn id="101" idx="0"/>
                </p:cNvCxnSpPr>
                <p:nvPr/>
              </p:nvCxnSpPr>
              <p:spPr>
                <a:xfrm flipH="1">
                  <a:off x="5919195" y="3237488"/>
                  <a:ext cx="206257" cy="245491"/>
                </a:xfrm>
                <a:prstGeom prst="line">
                  <a:avLst/>
                </a:prstGeom>
              </p:spPr>
              <p:style>
                <a:lnRef idx="1">
                  <a:schemeClr val="dk1"/>
                </a:lnRef>
                <a:fillRef idx="0">
                  <a:schemeClr val="dk1"/>
                </a:fillRef>
                <a:effectRef idx="0">
                  <a:schemeClr val="dk1"/>
                </a:effectRef>
                <a:fontRef idx="minor">
                  <a:schemeClr val="tx1"/>
                </a:fontRef>
              </p:style>
            </p:cxnSp>
            <p:cxnSp>
              <p:nvCxnSpPr>
                <p:cNvPr id="112" name="直線コネクタ 111">
                  <a:extLst>
                    <a:ext uri="{FF2B5EF4-FFF2-40B4-BE49-F238E27FC236}">
                      <a16:creationId xmlns:a16="http://schemas.microsoft.com/office/drawing/2014/main" id="{94EB2072-3906-D230-59D9-324DAF6B03A8}"/>
                    </a:ext>
                  </a:extLst>
                </p:cNvPr>
                <p:cNvCxnSpPr>
                  <a:cxnSpLocks/>
                  <a:stCxn id="105" idx="1"/>
                  <a:endCxn id="107" idx="5"/>
                </p:cNvCxnSpPr>
                <p:nvPr/>
              </p:nvCxnSpPr>
              <p:spPr>
                <a:xfrm flipH="1" flipV="1">
                  <a:off x="6967269" y="2856169"/>
                  <a:ext cx="445860" cy="265288"/>
                </a:xfrm>
                <a:prstGeom prst="line">
                  <a:avLst/>
                </a:prstGeom>
              </p:spPr>
              <p:style>
                <a:lnRef idx="1">
                  <a:schemeClr val="dk1"/>
                </a:lnRef>
                <a:fillRef idx="0">
                  <a:schemeClr val="dk1"/>
                </a:fillRef>
                <a:effectRef idx="0">
                  <a:schemeClr val="dk1"/>
                </a:effectRef>
                <a:fontRef idx="minor">
                  <a:schemeClr val="tx1"/>
                </a:fontRef>
              </p:style>
            </p:cxnSp>
            <p:cxnSp>
              <p:nvCxnSpPr>
                <p:cNvPr id="113" name="直線コネクタ 112">
                  <a:extLst>
                    <a:ext uri="{FF2B5EF4-FFF2-40B4-BE49-F238E27FC236}">
                      <a16:creationId xmlns:a16="http://schemas.microsoft.com/office/drawing/2014/main" id="{47D8C262-1F44-21F4-C751-AC25E5C45E05}"/>
                    </a:ext>
                  </a:extLst>
                </p:cNvPr>
                <p:cNvCxnSpPr>
                  <a:cxnSpLocks/>
                  <a:stCxn id="106" idx="7"/>
                  <a:endCxn id="104" idx="3"/>
                </p:cNvCxnSpPr>
                <p:nvPr/>
              </p:nvCxnSpPr>
              <p:spPr>
                <a:xfrm flipV="1">
                  <a:off x="6653064" y="4110106"/>
                  <a:ext cx="204198" cy="135812"/>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a:extLst>
                    <a:ext uri="{FF2B5EF4-FFF2-40B4-BE49-F238E27FC236}">
                      <a16:creationId xmlns:a16="http://schemas.microsoft.com/office/drawing/2014/main" id="{EEC81BFC-BAE3-CF5E-0A91-C27B02D678CA}"/>
                    </a:ext>
                  </a:extLst>
                </p:cNvPr>
                <p:cNvCxnSpPr>
                  <a:cxnSpLocks/>
                  <a:stCxn id="102" idx="2"/>
                  <a:endCxn id="104" idx="6"/>
                </p:cNvCxnSpPr>
                <p:nvPr/>
              </p:nvCxnSpPr>
              <p:spPr>
                <a:xfrm flipH="1" flipV="1">
                  <a:off x="7122844" y="4029285"/>
                  <a:ext cx="1141366" cy="155805"/>
                </a:xfrm>
                <a:prstGeom prst="line">
                  <a:avLst/>
                </a:prstGeom>
              </p:spPr>
              <p:style>
                <a:lnRef idx="1">
                  <a:schemeClr val="dk1"/>
                </a:lnRef>
                <a:fillRef idx="0">
                  <a:schemeClr val="dk1"/>
                </a:fillRef>
                <a:effectRef idx="0">
                  <a:schemeClr val="dk1"/>
                </a:effectRef>
                <a:fontRef idx="minor">
                  <a:schemeClr val="tx1"/>
                </a:fontRef>
              </p:style>
            </p:cxnSp>
            <p:cxnSp>
              <p:nvCxnSpPr>
                <p:cNvPr id="115" name="直線コネクタ 114">
                  <a:extLst>
                    <a:ext uri="{FF2B5EF4-FFF2-40B4-BE49-F238E27FC236}">
                      <a16:creationId xmlns:a16="http://schemas.microsoft.com/office/drawing/2014/main" id="{993EF277-F189-FDBA-CCBC-D1ACCF61BF05}"/>
                    </a:ext>
                  </a:extLst>
                </p:cNvPr>
                <p:cNvCxnSpPr>
                  <a:cxnSpLocks/>
                  <a:stCxn id="103" idx="4"/>
                  <a:endCxn id="102" idx="0"/>
                </p:cNvCxnSpPr>
                <p:nvPr/>
              </p:nvCxnSpPr>
              <p:spPr>
                <a:xfrm flipH="1">
                  <a:off x="8419785" y="3510254"/>
                  <a:ext cx="291605" cy="560535"/>
                </a:xfrm>
                <a:prstGeom prst="line">
                  <a:avLst/>
                </a:prstGeom>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id="{EC1B6DB6-C23B-1575-AD01-AA19D85FFF3C}"/>
                    </a:ext>
                  </a:extLst>
                </p:cNvPr>
                <p:cNvCxnSpPr>
                  <a:cxnSpLocks/>
                  <a:stCxn id="103" idx="2"/>
                  <a:endCxn id="105" idx="6"/>
                </p:cNvCxnSpPr>
                <p:nvPr/>
              </p:nvCxnSpPr>
              <p:spPr>
                <a:xfrm flipH="1" flipV="1">
                  <a:off x="7678711" y="3202279"/>
                  <a:ext cx="458813" cy="1"/>
                </a:xfrm>
                <a:prstGeom prst="line">
                  <a:avLst/>
                </a:prstGeom>
              </p:spPr>
              <p:style>
                <a:lnRef idx="1">
                  <a:schemeClr val="dk1"/>
                </a:lnRef>
                <a:fillRef idx="0">
                  <a:schemeClr val="dk1"/>
                </a:fillRef>
                <a:effectRef idx="0">
                  <a:schemeClr val="dk1"/>
                </a:effectRef>
                <a:fontRef idx="minor">
                  <a:schemeClr val="tx1"/>
                </a:fontRef>
              </p:style>
            </p:cxnSp>
          </p:grpSp>
          <p:sp>
            <p:nvSpPr>
              <p:cNvPr id="98" name="矢印: 右カーブ 97">
                <a:extLst>
                  <a:ext uri="{FF2B5EF4-FFF2-40B4-BE49-F238E27FC236}">
                    <a16:creationId xmlns:a16="http://schemas.microsoft.com/office/drawing/2014/main" id="{3E5828B3-E413-3EE6-E453-865D3707C0B9}"/>
                  </a:ext>
                </a:extLst>
              </p:cNvPr>
              <p:cNvSpPr/>
              <p:nvPr/>
            </p:nvSpPr>
            <p:spPr>
              <a:xfrm rot="7058774">
                <a:off x="9821935" y="1952000"/>
                <a:ext cx="481337" cy="1259434"/>
              </a:xfrm>
              <a:prstGeom prst="curvedRightArrow">
                <a:avLst>
                  <a:gd name="adj1" fmla="val 21185"/>
                  <a:gd name="adj2" fmla="val 82607"/>
                  <a:gd name="adj3" fmla="val 49437"/>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楕円 98">
                <a:extLst>
                  <a:ext uri="{FF2B5EF4-FFF2-40B4-BE49-F238E27FC236}">
                    <a16:creationId xmlns:a16="http://schemas.microsoft.com/office/drawing/2014/main" id="{DBC7F2B3-72EC-5B09-D4F0-E21D64D7794B}"/>
                  </a:ext>
                </a:extLst>
              </p:cNvPr>
              <p:cNvSpPr/>
              <p:nvPr/>
            </p:nvSpPr>
            <p:spPr>
              <a:xfrm>
                <a:off x="9947732" y="2680314"/>
                <a:ext cx="1138693" cy="5912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dirty="0">
                    <a:solidFill>
                      <a:prstClr val="black"/>
                    </a:solidFill>
                    <a:latin typeface="ＭＳ Ｐゴシック" panose="020B0600070205080204" pitchFamily="50" charset="-128"/>
                    <a:ea typeface="ＭＳ Ｐゴシック" panose="020B0600070205080204" pitchFamily="50" charset="-128"/>
                  </a:rPr>
                  <a:t>word</a:t>
                </a:r>
                <a:endParaRPr kumimoji="1" lang="ja-JP" altLang="en-US" sz="2400" dirty="0"/>
              </a:p>
            </p:txBody>
          </p:sp>
        </p:grpSp>
        <p:sp>
          <p:nvSpPr>
            <p:cNvPr id="95" name="テキスト ボックス 94">
              <a:extLst>
                <a:ext uri="{FF2B5EF4-FFF2-40B4-BE49-F238E27FC236}">
                  <a16:creationId xmlns:a16="http://schemas.microsoft.com/office/drawing/2014/main" id="{F971476E-5EA0-0C50-E374-205AC1DED60E}"/>
                </a:ext>
              </a:extLst>
            </p:cNvPr>
            <p:cNvSpPr txBox="1"/>
            <p:nvPr/>
          </p:nvSpPr>
          <p:spPr>
            <a:xfrm>
              <a:off x="6572476" y="3823573"/>
              <a:ext cx="2082615" cy="523220"/>
            </a:xfrm>
            <a:prstGeom prst="rect">
              <a:avLst/>
            </a:prstGeom>
            <a:noFill/>
          </p:spPr>
          <p:txBody>
            <a:bodyPr wrap="square">
              <a:spAutoFit/>
            </a:bodyPr>
            <a:lstStyle/>
            <a:p>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テストデータ</a:t>
              </a:r>
              <a:endParaRPr lang="ja-JP" altLang="en-US" dirty="0"/>
            </a:p>
          </p:txBody>
        </p:sp>
        <p:sp>
          <p:nvSpPr>
            <p:cNvPr id="96" name="テキスト ボックス 95">
              <a:extLst>
                <a:ext uri="{FF2B5EF4-FFF2-40B4-BE49-F238E27FC236}">
                  <a16:creationId xmlns:a16="http://schemas.microsoft.com/office/drawing/2014/main" id="{AA640E33-8F8A-99E3-3A14-C8D48455B1AC}"/>
                </a:ext>
              </a:extLst>
            </p:cNvPr>
            <p:cNvSpPr txBox="1"/>
            <p:nvPr/>
          </p:nvSpPr>
          <p:spPr>
            <a:xfrm>
              <a:off x="2936416" y="4979471"/>
              <a:ext cx="1883246" cy="523220"/>
            </a:xfrm>
            <a:prstGeom prst="rect">
              <a:avLst/>
            </a:prstGeom>
            <a:noFill/>
          </p:spPr>
          <p:txBody>
            <a:bodyPr wrap="square">
              <a:spAutoFit/>
            </a:bodyPr>
            <a:lstStyle/>
            <a:p>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訓練データ</a:t>
              </a:r>
              <a:endParaRPr lang="ja-JP" altLang="en-US" dirty="0"/>
            </a:p>
          </p:txBody>
        </p:sp>
      </p:grpSp>
      <p:sp>
        <p:nvSpPr>
          <p:cNvPr id="118" name="楕円 117">
            <a:extLst>
              <a:ext uri="{FF2B5EF4-FFF2-40B4-BE49-F238E27FC236}">
                <a16:creationId xmlns:a16="http://schemas.microsoft.com/office/drawing/2014/main" id="{34401C3E-2144-CFF1-CE8E-AF4F4E8A5C3E}"/>
              </a:ext>
            </a:extLst>
          </p:cNvPr>
          <p:cNvSpPr/>
          <p:nvPr/>
        </p:nvSpPr>
        <p:spPr>
          <a:xfrm>
            <a:off x="7173501" y="4393902"/>
            <a:ext cx="320846" cy="2467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9" name="楕円 118">
            <a:extLst>
              <a:ext uri="{FF2B5EF4-FFF2-40B4-BE49-F238E27FC236}">
                <a16:creationId xmlns:a16="http://schemas.microsoft.com/office/drawing/2014/main" id="{C56C6165-31EF-451A-6A74-521AFF4D5788}"/>
              </a:ext>
            </a:extLst>
          </p:cNvPr>
          <p:cNvSpPr/>
          <p:nvPr/>
        </p:nvSpPr>
        <p:spPr>
          <a:xfrm>
            <a:off x="7520404" y="3835159"/>
            <a:ext cx="320846" cy="2467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B9ED24E2-9E24-EAF3-849F-E813548B2B7B}"/>
              </a:ext>
            </a:extLst>
          </p:cNvPr>
          <p:cNvSpPr/>
          <p:nvPr/>
        </p:nvSpPr>
        <p:spPr>
          <a:xfrm>
            <a:off x="7080848" y="3380889"/>
            <a:ext cx="320846" cy="2467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1" name="直線コネクタ 120">
            <a:extLst>
              <a:ext uri="{FF2B5EF4-FFF2-40B4-BE49-F238E27FC236}">
                <a16:creationId xmlns:a16="http://schemas.microsoft.com/office/drawing/2014/main" id="{8FCAB12E-4265-C695-0847-BFE7BABE2782}"/>
              </a:ext>
            </a:extLst>
          </p:cNvPr>
          <p:cNvCxnSpPr>
            <a:cxnSpLocks/>
            <a:stCxn id="99" idx="5"/>
            <a:endCxn id="118" idx="2"/>
          </p:cNvCxnSpPr>
          <p:nvPr/>
        </p:nvCxnSpPr>
        <p:spPr>
          <a:xfrm>
            <a:off x="6419742" y="4181225"/>
            <a:ext cx="753759" cy="3360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直線コネクタ 123">
            <a:extLst>
              <a:ext uri="{FF2B5EF4-FFF2-40B4-BE49-F238E27FC236}">
                <a16:creationId xmlns:a16="http://schemas.microsoft.com/office/drawing/2014/main" id="{AB8254CC-D69C-3CCF-DD93-1EBA679A31FD}"/>
              </a:ext>
            </a:extLst>
          </p:cNvPr>
          <p:cNvCxnSpPr>
            <a:cxnSpLocks/>
            <a:stCxn id="99" idx="6"/>
            <a:endCxn id="119" idx="2"/>
          </p:cNvCxnSpPr>
          <p:nvPr/>
        </p:nvCxnSpPr>
        <p:spPr>
          <a:xfrm>
            <a:off x="6591696" y="3955550"/>
            <a:ext cx="928708" cy="29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8" name="直線コネクタ 127">
            <a:extLst>
              <a:ext uri="{FF2B5EF4-FFF2-40B4-BE49-F238E27FC236}">
                <a16:creationId xmlns:a16="http://schemas.microsoft.com/office/drawing/2014/main" id="{D7A98C5C-0801-9DC0-092F-3D67C443CAB7}"/>
              </a:ext>
            </a:extLst>
          </p:cNvPr>
          <p:cNvCxnSpPr>
            <a:cxnSpLocks/>
            <a:stCxn id="120" idx="2"/>
            <a:endCxn id="99" idx="7"/>
          </p:cNvCxnSpPr>
          <p:nvPr/>
        </p:nvCxnSpPr>
        <p:spPr>
          <a:xfrm flipH="1">
            <a:off x="6419742" y="3504279"/>
            <a:ext cx="661106" cy="22559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0" name="乗算記号 159">
            <a:extLst>
              <a:ext uri="{FF2B5EF4-FFF2-40B4-BE49-F238E27FC236}">
                <a16:creationId xmlns:a16="http://schemas.microsoft.com/office/drawing/2014/main" id="{99CF92AE-F98F-857C-4FA7-AC65AAE124EC}"/>
              </a:ext>
            </a:extLst>
          </p:cNvPr>
          <p:cNvSpPr/>
          <p:nvPr/>
        </p:nvSpPr>
        <p:spPr>
          <a:xfrm rot="1591888">
            <a:off x="1389971" y="3709945"/>
            <a:ext cx="376016" cy="344681"/>
          </a:xfrm>
          <a:prstGeom prst="mathMultiply">
            <a:avLst>
              <a:gd name="adj1" fmla="val 1011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乗算記号 160">
            <a:extLst>
              <a:ext uri="{FF2B5EF4-FFF2-40B4-BE49-F238E27FC236}">
                <a16:creationId xmlns:a16="http://schemas.microsoft.com/office/drawing/2014/main" id="{AA2A2ECB-7C92-3097-0950-D879AF8D06FE}"/>
              </a:ext>
            </a:extLst>
          </p:cNvPr>
          <p:cNvSpPr/>
          <p:nvPr/>
        </p:nvSpPr>
        <p:spPr>
          <a:xfrm>
            <a:off x="3316845" y="3539139"/>
            <a:ext cx="376016" cy="344681"/>
          </a:xfrm>
          <a:prstGeom prst="mathMultiply">
            <a:avLst>
              <a:gd name="adj1" fmla="val 1011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乗算記号 161">
            <a:extLst>
              <a:ext uri="{FF2B5EF4-FFF2-40B4-BE49-F238E27FC236}">
                <a16:creationId xmlns:a16="http://schemas.microsoft.com/office/drawing/2014/main" id="{99D6614A-9286-6465-9842-8B643F39A99C}"/>
              </a:ext>
            </a:extLst>
          </p:cNvPr>
          <p:cNvSpPr/>
          <p:nvPr/>
        </p:nvSpPr>
        <p:spPr>
          <a:xfrm rot="1534732">
            <a:off x="4001629" y="4158493"/>
            <a:ext cx="376016" cy="344681"/>
          </a:xfrm>
          <a:prstGeom prst="mathMultiply">
            <a:avLst>
              <a:gd name="adj1" fmla="val 1011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44122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AC9385-9B5C-16CF-19CA-C6AAC76A2E9A}"/>
              </a:ext>
            </a:extLst>
          </p:cNvPr>
          <p:cNvSpPr txBox="1">
            <a:spLocks/>
          </p:cNvSpPr>
          <p:nvPr/>
        </p:nvSpPr>
        <p:spPr>
          <a:xfrm>
            <a:off x="144280" y="68956"/>
            <a:ext cx="2713220"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結果 </a:t>
            </a:r>
            <a:r>
              <a:rPr lang="en-US" altLang="ja-JP" sz="4000" dirty="0">
                <a:latin typeface="ＭＳ Ｐゴシック" panose="020B0600070205080204" pitchFamily="50" charset="-128"/>
                <a:ea typeface="ＭＳ Ｐゴシック" panose="020B0600070205080204" pitchFamily="50" charset="-128"/>
              </a:rPr>
              <a:t>(</a:t>
            </a:r>
            <a:r>
              <a:rPr lang="ja-JP" altLang="en-US" sz="4000" dirty="0">
                <a:latin typeface="ＭＳ Ｐゴシック" panose="020B0600070205080204" pitchFamily="50" charset="-128"/>
                <a:ea typeface="ＭＳ Ｐゴシック" panose="020B0600070205080204" pitchFamily="50" charset="-128"/>
              </a:rPr>
              <a:t>考察</a:t>
            </a:r>
            <a:r>
              <a:rPr lang="en-US" altLang="ja-JP" sz="4000" dirty="0">
                <a:latin typeface="ＭＳ Ｐゴシック" panose="020B0600070205080204" pitchFamily="50" charset="-128"/>
                <a:ea typeface="ＭＳ Ｐゴシック" panose="020B0600070205080204" pitchFamily="50" charset="-128"/>
              </a:rPr>
              <a:t>)</a:t>
            </a:r>
            <a:endParaRPr lang="ja-JP" altLang="en-US" sz="4000" dirty="0">
              <a:latin typeface="ＭＳ Ｐゴシック" panose="020B0600070205080204" pitchFamily="50" charset="-128"/>
              <a:ea typeface="ＭＳ Ｐゴシック" panose="020B0600070205080204" pitchFamily="50" charset="-128"/>
            </a:endParaRPr>
          </a:p>
        </p:txBody>
      </p:sp>
      <p:sp>
        <p:nvSpPr>
          <p:cNvPr id="3" name="スライド番号プレースホルダー 2">
            <a:extLst>
              <a:ext uri="{FF2B5EF4-FFF2-40B4-BE49-F238E27FC236}">
                <a16:creationId xmlns:a16="http://schemas.microsoft.com/office/drawing/2014/main" id="{EAB7CE10-BAA5-D9F8-F878-D4473E5885C8}"/>
              </a:ext>
            </a:extLst>
          </p:cNvPr>
          <p:cNvSpPr>
            <a:spLocks noGrp="1"/>
          </p:cNvSpPr>
          <p:nvPr>
            <p:ph type="sldNum" sz="quarter" idx="12"/>
          </p:nvPr>
        </p:nvSpPr>
        <p:spPr/>
        <p:txBody>
          <a:bodyPr/>
          <a:lstStyle/>
          <a:p>
            <a:fld id="{B67975F5-DE1D-4BC9-B096-95CE2BC3E8B5}" type="slidenum">
              <a:rPr kumimoji="1" lang="ja-JP" altLang="en-US" smtClean="0"/>
              <a:t>61</a:t>
            </a:fld>
            <a:endParaRPr kumimoji="1" lang="ja-JP" altLang="en-US" dirty="0"/>
          </a:p>
        </p:txBody>
      </p:sp>
      <p:sp>
        <p:nvSpPr>
          <p:cNvPr id="4" name="テキスト ボックス 3">
            <a:extLst>
              <a:ext uri="{FF2B5EF4-FFF2-40B4-BE49-F238E27FC236}">
                <a16:creationId xmlns:a16="http://schemas.microsoft.com/office/drawing/2014/main" id="{F02A87EE-A03A-E6C3-4059-1B0FF632B93F}"/>
              </a:ext>
            </a:extLst>
          </p:cNvPr>
          <p:cNvSpPr txBox="1"/>
          <p:nvPr/>
        </p:nvSpPr>
        <p:spPr>
          <a:xfrm>
            <a:off x="144280" y="858143"/>
            <a:ext cx="8982143" cy="715581"/>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p"/>
            </a:pPr>
            <a:r>
              <a:rPr kumimoji="1" lang="ja-JP" altLang="en-US" sz="3200" dirty="0">
                <a:solidFill>
                  <a:prstClr val="black"/>
                </a:solidFill>
                <a:latin typeface="ＭＳ Ｐゴシック" panose="020B0600070205080204" pitchFamily="50" charset="-128"/>
                <a:ea typeface="ＭＳ Ｐゴシック" panose="020B0600070205080204" pitchFamily="50" charset="-128"/>
              </a:rPr>
              <a:t>今後の方針</a:t>
            </a:r>
            <a:endParaRPr kumimoji="1" lang="en-US" altLang="ja-JP" sz="3200" dirty="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42FF0993-F9B5-7CCE-7C3F-DA1D756E3D83}"/>
              </a:ext>
            </a:extLst>
          </p:cNvPr>
          <p:cNvSpPr txBox="1"/>
          <p:nvPr/>
        </p:nvSpPr>
        <p:spPr>
          <a:xfrm>
            <a:off x="257952" y="1573724"/>
            <a:ext cx="8886048" cy="1930337"/>
          </a:xfrm>
          <a:prstGeom prst="rect">
            <a:avLst/>
          </a:prstGeom>
          <a:noFill/>
        </p:spPr>
        <p:txBody>
          <a:bodyPr wrap="square" rtlCol="0">
            <a:spAutoFit/>
          </a:bodyPr>
          <a:lstStyle/>
          <a:p>
            <a:pPr marL="457200" indent="-457200">
              <a:lnSpc>
                <a:spcPct val="150000"/>
              </a:lnSpc>
              <a:buClr>
                <a:schemeClr val="tx1"/>
              </a:buClr>
              <a:buFont typeface="Wingdings" panose="05000000000000000000" pitchFamily="2" charset="2"/>
              <a:buChar char="l"/>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評価指標の追加の検討</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a:lnSpc>
                <a:spcPct val="150000"/>
              </a:lnSpc>
              <a:buClr>
                <a:schemeClr val="tx1"/>
              </a:buClr>
            </a:pP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同じ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head, relation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をもつ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triple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における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のうち</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br>
              <a:rPr kumimoji="1" lang="en-US" altLang="ja-JP" sz="2800" dirty="0">
                <a:solidFill>
                  <a:prstClr val="black"/>
                </a:solidFill>
                <a:latin typeface="ＭＳ Ｐゴシック" panose="020B0600070205080204" pitchFamily="50" charset="-128"/>
                <a:ea typeface="ＭＳ Ｐゴシック" panose="020B0600070205080204" pitchFamily="50" charset="-128"/>
              </a:rPr>
            </a:b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予測結果として出力された割合</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EA9FD236-9652-0508-CF26-062CF7663E04}"/>
                  </a:ext>
                </a:extLst>
              </p:cNvPr>
              <p:cNvGraphicFramePr>
                <a:graphicFrameLocks noGrp="1"/>
              </p:cNvGraphicFramePr>
              <p:nvPr>
                <p:extLst>
                  <p:ext uri="{D42A27DB-BD31-4B8C-83A1-F6EECF244321}">
                    <p14:modId xmlns:p14="http://schemas.microsoft.com/office/powerpoint/2010/main" val="1668880190"/>
                  </p:ext>
                </p:extLst>
              </p:nvPr>
            </p:nvGraphicFramePr>
            <p:xfrm>
              <a:off x="442914" y="3709988"/>
              <a:ext cx="4129086" cy="2801216"/>
            </p:xfrm>
            <a:graphic>
              <a:graphicData uri="http://schemas.openxmlformats.org/drawingml/2006/table">
                <a:tbl>
                  <a:tblPr firstRow="1" bandRow="1">
                    <a:tableStyleId>{5C22544A-7EE6-4342-B048-85BDC9FD1C3A}</a:tableStyleId>
                  </a:tblPr>
                  <a:tblGrid>
                    <a:gridCol w="1376362">
                      <a:extLst>
                        <a:ext uri="{9D8B030D-6E8A-4147-A177-3AD203B41FA5}">
                          <a16:colId xmlns:a16="http://schemas.microsoft.com/office/drawing/2014/main" val="119222529"/>
                        </a:ext>
                      </a:extLst>
                    </a:gridCol>
                    <a:gridCol w="1376362">
                      <a:extLst>
                        <a:ext uri="{9D8B030D-6E8A-4147-A177-3AD203B41FA5}">
                          <a16:colId xmlns:a16="http://schemas.microsoft.com/office/drawing/2014/main" val="3418470505"/>
                        </a:ext>
                      </a:extLst>
                    </a:gridCol>
                    <a:gridCol w="1376362">
                      <a:extLst>
                        <a:ext uri="{9D8B030D-6E8A-4147-A177-3AD203B41FA5}">
                          <a16:colId xmlns:a16="http://schemas.microsoft.com/office/drawing/2014/main" val="3075541563"/>
                        </a:ext>
                      </a:extLst>
                    </a:gridCol>
                  </a:tblGrid>
                  <a:tr h="397115">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84810182"/>
                      </a:ext>
                    </a:extLst>
                  </a:tr>
                  <a:tr h="586004">
                    <a:tc row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head</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row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 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72898088"/>
                      </a:ext>
                    </a:extLst>
                  </a:tr>
                  <a:tr h="58600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 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14614097"/>
                      </a:ext>
                    </a:extLst>
                  </a:tr>
                  <a:tr h="58600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84523952"/>
                      </a:ext>
                    </a:extLst>
                  </a:tr>
                  <a:tr h="58600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tail </a:t>
                          </a:r>
                          <a14:m>
                            <m:oMath xmlns:m="http://schemas.openxmlformats.org/officeDocument/2006/math">
                              <m:r>
                                <a:rPr kumimoji="1" lang="en-US" altLang="ja-JP" sz="2400" b="0" i="1" smtClean="0">
                                  <a:latin typeface="Cambria Math" panose="02040503050406030204" pitchFamily="18" charset="0"/>
                                  <a:ea typeface="ＭＳ Ｐゴシック" panose="020B0600070205080204" pitchFamily="50" charset="-128"/>
                                </a:rPr>
                                <m:t>𝑛</m:t>
                              </m:r>
                            </m:oMath>
                          </a14:m>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1287048"/>
                      </a:ext>
                    </a:extLst>
                  </a:tr>
                </a:tbl>
              </a:graphicData>
            </a:graphic>
          </p:graphicFrame>
        </mc:Choice>
        <mc:Fallback xmlns="">
          <p:graphicFrame>
            <p:nvGraphicFramePr>
              <p:cNvPr id="8" name="表 7">
                <a:extLst>
                  <a:ext uri="{FF2B5EF4-FFF2-40B4-BE49-F238E27FC236}">
                    <a16:creationId xmlns:a16="http://schemas.microsoft.com/office/drawing/2014/main" id="{EA9FD236-9652-0508-CF26-062CF7663E04}"/>
                  </a:ext>
                </a:extLst>
              </p:cNvPr>
              <p:cNvGraphicFramePr>
                <a:graphicFrameLocks noGrp="1"/>
              </p:cNvGraphicFramePr>
              <p:nvPr>
                <p:extLst>
                  <p:ext uri="{D42A27DB-BD31-4B8C-83A1-F6EECF244321}">
                    <p14:modId xmlns:p14="http://schemas.microsoft.com/office/powerpoint/2010/main" val="1668880190"/>
                  </p:ext>
                </p:extLst>
              </p:nvPr>
            </p:nvGraphicFramePr>
            <p:xfrm>
              <a:off x="442914" y="3709988"/>
              <a:ext cx="4129086" cy="2801216"/>
            </p:xfrm>
            <a:graphic>
              <a:graphicData uri="http://schemas.openxmlformats.org/drawingml/2006/table">
                <a:tbl>
                  <a:tblPr firstRow="1" bandRow="1">
                    <a:tableStyleId>{5C22544A-7EE6-4342-B048-85BDC9FD1C3A}</a:tableStyleId>
                  </a:tblPr>
                  <a:tblGrid>
                    <a:gridCol w="1376362">
                      <a:extLst>
                        <a:ext uri="{9D8B030D-6E8A-4147-A177-3AD203B41FA5}">
                          <a16:colId xmlns:a16="http://schemas.microsoft.com/office/drawing/2014/main" val="119222529"/>
                        </a:ext>
                      </a:extLst>
                    </a:gridCol>
                    <a:gridCol w="1376362">
                      <a:extLst>
                        <a:ext uri="{9D8B030D-6E8A-4147-A177-3AD203B41FA5}">
                          <a16:colId xmlns:a16="http://schemas.microsoft.com/office/drawing/2014/main" val="3418470505"/>
                        </a:ext>
                      </a:extLst>
                    </a:gridCol>
                    <a:gridCol w="1376362">
                      <a:extLst>
                        <a:ext uri="{9D8B030D-6E8A-4147-A177-3AD203B41FA5}">
                          <a16:colId xmlns:a16="http://schemas.microsoft.com/office/drawing/2014/main" val="3075541563"/>
                        </a:ext>
                      </a:extLst>
                    </a:gridCol>
                  </a:tblGrid>
                  <a:tr h="4572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84810182"/>
                      </a:ext>
                    </a:extLst>
                  </a:tr>
                  <a:tr h="586004">
                    <a:tc row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head</a:t>
                          </a: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row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 1</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72898088"/>
                      </a:ext>
                    </a:extLst>
                  </a:tr>
                  <a:tr h="58600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 2</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14614097"/>
                      </a:ext>
                    </a:extLst>
                  </a:tr>
                  <a:tr h="58600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84523952"/>
                      </a:ext>
                    </a:extLst>
                  </a:tr>
                  <a:tr h="586004">
                    <a:tc v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vMerge="1">
                      <a:txBody>
                        <a:bodyPr/>
                        <a:lstStyle/>
                        <a:p>
                          <a:pPr algn="ct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endParaRPr lang="ja-JP"/>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blipFill>
                          <a:blip r:embed="rId3"/>
                          <a:stretch>
                            <a:fillRect l="-201327" t="-387500" r="-3097" b="-9375"/>
                          </a:stretch>
                        </a:blipFill>
                      </a:tcPr>
                    </a:tc>
                    <a:extLst>
                      <a:ext uri="{0D108BD9-81ED-4DB2-BD59-A6C34878D82A}">
                        <a16:rowId xmlns:a16="http://schemas.microsoft.com/office/drawing/2014/main" val="2531287048"/>
                      </a:ext>
                    </a:extLst>
                  </a:tr>
                </a:tbl>
              </a:graphicData>
            </a:graphic>
          </p:graphicFrame>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655D7B-1143-283A-A3E5-E2FCD2DCC20C}"/>
                  </a:ext>
                </a:extLst>
              </p:cNvPr>
              <p:cNvSpPr txBox="1"/>
              <p:nvPr/>
            </p:nvSpPr>
            <p:spPr>
              <a:xfrm>
                <a:off x="4900339" y="4093597"/>
                <a:ext cx="3831722" cy="1529971"/>
              </a:xfrm>
              <a:prstGeom prst="rect">
                <a:avLst/>
              </a:prstGeom>
              <a:noFill/>
            </p:spPr>
            <p:txBody>
              <a:bodyPr wrap="square">
                <a:spAutoFit/>
              </a:bodyPr>
              <a:lstStyle/>
              <a:p>
                <a:pPr lvl="0">
                  <a:defRPr/>
                </a:pPr>
                <a14:m>
                  <m:oMathPara xmlns:m="http://schemas.openxmlformats.org/officeDocument/2006/math">
                    <m:oMathParaPr>
                      <m:jc m:val="centerGroup"/>
                    </m:oMathParaPr>
                    <m:oMath xmlns:m="http://schemas.openxmlformats.org/officeDocument/2006/math">
                      <m:f>
                        <m:fPr>
                          <m:ctrlPr>
                            <a:rPr kumimoji="1" lang="en-US" altLang="ja-JP" sz="3200" b="0" i="1"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ctrlPr>
                        </m:fPr>
                        <m:num>
                          <m:eqArr>
                            <m:eqArrPr>
                              <m:ctrlPr>
                                <a:rPr kumimoji="1" lang="ja-JP" altLang="en-US" sz="3200" i="1" dirty="0">
                                  <a:solidFill>
                                    <a:prstClr val="black"/>
                                  </a:solidFill>
                                  <a:latin typeface="Cambria Math" panose="02040503050406030204" pitchFamily="18" charset="0"/>
                                  <a:ea typeface="ＭＳ Ｐゴシック" panose="020B0600070205080204" pitchFamily="50" charset="-128"/>
                                </a:rPr>
                              </m:ctrlPr>
                            </m:eqArrPr>
                            <m:e>
                              <m:r>
                                <m:rPr>
                                  <m:nor/>
                                </m:rPr>
                                <a:rPr kumimoji="1" lang="ja-JP" altLang="en-US" sz="3200" dirty="0">
                                  <a:solidFill>
                                    <a:prstClr val="black"/>
                                  </a:solidFill>
                                  <a:latin typeface="ＭＳ Ｐゴシック" panose="020B0600070205080204" pitchFamily="50" charset="-128"/>
                                  <a:ea typeface="ＭＳ Ｐゴシック" panose="020B0600070205080204" pitchFamily="50" charset="-128"/>
                                </a:rPr>
                                <m:t>予測結果として</m:t>
                              </m:r>
                            </m:e>
                            <m:e>
                              <m:r>
                                <m:rPr>
                                  <m:nor/>
                                </m:rPr>
                                <a:rPr kumimoji="1" lang="ja-JP" altLang="en-US" sz="3200" dirty="0">
                                  <a:solidFill>
                                    <a:prstClr val="black"/>
                                  </a:solidFill>
                                  <a:latin typeface="ＭＳ Ｐゴシック" panose="020B0600070205080204" pitchFamily="50" charset="-128"/>
                                  <a:ea typeface="ＭＳ Ｐゴシック" panose="020B0600070205080204" pitchFamily="50" charset="-128"/>
                                </a:rPr>
                                <m:t>出力された</m:t>
                              </m:r>
                              <m:r>
                                <a:rPr kumimoji="1" lang="en-US" altLang="ja-JP" sz="3200" b="0" i="0" dirty="0" smtClean="0">
                                  <a:solidFill>
                                    <a:prstClr val="black"/>
                                  </a:solidFill>
                                  <a:latin typeface="Cambria Math" panose="02040503050406030204" pitchFamily="18" charset="0"/>
                                  <a:ea typeface="ＭＳ Ｐゴシック" panose="020B0600070205080204" pitchFamily="50" charset="-128"/>
                                </a:rPr>
                                <m:t> </m:t>
                              </m:r>
                              <m:r>
                                <m:rPr>
                                  <m:sty m:val="p"/>
                                </m:rPr>
                                <a:rPr kumimoji="1" lang="en-US" altLang="ja-JP" sz="3200" b="0" i="0" smtClean="0">
                                  <a:solidFill>
                                    <a:prstClr val="black"/>
                                  </a:solidFill>
                                  <a:latin typeface="Cambria Math" panose="02040503050406030204" pitchFamily="18" charset="0"/>
                                  <a:ea typeface="ＭＳ Ｐゴシック" panose="020B0600070205080204" pitchFamily="50" charset="-128"/>
                                </a:rPr>
                                <m:t>tail</m:t>
                              </m:r>
                              <m:r>
                                <a:rPr kumimoji="1" lang="en-US" altLang="ja-JP" sz="3200" b="0" i="0" smtClean="0">
                                  <a:solidFill>
                                    <a:prstClr val="black"/>
                                  </a:solidFill>
                                  <a:latin typeface="Cambria Math" panose="02040503050406030204" pitchFamily="18" charset="0"/>
                                  <a:ea typeface="ＭＳ Ｐゴシック" panose="020B0600070205080204" pitchFamily="50" charset="-128"/>
                                </a:rPr>
                                <m:t> </m:t>
                              </m:r>
                              <m:r>
                                <a:rPr kumimoji="1" lang="ja-JP" altLang="en-US" sz="3200" i="1">
                                  <a:solidFill>
                                    <a:prstClr val="black"/>
                                  </a:solidFill>
                                  <a:latin typeface="Cambria Math" panose="02040503050406030204" pitchFamily="18" charset="0"/>
                                  <a:ea typeface="ＭＳ Ｐゴシック" panose="020B0600070205080204" pitchFamily="50" charset="-128"/>
                                </a:rPr>
                                <m:t>の</m:t>
                              </m:r>
                              <m:r>
                                <a:rPr kumimoji="1" lang="ja-JP" altLang="en-US" sz="3200" i="1" smtClean="0">
                                  <a:solidFill>
                                    <a:prstClr val="black"/>
                                  </a:solidFill>
                                  <a:latin typeface="Cambria Math" panose="02040503050406030204" pitchFamily="18" charset="0"/>
                                  <a:ea typeface="ＭＳ Ｐゴシック" panose="020B0600070205080204" pitchFamily="50" charset="-128"/>
                                </a:rPr>
                                <m:t>数</m:t>
                              </m:r>
                            </m:e>
                          </m:eqArr>
                        </m:num>
                        <m:den>
                          <m:r>
                            <m:rPr>
                              <m:sty m:val="p"/>
                            </m:rPr>
                            <a:rPr kumimoji="1" lang="en-US" altLang="ja-JP" sz="32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tail</m:t>
                          </m:r>
                          <m:r>
                            <a:rPr kumimoji="1" lang="en-US" altLang="ja-JP" sz="3200" b="0" i="0" u="none" strike="noStrike" kern="1200" cap="none" spc="0" normalizeH="0" baseline="0" noProof="0" smtClean="0">
                              <a:ln>
                                <a:noFill/>
                              </a:ln>
                              <a:solidFill>
                                <a:prstClr val="black"/>
                              </a:solidFill>
                              <a:effectLst/>
                              <a:uLnTx/>
                              <a:uFillTx/>
                              <a:latin typeface="Cambria Math" panose="02040503050406030204" pitchFamily="18" charset="0"/>
                              <a:ea typeface="ＭＳ Ｐゴシック" panose="020B0600070205080204" pitchFamily="50" charset="-128"/>
                            </a:rPr>
                            <m:t> </m:t>
                          </m:r>
                          <m:r>
                            <a:rPr kumimoji="1" lang="ja-JP" altLang="en-US" sz="3200" i="1">
                              <a:solidFill>
                                <a:prstClr val="black"/>
                              </a:solidFill>
                              <a:latin typeface="Cambria Math" panose="02040503050406030204" pitchFamily="18" charset="0"/>
                              <a:ea typeface="ＭＳ Ｐゴシック" panose="020B0600070205080204" pitchFamily="50" charset="-128"/>
                            </a:rPr>
                            <m:t>の</m:t>
                          </m:r>
                          <m:r>
                            <a:rPr kumimoji="1" lang="ja-JP" altLang="en-US" sz="3200" i="1" smtClean="0">
                              <a:solidFill>
                                <a:prstClr val="black"/>
                              </a:solidFill>
                              <a:latin typeface="Cambria Math" panose="02040503050406030204" pitchFamily="18" charset="0"/>
                              <a:ea typeface="ＭＳ Ｐゴシック" panose="020B0600070205080204" pitchFamily="50" charset="-128"/>
                            </a:rPr>
                            <m:t>数</m:t>
                          </m:r>
                        </m:den>
                      </m:f>
                    </m:oMath>
                  </m:oMathPara>
                </a14:m>
                <a:endParaRPr kumimoji="1" lang="ja-JP" altLang="en-US" sz="3600" b="0" i="1"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mc:Choice>
        <mc:Fallback xmlns="">
          <p:sp>
            <p:nvSpPr>
              <p:cNvPr id="9" name="テキスト ボックス 8">
                <a:extLst>
                  <a:ext uri="{FF2B5EF4-FFF2-40B4-BE49-F238E27FC236}">
                    <a16:creationId xmlns:a16="http://schemas.microsoft.com/office/drawing/2014/main" id="{DA655D7B-1143-283A-A3E5-E2FCD2DCC20C}"/>
                  </a:ext>
                </a:extLst>
              </p:cNvPr>
              <p:cNvSpPr txBox="1">
                <a:spLocks noRot="1" noChangeAspect="1" noMove="1" noResize="1" noEditPoints="1" noAdjustHandles="1" noChangeArrowheads="1" noChangeShapeType="1" noTextEdit="1"/>
              </p:cNvSpPr>
              <p:nvPr/>
            </p:nvSpPr>
            <p:spPr>
              <a:xfrm>
                <a:off x="4900339" y="4093597"/>
                <a:ext cx="3831722" cy="152997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261040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62</a:t>
            </a:fld>
            <a:endParaRPr kumimoji="1" lang="ja-JP" altLang="en-US" dirty="0"/>
          </a:p>
        </p:txBody>
      </p:sp>
      <p:graphicFrame>
        <p:nvGraphicFramePr>
          <p:cNvPr id="11" name="表 10">
            <a:extLst>
              <a:ext uri="{FF2B5EF4-FFF2-40B4-BE49-F238E27FC236}">
                <a16:creationId xmlns:a16="http://schemas.microsoft.com/office/drawing/2014/main" id="{233A7704-66EB-E21A-B8C1-A21CFC321160}"/>
              </a:ext>
            </a:extLst>
          </p:cNvPr>
          <p:cNvGraphicFramePr>
            <a:graphicFrameLocks noGrp="1"/>
          </p:cNvGraphicFramePr>
          <p:nvPr>
            <p:extLst>
              <p:ext uri="{D42A27DB-BD31-4B8C-83A1-F6EECF244321}">
                <p14:modId xmlns:p14="http://schemas.microsoft.com/office/powerpoint/2010/main" val="2001386336"/>
              </p:ext>
            </p:extLst>
          </p:nvPr>
        </p:nvGraphicFramePr>
        <p:xfrm>
          <a:off x="984712" y="2929866"/>
          <a:ext cx="7192608" cy="3657600"/>
        </p:xfrm>
        <a:graphic>
          <a:graphicData uri="http://schemas.openxmlformats.org/drawingml/2006/table">
            <a:tbl>
              <a:tblPr firstRow="1" bandRow="1">
                <a:tableStyleId>{5C22544A-7EE6-4342-B048-85BDC9FD1C3A}</a:tableStyleId>
              </a:tblPr>
              <a:tblGrid>
                <a:gridCol w="2397536">
                  <a:extLst>
                    <a:ext uri="{9D8B030D-6E8A-4147-A177-3AD203B41FA5}">
                      <a16:colId xmlns:a16="http://schemas.microsoft.com/office/drawing/2014/main" val="1870642378"/>
                    </a:ext>
                  </a:extLst>
                </a:gridCol>
                <a:gridCol w="2397536">
                  <a:extLst>
                    <a:ext uri="{9D8B030D-6E8A-4147-A177-3AD203B41FA5}">
                      <a16:colId xmlns:a16="http://schemas.microsoft.com/office/drawing/2014/main" val="1732404563"/>
                    </a:ext>
                  </a:extLst>
                </a:gridCol>
                <a:gridCol w="2397536">
                  <a:extLst>
                    <a:ext uri="{9D8B030D-6E8A-4147-A177-3AD203B41FA5}">
                      <a16:colId xmlns:a16="http://schemas.microsoft.com/office/drawing/2014/main" val="544254180"/>
                    </a:ext>
                  </a:extLst>
                </a:gridCol>
              </a:tblGrid>
              <a:tr h="432000">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head</a:t>
                      </a:r>
                      <a:endParaRPr kumimoji="1" lang="ja-JP" altLang="en-US" sz="24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relation</a:t>
                      </a:r>
                      <a:endParaRPr kumimoji="1" lang="ja-JP" altLang="en-US" sz="24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tail</a:t>
                      </a:r>
                      <a:endParaRPr kumimoji="1" lang="ja-JP" altLang="en-US" sz="24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member</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solidFill>
                            <a:srgbClr val="00B050"/>
                          </a:solidFill>
                          <a:latin typeface="ＭＳ Ｐゴシック" panose="020B0600070205080204" pitchFamily="50" charset="-128"/>
                          <a:ea typeface="ＭＳ Ｐゴシック" panose="020B0600070205080204" pitchFamily="50" charset="-128"/>
                        </a:rPr>
                        <a:t>metharbital</a:t>
                      </a:r>
                      <a:endParaRPr kumimoji="1" lang="ja-JP" altLang="en-US" sz="2400" dirty="0">
                        <a:solidFill>
                          <a:srgbClr val="00B050"/>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3136938"/>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hand</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chuck</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4594641"/>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solidFill>
                            <a:srgbClr val="FF0000"/>
                          </a:solidFill>
                          <a:latin typeface="ＭＳ Ｐゴシック" panose="020B0600070205080204" pitchFamily="50" charset="-128"/>
                          <a:ea typeface="ＭＳ Ｐゴシック" panose="020B0600070205080204" pitchFamily="50" charset="-128"/>
                        </a:rPr>
                        <a:t>position</a:t>
                      </a:r>
                      <a:endParaRPr kumimoji="1" lang="ja-JP" altLang="en-US" sz="24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has part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solidFill>
                            <a:srgbClr val="00B050"/>
                          </a:solidFill>
                          <a:latin typeface="ＭＳ Ｐゴシック" panose="020B0600070205080204" pitchFamily="50" charset="-128"/>
                          <a:ea typeface="ＭＳ Ｐゴシック" panose="020B0600070205080204" pitchFamily="50" charset="-128"/>
                        </a:rPr>
                        <a:t>trade</a:t>
                      </a:r>
                      <a:endParaRPr kumimoji="1" lang="ja-JP" altLang="en-US" sz="2400" dirty="0">
                        <a:solidFill>
                          <a:srgbClr val="00B050"/>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48586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rest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related</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drill</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name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hypernym</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verse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42149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400" dirty="0">
                          <a:latin typeface="ＭＳ Ｐゴシック" panose="020B0600070205080204" pitchFamily="50" charset="-128"/>
                          <a:ea typeface="ＭＳ Ｐゴシック" panose="020B0600070205080204" pitchFamily="50" charset="-128"/>
                        </a:rPr>
                        <a:t>octopus</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instance</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400" dirty="0">
                          <a:latin typeface="ＭＳ Ｐゴシック" panose="020B0600070205080204" pitchFamily="50" charset="-128"/>
                          <a:ea typeface="ＭＳ Ｐゴシック" panose="020B0600070205080204" pitchFamily="50" charset="-128"/>
                        </a:rPr>
                        <a:t>breath</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7475964"/>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400" dirty="0">
                          <a:latin typeface="Walbaum Text" panose="020B0604020202020204"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400" dirty="0">
                          <a:latin typeface="Walbaum Text" panose="02070503080703020303" pitchFamily="18" charset="0"/>
                          <a:ea typeface="ＭＳ Ｐゴシック" panose="020B0600070205080204" pitchFamily="50" charset="-128"/>
                        </a:rPr>
                        <a:t>⋮</a:t>
                      </a:r>
                      <a:endParaRPr kumimoji="1" lang="ja-JP" altLang="en-US" sz="24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sp>
        <p:nvSpPr>
          <p:cNvPr id="15" name="テキスト ボックス 14">
            <a:extLst>
              <a:ext uri="{FF2B5EF4-FFF2-40B4-BE49-F238E27FC236}">
                <a16:creationId xmlns:a16="http://schemas.microsoft.com/office/drawing/2014/main" id="{2AD751F9-CC2F-D519-EE12-F47B36D2C45C}"/>
              </a:ext>
            </a:extLst>
          </p:cNvPr>
          <p:cNvSpPr txBox="1"/>
          <p:nvPr/>
        </p:nvSpPr>
        <p:spPr>
          <a:xfrm>
            <a:off x="341262" y="270534"/>
            <a:ext cx="3863975"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New Word = position</a:t>
            </a:r>
            <a:endParaRPr lang="ja-JP" altLang="en-US" sz="2000" dirty="0"/>
          </a:p>
        </p:txBody>
      </p:sp>
      <p:grpSp>
        <p:nvGrpSpPr>
          <p:cNvPr id="19" name="グループ化 18">
            <a:extLst>
              <a:ext uri="{FF2B5EF4-FFF2-40B4-BE49-F238E27FC236}">
                <a16:creationId xmlns:a16="http://schemas.microsoft.com/office/drawing/2014/main" id="{A9D48725-D2B3-D6FA-72CE-974BAB9504E8}"/>
              </a:ext>
            </a:extLst>
          </p:cNvPr>
          <p:cNvGrpSpPr/>
          <p:nvPr/>
        </p:nvGrpSpPr>
        <p:grpSpPr>
          <a:xfrm>
            <a:off x="975695" y="1343443"/>
            <a:ext cx="7192607" cy="1361709"/>
            <a:chOff x="1659951" y="3810205"/>
            <a:chExt cx="5613097" cy="1184336"/>
          </a:xfrm>
        </p:grpSpPr>
        <p:sp>
          <p:nvSpPr>
            <p:cNvPr id="21" name="楕円 20">
              <a:extLst>
                <a:ext uri="{FF2B5EF4-FFF2-40B4-BE49-F238E27FC236}">
                  <a16:creationId xmlns:a16="http://schemas.microsoft.com/office/drawing/2014/main" id="{589375B4-42F4-DC0C-E244-62CA909CFF0D}"/>
                </a:ext>
              </a:extLst>
            </p:cNvPr>
            <p:cNvSpPr/>
            <p:nvPr/>
          </p:nvSpPr>
          <p:spPr>
            <a:xfrm>
              <a:off x="1659951" y="3977216"/>
              <a:ext cx="1796941" cy="508663"/>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800" dirty="0">
                  <a:solidFill>
                    <a:srgbClr val="FF0000"/>
                  </a:solidFill>
                  <a:latin typeface="ＭＳ Ｐゴシック" panose="020B0600070205080204" pitchFamily="50" charset="-128"/>
                  <a:ea typeface="ＭＳ Ｐゴシック" panose="020B0600070205080204" pitchFamily="50" charset="-128"/>
                </a:rPr>
                <a:t>position</a:t>
              </a:r>
            </a:p>
          </p:txBody>
        </p:sp>
        <p:sp>
          <p:nvSpPr>
            <p:cNvPr id="22" name="楕円 21">
              <a:extLst>
                <a:ext uri="{FF2B5EF4-FFF2-40B4-BE49-F238E27FC236}">
                  <a16:creationId xmlns:a16="http://schemas.microsoft.com/office/drawing/2014/main" id="{1B9FBB40-BCA5-B5E3-B0BE-173CC95D0AE9}"/>
                </a:ext>
              </a:extLst>
            </p:cNvPr>
            <p:cNvSpPr/>
            <p:nvPr/>
          </p:nvSpPr>
          <p:spPr>
            <a:xfrm>
              <a:off x="5428458" y="3977216"/>
              <a:ext cx="1844590" cy="508664"/>
            </a:xfrm>
            <a:prstGeom prst="ellipse">
              <a:avLst/>
            </a:prstGeom>
            <a:solidFill>
              <a:sysClr val="window" lastClr="FFFFFF"/>
            </a:solidFill>
            <a:ln w="38100" cap="rnd"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a:t>
              </a:r>
              <a:endParaRPr kumimoji="1" lang="ja-JP" altLang="en-US" sz="2800" b="0" i="0" u="none" strike="noStrike" kern="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p:txBody>
        </p:sp>
        <p:cxnSp>
          <p:nvCxnSpPr>
            <p:cNvPr id="24" name="直線矢印コネクタ 23">
              <a:extLst>
                <a:ext uri="{FF2B5EF4-FFF2-40B4-BE49-F238E27FC236}">
                  <a16:creationId xmlns:a16="http://schemas.microsoft.com/office/drawing/2014/main" id="{C21E5854-1F82-2213-525B-AD3C8BFE31E6}"/>
                </a:ext>
              </a:extLst>
            </p:cNvPr>
            <p:cNvCxnSpPr>
              <a:cxnSpLocks/>
              <a:stCxn id="21" idx="6"/>
              <a:endCxn id="22" idx="2"/>
            </p:cNvCxnSpPr>
            <p:nvPr/>
          </p:nvCxnSpPr>
          <p:spPr>
            <a:xfrm>
              <a:off x="3456892" y="4231548"/>
              <a:ext cx="1971566" cy="0"/>
            </a:xfrm>
            <a:prstGeom prst="straightConnector1">
              <a:avLst/>
            </a:prstGeom>
            <a:noFill/>
            <a:ln w="38100" cap="rnd" cmpd="sng" algn="ctr">
              <a:solidFill>
                <a:schemeClr val="tx1"/>
              </a:solidFill>
              <a:prstDash val="solid"/>
              <a:tailEnd type="triangle"/>
            </a:ln>
            <a:effectLst>
              <a:outerShdw blurRad="38100" dist="25400" dir="5400000" rotWithShape="0">
                <a:srgbClr val="000000">
                  <a:alpha val="25000"/>
                </a:srgbClr>
              </a:outerShdw>
            </a:effectLst>
          </p:spPr>
        </p:cxnSp>
        <p:sp>
          <p:nvSpPr>
            <p:cNvPr id="25" name="テキスト ボックス 24">
              <a:extLst>
                <a:ext uri="{FF2B5EF4-FFF2-40B4-BE49-F238E27FC236}">
                  <a16:creationId xmlns:a16="http://schemas.microsoft.com/office/drawing/2014/main" id="{272EAECE-E2AB-79BB-FCCB-D1CDFA251FEE}"/>
                </a:ext>
              </a:extLst>
            </p:cNvPr>
            <p:cNvSpPr txBox="1"/>
            <p:nvPr/>
          </p:nvSpPr>
          <p:spPr>
            <a:xfrm>
              <a:off x="3955722" y="3810205"/>
              <a:ext cx="1035630" cy="455067"/>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relation</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26" name="テキスト ボックス 25">
              <a:extLst>
                <a:ext uri="{FF2B5EF4-FFF2-40B4-BE49-F238E27FC236}">
                  <a16:creationId xmlns:a16="http://schemas.microsoft.com/office/drawing/2014/main" id="{2748C38A-7E0E-A913-D956-DE7DC56DAB19}"/>
                </a:ext>
              </a:extLst>
            </p:cNvPr>
            <p:cNvSpPr txBox="1"/>
            <p:nvPr/>
          </p:nvSpPr>
          <p:spPr>
            <a:xfrm>
              <a:off x="6036580" y="4485879"/>
              <a:ext cx="947044" cy="508662"/>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(tail)</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27" name="テキスト ボックス 26">
              <a:extLst>
                <a:ext uri="{FF2B5EF4-FFF2-40B4-BE49-F238E27FC236}">
                  <a16:creationId xmlns:a16="http://schemas.microsoft.com/office/drawing/2014/main" id="{8C8000E8-71A9-995E-68AB-908A104B27C0}"/>
                </a:ext>
              </a:extLst>
            </p:cNvPr>
            <p:cNvSpPr txBox="1"/>
            <p:nvPr/>
          </p:nvSpPr>
          <p:spPr>
            <a:xfrm>
              <a:off x="3874414" y="4481730"/>
              <a:ext cx="1205700" cy="455067"/>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(relation)</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sp>
          <p:nvSpPr>
            <p:cNvPr id="28" name="テキスト ボックス 27">
              <a:extLst>
                <a:ext uri="{FF2B5EF4-FFF2-40B4-BE49-F238E27FC236}">
                  <a16:creationId xmlns:a16="http://schemas.microsoft.com/office/drawing/2014/main" id="{753A3848-482E-F5A7-34B3-2DFBE711D5F7}"/>
                </a:ext>
              </a:extLst>
            </p:cNvPr>
            <p:cNvSpPr txBox="1"/>
            <p:nvPr/>
          </p:nvSpPr>
          <p:spPr>
            <a:xfrm>
              <a:off x="2128663" y="4485879"/>
              <a:ext cx="1259049" cy="508662"/>
            </a:xfrm>
            <a:prstGeom prst="rect">
              <a:avLst/>
            </a:prstGeom>
            <a:noFill/>
          </p:spPr>
          <p:txBody>
            <a:bodyPr wrap="square" rtlCol="0">
              <a:spAutoFit/>
            </a:bodyPr>
            <a:lstStyle/>
            <a:p>
              <a:r>
                <a:rPr kumimoji="1" lang="en-US" altLang="ja-JP" sz="2800" dirty="0">
                  <a:solidFill>
                    <a:prstClr val="black"/>
                  </a:solidFill>
                  <a:latin typeface="ＭＳ Ｐゴシック" panose="020B0600070205080204" pitchFamily="50" charset="-128"/>
                  <a:ea typeface="ＭＳ Ｐゴシック" panose="020B0600070205080204" pitchFamily="50" charset="-128"/>
                </a:rPr>
                <a:t>(head)</a:t>
              </a:r>
              <a:endParaRPr kumimoji="1" lang="ja-JP" altLang="en-US" sz="2800" dirty="0">
                <a:solidFill>
                  <a:prstClr val="black"/>
                </a:solidFill>
                <a:latin typeface="ＭＳ Ｐゴシック" panose="020B0600070205080204" pitchFamily="50" charset="-128"/>
                <a:ea typeface="ＭＳ Ｐゴシック" panose="020B0600070205080204" pitchFamily="50" charset="-128"/>
              </a:endParaRPr>
            </a:p>
          </p:txBody>
        </p:sp>
      </p:grpSp>
    </p:spTree>
    <p:extLst>
      <p:ext uri="{BB962C8B-B14F-4D97-AF65-F5344CB8AC3E}">
        <p14:creationId xmlns:p14="http://schemas.microsoft.com/office/powerpoint/2010/main" val="1649556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63</a:t>
            </a:fld>
            <a:endParaRPr kumimoji="1" lang="ja-JP" altLang="en-US" dirty="0"/>
          </a:p>
        </p:txBody>
      </p:sp>
      <p:graphicFrame>
        <p:nvGraphicFramePr>
          <p:cNvPr id="2" name="表 1">
            <a:extLst>
              <a:ext uri="{FF2B5EF4-FFF2-40B4-BE49-F238E27FC236}">
                <a16:creationId xmlns:a16="http://schemas.microsoft.com/office/drawing/2014/main" id="{BBE401F6-5285-371F-46EB-E6B8CF3E36EF}"/>
              </a:ext>
            </a:extLst>
          </p:cNvPr>
          <p:cNvGraphicFramePr>
            <a:graphicFrameLocks noGrp="1"/>
          </p:cNvGraphicFramePr>
          <p:nvPr/>
        </p:nvGraphicFramePr>
        <p:xfrm>
          <a:off x="158750" y="2219397"/>
          <a:ext cx="4229001" cy="3456000"/>
        </p:xfrm>
        <a:graphic>
          <a:graphicData uri="http://schemas.openxmlformats.org/drawingml/2006/table">
            <a:tbl>
              <a:tblPr firstRow="1" bandRow="1">
                <a:tableStyleId>{5C22544A-7EE6-4342-B048-85BDC9FD1C3A}</a:tableStyleId>
              </a:tblPr>
              <a:tblGrid>
                <a:gridCol w="1409667">
                  <a:extLst>
                    <a:ext uri="{9D8B030D-6E8A-4147-A177-3AD203B41FA5}">
                      <a16:colId xmlns:a16="http://schemas.microsoft.com/office/drawing/2014/main" val="1870642378"/>
                    </a:ext>
                  </a:extLst>
                </a:gridCol>
                <a:gridCol w="1409667">
                  <a:extLst>
                    <a:ext uri="{9D8B030D-6E8A-4147-A177-3AD203B41FA5}">
                      <a16:colId xmlns:a16="http://schemas.microsoft.com/office/drawing/2014/main" val="1732404563"/>
                    </a:ext>
                  </a:extLst>
                </a:gridCol>
                <a:gridCol w="1409667">
                  <a:extLst>
                    <a:ext uri="{9D8B030D-6E8A-4147-A177-3AD203B41FA5}">
                      <a16:colId xmlns:a16="http://schemas.microsoft.com/office/drawing/2014/main" val="544254180"/>
                    </a:ext>
                  </a:extLst>
                </a:gridCol>
              </a:tblGrid>
              <a:tr h="432000">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head</a:t>
                      </a:r>
                      <a:endParaRPr kumimoji="1" lang="ja-JP" altLang="en-US" sz="20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relation</a:t>
                      </a:r>
                      <a:endParaRPr kumimoji="1" lang="ja-JP" altLang="en-US" sz="20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tail</a:t>
                      </a:r>
                      <a:endParaRPr kumimoji="1" lang="ja-JP" altLang="en-US" sz="20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432000">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trade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member</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metharbital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3136938"/>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hypernym</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point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4594641"/>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drill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has part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chuck</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48586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breath</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name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also see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worldly</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42149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spider</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instance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city</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7475964"/>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Walbaum Text" panose="020B0604020202020204"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graphicFrame>
        <p:nvGraphicFramePr>
          <p:cNvPr id="11" name="表 10">
            <a:extLst>
              <a:ext uri="{FF2B5EF4-FFF2-40B4-BE49-F238E27FC236}">
                <a16:creationId xmlns:a16="http://schemas.microsoft.com/office/drawing/2014/main" id="{233A7704-66EB-E21A-B8C1-A21CFC321160}"/>
              </a:ext>
            </a:extLst>
          </p:cNvPr>
          <p:cNvGraphicFramePr>
            <a:graphicFrameLocks noGrp="1"/>
          </p:cNvGraphicFramePr>
          <p:nvPr/>
        </p:nvGraphicFramePr>
        <p:xfrm>
          <a:off x="4756249" y="2219397"/>
          <a:ext cx="4229001" cy="3456000"/>
        </p:xfrm>
        <a:graphic>
          <a:graphicData uri="http://schemas.openxmlformats.org/drawingml/2006/table">
            <a:tbl>
              <a:tblPr firstRow="1" bandRow="1">
                <a:tableStyleId>{5C22544A-7EE6-4342-B048-85BDC9FD1C3A}</a:tableStyleId>
              </a:tblPr>
              <a:tblGrid>
                <a:gridCol w="1409667">
                  <a:extLst>
                    <a:ext uri="{9D8B030D-6E8A-4147-A177-3AD203B41FA5}">
                      <a16:colId xmlns:a16="http://schemas.microsoft.com/office/drawing/2014/main" val="1870642378"/>
                    </a:ext>
                  </a:extLst>
                </a:gridCol>
                <a:gridCol w="1409667">
                  <a:extLst>
                    <a:ext uri="{9D8B030D-6E8A-4147-A177-3AD203B41FA5}">
                      <a16:colId xmlns:a16="http://schemas.microsoft.com/office/drawing/2014/main" val="1732404563"/>
                    </a:ext>
                  </a:extLst>
                </a:gridCol>
                <a:gridCol w="1409667">
                  <a:extLst>
                    <a:ext uri="{9D8B030D-6E8A-4147-A177-3AD203B41FA5}">
                      <a16:colId xmlns:a16="http://schemas.microsoft.com/office/drawing/2014/main" val="544254180"/>
                    </a:ext>
                  </a:extLst>
                </a:gridCol>
              </a:tblGrid>
              <a:tr h="432000">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head</a:t>
                      </a:r>
                      <a:endParaRPr kumimoji="1" lang="ja-JP" altLang="en-US" sz="20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relation</a:t>
                      </a:r>
                      <a:endParaRPr kumimoji="1" lang="ja-JP" altLang="en-US" sz="20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tail</a:t>
                      </a:r>
                      <a:endParaRPr kumimoji="1" lang="ja-JP" altLang="en-US" sz="20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member</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metharbital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3136938"/>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hand</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hypernym</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chuck</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4594641"/>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has part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trade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48586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rest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drill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name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hypernym</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verse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42149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octopus</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instance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breath</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7475964"/>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Walbaum Text" panose="020B0604020202020204"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sp>
        <p:nvSpPr>
          <p:cNvPr id="15" name="テキスト ボックス 14">
            <a:extLst>
              <a:ext uri="{FF2B5EF4-FFF2-40B4-BE49-F238E27FC236}">
                <a16:creationId xmlns:a16="http://schemas.microsoft.com/office/drawing/2014/main" id="{2AD751F9-CC2F-D519-EE12-F47B36D2C45C}"/>
              </a:ext>
            </a:extLst>
          </p:cNvPr>
          <p:cNvSpPr txBox="1"/>
          <p:nvPr/>
        </p:nvSpPr>
        <p:spPr>
          <a:xfrm>
            <a:off x="341262" y="270534"/>
            <a:ext cx="3863975"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New Word = position</a:t>
            </a:r>
            <a:endParaRPr lang="ja-JP" altLang="en-US" sz="2000" dirty="0"/>
          </a:p>
        </p:txBody>
      </p:sp>
      <p:sp>
        <p:nvSpPr>
          <p:cNvPr id="17" name="テキスト ボックス 16">
            <a:extLst>
              <a:ext uri="{FF2B5EF4-FFF2-40B4-BE49-F238E27FC236}">
                <a16:creationId xmlns:a16="http://schemas.microsoft.com/office/drawing/2014/main" id="{C316606A-F752-0CE3-7FEA-AB0B6C8CA3D4}"/>
              </a:ext>
            </a:extLst>
          </p:cNvPr>
          <p:cNvSpPr txBox="1"/>
          <p:nvPr/>
        </p:nvSpPr>
        <p:spPr>
          <a:xfrm>
            <a:off x="1211211" y="1539372"/>
            <a:ext cx="2124075"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訓練データ</a:t>
            </a:r>
            <a:endParaRPr kumimoji="0" lang="ja-JP" altLang="en-US" sz="2000" b="0" i="0" u="none" strike="noStrike" kern="1200" cap="none" spc="0" normalizeH="0" baseline="0" noProof="0" dirty="0">
              <a:ln>
                <a:noFill/>
              </a:ln>
              <a:solidFill>
                <a:prstClr val="black"/>
              </a:solidFill>
              <a:effectLst/>
              <a:uLnTx/>
              <a:uFillTx/>
              <a:latin typeface="Century Gothic" panose="020B050202020202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C31286A6-8274-FA41-A44A-5B5BE728EB1E}"/>
              </a:ext>
            </a:extLst>
          </p:cNvPr>
          <p:cNvSpPr txBox="1"/>
          <p:nvPr/>
        </p:nvSpPr>
        <p:spPr>
          <a:xfrm>
            <a:off x="5723804" y="1539371"/>
            <a:ext cx="2293889"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テストデータ</a:t>
            </a:r>
            <a:endParaRPr kumimoji="0" lang="ja-JP" altLang="en-US" sz="2000" b="0" i="0" u="none" strike="noStrike" kern="1200" cap="none" spc="0" normalizeH="0" baseline="0" noProof="0" dirty="0">
              <a:ln>
                <a:noFill/>
              </a:ln>
              <a:solidFill>
                <a:prstClr val="black"/>
              </a:solidFill>
              <a:effectLst/>
              <a:uLnTx/>
              <a:uFillTx/>
              <a:latin typeface="Century Gothic" panose="020B0502020202020204"/>
              <a:ea typeface="游ゴシック" panose="020B0400000000000000" pitchFamily="50" charset="-128"/>
              <a:cs typeface="+mn-cs"/>
            </a:endParaRPr>
          </a:p>
        </p:txBody>
      </p:sp>
    </p:spTree>
    <p:extLst>
      <p:ext uri="{BB962C8B-B14F-4D97-AF65-F5344CB8AC3E}">
        <p14:creationId xmlns:p14="http://schemas.microsoft.com/office/powerpoint/2010/main" val="4264016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64</a:t>
            </a:fld>
            <a:endParaRPr kumimoji="1" lang="ja-JP" altLang="en-US" dirty="0"/>
          </a:p>
        </p:txBody>
      </p:sp>
      <p:graphicFrame>
        <p:nvGraphicFramePr>
          <p:cNvPr id="2" name="表 1">
            <a:extLst>
              <a:ext uri="{FF2B5EF4-FFF2-40B4-BE49-F238E27FC236}">
                <a16:creationId xmlns:a16="http://schemas.microsoft.com/office/drawing/2014/main" id="{BBE401F6-5285-371F-46EB-E6B8CF3E36EF}"/>
              </a:ext>
            </a:extLst>
          </p:cNvPr>
          <p:cNvGraphicFramePr>
            <a:graphicFrameLocks noGrp="1"/>
          </p:cNvGraphicFramePr>
          <p:nvPr>
            <p:extLst>
              <p:ext uri="{D42A27DB-BD31-4B8C-83A1-F6EECF244321}">
                <p14:modId xmlns:p14="http://schemas.microsoft.com/office/powerpoint/2010/main" val="1156302898"/>
              </p:ext>
            </p:extLst>
          </p:nvPr>
        </p:nvGraphicFramePr>
        <p:xfrm>
          <a:off x="158750" y="2219397"/>
          <a:ext cx="4229001" cy="3456000"/>
        </p:xfrm>
        <a:graphic>
          <a:graphicData uri="http://schemas.openxmlformats.org/drawingml/2006/table">
            <a:tbl>
              <a:tblPr firstRow="1" bandRow="1">
                <a:tableStyleId>{5C22544A-7EE6-4342-B048-85BDC9FD1C3A}</a:tableStyleId>
              </a:tblPr>
              <a:tblGrid>
                <a:gridCol w="1409667">
                  <a:extLst>
                    <a:ext uri="{9D8B030D-6E8A-4147-A177-3AD203B41FA5}">
                      <a16:colId xmlns:a16="http://schemas.microsoft.com/office/drawing/2014/main" val="1870642378"/>
                    </a:ext>
                  </a:extLst>
                </a:gridCol>
                <a:gridCol w="1409667">
                  <a:extLst>
                    <a:ext uri="{9D8B030D-6E8A-4147-A177-3AD203B41FA5}">
                      <a16:colId xmlns:a16="http://schemas.microsoft.com/office/drawing/2014/main" val="1732404563"/>
                    </a:ext>
                  </a:extLst>
                </a:gridCol>
                <a:gridCol w="1409667">
                  <a:extLst>
                    <a:ext uri="{9D8B030D-6E8A-4147-A177-3AD203B41FA5}">
                      <a16:colId xmlns:a16="http://schemas.microsoft.com/office/drawing/2014/main" val="544254180"/>
                    </a:ext>
                  </a:extLst>
                </a:gridCol>
              </a:tblGrid>
              <a:tr h="432000">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head</a:t>
                      </a:r>
                      <a:endParaRPr kumimoji="1" lang="ja-JP" altLang="en-US" sz="20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relation</a:t>
                      </a:r>
                      <a:endParaRPr kumimoji="1" lang="ja-JP" altLang="en-US" sz="20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tail</a:t>
                      </a:r>
                      <a:endParaRPr kumimoji="1" lang="ja-JP" altLang="en-US" sz="20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432000">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trade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member</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metharbital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3136938"/>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7C80"/>
                          </a:solidFill>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chemeClr val="tx2">
                              <a:lumMod val="60000"/>
                              <a:lumOff val="40000"/>
                            </a:schemeClr>
                          </a:solidFill>
                          <a:latin typeface="ＭＳ Ｐゴシック" panose="020B0600070205080204" pitchFamily="50" charset="-128"/>
                          <a:ea typeface="ＭＳ Ｐゴシック" panose="020B0600070205080204" pitchFamily="50" charset="-128"/>
                        </a:rPr>
                        <a:t>hypernym</a:t>
                      </a:r>
                      <a:endParaRPr kumimoji="1" lang="ja-JP" altLang="en-US" sz="2000" dirty="0">
                        <a:solidFill>
                          <a:schemeClr val="tx2">
                            <a:lumMod val="60000"/>
                            <a:lumOff val="40000"/>
                          </a:schemeClr>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solidFill>
                            <a:schemeClr val="tx2">
                              <a:lumMod val="60000"/>
                              <a:lumOff val="40000"/>
                            </a:schemeClr>
                          </a:solidFill>
                          <a:latin typeface="ＭＳ Ｐゴシック" panose="020B0600070205080204" pitchFamily="50" charset="-128"/>
                          <a:ea typeface="ＭＳ Ｐゴシック" panose="020B0600070205080204" pitchFamily="50" charset="-128"/>
                        </a:rPr>
                        <a:t>point</a:t>
                      </a:r>
                      <a:endParaRPr kumimoji="1" lang="ja-JP" altLang="en-US" sz="2000" dirty="0">
                        <a:solidFill>
                          <a:schemeClr val="tx2">
                            <a:lumMod val="60000"/>
                            <a:lumOff val="40000"/>
                          </a:schemeClr>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4594641"/>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drill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has part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chuck</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48586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7C80"/>
                          </a:solidFill>
                          <a:latin typeface="ＭＳ Ｐゴシック" panose="020B0600070205080204" pitchFamily="50" charset="-128"/>
                          <a:ea typeface="ＭＳ Ｐゴシック" panose="020B0600070205080204" pitchFamily="50" charset="-128"/>
                        </a:rPr>
                        <a:t>position</a:t>
                      </a:r>
                      <a:endParaRPr kumimoji="1" lang="ja-JP" altLang="en-US" sz="2000" dirty="0">
                        <a:solidFill>
                          <a:srgbClr val="FF7C8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solidFill>
                            <a:schemeClr val="tx2">
                              <a:lumMod val="60000"/>
                              <a:lumOff val="40000"/>
                            </a:schemeClr>
                          </a:solidFill>
                          <a:latin typeface="ＭＳ Ｐゴシック" panose="020B0600070205080204" pitchFamily="50" charset="-128"/>
                          <a:ea typeface="ＭＳ Ｐゴシック" panose="020B0600070205080204" pitchFamily="50" charset="-128"/>
                        </a:rPr>
                        <a:t>related</a:t>
                      </a:r>
                      <a:endParaRPr kumimoji="1" lang="ja-JP" altLang="en-US" sz="2000" dirty="0">
                        <a:solidFill>
                          <a:schemeClr val="tx2">
                            <a:lumMod val="60000"/>
                            <a:lumOff val="40000"/>
                          </a:schemeClr>
                        </a:solidFill>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solidFill>
                            <a:schemeClr val="tx2">
                              <a:lumMod val="60000"/>
                              <a:lumOff val="40000"/>
                            </a:schemeClr>
                          </a:solidFill>
                          <a:latin typeface="ＭＳ Ｐゴシック" panose="020B0600070205080204" pitchFamily="50" charset="-128"/>
                          <a:ea typeface="ＭＳ Ｐゴシック" panose="020B0600070205080204" pitchFamily="50" charset="-128"/>
                        </a:rPr>
                        <a:t>breath</a:t>
                      </a:r>
                      <a:endParaRPr kumimoji="1" lang="ja-JP" altLang="en-US" sz="2000" dirty="0">
                        <a:solidFill>
                          <a:schemeClr val="tx2">
                            <a:lumMod val="60000"/>
                            <a:lumOff val="40000"/>
                          </a:schemeClr>
                        </a:solidFill>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name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also see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worldly</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42149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spider</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instance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city</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7475964"/>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Walbaum Text" panose="020B0604020202020204"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graphicFrame>
        <p:nvGraphicFramePr>
          <p:cNvPr id="11" name="表 10">
            <a:extLst>
              <a:ext uri="{FF2B5EF4-FFF2-40B4-BE49-F238E27FC236}">
                <a16:creationId xmlns:a16="http://schemas.microsoft.com/office/drawing/2014/main" id="{233A7704-66EB-E21A-B8C1-A21CFC321160}"/>
              </a:ext>
            </a:extLst>
          </p:cNvPr>
          <p:cNvGraphicFramePr>
            <a:graphicFrameLocks noGrp="1"/>
          </p:cNvGraphicFramePr>
          <p:nvPr>
            <p:extLst>
              <p:ext uri="{D42A27DB-BD31-4B8C-83A1-F6EECF244321}">
                <p14:modId xmlns:p14="http://schemas.microsoft.com/office/powerpoint/2010/main" val="1916442756"/>
              </p:ext>
            </p:extLst>
          </p:nvPr>
        </p:nvGraphicFramePr>
        <p:xfrm>
          <a:off x="4756249" y="2219397"/>
          <a:ext cx="4229001" cy="3456000"/>
        </p:xfrm>
        <a:graphic>
          <a:graphicData uri="http://schemas.openxmlformats.org/drawingml/2006/table">
            <a:tbl>
              <a:tblPr firstRow="1" bandRow="1">
                <a:tableStyleId>{5C22544A-7EE6-4342-B048-85BDC9FD1C3A}</a:tableStyleId>
              </a:tblPr>
              <a:tblGrid>
                <a:gridCol w="1409667">
                  <a:extLst>
                    <a:ext uri="{9D8B030D-6E8A-4147-A177-3AD203B41FA5}">
                      <a16:colId xmlns:a16="http://schemas.microsoft.com/office/drawing/2014/main" val="1870642378"/>
                    </a:ext>
                  </a:extLst>
                </a:gridCol>
                <a:gridCol w="1409667">
                  <a:extLst>
                    <a:ext uri="{9D8B030D-6E8A-4147-A177-3AD203B41FA5}">
                      <a16:colId xmlns:a16="http://schemas.microsoft.com/office/drawing/2014/main" val="1732404563"/>
                    </a:ext>
                  </a:extLst>
                </a:gridCol>
                <a:gridCol w="1409667">
                  <a:extLst>
                    <a:ext uri="{9D8B030D-6E8A-4147-A177-3AD203B41FA5}">
                      <a16:colId xmlns:a16="http://schemas.microsoft.com/office/drawing/2014/main" val="544254180"/>
                    </a:ext>
                  </a:extLst>
                </a:gridCol>
              </a:tblGrid>
              <a:tr h="432000">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head</a:t>
                      </a:r>
                      <a:endParaRPr kumimoji="1" lang="ja-JP" altLang="en-US" sz="2000" dirty="0">
                        <a:latin typeface="ＭＳ Ｐゴシック" panose="020B0600070205080204" pitchFamily="50" charset="-128"/>
                        <a:ea typeface="ＭＳ Ｐゴシック" panose="020B0600070205080204" pitchFamily="50" charset="-128"/>
                      </a:endParaRP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relation</a:t>
                      </a:r>
                      <a:endParaRPr kumimoji="1" lang="ja-JP" altLang="en-US" sz="2000" dirty="0">
                        <a:latin typeface="ＭＳ Ｐゴシック" panose="020B0600070205080204" pitchFamily="50" charset="-128"/>
                        <a:ea typeface="ＭＳ Ｐゴシック" panose="020B0600070205080204" pitchFamily="50" charset="-128"/>
                      </a:endParaRPr>
                    </a:p>
                  </a:txBody>
                  <a:tcPr>
                    <a:lnT w="38100" cap="flat" cmpd="sng" algn="ctr">
                      <a:solidFill>
                        <a:schemeClr val="tx1"/>
                      </a:solidFill>
                      <a:prstDash val="solid"/>
                      <a:round/>
                      <a:headEnd type="none" w="med" len="med"/>
                      <a:tailEnd type="none" w="med" len="med"/>
                    </a:lnT>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tail</a:t>
                      </a:r>
                      <a:endParaRPr kumimoji="1" lang="ja-JP" altLang="en-US" sz="2000" dirty="0">
                        <a:latin typeface="ＭＳ Ｐゴシック" panose="020B0600070205080204" pitchFamily="50" charset="-128"/>
                        <a:ea typeface="ＭＳ Ｐゴシック" panose="020B0600070205080204" pitchFamily="50" charset="-128"/>
                      </a:endParaRPr>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2654552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member</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metharbital</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3136938"/>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hypernym</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point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84594641"/>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has part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trade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8348586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solidFill>
                            <a:srgbClr val="FF0000"/>
                          </a:solidFill>
                          <a:latin typeface="ＭＳ Ｐゴシック" panose="020B0600070205080204" pitchFamily="50" charset="-128"/>
                          <a:ea typeface="ＭＳ Ｐゴシック" panose="020B0600070205080204" pitchFamily="50" charset="-128"/>
                        </a:rPr>
                        <a:t>position</a:t>
                      </a:r>
                      <a:endParaRPr kumimoji="1" lang="ja-JP" altLang="en-US" sz="2000" dirty="0">
                        <a:solidFill>
                          <a:srgbClr val="FF0000"/>
                        </a:solidFill>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related</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breath</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050482"/>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name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hypernym</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verse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5421496"/>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2000" dirty="0">
                          <a:latin typeface="ＭＳ Ｐゴシック" panose="020B0600070205080204" pitchFamily="50" charset="-128"/>
                          <a:ea typeface="ＭＳ Ｐゴシック" panose="020B0600070205080204" pitchFamily="50" charset="-128"/>
                        </a:rPr>
                        <a:t>octopus</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tcP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instance</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tc>
                <a:tc>
                  <a:txBody>
                    <a:bodyPr/>
                    <a:lstStyle/>
                    <a:p>
                      <a:pPr algn="ctr"/>
                      <a:r>
                        <a:rPr kumimoji="1" lang="en-US" altLang="ja-JP" sz="2000" dirty="0">
                          <a:latin typeface="ＭＳ Ｐゴシック" panose="020B0600070205080204" pitchFamily="50" charset="-128"/>
                          <a:ea typeface="ＭＳ Ｐゴシック" panose="020B0600070205080204" pitchFamily="50" charset="-128"/>
                        </a:rPr>
                        <a:t>breath</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7475964"/>
                  </a:ext>
                </a:extLst>
              </a:tr>
              <a:tr h="432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2000" dirty="0">
                          <a:latin typeface="Walbaum Text" panose="020B0604020202020204"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B w="38100" cap="flat" cmpd="sng" algn="ctr">
                      <a:solidFill>
                        <a:schemeClr val="tx1"/>
                      </a:solidFill>
                      <a:prstDash val="solid"/>
                      <a:round/>
                      <a:headEnd type="none" w="med" len="med"/>
                      <a:tailEnd type="none" w="med" len="med"/>
                    </a:lnB>
                  </a:tcPr>
                </a:tc>
                <a:tc>
                  <a:txBody>
                    <a:bodyPr/>
                    <a:lstStyle/>
                    <a:p>
                      <a:pPr algn="ctr"/>
                      <a:r>
                        <a:rPr kumimoji="1" lang="ja-JP" altLang="en-US" sz="2000" dirty="0">
                          <a:latin typeface="Walbaum Text" panose="02070503080703020303" pitchFamily="18" charset="0"/>
                          <a:ea typeface="ＭＳ Ｐゴシック" panose="020B0600070205080204" pitchFamily="50" charset="-128"/>
                        </a:rPr>
                        <a:t>⋮</a:t>
                      </a:r>
                      <a:endParaRPr kumimoji="1" lang="ja-JP" altLang="en-US" sz="2000" dirty="0">
                        <a:latin typeface="ＭＳ Ｐゴシック" panose="020B0600070205080204" pitchFamily="50" charset="-128"/>
                        <a:ea typeface="ＭＳ Ｐゴシック" panose="020B0600070205080204" pitchFamily="50" charset="-128"/>
                      </a:endParaRP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4312071"/>
                  </a:ext>
                </a:extLst>
              </a:tr>
            </a:tbl>
          </a:graphicData>
        </a:graphic>
      </p:graphicFrame>
      <p:sp>
        <p:nvSpPr>
          <p:cNvPr id="15" name="テキスト ボックス 14">
            <a:extLst>
              <a:ext uri="{FF2B5EF4-FFF2-40B4-BE49-F238E27FC236}">
                <a16:creationId xmlns:a16="http://schemas.microsoft.com/office/drawing/2014/main" id="{2AD751F9-CC2F-D519-EE12-F47B36D2C45C}"/>
              </a:ext>
            </a:extLst>
          </p:cNvPr>
          <p:cNvSpPr txBox="1"/>
          <p:nvPr/>
        </p:nvSpPr>
        <p:spPr>
          <a:xfrm>
            <a:off x="341262" y="270534"/>
            <a:ext cx="3863975" cy="584775"/>
          </a:xfrm>
          <a:prstGeom prst="rect">
            <a:avLst/>
          </a:prstGeom>
          <a:noFill/>
        </p:spPr>
        <p:txBody>
          <a:bodyPr wrap="square">
            <a:spAutoFit/>
          </a:bodyPr>
          <a:lstStyle/>
          <a:p>
            <a:r>
              <a:rPr kumimoji="1" lang="en-US" altLang="ja-JP"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New Word = position</a:t>
            </a:r>
            <a:endParaRPr lang="ja-JP" altLang="en-US" sz="2000" dirty="0"/>
          </a:p>
        </p:txBody>
      </p:sp>
      <p:sp>
        <p:nvSpPr>
          <p:cNvPr id="17" name="テキスト ボックス 16">
            <a:extLst>
              <a:ext uri="{FF2B5EF4-FFF2-40B4-BE49-F238E27FC236}">
                <a16:creationId xmlns:a16="http://schemas.microsoft.com/office/drawing/2014/main" id="{C316606A-F752-0CE3-7FEA-AB0B6C8CA3D4}"/>
              </a:ext>
            </a:extLst>
          </p:cNvPr>
          <p:cNvSpPr txBox="1"/>
          <p:nvPr/>
        </p:nvSpPr>
        <p:spPr>
          <a:xfrm>
            <a:off x="1211211" y="1539372"/>
            <a:ext cx="2124075"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訓練データ</a:t>
            </a:r>
            <a:endParaRPr kumimoji="0" lang="ja-JP" altLang="en-US" sz="2000" b="0" i="0" u="none" strike="noStrike" kern="1200" cap="none" spc="0" normalizeH="0" baseline="0" noProof="0" dirty="0">
              <a:ln>
                <a:noFill/>
              </a:ln>
              <a:solidFill>
                <a:prstClr val="black"/>
              </a:solidFill>
              <a:effectLst/>
              <a:uLnTx/>
              <a:uFillTx/>
              <a:latin typeface="Century Gothic" panose="020B050202020202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C31286A6-8274-FA41-A44A-5B5BE728EB1E}"/>
              </a:ext>
            </a:extLst>
          </p:cNvPr>
          <p:cNvSpPr txBox="1"/>
          <p:nvPr/>
        </p:nvSpPr>
        <p:spPr>
          <a:xfrm>
            <a:off x="5723804" y="1539371"/>
            <a:ext cx="2293889"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テストデータ</a:t>
            </a:r>
            <a:endParaRPr kumimoji="0" lang="ja-JP" altLang="en-US" sz="2000" b="0" i="0" u="none" strike="noStrike" kern="1200" cap="none" spc="0" normalizeH="0" baseline="0" noProof="0" dirty="0">
              <a:ln>
                <a:noFill/>
              </a:ln>
              <a:solidFill>
                <a:prstClr val="black"/>
              </a:solidFill>
              <a:effectLst/>
              <a:uLnTx/>
              <a:uFillTx/>
              <a:latin typeface="Century Gothic" panose="020B0502020202020204"/>
              <a:ea typeface="游ゴシック" panose="020B0400000000000000" pitchFamily="50" charset="-128"/>
              <a:cs typeface="+mn-cs"/>
            </a:endParaRPr>
          </a:p>
        </p:txBody>
      </p:sp>
      <p:sp>
        <p:nvSpPr>
          <p:cNvPr id="3" name="矢印: 右 2">
            <a:extLst>
              <a:ext uri="{FF2B5EF4-FFF2-40B4-BE49-F238E27FC236}">
                <a16:creationId xmlns:a16="http://schemas.microsoft.com/office/drawing/2014/main" id="{BABF075C-D890-9169-255D-4B45DA554249}"/>
              </a:ext>
            </a:extLst>
          </p:cNvPr>
          <p:cNvSpPr/>
          <p:nvPr/>
        </p:nvSpPr>
        <p:spPr>
          <a:xfrm>
            <a:off x="4321795" y="3194050"/>
            <a:ext cx="551012" cy="234950"/>
          </a:xfrm>
          <a:prstGeom prst="rightArrow">
            <a:avLst>
              <a:gd name="adj1" fmla="val 50000"/>
              <a:gd name="adj2" fmla="val 7973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9AF320BE-5F53-4C70-31D3-D4A262162E4F}"/>
              </a:ext>
            </a:extLst>
          </p:cNvPr>
          <p:cNvSpPr/>
          <p:nvPr/>
        </p:nvSpPr>
        <p:spPr>
          <a:xfrm>
            <a:off x="4321795" y="4038600"/>
            <a:ext cx="551012" cy="234950"/>
          </a:xfrm>
          <a:prstGeom prst="rightArrow">
            <a:avLst>
              <a:gd name="adj1" fmla="val 50000"/>
              <a:gd name="adj2" fmla="val 82433"/>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72655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四角形: 角を丸くする 27">
            <a:extLst>
              <a:ext uri="{FF2B5EF4-FFF2-40B4-BE49-F238E27FC236}">
                <a16:creationId xmlns:a16="http://schemas.microsoft.com/office/drawing/2014/main" id="{56E24FBA-096A-47D7-CF69-6DB8B76C814F}"/>
              </a:ext>
            </a:extLst>
          </p:cNvPr>
          <p:cNvSpPr/>
          <p:nvPr/>
        </p:nvSpPr>
        <p:spPr>
          <a:xfrm>
            <a:off x="4608479" y="3772668"/>
            <a:ext cx="4535521" cy="2653532"/>
          </a:xfrm>
          <a:prstGeom prst="roundRect">
            <a:avLst>
              <a:gd name="adj" fmla="val 4827"/>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28A8DD74-1371-6461-84AC-952D002D6C0F}"/>
              </a:ext>
            </a:extLst>
          </p:cNvPr>
          <p:cNvSpPr/>
          <p:nvPr/>
        </p:nvSpPr>
        <p:spPr>
          <a:xfrm>
            <a:off x="0" y="3781942"/>
            <a:ext cx="4173571" cy="2653532"/>
          </a:xfrm>
          <a:prstGeom prst="roundRect">
            <a:avLst>
              <a:gd name="adj" fmla="val 4827"/>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65F28EA6-C492-CAF9-D0D7-AC7227C99A02}"/>
              </a:ext>
            </a:extLst>
          </p:cNvPr>
          <p:cNvSpPr/>
          <p:nvPr/>
        </p:nvSpPr>
        <p:spPr>
          <a:xfrm>
            <a:off x="3644900" y="568576"/>
            <a:ext cx="5251450" cy="1504232"/>
          </a:xfrm>
          <a:prstGeom prst="roundRect">
            <a:avLst>
              <a:gd name="adj" fmla="val 6167"/>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543F5DE-7B5A-C2DF-3632-F8D0F3BB4810}"/>
              </a:ext>
            </a:extLst>
          </p:cNvPr>
          <p:cNvSpPr txBox="1"/>
          <p:nvPr/>
        </p:nvSpPr>
        <p:spPr>
          <a:xfrm>
            <a:off x="80928" y="2390600"/>
            <a:ext cx="3219450" cy="830997"/>
          </a:xfrm>
          <a:prstGeom prst="rect">
            <a:avLst/>
          </a:prstGeom>
          <a:solidFill>
            <a:schemeClr val="bg1"/>
          </a:solidFill>
          <a:ln w="57150">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Translating Embedding :</a:t>
            </a:r>
          </a:p>
          <a:p>
            <a:r>
              <a:rPr kumimoji="1" lang="en-US" altLang="ja-JP" sz="2400" dirty="0" err="1">
                <a:latin typeface="ＭＳ Ｐゴシック" panose="020B0600070205080204" pitchFamily="50" charset="-128"/>
                <a:ea typeface="ＭＳ Ｐゴシック" panose="020B0600070205080204" pitchFamily="50" charset="-128"/>
              </a:rPr>
              <a:t>TransE</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76C76960-0C1D-B655-D3A2-68A286DB56C5}"/>
              </a:ext>
            </a:extLst>
          </p:cNvPr>
          <p:cNvSpPr txBox="1"/>
          <p:nvPr/>
        </p:nvSpPr>
        <p:spPr>
          <a:xfrm>
            <a:off x="342829" y="999258"/>
            <a:ext cx="2787650" cy="830997"/>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Canonical Polyadic :</a:t>
            </a:r>
          </a:p>
          <a:p>
            <a:r>
              <a:rPr kumimoji="1" lang="en-US" altLang="ja-JP" sz="2400" dirty="0">
                <a:latin typeface="ＭＳ Ｐゴシック" panose="020B0600070205080204" pitchFamily="50" charset="-128"/>
                <a:ea typeface="ＭＳ Ｐゴシック" panose="020B0600070205080204" pitchFamily="50" charset="-128"/>
              </a:rPr>
              <a:t>CP</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7A7F0B4B-F389-A086-0020-3540E3DC091C}"/>
              </a:ext>
            </a:extLst>
          </p:cNvPr>
          <p:cNvSpPr txBox="1"/>
          <p:nvPr/>
        </p:nvSpPr>
        <p:spPr>
          <a:xfrm>
            <a:off x="4880599" y="2395872"/>
            <a:ext cx="3587750" cy="830997"/>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Multi-relational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Euclidean</a:t>
            </a:r>
            <a:r>
              <a:rPr kumimoji="1" lang="en-US" altLang="ja-JP" sz="2400" dirty="0">
                <a:latin typeface="ＭＳ Ｐゴシック" panose="020B0600070205080204" pitchFamily="50" charset="-128"/>
                <a:ea typeface="ＭＳ Ｐゴシック" panose="020B0600070205080204" pitchFamily="50" charset="-128"/>
              </a:rPr>
              <a:t> :</a:t>
            </a:r>
          </a:p>
          <a:p>
            <a:r>
              <a:rPr kumimoji="1" lang="en-US" altLang="ja-JP" sz="2400" dirty="0" err="1">
                <a:latin typeface="ＭＳ Ｐゴシック" panose="020B0600070205080204" pitchFamily="50" charset="-128"/>
                <a:ea typeface="ＭＳ Ｐゴシック" panose="020B0600070205080204" pitchFamily="50" charset="-128"/>
              </a:rPr>
              <a:t>MurE</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9AFE4DAE-82E1-8DE6-1C70-BAADDA40DF74}"/>
              </a:ext>
            </a:extLst>
          </p:cNvPr>
          <p:cNvSpPr txBox="1"/>
          <p:nvPr/>
        </p:nvSpPr>
        <p:spPr>
          <a:xfrm>
            <a:off x="80997" y="3843811"/>
            <a:ext cx="3987800" cy="830997"/>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Rotation-based Embedding :</a:t>
            </a:r>
          </a:p>
          <a:p>
            <a:r>
              <a:rPr kumimoji="1" lang="en-US" altLang="ja-JP" sz="2400" dirty="0" err="1">
                <a:latin typeface="ＭＳ Ｐゴシック" panose="020B0600070205080204" pitchFamily="50" charset="-128"/>
                <a:ea typeface="ＭＳ Ｐゴシック" panose="020B0600070205080204" pitchFamily="50" charset="-128"/>
              </a:rPr>
              <a:t>RotE</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893AAEF8-8F28-20D2-8CFE-0CC71B4FB1FB}"/>
              </a:ext>
            </a:extLst>
          </p:cNvPr>
          <p:cNvSpPr txBox="1"/>
          <p:nvPr/>
        </p:nvSpPr>
        <p:spPr>
          <a:xfrm>
            <a:off x="80997" y="5501171"/>
            <a:ext cx="3987800" cy="830997"/>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Attention-based Embedding :</a:t>
            </a:r>
          </a:p>
          <a:p>
            <a:r>
              <a:rPr kumimoji="1" lang="en-US" altLang="ja-JP" sz="2400" dirty="0" err="1">
                <a:latin typeface="ＭＳ Ｐゴシック" panose="020B0600070205080204" pitchFamily="50" charset="-128"/>
                <a:ea typeface="ＭＳ Ｐゴシック" panose="020B0600070205080204" pitchFamily="50" charset="-128"/>
              </a:rPr>
              <a:t>AttE</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D613B3D5-E67D-2A33-1600-35A8B312082B}"/>
              </a:ext>
            </a:extLst>
          </p:cNvPr>
          <p:cNvSpPr txBox="1"/>
          <p:nvPr/>
        </p:nvSpPr>
        <p:spPr>
          <a:xfrm>
            <a:off x="80997" y="4672491"/>
            <a:ext cx="3987800" cy="830997"/>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Reflection-based Embedding :</a:t>
            </a:r>
          </a:p>
          <a:p>
            <a:r>
              <a:rPr kumimoji="1" lang="en-US" altLang="ja-JP" sz="2400" dirty="0" err="1">
                <a:latin typeface="ＭＳ Ｐゴシック" panose="020B0600070205080204" pitchFamily="50" charset="-128"/>
                <a:ea typeface="ＭＳ Ｐゴシック" panose="020B0600070205080204" pitchFamily="50" charset="-128"/>
              </a:rPr>
              <a:t>RefE</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9544F51B-3082-C1C3-501C-764BBA8701E9}"/>
              </a:ext>
            </a:extLst>
          </p:cNvPr>
          <p:cNvSpPr txBox="1"/>
          <p:nvPr/>
        </p:nvSpPr>
        <p:spPr>
          <a:xfrm>
            <a:off x="3735424" y="1538160"/>
            <a:ext cx="5080000" cy="461665"/>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Complex Embedding : </a:t>
            </a:r>
            <a:r>
              <a:rPr kumimoji="1" lang="en-US" altLang="ja-JP" sz="2400" dirty="0" err="1">
                <a:latin typeface="ＭＳ Ｐゴシック" panose="020B0600070205080204" pitchFamily="50" charset="-128"/>
                <a:ea typeface="ＭＳ Ｐゴシック" panose="020B0600070205080204" pitchFamily="50" charset="-128"/>
              </a:rPr>
              <a:t>ComplEx</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1AA94FD6-148E-FECE-28A0-D9AEEA952FD8}"/>
              </a:ext>
            </a:extLst>
          </p:cNvPr>
          <p:cNvSpPr txBox="1"/>
          <p:nvPr/>
        </p:nvSpPr>
        <p:spPr>
          <a:xfrm>
            <a:off x="3735424" y="634138"/>
            <a:ext cx="5080000" cy="830997"/>
          </a:xfrm>
          <a:prstGeom prst="rect">
            <a:avLst/>
          </a:prstGeom>
          <a:solidFill>
            <a:schemeClr val="bg1"/>
          </a:solidFill>
          <a:ln>
            <a:solidFill>
              <a:schemeClr val="tx1"/>
            </a:solidFill>
          </a:ln>
        </p:spPr>
        <p:txBody>
          <a:bodyPr wrap="square" rtlCol="0">
            <a:spAutoFit/>
          </a:bodyPr>
          <a:lstStyle/>
          <a:p>
            <a:r>
              <a:rPr kumimoji="1" lang="en-US" altLang="ja-JP" sz="2400" dirty="0">
                <a:solidFill>
                  <a:prstClr val="black"/>
                </a:solidFill>
                <a:latin typeface="ＭＳ Ｐゴシック" panose="020B0600070205080204" pitchFamily="50" charset="-128"/>
                <a:ea typeface="ＭＳ Ｐゴシック" panose="020B0600070205080204" pitchFamily="50" charset="-128"/>
              </a:rPr>
              <a:t>Relational Rotation in complex space </a:t>
            </a:r>
            <a:r>
              <a:rPr kumimoji="1" lang="en-US" altLang="ja-JP" sz="2400" dirty="0">
                <a:latin typeface="ＭＳ Ｐゴシック" panose="020B0600070205080204" pitchFamily="50" charset="-128"/>
                <a:ea typeface="ＭＳ Ｐゴシック" panose="020B0600070205080204" pitchFamily="50" charset="-128"/>
              </a:rPr>
              <a:t>:</a:t>
            </a:r>
          </a:p>
          <a:p>
            <a:r>
              <a:rPr kumimoji="1" lang="en-US" altLang="ja-JP" sz="2400" dirty="0">
                <a:latin typeface="ＭＳ Ｐゴシック" panose="020B0600070205080204" pitchFamily="50" charset="-128"/>
                <a:ea typeface="ＭＳ Ｐゴシック" panose="020B0600070205080204" pitchFamily="50" charset="-128"/>
              </a:rPr>
              <a:t>RotatE</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2" name="テキスト ボックス 11">
            <a:extLst>
              <a:ext uri="{FF2B5EF4-FFF2-40B4-BE49-F238E27FC236}">
                <a16:creationId xmlns:a16="http://schemas.microsoft.com/office/drawing/2014/main" id="{DEA1C30D-3D73-859C-F980-10A4EBEA0736}"/>
              </a:ext>
            </a:extLst>
          </p:cNvPr>
          <p:cNvSpPr txBox="1"/>
          <p:nvPr/>
        </p:nvSpPr>
        <p:spPr>
          <a:xfrm>
            <a:off x="4713253" y="3829088"/>
            <a:ext cx="4349750" cy="830997"/>
          </a:xfrm>
          <a:prstGeom prst="rect">
            <a:avLst/>
          </a:prstGeom>
          <a:solidFill>
            <a:schemeClr val="bg1"/>
          </a:solidFill>
          <a:ln>
            <a:solidFill>
              <a:schemeClr val="tx1"/>
            </a:solidFill>
          </a:ln>
        </p:spPr>
        <p:txBody>
          <a:bodyPr wrap="square" rtlCol="0">
            <a:spAutoFit/>
          </a:bodyPr>
          <a:lstStyle/>
          <a:p>
            <a:r>
              <a:rPr kumimoji="1" lang="en-US" altLang="ja-JP" sz="2400" dirty="0">
                <a:solidFill>
                  <a:prstClr val="black"/>
                </a:solidFill>
                <a:latin typeface="ＭＳ Ｐゴシック" panose="020B0600070205080204" pitchFamily="50" charset="-128"/>
                <a:ea typeface="ＭＳ Ｐゴシック" panose="020B0600070205080204" pitchFamily="50" charset="-128"/>
              </a:rPr>
              <a:t>Rotations in Hyperbolic space </a:t>
            </a:r>
            <a:r>
              <a:rPr kumimoji="1" lang="en-US" altLang="ja-JP" sz="2400" dirty="0">
                <a:latin typeface="ＭＳ Ｐゴシック" panose="020B0600070205080204" pitchFamily="50" charset="-128"/>
                <a:ea typeface="ＭＳ Ｐゴシック" panose="020B0600070205080204" pitchFamily="50" charset="-128"/>
              </a:rPr>
              <a:t>:</a:t>
            </a:r>
          </a:p>
          <a:p>
            <a:r>
              <a:rPr kumimoji="1" lang="en-US" altLang="ja-JP" sz="2400" dirty="0" err="1">
                <a:latin typeface="ＭＳ Ｐゴシック" panose="020B0600070205080204" pitchFamily="50" charset="-128"/>
                <a:ea typeface="ＭＳ Ｐゴシック" panose="020B0600070205080204" pitchFamily="50" charset="-128"/>
              </a:rPr>
              <a:t>RotH</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0DCCC618-978E-E0C8-543D-FEF75768A60D}"/>
              </a:ext>
            </a:extLst>
          </p:cNvPr>
          <p:cNvSpPr txBox="1"/>
          <p:nvPr/>
        </p:nvSpPr>
        <p:spPr>
          <a:xfrm>
            <a:off x="4713253" y="4658841"/>
            <a:ext cx="4349750" cy="830997"/>
          </a:xfrm>
          <a:prstGeom prst="rect">
            <a:avLst/>
          </a:prstGeom>
          <a:solidFill>
            <a:schemeClr val="bg1"/>
          </a:solidFill>
          <a:ln>
            <a:solidFill>
              <a:schemeClr val="tx1"/>
            </a:solidFill>
          </a:ln>
        </p:spPr>
        <p:txBody>
          <a:bodyPr wrap="square" rtlCol="0">
            <a:spAutoFit/>
          </a:bodyPr>
          <a:lstStyle/>
          <a:p>
            <a:r>
              <a:rPr kumimoji="1" lang="en-US" altLang="ja-JP" sz="2400" dirty="0">
                <a:solidFill>
                  <a:prstClr val="black"/>
                </a:solidFill>
                <a:latin typeface="ＭＳ Ｐゴシック" panose="020B0600070205080204" pitchFamily="50" charset="-128"/>
                <a:ea typeface="ＭＳ Ｐゴシック" panose="020B0600070205080204" pitchFamily="50" charset="-128"/>
              </a:rPr>
              <a:t>Reflections in Hyperbolic space </a:t>
            </a:r>
            <a:r>
              <a:rPr kumimoji="1" lang="en-US" altLang="ja-JP" sz="2400" dirty="0">
                <a:latin typeface="ＭＳ Ｐゴシック" panose="020B0600070205080204" pitchFamily="50" charset="-128"/>
                <a:ea typeface="ＭＳ Ｐゴシック" panose="020B0600070205080204" pitchFamily="50" charset="-128"/>
              </a:rPr>
              <a:t>:</a:t>
            </a:r>
          </a:p>
          <a:p>
            <a:r>
              <a:rPr kumimoji="1" lang="en-US" altLang="ja-JP" sz="2400" dirty="0" err="1">
                <a:latin typeface="ＭＳ Ｐゴシック" panose="020B0600070205080204" pitchFamily="50" charset="-128"/>
                <a:ea typeface="ＭＳ Ｐゴシック" panose="020B0600070205080204" pitchFamily="50" charset="-128"/>
              </a:rPr>
              <a:t>RefH</a:t>
            </a:r>
            <a:endParaRPr kumimoji="1" lang="ja-JP" altLang="en-US" sz="2400" dirty="0">
              <a:latin typeface="ＭＳ Ｐゴシック" panose="020B0600070205080204" pitchFamily="50" charset="-128"/>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05D03A39-3971-FD9F-7673-FB60D0904459}"/>
              </a:ext>
            </a:extLst>
          </p:cNvPr>
          <p:cNvSpPr txBox="1"/>
          <p:nvPr/>
        </p:nvSpPr>
        <p:spPr>
          <a:xfrm>
            <a:off x="4713253" y="5488594"/>
            <a:ext cx="4349750" cy="830997"/>
          </a:xfrm>
          <a:prstGeom prst="rect">
            <a:avLst/>
          </a:prstGeom>
          <a:solidFill>
            <a:schemeClr val="bg1"/>
          </a:solidFill>
          <a:ln>
            <a:solidFill>
              <a:schemeClr val="tx1"/>
            </a:solidFill>
          </a:ln>
        </p:spPr>
        <p:txBody>
          <a:bodyPr wrap="square" rtlCol="0">
            <a:spAutoFit/>
          </a:bodyPr>
          <a:lstStyle/>
          <a:p>
            <a:r>
              <a:rPr kumimoji="1" lang="en-US" altLang="ja-JP" sz="2400" dirty="0">
                <a:latin typeface="ＭＳ Ｐゴシック" panose="020B0600070205080204" pitchFamily="50" charset="-128"/>
                <a:ea typeface="ＭＳ Ｐゴシック" panose="020B0600070205080204" pitchFamily="50" charset="-128"/>
              </a:rPr>
              <a:t> </a:t>
            </a:r>
            <a:r>
              <a:rPr kumimoji="1" lang="en-US" altLang="ja-JP" sz="2400" dirty="0">
                <a:solidFill>
                  <a:prstClr val="black"/>
                </a:solidFill>
                <a:latin typeface="ＭＳ Ｐゴシック" panose="020B0600070205080204" pitchFamily="50" charset="-128"/>
                <a:ea typeface="ＭＳ Ｐゴシック" panose="020B0600070205080204" pitchFamily="50" charset="-128"/>
              </a:rPr>
              <a:t>Attention in Hyperbolic space </a:t>
            </a:r>
            <a:r>
              <a:rPr kumimoji="1" lang="en-US" altLang="ja-JP" sz="2400" dirty="0">
                <a:latin typeface="ＭＳ Ｐゴシック" panose="020B0600070205080204" pitchFamily="50" charset="-128"/>
                <a:ea typeface="ＭＳ Ｐゴシック" panose="020B0600070205080204" pitchFamily="50" charset="-128"/>
              </a:rPr>
              <a:t>:</a:t>
            </a:r>
          </a:p>
          <a:p>
            <a:r>
              <a:rPr kumimoji="1" lang="en-US" altLang="ja-JP" sz="2400" dirty="0" err="1">
                <a:latin typeface="ＭＳ Ｐゴシック" panose="020B0600070205080204" pitchFamily="50" charset="-128"/>
                <a:ea typeface="ＭＳ Ｐゴシック" panose="020B0600070205080204" pitchFamily="50" charset="-128"/>
              </a:rPr>
              <a:t>AttH</a:t>
            </a:r>
            <a:endParaRPr kumimoji="1" lang="ja-JP" altLang="en-US" sz="2400" dirty="0">
              <a:latin typeface="ＭＳ Ｐゴシック" panose="020B0600070205080204" pitchFamily="50" charset="-128"/>
              <a:ea typeface="ＭＳ Ｐゴシック" panose="020B0600070205080204" pitchFamily="50" charset="-128"/>
            </a:endParaRPr>
          </a:p>
        </p:txBody>
      </p:sp>
      <p:cxnSp>
        <p:nvCxnSpPr>
          <p:cNvPr id="16" name="直線矢印コネクタ 15">
            <a:extLst>
              <a:ext uri="{FF2B5EF4-FFF2-40B4-BE49-F238E27FC236}">
                <a16:creationId xmlns:a16="http://schemas.microsoft.com/office/drawing/2014/main" id="{3640B8B4-BA3F-2921-9A3C-CD9498ACD44A}"/>
              </a:ext>
            </a:extLst>
          </p:cNvPr>
          <p:cNvCxnSpPr>
            <a:stCxn id="4" idx="2"/>
          </p:cNvCxnSpPr>
          <p:nvPr/>
        </p:nvCxnSpPr>
        <p:spPr>
          <a:xfrm>
            <a:off x="1690653" y="3221597"/>
            <a:ext cx="0" cy="5510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A28DF400-BE97-4032-8A4C-4C9303798AF5}"/>
              </a:ext>
            </a:extLst>
          </p:cNvPr>
          <p:cNvCxnSpPr>
            <a:cxnSpLocks/>
          </p:cNvCxnSpPr>
          <p:nvPr/>
        </p:nvCxnSpPr>
        <p:spPr>
          <a:xfrm flipV="1">
            <a:off x="3300378" y="2045880"/>
            <a:ext cx="344522" cy="34472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C840C1C1-6545-4424-8DAE-A9A9FD3B2C6F}"/>
              </a:ext>
            </a:extLst>
          </p:cNvPr>
          <p:cNvCxnSpPr>
            <a:cxnSpLocks/>
            <a:stCxn id="4" idx="3"/>
            <a:endCxn id="6" idx="1"/>
          </p:cNvCxnSpPr>
          <p:nvPr/>
        </p:nvCxnSpPr>
        <p:spPr>
          <a:xfrm>
            <a:off x="3300378" y="2806099"/>
            <a:ext cx="1580221" cy="52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矢印: 右 22">
            <a:extLst>
              <a:ext uri="{FF2B5EF4-FFF2-40B4-BE49-F238E27FC236}">
                <a16:creationId xmlns:a16="http://schemas.microsoft.com/office/drawing/2014/main" id="{25589AB7-ECE5-9E53-B470-9F73EFB99324}"/>
              </a:ext>
            </a:extLst>
          </p:cNvPr>
          <p:cNvSpPr/>
          <p:nvPr/>
        </p:nvSpPr>
        <p:spPr>
          <a:xfrm>
            <a:off x="4173570" y="4911858"/>
            <a:ext cx="458685" cy="393700"/>
          </a:xfrm>
          <a:prstGeom prst="rightArrow">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6457649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1557CA40-6591-6A83-EA2A-E3AFC7CC71BD}"/>
              </a:ext>
            </a:extLst>
          </p:cNvPr>
          <p:cNvSpPr txBox="1">
            <a:spLocks/>
          </p:cNvSpPr>
          <p:nvPr/>
        </p:nvSpPr>
        <p:spPr>
          <a:xfrm>
            <a:off x="3747644" y="3034406"/>
            <a:ext cx="164871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おわり</a:t>
            </a:r>
          </a:p>
        </p:txBody>
      </p:sp>
    </p:spTree>
    <p:extLst>
      <p:ext uri="{BB962C8B-B14F-4D97-AF65-F5344CB8AC3E}">
        <p14:creationId xmlns:p14="http://schemas.microsoft.com/office/powerpoint/2010/main" val="3451804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7B0A416-AB93-4FA6-B46A-A76B2A505B15}"/>
              </a:ext>
            </a:extLst>
          </p:cNvPr>
          <p:cNvSpPr txBox="1"/>
          <p:nvPr/>
        </p:nvSpPr>
        <p:spPr>
          <a:xfrm>
            <a:off x="76200" y="623694"/>
            <a:ext cx="8013700" cy="793487"/>
          </a:xfrm>
          <a:prstGeom prst="rect">
            <a:avLst/>
          </a:prstGeom>
          <a:noFill/>
        </p:spPr>
        <p:txBody>
          <a:bodyPr wrap="square" rtlCol="0">
            <a:spAutoFit/>
          </a:bodyPr>
          <a:lstStyle/>
          <a:p>
            <a:pPr marL="214313" indent="-214313">
              <a:lnSpc>
                <a:spcPct val="150000"/>
              </a:lnSpc>
              <a:buClr>
                <a:schemeClr val="tx1"/>
              </a:buClr>
              <a:buFont typeface="Wingdings" panose="05000000000000000000" pitchFamily="2" charset="2"/>
              <a:buChar char="l"/>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3600" dirty="0">
                <a:solidFill>
                  <a:prstClr val="black"/>
                </a:solidFill>
                <a:latin typeface="ＭＳ Ｐゴシック" panose="020B0600070205080204" pitchFamily="50" charset="-128"/>
                <a:ea typeface="ＭＳ Ｐゴシック" panose="020B0600070205080204" pitchFamily="50" charset="-128"/>
              </a:rPr>
              <a:t>事前学習済み言語モデル </a:t>
            </a:r>
            <a:r>
              <a:rPr kumimoji="1" lang="en-US" altLang="ja-JP" sz="3200" dirty="0">
                <a:solidFill>
                  <a:prstClr val="black"/>
                </a:solidFill>
                <a:latin typeface="ＭＳ Ｐゴシック" panose="020B0600070205080204" pitchFamily="50" charset="-128"/>
                <a:ea typeface="ＭＳ Ｐゴシック" panose="020B0600070205080204" pitchFamily="50" charset="-128"/>
              </a:rPr>
              <a:t>BERT</a:t>
            </a:r>
            <a:endParaRPr kumimoji="1" lang="en-US" altLang="ja-JP"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6" name="スライド番号プレースホルダー 5">
            <a:extLst>
              <a:ext uri="{FF2B5EF4-FFF2-40B4-BE49-F238E27FC236}">
                <a16:creationId xmlns:a16="http://schemas.microsoft.com/office/drawing/2014/main" id="{5AC90781-2455-78B8-11E9-73F84839E3CC}"/>
              </a:ext>
            </a:extLst>
          </p:cNvPr>
          <p:cNvSpPr>
            <a:spLocks noGrp="1"/>
          </p:cNvSpPr>
          <p:nvPr>
            <p:ph type="sldNum" sz="quarter" idx="12"/>
          </p:nvPr>
        </p:nvSpPr>
        <p:spPr/>
        <p:txBody>
          <a:bodyPr/>
          <a:lstStyle/>
          <a:p>
            <a:fld id="{B67975F5-DE1D-4BC9-B096-95CE2BC3E8B5}" type="slidenum">
              <a:rPr kumimoji="1" lang="ja-JP" altLang="en-US" smtClean="0"/>
              <a:t>6</a:t>
            </a:fld>
            <a:endParaRPr kumimoji="1" lang="ja-JP" altLang="en-US" dirty="0"/>
          </a:p>
        </p:txBody>
      </p:sp>
      <p:sp>
        <p:nvSpPr>
          <p:cNvPr id="4" name="タイトル 1">
            <a:extLst>
              <a:ext uri="{FF2B5EF4-FFF2-40B4-BE49-F238E27FC236}">
                <a16:creationId xmlns:a16="http://schemas.microsoft.com/office/drawing/2014/main" id="{1769D5C7-8FD0-5070-A3FC-07D308074F91}"/>
              </a:ext>
            </a:extLst>
          </p:cNvPr>
          <p:cNvSpPr txBox="1">
            <a:spLocks/>
          </p:cNvSpPr>
          <p:nvPr/>
        </p:nvSpPr>
        <p:spPr>
          <a:xfrm>
            <a:off x="76200" y="68956"/>
            <a:ext cx="2303652"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はじめに</a:t>
            </a:r>
          </a:p>
        </p:txBody>
      </p:sp>
      <p:sp>
        <p:nvSpPr>
          <p:cNvPr id="8" name="矢印: 下 7">
            <a:extLst>
              <a:ext uri="{FF2B5EF4-FFF2-40B4-BE49-F238E27FC236}">
                <a16:creationId xmlns:a16="http://schemas.microsoft.com/office/drawing/2014/main" id="{010B4A35-4FBA-7CED-E381-FB4ACA8FF65F}"/>
              </a:ext>
            </a:extLst>
          </p:cNvPr>
          <p:cNvSpPr/>
          <p:nvPr/>
        </p:nvSpPr>
        <p:spPr>
          <a:xfrm>
            <a:off x="4083050" y="3762782"/>
            <a:ext cx="558800" cy="59819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F28E6BCE-6560-08C1-B08C-01C975D64D21}"/>
              </a:ext>
            </a:extLst>
          </p:cNvPr>
          <p:cNvSpPr txBox="1"/>
          <p:nvPr/>
        </p:nvSpPr>
        <p:spPr>
          <a:xfrm>
            <a:off x="134924" y="6195706"/>
            <a:ext cx="8874151"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1600" b="0" i="0" dirty="0">
                <a:effectLst/>
                <a:latin typeface="Times New Roman" panose="02020603050405020304" pitchFamily="18" charset="0"/>
              </a:rPr>
              <a:t>J. Devlin, M.-W. Chang, K. Lee, and K. Toutanova. BERT: Pre-training of deep bidirectional transformers for language understanding. pp. 4171–4186, June 2019</a:t>
            </a:r>
            <a:r>
              <a:rPr lang="en-US" altLang="ja-JP" sz="1600" dirty="0">
                <a:latin typeface="ＭＳ Ｐゴシック" panose="020B0600070205080204" pitchFamily="50" charset="-128"/>
                <a:ea typeface="ＭＳ Ｐゴシック" panose="020B0600070205080204" pitchFamily="50" charset="-128"/>
              </a:rPr>
              <a:t>.</a:t>
            </a:r>
            <a:endParaRPr lang="en-US" altLang="ja-JP" dirty="0">
              <a:latin typeface="ＭＳ Ｐゴシック" panose="020B0600070205080204" pitchFamily="50" charset="-128"/>
              <a:ea typeface="ＭＳ Ｐゴシック" panose="020B0600070205080204" pitchFamily="50" charset="-128"/>
            </a:endParaRPr>
          </a:p>
        </p:txBody>
      </p:sp>
      <p:sp>
        <p:nvSpPr>
          <p:cNvPr id="19" name="テキスト ボックス 18">
            <a:extLst>
              <a:ext uri="{FF2B5EF4-FFF2-40B4-BE49-F238E27FC236}">
                <a16:creationId xmlns:a16="http://schemas.microsoft.com/office/drawing/2014/main" id="{B5C475BA-B144-689F-6407-47F39D2E8DA5}"/>
              </a:ext>
            </a:extLst>
          </p:cNvPr>
          <p:cNvSpPr txBox="1"/>
          <p:nvPr/>
        </p:nvSpPr>
        <p:spPr>
          <a:xfrm>
            <a:off x="693169" y="4628516"/>
            <a:ext cx="7707881" cy="1299651"/>
          </a:xfrm>
          <a:prstGeom prst="rect">
            <a:avLst/>
          </a:prstGeom>
          <a:solidFill>
            <a:schemeClr val="bg1"/>
          </a:solidFill>
          <a:ln>
            <a:solidFill>
              <a:schemeClr val="tx1"/>
            </a:solidFill>
          </a:ln>
        </p:spPr>
        <p:txBody>
          <a:bodyPr wrap="square">
            <a:spAutoFit/>
          </a:bodyPr>
          <a:lstStyle/>
          <a:p>
            <a:pPr>
              <a:lnSpc>
                <a:spcPct val="150000"/>
              </a:lnSpc>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BERT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の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Masked Language Modeling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を用いた</a:t>
            </a:r>
            <a:endPar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endParaRPr>
          </a:p>
          <a:p>
            <a:pPr>
              <a:lnSpc>
                <a:spcPct val="150000"/>
              </a:lnSpc>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tail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予測による </a:t>
            </a: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Knowledge Graph </a:t>
            </a:r>
            <a:r>
              <a:rPr kumimoji="1" lang="ja-JP" altLang="en-US"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補完手法の検討</a:t>
            </a:r>
            <a:endParaRPr lang="ja-JP" altLang="en-US" sz="1600" dirty="0"/>
          </a:p>
        </p:txBody>
      </p:sp>
      <p:sp>
        <p:nvSpPr>
          <p:cNvPr id="20" name="テキスト ボックス 19">
            <a:extLst>
              <a:ext uri="{FF2B5EF4-FFF2-40B4-BE49-F238E27FC236}">
                <a16:creationId xmlns:a16="http://schemas.microsoft.com/office/drawing/2014/main" id="{701ACDAD-51E3-5B72-96A5-6439FA8FEF2E}"/>
              </a:ext>
            </a:extLst>
          </p:cNvPr>
          <p:cNvSpPr txBox="1"/>
          <p:nvPr/>
        </p:nvSpPr>
        <p:spPr>
          <a:xfrm>
            <a:off x="360573" y="1526226"/>
            <a:ext cx="8783427" cy="1930337"/>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知識 </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単語</a:t>
            </a:r>
            <a:r>
              <a:rPr kumimoji="1" lang="en-US" altLang="ja-JP" sz="2800" dirty="0">
                <a:solidFill>
                  <a:prstClr val="black"/>
                </a:solidFill>
                <a:latin typeface="ＭＳ Ｐゴシック" panose="020B0600070205080204" pitchFamily="50" charset="-128"/>
                <a:ea typeface="ＭＳ Ｐゴシック" panose="020B0600070205080204" pitchFamily="50" charset="-128"/>
              </a:rPr>
              <a:t>)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の情報を保持</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Font typeface="Wingdings" panose="05000000000000000000" pitchFamily="2" charset="2"/>
              <a:buChar char="u"/>
            </a:pPr>
            <a:r>
              <a:rPr kumimoji="1" lang="ja-JP" altLang="en-US" sz="2800" dirty="0">
                <a:solidFill>
                  <a:prstClr val="black"/>
                </a:solidFill>
                <a:latin typeface="ＭＳ Ｐゴシック" panose="020B0600070205080204" pitchFamily="50" charset="-128"/>
                <a:ea typeface="ＭＳ Ｐゴシック" panose="020B0600070205080204" pitchFamily="50" charset="-128"/>
              </a:rPr>
              <a:t>知識自体の意味情報を効果的に活用</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a:p>
            <a:pPr marL="457200" indent="-457200">
              <a:lnSpc>
                <a:spcPct val="150000"/>
              </a:lnSpc>
              <a:buFont typeface="Wingdings" panose="05000000000000000000" pitchFamily="2" charset="2"/>
              <a:buChar char="u"/>
            </a:pPr>
            <a:r>
              <a:rPr kumimoji="1" lang="en-US" altLang="ja-JP" sz="28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mn-cs"/>
              </a:rPr>
              <a:t>Masked Language Modeling </a:t>
            </a:r>
            <a:r>
              <a:rPr kumimoji="1" lang="ja-JP" altLang="en-US" sz="2800" dirty="0">
                <a:solidFill>
                  <a:prstClr val="black"/>
                </a:solidFill>
                <a:latin typeface="ＭＳ Ｐゴシック" panose="020B0600070205080204" pitchFamily="50" charset="-128"/>
                <a:ea typeface="ＭＳ Ｐゴシック" panose="020B0600070205080204" pitchFamily="50" charset="-128"/>
              </a:rPr>
              <a:t>でマスクされた単語を予測</a:t>
            </a:r>
            <a:endParaRPr kumimoji="1" lang="en-US" altLang="ja-JP" sz="2800" dirty="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0227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FB8702D-DF52-54A2-20B5-A937A3B825C1}"/>
              </a:ext>
            </a:extLst>
          </p:cNvPr>
          <p:cNvSpPr txBox="1"/>
          <p:nvPr/>
        </p:nvSpPr>
        <p:spPr>
          <a:xfrm>
            <a:off x="1950991" y="858143"/>
            <a:ext cx="5242017" cy="4937747"/>
          </a:xfrm>
          <a:prstGeom prst="rect">
            <a:avLst/>
          </a:prstGeom>
          <a:noFill/>
          <a:ln>
            <a:noFill/>
          </a:ln>
        </p:spPr>
        <p:txBody>
          <a:bodyPr wrap="square" tIns="35100" rtlCol="0">
            <a:spAutoFit/>
          </a:bodyPr>
          <a:lstStyle/>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はじめに</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b="1" dirty="0">
                <a:solidFill>
                  <a:prstClr val="black"/>
                </a:solidFill>
                <a:latin typeface="ＭＳ Ｐゴシック" panose="020B0600070205080204" pitchFamily="50" charset="-128"/>
                <a:ea typeface="ＭＳ Ｐゴシック" panose="020B0600070205080204" pitchFamily="50" charset="-128"/>
              </a:rPr>
              <a:t> 要素技術</a:t>
            </a:r>
            <a:endParaRPr kumimoji="1" lang="en-US" altLang="ja-JP" sz="3600" b="1" dirty="0">
              <a:solidFill>
                <a:prstClr val="black"/>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提案手法</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実験</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rPr>
              <a:t> </a:t>
            </a: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実験結果</a:t>
            </a:r>
            <a:endParaRPr kumimoji="1" lang="en-US" altLang="ja-JP" sz="3600" dirty="0">
              <a:solidFill>
                <a:schemeClr val="bg1">
                  <a:lumMod val="65000"/>
                </a:schemeClr>
              </a:solidFill>
              <a:latin typeface="ＭＳ Ｐゴシック" panose="020B0600070205080204" pitchFamily="50" charset="-128"/>
              <a:ea typeface="ＭＳ Ｐゴシック" panose="020B0600070205080204" pitchFamily="50" charset="-128"/>
            </a:endParaRPr>
          </a:p>
          <a:p>
            <a:pPr marL="257175" indent="-257175">
              <a:lnSpc>
                <a:spcPct val="150000"/>
              </a:lnSpc>
              <a:buFont typeface="+mj-lt"/>
              <a:buAutoNum type="arabicPeriod"/>
            </a:pPr>
            <a:r>
              <a:rPr kumimoji="1" lang="ja-JP" altLang="en-US" sz="3600" dirty="0">
                <a:solidFill>
                  <a:schemeClr val="bg1">
                    <a:lumMod val="65000"/>
                  </a:schemeClr>
                </a:solidFill>
                <a:latin typeface="ＭＳ Ｐゴシック" panose="020B0600070205080204" pitchFamily="50" charset="-128"/>
                <a:ea typeface="ＭＳ Ｐゴシック" panose="020B0600070205080204" pitchFamily="50" charset="-128"/>
              </a:rPr>
              <a:t> まとめと今後の課題</a:t>
            </a:r>
          </a:p>
        </p:txBody>
      </p:sp>
      <p:sp>
        <p:nvSpPr>
          <p:cNvPr id="4" name="スライド番号プレースホルダー 3">
            <a:extLst>
              <a:ext uri="{FF2B5EF4-FFF2-40B4-BE49-F238E27FC236}">
                <a16:creationId xmlns:a16="http://schemas.microsoft.com/office/drawing/2014/main" id="{1E8422C7-973B-3322-E8D4-EF2E3543F9A7}"/>
              </a:ext>
            </a:extLst>
          </p:cNvPr>
          <p:cNvSpPr>
            <a:spLocks noGrp="1"/>
          </p:cNvSpPr>
          <p:nvPr>
            <p:ph type="sldNum" sz="quarter" idx="12"/>
          </p:nvPr>
        </p:nvSpPr>
        <p:spPr/>
        <p:txBody>
          <a:bodyPr/>
          <a:lstStyle/>
          <a:p>
            <a:fld id="{B67975F5-DE1D-4BC9-B096-95CE2BC3E8B5}" type="slidenum">
              <a:rPr kumimoji="1" lang="ja-JP" altLang="en-US" smtClean="0"/>
              <a:t>7</a:t>
            </a:fld>
            <a:endParaRPr kumimoji="1" lang="ja-JP" altLang="en-US" dirty="0"/>
          </a:p>
        </p:txBody>
      </p:sp>
      <p:sp>
        <p:nvSpPr>
          <p:cNvPr id="5" name="タイトル 1">
            <a:extLst>
              <a:ext uri="{FF2B5EF4-FFF2-40B4-BE49-F238E27FC236}">
                <a16:creationId xmlns:a16="http://schemas.microsoft.com/office/drawing/2014/main" id="{D725A97D-0DDC-7A00-CE5B-A97C6DA9626F}"/>
              </a:ext>
            </a:extLst>
          </p:cNvPr>
          <p:cNvSpPr txBox="1">
            <a:spLocks/>
          </p:cNvSpPr>
          <p:nvPr/>
        </p:nvSpPr>
        <p:spPr>
          <a:xfrm>
            <a:off x="80928" y="68956"/>
            <a:ext cx="3280851"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発表の流れ</a:t>
            </a:r>
          </a:p>
        </p:txBody>
      </p:sp>
    </p:spTree>
    <p:extLst>
      <p:ext uri="{BB962C8B-B14F-4D97-AF65-F5344CB8AC3E}">
        <p14:creationId xmlns:p14="http://schemas.microsoft.com/office/powerpoint/2010/main" val="2277889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FAA92EB-95D1-A4CA-2899-2929ED852CF5}"/>
              </a:ext>
            </a:extLst>
          </p:cNvPr>
          <p:cNvSpPr txBox="1">
            <a:spLocks/>
          </p:cNvSpPr>
          <p:nvPr/>
        </p:nvSpPr>
        <p:spPr>
          <a:xfrm>
            <a:off x="80928" y="68956"/>
            <a:ext cx="2587346" cy="789187"/>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latin typeface="ＭＳ Ｐゴシック" panose="020B0600070205080204" pitchFamily="50" charset="-128"/>
                <a:ea typeface="ＭＳ Ｐゴシック" panose="020B0600070205080204" pitchFamily="50" charset="-128"/>
              </a:rPr>
              <a:t>要素技術</a:t>
            </a:r>
          </a:p>
        </p:txBody>
      </p:sp>
      <p:sp>
        <p:nvSpPr>
          <p:cNvPr id="5" name="スライド番号プレースホルダー 4">
            <a:extLst>
              <a:ext uri="{FF2B5EF4-FFF2-40B4-BE49-F238E27FC236}">
                <a16:creationId xmlns:a16="http://schemas.microsoft.com/office/drawing/2014/main" id="{428A5767-FE28-947F-2426-E77D8E353B9F}"/>
              </a:ext>
            </a:extLst>
          </p:cNvPr>
          <p:cNvSpPr>
            <a:spLocks noGrp="1"/>
          </p:cNvSpPr>
          <p:nvPr>
            <p:ph type="sldNum" sz="quarter" idx="12"/>
          </p:nvPr>
        </p:nvSpPr>
        <p:spPr/>
        <p:txBody>
          <a:bodyPr/>
          <a:lstStyle/>
          <a:p>
            <a:fld id="{B67975F5-DE1D-4BC9-B096-95CE2BC3E8B5}" type="slidenum">
              <a:rPr kumimoji="1" lang="ja-JP" altLang="en-US" smtClean="0"/>
              <a:t>8</a:t>
            </a:fld>
            <a:endParaRPr kumimoji="1" lang="ja-JP" altLang="en-US" dirty="0"/>
          </a:p>
        </p:txBody>
      </p:sp>
      <p:sp>
        <p:nvSpPr>
          <p:cNvPr id="2" name="テキスト ボックス 1">
            <a:extLst>
              <a:ext uri="{FF2B5EF4-FFF2-40B4-BE49-F238E27FC236}">
                <a16:creationId xmlns:a16="http://schemas.microsoft.com/office/drawing/2014/main" id="{07119C50-14E4-41C7-0ECD-2D34A048001B}"/>
              </a:ext>
            </a:extLst>
          </p:cNvPr>
          <p:cNvSpPr txBox="1"/>
          <p:nvPr/>
        </p:nvSpPr>
        <p:spPr>
          <a:xfrm>
            <a:off x="80928" y="867925"/>
            <a:ext cx="4734288" cy="646331"/>
          </a:xfrm>
          <a:prstGeom prst="rect">
            <a:avLst/>
          </a:prstGeom>
          <a:noFill/>
        </p:spPr>
        <p:txBody>
          <a:bodyPr wrap="square" rtlCol="0">
            <a:spAutoFit/>
          </a:bodyPr>
          <a:lstStyle/>
          <a:p>
            <a:pPr marL="214313" indent="-214313">
              <a:buFont typeface="Wingdings" panose="05000000000000000000" pitchFamily="2" charset="2"/>
              <a:buChar char="Ø"/>
            </a:pPr>
            <a:r>
              <a:rPr kumimoji="1" lang="en-US" altLang="ja-JP" sz="3600" dirty="0">
                <a:solidFill>
                  <a:prstClr val="black"/>
                </a:solidFill>
                <a:latin typeface="ＭＳ Ｐゴシック" panose="020B0600070205080204" pitchFamily="50" charset="-128"/>
                <a:ea typeface="ＭＳ Ｐゴシック" panose="020B0600070205080204" pitchFamily="50" charset="-128"/>
              </a:rPr>
              <a:t> Knowledge Graph</a:t>
            </a:r>
            <a:endParaRPr kumimoji="1" lang="ja-JP" altLang="en-US" sz="3600" dirty="0">
              <a:solidFill>
                <a:prstClr val="black"/>
              </a:solidFill>
              <a:latin typeface="ＭＳ Ｐゴシック" panose="020B0600070205080204" pitchFamily="50" charset="-128"/>
              <a:ea typeface="ＭＳ Ｐゴシック" panose="020B0600070205080204" pitchFamily="50" charset="-128"/>
            </a:endParaRPr>
          </a:p>
        </p:txBody>
      </p:sp>
      <p:sp>
        <p:nvSpPr>
          <p:cNvPr id="3" name="テキスト ボックス 2">
            <a:extLst>
              <a:ext uri="{FF2B5EF4-FFF2-40B4-BE49-F238E27FC236}">
                <a16:creationId xmlns:a16="http://schemas.microsoft.com/office/drawing/2014/main" id="{675A0225-724E-9F77-4B2D-CEA44CE0A38F}"/>
              </a:ext>
            </a:extLst>
          </p:cNvPr>
          <p:cNvSpPr txBox="1"/>
          <p:nvPr/>
        </p:nvSpPr>
        <p:spPr>
          <a:xfrm>
            <a:off x="452325" y="1615852"/>
            <a:ext cx="8239348" cy="584775"/>
          </a:xfrm>
          <a:prstGeom prst="rect">
            <a:avLst/>
          </a:prstGeom>
          <a:noFill/>
        </p:spPr>
        <p:txBody>
          <a:bodyPr wrap="square" rtlCol="0">
            <a:spAutoFit/>
          </a:bodyPr>
          <a:lstStyle/>
          <a:p>
            <a:r>
              <a:rPr kumimoji="1" lang="ja-JP" altLang="en-US" sz="3200" dirty="0">
                <a:solidFill>
                  <a:prstClr val="black"/>
                </a:solidFill>
                <a:latin typeface="ＭＳ Ｐゴシック" panose="020B0600070205080204" pitchFamily="50" charset="-128"/>
                <a:ea typeface="ＭＳ Ｐゴシック" panose="020B0600070205080204" pitchFamily="50" charset="-128"/>
              </a:rPr>
              <a:t>知識をグラフ構造として表した知識ネットワーク</a:t>
            </a:r>
          </a:p>
        </p:txBody>
      </p:sp>
      <p:grpSp>
        <p:nvGrpSpPr>
          <p:cNvPr id="36" name="グループ化 35">
            <a:extLst>
              <a:ext uri="{FF2B5EF4-FFF2-40B4-BE49-F238E27FC236}">
                <a16:creationId xmlns:a16="http://schemas.microsoft.com/office/drawing/2014/main" id="{0DD35217-2669-D3B4-483F-8A2D2C6BFF79}"/>
              </a:ext>
            </a:extLst>
          </p:cNvPr>
          <p:cNvGrpSpPr/>
          <p:nvPr/>
        </p:nvGrpSpPr>
        <p:grpSpPr>
          <a:xfrm>
            <a:off x="215926" y="2414165"/>
            <a:ext cx="8733167" cy="3495169"/>
            <a:chOff x="209626" y="1431157"/>
            <a:chExt cx="8733167" cy="3495169"/>
          </a:xfrm>
        </p:grpSpPr>
        <p:sp>
          <p:nvSpPr>
            <p:cNvPr id="37" name="楕円 36">
              <a:extLst>
                <a:ext uri="{FF2B5EF4-FFF2-40B4-BE49-F238E27FC236}">
                  <a16:creationId xmlns:a16="http://schemas.microsoft.com/office/drawing/2014/main" id="{6BB067B2-D3E8-5A4A-2D82-4CFFC42F4EBB}"/>
                </a:ext>
              </a:extLst>
            </p:cNvPr>
            <p:cNvSpPr/>
            <p:nvPr/>
          </p:nvSpPr>
          <p:spPr>
            <a:xfrm>
              <a:off x="263451" y="3752268"/>
              <a:ext cx="1333073" cy="6919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Mobile 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38" name="楕円 37">
              <a:extLst>
                <a:ext uri="{FF2B5EF4-FFF2-40B4-BE49-F238E27FC236}">
                  <a16:creationId xmlns:a16="http://schemas.microsoft.com/office/drawing/2014/main" id="{64EBC949-11B9-65C4-2148-EDD58EA56AF0}"/>
                </a:ext>
              </a:extLst>
            </p:cNvPr>
            <p:cNvSpPr/>
            <p:nvPr/>
          </p:nvSpPr>
          <p:spPr>
            <a:xfrm>
              <a:off x="2863900" y="3023038"/>
              <a:ext cx="2137635" cy="861645"/>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latin typeface="ＭＳ Ｐゴシック" panose="020B0600070205080204" pitchFamily="50" charset="-128"/>
                  <a:ea typeface="ＭＳ Ｐゴシック" panose="020B0600070205080204" pitchFamily="50" charset="-128"/>
                </a:rPr>
                <a:t>Telephone set</a:t>
              </a:r>
            </a:p>
          </p:txBody>
        </p:sp>
        <p:sp>
          <p:nvSpPr>
            <p:cNvPr id="39" name="楕円 38">
              <a:extLst>
                <a:ext uri="{FF2B5EF4-FFF2-40B4-BE49-F238E27FC236}">
                  <a16:creationId xmlns:a16="http://schemas.microsoft.com/office/drawing/2014/main" id="{E4D8A7D5-14DB-9A77-E500-B09CDF19CA0D}"/>
                </a:ext>
              </a:extLst>
            </p:cNvPr>
            <p:cNvSpPr/>
            <p:nvPr/>
          </p:nvSpPr>
          <p:spPr>
            <a:xfrm>
              <a:off x="363693" y="1431157"/>
              <a:ext cx="2083500" cy="89004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latin typeface="ＭＳ Ｐゴシック" panose="020B0600070205080204" pitchFamily="50" charset="-128"/>
                  <a:ea typeface="ＭＳ Ｐゴシック" panose="020B0600070205080204" pitchFamily="50" charset="-128"/>
                </a:rPr>
                <a:t>Wireless telephone</a:t>
              </a:r>
              <a:endParaRPr kumimoji="1" lang="ja-JP" altLang="en-US" sz="2400" b="1" dirty="0">
                <a:latin typeface="ＭＳ Ｐゴシック" panose="020B0600070205080204" pitchFamily="50" charset="-128"/>
                <a:ea typeface="ＭＳ Ｐゴシック" panose="020B0600070205080204" pitchFamily="50" charset="-128"/>
              </a:endParaRPr>
            </a:p>
          </p:txBody>
        </p:sp>
        <p:sp>
          <p:nvSpPr>
            <p:cNvPr id="40" name="楕円 39">
              <a:extLst>
                <a:ext uri="{FF2B5EF4-FFF2-40B4-BE49-F238E27FC236}">
                  <a16:creationId xmlns:a16="http://schemas.microsoft.com/office/drawing/2014/main" id="{1BF41E59-148C-2AE4-07D7-CA2E861A2BDF}"/>
                </a:ext>
              </a:extLst>
            </p:cNvPr>
            <p:cNvSpPr/>
            <p:nvPr/>
          </p:nvSpPr>
          <p:spPr>
            <a:xfrm>
              <a:off x="7687794" y="2391631"/>
              <a:ext cx="1254999" cy="61518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1" name="楕円 40">
              <a:extLst>
                <a:ext uri="{FF2B5EF4-FFF2-40B4-BE49-F238E27FC236}">
                  <a16:creationId xmlns:a16="http://schemas.microsoft.com/office/drawing/2014/main" id="{D1A07979-AB45-1348-A657-C199A7B6A5E7}"/>
                </a:ext>
              </a:extLst>
            </p:cNvPr>
            <p:cNvSpPr/>
            <p:nvPr/>
          </p:nvSpPr>
          <p:spPr>
            <a:xfrm>
              <a:off x="4819633" y="1520150"/>
              <a:ext cx="2132941" cy="1221454"/>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latin typeface="ＭＳ Ｐゴシック" panose="020B0600070205080204" pitchFamily="50" charset="-128"/>
                  <a:ea typeface="ＭＳ Ｐゴシック" panose="020B0600070205080204" pitchFamily="50" charset="-128"/>
                </a:rPr>
                <a:t>Telephone receiver</a:t>
              </a:r>
              <a:endParaRPr kumimoji="1" lang="ja-JP" altLang="en-US" sz="2400" b="1" dirty="0">
                <a:latin typeface="ＭＳ Ｐゴシック" panose="020B0600070205080204" pitchFamily="50" charset="-128"/>
                <a:ea typeface="ＭＳ Ｐゴシック" panose="020B0600070205080204" pitchFamily="50" charset="-128"/>
              </a:endParaRPr>
            </a:p>
          </p:txBody>
        </p:sp>
        <p:sp>
          <p:nvSpPr>
            <p:cNvPr id="42" name="楕円 41">
              <a:extLst>
                <a:ext uri="{FF2B5EF4-FFF2-40B4-BE49-F238E27FC236}">
                  <a16:creationId xmlns:a16="http://schemas.microsoft.com/office/drawing/2014/main" id="{67B2AB0A-7A04-2971-639F-CE1081AF87BB}"/>
                </a:ext>
              </a:extLst>
            </p:cNvPr>
            <p:cNvSpPr/>
            <p:nvPr/>
          </p:nvSpPr>
          <p:spPr>
            <a:xfrm>
              <a:off x="2681556" y="1470634"/>
              <a:ext cx="1898578" cy="7676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Electronic equipment</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3" name="楕円 42">
              <a:extLst>
                <a:ext uri="{FF2B5EF4-FFF2-40B4-BE49-F238E27FC236}">
                  <a16:creationId xmlns:a16="http://schemas.microsoft.com/office/drawing/2014/main" id="{1C1D530C-DA14-AEFB-2F2D-45AAB02FCE0B}"/>
                </a:ext>
              </a:extLst>
            </p:cNvPr>
            <p:cNvSpPr/>
            <p:nvPr/>
          </p:nvSpPr>
          <p:spPr>
            <a:xfrm>
              <a:off x="5757568" y="4211638"/>
              <a:ext cx="1956366" cy="5446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Telephone</a:t>
              </a:r>
              <a:endParaRPr kumimoji="1" lang="ja-JP" altLang="en-US" sz="2000" dirty="0">
                <a:latin typeface="ＭＳ Ｐゴシック" panose="020B0600070205080204" pitchFamily="50" charset="-128"/>
                <a:ea typeface="ＭＳ Ｐゴシック" panose="020B0600070205080204" pitchFamily="50" charset="-128"/>
              </a:endParaRPr>
            </a:p>
          </p:txBody>
        </p:sp>
        <p:sp>
          <p:nvSpPr>
            <p:cNvPr id="44" name="楕円 43">
              <a:extLst>
                <a:ext uri="{FF2B5EF4-FFF2-40B4-BE49-F238E27FC236}">
                  <a16:creationId xmlns:a16="http://schemas.microsoft.com/office/drawing/2014/main" id="{23C04F99-BB6C-1C03-B7D4-D607DA87E8E4}"/>
                </a:ext>
              </a:extLst>
            </p:cNvPr>
            <p:cNvSpPr/>
            <p:nvPr/>
          </p:nvSpPr>
          <p:spPr>
            <a:xfrm>
              <a:off x="7825921" y="3263417"/>
              <a:ext cx="834680"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Call</a:t>
              </a:r>
            </a:p>
          </p:txBody>
        </p:sp>
        <p:cxnSp>
          <p:nvCxnSpPr>
            <p:cNvPr id="45" name="直線矢印コネクタ 44">
              <a:extLst>
                <a:ext uri="{FF2B5EF4-FFF2-40B4-BE49-F238E27FC236}">
                  <a16:creationId xmlns:a16="http://schemas.microsoft.com/office/drawing/2014/main" id="{50561422-1DD3-4747-EF6A-4EE6349B62B6}"/>
                </a:ext>
              </a:extLst>
            </p:cNvPr>
            <p:cNvCxnSpPr>
              <a:cxnSpLocks/>
              <a:stCxn id="37" idx="0"/>
              <a:endCxn id="39" idx="4"/>
            </p:cNvCxnSpPr>
            <p:nvPr/>
          </p:nvCxnSpPr>
          <p:spPr>
            <a:xfrm flipV="1">
              <a:off x="929988" y="2321200"/>
              <a:ext cx="475455" cy="14310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08212AE0-11C1-AA8D-82E5-9C386A7DACF8}"/>
                </a:ext>
              </a:extLst>
            </p:cNvPr>
            <p:cNvCxnSpPr>
              <a:cxnSpLocks/>
              <a:stCxn id="39" idx="5"/>
              <a:endCxn id="38" idx="1"/>
            </p:cNvCxnSpPr>
            <p:nvPr/>
          </p:nvCxnSpPr>
          <p:spPr>
            <a:xfrm>
              <a:off x="2142071" y="2190856"/>
              <a:ext cx="1034878" cy="9583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FD319AFF-42AB-FE40-9A9A-CD651C93391B}"/>
                </a:ext>
              </a:extLst>
            </p:cNvPr>
            <p:cNvCxnSpPr>
              <a:cxnSpLocks/>
              <a:stCxn id="38" idx="7"/>
              <a:endCxn id="41" idx="3"/>
            </p:cNvCxnSpPr>
            <p:nvPr/>
          </p:nvCxnSpPr>
          <p:spPr>
            <a:xfrm flipV="1">
              <a:off x="4688486" y="2562726"/>
              <a:ext cx="443509" cy="5864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E4185EF-2DED-4168-0EF9-572475353F65}"/>
                </a:ext>
              </a:extLst>
            </p:cNvPr>
            <p:cNvCxnSpPr>
              <a:cxnSpLocks/>
              <a:stCxn id="38" idx="0"/>
              <a:endCxn id="42" idx="4"/>
            </p:cNvCxnSpPr>
            <p:nvPr/>
          </p:nvCxnSpPr>
          <p:spPr>
            <a:xfrm flipH="1" flipV="1">
              <a:off x="3630845" y="2238254"/>
              <a:ext cx="301873" cy="7847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27AE6712-0074-8755-8AF0-73E24F901378}"/>
                </a:ext>
              </a:extLst>
            </p:cNvPr>
            <p:cNvCxnSpPr>
              <a:cxnSpLocks/>
              <a:stCxn id="38" idx="5"/>
              <a:endCxn id="43" idx="0"/>
            </p:cNvCxnSpPr>
            <p:nvPr/>
          </p:nvCxnSpPr>
          <p:spPr>
            <a:xfrm>
              <a:off x="4688486" y="3758498"/>
              <a:ext cx="2047265" cy="4531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1B28EFB-6038-9BE7-9465-771E7AF18DD9}"/>
                </a:ext>
              </a:extLst>
            </p:cNvPr>
            <p:cNvCxnSpPr>
              <a:cxnSpLocks/>
              <a:stCxn id="44" idx="3"/>
              <a:endCxn id="43" idx="7"/>
            </p:cNvCxnSpPr>
            <p:nvPr/>
          </p:nvCxnSpPr>
          <p:spPr>
            <a:xfrm flipH="1">
              <a:off x="7427431" y="3866626"/>
              <a:ext cx="520726" cy="4247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22792D6-0EA0-A596-A92D-BF8AB76820B5}"/>
                </a:ext>
              </a:extLst>
            </p:cNvPr>
            <p:cNvCxnSpPr>
              <a:cxnSpLocks/>
              <a:stCxn id="41" idx="6"/>
              <a:endCxn id="40" idx="2"/>
            </p:cNvCxnSpPr>
            <p:nvPr/>
          </p:nvCxnSpPr>
          <p:spPr>
            <a:xfrm>
              <a:off x="6952574" y="2130877"/>
              <a:ext cx="735220" cy="5683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3C0FDD6-C398-4CBE-2905-BBA395AA2EA9}"/>
                </a:ext>
              </a:extLst>
            </p:cNvPr>
            <p:cNvSpPr txBox="1"/>
            <p:nvPr/>
          </p:nvSpPr>
          <p:spPr>
            <a:xfrm>
              <a:off x="7178295" y="2019167"/>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3" name="テキスト ボックス 52">
              <a:extLst>
                <a:ext uri="{FF2B5EF4-FFF2-40B4-BE49-F238E27FC236}">
                  <a16:creationId xmlns:a16="http://schemas.microsoft.com/office/drawing/2014/main" id="{28D16B32-7A63-4E06-5A56-074C77D08408}"/>
                </a:ext>
              </a:extLst>
            </p:cNvPr>
            <p:cNvSpPr txBox="1"/>
            <p:nvPr/>
          </p:nvSpPr>
          <p:spPr>
            <a:xfrm>
              <a:off x="1286850" y="2509118"/>
              <a:ext cx="1654862" cy="830997"/>
            </a:xfrm>
            <a:prstGeom prst="rect">
              <a:avLst/>
            </a:prstGeom>
            <a:noFill/>
          </p:spPr>
          <p:txBody>
            <a:bodyPr wrap="square" rtlCol="0">
              <a:spAutoFit/>
            </a:bodyPr>
            <a:lstStyle/>
            <a:p>
              <a:pPr algn="ctr"/>
              <a:r>
                <a:rPr kumimoji="1" lang="en-US" altLang="ja-JP" sz="2400" b="1" dirty="0">
                  <a:latin typeface="ＭＳ Ｐゴシック" panose="020B0600070205080204" pitchFamily="50" charset="-128"/>
                  <a:ea typeface="ＭＳ Ｐゴシック" panose="020B0600070205080204" pitchFamily="50" charset="-128"/>
                </a:rPr>
                <a:t>hypernym</a:t>
              </a:r>
            </a:p>
            <a:p>
              <a:pPr algn="ctr"/>
              <a:r>
                <a:rPr kumimoji="1" lang="en-US" altLang="ja-JP" sz="2400" b="1" dirty="0">
                  <a:latin typeface="ＭＳ Ｐゴシック" panose="020B0600070205080204" pitchFamily="50" charset="-128"/>
                  <a:ea typeface="ＭＳ Ｐゴシック" panose="020B0600070205080204" pitchFamily="50" charset="-128"/>
                </a:rPr>
                <a:t>(</a:t>
              </a:r>
              <a:r>
                <a:rPr kumimoji="1" lang="ja-JP" altLang="en-US" sz="2400" b="1" dirty="0">
                  <a:latin typeface="ＭＳ Ｐゴシック" panose="020B0600070205080204" pitchFamily="50" charset="-128"/>
                  <a:ea typeface="ＭＳ Ｐゴシック" panose="020B0600070205080204" pitchFamily="50" charset="-128"/>
                </a:rPr>
                <a:t>上位語</a:t>
              </a:r>
              <a:r>
                <a:rPr kumimoji="1" lang="en-US" altLang="ja-JP" sz="2400" b="1" dirty="0">
                  <a:latin typeface="ＭＳ Ｐゴシック" panose="020B0600070205080204" pitchFamily="50" charset="-128"/>
                  <a:ea typeface="ＭＳ Ｐゴシック" panose="020B0600070205080204" pitchFamily="50" charset="-128"/>
                </a:rPr>
                <a:t>)</a:t>
              </a:r>
              <a:endParaRPr kumimoji="1" lang="ja-JP" altLang="en-US" sz="2400" b="1" dirty="0">
                <a:latin typeface="ＭＳ Ｐゴシック" panose="020B0600070205080204" pitchFamily="50" charset="-128"/>
                <a:ea typeface="ＭＳ Ｐゴシック" panose="020B0600070205080204" pitchFamily="50" charset="-128"/>
              </a:endParaRPr>
            </a:p>
          </p:txBody>
        </p:sp>
        <p:sp>
          <p:nvSpPr>
            <p:cNvPr id="54" name="テキスト ボックス 53">
              <a:extLst>
                <a:ext uri="{FF2B5EF4-FFF2-40B4-BE49-F238E27FC236}">
                  <a16:creationId xmlns:a16="http://schemas.microsoft.com/office/drawing/2014/main" id="{0D81B7B0-77A1-9CEF-A162-9CB883B44BA7}"/>
                </a:ext>
              </a:extLst>
            </p:cNvPr>
            <p:cNvSpPr txBox="1"/>
            <p:nvPr/>
          </p:nvSpPr>
          <p:spPr>
            <a:xfrm>
              <a:off x="4094059" y="4223832"/>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5" name="テキスト ボックス 54">
              <a:extLst>
                <a:ext uri="{FF2B5EF4-FFF2-40B4-BE49-F238E27FC236}">
                  <a16:creationId xmlns:a16="http://schemas.microsoft.com/office/drawing/2014/main" id="{EDFDCD6B-7FF1-D2A2-0344-14B49597C733}"/>
                </a:ext>
              </a:extLst>
            </p:cNvPr>
            <p:cNvSpPr txBox="1"/>
            <p:nvPr/>
          </p:nvSpPr>
          <p:spPr>
            <a:xfrm>
              <a:off x="3630845" y="224136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6" name="テキスト ボックス 55">
              <a:extLst>
                <a:ext uri="{FF2B5EF4-FFF2-40B4-BE49-F238E27FC236}">
                  <a16:creationId xmlns:a16="http://schemas.microsoft.com/office/drawing/2014/main" id="{2394C416-8521-8F0D-4105-5D976AD79BF4}"/>
                </a:ext>
              </a:extLst>
            </p:cNvPr>
            <p:cNvSpPr txBox="1"/>
            <p:nvPr/>
          </p:nvSpPr>
          <p:spPr>
            <a:xfrm>
              <a:off x="209626" y="2558676"/>
              <a:ext cx="1136998" cy="365855"/>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hypernym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7" name="テキスト ボックス 56">
              <a:extLst>
                <a:ext uri="{FF2B5EF4-FFF2-40B4-BE49-F238E27FC236}">
                  <a16:creationId xmlns:a16="http://schemas.microsoft.com/office/drawing/2014/main" id="{2E30CAD8-410C-701E-23DC-B01AC156F03D}"/>
                </a:ext>
              </a:extLst>
            </p:cNvPr>
            <p:cNvSpPr txBox="1"/>
            <p:nvPr/>
          </p:nvSpPr>
          <p:spPr>
            <a:xfrm>
              <a:off x="4752397" y="2828681"/>
              <a:ext cx="2200177" cy="461665"/>
            </a:xfrm>
            <a:prstGeom prst="rect">
              <a:avLst/>
            </a:prstGeom>
            <a:noFill/>
          </p:spPr>
          <p:txBody>
            <a:bodyPr wrap="square" rtlCol="0">
              <a:spAutoFit/>
            </a:bodyPr>
            <a:lstStyle/>
            <a:p>
              <a:r>
                <a:rPr kumimoji="1" lang="en-US" altLang="ja-JP" sz="2400" b="1" dirty="0">
                  <a:latin typeface="ＭＳ Ｐゴシック" panose="020B0600070205080204" pitchFamily="50" charset="-128"/>
                  <a:ea typeface="ＭＳ Ｐゴシック" panose="020B0600070205080204" pitchFamily="50" charset="-128"/>
                </a:rPr>
                <a:t>has part (</a:t>
              </a:r>
              <a:r>
                <a:rPr kumimoji="1" lang="ja-JP" altLang="en-US" sz="2400" b="1" dirty="0">
                  <a:latin typeface="ＭＳ Ｐゴシック" panose="020B0600070205080204" pitchFamily="50" charset="-128"/>
                  <a:ea typeface="ＭＳ Ｐゴシック" panose="020B0600070205080204" pitchFamily="50" charset="-128"/>
                </a:rPr>
                <a:t>部分</a:t>
              </a:r>
              <a:r>
                <a:rPr kumimoji="1" lang="en-US" altLang="ja-JP" sz="2400" b="1" dirty="0">
                  <a:latin typeface="ＭＳ Ｐゴシック" panose="020B0600070205080204" pitchFamily="50" charset="-128"/>
                  <a:ea typeface="ＭＳ Ｐゴシック" panose="020B0600070205080204" pitchFamily="50" charset="-128"/>
                </a:rPr>
                <a:t>)</a:t>
              </a:r>
              <a:endParaRPr kumimoji="1" lang="ja-JP" altLang="en-US" sz="2400" b="1" dirty="0">
                <a:latin typeface="ＭＳ Ｐゴシック" panose="020B0600070205080204" pitchFamily="50" charset="-128"/>
                <a:ea typeface="ＭＳ Ｐゴシック" panose="020B0600070205080204" pitchFamily="50" charset="-128"/>
              </a:endParaRPr>
            </a:p>
          </p:txBody>
        </p:sp>
        <p:sp>
          <p:nvSpPr>
            <p:cNvPr id="58" name="テキスト ボックス 57">
              <a:extLst>
                <a:ext uri="{FF2B5EF4-FFF2-40B4-BE49-F238E27FC236}">
                  <a16:creationId xmlns:a16="http://schemas.microsoft.com/office/drawing/2014/main" id="{4ECE7175-CA32-81FD-8ED4-3813F9E07BA3}"/>
                </a:ext>
              </a:extLst>
            </p:cNvPr>
            <p:cNvSpPr txBox="1"/>
            <p:nvPr/>
          </p:nvSpPr>
          <p:spPr>
            <a:xfrm>
              <a:off x="7612945" y="4007949"/>
              <a:ext cx="1254999" cy="369332"/>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verb group</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59" name="テキスト ボックス 58">
              <a:extLst>
                <a:ext uri="{FF2B5EF4-FFF2-40B4-BE49-F238E27FC236}">
                  <a16:creationId xmlns:a16="http://schemas.microsoft.com/office/drawing/2014/main" id="{EC86D029-B508-73FA-9C4E-36B0FA5351E4}"/>
                </a:ext>
              </a:extLst>
            </p:cNvPr>
            <p:cNvSpPr txBox="1"/>
            <p:nvPr/>
          </p:nvSpPr>
          <p:spPr>
            <a:xfrm>
              <a:off x="1860584" y="3675055"/>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60" name="楕円 59">
              <a:extLst>
                <a:ext uri="{FF2B5EF4-FFF2-40B4-BE49-F238E27FC236}">
                  <a16:creationId xmlns:a16="http://schemas.microsoft.com/office/drawing/2014/main" id="{E7C18FC9-5DDF-C547-C9A0-CE839A0D5AEA}"/>
                </a:ext>
              </a:extLst>
            </p:cNvPr>
            <p:cNvSpPr/>
            <p:nvPr/>
          </p:nvSpPr>
          <p:spPr>
            <a:xfrm>
              <a:off x="2953483" y="4219623"/>
              <a:ext cx="1208151" cy="7067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000" dirty="0">
                  <a:latin typeface="ＭＳ Ｐゴシック" panose="020B0600070205080204" pitchFamily="50" charset="-128"/>
                  <a:ea typeface="ＭＳ Ｐゴシック" panose="020B0600070205080204" pitchFamily="50" charset="-128"/>
                </a:rPr>
                <a:t>Cell phone</a:t>
              </a:r>
              <a:endParaRPr kumimoji="1" lang="ja-JP" altLang="en-US" sz="2000" dirty="0">
                <a:latin typeface="ＭＳ Ｐゴシック" panose="020B0600070205080204" pitchFamily="50" charset="-128"/>
                <a:ea typeface="ＭＳ Ｐゴシック" panose="020B0600070205080204" pitchFamily="50" charset="-128"/>
              </a:endParaRPr>
            </a:p>
          </p:txBody>
        </p:sp>
        <p:cxnSp>
          <p:nvCxnSpPr>
            <p:cNvPr id="61" name="直線矢印コネクタ 60">
              <a:extLst>
                <a:ext uri="{FF2B5EF4-FFF2-40B4-BE49-F238E27FC236}">
                  <a16:creationId xmlns:a16="http://schemas.microsoft.com/office/drawing/2014/main" id="{A6BAF2B7-D88B-14FA-EC69-2E39F51D9DCB}"/>
                </a:ext>
              </a:extLst>
            </p:cNvPr>
            <p:cNvCxnSpPr>
              <a:cxnSpLocks/>
              <a:stCxn id="37" idx="6"/>
              <a:endCxn id="60" idx="2"/>
            </p:cNvCxnSpPr>
            <p:nvPr/>
          </p:nvCxnSpPr>
          <p:spPr>
            <a:xfrm>
              <a:off x="1596524" y="4098221"/>
              <a:ext cx="1356959" cy="4747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00E90BCF-BEDF-36C2-43FE-0F6CBE628263}"/>
                </a:ext>
              </a:extLst>
            </p:cNvPr>
            <p:cNvCxnSpPr>
              <a:cxnSpLocks/>
              <a:stCxn id="60" idx="6"/>
              <a:endCxn id="43" idx="2"/>
            </p:cNvCxnSpPr>
            <p:nvPr/>
          </p:nvCxnSpPr>
          <p:spPr>
            <a:xfrm flipV="1">
              <a:off x="4161634" y="4483961"/>
              <a:ext cx="1595934" cy="8901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10DCB0FA-CE27-39B5-EEB7-DD7447FD5B77}"/>
                </a:ext>
              </a:extLst>
            </p:cNvPr>
            <p:cNvSpPr txBox="1"/>
            <p:nvPr/>
          </p:nvSpPr>
          <p:spPr>
            <a:xfrm>
              <a:off x="5751154" y="3375713"/>
              <a:ext cx="1497178" cy="646331"/>
            </a:xfrm>
            <a:prstGeom prst="rect">
              <a:avLst/>
            </a:prstGeom>
            <a:noFill/>
          </p:spPr>
          <p:txBody>
            <a:bodyPr wrap="square" rtlCol="0">
              <a:spAutoFit/>
            </a:bodyPr>
            <a:lstStyle/>
            <a:p>
              <a:r>
                <a:rPr kumimoji="1" lang="en-US" altLang="ja-JP" dirty="0">
                  <a:latin typeface="ＭＳ Ｐゴシック" panose="020B0600070205080204" pitchFamily="50" charset="-128"/>
                  <a:ea typeface="ＭＳ Ｐゴシック" panose="020B0600070205080204" pitchFamily="50" charset="-128"/>
                </a:rPr>
                <a:t>derivationally related form</a:t>
              </a:r>
              <a:endParaRPr kumimoji="1" lang="ja-JP" altLang="en-US" dirty="0">
                <a:latin typeface="ＭＳ Ｐゴシック" panose="020B0600070205080204" pitchFamily="50" charset="-128"/>
                <a:ea typeface="ＭＳ Ｐゴシック" panose="020B0600070205080204" pitchFamily="50" charset="-128"/>
              </a:endParaRPr>
            </a:p>
          </p:txBody>
        </p:sp>
      </p:grpSp>
      <p:sp>
        <p:nvSpPr>
          <p:cNvPr id="6" name="テキスト ボックス 5">
            <a:extLst>
              <a:ext uri="{FF2B5EF4-FFF2-40B4-BE49-F238E27FC236}">
                <a16:creationId xmlns:a16="http://schemas.microsoft.com/office/drawing/2014/main" id="{8E07F185-96EF-BF02-0953-C5C806D5C7E5}"/>
              </a:ext>
            </a:extLst>
          </p:cNvPr>
          <p:cNvSpPr txBox="1"/>
          <p:nvPr/>
        </p:nvSpPr>
        <p:spPr>
          <a:xfrm>
            <a:off x="1239986" y="6184594"/>
            <a:ext cx="6664024" cy="584775"/>
          </a:xfrm>
          <a:prstGeom prst="rect">
            <a:avLst/>
          </a:prstGeom>
          <a:solidFill>
            <a:schemeClr val="bg1"/>
          </a:solidFill>
        </p:spPr>
        <p:txBody>
          <a:bodyPr wrap="square">
            <a:spAutoFit/>
          </a:bodyPr>
          <a:lstStyle/>
          <a:p>
            <a:r>
              <a:rPr lang="ja-JP" altLang="en-US" sz="1600" dirty="0">
                <a:latin typeface="ＭＳ Ｐゴシック" panose="020B0600070205080204" pitchFamily="50" charset="-128"/>
                <a:ea typeface="ＭＳ Ｐゴシック" panose="020B0600070205080204" pitchFamily="50" charset="-128"/>
              </a:rPr>
              <a:t>川村隆浩ら</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第 </a:t>
            </a:r>
            <a:r>
              <a:rPr lang="en-US" altLang="ja-JP" sz="1600" dirty="0">
                <a:latin typeface="ＭＳ Ｐゴシック" panose="020B0600070205080204" pitchFamily="50" charset="-128"/>
                <a:ea typeface="ＭＳ Ｐゴシック" panose="020B0600070205080204" pitchFamily="50" charset="-128"/>
              </a:rPr>
              <a:t>1 </a:t>
            </a:r>
            <a:r>
              <a:rPr lang="ja-JP" altLang="en-US" sz="1600" dirty="0">
                <a:latin typeface="ＭＳ Ｐゴシック" panose="020B0600070205080204" pitchFamily="50" charset="-128"/>
                <a:ea typeface="ＭＳ Ｐゴシック" panose="020B0600070205080204" pitchFamily="50" charset="-128"/>
              </a:rPr>
              <a:t>回ナレッジグラフ推論チャレンジ </a:t>
            </a:r>
            <a:r>
              <a:rPr lang="en-US" altLang="ja-JP" sz="1600" dirty="0">
                <a:latin typeface="ＭＳ Ｐゴシック" panose="020B0600070205080204" pitchFamily="50" charset="-128"/>
                <a:ea typeface="ＭＳ Ｐゴシック" panose="020B0600070205080204" pitchFamily="50" charset="-128"/>
              </a:rPr>
              <a:t>2018 </a:t>
            </a:r>
            <a:r>
              <a:rPr lang="ja-JP" altLang="en-US" sz="1600" dirty="0">
                <a:latin typeface="ＭＳ Ｐゴシック" panose="020B0600070205080204" pitchFamily="50" charset="-128"/>
                <a:ea typeface="ＭＳ Ｐゴシック" panose="020B0600070205080204" pitchFamily="50" charset="-128"/>
              </a:rPr>
              <a:t>開催報告 </a:t>
            </a:r>
            <a:endParaRPr lang="en-US" altLang="ja-JP" sz="1600" dirty="0">
              <a:latin typeface="ＭＳ Ｐゴシック" panose="020B0600070205080204" pitchFamily="50" charset="-128"/>
              <a:ea typeface="ＭＳ Ｐゴシック" panose="020B0600070205080204" pitchFamily="50" charset="-128"/>
            </a:endParaRPr>
          </a:p>
          <a:p>
            <a:r>
              <a:rPr lang="en-US" altLang="ja-JP" sz="1600" dirty="0">
                <a:latin typeface="ＭＳ Ｐゴシック" panose="020B0600070205080204" pitchFamily="50" charset="-128"/>
                <a:ea typeface="ＭＳ Ｐゴシック" panose="020B0600070205080204" pitchFamily="50" charset="-128"/>
              </a:rPr>
              <a:t>―</a:t>
            </a:r>
            <a:r>
              <a:rPr lang="ja-JP" altLang="en-US" sz="1600" dirty="0">
                <a:latin typeface="ＭＳ Ｐゴシック" panose="020B0600070205080204" pitchFamily="50" charset="-128"/>
                <a:ea typeface="ＭＳ Ｐゴシック" panose="020B0600070205080204" pitchFamily="50" charset="-128"/>
              </a:rPr>
              <a:t>説明性のある人工知能システムを目指して</a:t>
            </a:r>
            <a:r>
              <a:rPr lang="en-US" altLang="ja-JP" sz="1600" dirty="0">
                <a:latin typeface="ＭＳ Ｐゴシック" panose="020B0600070205080204" pitchFamily="50" charset="-128"/>
                <a:ea typeface="ＭＳ Ｐゴシック" panose="020B0600070205080204" pitchFamily="50" charset="-128"/>
              </a:rPr>
              <a:t>―. </a:t>
            </a:r>
            <a:r>
              <a:rPr lang="ja-JP" altLang="en-US" sz="1600" dirty="0">
                <a:latin typeface="ＭＳ Ｐゴシック" panose="020B0600070205080204" pitchFamily="50" charset="-128"/>
                <a:ea typeface="ＭＳ Ｐゴシック" panose="020B0600070205080204" pitchFamily="50" charset="-128"/>
              </a:rPr>
              <a:t>人工知能 </a:t>
            </a:r>
            <a:r>
              <a:rPr lang="en-US" altLang="ja-JP" sz="1600" dirty="0">
                <a:latin typeface="ＭＳ Ｐゴシック" panose="020B0600070205080204" pitchFamily="50" charset="-128"/>
                <a:ea typeface="ＭＳ Ｐゴシック" panose="020B0600070205080204" pitchFamily="50" charset="-128"/>
              </a:rPr>
              <a:t>34 </a:t>
            </a:r>
            <a:r>
              <a:rPr lang="ja-JP" altLang="en-US" sz="1600" dirty="0">
                <a:latin typeface="ＭＳ Ｐゴシック" panose="020B0600070205080204" pitchFamily="50" charset="-128"/>
                <a:ea typeface="ＭＳ Ｐゴシック" panose="020B0600070205080204" pitchFamily="50" charset="-128"/>
              </a:rPr>
              <a:t>巻 </a:t>
            </a:r>
            <a:r>
              <a:rPr lang="en-US" altLang="ja-JP" sz="1600" dirty="0">
                <a:latin typeface="ＭＳ Ｐゴシック" panose="020B0600070205080204" pitchFamily="50" charset="-128"/>
                <a:ea typeface="ＭＳ Ｐゴシック" panose="020B0600070205080204" pitchFamily="50" charset="-128"/>
              </a:rPr>
              <a:t>3 </a:t>
            </a:r>
            <a:r>
              <a:rPr lang="ja-JP" altLang="en-US" sz="1600" dirty="0">
                <a:latin typeface="ＭＳ Ｐゴシック" panose="020B0600070205080204" pitchFamily="50" charset="-128"/>
                <a:ea typeface="ＭＳ Ｐゴシック" panose="020B0600070205080204" pitchFamily="50" charset="-128"/>
              </a:rPr>
              <a:t>号</a:t>
            </a:r>
            <a:r>
              <a:rPr lang="en-US" altLang="ja-JP" sz="1600" dirty="0">
                <a:latin typeface="ＭＳ Ｐゴシック" panose="020B0600070205080204" pitchFamily="50" charset="-128"/>
                <a:ea typeface="ＭＳ Ｐゴシック" panose="020B0600070205080204" pitchFamily="50" charset="-128"/>
              </a:rPr>
              <a:t>, 2019.</a:t>
            </a:r>
          </a:p>
        </p:txBody>
      </p:sp>
    </p:spTree>
    <p:extLst>
      <p:ext uri="{BB962C8B-B14F-4D97-AF65-F5344CB8AC3E}">
        <p14:creationId xmlns:p14="http://schemas.microsoft.com/office/powerpoint/2010/main" val="357090746"/>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58765</TotalTime>
  <Words>8222</Words>
  <Application>Microsoft Office PowerPoint</Application>
  <PresentationFormat>画面に合わせる (4:3)</PresentationFormat>
  <Paragraphs>1656</Paragraphs>
  <Slides>67</Slides>
  <Notes>62</Notes>
  <HiddenSlides>0</HiddenSlides>
  <MMClips>0</MMClips>
  <ScaleCrop>false</ScaleCrop>
  <HeadingPairs>
    <vt:vector size="6" baseType="variant">
      <vt:variant>
        <vt:lpstr>使用されているフォント</vt:lpstr>
      </vt:variant>
      <vt:variant>
        <vt:i4>11</vt:i4>
      </vt:variant>
      <vt:variant>
        <vt:lpstr>テーマ</vt:lpstr>
      </vt:variant>
      <vt:variant>
        <vt:i4>3</vt:i4>
      </vt:variant>
      <vt:variant>
        <vt:lpstr>スライド タイトル</vt:lpstr>
      </vt:variant>
      <vt:variant>
        <vt:i4>67</vt:i4>
      </vt:variant>
    </vt:vector>
  </HeadingPairs>
  <TitlesOfParts>
    <vt:vector size="81" baseType="lpstr">
      <vt:lpstr>ＭＳ Ｐゴシック</vt:lpstr>
      <vt:lpstr>ＭＳ ゴシック</vt:lpstr>
      <vt:lpstr>メイリオ</vt:lpstr>
      <vt:lpstr>游ゴシック</vt:lpstr>
      <vt:lpstr>游ゴシック Light</vt:lpstr>
      <vt:lpstr>Arial</vt:lpstr>
      <vt:lpstr>Cambria Math</vt:lpstr>
      <vt:lpstr>Century Gothic</vt:lpstr>
      <vt:lpstr>Times New Roman</vt:lpstr>
      <vt:lpstr>Walbaum Text</vt:lpstr>
      <vt:lpstr>Wingdings</vt:lpstr>
      <vt:lpstr>ギャラリー</vt:lpstr>
      <vt:lpstr>Office テーマ</vt:lpstr>
      <vt:lpstr>1_Office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堀本 隆誠</dc:creator>
  <cp:lastModifiedBy>隆誠 堀本</cp:lastModifiedBy>
  <cp:revision>18</cp:revision>
  <dcterms:created xsi:type="dcterms:W3CDTF">2023-01-10T04:52:35Z</dcterms:created>
  <dcterms:modified xsi:type="dcterms:W3CDTF">2024-05-13T10:04:47Z</dcterms:modified>
</cp:coreProperties>
</file>