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301" r:id="rId8"/>
    <p:sldId id="267" r:id="rId9"/>
    <p:sldId id="266" r:id="rId10"/>
    <p:sldId id="263" r:id="rId11"/>
    <p:sldId id="264" r:id="rId12"/>
    <p:sldId id="265" r:id="rId13"/>
    <p:sldId id="268" r:id="rId14"/>
    <p:sldId id="300" r:id="rId15"/>
    <p:sldId id="269" r:id="rId16"/>
    <p:sldId id="284" r:id="rId17"/>
    <p:sldId id="285" r:id="rId18"/>
    <p:sldId id="286" r:id="rId19"/>
    <p:sldId id="287" r:id="rId20"/>
    <p:sldId id="288" r:id="rId21"/>
    <p:sldId id="270" r:id="rId22"/>
    <p:sldId id="279" r:id="rId23"/>
    <p:sldId id="289" r:id="rId24"/>
    <p:sldId id="297" r:id="rId25"/>
    <p:sldId id="302" r:id="rId26"/>
    <p:sldId id="273" r:id="rId27"/>
    <p:sldId id="282" r:id="rId28"/>
    <p:sldId id="272" r:id="rId29"/>
    <p:sldId id="304" r:id="rId30"/>
    <p:sldId id="274" r:id="rId31"/>
    <p:sldId id="290" r:id="rId32"/>
    <p:sldId id="276" r:id="rId33"/>
    <p:sldId id="278" r:id="rId34"/>
    <p:sldId id="283" r:id="rId35"/>
    <p:sldId id="281" r:id="rId36"/>
    <p:sldId id="277" r:id="rId37"/>
    <p:sldId id="280" r:id="rId38"/>
    <p:sldId id="293" r:id="rId39"/>
    <p:sldId id="291" r:id="rId40"/>
    <p:sldId id="292" r:id="rId41"/>
    <p:sldId id="295" r:id="rId42"/>
    <p:sldId id="306" r:id="rId43"/>
    <p:sldId id="307" r:id="rId44"/>
    <p:sldId id="30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E86"/>
    <a:srgbClr val="FF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EBD2A-2A49-4B18-A5B0-8B66CCFEA908}" v="903" dt="2022-12-21T03:27:10.67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9" autoAdjust="0"/>
    <p:restoredTop sz="74605" autoAdjust="0"/>
  </p:normalViewPr>
  <p:slideViewPr>
    <p:cSldViewPr snapToGrid="0">
      <p:cViewPr varScale="1">
        <p:scale>
          <a:sx n="66" d="100"/>
          <a:sy n="66" d="100"/>
        </p:scale>
        <p:origin x="97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西村　昭賢" userId="27ae80bd-120f-4b81-a62a-e9494b3b05c9" providerId="ADAL" clId="{B58E299D-35FB-43F5-8D47-CB7642AD1532}"/>
    <pc:docChg chg="undo custSel addSld delSld modSld">
      <pc:chgData name="西村　昭賢" userId="27ae80bd-120f-4b81-a62a-e9494b3b05c9" providerId="ADAL" clId="{B58E299D-35FB-43F5-8D47-CB7642AD1532}" dt="2022-12-13T01:55:17.253" v="332" actId="47"/>
      <pc:docMkLst>
        <pc:docMk/>
      </pc:docMkLst>
      <pc:sldChg chg="modSp mod">
        <pc:chgData name="西村　昭賢" userId="27ae80bd-120f-4b81-a62a-e9494b3b05c9" providerId="ADAL" clId="{B58E299D-35FB-43F5-8D47-CB7642AD1532}" dt="2022-12-13T01:23:03.369" v="23" actId="20577"/>
        <pc:sldMkLst>
          <pc:docMk/>
          <pc:sldMk cId="2771374858" sldId="261"/>
        </pc:sldMkLst>
        <pc:spChg chg="mod">
          <ac:chgData name="西村　昭賢" userId="27ae80bd-120f-4b81-a62a-e9494b3b05c9" providerId="ADAL" clId="{B58E299D-35FB-43F5-8D47-CB7642AD1532}" dt="2022-12-13T01:23:03.369" v="23" actId="20577"/>
          <ac:spMkLst>
            <pc:docMk/>
            <pc:sldMk cId="2771374858" sldId="261"/>
            <ac:spMk id="3" creationId="{7BC6E547-324E-58CE-6A66-572074E9F31E}"/>
          </ac:spMkLst>
        </pc:spChg>
      </pc:sldChg>
      <pc:sldChg chg="modSp mod">
        <pc:chgData name="西村　昭賢" userId="27ae80bd-120f-4b81-a62a-e9494b3b05c9" providerId="ADAL" clId="{B58E299D-35FB-43F5-8D47-CB7642AD1532}" dt="2022-12-13T01:23:59.016" v="37" actId="1076"/>
        <pc:sldMkLst>
          <pc:docMk/>
          <pc:sldMk cId="2112872445" sldId="265"/>
        </pc:sldMkLst>
        <pc:spChg chg="mod">
          <ac:chgData name="西村　昭賢" userId="27ae80bd-120f-4b81-a62a-e9494b3b05c9" providerId="ADAL" clId="{B58E299D-35FB-43F5-8D47-CB7642AD1532}" dt="2022-12-13T01:23:59.016" v="37" actId="1076"/>
          <ac:spMkLst>
            <pc:docMk/>
            <pc:sldMk cId="2112872445" sldId="265"/>
            <ac:spMk id="3" creationId="{34F0428A-5613-8877-AB50-463ACDF0AAB4}"/>
          </ac:spMkLst>
        </pc:spChg>
      </pc:sldChg>
      <pc:sldChg chg="modSp mod">
        <pc:chgData name="西村　昭賢" userId="27ae80bd-120f-4b81-a62a-e9494b3b05c9" providerId="ADAL" clId="{B58E299D-35FB-43F5-8D47-CB7642AD1532}" dt="2022-12-13T01:22:09.298" v="4" actId="207"/>
        <pc:sldMkLst>
          <pc:docMk/>
          <pc:sldMk cId="1656598471" sldId="269"/>
        </pc:sldMkLst>
        <pc:spChg chg="mod">
          <ac:chgData name="西村　昭賢" userId="27ae80bd-120f-4b81-a62a-e9494b3b05c9" providerId="ADAL" clId="{B58E299D-35FB-43F5-8D47-CB7642AD1532}" dt="2022-12-13T01:22:09.298" v="4" actId="207"/>
          <ac:spMkLst>
            <pc:docMk/>
            <pc:sldMk cId="1656598471" sldId="269"/>
            <ac:spMk id="3" creationId="{BF9E521B-5769-14AC-A478-5404B94326BF}"/>
          </ac:spMkLst>
        </pc:spChg>
      </pc:sldChg>
      <pc:sldChg chg="modSp mod">
        <pc:chgData name="西村　昭賢" userId="27ae80bd-120f-4b81-a62a-e9494b3b05c9" providerId="ADAL" clId="{B58E299D-35FB-43F5-8D47-CB7642AD1532}" dt="2022-12-13T01:40:24.864" v="67" actId="20577"/>
        <pc:sldMkLst>
          <pc:docMk/>
          <pc:sldMk cId="1864732400" sldId="279"/>
        </pc:sldMkLst>
        <pc:spChg chg="mod">
          <ac:chgData name="西村　昭賢" userId="27ae80bd-120f-4b81-a62a-e9494b3b05c9" providerId="ADAL" clId="{B58E299D-35FB-43F5-8D47-CB7642AD1532}" dt="2022-12-13T01:40:24.864" v="67" actId="20577"/>
          <ac:spMkLst>
            <pc:docMk/>
            <pc:sldMk cId="1864732400" sldId="279"/>
            <ac:spMk id="3" creationId="{16193EB0-1AC3-3C3A-863D-0B5982AE9E1D}"/>
          </ac:spMkLst>
        </pc:spChg>
      </pc:sldChg>
      <pc:sldChg chg="modNotesTx">
        <pc:chgData name="西村　昭賢" userId="27ae80bd-120f-4b81-a62a-e9494b3b05c9" providerId="ADAL" clId="{B58E299D-35FB-43F5-8D47-CB7642AD1532}" dt="2022-12-13T01:54:24.081" v="330" actId="20577"/>
        <pc:sldMkLst>
          <pc:docMk/>
          <pc:sldMk cId="610595929" sldId="283"/>
        </pc:sldMkLst>
      </pc:sldChg>
      <pc:sldChg chg="modSp mod">
        <pc:chgData name="西村　昭賢" userId="27ae80bd-120f-4b81-a62a-e9494b3b05c9" providerId="ADAL" clId="{B58E299D-35FB-43F5-8D47-CB7642AD1532}" dt="2022-12-13T00:47:04.032" v="3" actId="20577"/>
        <pc:sldMkLst>
          <pc:docMk/>
          <pc:sldMk cId="918624625" sldId="289"/>
        </pc:sldMkLst>
        <pc:spChg chg="mod">
          <ac:chgData name="西村　昭賢" userId="27ae80bd-120f-4b81-a62a-e9494b3b05c9" providerId="ADAL" clId="{B58E299D-35FB-43F5-8D47-CB7642AD1532}" dt="2022-12-13T00:47:04.032" v="3" actId="20577"/>
          <ac:spMkLst>
            <pc:docMk/>
            <pc:sldMk cId="918624625" sldId="289"/>
            <ac:spMk id="2" creationId="{DB530AEB-CAE7-125B-8E1E-549793C3F76B}"/>
          </ac:spMkLst>
        </pc:spChg>
      </pc:sldChg>
      <pc:sldChg chg="addSp modSp mod">
        <pc:chgData name="西村　昭賢" userId="27ae80bd-120f-4b81-a62a-e9494b3b05c9" providerId="ADAL" clId="{B58E299D-35FB-43F5-8D47-CB7642AD1532}" dt="2022-12-13T01:24:30.461" v="44" actId="1076"/>
        <pc:sldMkLst>
          <pc:docMk/>
          <pc:sldMk cId="2551458442" sldId="290"/>
        </pc:sldMkLst>
        <pc:spChg chg="add mod">
          <ac:chgData name="西村　昭賢" userId="27ae80bd-120f-4b81-a62a-e9494b3b05c9" providerId="ADAL" clId="{B58E299D-35FB-43F5-8D47-CB7642AD1532}" dt="2022-12-13T01:24:30.461" v="44" actId="1076"/>
          <ac:spMkLst>
            <pc:docMk/>
            <pc:sldMk cId="2551458442" sldId="290"/>
            <ac:spMk id="7" creationId="{DF14243B-978E-A910-C4B7-57D86763A179}"/>
          </ac:spMkLst>
        </pc:spChg>
      </pc:sldChg>
      <pc:sldChg chg="modSp mod">
        <pc:chgData name="西村　昭賢" userId="27ae80bd-120f-4b81-a62a-e9494b3b05c9" providerId="ADAL" clId="{B58E299D-35FB-43F5-8D47-CB7642AD1532}" dt="2022-12-13T01:23:14.752" v="33" actId="20577"/>
        <pc:sldMkLst>
          <pc:docMk/>
          <pc:sldMk cId="3789016971" sldId="293"/>
        </pc:sldMkLst>
        <pc:spChg chg="mod">
          <ac:chgData name="西村　昭賢" userId="27ae80bd-120f-4b81-a62a-e9494b3b05c9" providerId="ADAL" clId="{B58E299D-35FB-43F5-8D47-CB7642AD1532}" dt="2022-12-13T01:23:14.752" v="33" actId="20577"/>
          <ac:spMkLst>
            <pc:docMk/>
            <pc:sldMk cId="3789016971" sldId="293"/>
            <ac:spMk id="3" creationId="{7BC6E547-324E-58CE-6A66-572074E9F31E}"/>
          </ac:spMkLst>
        </pc:spChg>
      </pc:sldChg>
      <pc:sldChg chg="new del">
        <pc:chgData name="西村　昭賢" userId="27ae80bd-120f-4b81-a62a-e9494b3b05c9" providerId="ADAL" clId="{B58E299D-35FB-43F5-8D47-CB7642AD1532}" dt="2022-12-13T01:55:17.253" v="332" actId="47"/>
        <pc:sldMkLst>
          <pc:docMk/>
          <pc:sldMk cId="2457125047" sldId="297"/>
        </pc:sldMkLst>
      </pc:sldChg>
    </pc:docChg>
  </pc:docChgLst>
  <pc:docChgLst>
    <pc:chgData name="西村　昭賢" userId="27ae80bd-120f-4b81-a62a-e9494b3b05c9" providerId="ADAL" clId="{C4FF46B6-9127-4E1F-AEC0-CD9EBD78C330}"/>
    <pc:docChg chg="undo custSel addSld delSld modSld sldOrd modMainMaster modNotesMaster">
      <pc:chgData name="西村　昭賢" userId="27ae80bd-120f-4b81-a62a-e9494b3b05c9" providerId="ADAL" clId="{C4FF46B6-9127-4E1F-AEC0-CD9EBD78C330}" dt="2022-12-14T08:15:26.511" v="17962" actId="20577"/>
      <pc:docMkLst>
        <pc:docMk/>
      </pc:docMkLst>
      <pc:sldChg chg="delSp modSp mod modNotes modNotesTx">
        <pc:chgData name="西村　昭賢" userId="27ae80bd-120f-4b81-a62a-e9494b3b05c9" providerId="ADAL" clId="{C4FF46B6-9127-4E1F-AEC0-CD9EBD78C330}" dt="2022-12-13T20:58:06.481" v="17321"/>
        <pc:sldMkLst>
          <pc:docMk/>
          <pc:sldMk cId="900250217" sldId="256"/>
        </pc:sldMkLst>
        <pc:spChg chg="mod">
          <ac:chgData name="西村　昭賢" userId="27ae80bd-120f-4b81-a62a-e9494b3b05c9" providerId="ADAL" clId="{C4FF46B6-9127-4E1F-AEC0-CD9EBD78C330}" dt="2022-12-13T20:58:06.481" v="17321"/>
          <ac:spMkLst>
            <pc:docMk/>
            <pc:sldMk cId="900250217" sldId="256"/>
            <ac:spMk id="2" creationId="{99044024-06F5-31ED-B4B3-847307AA3826}"/>
          </ac:spMkLst>
        </pc:spChg>
        <pc:spChg chg="mod">
          <ac:chgData name="西村　昭賢" userId="27ae80bd-120f-4b81-a62a-e9494b3b05c9" providerId="ADAL" clId="{C4FF46B6-9127-4E1F-AEC0-CD9EBD78C330}" dt="2022-12-12T17:35:13.677" v="11160" actId="255"/>
          <ac:spMkLst>
            <pc:docMk/>
            <pc:sldMk cId="900250217" sldId="256"/>
            <ac:spMk id="3" creationId="{E12E4802-9A0C-355D-8A2B-2010E19A1A29}"/>
          </ac:spMkLst>
        </pc:spChg>
        <pc:spChg chg="del mod">
          <ac:chgData name="西村　昭賢" userId="27ae80bd-120f-4b81-a62a-e9494b3b05c9" providerId="ADAL" clId="{C4FF46B6-9127-4E1F-AEC0-CD9EBD78C330}" dt="2022-12-05T13:49:47.173" v="5" actId="478"/>
          <ac:spMkLst>
            <pc:docMk/>
            <pc:sldMk cId="900250217" sldId="256"/>
            <ac:spMk id="4" creationId="{2AD0D5D9-6ABF-2C6D-356E-63561804A726}"/>
          </ac:spMkLst>
        </pc:spChg>
      </pc:sldChg>
      <pc:sldChg chg="addSp delSp modSp mod modNotes modNotesTx">
        <pc:chgData name="西村　昭賢" userId="27ae80bd-120f-4b81-a62a-e9494b3b05c9" providerId="ADAL" clId="{C4FF46B6-9127-4E1F-AEC0-CD9EBD78C330}" dt="2022-12-12T17:35:01.690" v="11159" actId="255"/>
        <pc:sldMkLst>
          <pc:docMk/>
          <pc:sldMk cId="2451800859" sldId="257"/>
        </pc:sldMkLst>
        <pc:spChg chg="mod">
          <ac:chgData name="西村　昭賢" userId="27ae80bd-120f-4b81-a62a-e9494b3b05c9" providerId="ADAL" clId="{C4FF46B6-9127-4E1F-AEC0-CD9EBD78C330}" dt="2022-12-06T06:53:43.109" v="5421"/>
          <ac:spMkLst>
            <pc:docMk/>
            <pc:sldMk cId="2451800859" sldId="257"/>
            <ac:spMk id="2" creationId="{9DD68C4D-4A15-E39D-B328-00965163497D}"/>
          </ac:spMkLst>
        </pc:spChg>
        <pc:spChg chg="mod">
          <ac:chgData name="西村　昭賢" userId="27ae80bd-120f-4b81-a62a-e9494b3b05c9" providerId="ADAL" clId="{C4FF46B6-9127-4E1F-AEC0-CD9EBD78C330}" dt="2022-12-10T17:09:59.679" v="5856"/>
          <ac:spMkLst>
            <pc:docMk/>
            <pc:sldMk cId="2451800859" sldId="257"/>
            <ac:spMk id="3" creationId="{A6D3C40E-5015-297C-47AC-5DDF8B1E0CC7}"/>
          </ac:spMkLst>
        </pc:spChg>
        <pc:spChg chg="mod">
          <ac:chgData name="西村　昭賢" userId="27ae80bd-120f-4b81-a62a-e9494b3b05c9" providerId="ADAL" clId="{C4FF46B6-9127-4E1F-AEC0-CD9EBD78C330}" dt="2022-12-12T17:35:01.690" v="11159" actId="255"/>
          <ac:spMkLst>
            <pc:docMk/>
            <pc:sldMk cId="2451800859" sldId="257"/>
            <ac:spMk id="4" creationId="{24BDC851-6FDB-CA27-F698-23869FA242C2}"/>
          </ac:spMkLst>
        </pc:spChg>
        <pc:graphicFrameChg chg="add del modGraphic">
          <ac:chgData name="西村　昭賢" userId="27ae80bd-120f-4b81-a62a-e9494b3b05c9" providerId="ADAL" clId="{C4FF46B6-9127-4E1F-AEC0-CD9EBD78C330}" dt="2022-12-06T04:23:05.573" v="1772" actId="27309"/>
          <ac:graphicFrameMkLst>
            <pc:docMk/>
            <pc:sldMk cId="2451800859" sldId="257"/>
            <ac:graphicFrameMk id="6" creationId="{BF32D6D8-64FD-C219-A37E-CCBF5A1257F4}"/>
          </ac:graphicFrameMkLst>
        </pc:graphicFrameChg>
      </pc:sldChg>
      <pc:sldChg chg="modSp mod modNotes modNotesTx">
        <pc:chgData name="西村　昭賢" userId="27ae80bd-120f-4b81-a62a-e9494b3b05c9" providerId="ADAL" clId="{C4FF46B6-9127-4E1F-AEC0-CD9EBD78C330}" dt="2022-12-12T17:34:51.723" v="11158" actId="255"/>
        <pc:sldMkLst>
          <pc:docMk/>
          <pc:sldMk cId="1328829998" sldId="258"/>
        </pc:sldMkLst>
        <pc:spChg chg="mod">
          <ac:chgData name="西村　昭賢" userId="27ae80bd-120f-4b81-a62a-e9494b3b05c9" providerId="ADAL" clId="{C4FF46B6-9127-4E1F-AEC0-CD9EBD78C330}" dt="2022-12-06T06:53:43.109" v="5421"/>
          <ac:spMkLst>
            <pc:docMk/>
            <pc:sldMk cId="1328829998" sldId="258"/>
            <ac:spMk id="2" creationId="{9DD68C4D-4A15-E39D-B328-00965163497D}"/>
          </ac:spMkLst>
        </pc:spChg>
        <pc:spChg chg="mod">
          <ac:chgData name="西村　昭賢" userId="27ae80bd-120f-4b81-a62a-e9494b3b05c9" providerId="ADAL" clId="{C4FF46B6-9127-4E1F-AEC0-CD9EBD78C330}" dt="2022-12-10T17:09:51.484" v="5844"/>
          <ac:spMkLst>
            <pc:docMk/>
            <pc:sldMk cId="1328829998" sldId="258"/>
            <ac:spMk id="3" creationId="{A6D3C40E-5015-297C-47AC-5DDF8B1E0CC7}"/>
          </ac:spMkLst>
        </pc:spChg>
        <pc:spChg chg="mod">
          <ac:chgData name="西村　昭賢" userId="27ae80bd-120f-4b81-a62a-e9494b3b05c9" providerId="ADAL" clId="{C4FF46B6-9127-4E1F-AEC0-CD9EBD78C330}" dt="2022-12-12T17:34:51.723" v="11158" actId="255"/>
          <ac:spMkLst>
            <pc:docMk/>
            <pc:sldMk cId="1328829998" sldId="258"/>
            <ac:spMk id="4" creationId="{D7E9B54F-CDF5-F1BE-B714-5B01FB9387D2}"/>
          </ac:spMkLst>
        </pc:spChg>
      </pc:sldChg>
      <pc:sldChg chg="modSp mod modNotes modNotesTx">
        <pc:chgData name="西村　昭賢" userId="27ae80bd-120f-4b81-a62a-e9494b3b05c9" providerId="ADAL" clId="{C4FF46B6-9127-4E1F-AEC0-CD9EBD78C330}" dt="2022-12-12T17:52:23.346" v="11521"/>
        <pc:sldMkLst>
          <pc:docMk/>
          <pc:sldMk cId="3982393033" sldId="259"/>
        </pc:sldMkLst>
        <pc:spChg chg="mod">
          <ac:chgData name="西村　昭賢" userId="27ae80bd-120f-4b81-a62a-e9494b3b05c9" providerId="ADAL" clId="{C4FF46B6-9127-4E1F-AEC0-CD9EBD78C330}" dt="2022-12-06T06:53:43.109" v="5421"/>
          <ac:spMkLst>
            <pc:docMk/>
            <pc:sldMk cId="3982393033" sldId="259"/>
            <ac:spMk id="2" creationId="{BE951A16-2B5C-943D-D10C-7B641ABD0AB5}"/>
          </ac:spMkLst>
        </pc:spChg>
        <pc:spChg chg="mod">
          <ac:chgData name="西村　昭賢" userId="27ae80bd-120f-4b81-a62a-e9494b3b05c9" providerId="ADAL" clId="{C4FF46B6-9127-4E1F-AEC0-CD9EBD78C330}" dt="2022-12-12T17:52:23.346" v="11521"/>
          <ac:spMkLst>
            <pc:docMk/>
            <pc:sldMk cId="3982393033" sldId="259"/>
            <ac:spMk id="3" creationId="{3F252D21-1EE5-4BAF-45C3-B967055C1B52}"/>
          </ac:spMkLst>
        </pc:spChg>
        <pc:spChg chg="mod">
          <ac:chgData name="西村　昭賢" userId="27ae80bd-120f-4b81-a62a-e9494b3b05c9" providerId="ADAL" clId="{C4FF46B6-9127-4E1F-AEC0-CD9EBD78C330}" dt="2022-12-12T17:34:41.197" v="11157" actId="255"/>
          <ac:spMkLst>
            <pc:docMk/>
            <pc:sldMk cId="3982393033" sldId="259"/>
            <ac:spMk id="6" creationId="{ACB3FEC2-B7BC-1738-A7B1-9661A87EF904}"/>
          </ac:spMkLst>
        </pc:spChg>
        <pc:picChg chg="mod">
          <ac:chgData name="西村　昭賢" userId="27ae80bd-120f-4b81-a62a-e9494b3b05c9" providerId="ADAL" clId="{C4FF46B6-9127-4E1F-AEC0-CD9EBD78C330}" dt="2022-12-06T06:53:43.109" v="5421"/>
          <ac:picMkLst>
            <pc:docMk/>
            <pc:sldMk cId="3982393033" sldId="259"/>
            <ac:picMk id="5" creationId="{41E47050-DAB8-0D3A-C686-23E90E0ADC0D}"/>
          </ac:picMkLst>
        </pc:picChg>
      </pc:sldChg>
      <pc:sldChg chg="modSp mod modNotes modNotesTx">
        <pc:chgData name="西村　昭賢" userId="27ae80bd-120f-4b81-a62a-e9494b3b05c9" providerId="ADAL" clId="{C4FF46B6-9127-4E1F-AEC0-CD9EBD78C330}" dt="2022-12-14T08:04:44.471" v="17626" actId="20577"/>
        <pc:sldMkLst>
          <pc:docMk/>
          <pc:sldMk cId="43319111" sldId="260"/>
        </pc:sldMkLst>
        <pc:spChg chg="mod">
          <ac:chgData name="西村　昭賢" userId="27ae80bd-120f-4b81-a62a-e9494b3b05c9" providerId="ADAL" clId="{C4FF46B6-9127-4E1F-AEC0-CD9EBD78C330}" dt="2022-12-06T06:53:43.109" v="5421"/>
          <ac:spMkLst>
            <pc:docMk/>
            <pc:sldMk cId="43319111" sldId="260"/>
            <ac:spMk id="2" creationId="{E11433A8-BF20-26B6-CFE0-2EC275448A81}"/>
          </ac:spMkLst>
        </pc:spChg>
        <pc:spChg chg="mod">
          <ac:chgData name="西村　昭賢" userId="27ae80bd-120f-4b81-a62a-e9494b3b05c9" providerId="ADAL" clId="{C4FF46B6-9127-4E1F-AEC0-CD9EBD78C330}" dt="2022-12-13T21:09:33.684" v="17340" actId="20577"/>
          <ac:spMkLst>
            <pc:docMk/>
            <pc:sldMk cId="43319111" sldId="260"/>
            <ac:spMk id="3" creationId="{7DD81BC4-9670-321A-6A39-C005B6BB0B6A}"/>
          </ac:spMkLst>
        </pc:spChg>
        <pc:spChg chg="mod">
          <ac:chgData name="西村　昭賢" userId="27ae80bd-120f-4b81-a62a-e9494b3b05c9" providerId="ADAL" clId="{C4FF46B6-9127-4E1F-AEC0-CD9EBD78C330}" dt="2022-12-12T17:34:17.178" v="11136" actId="255"/>
          <ac:spMkLst>
            <pc:docMk/>
            <pc:sldMk cId="43319111" sldId="260"/>
            <ac:spMk id="6" creationId="{BFC44647-746D-F358-8041-904FD9287DD4}"/>
          </ac:spMkLst>
        </pc:spChg>
        <pc:picChg chg="mod">
          <ac:chgData name="西村　昭賢" userId="27ae80bd-120f-4b81-a62a-e9494b3b05c9" providerId="ADAL" clId="{C4FF46B6-9127-4E1F-AEC0-CD9EBD78C330}" dt="2022-12-06T06:53:43.109" v="5421"/>
          <ac:picMkLst>
            <pc:docMk/>
            <pc:sldMk cId="43319111" sldId="260"/>
            <ac:picMk id="5" creationId="{28F66EE6-D5AC-00B6-2D5E-D3FFD4CD8846}"/>
          </ac:picMkLst>
        </pc:picChg>
      </pc:sldChg>
      <pc:sldChg chg="modSp mod modNotes">
        <pc:chgData name="西村　昭賢" userId="27ae80bd-120f-4b81-a62a-e9494b3b05c9" providerId="ADAL" clId="{C4FF46B6-9127-4E1F-AEC0-CD9EBD78C330}" dt="2022-12-13T21:09:49.604" v="17358"/>
        <pc:sldMkLst>
          <pc:docMk/>
          <pc:sldMk cId="2771374858" sldId="261"/>
        </pc:sldMkLst>
        <pc:spChg chg="mod">
          <ac:chgData name="西村　昭賢" userId="27ae80bd-120f-4b81-a62a-e9494b3b05c9" providerId="ADAL" clId="{C4FF46B6-9127-4E1F-AEC0-CD9EBD78C330}" dt="2022-12-06T06:53:43.109" v="5421"/>
          <ac:spMkLst>
            <pc:docMk/>
            <pc:sldMk cId="2771374858" sldId="261"/>
            <ac:spMk id="2" creationId="{158C537B-F105-AB0A-8349-F5161976DF90}"/>
          </ac:spMkLst>
        </pc:spChg>
        <pc:spChg chg="mod">
          <ac:chgData name="西村　昭賢" userId="27ae80bd-120f-4b81-a62a-e9494b3b05c9" providerId="ADAL" clId="{C4FF46B6-9127-4E1F-AEC0-CD9EBD78C330}" dt="2022-12-13T21:09:49.604" v="17358"/>
          <ac:spMkLst>
            <pc:docMk/>
            <pc:sldMk cId="2771374858" sldId="261"/>
            <ac:spMk id="3" creationId="{7BC6E547-324E-58CE-6A66-572074E9F31E}"/>
          </ac:spMkLst>
        </pc:spChg>
        <pc:spChg chg="mod">
          <ac:chgData name="西村　昭賢" userId="27ae80bd-120f-4b81-a62a-e9494b3b05c9" providerId="ADAL" clId="{C4FF46B6-9127-4E1F-AEC0-CD9EBD78C330}" dt="2022-12-12T17:34:07.357" v="11135" actId="255"/>
          <ac:spMkLst>
            <pc:docMk/>
            <pc:sldMk cId="2771374858" sldId="261"/>
            <ac:spMk id="4" creationId="{EDA344AD-C34A-991C-D2D3-E3C7C6352A0A}"/>
          </ac:spMkLst>
        </pc:spChg>
      </pc:sldChg>
      <pc:sldChg chg="modSp del mod">
        <pc:chgData name="西村　昭賢" userId="27ae80bd-120f-4b81-a62a-e9494b3b05c9" providerId="ADAL" clId="{C4FF46B6-9127-4E1F-AEC0-CD9EBD78C330}" dt="2022-12-06T04:23:45.027" v="1779" actId="47"/>
        <pc:sldMkLst>
          <pc:docMk/>
          <pc:sldMk cId="3243483424" sldId="262"/>
        </pc:sldMkLst>
        <pc:spChg chg="mod">
          <ac:chgData name="西村　昭賢" userId="27ae80bd-120f-4b81-a62a-e9494b3b05c9" providerId="ADAL" clId="{C4FF46B6-9127-4E1F-AEC0-CD9EBD78C330}" dt="2022-12-05T13:51:56.177" v="19" actId="255"/>
          <ac:spMkLst>
            <pc:docMk/>
            <pc:sldMk cId="3243483424" sldId="262"/>
            <ac:spMk id="4" creationId="{ACE0FD04-67BE-9A7B-2127-56AAF266F0D8}"/>
          </ac:spMkLst>
        </pc:spChg>
      </pc:sldChg>
      <pc:sldChg chg="modSp mod modNotes modNotesTx">
        <pc:chgData name="西村　昭賢" userId="27ae80bd-120f-4b81-a62a-e9494b3b05c9" providerId="ADAL" clId="{C4FF46B6-9127-4E1F-AEC0-CD9EBD78C330}" dt="2022-12-14T08:01:42.281" v="17534" actId="114"/>
        <pc:sldMkLst>
          <pc:docMk/>
          <pc:sldMk cId="1619352250" sldId="263"/>
        </pc:sldMkLst>
        <pc:spChg chg="mod">
          <ac:chgData name="西村　昭賢" userId="27ae80bd-120f-4b81-a62a-e9494b3b05c9" providerId="ADAL" clId="{C4FF46B6-9127-4E1F-AEC0-CD9EBD78C330}" dt="2022-12-06T06:53:43.109" v="5421"/>
          <ac:spMkLst>
            <pc:docMk/>
            <pc:sldMk cId="1619352250" sldId="263"/>
            <ac:spMk id="2" creationId="{08CF9EDD-6F78-78B0-2E64-59E40DCE8863}"/>
          </ac:spMkLst>
        </pc:spChg>
        <pc:spChg chg="mod">
          <ac:chgData name="西村　昭賢" userId="27ae80bd-120f-4b81-a62a-e9494b3b05c9" providerId="ADAL" clId="{C4FF46B6-9127-4E1F-AEC0-CD9EBD78C330}" dt="2022-12-14T08:01:42.281" v="17534" actId="114"/>
          <ac:spMkLst>
            <pc:docMk/>
            <pc:sldMk cId="1619352250" sldId="263"/>
            <ac:spMk id="3" creationId="{AC318A9D-A237-A0FC-F8A9-224F4D564C45}"/>
          </ac:spMkLst>
        </pc:spChg>
        <pc:spChg chg="mod">
          <ac:chgData name="西村　昭賢" userId="27ae80bd-120f-4b81-a62a-e9494b3b05c9" providerId="ADAL" clId="{C4FF46B6-9127-4E1F-AEC0-CD9EBD78C330}" dt="2022-12-06T07:02:34.838" v="5566" actId="1076"/>
          <ac:spMkLst>
            <pc:docMk/>
            <pc:sldMk cId="1619352250" sldId="263"/>
            <ac:spMk id="5" creationId="{D1A486EB-8B53-B4D0-8AAA-50CF3C116628}"/>
          </ac:spMkLst>
        </pc:spChg>
        <pc:spChg chg="mod">
          <ac:chgData name="西村　昭賢" userId="27ae80bd-120f-4b81-a62a-e9494b3b05c9" providerId="ADAL" clId="{C4FF46B6-9127-4E1F-AEC0-CD9EBD78C330}" dt="2022-12-06T07:02:47.494" v="5568" actId="1076"/>
          <ac:spMkLst>
            <pc:docMk/>
            <pc:sldMk cId="1619352250" sldId="263"/>
            <ac:spMk id="6" creationId="{2A2F1105-B22B-A75B-1AD9-DBD9CC1E5F39}"/>
          </ac:spMkLst>
        </pc:spChg>
        <pc:spChg chg="mod">
          <ac:chgData name="西村　昭賢" userId="27ae80bd-120f-4b81-a62a-e9494b3b05c9" providerId="ADAL" clId="{C4FF46B6-9127-4E1F-AEC0-CD9EBD78C330}" dt="2022-12-12T17:33:35.577" v="11129" actId="255"/>
          <ac:spMkLst>
            <pc:docMk/>
            <pc:sldMk cId="1619352250" sldId="263"/>
            <ac:spMk id="7" creationId="{7E076C50-6D0E-8265-C770-7B25DB534856}"/>
          </ac:spMkLst>
        </pc:spChg>
      </pc:sldChg>
      <pc:sldChg chg="modSp mod modNotes modNotesTx">
        <pc:chgData name="西村　昭賢" userId="27ae80bd-120f-4b81-a62a-e9494b3b05c9" providerId="ADAL" clId="{C4FF46B6-9127-4E1F-AEC0-CD9EBD78C330}" dt="2022-12-13T04:28:32.197" v="15151" actId="20577"/>
        <pc:sldMkLst>
          <pc:docMk/>
          <pc:sldMk cId="68560633" sldId="264"/>
        </pc:sldMkLst>
        <pc:spChg chg="mod">
          <ac:chgData name="西村　昭賢" userId="27ae80bd-120f-4b81-a62a-e9494b3b05c9" providerId="ADAL" clId="{C4FF46B6-9127-4E1F-AEC0-CD9EBD78C330}" dt="2022-12-06T06:53:43.109" v="5421"/>
          <ac:spMkLst>
            <pc:docMk/>
            <pc:sldMk cId="68560633" sldId="264"/>
            <ac:spMk id="2" creationId="{D4263A1F-E063-3C8B-715B-EA115D5A58B7}"/>
          </ac:spMkLst>
        </pc:spChg>
        <pc:spChg chg="mod">
          <ac:chgData name="西村　昭賢" userId="27ae80bd-120f-4b81-a62a-e9494b3b05c9" providerId="ADAL" clId="{C4FF46B6-9127-4E1F-AEC0-CD9EBD78C330}" dt="2022-12-13T04:28:32.197" v="15151" actId="20577"/>
          <ac:spMkLst>
            <pc:docMk/>
            <pc:sldMk cId="68560633" sldId="264"/>
            <ac:spMk id="3" creationId="{D01F7D22-1B6B-9474-9B53-A2EFE0755C66}"/>
          </ac:spMkLst>
        </pc:spChg>
        <pc:spChg chg="mod">
          <ac:chgData name="西村　昭賢" userId="27ae80bd-120f-4b81-a62a-e9494b3b05c9" providerId="ADAL" clId="{C4FF46B6-9127-4E1F-AEC0-CD9EBD78C330}" dt="2022-12-12T17:33:27.395" v="11128" actId="255"/>
          <ac:spMkLst>
            <pc:docMk/>
            <pc:sldMk cId="68560633" sldId="264"/>
            <ac:spMk id="4" creationId="{1EE514CD-1BF6-988D-A960-DCACCA1B6724}"/>
          </ac:spMkLst>
        </pc:spChg>
      </pc:sldChg>
      <pc:sldChg chg="modSp mod modNotes modNotesTx">
        <pc:chgData name="西村　昭賢" userId="27ae80bd-120f-4b81-a62a-e9494b3b05c9" providerId="ADAL" clId="{C4FF46B6-9127-4E1F-AEC0-CD9EBD78C330}" dt="2022-12-14T08:08:18.351" v="17646" actId="20577"/>
        <pc:sldMkLst>
          <pc:docMk/>
          <pc:sldMk cId="2112872445" sldId="265"/>
        </pc:sldMkLst>
        <pc:spChg chg="mod">
          <ac:chgData name="西村　昭賢" userId="27ae80bd-120f-4b81-a62a-e9494b3b05c9" providerId="ADAL" clId="{C4FF46B6-9127-4E1F-AEC0-CD9EBD78C330}" dt="2022-12-14T08:08:18.351" v="17646" actId="20577"/>
          <ac:spMkLst>
            <pc:docMk/>
            <pc:sldMk cId="2112872445" sldId="265"/>
            <ac:spMk id="2" creationId="{3F2C5324-08D4-2AC9-040F-9EC1CC51A3CB}"/>
          </ac:spMkLst>
        </pc:spChg>
        <pc:spChg chg="mod">
          <ac:chgData name="西村　昭賢" userId="27ae80bd-120f-4b81-a62a-e9494b3b05c9" providerId="ADAL" clId="{C4FF46B6-9127-4E1F-AEC0-CD9EBD78C330}" dt="2022-12-13T05:07:06.061" v="15646" actId="20577"/>
          <ac:spMkLst>
            <pc:docMk/>
            <pc:sldMk cId="2112872445" sldId="265"/>
            <ac:spMk id="3" creationId="{34F0428A-5613-8877-AB50-463ACDF0AAB4}"/>
          </ac:spMkLst>
        </pc:spChg>
        <pc:spChg chg="mod">
          <ac:chgData name="西村　昭賢" userId="27ae80bd-120f-4b81-a62a-e9494b3b05c9" providerId="ADAL" clId="{C4FF46B6-9127-4E1F-AEC0-CD9EBD78C330}" dt="2022-12-12T17:33:18.411" v="11127" actId="255"/>
          <ac:spMkLst>
            <pc:docMk/>
            <pc:sldMk cId="2112872445" sldId="265"/>
            <ac:spMk id="4" creationId="{9320788E-3CF9-A1B3-5D67-CDF3F13E65CD}"/>
          </ac:spMkLst>
        </pc:spChg>
      </pc:sldChg>
      <pc:sldChg chg="modSp mod">
        <pc:chgData name="西村　昭賢" userId="27ae80bd-120f-4b81-a62a-e9494b3b05c9" providerId="ADAL" clId="{C4FF46B6-9127-4E1F-AEC0-CD9EBD78C330}" dt="2022-12-14T04:13:09.283" v="17387" actId="20577"/>
        <pc:sldMkLst>
          <pc:docMk/>
          <pc:sldMk cId="1806091950" sldId="266"/>
        </pc:sldMkLst>
        <pc:spChg chg="mod">
          <ac:chgData name="西村　昭賢" userId="27ae80bd-120f-4b81-a62a-e9494b3b05c9" providerId="ADAL" clId="{C4FF46B6-9127-4E1F-AEC0-CD9EBD78C330}" dt="2022-12-06T06:54:48.271" v="5441" actId="255"/>
          <ac:spMkLst>
            <pc:docMk/>
            <pc:sldMk cId="1806091950" sldId="266"/>
            <ac:spMk id="2" creationId="{D01450DF-9F4F-BC01-BAB3-2906CD2AF2E0}"/>
          </ac:spMkLst>
        </pc:spChg>
        <pc:spChg chg="mod">
          <ac:chgData name="西村　昭賢" userId="27ae80bd-120f-4b81-a62a-e9494b3b05c9" providerId="ADAL" clId="{C4FF46B6-9127-4E1F-AEC0-CD9EBD78C330}" dt="2022-12-14T04:13:09.283" v="17387" actId="20577"/>
          <ac:spMkLst>
            <pc:docMk/>
            <pc:sldMk cId="1806091950" sldId="266"/>
            <ac:spMk id="3" creationId="{7689FF29-43FC-47C2-727F-45A66952B611}"/>
          </ac:spMkLst>
        </pc:spChg>
        <pc:spChg chg="mod">
          <ac:chgData name="西村　昭賢" userId="27ae80bd-120f-4b81-a62a-e9494b3b05c9" providerId="ADAL" clId="{C4FF46B6-9127-4E1F-AEC0-CD9EBD78C330}" dt="2022-12-06T06:53:59.117" v="5424" actId="1076"/>
          <ac:spMkLst>
            <pc:docMk/>
            <pc:sldMk cId="1806091950" sldId="266"/>
            <ac:spMk id="6" creationId="{51A5FB88-8854-10E1-6B30-E4434085E5DF}"/>
          </ac:spMkLst>
        </pc:spChg>
        <pc:spChg chg="mod">
          <ac:chgData name="西村　昭賢" userId="27ae80bd-120f-4b81-a62a-e9494b3b05c9" providerId="ADAL" clId="{C4FF46B6-9127-4E1F-AEC0-CD9EBD78C330}" dt="2022-12-12T17:33:49.057" v="11130" actId="255"/>
          <ac:spMkLst>
            <pc:docMk/>
            <pc:sldMk cId="1806091950" sldId="266"/>
            <ac:spMk id="7" creationId="{CF2C6EDB-DF71-5D02-F93F-158D3FE2566F}"/>
          </ac:spMkLst>
        </pc:spChg>
        <pc:picChg chg="mod">
          <ac:chgData name="西村　昭賢" userId="27ae80bd-120f-4b81-a62a-e9494b3b05c9" providerId="ADAL" clId="{C4FF46B6-9127-4E1F-AEC0-CD9EBD78C330}" dt="2022-12-12T19:59:56.131" v="11839" actId="1076"/>
          <ac:picMkLst>
            <pc:docMk/>
            <pc:sldMk cId="1806091950" sldId="266"/>
            <ac:picMk id="5" creationId="{CF7B4B28-3FBC-6463-859D-8BC2F6ED6E9D}"/>
          </ac:picMkLst>
        </pc:picChg>
      </pc:sldChg>
      <pc:sldChg chg="modSp add mod modNotes modNotesTx">
        <pc:chgData name="西村　昭賢" userId="27ae80bd-120f-4b81-a62a-e9494b3b05c9" providerId="ADAL" clId="{C4FF46B6-9127-4E1F-AEC0-CD9EBD78C330}" dt="2022-12-12T20:35:07.042" v="14310" actId="20577"/>
        <pc:sldMkLst>
          <pc:docMk/>
          <pc:sldMk cId="2631157642" sldId="267"/>
        </pc:sldMkLst>
        <pc:spChg chg="mod">
          <ac:chgData name="西村　昭賢" userId="27ae80bd-120f-4b81-a62a-e9494b3b05c9" providerId="ADAL" clId="{C4FF46B6-9127-4E1F-AEC0-CD9EBD78C330}" dt="2022-12-06T06:53:43.109" v="5421"/>
          <ac:spMkLst>
            <pc:docMk/>
            <pc:sldMk cId="2631157642" sldId="267"/>
            <ac:spMk id="2" creationId="{9DD68C4D-4A15-E39D-B328-00965163497D}"/>
          </ac:spMkLst>
        </pc:spChg>
        <pc:spChg chg="mod">
          <ac:chgData name="西村　昭賢" userId="27ae80bd-120f-4b81-a62a-e9494b3b05c9" providerId="ADAL" clId="{C4FF46B6-9127-4E1F-AEC0-CD9EBD78C330}" dt="2022-12-10T17:09:26.953" v="5808"/>
          <ac:spMkLst>
            <pc:docMk/>
            <pc:sldMk cId="2631157642" sldId="267"/>
            <ac:spMk id="3" creationId="{A6D3C40E-5015-297C-47AC-5DDF8B1E0CC7}"/>
          </ac:spMkLst>
        </pc:spChg>
        <pc:spChg chg="mod">
          <ac:chgData name="西村　昭賢" userId="27ae80bd-120f-4b81-a62a-e9494b3b05c9" providerId="ADAL" clId="{C4FF46B6-9127-4E1F-AEC0-CD9EBD78C330}" dt="2022-12-12T17:33:57.071" v="11131" actId="255"/>
          <ac:spMkLst>
            <pc:docMk/>
            <pc:sldMk cId="2631157642" sldId="267"/>
            <ac:spMk id="4" creationId="{D7E9B54F-CDF5-F1BE-B714-5B01FB9387D2}"/>
          </ac:spMkLst>
        </pc:spChg>
      </pc:sldChg>
      <pc:sldChg chg="new del">
        <pc:chgData name="西村　昭賢" userId="27ae80bd-120f-4b81-a62a-e9494b3b05c9" providerId="ADAL" clId="{C4FF46B6-9127-4E1F-AEC0-CD9EBD78C330}" dt="2022-12-06T00:15:20.022" v="286" actId="47"/>
        <pc:sldMkLst>
          <pc:docMk/>
          <pc:sldMk cId="3495875397" sldId="267"/>
        </pc:sldMkLst>
      </pc:sldChg>
      <pc:sldChg chg="modSp add mod modNotes modNotesTx">
        <pc:chgData name="西村　昭賢" userId="27ae80bd-120f-4b81-a62a-e9494b3b05c9" providerId="ADAL" clId="{C4FF46B6-9127-4E1F-AEC0-CD9EBD78C330}" dt="2022-12-12T20:41:17.172" v="14821" actId="20577"/>
        <pc:sldMkLst>
          <pc:docMk/>
          <pc:sldMk cId="670163484" sldId="268"/>
        </pc:sldMkLst>
        <pc:spChg chg="mod">
          <ac:chgData name="西村　昭賢" userId="27ae80bd-120f-4b81-a62a-e9494b3b05c9" providerId="ADAL" clId="{C4FF46B6-9127-4E1F-AEC0-CD9EBD78C330}" dt="2022-12-06T06:53:43.109" v="5421"/>
          <ac:spMkLst>
            <pc:docMk/>
            <pc:sldMk cId="670163484" sldId="268"/>
            <ac:spMk id="2" creationId="{9DD68C4D-4A15-E39D-B328-00965163497D}"/>
          </ac:spMkLst>
        </pc:spChg>
        <pc:spChg chg="mod">
          <ac:chgData name="西村　昭賢" userId="27ae80bd-120f-4b81-a62a-e9494b3b05c9" providerId="ADAL" clId="{C4FF46B6-9127-4E1F-AEC0-CD9EBD78C330}" dt="2022-12-10T17:09:40.048" v="5828"/>
          <ac:spMkLst>
            <pc:docMk/>
            <pc:sldMk cId="670163484" sldId="268"/>
            <ac:spMk id="3" creationId="{A6D3C40E-5015-297C-47AC-5DDF8B1E0CC7}"/>
          </ac:spMkLst>
        </pc:spChg>
        <pc:spChg chg="mod">
          <ac:chgData name="西村　昭賢" userId="27ae80bd-120f-4b81-a62a-e9494b3b05c9" providerId="ADAL" clId="{C4FF46B6-9127-4E1F-AEC0-CD9EBD78C330}" dt="2022-12-12T17:33:12.665" v="11126" actId="255"/>
          <ac:spMkLst>
            <pc:docMk/>
            <pc:sldMk cId="670163484" sldId="268"/>
            <ac:spMk id="4" creationId="{D7E9B54F-CDF5-F1BE-B714-5B01FB9387D2}"/>
          </ac:spMkLst>
        </pc:spChg>
      </pc:sldChg>
      <pc:sldChg chg="addSp delSp modSp new mod modNotes modNotesTx">
        <pc:chgData name="西村　昭賢" userId="27ae80bd-120f-4b81-a62a-e9494b3b05c9" providerId="ADAL" clId="{C4FF46B6-9127-4E1F-AEC0-CD9EBD78C330}" dt="2022-12-13T21:10:00.851" v="17377"/>
        <pc:sldMkLst>
          <pc:docMk/>
          <pc:sldMk cId="1656598471" sldId="269"/>
        </pc:sldMkLst>
        <pc:spChg chg="mod">
          <ac:chgData name="西村　昭賢" userId="27ae80bd-120f-4b81-a62a-e9494b3b05c9" providerId="ADAL" clId="{C4FF46B6-9127-4E1F-AEC0-CD9EBD78C330}" dt="2022-12-13T21:10:00.851" v="17377"/>
          <ac:spMkLst>
            <pc:docMk/>
            <pc:sldMk cId="1656598471" sldId="269"/>
            <ac:spMk id="2" creationId="{08B30A8B-97A6-A8B0-C73A-BF177AA74FD3}"/>
          </ac:spMkLst>
        </pc:spChg>
        <pc:spChg chg="mod">
          <ac:chgData name="西村　昭賢" userId="27ae80bd-120f-4b81-a62a-e9494b3b05c9" providerId="ADAL" clId="{C4FF46B6-9127-4E1F-AEC0-CD9EBD78C330}" dt="2022-12-13T06:49:33.518" v="17032" actId="20577"/>
          <ac:spMkLst>
            <pc:docMk/>
            <pc:sldMk cId="1656598471" sldId="269"/>
            <ac:spMk id="3" creationId="{BF9E521B-5769-14AC-A478-5404B94326BF}"/>
          </ac:spMkLst>
        </pc:spChg>
        <pc:spChg chg="mod">
          <ac:chgData name="西村　昭賢" userId="27ae80bd-120f-4b81-a62a-e9494b3b05c9" providerId="ADAL" clId="{C4FF46B6-9127-4E1F-AEC0-CD9EBD78C330}" dt="2022-12-12T17:33:02.226" v="11125" actId="255"/>
          <ac:spMkLst>
            <pc:docMk/>
            <pc:sldMk cId="1656598471" sldId="269"/>
            <ac:spMk id="4" creationId="{BEF43F09-DF2A-1DFF-76FD-683CF99833F6}"/>
          </ac:spMkLst>
        </pc:spChg>
        <pc:spChg chg="add del mod">
          <ac:chgData name="西村　昭賢" userId="27ae80bd-120f-4b81-a62a-e9494b3b05c9" providerId="ADAL" clId="{C4FF46B6-9127-4E1F-AEC0-CD9EBD78C330}" dt="2022-12-12T00:20:44.740" v="6372" actId="478"/>
          <ac:spMkLst>
            <pc:docMk/>
            <pc:sldMk cId="1656598471" sldId="269"/>
            <ac:spMk id="5" creationId="{E2CA3F72-B1EE-D738-5F2C-D06E6E23D812}"/>
          </ac:spMkLst>
        </pc:spChg>
        <pc:picChg chg="add mod">
          <ac:chgData name="西村　昭賢" userId="27ae80bd-120f-4b81-a62a-e9494b3b05c9" providerId="ADAL" clId="{C4FF46B6-9127-4E1F-AEC0-CD9EBD78C330}" dt="2022-12-12T22:34:05.929" v="14966" actId="1076"/>
          <ac:picMkLst>
            <pc:docMk/>
            <pc:sldMk cId="1656598471" sldId="269"/>
            <ac:picMk id="6" creationId="{44AD0B34-D07C-B264-1AD6-CE5F91EEC8B9}"/>
          </ac:picMkLst>
        </pc:picChg>
      </pc:sldChg>
      <pc:sldChg chg="modSp add mod modNotes modNotesTx">
        <pc:chgData name="西村　昭賢" userId="27ae80bd-120f-4b81-a62a-e9494b3b05c9" providerId="ADAL" clId="{C4FF46B6-9127-4E1F-AEC0-CD9EBD78C330}" dt="2022-12-12T20:45:49.199" v="14852" actId="20577"/>
        <pc:sldMkLst>
          <pc:docMk/>
          <pc:sldMk cId="4135473678" sldId="270"/>
        </pc:sldMkLst>
        <pc:spChg chg="mod">
          <ac:chgData name="西村　昭賢" userId="27ae80bd-120f-4b81-a62a-e9494b3b05c9" providerId="ADAL" clId="{C4FF46B6-9127-4E1F-AEC0-CD9EBD78C330}" dt="2022-12-06T06:53:43.109" v="5421"/>
          <ac:spMkLst>
            <pc:docMk/>
            <pc:sldMk cId="4135473678" sldId="270"/>
            <ac:spMk id="2" creationId="{9DD68C4D-4A15-E39D-B328-00965163497D}"/>
          </ac:spMkLst>
        </pc:spChg>
        <pc:spChg chg="mod">
          <ac:chgData name="西村　昭賢" userId="27ae80bd-120f-4b81-a62a-e9494b3b05c9" providerId="ADAL" clId="{C4FF46B6-9127-4E1F-AEC0-CD9EBD78C330}" dt="2022-12-10T17:19:52.296" v="5870"/>
          <ac:spMkLst>
            <pc:docMk/>
            <pc:sldMk cId="4135473678" sldId="270"/>
            <ac:spMk id="3" creationId="{A6D3C40E-5015-297C-47AC-5DDF8B1E0CC7}"/>
          </ac:spMkLst>
        </pc:spChg>
        <pc:spChg chg="mod">
          <ac:chgData name="西村　昭賢" userId="27ae80bd-120f-4b81-a62a-e9494b3b05c9" providerId="ADAL" clId="{C4FF46B6-9127-4E1F-AEC0-CD9EBD78C330}" dt="2022-12-12T17:30:58.575" v="11111" actId="255"/>
          <ac:spMkLst>
            <pc:docMk/>
            <pc:sldMk cId="4135473678" sldId="270"/>
            <ac:spMk id="4" creationId="{D7E9B54F-CDF5-F1BE-B714-5B01FB9387D2}"/>
          </ac:spMkLst>
        </pc:spChg>
      </pc:sldChg>
      <pc:sldChg chg="addSp delSp modSp new mod modNotes">
        <pc:chgData name="西村　昭賢" userId="27ae80bd-120f-4b81-a62a-e9494b3b05c9" providerId="ADAL" clId="{C4FF46B6-9127-4E1F-AEC0-CD9EBD78C330}" dt="2022-12-14T04:59:09.216" v="17411" actId="20577"/>
        <pc:sldMkLst>
          <pc:docMk/>
          <pc:sldMk cId="1272824689" sldId="271"/>
        </pc:sldMkLst>
        <pc:spChg chg="add del mod">
          <ac:chgData name="西村　昭賢" userId="27ae80bd-120f-4b81-a62a-e9494b3b05c9" providerId="ADAL" clId="{C4FF46B6-9127-4E1F-AEC0-CD9EBD78C330}" dt="2022-12-13T05:19:01.101" v="15913" actId="478"/>
          <ac:spMkLst>
            <pc:docMk/>
            <pc:sldMk cId="1272824689" sldId="271"/>
            <ac:spMk id="2" creationId="{C413EDEC-F0C6-5392-17F6-38003DDE517A}"/>
          </ac:spMkLst>
        </pc:spChg>
        <pc:spChg chg="mod">
          <ac:chgData name="西村　昭賢" userId="27ae80bd-120f-4b81-a62a-e9494b3b05c9" providerId="ADAL" clId="{C4FF46B6-9127-4E1F-AEC0-CD9EBD78C330}" dt="2022-12-14T04:59:09.216" v="17411" actId="20577"/>
          <ac:spMkLst>
            <pc:docMk/>
            <pc:sldMk cId="1272824689" sldId="271"/>
            <ac:spMk id="3" creationId="{27F53419-79F6-D056-0FDE-FF6EAD1CF7ED}"/>
          </ac:spMkLst>
        </pc:spChg>
        <pc:spChg chg="mod">
          <ac:chgData name="西村　昭賢" userId="27ae80bd-120f-4b81-a62a-e9494b3b05c9" providerId="ADAL" clId="{C4FF46B6-9127-4E1F-AEC0-CD9EBD78C330}" dt="2022-12-12T17:32:02.840" v="11119" actId="255"/>
          <ac:spMkLst>
            <pc:docMk/>
            <pc:sldMk cId="1272824689" sldId="271"/>
            <ac:spMk id="4" creationId="{1EE48DF5-94AF-CA1C-3DD2-A407BADA8E6C}"/>
          </ac:spMkLst>
        </pc:spChg>
        <pc:spChg chg="add del mod">
          <ac:chgData name="西村　昭賢" userId="27ae80bd-120f-4b81-a62a-e9494b3b05c9" providerId="ADAL" clId="{C4FF46B6-9127-4E1F-AEC0-CD9EBD78C330}" dt="2022-12-13T05:48:52.718" v="16710" actId="478"/>
          <ac:spMkLst>
            <pc:docMk/>
            <pc:sldMk cId="1272824689" sldId="271"/>
            <ac:spMk id="7" creationId="{A2645562-25DB-47D3-D247-8D7577929B92}"/>
          </ac:spMkLst>
        </pc:spChg>
        <pc:spChg chg="add del mod">
          <ac:chgData name="西村　昭賢" userId="27ae80bd-120f-4b81-a62a-e9494b3b05c9" providerId="ADAL" clId="{C4FF46B6-9127-4E1F-AEC0-CD9EBD78C330}" dt="2022-12-13T04:53:56.380" v="15507" actId="478"/>
          <ac:spMkLst>
            <pc:docMk/>
            <pc:sldMk cId="1272824689" sldId="271"/>
            <ac:spMk id="8" creationId="{01BFF99D-C504-2CDB-DBE2-DAB9B6E357CC}"/>
          </ac:spMkLst>
        </pc:spChg>
        <pc:spChg chg="add del mod">
          <ac:chgData name="西村　昭賢" userId="27ae80bd-120f-4b81-a62a-e9494b3b05c9" providerId="ADAL" clId="{C4FF46B6-9127-4E1F-AEC0-CD9EBD78C330}" dt="2022-12-13T05:48:43.108" v="16707" actId="478"/>
          <ac:spMkLst>
            <pc:docMk/>
            <pc:sldMk cId="1272824689" sldId="271"/>
            <ac:spMk id="10" creationId="{229D306E-DE75-E011-CE28-BB6342BA9E54}"/>
          </ac:spMkLst>
        </pc:spChg>
        <pc:spChg chg="add del mod">
          <ac:chgData name="西村　昭賢" userId="27ae80bd-120f-4b81-a62a-e9494b3b05c9" providerId="ADAL" clId="{C4FF46B6-9127-4E1F-AEC0-CD9EBD78C330}" dt="2022-12-13T05:48:34.283" v="16705" actId="478"/>
          <ac:spMkLst>
            <pc:docMk/>
            <pc:sldMk cId="1272824689" sldId="271"/>
            <ac:spMk id="13" creationId="{DC302C06-D21C-C041-BA1A-07ED8A497B44}"/>
          </ac:spMkLst>
        </pc:spChg>
        <pc:picChg chg="add del mod">
          <ac:chgData name="西村　昭賢" userId="27ae80bd-120f-4b81-a62a-e9494b3b05c9" providerId="ADAL" clId="{C4FF46B6-9127-4E1F-AEC0-CD9EBD78C330}" dt="2022-12-13T05:48:45.056" v="16708" actId="478"/>
          <ac:picMkLst>
            <pc:docMk/>
            <pc:sldMk cId="1272824689" sldId="271"/>
            <ac:picMk id="5" creationId="{92ABBC21-72CE-88DC-493F-AC1D6D36FB97}"/>
          </ac:picMkLst>
        </pc:picChg>
        <pc:picChg chg="add del mod">
          <ac:chgData name="西村　昭賢" userId="27ae80bd-120f-4b81-a62a-e9494b3b05c9" providerId="ADAL" clId="{C4FF46B6-9127-4E1F-AEC0-CD9EBD78C330}" dt="2022-12-12T17:36:30.999" v="11164" actId="478"/>
          <ac:picMkLst>
            <pc:docMk/>
            <pc:sldMk cId="1272824689" sldId="271"/>
            <ac:picMk id="6" creationId="{71C399BD-C5F6-796E-1588-A7E6D6F4E575}"/>
          </ac:picMkLst>
        </pc:picChg>
        <pc:picChg chg="add del mod">
          <ac:chgData name="西村　昭賢" userId="27ae80bd-120f-4b81-a62a-e9494b3b05c9" providerId="ADAL" clId="{C4FF46B6-9127-4E1F-AEC0-CD9EBD78C330}" dt="2022-12-13T05:48:38.132" v="16706" actId="478"/>
          <ac:picMkLst>
            <pc:docMk/>
            <pc:sldMk cId="1272824689" sldId="271"/>
            <ac:picMk id="9" creationId="{6FFEA04E-07C1-7D2A-D416-223616D3F9CC}"/>
          </ac:picMkLst>
        </pc:picChg>
        <pc:picChg chg="add del mod">
          <ac:chgData name="西村　昭賢" userId="27ae80bd-120f-4b81-a62a-e9494b3b05c9" providerId="ADAL" clId="{C4FF46B6-9127-4E1F-AEC0-CD9EBD78C330}" dt="2022-12-13T05:48:28.248" v="16704" actId="478"/>
          <ac:picMkLst>
            <pc:docMk/>
            <pc:sldMk cId="1272824689" sldId="271"/>
            <ac:picMk id="12" creationId="{7B99860C-BC63-93C0-F424-6C0561601CE1}"/>
          </ac:picMkLst>
        </pc:picChg>
      </pc:sldChg>
      <pc:sldChg chg="addSp delSp modSp new mod ord">
        <pc:chgData name="西村　昭賢" userId="27ae80bd-120f-4b81-a62a-e9494b3b05c9" providerId="ADAL" clId="{C4FF46B6-9127-4E1F-AEC0-CD9EBD78C330}" dt="2022-12-13T04:35:43.511" v="15261" actId="122"/>
        <pc:sldMkLst>
          <pc:docMk/>
          <pc:sldMk cId="3681662163" sldId="272"/>
        </pc:sldMkLst>
        <pc:spChg chg="del mod">
          <ac:chgData name="西村　昭賢" userId="27ae80bd-120f-4b81-a62a-e9494b3b05c9" providerId="ADAL" clId="{C4FF46B6-9127-4E1F-AEC0-CD9EBD78C330}" dt="2022-12-06T05:10:23.666" v="2728" actId="478"/>
          <ac:spMkLst>
            <pc:docMk/>
            <pc:sldMk cId="3681662163" sldId="272"/>
            <ac:spMk id="2" creationId="{788EACE6-541C-D52A-E79F-DFFFEE9690A0}"/>
          </ac:spMkLst>
        </pc:spChg>
        <pc:spChg chg="del mod">
          <ac:chgData name="西村　昭賢" userId="27ae80bd-120f-4b81-a62a-e9494b3b05c9" providerId="ADAL" clId="{C4FF46B6-9127-4E1F-AEC0-CD9EBD78C330}" dt="2022-12-06T04:52:24.112" v="2137" actId="478"/>
          <ac:spMkLst>
            <pc:docMk/>
            <pc:sldMk cId="3681662163" sldId="272"/>
            <ac:spMk id="3" creationId="{F453B81D-F366-7335-F3A6-ABCBEEFB1FC1}"/>
          </ac:spMkLst>
        </pc:spChg>
        <pc:spChg chg="mod">
          <ac:chgData name="西村　昭賢" userId="27ae80bd-120f-4b81-a62a-e9494b3b05c9" providerId="ADAL" clId="{C4FF46B6-9127-4E1F-AEC0-CD9EBD78C330}" dt="2022-12-12T17:31:13.525" v="11112" actId="255"/>
          <ac:spMkLst>
            <pc:docMk/>
            <pc:sldMk cId="3681662163" sldId="272"/>
            <ac:spMk id="4" creationId="{09526897-FE90-7E45-4C9C-417EB2C109AF}"/>
          </ac:spMkLst>
        </pc:spChg>
        <pc:spChg chg="add mod">
          <ac:chgData name="西村　昭賢" userId="27ae80bd-120f-4b81-a62a-e9494b3b05c9" providerId="ADAL" clId="{C4FF46B6-9127-4E1F-AEC0-CD9EBD78C330}" dt="2022-12-06T07:14:06.787" v="5667" actId="255"/>
          <ac:spMkLst>
            <pc:docMk/>
            <pc:sldMk cId="3681662163" sldId="272"/>
            <ac:spMk id="7" creationId="{361B0C9C-49D9-0CED-DA4D-683085456A0E}"/>
          </ac:spMkLst>
        </pc:spChg>
        <pc:spChg chg="add del mod">
          <ac:chgData name="西村　昭賢" userId="27ae80bd-120f-4b81-a62a-e9494b3b05c9" providerId="ADAL" clId="{C4FF46B6-9127-4E1F-AEC0-CD9EBD78C330}" dt="2022-12-06T07:12:23.961" v="5653" actId="478"/>
          <ac:spMkLst>
            <pc:docMk/>
            <pc:sldMk cId="3681662163" sldId="272"/>
            <ac:spMk id="8" creationId="{A397A1B4-8401-79A1-7526-C37D51CD2E4C}"/>
          </ac:spMkLst>
        </pc:spChg>
        <pc:graphicFrameChg chg="add del mod modGraphic">
          <ac:chgData name="西村　昭賢" userId="27ae80bd-120f-4b81-a62a-e9494b3b05c9" providerId="ADAL" clId="{C4FF46B6-9127-4E1F-AEC0-CD9EBD78C330}" dt="2022-12-06T04:59:53.788" v="2147" actId="21"/>
          <ac:graphicFrameMkLst>
            <pc:docMk/>
            <pc:sldMk cId="3681662163" sldId="272"/>
            <ac:graphicFrameMk id="5" creationId="{2389DE74-9332-2909-8B49-FA61C4E1872B}"/>
          </ac:graphicFrameMkLst>
        </pc:graphicFrameChg>
        <pc:graphicFrameChg chg="add mod modGraphic">
          <ac:chgData name="西村　昭賢" userId="27ae80bd-120f-4b81-a62a-e9494b3b05c9" providerId="ADAL" clId="{C4FF46B6-9127-4E1F-AEC0-CD9EBD78C330}" dt="2022-12-13T04:35:43.511" v="15261" actId="122"/>
          <ac:graphicFrameMkLst>
            <pc:docMk/>
            <pc:sldMk cId="3681662163" sldId="272"/>
            <ac:graphicFrameMk id="6" creationId="{D8FAC6EC-10D2-87F8-3681-49D45CFD5E71}"/>
          </ac:graphicFrameMkLst>
        </pc:graphicFrameChg>
        <pc:graphicFrameChg chg="add del mod modGraphic">
          <ac:chgData name="西村　昭賢" userId="27ae80bd-120f-4b81-a62a-e9494b3b05c9" providerId="ADAL" clId="{C4FF46B6-9127-4E1F-AEC0-CD9EBD78C330}" dt="2022-12-06T07:12:32.395" v="5655" actId="21"/>
          <ac:graphicFrameMkLst>
            <pc:docMk/>
            <pc:sldMk cId="3681662163" sldId="272"/>
            <ac:graphicFrameMk id="9" creationId="{26E4D97E-6E8B-8313-A8EB-8173AF496506}"/>
          </ac:graphicFrameMkLst>
        </pc:graphicFrameChg>
      </pc:sldChg>
      <pc:sldChg chg="addSp delSp modSp new mod modNotesTx">
        <pc:chgData name="西村　昭賢" userId="27ae80bd-120f-4b81-a62a-e9494b3b05c9" providerId="ADAL" clId="{C4FF46B6-9127-4E1F-AEC0-CD9EBD78C330}" dt="2022-12-14T04:58:50.626" v="17406" actId="20577"/>
        <pc:sldMkLst>
          <pc:docMk/>
          <pc:sldMk cId="593819674" sldId="273"/>
        </pc:sldMkLst>
        <pc:spChg chg="del">
          <ac:chgData name="西村　昭賢" userId="27ae80bd-120f-4b81-a62a-e9494b3b05c9" providerId="ADAL" clId="{C4FF46B6-9127-4E1F-AEC0-CD9EBD78C330}" dt="2022-12-06T05:32:50.096" v="3511" actId="478"/>
          <ac:spMkLst>
            <pc:docMk/>
            <pc:sldMk cId="593819674" sldId="273"/>
            <ac:spMk id="2" creationId="{B31EE6AB-6804-A246-E9C8-1F3F33A24110}"/>
          </ac:spMkLst>
        </pc:spChg>
        <pc:spChg chg="mod">
          <ac:chgData name="西村　昭賢" userId="27ae80bd-120f-4b81-a62a-e9494b3b05c9" providerId="ADAL" clId="{C4FF46B6-9127-4E1F-AEC0-CD9EBD78C330}" dt="2022-12-14T04:58:50.626" v="17406" actId="20577"/>
          <ac:spMkLst>
            <pc:docMk/>
            <pc:sldMk cId="593819674" sldId="273"/>
            <ac:spMk id="3" creationId="{D6F22D80-CB6E-FA63-905F-B27212F237A1}"/>
          </ac:spMkLst>
        </pc:spChg>
        <pc:spChg chg="mod">
          <ac:chgData name="西村　昭賢" userId="27ae80bd-120f-4b81-a62a-e9494b3b05c9" providerId="ADAL" clId="{C4FF46B6-9127-4E1F-AEC0-CD9EBD78C330}" dt="2022-12-13T05:54:00.588" v="16752" actId="1076"/>
          <ac:spMkLst>
            <pc:docMk/>
            <pc:sldMk cId="593819674" sldId="273"/>
            <ac:spMk id="4" creationId="{1CA980D3-E4B7-7195-F654-3F09253E02F3}"/>
          </ac:spMkLst>
        </pc:spChg>
        <pc:picChg chg="add mod">
          <ac:chgData name="西村　昭賢" userId="27ae80bd-120f-4b81-a62a-e9494b3b05c9" providerId="ADAL" clId="{C4FF46B6-9127-4E1F-AEC0-CD9EBD78C330}" dt="2022-12-13T05:53:54.715" v="16751" actId="1076"/>
          <ac:picMkLst>
            <pc:docMk/>
            <pc:sldMk cId="593819674" sldId="273"/>
            <ac:picMk id="6" creationId="{FED3C876-42A5-8752-185C-5A45243B76BC}"/>
          </ac:picMkLst>
        </pc:picChg>
      </pc:sldChg>
      <pc:sldChg chg="addSp delSp modSp new mod">
        <pc:chgData name="西村　昭賢" userId="27ae80bd-120f-4b81-a62a-e9494b3b05c9" providerId="ADAL" clId="{C4FF46B6-9127-4E1F-AEC0-CD9EBD78C330}" dt="2022-12-13T05:54:22.789" v="16767" actId="114"/>
        <pc:sldMkLst>
          <pc:docMk/>
          <pc:sldMk cId="4041358168" sldId="274"/>
        </pc:sldMkLst>
        <pc:spChg chg="mod">
          <ac:chgData name="西村　昭賢" userId="27ae80bd-120f-4b81-a62a-e9494b3b05c9" providerId="ADAL" clId="{C4FF46B6-9127-4E1F-AEC0-CD9EBD78C330}" dt="2022-12-13T04:54:22.473" v="15508" actId="20577"/>
          <ac:spMkLst>
            <pc:docMk/>
            <pc:sldMk cId="4041358168" sldId="274"/>
            <ac:spMk id="2" creationId="{6241CFC9-D1DC-1BEB-CB13-8D5D79D20A13}"/>
          </ac:spMkLst>
        </pc:spChg>
        <pc:spChg chg="del mod">
          <ac:chgData name="西村　昭賢" userId="27ae80bd-120f-4b81-a62a-e9494b3b05c9" providerId="ADAL" clId="{C4FF46B6-9127-4E1F-AEC0-CD9EBD78C330}" dt="2022-12-12T13:38:22.442" v="8738" actId="478"/>
          <ac:spMkLst>
            <pc:docMk/>
            <pc:sldMk cId="4041358168" sldId="274"/>
            <ac:spMk id="3" creationId="{80D77E93-E012-2318-B819-794D51B9DFDE}"/>
          </ac:spMkLst>
        </pc:spChg>
        <pc:spChg chg="mod">
          <ac:chgData name="西村　昭賢" userId="27ae80bd-120f-4b81-a62a-e9494b3b05c9" providerId="ADAL" clId="{C4FF46B6-9127-4E1F-AEC0-CD9EBD78C330}" dt="2022-12-12T17:28:56.522" v="11106" actId="255"/>
          <ac:spMkLst>
            <pc:docMk/>
            <pc:sldMk cId="4041358168" sldId="274"/>
            <ac:spMk id="4" creationId="{A1D3CF05-65BF-4D35-0DAA-69FE401AE135}"/>
          </ac:spMkLst>
        </pc:spChg>
        <pc:spChg chg="add del">
          <ac:chgData name="西村　昭賢" userId="27ae80bd-120f-4b81-a62a-e9494b3b05c9" providerId="ADAL" clId="{C4FF46B6-9127-4E1F-AEC0-CD9EBD78C330}" dt="2022-12-06T05:57:12.215" v="4242" actId="478"/>
          <ac:spMkLst>
            <pc:docMk/>
            <pc:sldMk cId="4041358168" sldId="274"/>
            <ac:spMk id="6" creationId="{4272C51C-398D-9172-00E6-45FCEFDCB789}"/>
          </ac:spMkLst>
        </pc:spChg>
        <pc:spChg chg="add del mod">
          <ac:chgData name="西村　昭賢" userId="27ae80bd-120f-4b81-a62a-e9494b3b05c9" providerId="ADAL" clId="{C4FF46B6-9127-4E1F-AEC0-CD9EBD78C330}" dt="2022-12-12T14:39:59.178" v="9737"/>
          <ac:spMkLst>
            <pc:docMk/>
            <pc:sldMk cId="4041358168" sldId="274"/>
            <ac:spMk id="6" creationId="{BA249167-72FD-5103-2D37-9C3152558429}"/>
          </ac:spMkLst>
        </pc:spChg>
        <pc:graphicFrameChg chg="add mod modGraphic">
          <ac:chgData name="西村　昭賢" userId="27ae80bd-120f-4b81-a62a-e9494b3b05c9" providerId="ADAL" clId="{C4FF46B6-9127-4E1F-AEC0-CD9EBD78C330}" dt="2022-12-13T05:54:22.789" v="16767" actId="114"/>
          <ac:graphicFrameMkLst>
            <pc:docMk/>
            <pc:sldMk cId="4041358168" sldId="274"/>
            <ac:graphicFrameMk id="5" creationId="{A5D06B47-6C9D-811D-9353-D939A142B96D}"/>
          </ac:graphicFrameMkLst>
        </pc:graphicFrameChg>
      </pc:sldChg>
      <pc:sldChg chg="addSp delSp modSp new del mod">
        <pc:chgData name="西村　昭賢" userId="27ae80bd-120f-4b81-a62a-e9494b3b05c9" providerId="ADAL" clId="{C4FF46B6-9127-4E1F-AEC0-CD9EBD78C330}" dt="2022-12-06T06:04:33.030" v="4413" actId="47"/>
        <pc:sldMkLst>
          <pc:docMk/>
          <pc:sldMk cId="3336342181" sldId="275"/>
        </pc:sldMkLst>
        <pc:spChg chg="mod">
          <ac:chgData name="西村　昭賢" userId="27ae80bd-120f-4b81-a62a-e9494b3b05c9" providerId="ADAL" clId="{C4FF46B6-9127-4E1F-AEC0-CD9EBD78C330}" dt="2022-12-06T06:03:05.214" v="4392" actId="255"/>
          <ac:spMkLst>
            <pc:docMk/>
            <pc:sldMk cId="3336342181" sldId="275"/>
            <ac:spMk id="2" creationId="{3A8BA2C1-9636-E5A1-2DAC-B4A7D581FC85}"/>
          </ac:spMkLst>
        </pc:spChg>
        <pc:spChg chg="del mod">
          <ac:chgData name="西村　昭賢" userId="27ae80bd-120f-4b81-a62a-e9494b3b05c9" providerId="ADAL" clId="{C4FF46B6-9127-4E1F-AEC0-CD9EBD78C330}" dt="2022-12-06T05:58:50.697" v="4248" actId="478"/>
          <ac:spMkLst>
            <pc:docMk/>
            <pc:sldMk cId="3336342181" sldId="275"/>
            <ac:spMk id="3" creationId="{9010B812-FF5C-0729-912A-4A3DCFD4D60F}"/>
          </ac:spMkLst>
        </pc:spChg>
        <pc:spChg chg="mod">
          <ac:chgData name="西村　昭賢" userId="27ae80bd-120f-4b81-a62a-e9494b3b05c9" providerId="ADAL" clId="{C4FF46B6-9127-4E1F-AEC0-CD9EBD78C330}" dt="2022-12-06T06:02:31.513" v="4389" actId="255"/>
          <ac:spMkLst>
            <pc:docMk/>
            <pc:sldMk cId="3336342181" sldId="275"/>
            <ac:spMk id="4" creationId="{F16896EF-14EC-3A56-694F-2E4FEC4A634F}"/>
          </ac:spMkLst>
        </pc:spChg>
        <pc:spChg chg="add del mod">
          <ac:chgData name="西村　昭賢" userId="27ae80bd-120f-4b81-a62a-e9494b3b05c9" providerId="ADAL" clId="{C4FF46B6-9127-4E1F-AEC0-CD9EBD78C330}" dt="2022-12-06T06:02:00.289" v="4386" actId="478"/>
          <ac:spMkLst>
            <pc:docMk/>
            <pc:sldMk cId="3336342181" sldId="275"/>
            <ac:spMk id="5" creationId="{4A97E829-6D27-7E34-7520-9B42BB723CE7}"/>
          </ac:spMkLst>
        </pc:spChg>
        <pc:spChg chg="add del mod">
          <ac:chgData name="西村　昭賢" userId="27ae80bd-120f-4b81-a62a-e9494b3b05c9" providerId="ADAL" clId="{C4FF46B6-9127-4E1F-AEC0-CD9EBD78C330}" dt="2022-12-06T06:02:02.438" v="4387" actId="478"/>
          <ac:spMkLst>
            <pc:docMk/>
            <pc:sldMk cId="3336342181" sldId="275"/>
            <ac:spMk id="6" creationId="{652A320A-C9EA-8AEF-24CC-9EA36DCA0E0D}"/>
          </ac:spMkLst>
        </pc:spChg>
        <pc:spChg chg="add del mod">
          <ac:chgData name="西村　昭賢" userId="27ae80bd-120f-4b81-a62a-e9494b3b05c9" providerId="ADAL" clId="{C4FF46B6-9127-4E1F-AEC0-CD9EBD78C330}" dt="2022-12-06T06:02:33.009" v="4391"/>
          <ac:spMkLst>
            <pc:docMk/>
            <pc:sldMk cId="3336342181" sldId="275"/>
            <ac:spMk id="7" creationId="{652D9CA2-D607-DBED-9610-B30E9E1246ED}"/>
          </ac:spMkLst>
        </pc:spChg>
        <pc:spChg chg="add del mod">
          <ac:chgData name="西村　昭賢" userId="27ae80bd-120f-4b81-a62a-e9494b3b05c9" providerId="ADAL" clId="{C4FF46B6-9127-4E1F-AEC0-CD9EBD78C330}" dt="2022-12-06T06:03:28.431" v="4395"/>
          <ac:spMkLst>
            <pc:docMk/>
            <pc:sldMk cId="3336342181" sldId="275"/>
            <ac:spMk id="8" creationId="{9BDEDF96-3AEC-583B-DB92-963FE0E0F647}"/>
          </ac:spMkLst>
        </pc:spChg>
      </pc:sldChg>
      <pc:sldChg chg="modSp add mod modNotes modNotesTx">
        <pc:chgData name="西村　昭賢" userId="27ae80bd-120f-4b81-a62a-e9494b3b05c9" providerId="ADAL" clId="{C4FF46B6-9127-4E1F-AEC0-CD9EBD78C330}" dt="2022-12-12T20:50:55.142" v="14881" actId="20577"/>
        <pc:sldMkLst>
          <pc:docMk/>
          <pc:sldMk cId="1899122075" sldId="276"/>
        </pc:sldMkLst>
        <pc:spChg chg="mod">
          <ac:chgData name="西村　昭賢" userId="27ae80bd-120f-4b81-a62a-e9494b3b05c9" providerId="ADAL" clId="{C4FF46B6-9127-4E1F-AEC0-CD9EBD78C330}" dt="2022-12-06T06:53:43.109" v="5421"/>
          <ac:spMkLst>
            <pc:docMk/>
            <pc:sldMk cId="1899122075" sldId="276"/>
            <ac:spMk id="2" creationId="{9DD68C4D-4A15-E39D-B328-00965163497D}"/>
          </ac:spMkLst>
        </pc:spChg>
        <pc:spChg chg="mod">
          <ac:chgData name="西村　昭賢" userId="27ae80bd-120f-4b81-a62a-e9494b3b05c9" providerId="ADAL" clId="{C4FF46B6-9127-4E1F-AEC0-CD9EBD78C330}" dt="2022-12-11T16:48:50.393" v="6133"/>
          <ac:spMkLst>
            <pc:docMk/>
            <pc:sldMk cId="1899122075" sldId="276"/>
            <ac:spMk id="3" creationId="{A6D3C40E-5015-297C-47AC-5DDF8B1E0CC7}"/>
          </ac:spMkLst>
        </pc:spChg>
        <pc:spChg chg="mod">
          <ac:chgData name="西村　昭賢" userId="27ae80bd-120f-4b81-a62a-e9494b3b05c9" providerId="ADAL" clId="{C4FF46B6-9127-4E1F-AEC0-CD9EBD78C330}" dt="2022-12-06T06:53:43.109" v="5421"/>
          <ac:spMkLst>
            <pc:docMk/>
            <pc:sldMk cId="1899122075" sldId="276"/>
            <ac:spMk id="4" creationId="{D7E9B54F-CDF5-F1BE-B714-5B01FB9387D2}"/>
          </ac:spMkLst>
        </pc:spChg>
      </pc:sldChg>
      <pc:sldChg chg="add del">
        <pc:chgData name="西村　昭賢" userId="27ae80bd-120f-4b81-a62a-e9494b3b05c9" providerId="ADAL" clId="{C4FF46B6-9127-4E1F-AEC0-CD9EBD78C330}" dt="2022-12-06T05:53:18.518" v="4220"/>
        <pc:sldMkLst>
          <pc:docMk/>
          <pc:sldMk cId="764998799" sldId="277"/>
        </pc:sldMkLst>
      </pc:sldChg>
      <pc:sldChg chg="modSp add mod modNotes">
        <pc:chgData name="西村　昭賢" userId="27ae80bd-120f-4b81-a62a-e9494b3b05c9" providerId="ADAL" clId="{C4FF46B6-9127-4E1F-AEC0-CD9EBD78C330}" dt="2022-12-11T16:49:05.070" v="6145"/>
        <pc:sldMkLst>
          <pc:docMk/>
          <pc:sldMk cId="3849507690" sldId="277"/>
        </pc:sldMkLst>
        <pc:spChg chg="mod">
          <ac:chgData name="西村　昭賢" userId="27ae80bd-120f-4b81-a62a-e9494b3b05c9" providerId="ADAL" clId="{C4FF46B6-9127-4E1F-AEC0-CD9EBD78C330}" dt="2022-12-06T06:53:43.109" v="5421"/>
          <ac:spMkLst>
            <pc:docMk/>
            <pc:sldMk cId="3849507690" sldId="277"/>
            <ac:spMk id="2" creationId="{9DD68C4D-4A15-E39D-B328-00965163497D}"/>
          </ac:spMkLst>
        </pc:spChg>
        <pc:spChg chg="mod">
          <ac:chgData name="西村　昭賢" userId="27ae80bd-120f-4b81-a62a-e9494b3b05c9" providerId="ADAL" clId="{C4FF46B6-9127-4E1F-AEC0-CD9EBD78C330}" dt="2022-12-11T16:49:05.070" v="6145"/>
          <ac:spMkLst>
            <pc:docMk/>
            <pc:sldMk cId="3849507690" sldId="277"/>
            <ac:spMk id="3" creationId="{A6D3C40E-5015-297C-47AC-5DDF8B1E0CC7}"/>
          </ac:spMkLst>
        </pc:spChg>
        <pc:spChg chg="mod">
          <ac:chgData name="西村　昭賢" userId="27ae80bd-120f-4b81-a62a-e9494b3b05c9" providerId="ADAL" clId="{C4FF46B6-9127-4E1F-AEC0-CD9EBD78C330}" dt="2022-12-06T06:53:43.109" v="5421"/>
          <ac:spMkLst>
            <pc:docMk/>
            <pc:sldMk cId="3849507690" sldId="277"/>
            <ac:spMk id="4" creationId="{D7E9B54F-CDF5-F1BE-B714-5B01FB9387D2}"/>
          </ac:spMkLst>
        </pc:spChg>
      </pc:sldChg>
      <pc:sldChg chg="addSp delSp modSp new mod">
        <pc:chgData name="西村　昭賢" userId="27ae80bd-120f-4b81-a62a-e9494b3b05c9" providerId="ADAL" clId="{C4FF46B6-9127-4E1F-AEC0-CD9EBD78C330}" dt="2022-12-14T08:08:40.805" v="17676" actId="20577"/>
        <pc:sldMkLst>
          <pc:docMk/>
          <pc:sldMk cId="3565800560" sldId="278"/>
        </pc:sldMkLst>
        <pc:spChg chg="mod">
          <ac:chgData name="西村　昭賢" userId="27ae80bd-120f-4b81-a62a-e9494b3b05c9" providerId="ADAL" clId="{C4FF46B6-9127-4E1F-AEC0-CD9EBD78C330}" dt="2022-12-06T06:53:43.109" v="5421"/>
          <ac:spMkLst>
            <pc:docMk/>
            <pc:sldMk cId="3565800560" sldId="278"/>
            <ac:spMk id="2" creationId="{2F225785-9783-591F-1650-20823E82173A}"/>
          </ac:spMkLst>
        </pc:spChg>
        <pc:spChg chg="del mod">
          <ac:chgData name="西村　昭賢" userId="27ae80bd-120f-4b81-a62a-e9494b3b05c9" providerId="ADAL" clId="{C4FF46B6-9127-4E1F-AEC0-CD9EBD78C330}" dt="2022-12-06T06:15:51.382" v="4965" actId="3680"/>
          <ac:spMkLst>
            <pc:docMk/>
            <pc:sldMk cId="3565800560" sldId="278"/>
            <ac:spMk id="3" creationId="{4E64C7B1-99A7-ECBA-BB62-DEC03BB33389}"/>
          </ac:spMkLst>
        </pc:spChg>
        <pc:spChg chg="mod">
          <ac:chgData name="西村　昭賢" userId="27ae80bd-120f-4b81-a62a-e9494b3b05c9" providerId="ADAL" clId="{C4FF46B6-9127-4E1F-AEC0-CD9EBD78C330}" dt="2022-12-12T17:28:27.672" v="11102" actId="255"/>
          <ac:spMkLst>
            <pc:docMk/>
            <pc:sldMk cId="3565800560" sldId="278"/>
            <ac:spMk id="4" creationId="{EE25CB4A-48A2-EF95-3CCE-3C2A1F1AF061}"/>
          </ac:spMkLst>
        </pc:spChg>
        <pc:graphicFrameChg chg="add mod ord modGraphic">
          <ac:chgData name="西村　昭賢" userId="27ae80bd-120f-4b81-a62a-e9494b3b05c9" providerId="ADAL" clId="{C4FF46B6-9127-4E1F-AEC0-CD9EBD78C330}" dt="2022-12-14T08:08:40.805" v="17676" actId="20577"/>
          <ac:graphicFrameMkLst>
            <pc:docMk/>
            <pc:sldMk cId="3565800560" sldId="278"/>
            <ac:graphicFrameMk id="5" creationId="{2AFE1EF6-C17D-4281-F3DB-FD68C332C5A0}"/>
          </ac:graphicFrameMkLst>
        </pc:graphicFrameChg>
      </pc:sldChg>
      <pc:sldChg chg="modSp new mod">
        <pc:chgData name="西村　昭賢" userId="27ae80bd-120f-4b81-a62a-e9494b3b05c9" providerId="ADAL" clId="{C4FF46B6-9127-4E1F-AEC0-CD9EBD78C330}" dt="2022-12-14T08:06:34.788" v="17628" actId="20577"/>
        <pc:sldMkLst>
          <pc:docMk/>
          <pc:sldMk cId="1864732400" sldId="279"/>
        </pc:sldMkLst>
        <pc:spChg chg="mod">
          <ac:chgData name="西村　昭賢" userId="27ae80bd-120f-4b81-a62a-e9494b3b05c9" providerId="ADAL" clId="{C4FF46B6-9127-4E1F-AEC0-CD9EBD78C330}" dt="2022-12-06T06:53:43.109" v="5421"/>
          <ac:spMkLst>
            <pc:docMk/>
            <pc:sldMk cId="1864732400" sldId="279"/>
            <ac:spMk id="2" creationId="{3B26C3FD-ABEC-257E-A2EE-607E6807EC3C}"/>
          </ac:spMkLst>
        </pc:spChg>
        <pc:spChg chg="mod">
          <ac:chgData name="西村　昭賢" userId="27ae80bd-120f-4b81-a62a-e9494b3b05c9" providerId="ADAL" clId="{C4FF46B6-9127-4E1F-AEC0-CD9EBD78C330}" dt="2022-12-14T08:06:34.788" v="17628" actId="20577"/>
          <ac:spMkLst>
            <pc:docMk/>
            <pc:sldMk cId="1864732400" sldId="279"/>
            <ac:spMk id="3" creationId="{16193EB0-1AC3-3C3A-863D-0B5982AE9E1D}"/>
          </ac:spMkLst>
        </pc:spChg>
        <pc:spChg chg="mod">
          <ac:chgData name="西村　昭賢" userId="27ae80bd-120f-4b81-a62a-e9494b3b05c9" providerId="ADAL" clId="{C4FF46B6-9127-4E1F-AEC0-CD9EBD78C330}" dt="2022-12-12T17:30:46.571" v="11110" actId="255"/>
          <ac:spMkLst>
            <pc:docMk/>
            <pc:sldMk cId="1864732400" sldId="279"/>
            <ac:spMk id="4" creationId="{9818B35F-3479-9E3F-B6FB-698BAE3A6708}"/>
          </ac:spMkLst>
        </pc:spChg>
      </pc:sldChg>
      <pc:sldChg chg="modSp new mod">
        <pc:chgData name="西村　昭賢" userId="27ae80bd-120f-4b81-a62a-e9494b3b05c9" providerId="ADAL" clId="{C4FF46B6-9127-4E1F-AEC0-CD9EBD78C330}" dt="2022-12-12T17:27:53.764" v="11099" actId="255"/>
        <pc:sldMkLst>
          <pc:docMk/>
          <pc:sldMk cId="3597466553" sldId="280"/>
        </pc:sldMkLst>
        <pc:spChg chg="mod">
          <ac:chgData name="西村　昭賢" userId="27ae80bd-120f-4b81-a62a-e9494b3b05c9" providerId="ADAL" clId="{C4FF46B6-9127-4E1F-AEC0-CD9EBD78C330}" dt="2022-12-12T17:04:49.085" v="9982" actId="122"/>
          <ac:spMkLst>
            <pc:docMk/>
            <pc:sldMk cId="3597466553" sldId="280"/>
            <ac:spMk id="2" creationId="{6984F36A-7719-1DFE-8F6D-93D380CC8322}"/>
          </ac:spMkLst>
        </pc:spChg>
        <pc:spChg chg="mod">
          <ac:chgData name="西村　昭賢" userId="27ae80bd-120f-4b81-a62a-e9494b3b05c9" providerId="ADAL" clId="{C4FF46B6-9127-4E1F-AEC0-CD9EBD78C330}" dt="2022-12-12T17:15:06.117" v="10449" actId="20577"/>
          <ac:spMkLst>
            <pc:docMk/>
            <pc:sldMk cId="3597466553" sldId="280"/>
            <ac:spMk id="3" creationId="{DC95EE07-CE00-E765-36F9-6682DDB75BFB}"/>
          </ac:spMkLst>
        </pc:spChg>
        <pc:spChg chg="mod">
          <ac:chgData name="西村　昭賢" userId="27ae80bd-120f-4b81-a62a-e9494b3b05c9" providerId="ADAL" clId="{C4FF46B6-9127-4E1F-AEC0-CD9EBD78C330}" dt="2022-12-12T17:27:53.764" v="11099" actId="255"/>
          <ac:spMkLst>
            <pc:docMk/>
            <pc:sldMk cId="3597466553" sldId="280"/>
            <ac:spMk id="4" creationId="{F68EDF32-3C69-0E4E-D561-765BBCA3D714}"/>
          </ac:spMkLst>
        </pc:spChg>
      </pc:sldChg>
      <pc:sldChg chg="addSp delSp modSp new mod">
        <pc:chgData name="西村　昭賢" userId="27ae80bd-120f-4b81-a62a-e9494b3b05c9" providerId="ADAL" clId="{C4FF46B6-9127-4E1F-AEC0-CD9EBD78C330}" dt="2022-12-14T08:09:51.089" v="17757" actId="1076"/>
        <pc:sldMkLst>
          <pc:docMk/>
          <pc:sldMk cId="2151494022" sldId="281"/>
        </pc:sldMkLst>
        <pc:spChg chg="mod">
          <ac:chgData name="西村　昭賢" userId="27ae80bd-120f-4b81-a62a-e9494b3b05c9" providerId="ADAL" clId="{C4FF46B6-9127-4E1F-AEC0-CD9EBD78C330}" dt="2022-12-13T04:54:54.885" v="15513" actId="20577"/>
          <ac:spMkLst>
            <pc:docMk/>
            <pc:sldMk cId="2151494022" sldId="281"/>
            <ac:spMk id="2" creationId="{28F8D20A-6419-36D9-7D5A-0834D70490AF}"/>
          </ac:spMkLst>
        </pc:spChg>
        <pc:spChg chg="del mod">
          <ac:chgData name="西村　昭賢" userId="27ae80bd-120f-4b81-a62a-e9494b3b05c9" providerId="ADAL" clId="{C4FF46B6-9127-4E1F-AEC0-CD9EBD78C330}" dt="2022-12-06T07:19:31.598" v="5693" actId="478"/>
          <ac:spMkLst>
            <pc:docMk/>
            <pc:sldMk cId="2151494022" sldId="281"/>
            <ac:spMk id="3" creationId="{AF29E706-28A0-7DC0-6AD6-4744E762E6EE}"/>
          </ac:spMkLst>
        </pc:spChg>
        <pc:spChg chg="add mod">
          <ac:chgData name="西村　昭賢" userId="27ae80bd-120f-4b81-a62a-e9494b3b05c9" providerId="ADAL" clId="{C4FF46B6-9127-4E1F-AEC0-CD9EBD78C330}" dt="2022-12-13T04:57:17.425" v="15536" actId="1076"/>
          <ac:spMkLst>
            <pc:docMk/>
            <pc:sldMk cId="2151494022" sldId="281"/>
            <ac:spMk id="3" creationId="{EAE6B752-48A2-2B82-C075-AEFEC054B029}"/>
          </ac:spMkLst>
        </pc:spChg>
        <pc:spChg chg="mod">
          <ac:chgData name="西村　昭賢" userId="27ae80bd-120f-4b81-a62a-e9494b3b05c9" providerId="ADAL" clId="{C4FF46B6-9127-4E1F-AEC0-CD9EBD78C330}" dt="2022-12-14T08:09:51.089" v="17757" actId="1076"/>
          <ac:spMkLst>
            <pc:docMk/>
            <pc:sldMk cId="2151494022" sldId="281"/>
            <ac:spMk id="4" creationId="{97EFA83F-BF24-5937-D7B6-EBD7BDD209B4}"/>
          </ac:spMkLst>
        </pc:spChg>
        <pc:spChg chg="add del mod">
          <ac:chgData name="西村　昭賢" userId="27ae80bd-120f-4b81-a62a-e9494b3b05c9" providerId="ADAL" clId="{C4FF46B6-9127-4E1F-AEC0-CD9EBD78C330}" dt="2022-12-13T04:51:54.263" v="15503" actId="478"/>
          <ac:spMkLst>
            <pc:docMk/>
            <pc:sldMk cId="2151494022" sldId="281"/>
            <ac:spMk id="5" creationId="{18F06EEA-C01E-998F-AA7B-2302BA441B6F}"/>
          </ac:spMkLst>
        </pc:spChg>
        <pc:spChg chg="add mod">
          <ac:chgData name="西村　昭賢" userId="27ae80bd-120f-4b81-a62a-e9494b3b05c9" providerId="ADAL" clId="{C4FF46B6-9127-4E1F-AEC0-CD9EBD78C330}" dt="2022-12-13T04:56:53.179" v="15533" actId="1076"/>
          <ac:spMkLst>
            <pc:docMk/>
            <pc:sldMk cId="2151494022" sldId="281"/>
            <ac:spMk id="7" creationId="{15E01CD2-0663-F16A-26D7-C81406ECA541}"/>
          </ac:spMkLst>
        </pc:spChg>
        <pc:graphicFrameChg chg="add del mod">
          <ac:chgData name="西村　昭賢" userId="27ae80bd-120f-4b81-a62a-e9494b3b05c9" providerId="ADAL" clId="{C4FF46B6-9127-4E1F-AEC0-CD9EBD78C330}" dt="2022-12-06T07:19:50.492" v="5695"/>
          <ac:graphicFrameMkLst>
            <pc:docMk/>
            <pc:sldMk cId="2151494022" sldId="281"/>
            <ac:graphicFrameMk id="7" creationId="{7096D036-8237-F3FD-3463-AA75BD6A4861}"/>
          </ac:graphicFrameMkLst>
        </pc:graphicFrameChg>
        <pc:picChg chg="add mod">
          <ac:chgData name="西村　昭賢" userId="27ae80bd-120f-4b81-a62a-e9494b3b05c9" providerId="ADAL" clId="{C4FF46B6-9127-4E1F-AEC0-CD9EBD78C330}" dt="2022-12-06T07:21:48.286" v="5790" actId="14100"/>
          <ac:picMkLst>
            <pc:docMk/>
            <pc:sldMk cId="2151494022" sldId="281"/>
            <ac:picMk id="6" creationId="{2B620C97-8F67-FE10-7FF7-08F4E3FAC6AD}"/>
          </ac:picMkLst>
        </pc:picChg>
      </pc:sldChg>
      <pc:sldChg chg="addSp delSp modSp new mod modNotesTx">
        <pc:chgData name="西村　昭賢" userId="27ae80bd-120f-4b81-a62a-e9494b3b05c9" providerId="ADAL" clId="{C4FF46B6-9127-4E1F-AEC0-CD9EBD78C330}" dt="2022-12-14T08:07:47.336" v="17636"/>
        <pc:sldMkLst>
          <pc:docMk/>
          <pc:sldMk cId="2869497451" sldId="282"/>
        </pc:sldMkLst>
        <pc:spChg chg="del">
          <ac:chgData name="西村　昭賢" userId="27ae80bd-120f-4b81-a62a-e9494b3b05c9" providerId="ADAL" clId="{C4FF46B6-9127-4E1F-AEC0-CD9EBD78C330}" dt="2022-12-06T07:09:29.558" v="5620" actId="21"/>
          <ac:spMkLst>
            <pc:docMk/>
            <pc:sldMk cId="2869497451" sldId="282"/>
            <ac:spMk id="2" creationId="{9584ACA1-CE67-780D-D557-C30D105C4958}"/>
          </ac:spMkLst>
        </pc:spChg>
        <pc:spChg chg="del mod">
          <ac:chgData name="西村　昭賢" userId="27ae80bd-120f-4b81-a62a-e9494b3b05c9" providerId="ADAL" clId="{C4FF46B6-9127-4E1F-AEC0-CD9EBD78C330}" dt="2022-12-06T07:09:39.064" v="5621" actId="21"/>
          <ac:spMkLst>
            <pc:docMk/>
            <pc:sldMk cId="2869497451" sldId="282"/>
            <ac:spMk id="3" creationId="{5F93F742-135D-61B3-C638-AF30594201BE}"/>
          </ac:spMkLst>
        </pc:spChg>
        <pc:spChg chg="mod">
          <ac:chgData name="西村　昭賢" userId="27ae80bd-120f-4b81-a62a-e9494b3b05c9" providerId="ADAL" clId="{C4FF46B6-9127-4E1F-AEC0-CD9EBD78C330}" dt="2022-12-06T07:11:37.137" v="5645" actId="255"/>
          <ac:spMkLst>
            <pc:docMk/>
            <pc:sldMk cId="2869497451" sldId="282"/>
            <ac:spMk id="4" creationId="{73D4FAE7-8A26-43A0-DC6F-8249B8381A89}"/>
          </ac:spMkLst>
        </pc:spChg>
        <pc:spChg chg="add del mod">
          <ac:chgData name="西村　昭賢" userId="27ae80bd-120f-4b81-a62a-e9494b3b05c9" providerId="ADAL" clId="{C4FF46B6-9127-4E1F-AEC0-CD9EBD78C330}" dt="2022-12-06T07:09:45.982" v="5623"/>
          <ac:spMkLst>
            <pc:docMk/>
            <pc:sldMk cId="2869497451" sldId="282"/>
            <ac:spMk id="5" creationId="{7CD10B96-66E9-AC27-490D-FC91261A2279}"/>
          </ac:spMkLst>
        </pc:spChg>
        <pc:spChg chg="add mod">
          <ac:chgData name="西村　昭賢" userId="27ae80bd-120f-4b81-a62a-e9494b3b05c9" providerId="ADAL" clId="{C4FF46B6-9127-4E1F-AEC0-CD9EBD78C330}" dt="2022-12-06T07:14:16.204" v="5668" actId="255"/>
          <ac:spMkLst>
            <pc:docMk/>
            <pc:sldMk cId="2869497451" sldId="282"/>
            <ac:spMk id="9" creationId="{03ABDFCB-429A-69D9-518F-0A47DC84D213}"/>
          </ac:spMkLst>
        </pc:spChg>
        <pc:graphicFrameChg chg="add del mod">
          <ac:chgData name="西村　昭賢" userId="27ae80bd-120f-4b81-a62a-e9494b3b05c9" providerId="ADAL" clId="{C4FF46B6-9127-4E1F-AEC0-CD9EBD78C330}" dt="2022-12-06T07:10:29.286" v="5634"/>
          <ac:graphicFrameMkLst>
            <pc:docMk/>
            <pc:sldMk cId="2869497451" sldId="282"/>
            <ac:graphicFrameMk id="7" creationId="{F86A53A0-95CF-8EA4-0E93-341BF75E9631}"/>
          </ac:graphicFrameMkLst>
        </pc:graphicFrameChg>
        <pc:graphicFrameChg chg="add mod modGraphic">
          <ac:chgData name="西村　昭賢" userId="27ae80bd-120f-4b81-a62a-e9494b3b05c9" providerId="ADAL" clId="{C4FF46B6-9127-4E1F-AEC0-CD9EBD78C330}" dt="2022-12-14T08:07:47.336" v="17636"/>
          <ac:graphicFrameMkLst>
            <pc:docMk/>
            <pc:sldMk cId="2869497451" sldId="282"/>
            <ac:graphicFrameMk id="8" creationId="{0909466C-3285-B4D7-1B88-50149C7F4BAA}"/>
          </ac:graphicFrameMkLst>
        </pc:graphicFrameChg>
        <pc:picChg chg="add del">
          <ac:chgData name="西村　昭賢" userId="27ae80bd-120f-4b81-a62a-e9494b3b05c9" providerId="ADAL" clId="{C4FF46B6-9127-4E1F-AEC0-CD9EBD78C330}" dt="2022-12-06T07:10:22.756" v="5630"/>
          <ac:picMkLst>
            <pc:docMk/>
            <pc:sldMk cId="2869497451" sldId="282"/>
            <ac:picMk id="6" creationId="{9BFEEE18-E186-6887-D745-0183EFB6892F}"/>
          </ac:picMkLst>
        </pc:picChg>
      </pc:sldChg>
      <pc:sldChg chg="addSp delSp modSp new mod ord modNotesTx">
        <pc:chgData name="西村　昭賢" userId="27ae80bd-120f-4b81-a62a-e9494b3b05c9" providerId="ADAL" clId="{C4FF46B6-9127-4E1F-AEC0-CD9EBD78C330}" dt="2022-12-14T08:09:35.567" v="17756" actId="20577"/>
        <pc:sldMkLst>
          <pc:docMk/>
          <pc:sldMk cId="610595929" sldId="283"/>
        </pc:sldMkLst>
        <pc:spChg chg="mod">
          <ac:chgData name="西村　昭賢" userId="27ae80bd-120f-4b81-a62a-e9494b3b05c9" providerId="ADAL" clId="{C4FF46B6-9127-4E1F-AEC0-CD9EBD78C330}" dt="2022-12-13T04:54:50.263" v="15512" actId="20577"/>
          <ac:spMkLst>
            <pc:docMk/>
            <pc:sldMk cId="610595929" sldId="283"/>
            <ac:spMk id="2" creationId="{0E5AB9CE-CF17-100C-0273-529CFEBAF5C3}"/>
          </ac:spMkLst>
        </pc:spChg>
        <pc:spChg chg="add mod">
          <ac:chgData name="西村　昭賢" userId="27ae80bd-120f-4b81-a62a-e9494b3b05c9" providerId="ADAL" clId="{C4FF46B6-9127-4E1F-AEC0-CD9EBD78C330}" dt="2022-12-13T04:57:09.690" v="15535" actId="1076"/>
          <ac:spMkLst>
            <pc:docMk/>
            <pc:sldMk cId="610595929" sldId="283"/>
            <ac:spMk id="3" creationId="{2B7634BC-CB2F-6006-A24F-AEC55FE6211F}"/>
          </ac:spMkLst>
        </pc:spChg>
        <pc:spChg chg="del mod">
          <ac:chgData name="西村　昭賢" userId="27ae80bd-120f-4b81-a62a-e9494b3b05c9" providerId="ADAL" clId="{C4FF46B6-9127-4E1F-AEC0-CD9EBD78C330}" dt="2022-12-06T07:21:19.250" v="5787" actId="931"/>
          <ac:spMkLst>
            <pc:docMk/>
            <pc:sldMk cId="610595929" sldId="283"/>
            <ac:spMk id="3" creationId="{F0E24E72-B355-FC1A-E4E1-641CAFE2BAE0}"/>
          </ac:spMkLst>
        </pc:spChg>
        <pc:spChg chg="mod">
          <ac:chgData name="西村　昭賢" userId="27ae80bd-120f-4b81-a62a-e9494b3b05c9" providerId="ADAL" clId="{C4FF46B6-9127-4E1F-AEC0-CD9EBD78C330}" dt="2022-12-12T17:28:15.571" v="11101" actId="255"/>
          <ac:spMkLst>
            <pc:docMk/>
            <pc:sldMk cId="610595929" sldId="283"/>
            <ac:spMk id="4" creationId="{A753F669-ADDE-81D8-CC96-82F0BBFFCE92}"/>
          </ac:spMkLst>
        </pc:spChg>
        <pc:spChg chg="add mod">
          <ac:chgData name="西村　昭賢" userId="27ae80bd-120f-4b81-a62a-e9494b3b05c9" providerId="ADAL" clId="{C4FF46B6-9127-4E1F-AEC0-CD9EBD78C330}" dt="2022-12-13T04:58:02.481" v="15542" actId="1076"/>
          <ac:spMkLst>
            <pc:docMk/>
            <pc:sldMk cId="610595929" sldId="283"/>
            <ac:spMk id="5" creationId="{9E7ED0D0-B66C-8DB6-292B-0291A454834A}"/>
          </ac:spMkLst>
        </pc:spChg>
        <pc:picChg chg="add mod">
          <ac:chgData name="西村　昭賢" userId="27ae80bd-120f-4b81-a62a-e9494b3b05c9" providerId="ADAL" clId="{C4FF46B6-9127-4E1F-AEC0-CD9EBD78C330}" dt="2022-12-13T04:57:30.978" v="15539" actId="1076"/>
          <ac:picMkLst>
            <pc:docMk/>
            <pc:sldMk cId="610595929" sldId="283"/>
            <ac:picMk id="6" creationId="{BE8993BA-4A24-41C8-D749-F61F264F70EC}"/>
          </ac:picMkLst>
        </pc:picChg>
      </pc:sldChg>
      <pc:sldChg chg="addSp delSp modSp new mod modNotesTx">
        <pc:chgData name="西村　昭賢" userId="27ae80bd-120f-4b81-a62a-e9494b3b05c9" providerId="ADAL" clId="{C4FF46B6-9127-4E1F-AEC0-CD9EBD78C330}" dt="2022-12-13T04:38:29.326" v="15276" actId="20577"/>
        <pc:sldMkLst>
          <pc:docMk/>
          <pc:sldMk cId="1919258003" sldId="284"/>
        </pc:sldMkLst>
        <pc:spChg chg="mod">
          <ac:chgData name="西村　昭賢" userId="27ae80bd-120f-4b81-a62a-e9494b3b05c9" providerId="ADAL" clId="{C4FF46B6-9127-4E1F-AEC0-CD9EBD78C330}" dt="2022-12-12T00:18:15.329" v="6364" actId="1076"/>
          <ac:spMkLst>
            <pc:docMk/>
            <pc:sldMk cId="1919258003" sldId="284"/>
            <ac:spMk id="2" creationId="{53493C95-88BD-6F1B-C608-CC8601746AD5}"/>
          </ac:spMkLst>
        </pc:spChg>
        <pc:spChg chg="mod">
          <ac:chgData name="西村　昭賢" userId="27ae80bd-120f-4b81-a62a-e9494b3b05c9" providerId="ADAL" clId="{C4FF46B6-9127-4E1F-AEC0-CD9EBD78C330}" dt="2022-12-11T18:12:31.737" v="6349" actId="5793"/>
          <ac:spMkLst>
            <pc:docMk/>
            <pc:sldMk cId="1919258003" sldId="284"/>
            <ac:spMk id="3" creationId="{12954002-8C79-AAFD-9772-3A362829B27B}"/>
          </ac:spMkLst>
        </pc:spChg>
        <pc:spChg chg="mod">
          <ac:chgData name="西村　昭賢" userId="27ae80bd-120f-4b81-a62a-e9494b3b05c9" providerId="ADAL" clId="{C4FF46B6-9127-4E1F-AEC0-CD9EBD78C330}" dt="2022-12-12T17:32:51.921" v="11124" actId="255"/>
          <ac:spMkLst>
            <pc:docMk/>
            <pc:sldMk cId="1919258003" sldId="284"/>
            <ac:spMk id="4" creationId="{48F94C8F-F9F6-D892-E01F-A698B846A839}"/>
          </ac:spMkLst>
        </pc:spChg>
        <pc:spChg chg="add mod">
          <ac:chgData name="西村　昭賢" userId="27ae80bd-120f-4b81-a62a-e9494b3b05c9" providerId="ADAL" clId="{C4FF46B6-9127-4E1F-AEC0-CD9EBD78C330}" dt="2022-12-12T00:16:52.283" v="6361" actId="5793"/>
          <ac:spMkLst>
            <pc:docMk/>
            <pc:sldMk cId="1919258003" sldId="284"/>
            <ac:spMk id="5" creationId="{CD018D6C-F3A3-29D8-601F-EC6737A5A6DD}"/>
          </ac:spMkLst>
        </pc:spChg>
        <pc:spChg chg="add mod">
          <ac:chgData name="西村　昭賢" userId="27ae80bd-120f-4b81-a62a-e9494b3b05c9" providerId="ADAL" clId="{C4FF46B6-9127-4E1F-AEC0-CD9EBD78C330}" dt="2022-12-13T04:38:29.326" v="15276" actId="20577"/>
          <ac:spMkLst>
            <pc:docMk/>
            <pc:sldMk cId="1919258003" sldId="284"/>
            <ac:spMk id="8" creationId="{37C1E1E9-713E-6E15-34E1-C215EEF337E4}"/>
          </ac:spMkLst>
        </pc:spChg>
        <pc:spChg chg="add mod">
          <ac:chgData name="西村　昭賢" userId="27ae80bd-120f-4b81-a62a-e9494b3b05c9" providerId="ADAL" clId="{C4FF46B6-9127-4E1F-AEC0-CD9EBD78C330}" dt="2022-12-12T00:28:40.169" v="6499" actId="14100"/>
          <ac:spMkLst>
            <pc:docMk/>
            <pc:sldMk cId="1919258003" sldId="284"/>
            <ac:spMk id="11" creationId="{EE540387-0A6D-2D8E-DEB9-75B98D3D63E4}"/>
          </ac:spMkLst>
        </pc:spChg>
        <pc:spChg chg="add del mod">
          <ac:chgData name="西村　昭賢" userId="27ae80bd-120f-4b81-a62a-e9494b3b05c9" providerId="ADAL" clId="{C4FF46B6-9127-4E1F-AEC0-CD9EBD78C330}" dt="2022-12-12T00:28:42.127" v="6500" actId="478"/>
          <ac:spMkLst>
            <pc:docMk/>
            <pc:sldMk cId="1919258003" sldId="284"/>
            <ac:spMk id="12" creationId="{02BADCCA-2A50-6E04-8884-E32940B25D28}"/>
          </ac:spMkLst>
        </pc:spChg>
        <pc:spChg chg="add mod">
          <ac:chgData name="西村　昭賢" userId="27ae80bd-120f-4b81-a62a-e9494b3b05c9" providerId="ADAL" clId="{C4FF46B6-9127-4E1F-AEC0-CD9EBD78C330}" dt="2022-12-12T00:28:50.564" v="6502" actId="1076"/>
          <ac:spMkLst>
            <pc:docMk/>
            <pc:sldMk cId="1919258003" sldId="284"/>
            <ac:spMk id="13" creationId="{0178719B-D340-2E83-C7F3-FE21EF159664}"/>
          </ac:spMkLst>
        </pc:spChg>
        <pc:spChg chg="add mod">
          <ac:chgData name="西村　昭賢" userId="27ae80bd-120f-4b81-a62a-e9494b3b05c9" providerId="ADAL" clId="{C4FF46B6-9127-4E1F-AEC0-CD9EBD78C330}" dt="2022-12-12T00:29:48.622" v="6509" actId="1076"/>
          <ac:spMkLst>
            <pc:docMk/>
            <pc:sldMk cId="1919258003" sldId="284"/>
            <ac:spMk id="14" creationId="{806D743B-FBFD-7ED1-4E1D-5C941A3734D9}"/>
          </ac:spMkLst>
        </pc:spChg>
        <pc:spChg chg="add mod">
          <ac:chgData name="西村　昭賢" userId="27ae80bd-120f-4b81-a62a-e9494b3b05c9" providerId="ADAL" clId="{C4FF46B6-9127-4E1F-AEC0-CD9EBD78C330}" dt="2022-12-12T00:29:43.891" v="6508" actId="1076"/>
          <ac:spMkLst>
            <pc:docMk/>
            <pc:sldMk cId="1919258003" sldId="284"/>
            <ac:spMk id="15" creationId="{539A8C83-0336-3EAC-1ABA-2F86A15F1974}"/>
          </ac:spMkLst>
        </pc:spChg>
        <pc:spChg chg="add mod">
          <ac:chgData name="西村　昭賢" userId="27ae80bd-120f-4b81-a62a-e9494b3b05c9" providerId="ADAL" clId="{C4FF46B6-9127-4E1F-AEC0-CD9EBD78C330}" dt="2022-12-12T00:30:48.615" v="6559"/>
          <ac:spMkLst>
            <pc:docMk/>
            <pc:sldMk cId="1919258003" sldId="284"/>
            <ac:spMk id="16" creationId="{36CB2B11-A4C2-5456-4006-120DB60A66BD}"/>
          </ac:spMkLst>
        </pc:spChg>
        <pc:spChg chg="add mod">
          <ac:chgData name="西村　昭賢" userId="27ae80bd-120f-4b81-a62a-e9494b3b05c9" providerId="ADAL" clId="{C4FF46B6-9127-4E1F-AEC0-CD9EBD78C330}" dt="2022-12-12T00:31:19.776" v="6602" actId="1076"/>
          <ac:spMkLst>
            <pc:docMk/>
            <pc:sldMk cId="1919258003" sldId="284"/>
            <ac:spMk id="17" creationId="{72F96443-7D47-D723-5100-F3627CB8B84F}"/>
          </ac:spMkLst>
        </pc:spChg>
        <pc:spChg chg="add mod">
          <ac:chgData name="西村　昭賢" userId="27ae80bd-120f-4b81-a62a-e9494b3b05c9" providerId="ADAL" clId="{C4FF46B6-9127-4E1F-AEC0-CD9EBD78C330}" dt="2022-12-12T00:31:28.377" v="6618"/>
          <ac:spMkLst>
            <pc:docMk/>
            <pc:sldMk cId="1919258003" sldId="284"/>
            <ac:spMk id="18" creationId="{23AA2CF3-80BB-7D9E-0167-96B68BA914F8}"/>
          </ac:spMkLst>
        </pc:spChg>
        <pc:spChg chg="add mod">
          <ac:chgData name="西村　昭賢" userId="27ae80bd-120f-4b81-a62a-e9494b3b05c9" providerId="ADAL" clId="{C4FF46B6-9127-4E1F-AEC0-CD9EBD78C330}" dt="2022-12-12T00:31:10.518" v="6587"/>
          <ac:spMkLst>
            <pc:docMk/>
            <pc:sldMk cId="1919258003" sldId="284"/>
            <ac:spMk id="19" creationId="{304D3033-AEB5-79BE-B464-FD0C1ACE0537}"/>
          </ac:spMkLst>
        </pc:spChg>
        <pc:picChg chg="add del mod">
          <ac:chgData name="西村　昭賢" userId="27ae80bd-120f-4b81-a62a-e9494b3b05c9" providerId="ADAL" clId="{C4FF46B6-9127-4E1F-AEC0-CD9EBD78C330}" dt="2022-12-12T00:18:51.597" v="6366" actId="478"/>
          <ac:picMkLst>
            <pc:docMk/>
            <pc:sldMk cId="1919258003" sldId="284"/>
            <ac:picMk id="7" creationId="{303AA5A9-C058-08CA-44E3-4FC35AF0EDF8}"/>
          </ac:picMkLst>
        </pc:picChg>
        <pc:picChg chg="add mod">
          <ac:chgData name="西村　昭賢" userId="27ae80bd-120f-4b81-a62a-e9494b3b05c9" providerId="ADAL" clId="{C4FF46B6-9127-4E1F-AEC0-CD9EBD78C330}" dt="2022-12-12T00:28:30.963" v="6496" actId="14100"/>
          <ac:picMkLst>
            <pc:docMk/>
            <pc:sldMk cId="1919258003" sldId="284"/>
            <ac:picMk id="10" creationId="{662BA143-6094-D1E6-39CF-19E73882912F}"/>
          </ac:picMkLst>
        </pc:picChg>
      </pc:sldChg>
      <pc:sldChg chg="modSp new mod">
        <pc:chgData name="西村　昭賢" userId="27ae80bd-120f-4b81-a62a-e9494b3b05c9" providerId="ADAL" clId="{C4FF46B6-9127-4E1F-AEC0-CD9EBD78C330}" dt="2022-12-13T04:38:42.482" v="15297"/>
        <pc:sldMkLst>
          <pc:docMk/>
          <pc:sldMk cId="790900028" sldId="285"/>
        </pc:sldMkLst>
        <pc:spChg chg="mod">
          <ac:chgData name="西村　昭賢" userId="27ae80bd-120f-4b81-a62a-e9494b3b05c9" providerId="ADAL" clId="{C4FF46B6-9127-4E1F-AEC0-CD9EBD78C330}" dt="2022-12-12T00:36:44.360" v="6904" actId="122"/>
          <ac:spMkLst>
            <pc:docMk/>
            <pc:sldMk cId="790900028" sldId="285"/>
            <ac:spMk id="2" creationId="{B12C42FA-5DCC-A406-FB45-5C08EE366EB9}"/>
          </ac:spMkLst>
        </pc:spChg>
        <pc:spChg chg="mod">
          <ac:chgData name="西村　昭賢" userId="27ae80bd-120f-4b81-a62a-e9494b3b05c9" providerId="ADAL" clId="{C4FF46B6-9127-4E1F-AEC0-CD9EBD78C330}" dt="2022-12-13T04:38:42.482" v="15297"/>
          <ac:spMkLst>
            <pc:docMk/>
            <pc:sldMk cId="790900028" sldId="285"/>
            <ac:spMk id="3" creationId="{34182D9A-E09C-6FFD-76AC-32923F906DAB}"/>
          </ac:spMkLst>
        </pc:spChg>
        <pc:spChg chg="mod">
          <ac:chgData name="西村　昭賢" userId="27ae80bd-120f-4b81-a62a-e9494b3b05c9" providerId="ADAL" clId="{C4FF46B6-9127-4E1F-AEC0-CD9EBD78C330}" dt="2022-12-12T17:32:45.316" v="11123" actId="255"/>
          <ac:spMkLst>
            <pc:docMk/>
            <pc:sldMk cId="790900028" sldId="285"/>
            <ac:spMk id="4" creationId="{FD4A86A3-9DFB-60BD-D9BD-F963B6620F61}"/>
          </ac:spMkLst>
        </pc:spChg>
      </pc:sldChg>
      <pc:sldChg chg="addSp delSp modSp new mod">
        <pc:chgData name="西村　昭賢" userId="27ae80bd-120f-4b81-a62a-e9494b3b05c9" providerId="ADAL" clId="{C4FF46B6-9127-4E1F-AEC0-CD9EBD78C330}" dt="2022-12-13T04:39:02.820" v="15308" actId="20577"/>
        <pc:sldMkLst>
          <pc:docMk/>
          <pc:sldMk cId="738892761" sldId="286"/>
        </pc:sldMkLst>
        <pc:spChg chg="mod">
          <ac:chgData name="西村　昭賢" userId="27ae80bd-120f-4b81-a62a-e9494b3b05c9" providerId="ADAL" clId="{C4FF46B6-9127-4E1F-AEC0-CD9EBD78C330}" dt="2022-12-12T12:01:57.289" v="7528"/>
          <ac:spMkLst>
            <pc:docMk/>
            <pc:sldMk cId="738892761" sldId="286"/>
            <ac:spMk id="2" creationId="{A5F8BA86-A773-460B-29D3-F2606531CFAD}"/>
          </ac:spMkLst>
        </pc:spChg>
        <pc:spChg chg="mod">
          <ac:chgData name="西村　昭賢" userId="27ae80bd-120f-4b81-a62a-e9494b3b05c9" providerId="ADAL" clId="{C4FF46B6-9127-4E1F-AEC0-CD9EBD78C330}" dt="2022-12-13T04:39:02.820" v="15308" actId="20577"/>
          <ac:spMkLst>
            <pc:docMk/>
            <pc:sldMk cId="738892761" sldId="286"/>
            <ac:spMk id="3" creationId="{81CF6579-DC4E-DC38-E442-40C24F0A0383}"/>
          </ac:spMkLst>
        </pc:spChg>
        <pc:spChg chg="mod">
          <ac:chgData name="西村　昭賢" userId="27ae80bd-120f-4b81-a62a-e9494b3b05c9" providerId="ADAL" clId="{C4FF46B6-9127-4E1F-AEC0-CD9EBD78C330}" dt="2022-12-12T17:32:36.122" v="11122" actId="255"/>
          <ac:spMkLst>
            <pc:docMk/>
            <pc:sldMk cId="738892761" sldId="286"/>
            <ac:spMk id="4" creationId="{B240AE56-6B7E-EFBC-0DF9-998840A3F5B7}"/>
          </ac:spMkLst>
        </pc:spChg>
        <pc:spChg chg="add del mod">
          <ac:chgData name="西村　昭賢" userId="27ae80bd-120f-4b81-a62a-e9494b3b05c9" providerId="ADAL" clId="{C4FF46B6-9127-4E1F-AEC0-CD9EBD78C330}" dt="2022-12-12T11:59:05.913" v="7495"/>
          <ac:spMkLst>
            <pc:docMk/>
            <pc:sldMk cId="738892761" sldId="286"/>
            <ac:spMk id="9" creationId="{FAD2345E-DC78-B40A-6502-5333C1415592}"/>
          </ac:spMkLst>
        </pc:spChg>
        <pc:spChg chg="add del mod">
          <ac:chgData name="西村　昭賢" userId="27ae80bd-120f-4b81-a62a-e9494b3b05c9" providerId="ADAL" clId="{C4FF46B6-9127-4E1F-AEC0-CD9EBD78C330}" dt="2022-12-12T11:59:10.295" v="7496" actId="478"/>
          <ac:spMkLst>
            <pc:docMk/>
            <pc:sldMk cId="738892761" sldId="286"/>
            <ac:spMk id="10" creationId="{18608802-5CAE-B968-5E19-0790BDCF5C6F}"/>
          </ac:spMkLst>
        </pc:spChg>
        <pc:spChg chg="add mod">
          <ac:chgData name="西村　昭賢" userId="27ae80bd-120f-4b81-a62a-e9494b3b05c9" providerId="ADAL" clId="{C4FF46B6-9127-4E1F-AEC0-CD9EBD78C330}" dt="2022-12-12T11:59:38.011" v="7501" actId="1076"/>
          <ac:spMkLst>
            <pc:docMk/>
            <pc:sldMk cId="738892761" sldId="286"/>
            <ac:spMk id="11" creationId="{0695E5CE-7F96-A967-8CC6-9CF71D245104}"/>
          </ac:spMkLst>
        </pc:spChg>
        <pc:spChg chg="add mod">
          <ac:chgData name="西村　昭賢" userId="27ae80bd-120f-4b81-a62a-e9494b3b05c9" providerId="ADAL" clId="{C4FF46B6-9127-4E1F-AEC0-CD9EBD78C330}" dt="2022-12-12T11:59:53.010" v="7503" actId="1076"/>
          <ac:spMkLst>
            <pc:docMk/>
            <pc:sldMk cId="738892761" sldId="286"/>
            <ac:spMk id="12" creationId="{9CCDCC42-7377-718F-571E-891CF915B665}"/>
          </ac:spMkLst>
        </pc:spChg>
        <pc:spChg chg="add mod">
          <ac:chgData name="西村　昭賢" userId="27ae80bd-120f-4b81-a62a-e9494b3b05c9" providerId="ADAL" clId="{C4FF46B6-9127-4E1F-AEC0-CD9EBD78C330}" dt="2022-12-12T12:01:28.830" v="7510" actId="1076"/>
          <ac:spMkLst>
            <pc:docMk/>
            <pc:sldMk cId="738892761" sldId="286"/>
            <ac:spMk id="15" creationId="{6952757D-AF27-8628-2EB9-1FFC9F6C5763}"/>
          </ac:spMkLst>
        </pc:spChg>
        <pc:spChg chg="add mod">
          <ac:chgData name="西村　昭賢" userId="27ae80bd-120f-4b81-a62a-e9494b3b05c9" providerId="ADAL" clId="{C4FF46B6-9127-4E1F-AEC0-CD9EBD78C330}" dt="2022-12-12T12:03:13.445" v="7577" actId="1076"/>
          <ac:spMkLst>
            <pc:docMk/>
            <pc:sldMk cId="738892761" sldId="286"/>
            <ac:spMk id="17" creationId="{7F9965A9-F4C1-FAD5-060C-53AD9319621B}"/>
          </ac:spMkLst>
        </pc:spChg>
        <pc:picChg chg="add mod">
          <ac:chgData name="西村　昭賢" userId="27ae80bd-120f-4b81-a62a-e9494b3b05c9" providerId="ADAL" clId="{C4FF46B6-9127-4E1F-AEC0-CD9EBD78C330}" dt="2022-12-12T11:56:43.024" v="7476" actId="1076"/>
          <ac:picMkLst>
            <pc:docMk/>
            <pc:sldMk cId="738892761" sldId="286"/>
            <ac:picMk id="6" creationId="{40309E7D-3739-86EC-A322-08DD43112D27}"/>
          </ac:picMkLst>
        </pc:picChg>
        <pc:picChg chg="add mod">
          <ac:chgData name="西村　昭賢" userId="27ae80bd-120f-4b81-a62a-e9494b3b05c9" providerId="ADAL" clId="{C4FF46B6-9127-4E1F-AEC0-CD9EBD78C330}" dt="2022-12-12T11:58:22.441" v="7481" actId="14100"/>
          <ac:picMkLst>
            <pc:docMk/>
            <pc:sldMk cId="738892761" sldId="286"/>
            <ac:picMk id="8" creationId="{E37F6BA4-C02D-FDBF-290C-C0EDB856994A}"/>
          </ac:picMkLst>
        </pc:picChg>
        <pc:picChg chg="add mod">
          <ac:chgData name="西村　昭賢" userId="27ae80bd-120f-4b81-a62a-e9494b3b05c9" providerId="ADAL" clId="{C4FF46B6-9127-4E1F-AEC0-CD9EBD78C330}" dt="2022-12-12T12:01:17.394" v="7508" actId="14100"/>
          <ac:picMkLst>
            <pc:docMk/>
            <pc:sldMk cId="738892761" sldId="286"/>
            <ac:picMk id="14" creationId="{B219A265-40FA-BB8D-0367-E307517E4FC3}"/>
          </ac:picMkLst>
        </pc:picChg>
        <pc:picChg chg="add mod">
          <ac:chgData name="西村　昭賢" userId="27ae80bd-120f-4b81-a62a-e9494b3b05c9" providerId="ADAL" clId="{C4FF46B6-9127-4E1F-AEC0-CD9EBD78C330}" dt="2022-12-12T12:02:50.659" v="7574" actId="1076"/>
          <ac:picMkLst>
            <pc:docMk/>
            <pc:sldMk cId="738892761" sldId="286"/>
            <ac:picMk id="16" creationId="{D7BDD069-00AB-ED5C-753E-EF6DBC6275CD}"/>
          </ac:picMkLst>
        </pc:picChg>
      </pc:sldChg>
      <pc:sldChg chg="modSp new mod">
        <pc:chgData name="西村　昭賢" userId="27ae80bd-120f-4b81-a62a-e9494b3b05c9" providerId="ADAL" clId="{C4FF46B6-9127-4E1F-AEC0-CD9EBD78C330}" dt="2022-12-13T05:06:04.013" v="15577"/>
        <pc:sldMkLst>
          <pc:docMk/>
          <pc:sldMk cId="3030357972" sldId="287"/>
        </pc:sldMkLst>
        <pc:spChg chg="mod">
          <ac:chgData name="西村　昭賢" userId="27ae80bd-120f-4b81-a62a-e9494b3b05c9" providerId="ADAL" clId="{C4FF46B6-9127-4E1F-AEC0-CD9EBD78C330}" dt="2022-12-12T12:08:10.932" v="7737" actId="122"/>
          <ac:spMkLst>
            <pc:docMk/>
            <pc:sldMk cId="3030357972" sldId="287"/>
            <ac:spMk id="2" creationId="{B04D5E36-D91D-0DBB-C86B-1A314768BE39}"/>
          </ac:spMkLst>
        </pc:spChg>
        <pc:spChg chg="mod">
          <ac:chgData name="西村　昭賢" userId="27ae80bd-120f-4b81-a62a-e9494b3b05c9" providerId="ADAL" clId="{C4FF46B6-9127-4E1F-AEC0-CD9EBD78C330}" dt="2022-12-13T05:06:04.013" v="15577"/>
          <ac:spMkLst>
            <pc:docMk/>
            <pc:sldMk cId="3030357972" sldId="287"/>
            <ac:spMk id="3" creationId="{C59D738F-48B6-8D8E-91B0-6A3FBE54D9BB}"/>
          </ac:spMkLst>
        </pc:spChg>
        <pc:spChg chg="mod">
          <ac:chgData name="西村　昭賢" userId="27ae80bd-120f-4b81-a62a-e9494b3b05c9" providerId="ADAL" clId="{C4FF46B6-9127-4E1F-AEC0-CD9EBD78C330}" dt="2022-12-12T17:32:29.328" v="11121" actId="255"/>
          <ac:spMkLst>
            <pc:docMk/>
            <pc:sldMk cId="3030357972" sldId="287"/>
            <ac:spMk id="4" creationId="{9720E3D3-14C6-9D92-0D37-89A5FEBF1EB0}"/>
          </ac:spMkLst>
        </pc:spChg>
      </pc:sldChg>
      <pc:sldChg chg="addSp delSp modSp new mod modAnim modNotesTx">
        <pc:chgData name="西村　昭賢" userId="27ae80bd-120f-4b81-a62a-e9494b3b05c9" providerId="ADAL" clId="{C4FF46B6-9127-4E1F-AEC0-CD9EBD78C330}" dt="2022-12-13T05:05:38.130" v="15547" actId="20577"/>
        <pc:sldMkLst>
          <pc:docMk/>
          <pc:sldMk cId="3791674163" sldId="288"/>
        </pc:sldMkLst>
        <pc:spChg chg="mod">
          <ac:chgData name="西村　昭賢" userId="27ae80bd-120f-4b81-a62a-e9494b3b05c9" providerId="ADAL" clId="{C4FF46B6-9127-4E1F-AEC0-CD9EBD78C330}" dt="2022-12-13T05:05:38.130" v="15547" actId="20577"/>
          <ac:spMkLst>
            <pc:docMk/>
            <pc:sldMk cId="3791674163" sldId="288"/>
            <ac:spMk id="2" creationId="{8C7B4537-ABB3-2907-FACE-DC944ADF7BE4}"/>
          </ac:spMkLst>
        </pc:spChg>
        <pc:spChg chg="del">
          <ac:chgData name="西村　昭賢" userId="27ae80bd-120f-4b81-a62a-e9494b3b05c9" providerId="ADAL" clId="{C4FF46B6-9127-4E1F-AEC0-CD9EBD78C330}" dt="2022-12-12T13:37:18.140" v="8726"/>
          <ac:spMkLst>
            <pc:docMk/>
            <pc:sldMk cId="3791674163" sldId="288"/>
            <ac:spMk id="3" creationId="{B973CBE0-A858-9C69-F902-FD84A52401D7}"/>
          </ac:spMkLst>
        </pc:spChg>
        <pc:spChg chg="mod">
          <ac:chgData name="西村　昭賢" userId="27ae80bd-120f-4b81-a62a-e9494b3b05c9" providerId="ADAL" clId="{C4FF46B6-9127-4E1F-AEC0-CD9EBD78C330}" dt="2022-12-12T17:32:17.173" v="11120" actId="255"/>
          <ac:spMkLst>
            <pc:docMk/>
            <pc:sldMk cId="3791674163" sldId="288"/>
            <ac:spMk id="4" creationId="{BA85579A-B203-E4BE-24D2-486E4C3BE994}"/>
          </ac:spMkLst>
        </pc:spChg>
        <pc:picChg chg="add mod">
          <ac:chgData name="西村　昭賢" userId="27ae80bd-120f-4b81-a62a-e9494b3b05c9" providerId="ADAL" clId="{C4FF46B6-9127-4E1F-AEC0-CD9EBD78C330}" dt="2022-12-12T18:04:14.076" v="11728" actId="1076"/>
          <ac:picMkLst>
            <pc:docMk/>
            <pc:sldMk cId="3791674163" sldId="288"/>
            <ac:picMk id="5" creationId="{F86F1AD3-EEC7-A8AC-2F29-24DCAA868BBE}"/>
          </ac:picMkLst>
        </pc:picChg>
      </pc:sldChg>
      <pc:sldChg chg="modSp new mod ord">
        <pc:chgData name="西村　昭賢" userId="27ae80bd-120f-4b81-a62a-e9494b3b05c9" providerId="ADAL" clId="{C4FF46B6-9127-4E1F-AEC0-CD9EBD78C330}" dt="2022-12-13T04:30:50.535" v="15175" actId="20577"/>
        <pc:sldMkLst>
          <pc:docMk/>
          <pc:sldMk cId="918624625" sldId="289"/>
        </pc:sldMkLst>
        <pc:spChg chg="mod">
          <ac:chgData name="西村　昭賢" userId="27ae80bd-120f-4b81-a62a-e9494b3b05c9" providerId="ADAL" clId="{C4FF46B6-9127-4E1F-AEC0-CD9EBD78C330}" dt="2022-12-12T13:41:35.482" v="8822" actId="122"/>
          <ac:spMkLst>
            <pc:docMk/>
            <pc:sldMk cId="918624625" sldId="289"/>
            <ac:spMk id="2" creationId="{DB530AEB-CAE7-125B-8E1E-549793C3F76B}"/>
          </ac:spMkLst>
        </pc:spChg>
        <pc:spChg chg="mod">
          <ac:chgData name="西村　昭賢" userId="27ae80bd-120f-4b81-a62a-e9494b3b05c9" providerId="ADAL" clId="{C4FF46B6-9127-4E1F-AEC0-CD9EBD78C330}" dt="2022-12-13T04:30:50.535" v="15175" actId="20577"/>
          <ac:spMkLst>
            <pc:docMk/>
            <pc:sldMk cId="918624625" sldId="289"/>
            <ac:spMk id="3" creationId="{CD8F7B2D-9F7F-0330-AD35-1D7EB2032045}"/>
          </ac:spMkLst>
        </pc:spChg>
        <pc:spChg chg="mod">
          <ac:chgData name="西村　昭賢" userId="27ae80bd-120f-4b81-a62a-e9494b3b05c9" providerId="ADAL" clId="{C4FF46B6-9127-4E1F-AEC0-CD9EBD78C330}" dt="2022-12-12T17:29:33.992" v="11109" actId="255"/>
          <ac:spMkLst>
            <pc:docMk/>
            <pc:sldMk cId="918624625" sldId="289"/>
            <ac:spMk id="4" creationId="{FF79637A-B3E0-A7B6-20B4-2C85C275037C}"/>
          </ac:spMkLst>
        </pc:spChg>
      </pc:sldChg>
      <pc:sldChg chg="new del">
        <pc:chgData name="西村　昭賢" userId="27ae80bd-120f-4b81-a62a-e9494b3b05c9" providerId="ADAL" clId="{C4FF46B6-9127-4E1F-AEC0-CD9EBD78C330}" dt="2022-12-12T14:34:33.384" v="9590" actId="680"/>
        <pc:sldMkLst>
          <pc:docMk/>
          <pc:sldMk cId="1203706439" sldId="290"/>
        </pc:sldMkLst>
      </pc:sldChg>
      <pc:sldChg chg="addSp delSp modSp new mod modNotesTx">
        <pc:chgData name="西村　昭賢" userId="27ae80bd-120f-4b81-a62a-e9494b3b05c9" providerId="ADAL" clId="{C4FF46B6-9127-4E1F-AEC0-CD9EBD78C330}" dt="2022-12-13T04:54:35.296" v="15511" actId="20577"/>
        <pc:sldMkLst>
          <pc:docMk/>
          <pc:sldMk cId="2551458442" sldId="290"/>
        </pc:sldMkLst>
        <pc:spChg chg="mod">
          <ac:chgData name="西村　昭賢" userId="27ae80bd-120f-4b81-a62a-e9494b3b05c9" providerId="ADAL" clId="{C4FF46B6-9127-4E1F-AEC0-CD9EBD78C330}" dt="2022-12-12T17:29:11.158" v="11108" actId="122"/>
          <ac:spMkLst>
            <pc:docMk/>
            <pc:sldMk cId="2551458442" sldId="290"/>
            <ac:spMk id="2" creationId="{E6917F4E-3ECD-BB72-A5EA-4F46EE2B03D9}"/>
          </ac:spMkLst>
        </pc:spChg>
        <pc:spChg chg="del">
          <ac:chgData name="西村　昭賢" userId="27ae80bd-120f-4b81-a62a-e9494b3b05c9" providerId="ADAL" clId="{C4FF46B6-9127-4E1F-AEC0-CD9EBD78C330}" dt="2022-12-12T14:54:49.173" v="9782" actId="3680"/>
          <ac:spMkLst>
            <pc:docMk/>
            <pc:sldMk cId="2551458442" sldId="290"/>
            <ac:spMk id="3" creationId="{E589D9F3-40BD-3621-E945-2C99EAD5B862}"/>
          </ac:spMkLst>
        </pc:spChg>
        <pc:spChg chg="mod">
          <ac:chgData name="西村　昭賢" userId="27ae80bd-120f-4b81-a62a-e9494b3b05c9" providerId="ADAL" clId="{C4FF46B6-9127-4E1F-AEC0-CD9EBD78C330}" dt="2022-12-12T17:28:37.940" v="11103" actId="255"/>
          <ac:spMkLst>
            <pc:docMk/>
            <pc:sldMk cId="2551458442" sldId="290"/>
            <ac:spMk id="4" creationId="{90D9F6AE-2CE2-0DF9-2E47-F079EFA5AC47}"/>
          </ac:spMkLst>
        </pc:spChg>
        <pc:spChg chg="add mod">
          <ac:chgData name="西村　昭賢" userId="27ae80bd-120f-4b81-a62a-e9494b3b05c9" providerId="ADAL" clId="{C4FF46B6-9127-4E1F-AEC0-CD9EBD78C330}" dt="2022-12-13T04:49:50.560" v="15457" actId="114"/>
          <ac:spMkLst>
            <pc:docMk/>
            <pc:sldMk cId="2551458442" sldId="290"/>
            <ac:spMk id="6" creationId="{3271597D-FA9E-B31B-80AB-5554088F318B}"/>
          </ac:spMkLst>
        </pc:spChg>
        <pc:spChg chg="mod">
          <ac:chgData name="西村　昭賢" userId="27ae80bd-120f-4b81-a62a-e9494b3b05c9" providerId="ADAL" clId="{C4FF46B6-9127-4E1F-AEC0-CD9EBD78C330}" dt="2022-12-13T04:54:35.296" v="15511" actId="20577"/>
          <ac:spMkLst>
            <pc:docMk/>
            <pc:sldMk cId="2551458442" sldId="290"/>
            <ac:spMk id="7" creationId="{DF14243B-978E-A910-C4B7-57D86763A179}"/>
          </ac:spMkLst>
        </pc:spChg>
        <pc:graphicFrameChg chg="add mod ord modGraphic">
          <ac:chgData name="西村　昭賢" userId="27ae80bd-120f-4b81-a62a-e9494b3b05c9" providerId="ADAL" clId="{C4FF46B6-9127-4E1F-AEC0-CD9EBD78C330}" dt="2022-12-13T04:50:44.935" v="15479" actId="20577"/>
          <ac:graphicFrameMkLst>
            <pc:docMk/>
            <pc:sldMk cId="2551458442" sldId="290"/>
            <ac:graphicFrameMk id="5" creationId="{8B5542DB-E52B-CD3C-9D76-9C5D4D813418}"/>
          </ac:graphicFrameMkLst>
        </pc:graphicFrameChg>
      </pc:sldChg>
      <pc:sldChg chg="addSp delSp modSp new mod modNotesTx">
        <pc:chgData name="西村　昭賢" userId="27ae80bd-120f-4b81-a62a-e9494b3b05c9" providerId="ADAL" clId="{C4FF46B6-9127-4E1F-AEC0-CD9EBD78C330}" dt="2022-12-14T08:15:26.511" v="17962" actId="20577"/>
        <pc:sldMkLst>
          <pc:docMk/>
          <pc:sldMk cId="260812371" sldId="291"/>
        </pc:sldMkLst>
        <pc:spChg chg="mod">
          <ac:chgData name="西村　昭賢" userId="27ae80bd-120f-4b81-a62a-e9494b3b05c9" providerId="ADAL" clId="{C4FF46B6-9127-4E1F-AEC0-CD9EBD78C330}" dt="2022-12-12T17:25:14.758" v="11077" actId="122"/>
          <ac:spMkLst>
            <pc:docMk/>
            <pc:sldMk cId="260812371" sldId="291"/>
            <ac:spMk id="2" creationId="{C2D926C8-F4C5-CE4A-0543-E204D29CFB1E}"/>
          </ac:spMkLst>
        </pc:spChg>
        <pc:spChg chg="add del mod">
          <ac:chgData name="西村　昭賢" userId="27ae80bd-120f-4b81-a62a-e9494b3b05c9" providerId="ADAL" clId="{C4FF46B6-9127-4E1F-AEC0-CD9EBD78C330}" dt="2022-12-13T05:32:34.604" v="16526" actId="20577"/>
          <ac:spMkLst>
            <pc:docMk/>
            <pc:sldMk cId="260812371" sldId="291"/>
            <ac:spMk id="3" creationId="{2582E4C8-C56B-37CA-7115-015363F220D4}"/>
          </ac:spMkLst>
        </pc:spChg>
        <pc:spChg chg="mod">
          <ac:chgData name="西村　昭賢" userId="27ae80bd-120f-4b81-a62a-e9494b3b05c9" providerId="ADAL" clId="{C4FF46B6-9127-4E1F-AEC0-CD9EBD78C330}" dt="2022-12-12T17:27:43.897" v="11098" actId="255"/>
          <ac:spMkLst>
            <pc:docMk/>
            <pc:sldMk cId="260812371" sldId="291"/>
            <ac:spMk id="4" creationId="{4C0B0273-B77A-FDE2-A8D4-A36B8E3676C7}"/>
          </ac:spMkLst>
        </pc:spChg>
        <pc:spChg chg="add del mod">
          <ac:chgData name="西村　昭賢" userId="27ae80bd-120f-4b81-a62a-e9494b3b05c9" providerId="ADAL" clId="{C4FF46B6-9127-4E1F-AEC0-CD9EBD78C330}" dt="2022-12-12T17:50:37.019" v="11402" actId="478"/>
          <ac:spMkLst>
            <pc:docMk/>
            <pc:sldMk cId="260812371" sldId="291"/>
            <ac:spMk id="6" creationId="{DAE1819E-00A4-1E9E-9D87-DFC906F87611}"/>
          </ac:spMkLst>
        </pc:spChg>
      </pc:sldChg>
      <pc:sldChg chg="delSp modSp new mod">
        <pc:chgData name="西村　昭賢" userId="27ae80bd-120f-4b81-a62a-e9494b3b05c9" providerId="ADAL" clId="{C4FF46B6-9127-4E1F-AEC0-CD9EBD78C330}" dt="2022-12-12T17:27:33.663" v="11097" actId="255"/>
        <pc:sldMkLst>
          <pc:docMk/>
          <pc:sldMk cId="3967540520" sldId="292"/>
        </pc:sldMkLst>
        <pc:spChg chg="mod">
          <ac:chgData name="西村　昭賢" userId="27ae80bd-120f-4b81-a62a-e9494b3b05c9" providerId="ADAL" clId="{C4FF46B6-9127-4E1F-AEC0-CD9EBD78C330}" dt="2022-12-12T17:27:23.229" v="11096" actId="1076"/>
          <ac:spMkLst>
            <pc:docMk/>
            <pc:sldMk cId="3967540520" sldId="292"/>
            <ac:spMk id="2" creationId="{9ECA8108-4DBB-9399-0307-3177949264B7}"/>
          </ac:spMkLst>
        </pc:spChg>
        <pc:spChg chg="del">
          <ac:chgData name="西村　昭賢" userId="27ae80bd-120f-4b81-a62a-e9494b3b05c9" providerId="ADAL" clId="{C4FF46B6-9127-4E1F-AEC0-CD9EBD78C330}" dt="2022-12-12T17:27:08.708" v="11093" actId="478"/>
          <ac:spMkLst>
            <pc:docMk/>
            <pc:sldMk cId="3967540520" sldId="292"/>
            <ac:spMk id="3" creationId="{6F8BE787-DD8B-9456-2910-196703CE6B7B}"/>
          </ac:spMkLst>
        </pc:spChg>
        <pc:spChg chg="mod">
          <ac:chgData name="西村　昭賢" userId="27ae80bd-120f-4b81-a62a-e9494b3b05c9" providerId="ADAL" clId="{C4FF46B6-9127-4E1F-AEC0-CD9EBD78C330}" dt="2022-12-12T17:27:33.663" v="11097" actId="255"/>
          <ac:spMkLst>
            <pc:docMk/>
            <pc:sldMk cId="3967540520" sldId="292"/>
            <ac:spMk id="4" creationId="{25699989-DF8A-C7BE-E884-D881988155A0}"/>
          </ac:spMkLst>
        </pc:spChg>
      </pc:sldChg>
      <pc:sldChg chg="addSp delSp modSp new del mod ord">
        <pc:chgData name="西村　昭賢" userId="27ae80bd-120f-4b81-a62a-e9494b3b05c9" providerId="ADAL" clId="{C4FF46B6-9127-4E1F-AEC0-CD9EBD78C330}" dt="2022-12-12T17:47:10.650" v="11364" actId="47"/>
        <pc:sldMkLst>
          <pc:docMk/>
          <pc:sldMk cId="2349302653" sldId="293"/>
        </pc:sldMkLst>
        <pc:spChg chg="mod">
          <ac:chgData name="西村　昭賢" userId="27ae80bd-120f-4b81-a62a-e9494b3b05c9" providerId="ADAL" clId="{C4FF46B6-9127-4E1F-AEC0-CD9EBD78C330}" dt="2022-12-12T17:40:47.563" v="11223"/>
          <ac:spMkLst>
            <pc:docMk/>
            <pc:sldMk cId="2349302653" sldId="293"/>
            <ac:spMk id="2" creationId="{F96E2DF4-F0B4-1343-B330-4896F596FFA0}"/>
          </ac:spMkLst>
        </pc:spChg>
        <pc:spChg chg="del mod">
          <ac:chgData name="西村　昭賢" userId="27ae80bd-120f-4b81-a62a-e9494b3b05c9" providerId="ADAL" clId="{C4FF46B6-9127-4E1F-AEC0-CD9EBD78C330}" dt="2022-12-12T17:42:21.108" v="11230" actId="478"/>
          <ac:spMkLst>
            <pc:docMk/>
            <pc:sldMk cId="2349302653" sldId="293"/>
            <ac:spMk id="3" creationId="{FEC23F40-0C9A-E45D-A0EE-285F4DB619C3}"/>
          </ac:spMkLst>
        </pc:spChg>
        <pc:spChg chg="add mod">
          <ac:chgData name="西村　昭賢" userId="27ae80bd-120f-4b81-a62a-e9494b3b05c9" providerId="ADAL" clId="{C4FF46B6-9127-4E1F-AEC0-CD9EBD78C330}" dt="2022-12-12T17:44:46.876" v="11312" actId="1076"/>
          <ac:spMkLst>
            <pc:docMk/>
            <pc:sldMk cId="2349302653" sldId="293"/>
            <ac:spMk id="5" creationId="{10A8D4E5-1201-E450-FFBA-98433F49B8C4}"/>
          </ac:spMkLst>
        </pc:spChg>
        <pc:spChg chg="add del mod">
          <ac:chgData name="西村　昭賢" userId="27ae80bd-120f-4b81-a62a-e9494b3b05c9" providerId="ADAL" clId="{C4FF46B6-9127-4E1F-AEC0-CD9EBD78C330}" dt="2022-12-12T17:47:07.909" v="11363" actId="478"/>
          <ac:spMkLst>
            <pc:docMk/>
            <pc:sldMk cId="2349302653" sldId="293"/>
            <ac:spMk id="6" creationId="{3AE5CB64-9F65-3BEB-8E5B-E8AD3E71FCE9}"/>
          </ac:spMkLst>
        </pc:spChg>
        <pc:spChg chg="add del mod">
          <ac:chgData name="西村　昭賢" userId="27ae80bd-120f-4b81-a62a-e9494b3b05c9" providerId="ADAL" clId="{C4FF46B6-9127-4E1F-AEC0-CD9EBD78C330}" dt="2022-12-12T17:47:07.909" v="11363" actId="478"/>
          <ac:spMkLst>
            <pc:docMk/>
            <pc:sldMk cId="2349302653" sldId="293"/>
            <ac:spMk id="7" creationId="{FD8B7EB8-14AA-2FE5-D305-D6BF2EC815F5}"/>
          </ac:spMkLst>
        </pc:spChg>
        <pc:spChg chg="add del mod">
          <ac:chgData name="西村　昭賢" userId="27ae80bd-120f-4b81-a62a-e9494b3b05c9" providerId="ADAL" clId="{C4FF46B6-9127-4E1F-AEC0-CD9EBD78C330}" dt="2022-12-12T17:47:07.909" v="11363" actId="478"/>
          <ac:spMkLst>
            <pc:docMk/>
            <pc:sldMk cId="2349302653" sldId="293"/>
            <ac:spMk id="8" creationId="{859E9F8A-ADDA-85D0-3038-4529430EDF0E}"/>
          </ac:spMkLst>
        </pc:spChg>
        <pc:cxnChg chg="add del mod">
          <ac:chgData name="西村　昭賢" userId="27ae80bd-120f-4b81-a62a-e9494b3b05c9" providerId="ADAL" clId="{C4FF46B6-9127-4E1F-AEC0-CD9EBD78C330}" dt="2022-12-12T17:47:02.210" v="11361" actId="11529"/>
          <ac:cxnSpMkLst>
            <pc:docMk/>
            <pc:sldMk cId="2349302653" sldId="293"/>
            <ac:cxnSpMk id="10" creationId="{A463AA83-65A0-BBF2-AB16-EF38ABCEC34F}"/>
          </ac:cxnSpMkLst>
        </pc:cxnChg>
      </pc:sldChg>
      <pc:sldChg chg="modSp add mod">
        <pc:chgData name="西村　昭賢" userId="27ae80bd-120f-4b81-a62a-e9494b3b05c9" providerId="ADAL" clId="{C4FF46B6-9127-4E1F-AEC0-CD9EBD78C330}" dt="2022-12-12T17:50:26.212" v="11400" actId="207"/>
        <pc:sldMkLst>
          <pc:docMk/>
          <pc:sldMk cId="3789016971" sldId="293"/>
        </pc:sldMkLst>
        <pc:spChg chg="mod">
          <ac:chgData name="西村　昭賢" userId="27ae80bd-120f-4b81-a62a-e9494b3b05c9" providerId="ADAL" clId="{C4FF46B6-9127-4E1F-AEC0-CD9EBD78C330}" dt="2022-12-12T17:49:58.560" v="11373"/>
          <ac:spMkLst>
            <pc:docMk/>
            <pc:sldMk cId="3789016971" sldId="293"/>
            <ac:spMk id="2" creationId="{158C537B-F105-AB0A-8349-F5161976DF90}"/>
          </ac:spMkLst>
        </pc:spChg>
        <pc:spChg chg="mod">
          <ac:chgData name="西村　昭賢" userId="27ae80bd-120f-4b81-a62a-e9494b3b05c9" providerId="ADAL" clId="{C4FF46B6-9127-4E1F-AEC0-CD9EBD78C330}" dt="2022-12-12T17:50:26.212" v="11400" actId="207"/>
          <ac:spMkLst>
            <pc:docMk/>
            <pc:sldMk cId="3789016971" sldId="293"/>
            <ac:spMk id="3" creationId="{7BC6E547-324E-58CE-6A66-572074E9F31E}"/>
          </ac:spMkLst>
        </pc:spChg>
      </pc:sldChg>
      <pc:sldChg chg="addSp delSp modSp new mod modAnim modNotesTx">
        <pc:chgData name="西村　昭賢" userId="27ae80bd-120f-4b81-a62a-e9494b3b05c9" providerId="ADAL" clId="{C4FF46B6-9127-4E1F-AEC0-CD9EBD78C330}" dt="2022-12-13T05:05:32.070" v="15546" actId="20577"/>
        <pc:sldMkLst>
          <pc:docMk/>
          <pc:sldMk cId="3743105" sldId="294"/>
        </pc:sldMkLst>
        <pc:spChg chg="mod">
          <ac:chgData name="西村　昭賢" userId="27ae80bd-120f-4b81-a62a-e9494b3b05c9" providerId="ADAL" clId="{C4FF46B6-9127-4E1F-AEC0-CD9EBD78C330}" dt="2022-12-13T05:05:32.070" v="15546" actId="20577"/>
          <ac:spMkLst>
            <pc:docMk/>
            <pc:sldMk cId="3743105" sldId="294"/>
            <ac:spMk id="2" creationId="{641EBD36-AC4E-5130-B5B0-178F1B32F097}"/>
          </ac:spMkLst>
        </pc:spChg>
        <pc:spChg chg="del">
          <ac:chgData name="西村　昭賢" userId="27ae80bd-120f-4b81-a62a-e9494b3b05c9" providerId="ADAL" clId="{C4FF46B6-9127-4E1F-AEC0-CD9EBD78C330}" dt="2022-12-12T18:09:11.960" v="11775"/>
          <ac:spMkLst>
            <pc:docMk/>
            <pc:sldMk cId="3743105" sldId="294"/>
            <ac:spMk id="3" creationId="{959A1494-D90E-F850-5737-89204B8D45C2}"/>
          </ac:spMkLst>
        </pc:spChg>
        <pc:spChg chg="mod">
          <ac:chgData name="西村　昭賢" userId="27ae80bd-120f-4b81-a62a-e9494b3b05c9" providerId="ADAL" clId="{C4FF46B6-9127-4E1F-AEC0-CD9EBD78C330}" dt="2022-12-12T18:10:48.323" v="11782" actId="255"/>
          <ac:spMkLst>
            <pc:docMk/>
            <pc:sldMk cId="3743105" sldId="294"/>
            <ac:spMk id="4" creationId="{AC17E589-1FB0-92E1-022A-0EA983B75220}"/>
          </ac:spMkLst>
        </pc:spChg>
        <pc:picChg chg="add mod">
          <ac:chgData name="西村　昭賢" userId="27ae80bd-120f-4b81-a62a-e9494b3b05c9" providerId="ADAL" clId="{C4FF46B6-9127-4E1F-AEC0-CD9EBD78C330}" dt="2022-12-12T18:11:14.795" v="11787" actId="1076"/>
          <ac:picMkLst>
            <pc:docMk/>
            <pc:sldMk cId="3743105" sldId="294"/>
            <ac:picMk id="5" creationId="{D9021390-52A3-0ADD-222E-F6D73E132ED3}"/>
          </ac:picMkLst>
        </pc:picChg>
      </pc:sldChg>
      <pc:sldChg chg="new del">
        <pc:chgData name="西村　昭賢" userId="27ae80bd-120f-4b81-a62a-e9494b3b05c9" providerId="ADAL" clId="{C4FF46B6-9127-4E1F-AEC0-CD9EBD78C330}" dt="2022-12-12T18:56:47.823" v="11789" actId="47"/>
        <pc:sldMkLst>
          <pc:docMk/>
          <pc:sldMk cId="361748454" sldId="295"/>
        </pc:sldMkLst>
      </pc:sldChg>
      <pc:sldChg chg="modSp new mod">
        <pc:chgData name="西村　昭賢" userId="27ae80bd-120f-4b81-a62a-e9494b3b05c9" providerId="ADAL" clId="{C4FF46B6-9127-4E1F-AEC0-CD9EBD78C330}" dt="2022-12-12T20:23:23.216" v="13451" actId="20577"/>
        <pc:sldMkLst>
          <pc:docMk/>
          <pc:sldMk cId="1749184300" sldId="295"/>
        </pc:sldMkLst>
        <pc:spChg chg="mod">
          <ac:chgData name="西村　昭賢" userId="27ae80bd-120f-4b81-a62a-e9494b3b05c9" providerId="ADAL" clId="{C4FF46B6-9127-4E1F-AEC0-CD9EBD78C330}" dt="2022-12-12T20:12:14.158" v="12841"/>
          <ac:spMkLst>
            <pc:docMk/>
            <pc:sldMk cId="1749184300" sldId="295"/>
            <ac:spMk id="2" creationId="{F426BC80-726D-671C-6260-6A0521D8FF50}"/>
          </ac:spMkLst>
        </pc:spChg>
        <pc:spChg chg="mod">
          <ac:chgData name="西村　昭賢" userId="27ae80bd-120f-4b81-a62a-e9494b3b05c9" providerId="ADAL" clId="{C4FF46B6-9127-4E1F-AEC0-CD9EBD78C330}" dt="2022-12-12T20:23:23.216" v="13451" actId="20577"/>
          <ac:spMkLst>
            <pc:docMk/>
            <pc:sldMk cId="1749184300" sldId="295"/>
            <ac:spMk id="3" creationId="{0E43C7DE-9EA6-6097-432F-CDC684F3AA03}"/>
          </ac:spMkLst>
        </pc:spChg>
      </pc:sldChg>
      <pc:sldChg chg="modSp new mod">
        <pc:chgData name="西村　昭賢" userId="27ae80bd-120f-4b81-a62a-e9494b3b05c9" providerId="ADAL" clId="{C4FF46B6-9127-4E1F-AEC0-CD9EBD78C330}" dt="2022-12-12T20:23:44.304" v="13504"/>
        <pc:sldMkLst>
          <pc:docMk/>
          <pc:sldMk cId="1752021063" sldId="296"/>
        </pc:sldMkLst>
        <pc:spChg chg="mod">
          <ac:chgData name="西村　昭賢" userId="27ae80bd-120f-4b81-a62a-e9494b3b05c9" providerId="ADAL" clId="{C4FF46B6-9127-4E1F-AEC0-CD9EBD78C330}" dt="2022-12-12T20:23:44.304" v="13504"/>
          <ac:spMkLst>
            <pc:docMk/>
            <pc:sldMk cId="1752021063" sldId="296"/>
            <ac:spMk id="2" creationId="{7C20C2B5-EE8B-CC22-5CA1-817919D7FD75}"/>
          </ac:spMkLst>
        </pc:spChg>
      </pc:sldChg>
      <pc:sldChg chg="addSp modSp new mod">
        <pc:chgData name="西村　昭賢" userId="27ae80bd-120f-4b81-a62a-e9494b3b05c9" providerId="ADAL" clId="{C4FF46B6-9127-4E1F-AEC0-CD9EBD78C330}" dt="2022-12-13T05:53:18.701" v="16737" actId="255"/>
        <pc:sldMkLst>
          <pc:docMk/>
          <pc:sldMk cId="498708170" sldId="297"/>
        </pc:sldMkLst>
        <pc:spChg chg="mod">
          <ac:chgData name="西村　昭賢" userId="27ae80bd-120f-4b81-a62a-e9494b3b05c9" providerId="ADAL" clId="{C4FF46B6-9127-4E1F-AEC0-CD9EBD78C330}" dt="2022-12-13T05:42:28.456" v="16563" actId="122"/>
          <ac:spMkLst>
            <pc:docMk/>
            <pc:sldMk cId="498708170" sldId="297"/>
            <ac:spMk id="2" creationId="{3429ED74-4C68-EE3D-FBEC-5A32424D8721}"/>
          </ac:spMkLst>
        </pc:spChg>
        <pc:spChg chg="mod">
          <ac:chgData name="西村　昭賢" userId="27ae80bd-120f-4b81-a62a-e9494b3b05c9" providerId="ADAL" clId="{C4FF46B6-9127-4E1F-AEC0-CD9EBD78C330}" dt="2022-12-13T05:53:18.701" v="16737" actId="255"/>
          <ac:spMkLst>
            <pc:docMk/>
            <pc:sldMk cId="498708170" sldId="297"/>
            <ac:spMk id="3" creationId="{00B1A34A-071A-08FF-B799-C37919915117}"/>
          </ac:spMkLst>
        </pc:spChg>
        <pc:spChg chg="mod">
          <ac:chgData name="西村　昭賢" userId="27ae80bd-120f-4b81-a62a-e9494b3b05c9" providerId="ADAL" clId="{C4FF46B6-9127-4E1F-AEC0-CD9EBD78C330}" dt="2022-12-13T05:47:41.017" v="16696" actId="255"/>
          <ac:spMkLst>
            <pc:docMk/>
            <pc:sldMk cId="498708170" sldId="297"/>
            <ac:spMk id="4" creationId="{C159DE2C-EF91-DD50-C9CC-BFDD47EDAE48}"/>
          </ac:spMkLst>
        </pc:spChg>
        <pc:spChg chg="add mod">
          <ac:chgData name="西村　昭賢" userId="27ae80bd-120f-4b81-a62a-e9494b3b05c9" providerId="ADAL" clId="{C4FF46B6-9127-4E1F-AEC0-CD9EBD78C330}" dt="2022-12-13T05:48:20.041" v="16703" actId="1076"/>
          <ac:spMkLst>
            <pc:docMk/>
            <pc:sldMk cId="498708170" sldId="297"/>
            <ac:spMk id="8" creationId="{46BF3BFB-1A48-D7A0-E577-F45073CBF16E}"/>
          </ac:spMkLst>
        </pc:spChg>
        <pc:spChg chg="add mod">
          <ac:chgData name="西村　昭賢" userId="27ae80bd-120f-4b81-a62a-e9494b3b05c9" providerId="ADAL" clId="{C4FF46B6-9127-4E1F-AEC0-CD9EBD78C330}" dt="2022-12-13T05:48:07.883" v="16700" actId="1076"/>
          <ac:spMkLst>
            <pc:docMk/>
            <pc:sldMk cId="498708170" sldId="297"/>
            <ac:spMk id="9" creationId="{829FC412-37B5-6BD6-4206-4DC41DBB3869}"/>
          </ac:spMkLst>
        </pc:spChg>
        <pc:spChg chg="add mod">
          <ac:chgData name="西村　昭賢" userId="27ae80bd-120f-4b81-a62a-e9494b3b05c9" providerId="ADAL" clId="{C4FF46B6-9127-4E1F-AEC0-CD9EBD78C330}" dt="2022-12-13T05:48:13.468" v="16702" actId="1076"/>
          <ac:spMkLst>
            <pc:docMk/>
            <pc:sldMk cId="498708170" sldId="297"/>
            <ac:spMk id="10" creationId="{16040B6F-39E1-8E44-0A1D-387802A902F4}"/>
          </ac:spMkLst>
        </pc:spChg>
        <pc:picChg chg="add mod">
          <ac:chgData name="西村　昭賢" userId="27ae80bd-120f-4b81-a62a-e9494b3b05c9" providerId="ADAL" clId="{C4FF46B6-9127-4E1F-AEC0-CD9EBD78C330}" dt="2022-12-13T05:47:21.520" v="16693" actId="1076"/>
          <ac:picMkLst>
            <pc:docMk/>
            <pc:sldMk cId="498708170" sldId="297"/>
            <ac:picMk id="5" creationId="{BBC061FD-D376-57FB-2ED9-C709049E717B}"/>
          </ac:picMkLst>
        </pc:picChg>
        <pc:picChg chg="add mod">
          <ac:chgData name="西村　昭賢" userId="27ae80bd-120f-4b81-a62a-e9494b3b05c9" providerId="ADAL" clId="{C4FF46B6-9127-4E1F-AEC0-CD9EBD78C330}" dt="2022-12-13T05:47:24.345" v="16694" actId="1076"/>
          <ac:picMkLst>
            <pc:docMk/>
            <pc:sldMk cId="498708170" sldId="297"/>
            <ac:picMk id="6" creationId="{4A01B384-0895-3215-0333-8C2C3D52250E}"/>
          </ac:picMkLst>
        </pc:picChg>
        <pc:picChg chg="add mod">
          <ac:chgData name="西村　昭賢" userId="27ae80bd-120f-4b81-a62a-e9494b3b05c9" providerId="ADAL" clId="{C4FF46B6-9127-4E1F-AEC0-CD9EBD78C330}" dt="2022-12-13T05:47:29.936" v="16695" actId="1076"/>
          <ac:picMkLst>
            <pc:docMk/>
            <pc:sldMk cId="498708170" sldId="297"/>
            <ac:picMk id="7" creationId="{30A03649-F96A-15FA-7B7E-530EE4E70B48}"/>
          </ac:picMkLst>
        </pc:picChg>
      </pc:sldChg>
      <pc:sldChg chg="modSp new del mod">
        <pc:chgData name="西村　昭賢" userId="27ae80bd-120f-4b81-a62a-e9494b3b05c9" providerId="ADAL" clId="{C4FF46B6-9127-4E1F-AEC0-CD9EBD78C330}" dt="2022-12-13T05:18:44.515" v="15907" actId="47"/>
        <pc:sldMkLst>
          <pc:docMk/>
          <pc:sldMk cId="3548911209" sldId="297"/>
        </pc:sldMkLst>
        <pc:spChg chg="mod">
          <ac:chgData name="西村　昭賢" userId="27ae80bd-120f-4b81-a62a-e9494b3b05c9" providerId="ADAL" clId="{C4FF46B6-9127-4E1F-AEC0-CD9EBD78C330}" dt="2022-12-13T04:58:40.909" v="15543" actId="122"/>
          <ac:spMkLst>
            <pc:docMk/>
            <pc:sldMk cId="3548911209" sldId="297"/>
            <ac:spMk id="2" creationId="{F73AE1FA-B110-FA3F-D013-3F892B39EB2D}"/>
          </ac:spMkLst>
        </pc:spChg>
        <pc:spChg chg="mod">
          <ac:chgData name="西村　昭賢" userId="27ae80bd-120f-4b81-a62a-e9494b3b05c9" providerId="ADAL" clId="{C4FF46B6-9127-4E1F-AEC0-CD9EBD78C330}" dt="2022-12-13T05:17:55.473" v="15906" actId="20577"/>
          <ac:spMkLst>
            <pc:docMk/>
            <pc:sldMk cId="3548911209" sldId="297"/>
            <ac:spMk id="3" creationId="{336A2EBD-D16F-9B93-0A0F-A0475B2E9A2A}"/>
          </ac:spMkLst>
        </pc:spChg>
      </pc:sldChg>
      <pc:sldChg chg="add del">
        <pc:chgData name="西村　昭賢" userId="27ae80bd-120f-4b81-a62a-e9494b3b05c9" providerId="ADAL" clId="{C4FF46B6-9127-4E1F-AEC0-CD9EBD78C330}" dt="2022-12-12T20:28:03.168" v="14148"/>
        <pc:sldMkLst>
          <pc:docMk/>
          <pc:sldMk cId="4227574075" sldId="297"/>
        </pc:sldMkLst>
      </pc:sldChg>
      <pc:sldChg chg="modSp new del mod">
        <pc:chgData name="西村　昭賢" userId="27ae80bd-120f-4b81-a62a-e9494b3b05c9" providerId="ADAL" clId="{C4FF46B6-9127-4E1F-AEC0-CD9EBD78C330}" dt="2022-12-13T06:16:49.402" v="16853" actId="47"/>
        <pc:sldMkLst>
          <pc:docMk/>
          <pc:sldMk cId="1101225090" sldId="298"/>
        </pc:sldMkLst>
        <pc:spChg chg="mod">
          <ac:chgData name="西村　昭賢" userId="27ae80bd-120f-4b81-a62a-e9494b3b05c9" providerId="ADAL" clId="{C4FF46B6-9127-4E1F-AEC0-CD9EBD78C330}" dt="2022-12-13T06:01:58.376" v="16817" actId="122"/>
          <ac:spMkLst>
            <pc:docMk/>
            <pc:sldMk cId="1101225090" sldId="298"/>
            <ac:spMk id="2" creationId="{141A362A-2362-C500-E43E-8B19ED00187A}"/>
          </ac:spMkLst>
        </pc:spChg>
        <pc:spChg chg="mod">
          <ac:chgData name="西村　昭賢" userId="27ae80bd-120f-4b81-a62a-e9494b3b05c9" providerId="ADAL" clId="{C4FF46B6-9127-4E1F-AEC0-CD9EBD78C330}" dt="2022-12-13T06:13:05.322" v="16852"/>
          <ac:spMkLst>
            <pc:docMk/>
            <pc:sldMk cId="1101225090" sldId="298"/>
            <ac:spMk id="3" creationId="{A341D7B0-EA03-EDD6-538F-725195A1CB28}"/>
          </ac:spMkLst>
        </pc:spChg>
      </pc:sldChg>
      <pc:sldChg chg="modSp new mod">
        <pc:chgData name="西村　昭賢" userId="27ae80bd-120f-4b81-a62a-e9494b3b05c9" providerId="ADAL" clId="{C4FF46B6-9127-4E1F-AEC0-CD9EBD78C330}" dt="2022-12-13T06:37:14.555" v="16985" actId="20577"/>
        <pc:sldMkLst>
          <pc:docMk/>
          <pc:sldMk cId="4109463684" sldId="298"/>
        </pc:sldMkLst>
        <pc:spChg chg="mod">
          <ac:chgData name="西村　昭賢" userId="27ae80bd-120f-4b81-a62a-e9494b3b05c9" providerId="ADAL" clId="{C4FF46B6-9127-4E1F-AEC0-CD9EBD78C330}" dt="2022-12-13T06:25:13.681" v="16899" actId="20577"/>
          <ac:spMkLst>
            <pc:docMk/>
            <pc:sldMk cId="4109463684" sldId="298"/>
            <ac:spMk id="2" creationId="{56152B8F-6C4C-2238-F6BD-90BA5FEE4762}"/>
          </ac:spMkLst>
        </pc:spChg>
        <pc:spChg chg="mod">
          <ac:chgData name="西村　昭賢" userId="27ae80bd-120f-4b81-a62a-e9494b3b05c9" providerId="ADAL" clId="{C4FF46B6-9127-4E1F-AEC0-CD9EBD78C330}" dt="2022-12-13T06:37:14.555" v="16985" actId="20577"/>
          <ac:spMkLst>
            <pc:docMk/>
            <pc:sldMk cId="4109463684" sldId="298"/>
            <ac:spMk id="3" creationId="{A6E46656-FF22-E961-35CB-E6FCE2077550}"/>
          </ac:spMkLst>
        </pc:spChg>
      </pc:sldChg>
      <pc:sldChg chg="new del">
        <pc:chgData name="西村　昭賢" userId="27ae80bd-120f-4b81-a62a-e9494b3b05c9" providerId="ADAL" clId="{C4FF46B6-9127-4E1F-AEC0-CD9EBD78C330}" dt="2022-12-14T00:32:55.446" v="17381" actId="47"/>
        <pc:sldMkLst>
          <pc:docMk/>
          <pc:sldMk cId="149909895" sldId="299"/>
        </pc:sldMkLst>
      </pc:sldChg>
      <pc:sldChg chg="new del">
        <pc:chgData name="西村　昭賢" userId="27ae80bd-120f-4b81-a62a-e9494b3b05c9" providerId="ADAL" clId="{C4FF46B6-9127-4E1F-AEC0-CD9EBD78C330}" dt="2022-12-13T22:21:53.311" v="17379" actId="47"/>
        <pc:sldMkLst>
          <pc:docMk/>
          <pc:sldMk cId="265760084" sldId="299"/>
        </pc:sldMkLst>
      </pc:sldChg>
      <pc:sldChg chg="new del">
        <pc:chgData name="西村　昭賢" userId="27ae80bd-120f-4b81-a62a-e9494b3b05c9" providerId="ADAL" clId="{C4FF46B6-9127-4E1F-AEC0-CD9EBD78C330}" dt="2022-12-14T03:30:25.366" v="17385" actId="47"/>
        <pc:sldMkLst>
          <pc:docMk/>
          <pc:sldMk cId="2112462147" sldId="299"/>
        </pc:sldMkLst>
      </pc:sldChg>
      <pc:sldChg chg="new del">
        <pc:chgData name="西村　昭賢" userId="27ae80bd-120f-4b81-a62a-e9494b3b05c9" providerId="ADAL" clId="{C4FF46B6-9127-4E1F-AEC0-CD9EBD78C330}" dt="2022-12-14T02:03:18.908" v="17383" actId="47"/>
        <pc:sldMkLst>
          <pc:docMk/>
          <pc:sldMk cId="2935681876" sldId="299"/>
        </pc:sldMkLst>
      </pc:sldChg>
      <pc:sldChg chg="new del">
        <pc:chgData name="西村　昭賢" userId="27ae80bd-120f-4b81-a62a-e9494b3b05c9" providerId="ADAL" clId="{C4FF46B6-9127-4E1F-AEC0-CD9EBD78C330}" dt="2022-12-14T08:07:58.336" v="17637" actId="47"/>
        <pc:sldMkLst>
          <pc:docMk/>
          <pc:sldMk cId="4124247233" sldId="299"/>
        </pc:sldMkLst>
      </pc:sldChg>
      <pc:sldChg chg="modSp new mod modNotesTx">
        <pc:chgData name="西村　昭賢" userId="27ae80bd-120f-4b81-a62a-e9494b3b05c9" providerId="ADAL" clId="{C4FF46B6-9127-4E1F-AEC0-CD9EBD78C330}" dt="2022-12-14T08:03:40.155" v="17580" actId="20577"/>
        <pc:sldMkLst>
          <pc:docMk/>
          <pc:sldMk cId="1555081941" sldId="300"/>
        </pc:sldMkLst>
        <pc:spChg chg="mod">
          <ac:chgData name="西村　昭賢" userId="27ae80bd-120f-4b81-a62a-e9494b3b05c9" providerId="ADAL" clId="{C4FF46B6-9127-4E1F-AEC0-CD9EBD78C330}" dt="2022-12-14T07:47:34.852" v="17461" actId="1076"/>
          <ac:spMkLst>
            <pc:docMk/>
            <pc:sldMk cId="1555081941" sldId="300"/>
            <ac:spMk id="2" creationId="{125C93E3-4AC7-4C4D-DC54-2C35AF04496D}"/>
          </ac:spMkLst>
        </pc:spChg>
        <pc:spChg chg="mod">
          <ac:chgData name="西村　昭賢" userId="27ae80bd-120f-4b81-a62a-e9494b3b05c9" providerId="ADAL" clId="{C4FF46B6-9127-4E1F-AEC0-CD9EBD78C330}" dt="2022-12-14T08:00:39.985" v="17533" actId="20577"/>
          <ac:spMkLst>
            <pc:docMk/>
            <pc:sldMk cId="1555081941" sldId="300"/>
            <ac:spMk id="3" creationId="{049A450C-7CFD-06FF-8F0A-7374C13A1C93}"/>
          </ac:spMkLst>
        </pc:spChg>
      </pc:sldChg>
      <pc:sldMasterChg chg="modSp modSldLayout">
        <pc:chgData name="西村　昭賢" userId="27ae80bd-120f-4b81-a62a-e9494b3b05c9" providerId="ADAL" clId="{C4FF46B6-9127-4E1F-AEC0-CD9EBD78C330}" dt="2022-12-06T06:53:43.109" v="5421"/>
        <pc:sldMasterMkLst>
          <pc:docMk/>
          <pc:sldMasterMk cId="121349679" sldId="2147483648"/>
        </pc:sldMasterMkLst>
        <pc:spChg chg="mod">
          <ac:chgData name="西村　昭賢" userId="27ae80bd-120f-4b81-a62a-e9494b3b05c9" providerId="ADAL" clId="{C4FF46B6-9127-4E1F-AEC0-CD9EBD78C330}" dt="2022-12-06T06:53:43.109" v="5421"/>
          <ac:spMkLst>
            <pc:docMk/>
            <pc:sldMasterMk cId="121349679" sldId="2147483648"/>
            <ac:spMk id="2" creationId="{E71BAB1B-0547-547B-5782-D148AA2EBBAB}"/>
          </ac:spMkLst>
        </pc:spChg>
        <pc:spChg chg="mod">
          <ac:chgData name="西村　昭賢" userId="27ae80bd-120f-4b81-a62a-e9494b3b05c9" providerId="ADAL" clId="{C4FF46B6-9127-4E1F-AEC0-CD9EBD78C330}" dt="2022-12-06T06:53:43.109" v="5421"/>
          <ac:spMkLst>
            <pc:docMk/>
            <pc:sldMasterMk cId="121349679" sldId="2147483648"/>
            <ac:spMk id="3" creationId="{1E7518A0-C0E8-C901-B8C7-567E63CC0570}"/>
          </ac:spMkLst>
        </pc:spChg>
        <pc:spChg chg="mod">
          <ac:chgData name="西村　昭賢" userId="27ae80bd-120f-4b81-a62a-e9494b3b05c9" providerId="ADAL" clId="{C4FF46B6-9127-4E1F-AEC0-CD9EBD78C330}" dt="2022-12-06T06:53:43.109" v="5421"/>
          <ac:spMkLst>
            <pc:docMk/>
            <pc:sldMasterMk cId="121349679" sldId="2147483648"/>
            <ac:spMk id="4" creationId="{9BFC8C54-B962-27CF-8686-FA8EF4E96C61}"/>
          </ac:spMkLst>
        </pc:spChg>
        <pc:spChg chg="mod">
          <ac:chgData name="西村　昭賢" userId="27ae80bd-120f-4b81-a62a-e9494b3b05c9" providerId="ADAL" clId="{C4FF46B6-9127-4E1F-AEC0-CD9EBD78C330}" dt="2022-12-06T06:53:43.109" v="5421"/>
          <ac:spMkLst>
            <pc:docMk/>
            <pc:sldMasterMk cId="121349679" sldId="2147483648"/>
            <ac:spMk id="5" creationId="{8901A5AB-FD87-8C08-0312-1D16121B8CD4}"/>
          </ac:spMkLst>
        </pc:spChg>
        <pc:spChg chg="mod">
          <ac:chgData name="西村　昭賢" userId="27ae80bd-120f-4b81-a62a-e9494b3b05c9" providerId="ADAL" clId="{C4FF46B6-9127-4E1F-AEC0-CD9EBD78C330}" dt="2022-12-06T06:53:43.109" v="5421"/>
          <ac:spMkLst>
            <pc:docMk/>
            <pc:sldMasterMk cId="121349679" sldId="2147483648"/>
            <ac:spMk id="6" creationId="{C7DE47E2-395B-0403-2A57-F560FD00E77C}"/>
          </ac:spMkLst>
        </pc:spChg>
        <pc:sldLayoutChg chg="modSp mod">
          <pc:chgData name="西村　昭賢" userId="27ae80bd-120f-4b81-a62a-e9494b3b05c9" providerId="ADAL" clId="{C4FF46B6-9127-4E1F-AEC0-CD9EBD78C330}" dt="2022-12-06T06:53:43.109" v="5421"/>
          <pc:sldLayoutMkLst>
            <pc:docMk/>
            <pc:sldMasterMk cId="121349679" sldId="2147483648"/>
            <pc:sldLayoutMk cId="1012705027" sldId="2147483649"/>
          </pc:sldLayoutMkLst>
          <pc:spChg chg="mod">
            <ac:chgData name="西村　昭賢" userId="27ae80bd-120f-4b81-a62a-e9494b3b05c9" providerId="ADAL" clId="{C4FF46B6-9127-4E1F-AEC0-CD9EBD78C330}" dt="2022-12-06T06:53:43.109" v="5421"/>
            <ac:spMkLst>
              <pc:docMk/>
              <pc:sldMasterMk cId="121349679" sldId="2147483648"/>
              <pc:sldLayoutMk cId="1012705027" sldId="2147483649"/>
              <ac:spMk id="2" creationId="{7C938628-BD73-2EA9-B6EC-6573AC6E7FF7}"/>
            </ac:spMkLst>
          </pc:spChg>
          <pc:spChg chg="mod">
            <ac:chgData name="西村　昭賢" userId="27ae80bd-120f-4b81-a62a-e9494b3b05c9" providerId="ADAL" clId="{C4FF46B6-9127-4E1F-AEC0-CD9EBD78C330}" dt="2022-12-06T06:53:43.109" v="5421"/>
            <ac:spMkLst>
              <pc:docMk/>
              <pc:sldMasterMk cId="121349679" sldId="2147483648"/>
              <pc:sldLayoutMk cId="1012705027" sldId="2147483649"/>
              <ac:spMk id="3" creationId="{028469B0-50DC-F06D-B09E-3EF658804265}"/>
            </ac:spMkLst>
          </pc:spChg>
          <pc:spChg chg="mod">
            <ac:chgData name="西村　昭賢" userId="27ae80bd-120f-4b81-a62a-e9494b3b05c9" providerId="ADAL" clId="{C4FF46B6-9127-4E1F-AEC0-CD9EBD78C330}" dt="2022-12-06T06:53:43.109" v="5421"/>
            <ac:spMkLst>
              <pc:docMk/>
              <pc:sldMasterMk cId="121349679" sldId="2147483648"/>
              <pc:sldLayoutMk cId="1012705027" sldId="2147483649"/>
              <ac:spMk id="6" creationId="{4A70D241-3CAB-8563-8960-9A9CD8A788CD}"/>
            </ac:spMkLst>
          </pc:spChg>
        </pc:sldLayoutChg>
        <pc:sldLayoutChg chg="modSp">
          <pc:chgData name="西村　昭賢" userId="27ae80bd-120f-4b81-a62a-e9494b3b05c9" providerId="ADAL" clId="{C4FF46B6-9127-4E1F-AEC0-CD9EBD78C330}" dt="2022-12-06T06:53:43.109" v="5421"/>
          <pc:sldLayoutMkLst>
            <pc:docMk/>
            <pc:sldMasterMk cId="121349679" sldId="2147483648"/>
            <pc:sldLayoutMk cId="3620010295" sldId="2147483651"/>
          </pc:sldLayoutMkLst>
          <pc:spChg chg="mod">
            <ac:chgData name="西村　昭賢" userId="27ae80bd-120f-4b81-a62a-e9494b3b05c9" providerId="ADAL" clId="{C4FF46B6-9127-4E1F-AEC0-CD9EBD78C330}" dt="2022-12-06T06:53:43.109" v="5421"/>
            <ac:spMkLst>
              <pc:docMk/>
              <pc:sldMasterMk cId="121349679" sldId="2147483648"/>
              <pc:sldLayoutMk cId="3620010295" sldId="2147483651"/>
              <ac:spMk id="2" creationId="{6EF3EC19-5DFC-1C2E-9CD3-0234468C1428}"/>
            </ac:spMkLst>
          </pc:spChg>
          <pc:spChg chg="mod">
            <ac:chgData name="西村　昭賢" userId="27ae80bd-120f-4b81-a62a-e9494b3b05c9" providerId="ADAL" clId="{C4FF46B6-9127-4E1F-AEC0-CD9EBD78C330}" dt="2022-12-06T06:53:43.109" v="5421"/>
            <ac:spMkLst>
              <pc:docMk/>
              <pc:sldMasterMk cId="121349679" sldId="2147483648"/>
              <pc:sldLayoutMk cId="3620010295" sldId="2147483651"/>
              <ac:spMk id="3" creationId="{65585ADA-F2B4-7D38-465D-67CD055A193F}"/>
            </ac:spMkLst>
          </pc:spChg>
        </pc:sldLayoutChg>
        <pc:sldLayoutChg chg="modSp">
          <pc:chgData name="西村　昭賢" userId="27ae80bd-120f-4b81-a62a-e9494b3b05c9" providerId="ADAL" clId="{C4FF46B6-9127-4E1F-AEC0-CD9EBD78C330}" dt="2022-12-06T06:53:43.109" v="5421"/>
          <pc:sldLayoutMkLst>
            <pc:docMk/>
            <pc:sldMasterMk cId="121349679" sldId="2147483648"/>
            <pc:sldLayoutMk cId="3138351358" sldId="2147483652"/>
          </pc:sldLayoutMkLst>
          <pc:spChg chg="mod">
            <ac:chgData name="西村　昭賢" userId="27ae80bd-120f-4b81-a62a-e9494b3b05c9" providerId="ADAL" clId="{C4FF46B6-9127-4E1F-AEC0-CD9EBD78C330}" dt="2022-12-06T06:53:43.109" v="5421"/>
            <ac:spMkLst>
              <pc:docMk/>
              <pc:sldMasterMk cId="121349679" sldId="2147483648"/>
              <pc:sldLayoutMk cId="3138351358" sldId="2147483652"/>
              <ac:spMk id="3" creationId="{5BDF67BA-0F6F-3D52-6245-BE1BBADCCB96}"/>
            </ac:spMkLst>
          </pc:spChg>
          <pc:spChg chg="mod">
            <ac:chgData name="西村　昭賢" userId="27ae80bd-120f-4b81-a62a-e9494b3b05c9" providerId="ADAL" clId="{C4FF46B6-9127-4E1F-AEC0-CD9EBD78C330}" dt="2022-12-06T06:53:43.109" v="5421"/>
            <ac:spMkLst>
              <pc:docMk/>
              <pc:sldMasterMk cId="121349679" sldId="2147483648"/>
              <pc:sldLayoutMk cId="3138351358" sldId="2147483652"/>
              <ac:spMk id="4" creationId="{9D17AEF3-823E-63CD-C5EC-07DDB51B6E8E}"/>
            </ac:spMkLst>
          </pc:spChg>
        </pc:sldLayoutChg>
        <pc:sldLayoutChg chg="modSp">
          <pc:chgData name="西村　昭賢" userId="27ae80bd-120f-4b81-a62a-e9494b3b05c9" providerId="ADAL" clId="{C4FF46B6-9127-4E1F-AEC0-CD9EBD78C330}" dt="2022-12-06T06:53:43.109" v="5421"/>
          <pc:sldLayoutMkLst>
            <pc:docMk/>
            <pc:sldMasterMk cId="121349679" sldId="2147483648"/>
            <pc:sldLayoutMk cId="1137960839" sldId="2147483653"/>
          </pc:sldLayoutMkLst>
          <pc:spChg chg="mod">
            <ac:chgData name="西村　昭賢" userId="27ae80bd-120f-4b81-a62a-e9494b3b05c9" providerId="ADAL" clId="{C4FF46B6-9127-4E1F-AEC0-CD9EBD78C330}" dt="2022-12-06T06:53:43.109" v="5421"/>
            <ac:spMkLst>
              <pc:docMk/>
              <pc:sldMasterMk cId="121349679" sldId="2147483648"/>
              <pc:sldLayoutMk cId="1137960839" sldId="2147483653"/>
              <ac:spMk id="2" creationId="{503D143C-D729-6737-8F53-5C0A3D3ED24A}"/>
            </ac:spMkLst>
          </pc:spChg>
          <pc:spChg chg="mod">
            <ac:chgData name="西村　昭賢" userId="27ae80bd-120f-4b81-a62a-e9494b3b05c9" providerId="ADAL" clId="{C4FF46B6-9127-4E1F-AEC0-CD9EBD78C330}" dt="2022-12-06T06:53:43.109" v="5421"/>
            <ac:spMkLst>
              <pc:docMk/>
              <pc:sldMasterMk cId="121349679" sldId="2147483648"/>
              <pc:sldLayoutMk cId="1137960839" sldId="2147483653"/>
              <ac:spMk id="3" creationId="{D673081A-24D9-355E-FBF2-35EA09CC32C9}"/>
            </ac:spMkLst>
          </pc:spChg>
          <pc:spChg chg="mod">
            <ac:chgData name="西村　昭賢" userId="27ae80bd-120f-4b81-a62a-e9494b3b05c9" providerId="ADAL" clId="{C4FF46B6-9127-4E1F-AEC0-CD9EBD78C330}" dt="2022-12-06T06:53:43.109" v="5421"/>
            <ac:spMkLst>
              <pc:docMk/>
              <pc:sldMasterMk cId="121349679" sldId="2147483648"/>
              <pc:sldLayoutMk cId="1137960839" sldId="2147483653"/>
              <ac:spMk id="4" creationId="{DBA16D5C-07A8-1356-5794-640D536DCF56}"/>
            </ac:spMkLst>
          </pc:spChg>
          <pc:spChg chg="mod">
            <ac:chgData name="西村　昭賢" userId="27ae80bd-120f-4b81-a62a-e9494b3b05c9" providerId="ADAL" clId="{C4FF46B6-9127-4E1F-AEC0-CD9EBD78C330}" dt="2022-12-06T06:53:43.109" v="5421"/>
            <ac:spMkLst>
              <pc:docMk/>
              <pc:sldMasterMk cId="121349679" sldId="2147483648"/>
              <pc:sldLayoutMk cId="1137960839" sldId="2147483653"/>
              <ac:spMk id="5" creationId="{DAB3CC5A-07F7-A8BF-1CD4-A75C2814F51F}"/>
            </ac:spMkLst>
          </pc:spChg>
          <pc:spChg chg="mod">
            <ac:chgData name="西村　昭賢" userId="27ae80bd-120f-4b81-a62a-e9494b3b05c9" providerId="ADAL" clId="{C4FF46B6-9127-4E1F-AEC0-CD9EBD78C330}" dt="2022-12-06T06:53:43.109" v="5421"/>
            <ac:spMkLst>
              <pc:docMk/>
              <pc:sldMasterMk cId="121349679" sldId="2147483648"/>
              <pc:sldLayoutMk cId="1137960839" sldId="2147483653"/>
              <ac:spMk id="6" creationId="{68432DE5-84B8-CF69-E419-62A5859E25C4}"/>
            </ac:spMkLst>
          </pc:spChg>
        </pc:sldLayoutChg>
        <pc:sldLayoutChg chg="modSp mod">
          <pc:chgData name="西村　昭賢" userId="27ae80bd-120f-4b81-a62a-e9494b3b05c9" providerId="ADAL" clId="{C4FF46B6-9127-4E1F-AEC0-CD9EBD78C330}" dt="2022-12-06T06:53:43.109" v="5421"/>
          <pc:sldLayoutMkLst>
            <pc:docMk/>
            <pc:sldMasterMk cId="121349679" sldId="2147483648"/>
            <pc:sldLayoutMk cId="3862895456" sldId="2147483655"/>
          </pc:sldLayoutMkLst>
          <pc:spChg chg="mod">
            <ac:chgData name="西村　昭賢" userId="27ae80bd-120f-4b81-a62a-e9494b3b05c9" providerId="ADAL" clId="{C4FF46B6-9127-4E1F-AEC0-CD9EBD78C330}" dt="2022-12-06T06:53:43.109" v="5421"/>
            <ac:spMkLst>
              <pc:docMk/>
              <pc:sldMasterMk cId="121349679" sldId="2147483648"/>
              <pc:sldLayoutMk cId="3862895456" sldId="2147483655"/>
              <ac:spMk id="4" creationId="{0111E035-5AB4-EB8A-0A27-DEE41B1E17ED}"/>
            </ac:spMkLst>
          </pc:spChg>
        </pc:sldLayoutChg>
        <pc:sldLayoutChg chg="modSp">
          <pc:chgData name="西村　昭賢" userId="27ae80bd-120f-4b81-a62a-e9494b3b05c9" providerId="ADAL" clId="{C4FF46B6-9127-4E1F-AEC0-CD9EBD78C330}" dt="2022-12-06T06:53:43.109" v="5421"/>
          <pc:sldLayoutMkLst>
            <pc:docMk/>
            <pc:sldMasterMk cId="121349679" sldId="2147483648"/>
            <pc:sldLayoutMk cId="918920374" sldId="2147483656"/>
          </pc:sldLayoutMkLst>
          <pc:spChg chg="mod">
            <ac:chgData name="西村　昭賢" userId="27ae80bd-120f-4b81-a62a-e9494b3b05c9" providerId="ADAL" clId="{C4FF46B6-9127-4E1F-AEC0-CD9EBD78C330}" dt="2022-12-06T06:53:43.109" v="5421"/>
            <ac:spMkLst>
              <pc:docMk/>
              <pc:sldMasterMk cId="121349679" sldId="2147483648"/>
              <pc:sldLayoutMk cId="918920374" sldId="2147483656"/>
              <ac:spMk id="2" creationId="{F9F4C1BA-3ED6-B08D-1795-B5A1BFC6FC21}"/>
            </ac:spMkLst>
          </pc:spChg>
          <pc:spChg chg="mod">
            <ac:chgData name="西村　昭賢" userId="27ae80bd-120f-4b81-a62a-e9494b3b05c9" providerId="ADAL" clId="{C4FF46B6-9127-4E1F-AEC0-CD9EBD78C330}" dt="2022-12-06T06:53:43.109" v="5421"/>
            <ac:spMkLst>
              <pc:docMk/>
              <pc:sldMasterMk cId="121349679" sldId="2147483648"/>
              <pc:sldLayoutMk cId="918920374" sldId="2147483656"/>
              <ac:spMk id="3" creationId="{C3FCA117-51AA-A09C-9E3F-99542B0399F5}"/>
            </ac:spMkLst>
          </pc:spChg>
          <pc:spChg chg="mod">
            <ac:chgData name="西村　昭賢" userId="27ae80bd-120f-4b81-a62a-e9494b3b05c9" providerId="ADAL" clId="{C4FF46B6-9127-4E1F-AEC0-CD9EBD78C330}" dt="2022-12-06T06:53:43.109" v="5421"/>
            <ac:spMkLst>
              <pc:docMk/>
              <pc:sldMasterMk cId="121349679" sldId="2147483648"/>
              <pc:sldLayoutMk cId="918920374" sldId="2147483656"/>
              <ac:spMk id="4" creationId="{9FC45764-60A5-86CC-6D9C-2396FF808816}"/>
            </ac:spMkLst>
          </pc:spChg>
        </pc:sldLayoutChg>
        <pc:sldLayoutChg chg="modSp">
          <pc:chgData name="西村　昭賢" userId="27ae80bd-120f-4b81-a62a-e9494b3b05c9" providerId="ADAL" clId="{C4FF46B6-9127-4E1F-AEC0-CD9EBD78C330}" dt="2022-12-06T06:53:43.109" v="5421"/>
          <pc:sldLayoutMkLst>
            <pc:docMk/>
            <pc:sldMasterMk cId="121349679" sldId="2147483648"/>
            <pc:sldLayoutMk cId="2904819252" sldId="2147483657"/>
          </pc:sldLayoutMkLst>
          <pc:spChg chg="mod">
            <ac:chgData name="西村　昭賢" userId="27ae80bd-120f-4b81-a62a-e9494b3b05c9" providerId="ADAL" clId="{C4FF46B6-9127-4E1F-AEC0-CD9EBD78C330}" dt="2022-12-06T06:53:43.109" v="5421"/>
            <ac:spMkLst>
              <pc:docMk/>
              <pc:sldMasterMk cId="121349679" sldId="2147483648"/>
              <pc:sldLayoutMk cId="2904819252" sldId="2147483657"/>
              <ac:spMk id="2" creationId="{918FEE0C-BC97-A1D5-9760-B64DAAB517EB}"/>
            </ac:spMkLst>
          </pc:spChg>
          <pc:spChg chg="mod">
            <ac:chgData name="西村　昭賢" userId="27ae80bd-120f-4b81-a62a-e9494b3b05c9" providerId="ADAL" clId="{C4FF46B6-9127-4E1F-AEC0-CD9EBD78C330}" dt="2022-12-06T06:53:43.109" v="5421"/>
            <ac:spMkLst>
              <pc:docMk/>
              <pc:sldMasterMk cId="121349679" sldId="2147483648"/>
              <pc:sldLayoutMk cId="2904819252" sldId="2147483657"/>
              <ac:spMk id="3" creationId="{19622B96-D6D7-84D0-9FA3-9BCA5B959DD8}"/>
            </ac:spMkLst>
          </pc:spChg>
          <pc:spChg chg="mod">
            <ac:chgData name="西村　昭賢" userId="27ae80bd-120f-4b81-a62a-e9494b3b05c9" providerId="ADAL" clId="{C4FF46B6-9127-4E1F-AEC0-CD9EBD78C330}" dt="2022-12-06T06:53:43.109" v="5421"/>
            <ac:spMkLst>
              <pc:docMk/>
              <pc:sldMasterMk cId="121349679" sldId="2147483648"/>
              <pc:sldLayoutMk cId="2904819252" sldId="2147483657"/>
              <ac:spMk id="4" creationId="{DEEEE1D3-7334-8FA1-DE4B-969096057DE3}"/>
            </ac:spMkLst>
          </pc:spChg>
        </pc:sldLayoutChg>
        <pc:sldLayoutChg chg="modSp">
          <pc:chgData name="西村　昭賢" userId="27ae80bd-120f-4b81-a62a-e9494b3b05c9" providerId="ADAL" clId="{C4FF46B6-9127-4E1F-AEC0-CD9EBD78C330}" dt="2022-12-06T06:53:43.109" v="5421"/>
          <pc:sldLayoutMkLst>
            <pc:docMk/>
            <pc:sldMasterMk cId="121349679" sldId="2147483648"/>
            <pc:sldLayoutMk cId="1515480807" sldId="2147483659"/>
          </pc:sldLayoutMkLst>
          <pc:spChg chg="mod">
            <ac:chgData name="西村　昭賢" userId="27ae80bd-120f-4b81-a62a-e9494b3b05c9" providerId="ADAL" clId="{C4FF46B6-9127-4E1F-AEC0-CD9EBD78C330}" dt="2022-12-06T06:53:43.109" v="5421"/>
            <ac:spMkLst>
              <pc:docMk/>
              <pc:sldMasterMk cId="121349679" sldId="2147483648"/>
              <pc:sldLayoutMk cId="1515480807" sldId="2147483659"/>
              <ac:spMk id="2" creationId="{74AB5720-1E01-D45F-95A3-7953B5C57DF4}"/>
            </ac:spMkLst>
          </pc:spChg>
          <pc:spChg chg="mod">
            <ac:chgData name="西村　昭賢" userId="27ae80bd-120f-4b81-a62a-e9494b3b05c9" providerId="ADAL" clId="{C4FF46B6-9127-4E1F-AEC0-CD9EBD78C330}" dt="2022-12-06T06:53:43.109" v="5421"/>
            <ac:spMkLst>
              <pc:docMk/>
              <pc:sldMasterMk cId="121349679" sldId="2147483648"/>
              <pc:sldLayoutMk cId="1515480807" sldId="2147483659"/>
              <ac:spMk id="3" creationId="{93F0069C-B24D-6554-6DEE-937CE5F63281}"/>
            </ac:spMkLst>
          </pc:spChg>
        </pc:sldLayoutChg>
      </pc:sldMasterChg>
    </pc:docChg>
  </pc:docChgLst>
  <pc:docChgLst>
    <pc:chgData name="西村　昭賢" userId="27ae80bd-120f-4b81-a62a-e9494b3b05c9" providerId="ADAL" clId="{EF5EBD2A-2A49-4B18-A5B0-8B66CCFEA908}"/>
    <pc:docChg chg="undo custSel addSld delSld modSld sldOrd">
      <pc:chgData name="西村　昭賢" userId="27ae80bd-120f-4b81-a62a-e9494b3b05c9" providerId="ADAL" clId="{EF5EBD2A-2A49-4B18-A5B0-8B66CCFEA908}" dt="2022-12-21T03:27:10.402" v="9203" actId="20577"/>
      <pc:docMkLst>
        <pc:docMk/>
      </pc:docMkLst>
      <pc:sldChg chg="modSp mod">
        <pc:chgData name="西村　昭賢" userId="27ae80bd-120f-4b81-a62a-e9494b3b05c9" providerId="ADAL" clId="{EF5EBD2A-2A49-4B18-A5B0-8B66CCFEA908}" dt="2022-12-19T05:27:04.033" v="59"/>
        <pc:sldMkLst>
          <pc:docMk/>
          <pc:sldMk cId="900250217" sldId="256"/>
        </pc:sldMkLst>
        <pc:spChg chg="mod">
          <ac:chgData name="西村　昭賢" userId="27ae80bd-120f-4b81-a62a-e9494b3b05c9" providerId="ADAL" clId="{EF5EBD2A-2A49-4B18-A5B0-8B66CCFEA908}" dt="2022-12-19T05:27:04.033" v="59"/>
          <ac:spMkLst>
            <pc:docMk/>
            <pc:sldMk cId="900250217" sldId="256"/>
            <ac:spMk id="2" creationId="{99044024-06F5-31ED-B4B3-847307AA3826}"/>
          </ac:spMkLst>
        </pc:spChg>
      </pc:sldChg>
      <pc:sldChg chg="modSp mod">
        <pc:chgData name="西村　昭賢" userId="27ae80bd-120f-4b81-a62a-e9494b3b05c9" providerId="ADAL" clId="{EF5EBD2A-2A49-4B18-A5B0-8B66CCFEA908}" dt="2022-12-20T05:00:59.476" v="1151" actId="1076"/>
        <pc:sldMkLst>
          <pc:docMk/>
          <pc:sldMk cId="2451800859" sldId="257"/>
        </pc:sldMkLst>
        <pc:spChg chg="mod">
          <ac:chgData name="西村　昭賢" userId="27ae80bd-120f-4b81-a62a-e9494b3b05c9" providerId="ADAL" clId="{EF5EBD2A-2A49-4B18-A5B0-8B66CCFEA908}" dt="2022-12-20T05:00:59.476" v="1151" actId="1076"/>
          <ac:spMkLst>
            <pc:docMk/>
            <pc:sldMk cId="2451800859" sldId="257"/>
            <ac:spMk id="4" creationId="{24BDC851-6FDB-CA27-F698-23869FA242C2}"/>
          </ac:spMkLst>
        </pc:spChg>
      </pc:sldChg>
      <pc:sldChg chg="modSp mod">
        <pc:chgData name="西村　昭賢" userId="27ae80bd-120f-4b81-a62a-e9494b3b05c9" providerId="ADAL" clId="{EF5EBD2A-2A49-4B18-A5B0-8B66CCFEA908}" dt="2022-12-20T05:01:17.364" v="1154" actId="1076"/>
        <pc:sldMkLst>
          <pc:docMk/>
          <pc:sldMk cId="1328829998" sldId="258"/>
        </pc:sldMkLst>
        <pc:spChg chg="mod">
          <ac:chgData name="西村　昭賢" userId="27ae80bd-120f-4b81-a62a-e9494b3b05c9" providerId="ADAL" clId="{EF5EBD2A-2A49-4B18-A5B0-8B66CCFEA908}" dt="2022-12-20T05:01:17.364" v="1154" actId="1076"/>
          <ac:spMkLst>
            <pc:docMk/>
            <pc:sldMk cId="1328829998" sldId="258"/>
            <ac:spMk id="4" creationId="{D7E9B54F-CDF5-F1BE-B714-5B01FB9387D2}"/>
          </ac:spMkLst>
        </pc:spChg>
      </pc:sldChg>
      <pc:sldChg chg="modSp mod modNotesTx">
        <pc:chgData name="西村　昭賢" userId="27ae80bd-120f-4b81-a62a-e9494b3b05c9" providerId="ADAL" clId="{EF5EBD2A-2A49-4B18-A5B0-8B66CCFEA908}" dt="2022-12-20T17:21:28.574" v="3267" actId="20577"/>
        <pc:sldMkLst>
          <pc:docMk/>
          <pc:sldMk cId="3982393033" sldId="259"/>
        </pc:sldMkLst>
        <pc:spChg chg="mod">
          <ac:chgData name="西村　昭賢" userId="27ae80bd-120f-4b81-a62a-e9494b3b05c9" providerId="ADAL" clId="{EF5EBD2A-2A49-4B18-A5B0-8B66CCFEA908}" dt="2022-12-20T06:57:20.335" v="2224" actId="20577"/>
          <ac:spMkLst>
            <pc:docMk/>
            <pc:sldMk cId="3982393033" sldId="259"/>
            <ac:spMk id="3" creationId="{3F252D21-1EE5-4BAF-45C3-B967055C1B52}"/>
          </ac:spMkLst>
        </pc:spChg>
      </pc:sldChg>
      <pc:sldChg chg="modSp mod">
        <pc:chgData name="西村　昭賢" userId="27ae80bd-120f-4b81-a62a-e9494b3b05c9" providerId="ADAL" clId="{EF5EBD2A-2A49-4B18-A5B0-8B66CCFEA908}" dt="2022-12-20T06:57:26.964" v="2226" actId="20577"/>
        <pc:sldMkLst>
          <pc:docMk/>
          <pc:sldMk cId="43319111" sldId="260"/>
        </pc:sldMkLst>
        <pc:spChg chg="mod">
          <ac:chgData name="西村　昭賢" userId="27ae80bd-120f-4b81-a62a-e9494b3b05c9" providerId="ADAL" clId="{EF5EBD2A-2A49-4B18-A5B0-8B66CCFEA908}" dt="2022-12-20T06:57:26.964" v="2226" actId="20577"/>
          <ac:spMkLst>
            <pc:docMk/>
            <pc:sldMk cId="43319111" sldId="260"/>
            <ac:spMk id="3" creationId="{7DD81BC4-9670-321A-6A39-C005B6BB0B6A}"/>
          </ac:spMkLst>
        </pc:spChg>
      </pc:sldChg>
      <pc:sldChg chg="modSp mod">
        <pc:chgData name="西村　昭賢" userId="27ae80bd-120f-4b81-a62a-e9494b3b05c9" providerId="ADAL" clId="{EF5EBD2A-2A49-4B18-A5B0-8B66CCFEA908}" dt="2022-12-21T01:28:42.021" v="8537"/>
        <pc:sldMkLst>
          <pc:docMk/>
          <pc:sldMk cId="2771374858" sldId="261"/>
        </pc:sldMkLst>
        <pc:spChg chg="mod">
          <ac:chgData name="西村　昭賢" userId="27ae80bd-120f-4b81-a62a-e9494b3b05c9" providerId="ADAL" clId="{EF5EBD2A-2A49-4B18-A5B0-8B66CCFEA908}" dt="2022-12-21T01:28:42.021" v="8537"/>
          <ac:spMkLst>
            <pc:docMk/>
            <pc:sldMk cId="2771374858" sldId="261"/>
            <ac:spMk id="3" creationId="{7BC6E547-324E-58CE-6A66-572074E9F31E}"/>
          </ac:spMkLst>
        </pc:spChg>
      </pc:sldChg>
      <pc:sldChg chg="modSp mod modNotesTx">
        <pc:chgData name="西村　昭賢" userId="27ae80bd-120f-4b81-a62a-e9494b3b05c9" providerId="ADAL" clId="{EF5EBD2A-2A49-4B18-A5B0-8B66CCFEA908}" dt="2022-12-20T18:35:27.811" v="4229" actId="20577"/>
        <pc:sldMkLst>
          <pc:docMk/>
          <pc:sldMk cId="1619352250" sldId="263"/>
        </pc:sldMkLst>
        <pc:spChg chg="mod">
          <ac:chgData name="西村　昭賢" userId="27ae80bd-120f-4b81-a62a-e9494b3b05c9" providerId="ADAL" clId="{EF5EBD2A-2A49-4B18-A5B0-8B66CCFEA908}" dt="2022-12-20T05:53:32.601" v="2101" actId="255"/>
          <ac:spMkLst>
            <pc:docMk/>
            <pc:sldMk cId="1619352250" sldId="263"/>
            <ac:spMk id="2" creationId="{08CF9EDD-6F78-78B0-2E64-59E40DCE8863}"/>
          </ac:spMkLst>
        </pc:spChg>
      </pc:sldChg>
      <pc:sldChg chg="modSp mod">
        <pc:chgData name="西村　昭賢" userId="27ae80bd-120f-4b81-a62a-e9494b3b05c9" providerId="ADAL" clId="{EF5EBD2A-2A49-4B18-A5B0-8B66CCFEA908}" dt="2022-12-21T01:10:43.447" v="8511" actId="20577"/>
        <pc:sldMkLst>
          <pc:docMk/>
          <pc:sldMk cId="68560633" sldId="264"/>
        </pc:sldMkLst>
        <pc:spChg chg="mod">
          <ac:chgData name="西村　昭賢" userId="27ae80bd-120f-4b81-a62a-e9494b3b05c9" providerId="ADAL" clId="{EF5EBD2A-2A49-4B18-A5B0-8B66CCFEA908}" dt="2022-12-20T05:53:24.051" v="2100" actId="255"/>
          <ac:spMkLst>
            <pc:docMk/>
            <pc:sldMk cId="68560633" sldId="264"/>
            <ac:spMk id="2" creationId="{D4263A1F-E063-3C8B-715B-EA115D5A58B7}"/>
          </ac:spMkLst>
        </pc:spChg>
        <pc:spChg chg="mod">
          <ac:chgData name="西村　昭賢" userId="27ae80bd-120f-4b81-a62a-e9494b3b05c9" providerId="ADAL" clId="{EF5EBD2A-2A49-4B18-A5B0-8B66CCFEA908}" dt="2022-12-21T01:10:43.447" v="8511" actId="20577"/>
          <ac:spMkLst>
            <pc:docMk/>
            <pc:sldMk cId="68560633" sldId="264"/>
            <ac:spMk id="3" creationId="{D01F7D22-1B6B-9474-9B53-A2EFE0755C66}"/>
          </ac:spMkLst>
        </pc:spChg>
      </pc:sldChg>
      <pc:sldChg chg="modSp modNotesTx">
        <pc:chgData name="西村　昭賢" userId="27ae80bd-120f-4b81-a62a-e9494b3b05c9" providerId="ADAL" clId="{EF5EBD2A-2A49-4B18-A5B0-8B66CCFEA908}" dt="2022-12-20T18:36:04.357" v="4304" actId="20577"/>
        <pc:sldMkLst>
          <pc:docMk/>
          <pc:sldMk cId="2112872445" sldId="265"/>
        </pc:sldMkLst>
        <pc:spChg chg="mod">
          <ac:chgData name="西村　昭賢" userId="27ae80bd-120f-4b81-a62a-e9494b3b05c9" providerId="ADAL" clId="{EF5EBD2A-2A49-4B18-A5B0-8B66CCFEA908}" dt="2022-12-20T07:02:19.141" v="2238" actId="20577"/>
          <ac:spMkLst>
            <pc:docMk/>
            <pc:sldMk cId="2112872445" sldId="265"/>
            <ac:spMk id="3" creationId="{34F0428A-5613-8877-AB50-463ACDF0AAB4}"/>
          </ac:spMkLst>
        </pc:spChg>
      </pc:sldChg>
      <pc:sldChg chg="addSp delSp modSp mod">
        <pc:chgData name="西村　昭賢" userId="27ae80bd-120f-4b81-a62a-e9494b3b05c9" providerId="ADAL" clId="{EF5EBD2A-2A49-4B18-A5B0-8B66CCFEA908}" dt="2022-12-20T17:45:12.873" v="3321" actId="1076"/>
        <pc:sldMkLst>
          <pc:docMk/>
          <pc:sldMk cId="1806091950" sldId="266"/>
        </pc:sldMkLst>
        <pc:spChg chg="mod">
          <ac:chgData name="西村　昭賢" userId="27ae80bd-120f-4b81-a62a-e9494b3b05c9" providerId="ADAL" clId="{EF5EBD2A-2A49-4B18-A5B0-8B66CCFEA908}" dt="2022-12-20T05:53:43.009" v="2102" actId="255"/>
          <ac:spMkLst>
            <pc:docMk/>
            <pc:sldMk cId="1806091950" sldId="266"/>
            <ac:spMk id="2" creationId="{D01450DF-9F4F-BC01-BAB3-2906CD2AF2E0}"/>
          </ac:spMkLst>
        </pc:spChg>
        <pc:spChg chg="mod">
          <ac:chgData name="西村　昭賢" userId="27ae80bd-120f-4b81-a62a-e9494b3b05c9" providerId="ADAL" clId="{EF5EBD2A-2A49-4B18-A5B0-8B66CCFEA908}" dt="2022-12-20T07:22:10.791" v="2605" actId="20577"/>
          <ac:spMkLst>
            <pc:docMk/>
            <pc:sldMk cId="1806091950" sldId="266"/>
            <ac:spMk id="3" creationId="{7689FF29-43FC-47C2-727F-45A66952B611}"/>
          </ac:spMkLst>
        </pc:spChg>
        <pc:spChg chg="mod">
          <ac:chgData name="西村　昭賢" userId="27ae80bd-120f-4b81-a62a-e9494b3b05c9" providerId="ADAL" clId="{EF5EBD2A-2A49-4B18-A5B0-8B66CCFEA908}" dt="2022-12-20T07:52:48.257" v="2687"/>
          <ac:spMkLst>
            <pc:docMk/>
            <pc:sldMk cId="1806091950" sldId="266"/>
            <ac:spMk id="6" creationId="{51A5FB88-8854-10E1-6B30-E4434085E5DF}"/>
          </ac:spMkLst>
        </pc:spChg>
        <pc:spChg chg="add mod">
          <ac:chgData name="西村　昭賢" userId="27ae80bd-120f-4b81-a62a-e9494b3b05c9" providerId="ADAL" clId="{EF5EBD2A-2A49-4B18-A5B0-8B66CCFEA908}" dt="2022-12-20T17:45:12.873" v="3321" actId="1076"/>
          <ac:spMkLst>
            <pc:docMk/>
            <pc:sldMk cId="1806091950" sldId="266"/>
            <ac:spMk id="9" creationId="{E0D9E44E-2B48-458E-1EF7-5675B5DEB2A4}"/>
          </ac:spMkLst>
        </pc:spChg>
        <pc:picChg chg="del">
          <ac:chgData name="西村　昭賢" userId="27ae80bd-120f-4b81-a62a-e9494b3b05c9" providerId="ADAL" clId="{EF5EBD2A-2A49-4B18-A5B0-8B66CCFEA908}" dt="2022-12-20T07:21:24.734" v="2583" actId="478"/>
          <ac:picMkLst>
            <pc:docMk/>
            <pc:sldMk cId="1806091950" sldId="266"/>
            <ac:picMk id="5" creationId="{CF7B4B28-3FBC-6463-859D-8BC2F6ED6E9D}"/>
          </ac:picMkLst>
        </pc:picChg>
        <pc:picChg chg="add mod">
          <ac:chgData name="西村　昭賢" userId="27ae80bd-120f-4b81-a62a-e9494b3b05c9" providerId="ADAL" clId="{EF5EBD2A-2A49-4B18-A5B0-8B66CCFEA908}" dt="2022-12-20T17:43:05.421" v="3304" actId="1076"/>
          <ac:picMkLst>
            <pc:docMk/>
            <pc:sldMk cId="1806091950" sldId="266"/>
            <ac:picMk id="8" creationId="{2B3C3335-0096-2063-0C77-53B462658C85}"/>
          </ac:picMkLst>
        </pc:picChg>
      </pc:sldChg>
      <pc:sldChg chg="modNotesTx">
        <pc:chgData name="西村　昭賢" userId="27ae80bd-120f-4b81-a62a-e9494b3b05c9" providerId="ADAL" clId="{EF5EBD2A-2A49-4B18-A5B0-8B66CCFEA908}" dt="2022-12-20T22:27:41.399" v="7864" actId="20577"/>
        <pc:sldMkLst>
          <pc:docMk/>
          <pc:sldMk cId="2631157642" sldId="267"/>
        </pc:sldMkLst>
      </pc:sldChg>
      <pc:sldChg chg="modNotesTx">
        <pc:chgData name="西村　昭賢" userId="27ae80bd-120f-4b81-a62a-e9494b3b05c9" providerId="ADAL" clId="{EF5EBD2A-2A49-4B18-A5B0-8B66CCFEA908}" dt="2022-12-20T22:27:33.118" v="7847" actId="20577"/>
        <pc:sldMkLst>
          <pc:docMk/>
          <pc:sldMk cId="670163484" sldId="268"/>
        </pc:sldMkLst>
      </pc:sldChg>
      <pc:sldChg chg="modSp mod modNotesTx">
        <pc:chgData name="西村　昭賢" userId="27ae80bd-120f-4b81-a62a-e9494b3b05c9" providerId="ADAL" clId="{EF5EBD2A-2A49-4B18-A5B0-8B66CCFEA908}" dt="2022-12-20T20:09:56.680" v="4945" actId="20577"/>
        <pc:sldMkLst>
          <pc:docMk/>
          <pc:sldMk cId="1656598471" sldId="269"/>
        </pc:sldMkLst>
        <pc:spChg chg="mod">
          <ac:chgData name="西村　昭賢" userId="27ae80bd-120f-4b81-a62a-e9494b3b05c9" providerId="ADAL" clId="{EF5EBD2A-2A49-4B18-A5B0-8B66CCFEA908}" dt="2022-12-20T20:08:56.075" v="4831" actId="20577"/>
          <ac:spMkLst>
            <pc:docMk/>
            <pc:sldMk cId="1656598471" sldId="269"/>
            <ac:spMk id="3" creationId="{BF9E521B-5769-14AC-A478-5404B94326BF}"/>
          </ac:spMkLst>
        </pc:spChg>
        <pc:picChg chg="mod">
          <ac:chgData name="西村　昭賢" userId="27ae80bd-120f-4b81-a62a-e9494b3b05c9" providerId="ADAL" clId="{EF5EBD2A-2A49-4B18-A5B0-8B66CCFEA908}" dt="2022-12-19T05:29:24.705" v="189" actId="1076"/>
          <ac:picMkLst>
            <pc:docMk/>
            <pc:sldMk cId="1656598471" sldId="269"/>
            <ac:picMk id="6" creationId="{44AD0B34-D07C-B264-1AD6-CE5F91EEC8B9}"/>
          </ac:picMkLst>
        </pc:picChg>
      </pc:sldChg>
      <pc:sldChg chg="modNotesTx">
        <pc:chgData name="西村　昭賢" userId="27ae80bd-120f-4b81-a62a-e9494b3b05c9" providerId="ADAL" clId="{EF5EBD2A-2A49-4B18-A5B0-8B66CCFEA908}" dt="2022-12-20T22:27:54.871" v="7869" actId="20577"/>
        <pc:sldMkLst>
          <pc:docMk/>
          <pc:sldMk cId="4135473678" sldId="270"/>
        </pc:sldMkLst>
      </pc:sldChg>
      <pc:sldChg chg="modSp del mod">
        <pc:chgData name="西村　昭賢" userId="27ae80bd-120f-4b81-a62a-e9494b3b05c9" providerId="ADAL" clId="{EF5EBD2A-2A49-4B18-A5B0-8B66CCFEA908}" dt="2022-12-20T05:37:53.691" v="1954" actId="47"/>
        <pc:sldMkLst>
          <pc:docMk/>
          <pc:sldMk cId="1272824689" sldId="271"/>
        </pc:sldMkLst>
        <pc:spChg chg="mod">
          <ac:chgData name="西村　昭賢" userId="27ae80bd-120f-4b81-a62a-e9494b3b05c9" providerId="ADAL" clId="{EF5EBD2A-2A49-4B18-A5B0-8B66CCFEA908}" dt="2022-12-20T05:36:05.628" v="1913" actId="27636"/>
          <ac:spMkLst>
            <pc:docMk/>
            <pc:sldMk cId="1272824689" sldId="271"/>
            <ac:spMk id="3" creationId="{27F53419-79F6-D056-0FDE-FF6EAD1CF7ED}"/>
          </ac:spMkLst>
        </pc:spChg>
      </pc:sldChg>
      <pc:sldChg chg="modNotesTx">
        <pc:chgData name="西村　昭賢" userId="27ae80bd-120f-4b81-a62a-e9494b3b05c9" providerId="ADAL" clId="{EF5EBD2A-2A49-4B18-A5B0-8B66CCFEA908}" dt="2022-12-20T18:33:40.565" v="3996" actId="20577"/>
        <pc:sldMkLst>
          <pc:docMk/>
          <pc:sldMk cId="3681662163" sldId="272"/>
        </pc:sldMkLst>
      </pc:sldChg>
      <pc:sldChg chg="addSp delSp modSp mod modNotesTx">
        <pc:chgData name="西村　昭賢" userId="27ae80bd-120f-4b81-a62a-e9494b3b05c9" providerId="ADAL" clId="{EF5EBD2A-2A49-4B18-A5B0-8B66CCFEA908}" dt="2022-12-21T03:17:46.945" v="9179" actId="20577"/>
        <pc:sldMkLst>
          <pc:docMk/>
          <pc:sldMk cId="593819674" sldId="273"/>
        </pc:sldMkLst>
        <pc:spChg chg="mod">
          <ac:chgData name="西村　昭賢" userId="27ae80bd-120f-4b81-a62a-e9494b3b05c9" providerId="ADAL" clId="{EF5EBD2A-2A49-4B18-A5B0-8B66CCFEA908}" dt="2022-12-21T03:17:46.945" v="9179" actId="20577"/>
          <ac:spMkLst>
            <pc:docMk/>
            <pc:sldMk cId="593819674" sldId="273"/>
            <ac:spMk id="3" creationId="{D6F22D80-CB6E-FA63-905F-B27212F237A1}"/>
          </ac:spMkLst>
        </pc:spChg>
        <pc:picChg chg="add mod">
          <ac:chgData name="西村　昭賢" userId="27ae80bd-120f-4b81-a62a-e9494b3b05c9" providerId="ADAL" clId="{EF5EBD2A-2A49-4B18-A5B0-8B66CCFEA908}" dt="2022-12-20T04:43:39.995" v="946" actId="1076"/>
          <ac:picMkLst>
            <pc:docMk/>
            <pc:sldMk cId="593819674" sldId="273"/>
            <ac:picMk id="5" creationId="{6EF7D498-193A-FF97-B279-19200A7FC4AF}"/>
          </ac:picMkLst>
        </pc:picChg>
        <pc:picChg chg="del">
          <ac:chgData name="西村　昭賢" userId="27ae80bd-120f-4b81-a62a-e9494b3b05c9" providerId="ADAL" clId="{EF5EBD2A-2A49-4B18-A5B0-8B66CCFEA908}" dt="2022-12-20T04:43:06.570" v="940" actId="478"/>
          <ac:picMkLst>
            <pc:docMk/>
            <pc:sldMk cId="593819674" sldId="273"/>
            <ac:picMk id="6" creationId="{FED3C876-42A5-8752-185C-5A45243B76BC}"/>
          </ac:picMkLst>
        </pc:picChg>
      </pc:sldChg>
      <pc:sldChg chg="modSp mod modNotesTx">
        <pc:chgData name="西村　昭賢" userId="27ae80bd-120f-4b81-a62a-e9494b3b05c9" providerId="ADAL" clId="{EF5EBD2A-2A49-4B18-A5B0-8B66CCFEA908}" dt="2022-12-20T18:27:48.841" v="3666" actId="20577"/>
        <pc:sldMkLst>
          <pc:docMk/>
          <pc:sldMk cId="4041358168" sldId="274"/>
        </pc:sldMkLst>
        <pc:graphicFrameChg chg="mod modGraphic">
          <ac:chgData name="西村　昭賢" userId="27ae80bd-120f-4b81-a62a-e9494b3b05c9" providerId="ADAL" clId="{EF5EBD2A-2A49-4B18-A5B0-8B66CCFEA908}" dt="2022-12-20T18:26:37.785" v="3545" actId="20577"/>
          <ac:graphicFrameMkLst>
            <pc:docMk/>
            <pc:sldMk cId="4041358168" sldId="274"/>
            <ac:graphicFrameMk id="5" creationId="{A5D06B47-6C9D-811D-9353-D939A142B96D}"/>
          </ac:graphicFrameMkLst>
        </pc:graphicFrameChg>
      </pc:sldChg>
      <pc:sldChg chg="modSp mod modNotesTx">
        <pc:chgData name="西村　昭賢" userId="27ae80bd-120f-4b81-a62a-e9494b3b05c9" providerId="ADAL" clId="{EF5EBD2A-2A49-4B18-A5B0-8B66CCFEA908}" dt="2022-12-20T23:47:47.207" v="8236" actId="20577"/>
        <pc:sldMkLst>
          <pc:docMk/>
          <pc:sldMk cId="1899122075" sldId="276"/>
        </pc:sldMkLst>
        <pc:spChg chg="mod">
          <ac:chgData name="西村　昭賢" userId="27ae80bd-120f-4b81-a62a-e9494b3b05c9" providerId="ADAL" clId="{EF5EBD2A-2A49-4B18-A5B0-8B66CCFEA908}" dt="2022-12-20T04:52:29.530" v="1085" actId="1076"/>
          <ac:spMkLst>
            <pc:docMk/>
            <pc:sldMk cId="1899122075" sldId="276"/>
            <ac:spMk id="4" creationId="{D7E9B54F-CDF5-F1BE-B714-5B01FB9387D2}"/>
          </ac:spMkLst>
        </pc:spChg>
      </pc:sldChg>
      <pc:sldChg chg="modSp mod">
        <pc:chgData name="西村　昭賢" userId="27ae80bd-120f-4b81-a62a-e9494b3b05c9" providerId="ADAL" clId="{EF5EBD2A-2A49-4B18-A5B0-8B66CCFEA908}" dt="2022-12-20T04:53:08.624" v="1088" actId="1076"/>
        <pc:sldMkLst>
          <pc:docMk/>
          <pc:sldMk cId="3849507690" sldId="277"/>
        </pc:sldMkLst>
        <pc:spChg chg="mod">
          <ac:chgData name="西村　昭賢" userId="27ae80bd-120f-4b81-a62a-e9494b3b05c9" providerId="ADAL" clId="{EF5EBD2A-2A49-4B18-A5B0-8B66CCFEA908}" dt="2022-12-20T04:53:08.624" v="1088" actId="1076"/>
          <ac:spMkLst>
            <pc:docMk/>
            <pc:sldMk cId="3849507690" sldId="277"/>
            <ac:spMk id="4" creationId="{D7E9B54F-CDF5-F1BE-B714-5B01FB9387D2}"/>
          </ac:spMkLst>
        </pc:spChg>
      </pc:sldChg>
      <pc:sldChg chg="ord modNotesTx">
        <pc:chgData name="西村　昭賢" userId="27ae80bd-120f-4b81-a62a-e9494b3b05c9" providerId="ADAL" clId="{EF5EBD2A-2A49-4B18-A5B0-8B66CCFEA908}" dt="2022-12-20T20:27:55.746" v="5884" actId="20577"/>
        <pc:sldMkLst>
          <pc:docMk/>
          <pc:sldMk cId="3565800560" sldId="278"/>
        </pc:sldMkLst>
      </pc:sldChg>
      <pc:sldChg chg="modSp mod modNotesTx">
        <pc:chgData name="西村　昭賢" userId="27ae80bd-120f-4b81-a62a-e9494b3b05c9" providerId="ADAL" clId="{EF5EBD2A-2A49-4B18-A5B0-8B66CCFEA908}" dt="2022-12-21T02:29:34.796" v="9071" actId="20577"/>
        <pc:sldMkLst>
          <pc:docMk/>
          <pc:sldMk cId="1864732400" sldId="279"/>
        </pc:sldMkLst>
        <pc:spChg chg="mod">
          <ac:chgData name="西村　昭賢" userId="27ae80bd-120f-4b81-a62a-e9494b3b05c9" providerId="ADAL" clId="{EF5EBD2A-2A49-4B18-A5B0-8B66CCFEA908}" dt="2022-12-21T02:29:34.796" v="9071" actId="20577"/>
          <ac:spMkLst>
            <pc:docMk/>
            <pc:sldMk cId="1864732400" sldId="279"/>
            <ac:spMk id="3" creationId="{16193EB0-1AC3-3C3A-863D-0B5982AE9E1D}"/>
          </ac:spMkLst>
        </pc:spChg>
      </pc:sldChg>
      <pc:sldChg chg="modSp mod modNotesTx">
        <pc:chgData name="西村　昭賢" userId="27ae80bd-120f-4b81-a62a-e9494b3b05c9" providerId="ADAL" clId="{EF5EBD2A-2A49-4B18-A5B0-8B66CCFEA908}" dt="2022-12-21T01:29:29.841" v="8573" actId="1076"/>
        <pc:sldMkLst>
          <pc:docMk/>
          <pc:sldMk cId="3597466553" sldId="280"/>
        </pc:sldMkLst>
        <pc:spChg chg="mod">
          <ac:chgData name="西村　昭賢" userId="27ae80bd-120f-4b81-a62a-e9494b3b05c9" providerId="ADAL" clId="{EF5EBD2A-2A49-4B18-A5B0-8B66CCFEA908}" dt="2022-12-21T01:29:29.841" v="8573" actId="1076"/>
          <ac:spMkLst>
            <pc:docMk/>
            <pc:sldMk cId="3597466553" sldId="280"/>
            <ac:spMk id="3" creationId="{DC95EE07-CE00-E765-36F9-6682DDB75BFB}"/>
          </ac:spMkLst>
        </pc:spChg>
      </pc:sldChg>
      <pc:sldChg chg="modSp mod modNotesTx">
        <pc:chgData name="西村　昭賢" userId="27ae80bd-120f-4b81-a62a-e9494b3b05c9" providerId="ADAL" clId="{EF5EBD2A-2A49-4B18-A5B0-8B66CCFEA908}" dt="2022-12-20T20:37:34.281" v="6491" actId="20577"/>
        <pc:sldMkLst>
          <pc:docMk/>
          <pc:sldMk cId="2151494022" sldId="281"/>
        </pc:sldMkLst>
        <pc:spChg chg="mod">
          <ac:chgData name="西村　昭賢" userId="27ae80bd-120f-4b81-a62a-e9494b3b05c9" providerId="ADAL" clId="{EF5EBD2A-2A49-4B18-A5B0-8B66CCFEA908}" dt="2022-12-20T04:52:43.455" v="1086" actId="1076"/>
          <ac:spMkLst>
            <pc:docMk/>
            <pc:sldMk cId="2151494022" sldId="281"/>
            <ac:spMk id="4" creationId="{97EFA83F-BF24-5937-D7B6-EBD7BDD209B4}"/>
          </ac:spMkLst>
        </pc:spChg>
      </pc:sldChg>
      <pc:sldChg chg="modSp mod">
        <pc:chgData name="西村　昭賢" userId="27ae80bd-120f-4b81-a62a-e9494b3b05c9" providerId="ADAL" clId="{EF5EBD2A-2A49-4B18-A5B0-8B66CCFEA908}" dt="2022-12-21T03:14:01.103" v="9175" actId="20577"/>
        <pc:sldMkLst>
          <pc:docMk/>
          <pc:sldMk cId="2869497451" sldId="282"/>
        </pc:sldMkLst>
        <pc:graphicFrameChg chg="modGraphic">
          <ac:chgData name="西村　昭賢" userId="27ae80bd-120f-4b81-a62a-e9494b3b05c9" providerId="ADAL" clId="{EF5EBD2A-2A49-4B18-A5B0-8B66CCFEA908}" dt="2022-12-21T03:14:01.103" v="9175" actId="20577"/>
          <ac:graphicFrameMkLst>
            <pc:docMk/>
            <pc:sldMk cId="2869497451" sldId="282"/>
            <ac:graphicFrameMk id="8" creationId="{0909466C-3285-B4D7-1B88-50149C7F4BAA}"/>
          </ac:graphicFrameMkLst>
        </pc:graphicFrameChg>
      </pc:sldChg>
      <pc:sldChg chg="modNotesTx">
        <pc:chgData name="西村　昭賢" userId="27ae80bd-120f-4b81-a62a-e9494b3b05c9" providerId="ADAL" clId="{EF5EBD2A-2A49-4B18-A5B0-8B66CCFEA908}" dt="2022-12-21T03:27:10.402" v="9203" actId="20577"/>
        <pc:sldMkLst>
          <pc:docMk/>
          <pc:sldMk cId="610595929" sldId="283"/>
        </pc:sldMkLst>
      </pc:sldChg>
      <pc:sldChg chg="modSp mod modNotesTx">
        <pc:chgData name="西村　昭賢" userId="27ae80bd-120f-4b81-a62a-e9494b3b05c9" providerId="ADAL" clId="{EF5EBD2A-2A49-4B18-A5B0-8B66CCFEA908}" dt="2022-12-20T20:10:07.529" v="4975" actId="20577"/>
        <pc:sldMkLst>
          <pc:docMk/>
          <pc:sldMk cId="1919258003" sldId="284"/>
        </pc:sldMkLst>
        <pc:picChg chg="mod">
          <ac:chgData name="西村　昭賢" userId="27ae80bd-120f-4b81-a62a-e9494b3b05c9" providerId="ADAL" clId="{EF5EBD2A-2A49-4B18-A5B0-8B66CCFEA908}" dt="2022-12-20T20:09:10.755" v="4833" actId="1076"/>
          <ac:picMkLst>
            <pc:docMk/>
            <pc:sldMk cId="1919258003" sldId="284"/>
            <ac:picMk id="10" creationId="{662BA143-6094-D1E6-39CF-19E73882912F}"/>
          </ac:picMkLst>
        </pc:picChg>
      </pc:sldChg>
      <pc:sldChg chg="modNotesTx">
        <pc:chgData name="西村　昭賢" userId="27ae80bd-120f-4b81-a62a-e9494b3b05c9" providerId="ADAL" clId="{EF5EBD2A-2A49-4B18-A5B0-8B66CCFEA908}" dt="2022-12-20T20:10:57.065" v="5149" actId="20577"/>
        <pc:sldMkLst>
          <pc:docMk/>
          <pc:sldMk cId="738892761" sldId="286"/>
        </pc:sldMkLst>
      </pc:sldChg>
      <pc:sldChg chg="modSp mod">
        <pc:chgData name="西村　昭賢" userId="27ae80bd-120f-4b81-a62a-e9494b3b05c9" providerId="ADAL" clId="{EF5EBD2A-2A49-4B18-A5B0-8B66CCFEA908}" dt="2022-12-20T06:00:58.222" v="2132"/>
        <pc:sldMkLst>
          <pc:docMk/>
          <pc:sldMk cId="3030357972" sldId="287"/>
        </pc:sldMkLst>
        <pc:spChg chg="mod">
          <ac:chgData name="西村　昭賢" userId="27ae80bd-120f-4b81-a62a-e9494b3b05c9" providerId="ADAL" clId="{EF5EBD2A-2A49-4B18-A5B0-8B66CCFEA908}" dt="2022-12-20T06:00:58.222" v="2132"/>
          <ac:spMkLst>
            <pc:docMk/>
            <pc:sldMk cId="3030357972" sldId="287"/>
            <ac:spMk id="3" creationId="{C59D738F-48B6-8D8E-91B0-6A3FBE54D9BB}"/>
          </ac:spMkLst>
        </pc:spChg>
      </pc:sldChg>
      <pc:sldChg chg="addSp delSp modSp mod modNotesTx">
        <pc:chgData name="西村　昭賢" userId="27ae80bd-120f-4b81-a62a-e9494b3b05c9" providerId="ADAL" clId="{EF5EBD2A-2A49-4B18-A5B0-8B66CCFEA908}" dt="2022-12-21T02:11:46.818" v="9069" actId="20577"/>
        <pc:sldMkLst>
          <pc:docMk/>
          <pc:sldMk cId="3791674163" sldId="288"/>
        </pc:sldMkLst>
        <pc:spChg chg="add del mod">
          <ac:chgData name="西村　昭賢" userId="27ae80bd-120f-4b81-a62a-e9494b3b05c9" providerId="ADAL" clId="{EF5EBD2A-2A49-4B18-A5B0-8B66CCFEA908}" dt="2022-12-20T22:22:19.074" v="7727" actId="478"/>
          <ac:spMkLst>
            <pc:docMk/>
            <pc:sldMk cId="3791674163" sldId="288"/>
            <ac:spMk id="3" creationId="{3B4716AD-1C89-377F-4AB5-A4417E13D99F}"/>
          </ac:spMkLst>
        </pc:spChg>
        <pc:spChg chg="add mod">
          <ac:chgData name="西村　昭賢" userId="27ae80bd-120f-4b81-a62a-e9494b3b05c9" providerId="ADAL" clId="{EF5EBD2A-2A49-4B18-A5B0-8B66CCFEA908}" dt="2022-12-21T02:09:58.692" v="9003"/>
          <ac:spMkLst>
            <pc:docMk/>
            <pc:sldMk cId="3791674163" sldId="288"/>
            <ac:spMk id="6" creationId="{8F2333C8-0952-9201-9969-B42EE3369C16}"/>
          </ac:spMkLst>
        </pc:spChg>
      </pc:sldChg>
      <pc:sldChg chg="modSp mod">
        <pc:chgData name="西村　昭賢" userId="27ae80bd-120f-4b81-a62a-e9494b3b05c9" providerId="ADAL" clId="{EF5EBD2A-2A49-4B18-A5B0-8B66CCFEA908}" dt="2022-12-20T23:03:54.763" v="8199"/>
        <pc:sldMkLst>
          <pc:docMk/>
          <pc:sldMk cId="918624625" sldId="289"/>
        </pc:sldMkLst>
        <pc:spChg chg="mod">
          <ac:chgData name="西村　昭賢" userId="27ae80bd-120f-4b81-a62a-e9494b3b05c9" providerId="ADAL" clId="{EF5EBD2A-2A49-4B18-A5B0-8B66CCFEA908}" dt="2022-12-20T22:00:14.619" v="7612" actId="20577"/>
          <ac:spMkLst>
            <pc:docMk/>
            <pc:sldMk cId="918624625" sldId="289"/>
            <ac:spMk id="2" creationId="{DB530AEB-CAE7-125B-8E1E-549793C3F76B}"/>
          </ac:spMkLst>
        </pc:spChg>
        <pc:spChg chg="mod">
          <ac:chgData name="西村　昭賢" userId="27ae80bd-120f-4b81-a62a-e9494b3b05c9" providerId="ADAL" clId="{EF5EBD2A-2A49-4B18-A5B0-8B66CCFEA908}" dt="2022-12-20T23:03:54.763" v="8199"/>
          <ac:spMkLst>
            <pc:docMk/>
            <pc:sldMk cId="918624625" sldId="289"/>
            <ac:spMk id="3" creationId="{CD8F7B2D-9F7F-0330-AD35-1D7EB2032045}"/>
          </ac:spMkLst>
        </pc:spChg>
      </pc:sldChg>
      <pc:sldChg chg="modSp mod">
        <pc:chgData name="西村　昭賢" userId="27ae80bd-120f-4b81-a62a-e9494b3b05c9" providerId="ADAL" clId="{EF5EBD2A-2A49-4B18-A5B0-8B66CCFEA908}" dt="2022-12-21T03:24:33.664" v="9180" actId="20577"/>
        <pc:sldMkLst>
          <pc:docMk/>
          <pc:sldMk cId="2551458442" sldId="290"/>
        </pc:sldMkLst>
        <pc:spChg chg="mod">
          <ac:chgData name="西村　昭賢" userId="27ae80bd-120f-4b81-a62a-e9494b3b05c9" providerId="ADAL" clId="{EF5EBD2A-2A49-4B18-A5B0-8B66CCFEA908}" dt="2022-12-21T03:24:33.664" v="9180" actId="20577"/>
          <ac:spMkLst>
            <pc:docMk/>
            <pc:sldMk cId="2551458442" sldId="290"/>
            <ac:spMk id="2" creationId="{E6917F4E-3ECD-BB72-A5EA-4F46EE2B03D9}"/>
          </ac:spMkLst>
        </pc:spChg>
        <pc:spChg chg="mod">
          <ac:chgData name="西村　昭賢" userId="27ae80bd-120f-4b81-a62a-e9494b3b05c9" providerId="ADAL" clId="{EF5EBD2A-2A49-4B18-A5B0-8B66CCFEA908}" dt="2022-12-21T02:45:35.952" v="9160" actId="20577"/>
          <ac:spMkLst>
            <pc:docMk/>
            <pc:sldMk cId="2551458442" sldId="290"/>
            <ac:spMk id="6" creationId="{3271597D-FA9E-B31B-80AB-5554088F318B}"/>
          </ac:spMkLst>
        </pc:spChg>
        <pc:spChg chg="mod">
          <ac:chgData name="西村　昭賢" userId="27ae80bd-120f-4b81-a62a-e9494b3b05c9" providerId="ADAL" clId="{EF5EBD2A-2A49-4B18-A5B0-8B66CCFEA908}" dt="2022-12-21T03:17:29.677" v="9176" actId="20577"/>
          <ac:spMkLst>
            <pc:docMk/>
            <pc:sldMk cId="2551458442" sldId="290"/>
            <ac:spMk id="7" creationId="{DF14243B-978E-A910-C4B7-57D86763A179}"/>
          </ac:spMkLst>
        </pc:spChg>
        <pc:graphicFrameChg chg="mod modGraphic">
          <ac:chgData name="西村　昭賢" userId="27ae80bd-120f-4b81-a62a-e9494b3b05c9" providerId="ADAL" clId="{EF5EBD2A-2A49-4B18-A5B0-8B66CCFEA908}" dt="2022-12-20T18:27:15.993" v="3565"/>
          <ac:graphicFrameMkLst>
            <pc:docMk/>
            <pc:sldMk cId="2551458442" sldId="290"/>
            <ac:graphicFrameMk id="5" creationId="{8B5542DB-E52B-CD3C-9D76-9C5D4D813418}"/>
          </ac:graphicFrameMkLst>
        </pc:graphicFrameChg>
      </pc:sldChg>
      <pc:sldChg chg="modSp mod modNotesTx">
        <pc:chgData name="西村　昭賢" userId="27ae80bd-120f-4b81-a62a-e9494b3b05c9" providerId="ADAL" clId="{EF5EBD2A-2A49-4B18-A5B0-8B66CCFEA908}" dt="2022-12-20T22:20:51.882" v="7624"/>
        <pc:sldMkLst>
          <pc:docMk/>
          <pc:sldMk cId="260812371" sldId="291"/>
        </pc:sldMkLst>
        <pc:spChg chg="mod">
          <ac:chgData name="西村　昭賢" userId="27ae80bd-120f-4b81-a62a-e9494b3b05c9" providerId="ADAL" clId="{EF5EBD2A-2A49-4B18-A5B0-8B66CCFEA908}" dt="2022-12-20T22:20:51.882" v="7624"/>
          <ac:spMkLst>
            <pc:docMk/>
            <pc:sldMk cId="260812371" sldId="291"/>
            <ac:spMk id="3" creationId="{2582E4C8-C56B-37CA-7115-015363F220D4}"/>
          </ac:spMkLst>
        </pc:spChg>
      </pc:sldChg>
      <pc:sldChg chg="modSp mod modNotesTx">
        <pc:chgData name="西村　昭賢" userId="27ae80bd-120f-4b81-a62a-e9494b3b05c9" providerId="ADAL" clId="{EF5EBD2A-2A49-4B18-A5B0-8B66CCFEA908}" dt="2022-12-21T01:28:24.472" v="8524"/>
        <pc:sldMkLst>
          <pc:docMk/>
          <pc:sldMk cId="3789016971" sldId="293"/>
        </pc:sldMkLst>
        <pc:spChg chg="mod">
          <ac:chgData name="西村　昭賢" userId="27ae80bd-120f-4b81-a62a-e9494b3b05c9" providerId="ADAL" clId="{EF5EBD2A-2A49-4B18-A5B0-8B66CCFEA908}" dt="2022-12-21T01:28:24.472" v="8524"/>
          <ac:spMkLst>
            <pc:docMk/>
            <pc:sldMk cId="3789016971" sldId="293"/>
            <ac:spMk id="3" creationId="{7BC6E547-324E-58CE-6A66-572074E9F31E}"/>
          </ac:spMkLst>
        </pc:spChg>
      </pc:sldChg>
      <pc:sldChg chg="del modNotesTx">
        <pc:chgData name="西村　昭賢" userId="27ae80bd-120f-4b81-a62a-e9494b3b05c9" providerId="ADAL" clId="{EF5EBD2A-2A49-4B18-A5B0-8B66CCFEA908}" dt="2022-12-20T18:18:05.571" v="3489" actId="47"/>
        <pc:sldMkLst>
          <pc:docMk/>
          <pc:sldMk cId="3743105" sldId="294"/>
        </pc:sldMkLst>
      </pc:sldChg>
      <pc:sldChg chg="modSp mod">
        <pc:chgData name="西村　昭賢" userId="27ae80bd-120f-4b81-a62a-e9494b3b05c9" providerId="ADAL" clId="{EF5EBD2A-2A49-4B18-A5B0-8B66CCFEA908}" dt="2022-12-21T01:32:18.944" v="8707" actId="20577"/>
        <pc:sldMkLst>
          <pc:docMk/>
          <pc:sldMk cId="1749184300" sldId="295"/>
        </pc:sldMkLst>
        <pc:spChg chg="mod">
          <ac:chgData name="西村　昭賢" userId="27ae80bd-120f-4b81-a62a-e9494b3b05c9" providerId="ADAL" clId="{EF5EBD2A-2A49-4B18-A5B0-8B66CCFEA908}" dt="2022-12-21T01:31:07.508" v="8601" actId="1076"/>
          <ac:spMkLst>
            <pc:docMk/>
            <pc:sldMk cId="1749184300" sldId="295"/>
            <ac:spMk id="2" creationId="{F426BC80-726D-671C-6260-6A0521D8FF50}"/>
          </ac:spMkLst>
        </pc:spChg>
        <pc:spChg chg="mod">
          <ac:chgData name="西村　昭賢" userId="27ae80bd-120f-4b81-a62a-e9494b3b05c9" providerId="ADAL" clId="{EF5EBD2A-2A49-4B18-A5B0-8B66CCFEA908}" dt="2022-12-21T01:32:18.944" v="8707" actId="20577"/>
          <ac:spMkLst>
            <pc:docMk/>
            <pc:sldMk cId="1749184300" sldId="295"/>
            <ac:spMk id="3" creationId="{0E43C7DE-9EA6-6097-432F-CDC684F3AA03}"/>
          </ac:spMkLst>
        </pc:spChg>
      </pc:sldChg>
      <pc:sldChg chg="del">
        <pc:chgData name="西村　昭賢" userId="27ae80bd-120f-4b81-a62a-e9494b3b05c9" providerId="ADAL" clId="{EF5EBD2A-2A49-4B18-A5B0-8B66CCFEA908}" dt="2022-12-20T22:51:18.418" v="8168" actId="47"/>
        <pc:sldMkLst>
          <pc:docMk/>
          <pc:sldMk cId="1752021063" sldId="296"/>
        </pc:sldMkLst>
      </pc:sldChg>
      <pc:sldChg chg="modSp mod">
        <pc:chgData name="西村　昭賢" userId="27ae80bd-120f-4b81-a62a-e9494b3b05c9" providerId="ADAL" clId="{EF5EBD2A-2A49-4B18-A5B0-8B66CCFEA908}" dt="2022-12-20T05:58:47.262" v="2124" actId="122"/>
        <pc:sldMkLst>
          <pc:docMk/>
          <pc:sldMk cId="498708170" sldId="297"/>
        </pc:sldMkLst>
        <pc:spChg chg="mod">
          <ac:chgData name="西村　昭賢" userId="27ae80bd-120f-4b81-a62a-e9494b3b05c9" providerId="ADAL" clId="{EF5EBD2A-2A49-4B18-A5B0-8B66CCFEA908}" dt="2022-12-20T05:21:58.737" v="1601"/>
          <ac:spMkLst>
            <pc:docMk/>
            <pc:sldMk cId="498708170" sldId="297"/>
            <ac:spMk id="2" creationId="{3429ED74-4C68-EE3D-FBEC-5A32424D8721}"/>
          </ac:spMkLst>
        </pc:spChg>
        <pc:spChg chg="mod">
          <ac:chgData name="西村　昭賢" userId="27ae80bd-120f-4b81-a62a-e9494b3b05c9" providerId="ADAL" clId="{EF5EBD2A-2A49-4B18-A5B0-8B66CCFEA908}" dt="2022-12-20T05:58:47.262" v="2124" actId="122"/>
          <ac:spMkLst>
            <pc:docMk/>
            <pc:sldMk cId="498708170" sldId="297"/>
            <ac:spMk id="3" creationId="{00B1A34A-071A-08FF-B799-C37919915117}"/>
          </ac:spMkLst>
        </pc:spChg>
      </pc:sldChg>
      <pc:sldChg chg="del">
        <pc:chgData name="西村　昭賢" userId="27ae80bd-120f-4b81-a62a-e9494b3b05c9" providerId="ADAL" clId="{EF5EBD2A-2A49-4B18-A5B0-8B66CCFEA908}" dt="2022-12-20T05:51:50.425" v="2097" actId="47"/>
        <pc:sldMkLst>
          <pc:docMk/>
          <pc:sldMk cId="4109463684" sldId="298"/>
        </pc:sldMkLst>
      </pc:sldChg>
      <pc:sldChg chg="addSp modSp mod modNotesTx">
        <pc:chgData name="西村　昭賢" userId="27ae80bd-120f-4b81-a62a-e9494b3b05c9" providerId="ADAL" clId="{EF5EBD2A-2A49-4B18-A5B0-8B66CCFEA908}" dt="2022-12-21T02:08:21.822" v="8910" actId="255"/>
        <pc:sldMkLst>
          <pc:docMk/>
          <pc:sldMk cId="1555081941" sldId="300"/>
        </pc:sldMkLst>
        <pc:spChg chg="mod">
          <ac:chgData name="西村　昭賢" userId="27ae80bd-120f-4b81-a62a-e9494b3b05c9" providerId="ADAL" clId="{EF5EBD2A-2A49-4B18-A5B0-8B66CCFEA908}" dt="2022-12-21T02:08:21.822" v="8910" actId="255"/>
          <ac:spMkLst>
            <pc:docMk/>
            <pc:sldMk cId="1555081941" sldId="300"/>
            <ac:spMk id="3" creationId="{049A450C-7CFD-06FF-8F0A-7374C13A1C93}"/>
          </ac:spMkLst>
        </pc:spChg>
        <pc:spChg chg="mod">
          <ac:chgData name="西村　昭賢" userId="27ae80bd-120f-4b81-a62a-e9494b3b05c9" providerId="ADAL" clId="{EF5EBD2A-2A49-4B18-A5B0-8B66CCFEA908}" dt="2022-12-20T04:38:46.247" v="898" actId="255"/>
          <ac:spMkLst>
            <pc:docMk/>
            <pc:sldMk cId="1555081941" sldId="300"/>
            <ac:spMk id="4" creationId="{C7257165-5B80-CA22-CB1F-AA9D6869F49D}"/>
          </ac:spMkLst>
        </pc:spChg>
        <pc:spChg chg="add mod">
          <ac:chgData name="西村　昭賢" userId="27ae80bd-120f-4b81-a62a-e9494b3b05c9" providerId="ADAL" clId="{EF5EBD2A-2A49-4B18-A5B0-8B66CCFEA908}" dt="2022-12-21T01:56:10.401" v="8712" actId="20577"/>
          <ac:spMkLst>
            <pc:docMk/>
            <pc:sldMk cId="1555081941" sldId="300"/>
            <ac:spMk id="8" creationId="{C42E8A5C-B17E-BCD7-2835-9130BE441D4F}"/>
          </ac:spMkLst>
        </pc:spChg>
        <pc:picChg chg="add mod">
          <ac:chgData name="西村　昭賢" userId="27ae80bd-120f-4b81-a62a-e9494b3b05c9" providerId="ADAL" clId="{EF5EBD2A-2A49-4B18-A5B0-8B66CCFEA908}" dt="2022-12-20T19:43:43.726" v="4452" actId="14100"/>
          <ac:picMkLst>
            <pc:docMk/>
            <pc:sldMk cId="1555081941" sldId="300"/>
            <ac:picMk id="6" creationId="{F5F616DF-4D24-F497-C838-97BE17411839}"/>
          </ac:picMkLst>
        </pc:picChg>
      </pc:sldChg>
      <pc:sldChg chg="modSp new mod modNotesTx">
        <pc:chgData name="西村　昭賢" userId="27ae80bd-120f-4b81-a62a-e9494b3b05c9" providerId="ADAL" clId="{EF5EBD2A-2A49-4B18-A5B0-8B66CCFEA908}" dt="2022-12-20T18:17:00.173" v="3488" actId="20577"/>
        <pc:sldMkLst>
          <pc:docMk/>
          <pc:sldMk cId="647013350" sldId="301"/>
        </pc:sldMkLst>
        <pc:spChg chg="mod">
          <ac:chgData name="西村　昭賢" userId="27ae80bd-120f-4b81-a62a-e9494b3b05c9" providerId="ADAL" clId="{EF5EBD2A-2A49-4B18-A5B0-8B66CCFEA908}" dt="2022-12-20T04:38:12.758" v="896" actId="122"/>
          <ac:spMkLst>
            <pc:docMk/>
            <pc:sldMk cId="647013350" sldId="301"/>
            <ac:spMk id="2" creationId="{06DBD4CF-3677-EEB0-6D49-165112636831}"/>
          </ac:spMkLst>
        </pc:spChg>
        <pc:spChg chg="mod">
          <ac:chgData name="西村　昭賢" userId="27ae80bd-120f-4b81-a62a-e9494b3b05c9" providerId="ADAL" clId="{EF5EBD2A-2A49-4B18-A5B0-8B66CCFEA908}" dt="2022-12-20T04:55:31.456" v="1111" actId="255"/>
          <ac:spMkLst>
            <pc:docMk/>
            <pc:sldMk cId="647013350" sldId="301"/>
            <ac:spMk id="3" creationId="{50C3A969-0C30-90D5-5D58-9BA78347CBDC}"/>
          </ac:spMkLst>
        </pc:spChg>
        <pc:spChg chg="mod">
          <ac:chgData name="西村　昭賢" userId="27ae80bd-120f-4b81-a62a-e9494b3b05c9" providerId="ADAL" clId="{EF5EBD2A-2A49-4B18-A5B0-8B66CCFEA908}" dt="2022-12-20T04:38:33.629" v="897" actId="255"/>
          <ac:spMkLst>
            <pc:docMk/>
            <pc:sldMk cId="647013350" sldId="301"/>
            <ac:spMk id="4" creationId="{77E0B1F4-D600-5A41-CE69-9DDBB8C32879}"/>
          </ac:spMkLst>
        </pc:spChg>
      </pc:sldChg>
      <pc:sldChg chg="new del">
        <pc:chgData name="西村　昭賢" userId="27ae80bd-120f-4b81-a62a-e9494b3b05c9" providerId="ADAL" clId="{EF5EBD2A-2A49-4B18-A5B0-8B66CCFEA908}" dt="2022-12-19T05:59:04.775" v="694" actId="47"/>
        <pc:sldMkLst>
          <pc:docMk/>
          <pc:sldMk cId="1917096798" sldId="301"/>
        </pc:sldMkLst>
      </pc:sldChg>
      <pc:sldChg chg="delSp modSp add mod modNotesTx">
        <pc:chgData name="西村　昭賢" userId="27ae80bd-120f-4b81-a62a-e9494b3b05c9" providerId="ADAL" clId="{EF5EBD2A-2A49-4B18-A5B0-8B66CCFEA908}" dt="2022-12-20T22:23:33.831" v="7826" actId="20577"/>
        <pc:sldMkLst>
          <pc:docMk/>
          <pc:sldMk cId="252789055" sldId="302"/>
        </pc:sldMkLst>
        <pc:spChg chg="mod">
          <ac:chgData name="西村　昭賢" userId="27ae80bd-120f-4b81-a62a-e9494b3b05c9" providerId="ADAL" clId="{EF5EBD2A-2A49-4B18-A5B0-8B66CCFEA908}" dt="2022-12-20T05:22:40.338" v="1642"/>
          <ac:spMkLst>
            <pc:docMk/>
            <pc:sldMk cId="252789055" sldId="302"/>
            <ac:spMk id="2" creationId="{3429ED74-4C68-EE3D-FBEC-5A32424D8721}"/>
          </ac:spMkLst>
        </pc:spChg>
        <pc:spChg chg="mod">
          <ac:chgData name="西村　昭賢" userId="27ae80bd-120f-4b81-a62a-e9494b3b05c9" providerId="ADAL" clId="{EF5EBD2A-2A49-4B18-A5B0-8B66CCFEA908}" dt="2022-12-20T06:58:50.493" v="2234" actId="20577"/>
          <ac:spMkLst>
            <pc:docMk/>
            <pc:sldMk cId="252789055" sldId="302"/>
            <ac:spMk id="3" creationId="{00B1A34A-071A-08FF-B799-C37919915117}"/>
          </ac:spMkLst>
        </pc:spChg>
        <pc:spChg chg="del mod">
          <ac:chgData name="西村　昭賢" userId="27ae80bd-120f-4b81-a62a-e9494b3b05c9" providerId="ADAL" clId="{EF5EBD2A-2A49-4B18-A5B0-8B66CCFEA908}" dt="2022-12-20T05:25:31.023" v="1695" actId="478"/>
          <ac:spMkLst>
            <pc:docMk/>
            <pc:sldMk cId="252789055" sldId="302"/>
            <ac:spMk id="8" creationId="{46BF3BFB-1A48-D7A0-E577-F45073CBF16E}"/>
          </ac:spMkLst>
        </pc:spChg>
        <pc:spChg chg="del">
          <ac:chgData name="西村　昭賢" userId="27ae80bd-120f-4b81-a62a-e9494b3b05c9" providerId="ADAL" clId="{EF5EBD2A-2A49-4B18-A5B0-8B66CCFEA908}" dt="2022-12-20T05:25:37.294" v="1696" actId="478"/>
          <ac:spMkLst>
            <pc:docMk/>
            <pc:sldMk cId="252789055" sldId="302"/>
            <ac:spMk id="9" creationId="{829FC412-37B5-6BD6-4206-4DC41DBB3869}"/>
          </ac:spMkLst>
        </pc:spChg>
        <pc:spChg chg="del">
          <ac:chgData name="西村　昭賢" userId="27ae80bd-120f-4b81-a62a-e9494b3b05c9" providerId="ADAL" clId="{EF5EBD2A-2A49-4B18-A5B0-8B66CCFEA908}" dt="2022-12-20T05:25:37.294" v="1696" actId="478"/>
          <ac:spMkLst>
            <pc:docMk/>
            <pc:sldMk cId="252789055" sldId="302"/>
            <ac:spMk id="10" creationId="{16040B6F-39E1-8E44-0A1D-387802A902F4}"/>
          </ac:spMkLst>
        </pc:spChg>
        <pc:picChg chg="del">
          <ac:chgData name="西村　昭賢" userId="27ae80bd-120f-4b81-a62a-e9494b3b05c9" providerId="ADAL" clId="{EF5EBD2A-2A49-4B18-A5B0-8B66CCFEA908}" dt="2022-12-20T05:25:27.091" v="1693" actId="478"/>
          <ac:picMkLst>
            <pc:docMk/>
            <pc:sldMk cId="252789055" sldId="302"/>
            <ac:picMk id="5" creationId="{BBC061FD-D376-57FB-2ED9-C709049E717B}"/>
          </ac:picMkLst>
        </pc:picChg>
        <pc:picChg chg="del">
          <ac:chgData name="西村　昭賢" userId="27ae80bd-120f-4b81-a62a-e9494b3b05c9" providerId="ADAL" clId="{EF5EBD2A-2A49-4B18-A5B0-8B66CCFEA908}" dt="2022-12-20T05:25:37.294" v="1696" actId="478"/>
          <ac:picMkLst>
            <pc:docMk/>
            <pc:sldMk cId="252789055" sldId="302"/>
            <ac:picMk id="6" creationId="{4A01B384-0895-3215-0333-8C2C3D52250E}"/>
          </ac:picMkLst>
        </pc:picChg>
        <pc:picChg chg="del">
          <ac:chgData name="西村　昭賢" userId="27ae80bd-120f-4b81-a62a-e9494b3b05c9" providerId="ADAL" clId="{EF5EBD2A-2A49-4B18-A5B0-8B66CCFEA908}" dt="2022-12-20T05:25:37.294" v="1696" actId="478"/>
          <ac:picMkLst>
            <pc:docMk/>
            <pc:sldMk cId="252789055" sldId="302"/>
            <ac:picMk id="7" creationId="{30A03649-F96A-15FA-7B7E-530EE4E70B48}"/>
          </ac:picMkLst>
        </pc:picChg>
      </pc:sldChg>
      <pc:sldChg chg="modSp new del mod">
        <pc:chgData name="西村　昭賢" userId="27ae80bd-120f-4b81-a62a-e9494b3b05c9" providerId="ADAL" clId="{EF5EBD2A-2A49-4B18-A5B0-8B66CCFEA908}" dt="2022-12-20T05:07:49.429" v="1223" actId="47"/>
        <pc:sldMkLst>
          <pc:docMk/>
          <pc:sldMk cId="2439134202" sldId="302"/>
        </pc:sldMkLst>
        <pc:spChg chg="mod">
          <ac:chgData name="西村　昭賢" userId="27ae80bd-120f-4b81-a62a-e9494b3b05c9" providerId="ADAL" clId="{EF5EBD2A-2A49-4B18-A5B0-8B66CCFEA908}" dt="2022-12-20T05:07:43.897" v="1222" actId="122"/>
          <ac:spMkLst>
            <pc:docMk/>
            <pc:sldMk cId="2439134202" sldId="302"/>
            <ac:spMk id="2" creationId="{BC582127-4559-9A8E-3878-F52E9678FE09}"/>
          </ac:spMkLst>
        </pc:spChg>
      </pc:sldChg>
      <pc:sldChg chg="new del">
        <pc:chgData name="西村　昭賢" userId="27ae80bd-120f-4b81-a62a-e9494b3b05c9" providerId="ADAL" clId="{EF5EBD2A-2A49-4B18-A5B0-8B66CCFEA908}" dt="2022-12-20T05:09:41.602" v="1500" actId="47"/>
        <pc:sldMkLst>
          <pc:docMk/>
          <pc:sldMk cId="2626725825" sldId="302"/>
        </pc:sldMkLst>
      </pc:sldChg>
      <pc:sldChg chg="modSp add del mod">
        <pc:chgData name="西村　昭賢" userId="27ae80bd-120f-4b81-a62a-e9494b3b05c9" providerId="ADAL" clId="{EF5EBD2A-2A49-4B18-A5B0-8B66CCFEA908}" dt="2022-12-20T05:14:56.551" v="1541" actId="47"/>
        <pc:sldMkLst>
          <pc:docMk/>
          <pc:sldMk cId="1000461993" sldId="303"/>
        </pc:sldMkLst>
        <pc:spChg chg="mod">
          <ac:chgData name="西村　昭賢" userId="27ae80bd-120f-4b81-a62a-e9494b3b05c9" providerId="ADAL" clId="{EF5EBD2A-2A49-4B18-A5B0-8B66CCFEA908}" dt="2022-12-20T05:09:50.847" v="1512"/>
          <ac:spMkLst>
            <pc:docMk/>
            <pc:sldMk cId="1000461993" sldId="303"/>
            <ac:spMk id="2" creationId="{A5F8BA86-A773-460B-29D3-F2606531CFAD}"/>
          </ac:spMkLst>
        </pc:spChg>
        <pc:spChg chg="mod">
          <ac:chgData name="西村　昭賢" userId="27ae80bd-120f-4b81-a62a-e9494b3b05c9" providerId="ADAL" clId="{EF5EBD2A-2A49-4B18-A5B0-8B66CCFEA908}" dt="2022-12-20T05:10:09.588" v="1540" actId="20577"/>
          <ac:spMkLst>
            <pc:docMk/>
            <pc:sldMk cId="1000461993" sldId="303"/>
            <ac:spMk id="3" creationId="{81CF6579-DC4E-DC38-E442-40C24F0A0383}"/>
          </ac:spMkLst>
        </pc:spChg>
      </pc:sldChg>
      <pc:sldChg chg="modSp add del mod">
        <pc:chgData name="西村　昭賢" userId="27ae80bd-120f-4b81-a62a-e9494b3b05c9" providerId="ADAL" clId="{EF5EBD2A-2A49-4B18-A5B0-8B66CCFEA908}" dt="2022-12-20T05:39:10.595" v="1968" actId="47"/>
        <pc:sldMkLst>
          <pc:docMk/>
          <pc:sldMk cId="2655321410" sldId="303"/>
        </pc:sldMkLst>
        <pc:spChg chg="mod">
          <ac:chgData name="西村　昭賢" userId="27ae80bd-120f-4b81-a62a-e9494b3b05c9" providerId="ADAL" clId="{EF5EBD2A-2A49-4B18-A5B0-8B66CCFEA908}" dt="2022-12-20T05:36:35.119" v="1936"/>
          <ac:spMkLst>
            <pc:docMk/>
            <pc:sldMk cId="2655321410" sldId="303"/>
            <ac:spMk id="2" creationId="{3429ED74-4C68-EE3D-FBEC-5A32424D8721}"/>
          </ac:spMkLst>
        </pc:spChg>
        <pc:spChg chg="mod">
          <ac:chgData name="西村　昭賢" userId="27ae80bd-120f-4b81-a62a-e9494b3b05c9" providerId="ADAL" clId="{EF5EBD2A-2A49-4B18-A5B0-8B66CCFEA908}" dt="2022-12-20T05:37:38.543" v="1953" actId="20577"/>
          <ac:spMkLst>
            <pc:docMk/>
            <pc:sldMk cId="2655321410" sldId="303"/>
            <ac:spMk id="3" creationId="{00B1A34A-071A-08FF-B799-C37919915117}"/>
          </ac:spMkLst>
        </pc:spChg>
      </pc:sldChg>
      <pc:sldChg chg="modSp add modNotesTx">
        <pc:chgData name="西村　昭賢" userId="27ae80bd-120f-4b81-a62a-e9494b3b05c9" providerId="ADAL" clId="{EF5EBD2A-2A49-4B18-A5B0-8B66CCFEA908}" dt="2022-12-21T00:35:21.069" v="8510" actId="20577"/>
        <pc:sldMkLst>
          <pc:docMk/>
          <pc:sldMk cId="4225661553" sldId="304"/>
        </pc:sldMkLst>
        <pc:spChg chg="mod">
          <ac:chgData name="西村　昭賢" userId="27ae80bd-120f-4b81-a62a-e9494b3b05c9" providerId="ADAL" clId="{EF5EBD2A-2A49-4B18-A5B0-8B66CCFEA908}" dt="2022-12-20T05:43:09.711" v="1979" actId="20577"/>
          <ac:spMkLst>
            <pc:docMk/>
            <pc:sldMk cId="4225661553" sldId="304"/>
            <ac:spMk id="3" creationId="{00B1A34A-071A-08FF-B799-C37919915117}"/>
          </ac:spMkLst>
        </pc:spChg>
      </pc:sldChg>
      <pc:sldChg chg="new del">
        <pc:chgData name="西村　昭賢" userId="27ae80bd-120f-4b81-a62a-e9494b3b05c9" providerId="ADAL" clId="{EF5EBD2A-2A49-4B18-A5B0-8B66CCFEA908}" dt="2022-12-20T06:39:26.061" v="2200" actId="47"/>
        <pc:sldMkLst>
          <pc:docMk/>
          <pc:sldMk cId="1189029018" sldId="305"/>
        </pc:sldMkLst>
      </pc:sldChg>
      <pc:sldChg chg="modSp new mod">
        <pc:chgData name="西村　昭賢" userId="27ae80bd-120f-4b81-a62a-e9494b3b05c9" providerId="ADAL" clId="{EF5EBD2A-2A49-4B18-A5B0-8B66CCFEA908}" dt="2022-12-21T01:30:38.877" v="8590"/>
        <pc:sldMkLst>
          <pc:docMk/>
          <pc:sldMk cId="1815616171" sldId="305"/>
        </pc:sldMkLst>
        <pc:spChg chg="mod">
          <ac:chgData name="西村　昭賢" userId="27ae80bd-120f-4b81-a62a-e9494b3b05c9" providerId="ADAL" clId="{EF5EBD2A-2A49-4B18-A5B0-8B66CCFEA908}" dt="2022-12-20T07:02:45.984" v="2256"/>
          <ac:spMkLst>
            <pc:docMk/>
            <pc:sldMk cId="1815616171" sldId="305"/>
            <ac:spMk id="2" creationId="{51D7E929-E4D1-70CC-08CB-BBEDBC478E7A}"/>
          </ac:spMkLst>
        </pc:spChg>
        <pc:spChg chg="mod">
          <ac:chgData name="西村　昭賢" userId="27ae80bd-120f-4b81-a62a-e9494b3b05c9" providerId="ADAL" clId="{EF5EBD2A-2A49-4B18-A5B0-8B66CCFEA908}" dt="2022-12-21T01:30:38.877" v="8590"/>
          <ac:spMkLst>
            <pc:docMk/>
            <pc:sldMk cId="1815616171" sldId="305"/>
            <ac:spMk id="3" creationId="{0C19F0CC-C1DF-8849-5E0C-3AB29B56BA0A}"/>
          </ac:spMkLst>
        </pc:spChg>
      </pc:sldChg>
      <pc:sldChg chg="new del">
        <pc:chgData name="西村　昭賢" userId="27ae80bd-120f-4b81-a62a-e9494b3b05c9" providerId="ADAL" clId="{EF5EBD2A-2A49-4B18-A5B0-8B66CCFEA908}" dt="2022-12-20T19:10:47.069" v="4312" actId="47"/>
        <pc:sldMkLst>
          <pc:docMk/>
          <pc:sldMk cId="461508065" sldId="306"/>
        </pc:sldMkLst>
      </pc:sldChg>
      <pc:sldChg chg="addSp delSp modSp new mod">
        <pc:chgData name="西村　昭賢" userId="27ae80bd-120f-4b81-a62a-e9494b3b05c9" providerId="ADAL" clId="{EF5EBD2A-2A49-4B18-A5B0-8B66CCFEA908}" dt="2022-12-20T22:49:57.553" v="8149" actId="1076"/>
        <pc:sldMkLst>
          <pc:docMk/>
          <pc:sldMk cId="473563024" sldId="306"/>
        </pc:sldMkLst>
        <pc:spChg chg="mod">
          <ac:chgData name="西村　昭賢" userId="27ae80bd-120f-4b81-a62a-e9494b3b05c9" providerId="ADAL" clId="{EF5EBD2A-2A49-4B18-A5B0-8B66CCFEA908}" dt="2022-12-20T22:32:48.130" v="8073" actId="122"/>
          <ac:spMkLst>
            <pc:docMk/>
            <pc:sldMk cId="473563024" sldId="306"/>
            <ac:spMk id="2" creationId="{758E9AC1-FA0C-0F3F-60BB-21278D023906}"/>
          </ac:spMkLst>
        </pc:spChg>
        <pc:spChg chg="del">
          <ac:chgData name="西村　昭賢" userId="27ae80bd-120f-4b81-a62a-e9494b3b05c9" providerId="ADAL" clId="{EF5EBD2A-2A49-4B18-A5B0-8B66CCFEA908}" dt="2022-12-20T22:32:39.564" v="8070" actId="22"/>
          <ac:spMkLst>
            <pc:docMk/>
            <pc:sldMk cId="473563024" sldId="306"/>
            <ac:spMk id="3" creationId="{D27C8225-735F-50EB-3C9F-71448FAEDB80}"/>
          </ac:spMkLst>
        </pc:spChg>
        <pc:spChg chg="add mod">
          <ac:chgData name="西村　昭賢" userId="27ae80bd-120f-4b81-a62a-e9494b3b05c9" providerId="ADAL" clId="{EF5EBD2A-2A49-4B18-A5B0-8B66CCFEA908}" dt="2022-12-20T22:36:27.621" v="8132" actId="1076"/>
          <ac:spMkLst>
            <pc:docMk/>
            <pc:sldMk cId="473563024" sldId="306"/>
            <ac:spMk id="7" creationId="{02D5F589-CC35-D767-8B13-09AA7A6A57BB}"/>
          </ac:spMkLst>
        </pc:spChg>
        <pc:picChg chg="add mod ord">
          <ac:chgData name="西村　昭賢" userId="27ae80bd-120f-4b81-a62a-e9494b3b05c9" providerId="ADAL" clId="{EF5EBD2A-2A49-4B18-A5B0-8B66CCFEA908}" dt="2022-12-20T22:49:57.553" v="8149" actId="1076"/>
          <ac:picMkLst>
            <pc:docMk/>
            <pc:sldMk cId="473563024" sldId="306"/>
            <ac:picMk id="6" creationId="{0309E61F-6C2F-0034-D217-98DACEA60798}"/>
          </ac:picMkLst>
        </pc:picChg>
      </pc:sldChg>
      <pc:sldChg chg="new del">
        <pc:chgData name="西村　昭賢" userId="27ae80bd-120f-4b81-a62a-e9494b3b05c9" providerId="ADAL" clId="{EF5EBD2A-2A49-4B18-A5B0-8B66CCFEA908}" dt="2022-12-20T17:58:03.446" v="3405" actId="47"/>
        <pc:sldMkLst>
          <pc:docMk/>
          <pc:sldMk cId="1298968982" sldId="306"/>
        </pc:sldMkLst>
      </pc:sldChg>
      <pc:sldChg chg="new del">
        <pc:chgData name="西村　昭賢" userId="27ae80bd-120f-4b81-a62a-e9494b3b05c9" providerId="ADAL" clId="{EF5EBD2A-2A49-4B18-A5B0-8B66CCFEA908}" dt="2022-12-20T21:00:21.297" v="7592" actId="47"/>
        <pc:sldMkLst>
          <pc:docMk/>
          <pc:sldMk cId="3889008023" sldId="306"/>
        </pc:sldMkLst>
      </pc:sldChg>
      <pc:sldChg chg="addSp delSp modSp new mod">
        <pc:chgData name="西村　昭賢" userId="27ae80bd-120f-4b81-a62a-e9494b3b05c9" providerId="ADAL" clId="{EF5EBD2A-2A49-4B18-A5B0-8B66CCFEA908}" dt="2022-12-20T22:50:46.481" v="8167" actId="1076"/>
        <pc:sldMkLst>
          <pc:docMk/>
          <pc:sldMk cId="3387691829" sldId="307"/>
        </pc:sldMkLst>
        <pc:spChg chg="mod">
          <ac:chgData name="西村　昭賢" userId="27ae80bd-120f-4b81-a62a-e9494b3b05c9" providerId="ADAL" clId="{EF5EBD2A-2A49-4B18-A5B0-8B66CCFEA908}" dt="2022-12-20T22:48:38.349" v="8148" actId="122"/>
          <ac:spMkLst>
            <pc:docMk/>
            <pc:sldMk cId="3387691829" sldId="307"/>
            <ac:spMk id="2" creationId="{5533D8A0-9D00-08C9-9B0E-96388A5A2705}"/>
          </ac:spMkLst>
        </pc:spChg>
        <pc:spChg chg="del">
          <ac:chgData name="西村　昭賢" userId="27ae80bd-120f-4b81-a62a-e9494b3b05c9" providerId="ADAL" clId="{EF5EBD2A-2A49-4B18-A5B0-8B66CCFEA908}" dt="2022-12-20T22:48:28.862" v="8145" actId="22"/>
          <ac:spMkLst>
            <pc:docMk/>
            <pc:sldMk cId="3387691829" sldId="307"/>
            <ac:spMk id="3" creationId="{526844C3-CF37-AEE1-4A90-6834E00D96EE}"/>
          </ac:spMkLst>
        </pc:spChg>
        <pc:spChg chg="add mod">
          <ac:chgData name="西村　昭賢" userId="27ae80bd-120f-4b81-a62a-e9494b3b05c9" providerId="ADAL" clId="{EF5EBD2A-2A49-4B18-A5B0-8B66CCFEA908}" dt="2022-12-20T22:50:46.481" v="8167" actId="1076"/>
          <ac:spMkLst>
            <pc:docMk/>
            <pc:sldMk cId="3387691829" sldId="307"/>
            <ac:spMk id="7" creationId="{2D353204-2F01-2AEA-EED4-E57C311D760B}"/>
          </ac:spMkLst>
        </pc:spChg>
        <pc:picChg chg="add mod ord">
          <ac:chgData name="西村　昭賢" userId="27ae80bd-120f-4b81-a62a-e9494b3b05c9" providerId="ADAL" clId="{EF5EBD2A-2A49-4B18-A5B0-8B66CCFEA908}" dt="2022-12-20T22:48:35.154" v="8147" actId="1076"/>
          <ac:picMkLst>
            <pc:docMk/>
            <pc:sldMk cId="3387691829" sldId="307"/>
            <ac:picMk id="6" creationId="{E03291A5-22C3-7411-50E3-28A5E8E7FC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2A220-C60C-49D6-A080-FAC8AFE3AF95}" type="datetimeFigureOut">
              <a:rPr kumimoji="1" lang="ja-JP" altLang="en-US" smtClean="0"/>
              <a:t>2022/12/19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34F41-1BCD-4D2A-B453-F0A827524A65}" type="slidenum">
              <a:rPr kumimoji="1" lang="ja-JP" altLang="en-US" smtClean="0"/>
              <a:t>‹#›</a:t>
            </a:fld>
            <a:endParaRPr kumimoji="1" lang="ja-JP" altLang="en-US"/>
          </a:p>
        </p:txBody>
      </p:sp>
    </p:spTree>
    <p:extLst>
      <p:ext uri="{BB962C8B-B14F-4D97-AF65-F5344CB8AC3E}">
        <p14:creationId xmlns:p14="http://schemas.microsoft.com/office/powerpoint/2010/main" val="9773834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「タイトル」と題して創発ソフトウェア研究グループ </a:t>
            </a:r>
            <a:r>
              <a:rPr kumimoji="1" lang="en-US" altLang="ja-JP" dirty="0"/>
              <a:t>B3 </a:t>
            </a:r>
            <a:r>
              <a:rPr kumimoji="1" lang="ja-JP" altLang="en-US" dirty="0"/>
              <a:t>西村が発表させていただきます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a:t>
            </a:fld>
            <a:endParaRPr kumimoji="1" lang="ja-JP" altLang="en-US"/>
          </a:p>
        </p:txBody>
      </p:sp>
    </p:spTree>
    <p:extLst>
      <p:ext uri="{BB962C8B-B14F-4D97-AF65-F5344CB8AC3E}">
        <p14:creationId xmlns:p14="http://schemas.microsoft.com/office/powerpoint/2010/main" val="114043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br>
              <a:rPr kumimoji="1" lang="en-US" altLang="ja-JP" dirty="0"/>
            </a:br>
            <a:r>
              <a:rPr kumimoji="1" lang="ja-JP" altLang="en-US" dirty="0"/>
              <a:t>ある状態</a:t>
            </a:r>
            <a:r>
              <a:rPr kumimoji="1" lang="en-US" altLang="ja-JP" dirty="0"/>
              <a:t>s</a:t>
            </a:r>
            <a:r>
              <a:rPr kumimoji="1" lang="ja-JP" altLang="en-US" dirty="0"/>
              <a:t>で行動</a:t>
            </a:r>
            <a:r>
              <a:rPr kumimoji="1" lang="en-US" altLang="ja-JP" dirty="0"/>
              <a:t>a</a:t>
            </a:r>
            <a:r>
              <a:rPr kumimoji="1" lang="ja-JP" altLang="en-US" dirty="0"/>
              <a:t>をとった時の価値を</a:t>
            </a:r>
            <a:r>
              <a:rPr kumimoji="1" lang="en-US" altLang="ja-JP" dirty="0"/>
              <a:t>Q</a:t>
            </a:r>
            <a:r>
              <a:rPr kumimoji="1" lang="ja-JP" altLang="en-US" dirty="0"/>
              <a:t>値と呼び</a:t>
            </a:r>
            <a:r>
              <a:rPr kumimoji="1" lang="en-US" altLang="ja-JP" dirty="0"/>
              <a:t>,</a:t>
            </a:r>
            <a:r>
              <a:rPr kumimoji="1" lang="ja-JP" altLang="en-US" dirty="0"/>
              <a:t>価値ベースの強化学習手法の</a:t>
            </a:r>
            <a:r>
              <a:rPr kumimoji="1" lang="en-US" altLang="ja-JP" dirty="0"/>
              <a:t>1</a:t>
            </a:r>
            <a:r>
              <a:rPr kumimoji="1" lang="ja-JP" altLang="en-US" dirty="0"/>
              <a:t>つである</a:t>
            </a:r>
            <a:r>
              <a:rPr kumimoji="1" lang="en-US" altLang="ja-JP" dirty="0"/>
              <a:t>Q</a:t>
            </a:r>
            <a:r>
              <a:rPr kumimoji="1" lang="ja-JP" altLang="en-US" dirty="0"/>
              <a:t>学習ではこれを学習により更新していきます</a:t>
            </a:r>
            <a:r>
              <a:rPr kumimoji="1" lang="en-US" altLang="ja-JP" dirty="0"/>
              <a:t>.</a:t>
            </a:r>
          </a:p>
          <a:p>
            <a:r>
              <a:rPr kumimoji="1" lang="ja-JP" altLang="en-US" dirty="0"/>
              <a:t>スライドに示す式において赤で囲った</a:t>
            </a:r>
            <a:r>
              <a:rPr kumimoji="1" lang="en-US" altLang="ja-JP" dirty="0"/>
              <a:t>TD</a:t>
            </a:r>
            <a:r>
              <a:rPr kumimoji="1" lang="ja-JP" altLang="en-US" dirty="0"/>
              <a:t>誤差が</a:t>
            </a:r>
            <a:r>
              <a:rPr kumimoji="1" lang="en-US" altLang="ja-JP" dirty="0"/>
              <a:t>0</a:t>
            </a:r>
            <a:r>
              <a:rPr kumimoji="1" lang="ja-JP" altLang="en-US" dirty="0"/>
              <a:t>に近づくように学習を行います</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10</a:t>
            </a:fld>
            <a:endParaRPr kumimoji="1" lang="ja-JP" altLang="en-US"/>
          </a:p>
        </p:txBody>
      </p:sp>
    </p:spTree>
    <p:extLst>
      <p:ext uri="{BB962C8B-B14F-4D97-AF65-F5344CB8AC3E}">
        <p14:creationId xmlns:p14="http://schemas.microsoft.com/office/powerpoint/2010/main" val="368711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lang="en-US" altLang="ja-JP" sz="1200" dirty="0"/>
              <a:t>Q</a:t>
            </a:r>
            <a:r>
              <a:rPr lang="ja-JP" altLang="en-US" sz="1200" dirty="0"/>
              <a:t>値を実際にプログラム上で表現する際は状態と行動をインデックスとした配列などのテーブルで表現します</a:t>
            </a:r>
            <a:r>
              <a:rPr lang="en-US" altLang="ja-JP" sz="1200" dirty="0"/>
              <a:t>.</a:t>
            </a:r>
          </a:p>
          <a:p>
            <a:r>
              <a:rPr lang="ja-JP" altLang="en-US" sz="1200" dirty="0"/>
              <a:t>しかし</a:t>
            </a:r>
            <a:r>
              <a:rPr lang="en-US" altLang="ja-JP" sz="1200" dirty="0"/>
              <a:t>,</a:t>
            </a:r>
            <a:r>
              <a:rPr lang="ja-JP" altLang="en-US" sz="1200" dirty="0"/>
              <a:t>例えば状態や行動が連続値を取る場合次元数は無限に存在し</a:t>
            </a:r>
            <a:r>
              <a:rPr lang="en-US" altLang="ja-JP" sz="1200" dirty="0"/>
              <a:t>,</a:t>
            </a:r>
            <a:r>
              <a:rPr lang="ja-JP" altLang="en-US" sz="1200" dirty="0"/>
              <a:t>メモリが無限個必要であり計算ができなくなります</a:t>
            </a:r>
            <a:endParaRPr lang="en-US" altLang="ja-JP" sz="1200" dirty="0"/>
          </a:p>
          <a:p>
            <a:r>
              <a:rPr lang="ja-JP" altLang="en-US" sz="1200" dirty="0"/>
              <a:t>そこで</a:t>
            </a:r>
            <a:r>
              <a:rPr lang="en-US" altLang="ja-JP" sz="1200" dirty="0"/>
              <a:t>NN</a:t>
            </a:r>
            <a:r>
              <a:rPr lang="ja-JP" altLang="en-US" sz="1200" dirty="0"/>
              <a:t>を用いて</a:t>
            </a:r>
            <a:r>
              <a:rPr lang="en-US" altLang="ja-JP" sz="1200" dirty="0"/>
              <a:t>Q</a:t>
            </a:r>
            <a:r>
              <a:rPr lang="ja-JP" altLang="en-US" sz="1200" dirty="0"/>
              <a:t>値の更新を</a:t>
            </a:r>
            <a:r>
              <a:rPr lang="en-US" altLang="ja-JP" sz="1200" dirty="0"/>
              <a:t>NN</a:t>
            </a:r>
            <a:r>
              <a:rPr lang="ja-JP" altLang="en-US" sz="1200" dirty="0"/>
              <a:t>の近似で行うことで学習が可能になります</a:t>
            </a:r>
            <a:endParaRPr lang="en-US" altLang="ja-JP" sz="1200" dirty="0"/>
          </a:p>
          <a:p>
            <a:endParaRPr lang="en-US" altLang="ja-JP" sz="1200" dirty="0"/>
          </a:p>
          <a:p>
            <a:r>
              <a:rPr lang="en-US" altLang="ja-JP" sz="1200" dirty="0"/>
              <a:t>Experience Replay </a:t>
            </a:r>
            <a:r>
              <a:rPr lang="ja-JP" altLang="en-US" sz="1200" dirty="0"/>
              <a:t>・・・　過去のデータの蓄積からランダムに選んだバッチデータで</a:t>
            </a:r>
            <a:r>
              <a:rPr lang="en-US" altLang="ja-JP" sz="1200" dirty="0"/>
              <a:t>Q</a:t>
            </a:r>
            <a:r>
              <a:rPr lang="ja-JP" altLang="en-US" sz="1200" dirty="0"/>
              <a:t>関数の更新を行う</a:t>
            </a:r>
            <a:endParaRPr lang="en-US" altLang="ja-JP" sz="1200" dirty="0"/>
          </a:p>
          <a:p>
            <a:r>
              <a:rPr kumimoji="1" lang="en-US" altLang="ja-JP" sz="1200" dirty="0"/>
              <a:t>Target Network Q</a:t>
            </a:r>
            <a:r>
              <a:rPr kumimoji="1" lang="ja-JP" altLang="en-US" sz="1200" dirty="0"/>
              <a:t>値の更新の際に学習とは異なるネットワークで更新を行う　</a:t>
            </a:r>
            <a:r>
              <a:rPr kumimoji="1" lang="en-US" altLang="ja-JP" sz="1200" dirty="0"/>
              <a:t>maxQ(s,t)</a:t>
            </a:r>
            <a:r>
              <a:rPr kumimoji="1" lang="ja-JP" altLang="en-US" sz="1200" dirty="0"/>
              <a:t>が極端に高い時</a:t>
            </a:r>
            <a:r>
              <a:rPr kumimoji="1" lang="en-US" altLang="ja-JP" sz="1200" dirty="0"/>
              <a:t>,</a:t>
            </a:r>
            <a:r>
              <a:rPr kumimoji="1" lang="ja-JP" altLang="en-US" sz="1200" dirty="0"/>
              <a:t>それに他も引っ張られるがそれを緩和</a:t>
            </a:r>
            <a:endParaRPr kumimoji="1" lang="en-US" altLang="ja-JP" sz="1200" dirty="0"/>
          </a:p>
          <a:p>
            <a:endParaRPr kumimoji="1" lang="en-US" altLang="ja-JP" sz="1200" dirty="0"/>
          </a:p>
          <a:p>
            <a:r>
              <a:rPr lang="en-US" altLang="ja-JP" b="0" i="0" dirty="0">
                <a:solidFill>
                  <a:srgbClr val="000000"/>
                </a:solidFill>
                <a:effectLst/>
                <a:latin typeface="Meiryo" panose="020B0604030504040204" pitchFamily="50" charset="-128"/>
                <a:ea typeface="Meiryo" panose="020B0604030504040204" pitchFamily="50" charset="-128"/>
              </a:rPr>
              <a:t>Q</a:t>
            </a:r>
            <a:r>
              <a:rPr lang="ja-JP" altLang="en-US" b="0" i="0" dirty="0">
                <a:solidFill>
                  <a:srgbClr val="000000"/>
                </a:solidFill>
                <a:effectLst/>
                <a:latin typeface="Meiryo" panose="020B0604030504040204" pitchFamily="50" charset="-128"/>
                <a:ea typeface="Meiryo" panose="020B0604030504040204" pitchFamily="50" charset="-128"/>
              </a:rPr>
              <a:t>値を推定するために</a:t>
            </a:r>
            <a:r>
              <a:rPr lang="en-US" altLang="ja-JP" b="0" i="0" dirty="0">
                <a:solidFill>
                  <a:srgbClr val="000000"/>
                </a:solidFill>
                <a:effectLst/>
                <a:latin typeface="Meiryo" panose="020B0604030504040204" pitchFamily="50" charset="-128"/>
                <a:ea typeface="Meiryo" panose="020B0604030504040204" pitchFamily="50" charset="-128"/>
              </a:rPr>
              <a:t>Deep Learning</a:t>
            </a:r>
            <a:r>
              <a:rPr lang="ja-JP" altLang="en-US" b="0" i="0" dirty="0">
                <a:solidFill>
                  <a:srgbClr val="000000"/>
                </a:solidFill>
                <a:effectLst/>
                <a:latin typeface="Meiryo" panose="020B0604030504040204" pitchFamily="50" charset="-128"/>
                <a:ea typeface="Meiryo" panose="020B0604030504040204" pitchFamily="50" charset="-128"/>
              </a:rPr>
              <a:t>を使って近似する手法</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11</a:t>
            </a:fld>
            <a:endParaRPr kumimoji="1" lang="ja-JP" altLang="en-US"/>
          </a:p>
        </p:txBody>
      </p:sp>
    </p:spTree>
    <p:extLst>
      <p:ext uri="{BB962C8B-B14F-4D97-AF65-F5344CB8AC3E}">
        <p14:creationId xmlns:p14="http://schemas.microsoft.com/office/powerpoint/2010/main" val="501717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Q</a:t>
            </a:r>
            <a:r>
              <a:rPr kumimoji="1" lang="ja-JP" altLang="en-US" dirty="0"/>
              <a:t>学習と異なる点</a:t>
            </a:r>
            <a:endParaRPr kumimoji="1" lang="en-US" altLang="ja-JP" dirty="0"/>
          </a:p>
          <a:p>
            <a:r>
              <a:rPr kumimoji="1" lang="en-US" altLang="ja-JP" dirty="0"/>
              <a:t>1</a:t>
            </a:r>
            <a:r>
              <a:rPr kumimoji="1" lang="ja-JP" altLang="en-US" dirty="0"/>
              <a:t>エピソードまずやってみて、得られた割引現在価値</a:t>
            </a:r>
            <a:r>
              <a:rPr kumimoji="1" lang="en-US" altLang="ja-JP" dirty="0"/>
              <a:t>G</a:t>
            </a:r>
            <a:r>
              <a:rPr kumimoji="1" lang="ja-JP" altLang="en-US" dirty="0"/>
              <a:t>からエピソード中たどったステップについて</a:t>
            </a:r>
            <a:r>
              <a:rPr kumimoji="1" lang="en-US" altLang="ja-JP" dirty="0"/>
              <a:t>Q</a:t>
            </a:r>
            <a:r>
              <a:rPr kumimoji="1" lang="ja-JP" altLang="en-US" dirty="0"/>
              <a:t>値を更新していく方法です</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12</a:t>
            </a:fld>
            <a:endParaRPr kumimoji="1" lang="ja-JP" altLang="en-US"/>
          </a:p>
        </p:txBody>
      </p:sp>
    </p:spTree>
    <p:extLst>
      <p:ext uri="{BB962C8B-B14F-4D97-AF65-F5344CB8AC3E}">
        <p14:creationId xmlns:p14="http://schemas.microsoft.com/office/powerpoint/2010/main" val="4127173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3:30</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13</a:t>
            </a:fld>
            <a:endParaRPr kumimoji="1" lang="ja-JP" altLang="en-US"/>
          </a:p>
        </p:txBody>
      </p:sp>
    </p:spTree>
    <p:extLst>
      <p:ext uri="{BB962C8B-B14F-4D97-AF65-F5344CB8AC3E}">
        <p14:creationId xmlns:p14="http://schemas.microsoft.com/office/powerpoint/2010/main" val="315931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本研究のカードゲーム型対戦環境はマジックザギャザリングに代表される トレーディングカードゲームを参考としています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14</a:t>
            </a:fld>
            <a:endParaRPr kumimoji="1" lang="ja-JP" altLang="en-US"/>
          </a:p>
        </p:txBody>
      </p:sp>
    </p:spTree>
    <p:extLst>
      <p:ext uri="{BB962C8B-B14F-4D97-AF65-F5344CB8AC3E}">
        <p14:creationId xmlns:p14="http://schemas.microsoft.com/office/powerpoint/2010/main" val="365719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以下構築したカードゲーム型対戦環境について説明します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15</a:t>
            </a:fld>
            <a:endParaRPr kumimoji="1" lang="ja-JP" altLang="en-US"/>
          </a:p>
        </p:txBody>
      </p:sp>
    </p:spTree>
    <p:extLst>
      <p:ext uri="{BB962C8B-B14F-4D97-AF65-F5344CB8AC3E}">
        <p14:creationId xmlns:p14="http://schemas.microsoft.com/office/powerpoint/2010/main" val="1464033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用語説明は読まなくていい</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16</a:t>
            </a:fld>
            <a:endParaRPr kumimoji="1" lang="ja-JP" altLang="en-US"/>
          </a:p>
        </p:txBody>
      </p:sp>
    </p:spTree>
    <p:extLst>
      <p:ext uri="{BB962C8B-B14F-4D97-AF65-F5344CB8AC3E}">
        <p14:creationId xmlns:p14="http://schemas.microsoft.com/office/powerpoint/2010/main" val="54445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カードの破壊についてここで話す</a:t>
            </a:r>
            <a:endParaRPr kumimoji="1" lang="en-US" altLang="ja-JP" dirty="0"/>
          </a:p>
          <a:p>
            <a:r>
              <a:rPr kumimoji="1" lang="ja-JP" altLang="en-US" dirty="0"/>
              <a:t>このような攻撃処理で </a:t>
            </a:r>
            <a:r>
              <a:rPr kumimoji="1" lang="en-US" altLang="ja-JP" dirty="0"/>
              <a:t>HP </a:t>
            </a:r>
            <a:r>
              <a:rPr kumimoji="1" lang="ja-JP" altLang="en-US" dirty="0"/>
              <a:t>が </a:t>
            </a:r>
            <a:r>
              <a:rPr kumimoji="1" lang="en-US" altLang="ja-JP" dirty="0"/>
              <a:t>0 </a:t>
            </a:r>
            <a:r>
              <a:rPr kumimoji="1" lang="ja-JP" altLang="en-US" dirty="0"/>
              <a:t>となった </a:t>
            </a:r>
            <a:r>
              <a:rPr kumimoji="1" lang="en-US" altLang="ja-JP" dirty="0"/>
              <a:t>,</a:t>
            </a:r>
            <a:r>
              <a:rPr kumimoji="1" lang="ja-JP" altLang="en-US" dirty="0"/>
              <a:t>　また後述する手札と盤面の枚数制限を超えて追加しようとした場合そのカードは破壊され、</a:t>
            </a:r>
            <a:endParaRPr kumimoji="1" lang="en-US" altLang="ja-JP" dirty="0"/>
          </a:p>
          <a:p>
            <a:r>
              <a:rPr kumimoji="1" lang="ja-JP" altLang="en-US" dirty="0"/>
              <a:t>破壊されたカードは捨て札となり、ゲームから消滅し再出現はしません</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18</a:t>
            </a:fld>
            <a:endParaRPr kumimoji="1" lang="ja-JP" altLang="en-US"/>
          </a:p>
        </p:txBody>
      </p:sp>
    </p:spTree>
    <p:extLst>
      <p:ext uri="{BB962C8B-B14F-4D97-AF65-F5344CB8AC3E}">
        <p14:creationId xmlns:p14="http://schemas.microsoft.com/office/powerpoint/2010/main" val="1850123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19</a:t>
            </a:fld>
            <a:endParaRPr kumimoji="1" lang="ja-JP" altLang="en-US"/>
          </a:p>
        </p:txBody>
      </p:sp>
    </p:spTree>
    <p:extLst>
      <p:ext uri="{BB962C8B-B14F-4D97-AF65-F5344CB8AC3E}">
        <p14:creationId xmlns:p14="http://schemas.microsoft.com/office/powerpoint/2010/main" val="291159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ゲームフローやルールの説明デモです</a:t>
            </a:r>
            <a:r>
              <a:rPr kumimoji="1" lang="en-US" altLang="ja-JP" dirty="0"/>
              <a:t>.</a:t>
            </a:r>
          </a:p>
          <a:p>
            <a:r>
              <a:rPr kumimoji="1" lang="ja-JP" altLang="en-US" dirty="0"/>
              <a:t>ゲーム開始時にシャッフルされたデッキから手札に</a:t>
            </a:r>
            <a:r>
              <a:rPr kumimoji="1" lang="en-US" altLang="ja-JP" dirty="0"/>
              <a:t>3</a:t>
            </a:r>
            <a:r>
              <a:rPr kumimoji="1" lang="ja-JP" altLang="en-US" dirty="0"/>
              <a:t>枚ドローします</a:t>
            </a:r>
            <a:r>
              <a:rPr kumimoji="1" lang="en-US" altLang="ja-JP" dirty="0"/>
              <a:t>.</a:t>
            </a:r>
          </a:p>
          <a:p>
            <a:r>
              <a:rPr kumimoji="1" lang="ja-JP" altLang="en-US" dirty="0"/>
              <a:t>最初のターンは先攻プレイヤーはドローせず行動を行い</a:t>
            </a:r>
            <a:r>
              <a:rPr kumimoji="1" lang="en-US" altLang="ja-JP" dirty="0"/>
              <a:t>,</a:t>
            </a:r>
            <a:r>
              <a:rPr kumimoji="1" lang="ja-JP" altLang="en-US" dirty="0"/>
              <a:t>後攻プレイヤーはドローを行い行動を行います</a:t>
            </a:r>
            <a:r>
              <a:rPr kumimoji="1" lang="en-US" altLang="ja-JP" dirty="0"/>
              <a:t>. </a:t>
            </a:r>
          </a:p>
          <a:p>
            <a:r>
              <a:rPr kumimoji="1" lang="en-US" altLang="ja-JP" dirty="0"/>
              <a:t>2</a:t>
            </a:r>
            <a:r>
              <a:rPr kumimoji="1" lang="ja-JP" altLang="en-US" dirty="0"/>
              <a:t>ターン目からは先攻もカードを</a:t>
            </a:r>
            <a:r>
              <a:rPr kumimoji="1" lang="en-US" altLang="ja-JP" dirty="0"/>
              <a:t>1</a:t>
            </a:r>
            <a:r>
              <a:rPr kumimoji="1" lang="ja-JP" altLang="en-US" dirty="0"/>
              <a:t>枚ドローしてから行動します</a:t>
            </a:r>
            <a:r>
              <a:rPr kumimoji="1" lang="en-US" altLang="ja-JP" dirty="0"/>
              <a:t>.</a:t>
            </a:r>
          </a:p>
          <a:p>
            <a:r>
              <a:rPr kumimoji="1" lang="ja-JP" altLang="en-US" dirty="0"/>
              <a:t>また</a:t>
            </a:r>
            <a:r>
              <a:rPr kumimoji="1" lang="en-US" altLang="ja-JP" dirty="0"/>
              <a:t>, </a:t>
            </a:r>
            <a:r>
              <a:rPr kumimoji="1" lang="ja-JP" altLang="en-US" dirty="0"/>
              <a:t>前ターンにプレイしたカードが攻撃可能になっており</a:t>
            </a:r>
            <a:r>
              <a:rPr kumimoji="1" lang="en-US" altLang="ja-JP" dirty="0"/>
              <a:t>,</a:t>
            </a:r>
            <a:r>
              <a:rPr kumimoji="1" lang="ja-JP" altLang="en-US" dirty="0"/>
              <a:t>敵盤面に攻撃したとき攻撃処理によりカードの</a:t>
            </a:r>
            <a:r>
              <a:rPr kumimoji="1" lang="en-US" altLang="ja-JP" dirty="0"/>
              <a:t>HP</a:t>
            </a:r>
            <a:r>
              <a:rPr kumimoji="1" lang="ja-JP" altLang="en-US" dirty="0"/>
              <a:t>が</a:t>
            </a:r>
            <a:r>
              <a:rPr kumimoji="1" lang="en-US" altLang="ja-JP" dirty="0"/>
              <a:t>0</a:t>
            </a:r>
            <a:r>
              <a:rPr kumimoji="1" lang="ja-JP" altLang="en-US" dirty="0"/>
              <a:t>以下になりカードが双方とも破壊され盤面から消失します</a:t>
            </a:r>
            <a:r>
              <a:rPr kumimoji="1" lang="en-US" altLang="ja-JP" dirty="0"/>
              <a:t>.</a:t>
            </a:r>
            <a:r>
              <a:rPr kumimoji="1" lang="ja-JP" altLang="en-US" dirty="0"/>
              <a:t>以降これを繰り返していきます</a:t>
            </a:r>
            <a:r>
              <a:rPr kumimoji="1" lang="en-US" altLang="ja-JP" dirty="0"/>
              <a:t>.</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20</a:t>
            </a:fld>
            <a:endParaRPr kumimoji="1" lang="ja-JP" altLang="en-US"/>
          </a:p>
        </p:txBody>
      </p:sp>
    </p:spTree>
    <p:extLst>
      <p:ext uri="{BB962C8B-B14F-4D97-AF65-F5344CB8AC3E}">
        <p14:creationId xmlns:p14="http://schemas.microsoft.com/office/powerpoint/2010/main" val="110120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発表の流れはこのようになっています</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a:t>
            </a:fld>
            <a:endParaRPr kumimoji="1" lang="ja-JP" altLang="en-US"/>
          </a:p>
        </p:txBody>
      </p:sp>
    </p:spTree>
    <p:extLst>
      <p:ext uri="{BB962C8B-B14F-4D97-AF65-F5344CB8AC3E}">
        <p14:creationId xmlns:p14="http://schemas.microsoft.com/office/powerpoint/2010/main" val="761969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7:30</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21</a:t>
            </a:fld>
            <a:endParaRPr kumimoji="1" lang="ja-JP" altLang="en-US"/>
          </a:p>
        </p:txBody>
      </p:sp>
    </p:spTree>
    <p:extLst>
      <p:ext uri="{BB962C8B-B14F-4D97-AF65-F5344CB8AC3E}">
        <p14:creationId xmlns:p14="http://schemas.microsoft.com/office/powerpoint/2010/main" val="2138057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構築したカードゲーム型対戦環境へ強化学習手法を適用させる実験を行いました</a:t>
            </a:r>
            <a:r>
              <a:rPr kumimoji="1" lang="en-US" altLang="ja-JP" dirty="0"/>
              <a:t>.</a:t>
            </a:r>
          </a:p>
          <a:p>
            <a:r>
              <a:rPr kumimoji="1" lang="en-US" altLang="ja-JP" dirty="0"/>
              <a:t>(</a:t>
            </a:r>
            <a:r>
              <a:rPr kumimoji="1" lang="ja-JP" altLang="en-US" dirty="0"/>
              <a:t>最後</a:t>
            </a:r>
            <a:r>
              <a:rPr kumimoji="1" lang="en-US" altLang="ja-JP" dirty="0"/>
              <a:t>)</a:t>
            </a:r>
            <a:r>
              <a:rPr kumimoji="1" lang="ja-JP" altLang="en-US" dirty="0"/>
              <a:t>また</a:t>
            </a:r>
            <a:r>
              <a:rPr kumimoji="1" lang="en-US" altLang="ja-JP" dirty="0"/>
              <a:t>, </a:t>
            </a:r>
            <a:r>
              <a:rPr kumimoji="1" lang="ja-JP" altLang="en-US" dirty="0"/>
              <a:t>学習の進み具合を検証するため</a:t>
            </a:r>
            <a:r>
              <a:rPr kumimoji="1" lang="en-US" altLang="ja-JP" dirty="0"/>
              <a:t>, </a:t>
            </a:r>
            <a:r>
              <a:rPr kumimoji="1" lang="ja-JP" altLang="en-US" dirty="0"/>
              <a:t>学習時の獲得報酬の推移を記録しました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以下</a:t>
            </a:r>
            <a:r>
              <a:rPr kumimoji="1" lang="en-US" altLang="ja-JP" dirty="0"/>
              <a:t>,</a:t>
            </a:r>
            <a:r>
              <a:rPr kumimoji="1" lang="ja-JP" altLang="en-US" dirty="0"/>
              <a:t>実験の条件について説明します</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22</a:t>
            </a:fld>
            <a:endParaRPr kumimoji="1" lang="ja-JP" altLang="en-US"/>
          </a:p>
        </p:txBody>
      </p:sp>
    </p:spTree>
    <p:extLst>
      <p:ext uri="{BB962C8B-B14F-4D97-AF65-F5344CB8AC3E}">
        <p14:creationId xmlns:p14="http://schemas.microsoft.com/office/powerpoint/2010/main" val="1762259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23</a:t>
            </a:fld>
            <a:endParaRPr kumimoji="1" lang="ja-JP" altLang="en-US"/>
          </a:p>
        </p:txBody>
      </p:sp>
    </p:spTree>
    <p:extLst>
      <p:ext uri="{BB962C8B-B14F-4D97-AF65-F5344CB8AC3E}">
        <p14:creationId xmlns:p14="http://schemas.microsoft.com/office/powerpoint/2010/main" val="2042935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24</a:t>
            </a:fld>
            <a:endParaRPr kumimoji="1" lang="ja-JP" altLang="en-US"/>
          </a:p>
        </p:txBody>
      </p:sp>
    </p:spTree>
    <p:extLst>
      <p:ext uri="{BB962C8B-B14F-4D97-AF65-F5344CB8AC3E}">
        <p14:creationId xmlns:p14="http://schemas.microsoft.com/office/powerpoint/2010/main" val="402544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ゲーム終了時に盤面のカードの枚数を比較し、勝敗を決めます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25</a:t>
            </a:fld>
            <a:endParaRPr kumimoji="1" lang="ja-JP" altLang="en-US"/>
          </a:p>
        </p:txBody>
      </p:sp>
    </p:spTree>
    <p:extLst>
      <p:ext uri="{BB962C8B-B14F-4D97-AF65-F5344CB8AC3E}">
        <p14:creationId xmlns:p14="http://schemas.microsoft.com/office/powerpoint/2010/main" val="3743961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エージェントの取りうる行動空間と観測できる状態の空間を定義する必要がある</a:t>
            </a:r>
            <a:endParaRPr kumimoji="1" lang="en-US" altLang="ja-JP" dirty="0"/>
          </a:p>
          <a:p>
            <a:r>
              <a:rPr kumimoji="1" lang="ja-JP" altLang="en-US" dirty="0"/>
              <a:t>カードゲームはステップごとにカードのプレイや攻撃による破壊などで手札と盤面のカードの枚数が変化する場合がある</a:t>
            </a:r>
            <a:r>
              <a:rPr kumimoji="1" lang="en-US" altLang="ja-JP" dirty="0"/>
              <a:t>.</a:t>
            </a:r>
            <a:r>
              <a:rPr kumimoji="1" lang="ja-JP" altLang="en-US" dirty="0"/>
              <a:t>その時点で盤面と手札に存在するカードのみ考えて次元を計算すると空間の次元数がステップごとに変化し学習が行えない</a:t>
            </a:r>
            <a:endParaRPr kumimoji="1" lang="en-US" altLang="ja-JP" dirty="0"/>
          </a:p>
          <a:p>
            <a:r>
              <a:rPr kumimoji="1" lang="ja-JP" altLang="en-US" dirty="0"/>
              <a:t>本研究ではスライドに示すようにあらかじめ上限枚数とカードが収まる枠を定めておくことで定義することができた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26</a:t>
            </a:fld>
            <a:endParaRPr kumimoji="1" lang="ja-JP" altLang="en-US"/>
          </a:p>
        </p:txBody>
      </p:sp>
    </p:spTree>
    <p:extLst>
      <p:ext uri="{BB962C8B-B14F-4D97-AF65-F5344CB8AC3E}">
        <p14:creationId xmlns:p14="http://schemas.microsoft.com/office/powerpoint/2010/main" val="2615281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カードが存在しない領域は</a:t>
            </a:r>
            <a:r>
              <a:rPr kumimoji="1" lang="en-US" altLang="ja-JP" dirty="0"/>
              <a:t>0</a:t>
            </a:r>
            <a:r>
              <a:rPr kumimoji="1" lang="ja-JP" altLang="en-US" dirty="0"/>
              <a:t>で埋め合わせています</a:t>
            </a:r>
            <a:endParaRPr kumimoji="1" lang="en-US" altLang="ja-JP" dirty="0"/>
          </a:p>
          <a:p>
            <a:r>
              <a:rPr kumimoji="1" lang="ja-JP" altLang="en-US" dirty="0"/>
              <a:t>敵の手札は見えないようになっている</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27</a:t>
            </a:fld>
            <a:endParaRPr kumimoji="1" lang="ja-JP" altLang="en-US"/>
          </a:p>
        </p:txBody>
      </p:sp>
    </p:spTree>
    <p:extLst>
      <p:ext uri="{BB962C8B-B14F-4D97-AF65-F5344CB8AC3E}">
        <p14:creationId xmlns:p14="http://schemas.microsoft.com/office/powerpoint/2010/main" val="4141157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学習側は盤面と手札に対して保有している</a:t>
            </a:r>
            <a:r>
              <a:rPr kumimoji="1" lang="en-US" altLang="ja-JP" dirty="0"/>
              <a:t>, </a:t>
            </a:r>
            <a:r>
              <a:rPr kumimoji="1" lang="ja-JP" altLang="en-US" dirty="0"/>
              <a:t>すなわち状態で</a:t>
            </a:r>
            <a:r>
              <a:rPr kumimoji="1" lang="en-US" altLang="ja-JP" dirty="0"/>
              <a:t>0</a:t>
            </a:r>
            <a:r>
              <a:rPr kumimoji="1" lang="ja-JP" altLang="en-US" dirty="0"/>
              <a:t>となっていない全てのカードについて</a:t>
            </a:r>
            <a:r>
              <a:rPr kumimoji="1" lang="en-US" altLang="ja-JP" dirty="0"/>
              <a:t>,</a:t>
            </a:r>
            <a:r>
              <a:rPr kumimoji="1" lang="ja-JP" altLang="en-US" dirty="0"/>
              <a:t>　盤面に出すか出さないか</a:t>
            </a:r>
            <a:r>
              <a:rPr kumimoji="1" lang="en-US" altLang="ja-JP" dirty="0"/>
              <a:t>,</a:t>
            </a:r>
            <a:r>
              <a:rPr kumimoji="1" lang="ja-JP" altLang="en-US" dirty="0"/>
              <a:t>攻撃するかしないかを決めた段階でターン終了としています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28</a:t>
            </a:fld>
            <a:endParaRPr kumimoji="1" lang="ja-JP" altLang="en-US"/>
          </a:p>
        </p:txBody>
      </p:sp>
    </p:spTree>
    <p:extLst>
      <p:ext uri="{BB962C8B-B14F-4D97-AF65-F5344CB8AC3E}">
        <p14:creationId xmlns:p14="http://schemas.microsoft.com/office/powerpoint/2010/main" val="1762839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カードのプレイ、攻撃といった</a:t>
            </a:r>
            <a:r>
              <a:rPr kumimoji="1" lang="en-US" altLang="ja-JP" dirty="0"/>
              <a:t>1</a:t>
            </a:r>
            <a:r>
              <a:rPr kumimoji="1" lang="ja-JP" altLang="en-US" dirty="0"/>
              <a:t>ステップでは</a:t>
            </a:r>
            <a:r>
              <a:rPr kumimoji="1" lang="en-US" altLang="ja-JP" dirty="0"/>
              <a:t>0.0</a:t>
            </a:r>
          </a:p>
          <a:p>
            <a:r>
              <a:rPr kumimoji="1" lang="ja-JP" altLang="en-US" dirty="0"/>
              <a:t>ゲームの勝敗がついたエピソード終了時には</a:t>
            </a:r>
            <a:r>
              <a:rPr kumimoji="1" lang="en-US" altLang="ja-JP" dirty="0"/>
              <a:t>, </a:t>
            </a:r>
            <a:r>
              <a:rPr kumimoji="1" lang="ja-JP" altLang="en-US" dirty="0"/>
              <a:t>勝っていたら</a:t>
            </a:r>
            <a:r>
              <a:rPr kumimoji="1" lang="en-US" altLang="ja-JP" dirty="0"/>
              <a:t>1.0, </a:t>
            </a:r>
            <a:r>
              <a:rPr kumimoji="1" lang="ja-JP" altLang="en-US" dirty="0"/>
              <a:t>負けていたら</a:t>
            </a:r>
            <a:r>
              <a:rPr kumimoji="1" lang="en-US" altLang="ja-JP" dirty="0"/>
              <a:t>-1.0</a:t>
            </a:r>
            <a:r>
              <a:rPr kumimoji="1" lang="ja-JP" altLang="en-US" dirty="0"/>
              <a:t>を渡します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29</a:t>
            </a:fld>
            <a:endParaRPr kumimoji="1" lang="ja-JP" altLang="en-US"/>
          </a:p>
        </p:txBody>
      </p:sp>
    </p:spTree>
    <p:extLst>
      <p:ext uri="{BB962C8B-B14F-4D97-AF65-F5344CB8AC3E}">
        <p14:creationId xmlns:p14="http://schemas.microsoft.com/office/powerpoint/2010/main" val="1890209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詳しくは資料 </a:t>
            </a:r>
            <a:r>
              <a:rPr kumimoji="1" lang="en-US" altLang="ja-JP" dirty="0"/>
              <a:t>4, 5 </a:t>
            </a:r>
            <a:r>
              <a:rPr kumimoji="1" lang="ja-JP" altLang="en-US" dirty="0"/>
              <a:t>をご覧ください</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30</a:t>
            </a:fld>
            <a:endParaRPr kumimoji="1" lang="ja-JP" altLang="en-US"/>
          </a:p>
        </p:txBody>
      </p:sp>
    </p:spTree>
    <p:extLst>
      <p:ext uri="{BB962C8B-B14F-4D97-AF65-F5344CB8AC3E}">
        <p14:creationId xmlns:p14="http://schemas.microsoft.com/office/powerpoint/2010/main" val="207960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a:t>
            </a:fld>
            <a:endParaRPr kumimoji="1" lang="ja-JP" altLang="en-US"/>
          </a:p>
        </p:txBody>
      </p:sp>
    </p:spTree>
    <p:extLst>
      <p:ext uri="{BB962C8B-B14F-4D97-AF65-F5344CB8AC3E}">
        <p14:creationId xmlns:p14="http://schemas.microsoft.com/office/powerpoint/2010/main" val="4094166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要素技術でも示しましたが</a:t>
            </a:r>
            <a:r>
              <a:rPr kumimoji="1" lang="en-US" altLang="ja-JP" dirty="0"/>
              <a:t>,</a:t>
            </a:r>
            <a:r>
              <a:rPr kumimoji="1" lang="ja-JP" altLang="en-US" dirty="0"/>
              <a:t>更新式はこのようになっています</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31</a:t>
            </a:fld>
            <a:endParaRPr kumimoji="1" lang="ja-JP" altLang="en-US"/>
          </a:p>
        </p:txBody>
      </p:sp>
    </p:spTree>
    <p:extLst>
      <p:ext uri="{BB962C8B-B14F-4D97-AF65-F5344CB8AC3E}">
        <p14:creationId xmlns:p14="http://schemas.microsoft.com/office/powerpoint/2010/main" val="4142344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12:00</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32</a:t>
            </a:fld>
            <a:endParaRPr kumimoji="1" lang="ja-JP" altLang="en-US"/>
          </a:p>
        </p:txBody>
      </p:sp>
    </p:spTree>
    <p:extLst>
      <p:ext uri="{BB962C8B-B14F-4D97-AF65-F5344CB8AC3E}">
        <p14:creationId xmlns:p14="http://schemas.microsoft.com/office/powerpoint/2010/main" val="3061053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ベースラインとして対戦相手と同じ行動ルーチンで動くプレイヤーを後攻に配置し同様に勝率を計算した結果を示しています</a:t>
            </a:r>
            <a:r>
              <a:rPr kumimoji="1" lang="en-US" altLang="ja-JP" dirty="0"/>
              <a:t>.</a:t>
            </a:r>
          </a:p>
          <a:p>
            <a:r>
              <a:rPr kumimoji="1" lang="ja-JP" altLang="en-US" dirty="0"/>
              <a:t>ベースラインに比べ</a:t>
            </a:r>
            <a:r>
              <a:rPr kumimoji="1" lang="en-US" altLang="ja-JP" dirty="0"/>
              <a:t>, </a:t>
            </a:r>
            <a:r>
              <a:rPr kumimoji="1" lang="ja-JP" altLang="en-US" dirty="0"/>
              <a:t>強化学習手法を用いて作成したエージェントははるかに高い勝率を記録しています</a:t>
            </a:r>
            <a:r>
              <a:rPr kumimoji="1" lang="en-US" altLang="ja-JP" dirty="0"/>
              <a:t>.</a:t>
            </a:r>
          </a:p>
          <a:p>
            <a:r>
              <a:rPr kumimoji="1" lang="ja-JP" altLang="en-US" dirty="0"/>
              <a:t>特に </a:t>
            </a:r>
            <a:r>
              <a:rPr kumimoji="1" lang="en-US" altLang="ja-JP" dirty="0"/>
              <a:t>DQN </a:t>
            </a:r>
            <a:r>
              <a:rPr kumimoji="1" lang="ja-JP" altLang="en-US" dirty="0"/>
              <a:t>を用いて学習した場合</a:t>
            </a:r>
            <a:r>
              <a:rPr kumimoji="1" lang="en-US" altLang="ja-JP" dirty="0"/>
              <a:t>, </a:t>
            </a:r>
            <a:r>
              <a:rPr kumimoji="1" lang="ja-JP" altLang="en-US" dirty="0"/>
              <a:t>約 </a:t>
            </a:r>
            <a:r>
              <a:rPr kumimoji="1" lang="en-US" altLang="ja-JP" dirty="0"/>
              <a:t>9</a:t>
            </a:r>
            <a:r>
              <a:rPr kumimoji="1" lang="ja-JP" altLang="en-US" dirty="0"/>
              <a:t>　割の勝率を記録しています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33</a:t>
            </a:fld>
            <a:endParaRPr kumimoji="1" lang="ja-JP" altLang="en-US"/>
          </a:p>
        </p:txBody>
      </p:sp>
    </p:spTree>
    <p:extLst>
      <p:ext uri="{BB962C8B-B14F-4D97-AF65-F5344CB8AC3E}">
        <p14:creationId xmlns:p14="http://schemas.microsoft.com/office/powerpoint/2010/main" val="1853737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横軸縦軸の説明（資料は絶対示す</a:t>
            </a:r>
            <a:r>
              <a:rPr kumimoji="1" lang="en-US" altLang="ja-JP" dirty="0"/>
              <a:t>) </a:t>
            </a:r>
            <a:r>
              <a:rPr kumimoji="1" lang="ja-JP" altLang="en-US" dirty="0"/>
              <a:t>図の緑点は学習時の</a:t>
            </a:r>
            <a:r>
              <a:rPr kumimoji="1" lang="en-US" altLang="ja-JP" dirty="0"/>
              <a:t>100</a:t>
            </a:r>
            <a:r>
              <a:rPr kumimoji="1" lang="ja-JP" altLang="en-US" dirty="0"/>
              <a:t>エピソードにおける獲得報酬の平均であり</a:t>
            </a:r>
            <a:r>
              <a:rPr kumimoji="1" lang="en-US" altLang="ja-JP" dirty="0"/>
              <a:t>,</a:t>
            </a:r>
            <a:r>
              <a:rPr kumimoji="1" lang="ja-JP" altLang="en-US" dirty="0"/>
              <a:t>全体として推移を表しています</a:t>
            </a:r>
            <a:r>
              <a:rPr kumimoji="1" lang="en-US" altLang="ja-JP" dirty="0"/>
              <a:t>.</a:t>
            </a:r>
            <a:r>
              <a:rPr kumimoji="1" lang="ja-JP" altLang="en-US" dirty="0"/>
              <a:t>また</a:t>
            </a:r>
            <a:r>
              <a:rPr kumimoji="1" lang="en-US" altLang="ja-JP" dirty="0"/>
              <a:t>,</a:t>
            </a:r>
            <a:r>
              <a:rPr kumimoji="1" lang="ja-JP" altLang="en-US" dirty="0"/>
              <a:t>薄緑の領域は標準偏差を示しています</a:t>
            </a:r>
            <a:r>
              <a:rPr kumimoji="1" lang="en-US" altLang="ja-JP" dirty="0"/>
              <a:t>.</a:t>
            </a:r>
          </a:p>
          <a:p>
            <a:r>
              <a:rPr kumimoji="1" lang="ja-JP" altLang="en-US" dirty="0"/>
              <a:t>学習が進むにつれて緩やかに獲得報酬が上昇しており</a:t>
            </a:r>
            <a:r>
              <a:rPr kumimoji="1" lang="en-US" altLang="ja-JP" dirty="0"/>
              <a:t>, </a:t>
            </a:r>
            <a:r>
              <a:rPr kumimoji="1" lang="ja-JP" altLang="en-US" dirty="0"/>
              <a:t>エージェントが高い報酬を得るように学習していると考えられます</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34</a:t>
            </a:fld>
            <a:endParaRPr kumimoji="1" lang="ja-JP" altLang="en-US"/>
          </a:p>
        </p:txBody>
      </p:sp>
    </p:spTree>
    <p:extLst>
      <p:ext uri="{BB962C8B-B14F-4D97-AF65-F5344CB8AC3E}">
        <p14:creationId xmlns:p14="http://schemas.microsoft.com/office/powerpoint/2010/main" val="2476126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DQN</a:t>
            </a:r>
            <a:r>
              <a:rPr kumimoji="1" lang="ja-JP" altLang="en-US" dirty="0"/>
              <a:t> では </a:t>
            </a:r>
            <a:r>
              <a:rPr kumimoji="1" lang="en-US" altLang="ja-JP" dirty="0"/>
              <a:t>MCS </a:t>
            </a:r>
            <a:r>
              <a:rPr kumimoji="1" lang="ja-JP" altLang="en-US" dirty="0"/>
              <a:t>に比べ</a:t>
            </a:r>
            <a:r>
              <a:rPr kumimoji="1" lang="en-US" altLang="ja-JP" dirty="0"/>
              <a:t>, </a:t>
            </a:r>
            <a:r>
              <a:rPr kumimoji="1" lang="ja-JP" altLang="en-US" dirty="0"/>
              <a:t>短いエピソード数で学習が安定していることがわかります</a:t>
            </a:r>
            <a:r>
              <a:rPr kumimoji="1" lang="en-US" altLang="ja-JP" dirty="0"/>
              <a:t>. </a:t>
            </a:r>
            <a:r>
              <a:rPr kumimoji="1" lang="ja-JP" altLang="en-US" dirty="0"/>
              <a:t>安定してからも</a:t>
            </a:r>
            <a:r>
              <a:rPr kumimoji="1" lang="en-US" altLang="ja-JP" dirty="0"/>
              <a:t>ε</a:t>
            </a:r>
            <a:r>
              <a:rPr kumimoji="1" lang="ja-JP" altLang="en-US" dirty="0"/>
              <a:t>ー</a:t>
            </a:r>
            <a:r>
              <a:rPr kumimoji="1" lang="en-US" altLang="ja-JP" dirty="0"/>
              <a:t>greedy</a:t>
            </a:r>
            <a:r>
              <a:rPr kumimoji="1" lang="ja-JP" altLang="en-US" dirty="0"/>
              <a:t>により適度に探索を行うことで最終的に</a:t>
            </a:r>
            <a:r>
              <a:rPr kumimoji="1" lang="en-US" altLang="ja-JP" dirty="0"/>
              <a:t>MCS </a:t>
            </a:r>
            <a:r>
              <a:rPr kumimoji="1" lang="ja-JP" altLang="en-US" dirty="0"/>
              <a:t>より高い勝率を残したと考えられます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35</a:t>
            </a:fld>
            <a:endParaRPr kumimoji="1" lang="ja-JP" altLang="en-US"/>
          </a:p>
        </p:txBody>
      </p:sp>
    </p:spTree>
    <p:extLst>
      <p:ext uri="{BB962C8B-B14F-4D97-AF65-F5344CB8AC3E}">
        <p14:creationId xmlns:p14="http://schemas.microsoft.com/office/powerpoint/2010/main" val="3503076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まずはじめに</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36</a:t>
            </a:fld>
            <a:endParaRPr kumimoji="1" lang="ja-JP" altLang="en-US"/>
          </a:p>
        </p:txBody>
      </p:sp>
    </p:spTree>
    <p:extLst>
      <p:ext uri="{BB962C8B-B14F-4D97-AF65-F5344CB8AC3E}">
        <p14:creationId xmlns:p14="http://schemas.microsoft.com/office/powerpoint/2010/main" val="2908468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適用し</a:t>
            </a:r>
            <a:r>
              <a:rPr kumimoji="1" lang="en-US" altLang="ja-JP" dirty="0"/>
              <a:t>, </a:t>
            </a:r>
            <a:r>
              <a:rPr kumimoji="1" lang="ja-JP" altLang="en-US" dirty="0"/>
              <a:t>高い勝率を記録するエージェントを作成することができました</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37</a:t>
            </a:fld>
            <a:endParaRPr kumimoji="1" lang="ja-JP" altLang="en-US"/>
          </a:p>
        </p:txBody>
      </p:sp>
    </p:spTree>
    <p:extLst>
      <p:ext uri="{BB962C8B-B14F-4D97-AF65-F5344CB8AC3E}">
        <p14:creationId xmlns:p14="http://schemas.microsoft.com/office/powerpoint/2010/main" val="3152132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 </a:t>
            </a:r>
            <a:r>
              <a:rPr kumimoji="1" lang="ja-JP" altLang="en-US" dirty="0"/>
              <a:t> 本研究の最終目的である構築環境のゲームバランスの最適化は未達成です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38</a:t>
            </a:fld>
            <a:endParaRPr kumimoji="1" lang="ja-JP" altLang="en-US"/>
          </a:p>
        </p:txBody>
      </p:sp>
    </p:spTree>
    <p:extLst>
      <p:ext uri="{BB962C8B-B14F-4D97-AF65-F5344CB8AC3E}">
        <p14:creationId xmlns:p14="http://schemas.microsoft.com/office/powerpoint/2010/main" val="33641122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一般的な </a:t>
            </a:r>
            <a:r>
              <a:rPr kumimoji="1" lang="en-US" altLang="ja-JP" dirty="0"/>
              <a:t>TCG </a:t>
            </a:r>
            <a:r>
              <a:rPr kumimoji="1" lang="ja-JP" altLang="en-US" dirty="0"/>
              <a:t>ではプレイヤーの</a:t>
            </a:r>
            <a:r>
              <a:rPr kumimoji="1" lang="en-US" altLang="ja-JP" dirty="0"/>
              <a:t>HP</a:t>
            </a:r>
            <a:r>
              <a:rPr kumimoji="1" lang="ja-JP" altLang="en-US" dirty="0"/>
              <a:t>　</a:t>
            </a:r>
            <a:r>
              <a:rPr kumimoji="1" lang="en-US" altLang="ja-JP" dirty="0"/>
              <a:t>, </a:t>
            </a:r>
            <a:r>
              <a:rPr kumimoji="1" lang="ja-JP" altLang="en-US" dirty="0"/>
              <a:t>カードのコスト</a:t>
            </a:r>
            <a:r>
              <a:rPr kumimoji="1" lang="en-US" altLang="ja-JP" dirty="0"/>
              <a:t>, </a:t>
            </a:r>
            <a:r>
              <a:rPr kumimoji="1" lang="ja-JP" altLang="en-US" dirty="0"/>
              <a:t>カードの特殊効果 という仕様を加えより戦略性を高めている</a:t>
            </a:r>
            <a:endParaRPr kumimoji="1" lang="en-US" altLang="ja-JP" dirty="0"/>
          </a:p>
          <a:p>
            <a:r>
              <a:rPr kumimoji="1" lang="ja-JP" altLang="en-US" dirty="0"/>
              <a:t>そのため</a:t>
            </a:r>
            <a:r>
              <a:rPr kumimoji="1" lang="en-US" altLang="ja-JP" dirty="0"/>
              <a:t>, </a:t>
            </a:r>
            <a:r>
              <a:rPr kumimoji="1" lang="ja-JP" altLang="en-US" dirty="0"/>
              <a:t>構築環境でもそういった要素を取り入れ戦略性の高いカードゲーム環境を構築していくことも今後の課題として考えています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39</a:t>
            </a:fld>
            <a:endParaRPr kumimoji="1" lang="ja-JP" altLang="en-US"/>
          </a:p>
        </p:txBody>
      </p:sp>
    </p:spTree>
    <p:extLst>
      <p:ext uri="{BB962C8B-B14F-4D97-AF65-F5344CB8AC3E}">
        <p14:creationId xmlns:p14="http://schemas.microsoft.com/office/powerpoint/2010/main" val="1880235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43</a:t>
            </a:fld>
            <a:endParaRPr kumimoji="1" lang="ja-JP" altLang="en-US"/>
          </a:p>
        </p:txBody>
      </p:sp>
    </p:spTree>
    <p:extLst>
      <p:ext uri="{BB962C8B-B14F-4D97-AF65-F5344CB8AC3E}">
        <p14:creationId xmlns:p14="http://schemas.microsoft.com/office/powerpoint/2010/main" val="697730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近年人工知能分野の発展にともない、強化学習と深層学習を融合させた深層強化学習が注目されています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4</a:t>
            </a:fld>
            <a:endParaRPr kumimoji="1" lang="ja-JP" altLang="en-US"/>
          </a:p>
        </p:txBody>
      </p:sp>
    </p:spTree>
    <p:extLst>
      <p:ext uri="{BB962C8B-B14F-4D97-AF65-F5344CB8AC3E}">
        <p14:creationId xmlns:p14="http://schemas.microsoft.com/office/powerpoint/2010/main" val="291680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dirty="0"/>
              <a:t>深層強化学習は実世界の問題だけでなく</a:t>
            </a:r>
            <a:r>
              <a:rPr kumimoji="1" lang="en-US" altLang="ja-JP" dirty="0"/>
              <a:t>,</a:t>
            </a:r>
            <a:r>
              <a:rPr kumimoji="1" lang="ja-JP" altLang="en-US" dirty="0"/>
              <a:t>ゲームにも盛んに応用されています</a:t>
            </a:r>
            <a:r>
              <a:rPr kumimoji="1" lang="en-US" altLang="ja-JP" dirty="0"/>
              <a:t>.</a:t>
            </a:r>
          </a:p>
          <a:p>
            <a:r>
              <a:rPr kumimoji="1" lang="ja-JP" altLang="en-US" dirty="0"/>
              <a:t>完全情報ゲーム・・・</a:t>
            </a:r>
            <a:r>
              <a:rPr lang="ja-JP" altLang="en-US" b="0" i="0" dirty="0">
                <a:solidFill>
                  <a:srgbClr val="202122"/>
                </a:solidFill>
                <a:effectLst/>
                <a:latin typeface="Arial" panose="020B0604020202020204" pitchFamily="34" charset="0"/>
              </a:rPr>
              <a:t>すべての意思決定点において、これまでにとられた行動や実現した状態に関する情報がすべて与えられているようなゲーム</a:t>
            </a:r>
            <a:endParaRPr lang="en-US" altLang="ja-JP" b="0" i="0" dirty="0">
              <a:solidFill>
                <a:srgbClr val="202122"/>
              </a:solidFill>
              <a:effectLst/>
              <a:latin typeface="Arial" panose="020B0604020202020204" pitchFamily="34" charset="0"/>
            </a:endParaRPr>
          </a:p>
          <a:p>
            <a:r>
              <a:rPr lang="ja-JP" altLang="en-US" b="0" i="0" dirty="0">
                <a:solidFill>
                  <a:srgbClr val="202122"/>
                </a:solidFill>
                <a:effectLst/>
                <a:latin typeface="Arial" panose="020B0604020202020204" pitchFamily="34" charset="0"/>
              </a:rPr>
              <a:t>口頭で言う、資料にかいとく</a:t>
            </a:r>
            <a:endParaRPr lang="en-US" altLang="ja-JP" b="0" i="0" dirty="0">
              <a:solidFill>
                <a:srgbClr val="202122"/>
              </a:solidFill>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5</a:t>
            </a:fld>
            <a:endParaRPr kumimoji="1" lang="ja-JP" altLang="en-US"/>
          </a:p>
        </p:txBody>
      </p:sp>
    </p:spTree>
    <p:extLst>
      <p:ext uri="{BB962C8B-B14F-4D97-AF65-F5344CB8AC3E}">
        <p14:creationId xmlns:p14="http://schemas.microsoft.com/office/powerpoint/2010/main" val="95568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6</a:t>
            </a:fld>
            <a:endParaRPr kumimoji="1" lang="ja-JP" altLang="en-US"/>
          </a:p>
        </p:txBody>
      </p:sp>
    </p:spTree>
    <p:extLst>
      <p:ext uri="{BB962C8B-B14F-4D97-AF65-F5344CB8AC3E}">
        <p14:creationId xmlns:p14="http://schemas.microsoft.com/office/powerpoint/2010/main" val="4061575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本発表では</a:t>
            </a:r>
            <a:r>
              <a:rPr kumimoji="1" lang="en-US" altLang="ja-JP" dirty="0"/>
              <a:t>,</a:t>
            </a:r>
            <a:r>
              <a:rPr kumimoji="1" lang="ja-JP" altLang="en-US" dirty="0"/>
              <a:t>構築環境への適用を示し</a:t>
            </a:r>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7</a:t>
            </a:fld>
            <a:endParaRPr kumimoji="1" lang="ja-JP" altLang="en-US"/>
          </a:p>
        </p:txBody>
      </p:sp>
    </p:spTree>
    <p:extLst>
      <p:ext uri="{BB962C8B-B14F-4D97-AF65-F5344CB8AC3E}">
        <p14:creationId xmlns:p14="http://schemas.microsoft.com/office/powerpoint/2010/main" val="340837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1:30</a:t>
            </a:r>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8</a:t>
            </a:fld>
            <a:endParaRPr kumimoji="1" lang="ja-JP" altLang="en-US"/>
          </a:p>
        </p:txBody>
      </p:sp>
    </p:spTree>
    <p:extLst>
      <p:ext uri="{BB962C8B-B14F-4D97-AF65-F5344CB8AC3E}">
        <p14:creationId xmlns:p14="http://schemas.microsoft.com/office/powerpoint/2010/main" val="1510998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BD34F41-1BCD-4D2A-B453-F0A827524A65}" type="slidenum">
              <a:rPr kumimoji="1" lang="ja-JP" altLang="en-US" smtClean="0"/>
              <a:t>9</a:t>
            </a:fld>
            <a:endParaRPr kumimoji="1" lang="ja-JP" altLang="en-US"/>
          </a:p>
        </p:txBody>
      </p:sp>
    </p:spTree>
    <p:extLst>
      <p:ext uri="{BB962C8B-B14F-4D97-AF65-F5344CB8AC3E}">
        <p14:creationId xmlns:p14="http://schemas.microsoft.com/office/powerpoint/2010/main" val="85477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524695E-557C-4ABB-BA61-A2AB96F3FB3B}" type="datetime1">
              <a:rPr kumimoji="1" lang="ja-JP" altLang="en-US" smtClean="0"/>
              <a:t>2022/12/19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395C32-4521-4CF9-9124-FF6E79D91E40}" type="slidenum">
              <a:rPr lang="ja-JP" altLang="en-US" smtClean="0"/>
              <a:pPr/>
              <a:t>‹#›</a:t>
            </a:fld>
            <a:endParaRPr lang="ja-JP" altLang="en-US" dirty="0"/>
          </a:p>
        </p:txBody>
      </p:sp>
    </p:spTree>
    <p:extLst>
      <p:ext uri="{BB962C8B-B14F-4D97-AF65-F5344CB8AC3E}">
        <p14:creationId xmlns:p14="http://schemas.microsoft.com/office/powerpoint/2010/main" val="3887968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7B03D49-5A92-49B2-9732-D35D502C97F8}" type="datetime1">
              <a:rPr kumimoji="1" lang="ja-JP" altLang="en-US" smtClean="0"/>
              <a:t>2022/12/19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91839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DEACCAD-1486-4933-8840-9527612F0EE2}" type="datetime1">
              <a:rPr kumimoji="1" lang="ja-JP" altLang="en-US" smtClean="0"/>
              <a:t>2022/12/19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91931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40E92B-10A7-4EB2-BB86-098E8DC9331A}" type="datetime1">
              <a:rPr kumimoji="1" lang="ja-JP" altLang="en-US" smtClean="0"/>
              <a:t>2022/12/19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237813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8B222D5-CA83-46CD-9207-E127872F9834}" type="datetime1">
              <a:rPr kumimoji="1" lang="ja-JP" altLang="en-US" smtClean="0"/>
              <a:t>2022/12/19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403735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8D1E37-2062-4D14-BB8F-16267A178BDD}" type="datetime1">
              <a:rPr kumimoji="1" lang="ja-JP" altLang="en-US" smtClean="0"/>
              <a:t>2022/12/19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76788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50DF146-83CA-44D6-9990-6E7DACDC6066}" type="datetime1">
              <a:rPr kumimoji="1" lang="ja-JP" altLang="en-US" smtClean="0"/>
              <a:t>2022/12/19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212093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CDA1908-AC20-4F4B-8B3F-459F560816B2}" type="datetime1">
              <a:rPr kumimoji="1" lang="ja-JP" altLang="en-US" smtClean="0"/>
              <a:t>2022/12/19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68689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9F820-F6FF-46CF-B61C-784BBEF37769}" type="datetime1">
              <a:rPr kumimoji="1" lang="ja-JP" altLang="en-US" smtClean="0"/>
              <a:t>2022/12/19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5395C32-4521-4CF9-9124-FF6E79D91E40}" type="slidenum">
              <a:rPr lang="ja-JP" altLang="en-US" smtClean="0"/>
              <a:pPr/>
              <a:t>‹#›</a:t>
            </a:fld>
            <a:endParaRPr lang="ja-JP" altLang="en-US"/>
          </a:p>
        </p:txBody>
      </p:sp>
    </p:spTree>
    <p:extLst>
      <p:ext uri="{BB962C8B-B14F-4D97-AF65-F5344CB8AC3E}">
        <p14:creationId xmlns:p14="http://schemas.microsoft.com/office/powerpoint/2010/main" val="366731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9AF1357-2DB7-43E4-82AF-A7384A52703D}" type="datetime1">
              <a:rPr kumimoji="1" lang="ja-JP" altLang="en-US" smtClean="0"/>
              <a:t>2022/12/19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99703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DD11A10-7D40-4C6C-9B5F-3F229C93D9C9}" type="datetime1">
              <a:rPr kumimoji="1" lang="ja-JP" altLang="en-US" smtClean="0"/>
              <a:t>2022/12/19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30551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666F-492A-4D1B-9C9A-6A334DF10464}" type="datetime1">
              <a:rPr kumimoji="1" lang="ja-JP" altLang="en-US" smtClean="0"/>
              <a:t>2022/12/19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95C32-4521-4CF9-9124-FF6E79D91E40}" type="slidenum">
              <a:rPr kumimoji="1" lang="ja-JP" altLang="en-US" smtClean="0"/>
              <a:t>‹#›</a:t>
            </a:fld>
            <a:endParaRPr kumimoji="1" lang="ja-JP" altLang="en-US"/>
          </a:p>
        </p:txBody>
      </p:sp>
    </p:spTree>
    <p:extLst>
      <p:ext uri="{BB962C8B-B14F-4D97-AF65-F5344CB8AC3E}">
        <p14:creationId xmlns:p14="http://schemas.microsoft.com/office/powerpoint/2010/main" val="1862189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12.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44024-06F5-31ED-B4B3-847307AA3826}"/>
              </a:ext>
            </a:extLst>
          </p:cNvPr>
          <p:cNvSpPr>
            <a:spLocks noGrp="1"/>
          </p:cNvSpPr>
          <p:nvPr>
            <p:ph type="ctrTitle"/>
          </p:nvPr>
        </p:nvSpPr>
        <p:spPr>
          <a:xfrm>
            <a:off x="254643" y="1122363"/>
            <a:ext cx="8796760" cy="2387600"/>
          </a:xfrm>
        </p:spPr>
        <p:txBody>
          <a:bodyPr>
            <a:normAutofit/>
          </a:bodyPr>
          <a:lstStyle/>
          <a:p>
            <a:r>
              <a:rPr lang="ja-JP" altLang="en-US" sz="4800" b="1" dirty="0">
                <a:solidFill>
                  <a:srgbClr val="000000"/>
                </a:solidFill>
                <a:latin typeface="Arial" panose="020B0604020202020204" pitchFamily="34" charset="0"/>
              </a:rPr>
              <a:t>カードゲーム型対戦環境への</a:t>
            </a:r>
            <a:br>
              <a:rPr lang="en-US" altLang="ja-JP" sz="4800" b="1" dirty="0">
                <a:solidFill>
                  <a:srgbClr val="000000"/>
                </a:solidFill>
                <a:latin typeface="Arial" panose="020B0604020202020204" pitchFamily="34" charset="0"/>
              </a:rPr>
            </a:br>
            <a:r>
              <a:rPr lang="ja-JP" altLang="en-US" sz="4800" b="1" dirty="0">
                <a:solidFill>
                  <a:srgbClr val="000000"/>
                </a:solidFill>
                <a:latin typeface="Arial" panose="020B0604020202020204" pitchFamily="34" charset="0"/>
              </a:rPr>
              <a:t>深層強化学習手法の適用</a:t>
            </a:r>
            <a:endParaRPr lang="ja-JP" altLang="en-US" sz="4800" b="1" dirty="0"/>
          </a:p>
        </p:txBody>
      </p:sp>
      <p:sp>
        <p:nvSpPr>
          <p:cNvPr id="3" name="字幕 2">
            <a:extLst>
              <a:ext uri="{FF2B5EF4-FFF2-40B4-BE49-F238E27FC236}">
                <a16:creationId xmlns:a16="http://schemas.microsoft.com/office/drawing/2014/main" id="{E12E4802-9A0C-355D-8A2B-2010E19A1A29}"/>
              </a:ext>
            </a:extLst>
          </p:cNvPr>
          <p:cNvSpPr>
            <a:spLocks noGrp="1"/>
          </p:cNvSpPr>
          <p:nvPr>
            <p:ph type="subTitle" idx="1"/>
          </p:nvPr>
        </p:nvSpPr>
        <p:spPr>
          <a:xfrm>
            <a:off x="1143000" y="3917156"/>
            <a:ext cx="6858000" cy="1241822"/>
          </a:xfrm>
        </p:spPr>
        <p:txBody>
          <a:bodyPr>
            <a:normAutofit/>
          </a:bodyPr>
          <a:lstStyle/>
          <a:p>
            <a:pPr algn="r"/>
            <a:r>
              <a:rPr lang="ja-JP" altLang="en-US" dirty="0"/>
              <a:t>創発ソフトウェア研究グループ</a:t>
            </a:r>
            <a:endParaRPr lang="en-US" altLang="ja-JP" dirty="0"/>
          </a:p>
          <a:p>
            <a:pPr algn="r"/>
            <a:r>
              <a:rPr lang="en-US" altLang="ja-JP" dirty="0"/>
              <a:t>B3</a:t>
            </a:r>
            <a:r>
              <a:rPr lang="ja-JP" altLang="en-US" dirty="0"/>
              <a:t>　西村 昭賢</a:t>
            </a:r>
          </a:p>
        </p:txBody>
      </p:sp>
    </p:spTree>
    <p:extLst>
      <p:ext uri="{BB962C8B-B14F-4D97-AF65-F5344CB8AC3E}">
        <p14:creationId xmlns:p14="http://schemas.microsoft.com/office/powerpoint/2010/main" val="90025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F9EDD-6F78-78B0-2E64-59E40DCE8863}"/>
              </a:ext>
            </a:extLst>
          </p:cNvPr>
          <p:cNvSpPr>
            <a:spLocks noGrp="1"/>
          </p:cNvSpPr>
          <p:nvPr>
            <p:ph type="title"/>
          </p:nvPr>
        </p:nvSpPr>
        <p:spPr/>
        <p:txBody>
          <a:bodyPr>
            <a:normAutofit/>
          </a:bodyPr>
          <a:lstStyle/>
          <a:p>
            <a:pPr algn="ctr"/>
            <a:r>
              <a:rPr lang="en-US" altLang="ja-JP" dirty="0"/>
              <a:t>Q</a:t>
            </a:r>
            <a:r>
              <a:rPr lang="ja-JP" altLang="en-US" dirty="0"/>
              <a:t>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318A9D-A237-A0FC-F8A9-224F4D564C45}"/>
                  </a:ext>
                </a:extLst>
              </p:cNvPr>
              <p:cNvSpPr>
                <a:spLocks noGrp="1"/>
              </p:cNvSpPr>
              <p:nvPr>
                <p:ph idx="1"/>
              </p:nvPr>
            </p:nvSpPr>
            <p:spPr/>
            <p:txBody>
              <a:bodyPr>
                <a:normAutofit/>
              </a:bodyPr>
              <a:lstStyle/>
              <a:p>
                <a:r>
                  <a:rPr lang="ja-JP" altLang="en-US" dirty="0"/>
                  <a:t>代表的な価値ベースの強化学習手法の </a:t>
                </a:r>
                <a:r>
                  <a:rPr lang="en-US" altLang="ja-JP" dirty="0"/>
                  <a:t>1 </a:t>
                </a:r>
                <a:r>
                  <a:rPr lang="ja-JP" altLang="en-US" dirty="0"/>
                  <a:t>つ</a:t>
                </a:r>
                <a:endParaRPr lang="en-US" altLang="ja-JP" dirty="0"/>
              </a:p>
              <a:p>
                <a:pPr marL="0" indent="0">
                  <a:buNone/>
                </a:pPr>
                <a:endParaRPr lang="en-US" altLang="ja-JP" dirty="0"/>
              </a:p>
              <a:p>
                <a:r>
                  <a:rPr lang="en-US" altLang="ja-JP" dirty="0"/>
                  <a:t>Q </a:t>
                </a:r>
                <a:r>
                  <a:rPr lang="ja-JP" altLang="en-US" dirty="0"/>
                  <a:t>値を以下の式に従って </a:t>
                </a:r>
                <a:r>
                  <a:rPr lang="en-US" altLang="ja-JP" dirty="0"/>
                  <a:t>1 </a:t>
                </a:r>
                <a:r>
                  <a:rPr lang="ja-JP" altLang="en-US" dirty="0"/>
                  <a:t>ステップごとに更新していく</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dirty="0">
                          <a:latin typeface="Cambria Math" panose="02040503050406030204" pitchFamily="18" charset="0"/>
                        </a:rPr>
                        <m:t>𝑄</m:t>
                      </m:r>
                      <m:r>
                        <a:rPr lang="en-US" altLang="ja-JP" sz="2400" i="1" dirty="0">
                          <a:latin typeface="Cambria Math" panose="02040503050406030204" pitchFamily="18" charset="0"/>
                        </a:rPr>
                        <m:t> </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𝑠</m:t>
                              </m:r>
                            </m:e>
                            <m:sub>
                              <m:r>
                                <a:rPr lang="en-US" altLang="ja-JP" sz="2400" i="1" dirty="0">
                                  <a:latin typeface="Cambria Math" panose="02040503050406030204" pitchFamily="18" charset="0"/>
                                </a:rPr>
                                <m:t>𝑡</m:t>
                              </m:r>
                            </m:sub>
                          </m:sSub>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 </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𝑎</m:t>
                              </m:r>
                            </m:e>
                            <m:sub>
                              <m:r>
                                <a:rPr lang="en-US" altLang="ja-JP" sz="2400" i="1" dirty="0">
                                  <a:latin typeface="Cambria Math" panose="02040503050406030204" pitchFamily="18" charset="0"/>
                                </a:rPr>
                                <m:t>𝑡</m:t>
                              </m:r>
                            </m:sub>
                          </m:sSub>
                        </m:e>
                      </m:d>
                      <m:r>
                        <a:rPr lang="ja-JP" altLang="en-US" sz="2400" i="1" dirty="0">
                          <a:latin typeface="Cambria Math" panose="02040503050406030204" pitchFamily="18" charset="0"/>
                        </a:rPr>
                        <m:t>←</m:t>
                      </m:r>
                      <m:r>
                        <a:rPr lang="en-US" altLang="ja-JP" sz="2400" i="1" dirty="0">
                          <a:latin typeface="Cambria Math" panose="02040503050406030204" pitchFamily="18" charset="0"/>
                        </a:rPr>
                        <m:t>𝑄</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𝑠</m:t>
                              </m:r>
                            </m:e>
                            <m:sub>
                              <m:r>
                                <a:rPr lang="en-US" altLang="ja-JP" sz="2400" i="1" dirty="0">
                                  <a:latin typeface="Cambria Math" panose="02040503050406030204" pitchFamily="18" charset="0"/>
                                </a:rPr>
                                <m:t>𝑡</m:t>
                              </m:r>
                            </m:sub>
                          </m:sSub>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𝑎</m:t>
                              </m:r>
                            </m:e>
                            <m:sub>
                              <m:r>
                                <a:rPr lang="en-US" altLang="ja-JP" sz="2400" i="1" dirty="0">
                                  <a:latin typeface="Cambria Math" panose="02040503050406030204" pitchFamily="18" charset="0"/>
                                </a:rPr>
                                <m:t>𝑡</m:t>
                              </m:r>
                            </m:sub>
                          </m:sSub>
                        </m:e>
                      </m:d>
                      <m:r>
                        <a:rPr lang="en-US" altLang="ja-JP" sz="2400" dirty="0">
                          <a:latin typeface="Cambria Math" panose="02040503050406030204" pitchFamily="18" charset="0"/>
                        </a:rPr>
                        <m:t>+</m:t>
                      </m:r>
                      <m:r>
                        <m:rPr>
                          <m:sty m:val="p"/>
                        </m:rPr>
                        <a:rPr lang="en-US" altLang="ja-JP" sz="2400" i="1" dirty="0">
                          <a:latin typeface="Cambria Math" panose="02040503050406030204" pitchFamily="18" charset="0"/>
                        </a:rPr>
                        <m:t>α</m:t>
                      </m:r>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𝑟</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+1</m:t>
                          </m:r>
                        </m:sub>
                      </m:sSub>
                      <m:r>
                        <a:rPr lang="en-US" altLang="ja-JP" sz="2400" i="1" dirty="0">
                          <a:latin typeface="Cambria Math" panose="02040503050406030204" pitchFamily="18" charset="0"/>
                        </a:rPr>
                        <m:t>+ </m:t>
                      </m:r>
                      <m:sSub>
                        <m:sSubPr>
                          <m:ctrlPr>
                            <a:rPr lang="en-US" altLang="ja-JP" sz="2400" i="1" dirty="0">
                              <a:latin typeface="Cambria Math" panose="02040503050406030204" pitchFamily="18" charset="0"/>
                            </a:rPr>
                          </m:ctrlPr>
                        </m:sSubPr>
                        <m:e>
                          <m:r>
                            <m:rPr>
                              <m:sty m:val="p"/>
                            </m:rPr>
                            <a:rPr lang="en-US" altLang="ja-JP" sz="2400" i="0" dirty="0">
                              <a:latin typeface="Cambria Math" panose="02040503050406030204" pitchFamily="18" charset="0"/>
                            </a:rPr>
                            <m:t>max</m:t>
                          </m:r>
                        </m:e>
                        <m:sub>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𝑎</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+1</m:t>
                              </m:r>
                            </m:sub>
                          </m:sSub>
                        </m:sub>
                      </m:sSub>
                      <m:r>
                        <a:rPr lang="en-US" altLang="ja-JP" sz="2400" i="1" dirty="0">
                          <a:latin typeface="Cambria Math" panose="02040503050406030204" pitchFamily="18" charset="0"/>
                        </a:rPr>
                        <m:t>𝑄</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𝑠</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+1</m:t>
                              </m:r>
                            </m:sub>
                          </m:sSub>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𝑎</m:t>
                              </m:r>
                            </m:e>
                            <m:sub>
                              <m:r>
                                <a:rPr lang="en-US" altLang="ja-JP" sz="2400" i="1" dirty="0">
                                  <a:latin typeface="Cambria Math" panose="02040503050406030204" pitchFamily="18" charset="0"/>
                                </a:rPr>
                                <m:t>𝑡</m:t>
                              </m:r>
                              <m:r>
                                <a:rPr lang="en-US" altLang="ja-JP" sz="2400" i="1" dirty="0">
                                  <a:latin typeface="Cambria Math" panose="02040503050406030204" pitchFamily="18" charset="0"/>
                                </a:rPr>
                                <m:t>+1</m:t>
                              </m:r>
                            </m:sub>
                          </m:sSub>
                        </m:e>
                      </m:d>
                      <m:r>
                        <a:rPr lang="en-US" altLang="ja-JP" sz="2400" i="1" dirty="0">
                          <a:latin typeface="Cambria Math" panose="02040503050406030204" pitchFamily="18" charset="0"/>
                        </a:rPr>
                        <m:t> −</m:t>
                      </m:r>
                      <m:r>
                        <a:rPr lang="en-US" altLang="ja-JP" sz="2400" i="1" dirty="0">
                          <a:latin typeface="Cambria Math" panose="02040503050406030204" pitchFamily="18" charset="0"/>
                        </a:rPr>
                        <m:t>𝑄</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𝑠</m:t>
                              </m:r>
                            </m:e>
                            <m:sub>
                              <m:r>
                                <a:rPr lang="en-US" altLang="ja-JP" sz="2400" i="1" dirty="0">
                                  <a:latin typeface="Cambria Math" panose="02040503050406030204" pitchFamily="18" charset="0"/>
                                </a:rPr>
                                <m:t>𝑡</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𝑎</m:t>
                              </m:r>
                            </m:e>
                            <m:sub>
                              <m:r>
                                <a:rPr lang="en-US" altLang="ja-JP" sz="2400" i="1" dirty="0">
                                  <a:latin typeface="Cambria Math" panose="02040503050406030204" pitchFamily="18" charset="0"/>
                                </a:rPr>
                                <m:t>𝑡</m:t>
                              </m:r>
                            </m:sub>
                          </m:sSub>
                        </m:e>
                      </m:d>
                      <m:r>
                        <a:rPr lang="en-US" altLang="ja-JP" sz="2400" i="1" dirty="0">
                          <a:latin typeface="Cambria Math" panose="02040503050406030204" pitchFamily="18" charset="0"/>
                        </a:rPr>
                        <m:t>}</m:t>
                      </m:r>
                    </m:oMath>
                  </m:oMathPara>
                </a14:m>
                <a:endParaRPr lang="en-US" altLang="ja-JP" sz="2400" dirty="0"/>
              </a:p>
              <a:p>
                <a:pPr marL="0" indent="0">
                  <a:buNone/>
                </a:pPr>
                <a:r>
                  <a:rPr lang="en-US" altLang="ja-JP" dirty="0"/>
                  <a:t> </a:t>
                </a:r>
                <a14:m>
                  <m:oMath xmlns:m="http://schemas.openxmlformats.org/officeDocument/2006/math">
                    <m:r>
                      <m:rPr>
                        <m:sty m:val="p"/>
                      </m:rPr>
                      <a:rPr lang="en-US" altLang="ja-JP" i="1" dirty="0">
                        <a:latin typeface="Cambria Math" panose="02040503050406030204" pitchFamily="18" charset="0"/>
                      </a:rPr>
                      <m:t>α</m:t>
                    </m:r>
                  </m:oMath>
                </a14:m>
                <a:r>
                  <a:rPr lang="en-US" altLang="ja-JP" dirty="0"/>
                  <a:t> : </a:t>
                </a:r>
                <a:r>
                  <a:rPr lang="ja-JP" altLang="en-US" dirty="0"/>
                  <a:t>学習率 </a:t>
                </a:r>
                <a:r>
                  <a:rPr lang="en-US" altLang="ja-JP" dirty="0"/>
                  <a:t>( Q </a:t>
                </a:r>
                <a:r>
                  <a:rPr lang="ja-JP" altLang="en-US" dirty="0"/>
                  <a:t>値の更新の度合い</a:t>
                </a:r>
                <a:r>
                  <a:rPr lang="en-US" altLang="ja-JP" dirty="0"/>
                  <a:t>) </a:t>
                </a:r>
                <a:endParaRPr lang="en-US" altLang="ja-JP" i="1" dirty="0">
                  <a:latin typeface="Cambria Math" panose="02040503050406030204" pitchFamily="18" charset="0"/>
                </a:endParaRPr>
              </a:p>
              <a:p>
                <a:pPr marL="0" indent="0">
                  <a:buNone/>
                </a:pPr>
                <a14:m>
                  <m:oMath xmlns:m="http://schemas.openxmlformats.org/officeDocument/2006/math">
                    <m:r>
                      <a:rPr lang="ja-JP" altLang="en-US" i="1" dirty="0" smtClean="0">
                        <a:latin typeface="Cambria Math" panose="02040503050406030204" pitchFamily="18" charset="0"/>
                      </a:rPr>
                      <m:t> </m:t>
                    </m:r>
                    <m:r>
                      <a:rPr lang="ja-JP" altLang="en-US" i="1" dirty="0">
                        <a:latin typeface="Cambria Math" panose="02040503050406030204" pitchFamily="18" charset="0"/>
                      </a:rPr>
                      <m:t>𝛾</m:t>
                    </m:r>
                  </m:oMath>
                </a14:m>
                <a:r>
                  <a:rPr lang="en-US" altLang="ja-JP" dirty="0"/>
                  <a:t> : </a:t>
                </a:r>
                <a:r>
                  <a:rPr lang="ja-JP" altLang="en-US" dirty="0"/>
                  <a:t>割引率 </a:t>
                </a:r>
                <a:r>
                  <a:rPr lang="en-US" altLang="ja-JP" dirty="0"/>
                  <a:t>(</a:t>
                </a:r>
                <a:r>
                  <a:rPr lang="ja-JP" altLang="en-US" dirty="0"/>
                  <a:t>将来の価値の割引度合い</a:t>
                </a:r>
                <a:r>
                  <a:rPr lang="en-US" altLang="ja-JP" dirty="0"/>
                  <a:t>)</a:t>
                </a:r>
              </a:p>
              <a:p>
                <a:pPr marL="0" indent="0">
                  <a:buNone/>
                </a:pPr>
                <a:endParaRPr kumimoji="1" lang="en-US" altLang="ja-JP" i="1"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C318A9D-A237-A0FC-F8A9-224F4D564C45}"/>
                  </a:ext>
                </a:extLst>
              </p:cNvPr>
              <p:cNvSpPr>
                <a:spLocks noGrp="1" noRot="1" noChangeAspect="1" noMove="1" noResize="1" noEditPoints="1" noAdjustHandles="1" noChangeArrowheads="1" noChangeShapeType="1" noTextEdit="1"/>
              </p:cNvSpPr>
              <p:nvPr>
                <p:ph idx="1"/>
              </p:nvPr>
            </p:nvSpPr>
            <p:spPr>
              <a:blipFill>
                <a:blip r:embed="rId3"/>
                <a:stretch>
                  <a:fillRect l="-1391" t="-2381" r="-696"/>
                </a:stretch>
              </a:blipFill>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7E076C50-6D0E-8265-C770-7B25DB534856}"/>
              </a:ext>
            </a:extLst>
          </p:cNvPr>
          <p:cNvSpPr>
            <a:spLocks noGrp="1"/>
          </p:cNvSpPr>
          <p:nvPr>
            <p:ph type="sldNum" sz="quarter" idx="12"/>
          </p:nvPr>
        </p:nvSpPr>
        <p:spPr/>
        <p:txBody>
          <a:bodyPr/>
          <a:lstStyle/>
          <a:p>
            <a:fld id="{25395C32-4521-4CF9-9124-FF6E79D91E40}" type="slidenum">
              <a:rPr lang="ja-JP" altLang="en-US" sz="3600"/>
              <a:t>10</a:t>
            </a:fld>
            <a:endParaRPr lang="ja-JP" altLang="en-US" sz="3600" dirty="0"/>
          </a:p>
        </p:txBody>
      </p:sp>
      <p:sp>
        <p:nvSpPr>
          <p:cNvPr id="5" name="正方形/長方形 4">
            <a:extLst>
              <a:ext uri="{FF2B5EF4-FFF2-40B4-BE49-F238E27FC236}">
                <a16:creationId xmlns:a16="http://schemas.microsoft.com/office/drawing/2014/main" id="{D1A486EB-8B53-B4D0-8AAA-50CF3C116628}"/>
              </a:ext>
            </a:extLst>
          </p:cNvPr>
          <p:cNvSpPr/>
          <p:nvPr/>
        </p:nvSpPr>
        <p:spPr>
          <a:xfrm>
            <a:off x="2840247" y="4442302"/>
            <a:ext cx="5441112" cy="4334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テキスト ボックス 5">
            <a:extLst>
              <a:ext uri="{FF2B5EF4-FFF2-40B4-BE49-F238E27FC236}">
                <a16:creationId xmlns:a16="http://schemas.microsoft.com/office/drawing/2014/main" id="{2A2F1105-B22B-A75B-1AD9-DBD9CC1E5F39}"/>
              </a:ext>
            </a:extLst>
          </p:cNvPr>
          <p:cNvSpPr txBox="1"/>
          <p:nvPr/>
        </p:nvSpPr>
        <p:spPr>
          <a:xfrm>
            <a:off x="4917057" y="4001294"/>
            <a:ext cx="1287492" cy="523220"/>
          </a:xfrm>
          <a:prstGeom prst="rect">
            <a:avLst/>
          </a:prstGeom>
          <a:noFill/>
        </p:spPr>
        <p:txBody>
          <a:bodyPr wrap="square" rtlCol="0">
            <a:spAutoFit/>
          </a:bodyPr>
          <a:lstStyle/>
          <a:p>
            <a:pPr algn="ctr"/>
            <a:r>
              <a:rPr lang="en-US" altLang="ja-JP" sz="2800" dirty="0">
                <a:solidFill>
                  <a:srgbClr val="FF0000"/>
                </a:solidFill>
              </a:rPr>
              <a:t>TD</a:t>
            </a:r>
            <a:r>
              <a:rPr lang="ja-JP" altLang="en-US" sz="2800" dirty="0">
                <a:solidFill>
                  <a:srgbClr val="FF0000"/>
                </a:solidFill>
              </a:rPr>
              <a:t>誤差</a:t>
            </a:r>
          </a:p>
        </p:txBody>
      </p:sp>
    </p:spTree>
    <p:extLst>
      <p:ext uri="{BB962C8B-B14F-4D97-AF65-F5344CB8AC3E}">
        <p14:creationId xmlns:p14="http://schemas.microsoft.com/office/powerpoint/2010/main" val="161935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63A1F-E063-3C8B-715B-EA115D5A58B7}"/>
              </a:ext>
            </a:extLst>
          </p:cNvPr>
          <p:cNvSpPr>
            <a:spLocks noGrp="1"/>
          </p:cNvSpPr>
          <p:nvPr>
            <p:ph type="title"/>
          </p:nvPr>
        </p:nvSpPr>
        <p:spPr/>
        <p:txBody>
          <a:bodyPr>
            <a:normAutofit/>
          </a:bodyPr>
          <a:lstStyle/>
          <a:p>
            <a:pPr algn="ctr"/>
            <a:r>
              <a:rPr kumimoji="1" lang="en-US" altLang="ja-JP" dirty="0"/>
              <a:t>Deep Q Network (DQN)</a:t>
            </a:r>
            <a:endParaRPr kumimoji="1" lang="ja-JP" altLang="en-US" dirty="0"/>
          </a:p>
        </p:txBody>
      </p:sp>
      <p:sp>
        <p:nvSpPr>
          <p:cNvPr id="3" name="コンテンツ プレースホルダー 2">
            <a:extLst>
              <a:ext uri="{FF2B5EF4-FFF2-40B4-BE49-F238E27FC236}">
                <a16:creationId xmlns:a16="http://schemas.microsoft.com/office/drawing/2014/main" id="{D01F7D22-1B6B-9474-9B53-A2EFE0755C66}"/>
              </a:ext>
            </a:extLst>
          </p:cNvPr>
          <p:cNvSpPr>
            <a:spLocks noGrp="1"/>
          </p:cNvSpPr>
          <p:nvPr>
            <p:ph idx="1"/>
          </p:nvPr>
        </p:nvSpPr>
        <p:spPr/>
        <p:txBody>
          <a:bodyPr>
            <a:normAutofit/>
          </a:bodyPr>
          <a:lstStyle/>
          <a:p>
            <a:r>
              <a:rPr lang="en-US" altLang="ja-JP" dirty="0"/>
              <a:t>Q </a:t>
            </a:r>
            <a:r>
              <a:rPr lang="ja-JP" altLang="en-US" dirty="0"/>
              <a:t>学習では状態や行動の次元数が増えると現実的に計算ができなくなる</a:t>
            </a:r>
            <a:endParaRPr lang="en-US" altLang="ja-JP" dirty="0"/>
          </a:p>
          <a:p>
            <a:pPr marL="0" indent="0">
              <a:buNone/>
            </a:pPr>
            <a:r>
              <a:rPr lang="ja-JP" altLang="en-US" dirty="0"/>
              <a:t>　⇒ 深層学習を用いることで学習可能に</a:t>
            </a:r>
            <a:endParaRPr lang="en-US" altLang="ja-JP" dirty="0"/>
          </a:p>
          <a:p>
            <a:pPr marL="0" indent="0">
              <a:buNone/>
            </a:pPr>
            <a:endParaRPr lang="en-US" altLang="ja-JP" sz="2400" dirty="0"/>
          </a:p>
          <a:p>
            <a:r>
              <a:rPr lang="en-US" altLang="ja-JP" dirty="0"/>
              <a:t>Experience Replay </a:t>
            </a:r>
            <a:r>
              <a:rPr lang="ja-JP" altLang="en-US" dirty="0"/>
              <a:t>や </a:t>
            </a:r>
            <a:r>
              <a:rPr lang="en-US" altLang="ja-JP" dirty="0"/>
              <a:t>Fixed Target</a:t>
            </a:r>
            <a:r>
              <a:rPr lang="ja-JP" altLang="en-US" dirty="0"/>
              <a:t> </a:t>
            </a:r>
            <a:r>
              <a:rPr lang="en-US" altLang="ja-JP" dirty="0"/>
              <a:t>Network </a:t>
            </a:r>
            <a:r>
              <a:rPr lang="ja-JP" altLang="en-US" dirty="0"/>
              <a:t>により</a:t>
            </a:r>
            <a:endParaRPr lang="en-US" altLang="ja-JP" dirty="0"/>
          </a:p>
          <a:p>
            <a:pPr marL="0" indent="0">
              <a:buNone/>
            </a:pPr>
            <a:r>
              <a:rPr lang="ja-JP" altLang="en-US" dirty="0"/>
              <a:t>　安定した学習が可能になる</a:t>
            </a:r>
            <a:endParaRPr lang="en-US" altLang="ja-JP" dirty="0"/>
          </a:p>
        </p:txBody>
      </p:sp>
      <p:sp>
        <p:nvSpPr>
          <p:cNvPr id="4" name="スライド番号プレースホルダー 3">
            <a:extLst>
              <a:ext uri="{FF2B5EF4-FFF2-40B4-BE49-F238E27FC236}">
                <a16:creationId xmlns:a16="http://schemas.microsoft.com/office/drawing/2014/main" id="{1EE514CD-1BF6-988D-A960-DCACCA1B6724}"/>
              </a:ext>
            </a:extLst>
          </p:cNvPr>
          <p:cNvSpPr>
            <a:spLocks noGrp="1"/>
          </p:cNvSpPr>
          <p:nvPr>
            <p:ph type="sldNum" sz="quarter" idx="12"/>
          </p:nvPr>
        </p:nvSpPr>
        <p:spPr/>
        <p:txBody>
          <a:bodyPr/>
          <a:lstStyle/>
          <a:p>
            <a:fld id="{25395C32-4521-4CF9-9124-FF6E79D91E40}" type="slidenum">
              <a:rPr lang="ja-JP" altLang="en-US" sz="3600"/>
              <a:t>11</a:t>
            </a:fld>
            <a:endParaRPr lang="ja-JP" altLang="en-US" sz="3600" dirty="0"/>
          </a:p>
        </p:txBody>
      </p:sp>
    </p:spTree>
    <p:extLst>
      <p:ext uri="{BB962C8B-B14F-4D97-AF65-F5344CB8AC3E}">
        <p14:creationId xmlns:p14="http://schemas.microsoft.com/office/powerpoint/2010/main" val="6856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C5324-08D4-2AC9-040F-9EC1CC51A3CB}"/>
              </a:ext>
            </a:extLst>
          </p:cNvPr>
          <p:cNvSpPr>
            <a:spLocks noGrp="1"/>
          </p:cNvSpPr>
          <p:nvPr>
            <p:ph type="title"/>
          </p:nvPr>
        </p:nvSpPr>
        <p:spPr/>
        <p:txBody>
          <a:bodyPr>
            <a:normAutofit/>
          </a:bodyPr>
          <a:lstStyle/>
          <a:p>
            <a:pPr algn="ctr"/>
            <a:r>
              <a:rPr lang="ja-JP" altLang="en-US" sz="4500" dirty="0"/>
              <a:t>モンテカルロ探索 </a:t>
            </a:r>
            <a:r>
              <a:rPr lang="en-US" altLang="ja-JP" sz="4500" dirty="0"/>
              <a:t>(MCS) </a:t>
            </a:r>
            <a:endParaRPr lang="ja-JP" altLang="en-US" sz="45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4F0428A-5613-8877-AB50-463ACDF0AAB4}"/>
                  </a:ext>
                </a:extLst>
              </p:cNvPr>
              <p:cNvSpPr>
                <a:spLocks noGrp="1"/>
              </p:cNvSpPr>
              <p:nvPr>
                <p:ph idx="1"/>
              </p:nvPr>
            </p:nvSpPr>
            <p:spPr/>
            <p:txBody>
              <a:bodyPr/>
              <a:lstStyle/>
              <a:p>
                <a:r>
                  <a:rPr lang="ja-JP" altLang="en-US" dirty="0"/>
                  <a:t>価値ベースの強化学習手法の </a:t>
                </a:r>
                <a:r>
                  <a:rPr lang="en-US" altLang="ja-JP" dirty="0"/>
                  <a:t>1 </a:t>
                </a:r>
                <a:r>
                  <a:rPr lang="ja-JP" altLang="en-US" dirty="0"/>
                  <a:t>つ</a:t>
                </a:r>
                <a:endParaRPr lang="en-US" altLang="ja-JP" dirty="0"/>
              </a:p>
              <a:p>
                <a:endParaRPr lang="en-US" altLang="ja-JP" dirty="0"/>
              </a:p>
              <a:p>
                <a:r>
                  <a:rPr lang="en-US" altLang="ja-JP" dirty="0"/>
                  <a:t>1 </a:t>
                </a:r>
                <a:r>
                  <a:rPr lang="ja-JP" altLang="en-US" dirty="0"/>
                  <a:t>エピソード終了後に以下の式で </a:t>
                </a:r>
                <a:r>
                  <a:rPr lang="en-US" altLang="ja-JP" dirty="0"/>
                  <a:t>Q </a:t>
                </a:r>
                <a:r>
                  <a:rPr lang="ja-JP" altLang="en-US" dirty="0"/>
                  <a:t>値を更新</a:t>
                </a:r>
                <a:endParaRPr lang="en-US" altLang="ja-JP" dirty="0"/>
              </a:p>
              <a:p>
                <a:pPr marL="0" indent="0">
                  <a:buNone/>
                </a:pPr>
                <a:r>
                  <a:rPr lang="ja-JP" altLang="en-US" sz="2400" dirty="0"/>
                  <a:t>エピソード中</a:t>
                </a:r>
                <a14:m>
                  <m:oMath xmlns:m="http://schemas.openxmlformats.org/officeDocument/2006/math">
                    <m:r>
                      <a:rPr lang="ja-JP" altLang="en-US" sz="2400" b="0" i="1" dirty="0">
                        <a:latin typeface="Cambria Math" panose="02040503050406030204" pitchFamily="18" charset="0"/>
                      </a:rPr>
                      <m:t>の</m:t>
                    </m:r>
                    <m:r>
                      <a:rPr lang="ja-JP" altLang="en-US" sz="2400" i="1" dirty="0" smtClean="0">
                        <a:latin typeface="Cambria Math" panose="02040503050406030204" pitchFamily="18" charset="0"/>
                      </a:rPr>
                      <m:t>ステップ</m:t>
                    </m:r>
                    <m:r>
                      <a:rPr lang="en-US" altLang="ja-JP" sz="2400" b="0" i="1" dirty="0" smtClean="0">
                        <a:latin typeface="Cambria Math" panose="02040503050406030204" pitchFamily="18" charset="0"/>
                      </a:rPr>
                      <m:t> </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=0 ~ </m:t>
                    </m:r>
                    <m:r>
                      <m:rPr>
                        <m:sty m:val="p"/>
                      </m:rPr>
                      <a:rPr lang="en-US" altLang="ja-JP" sz="2400" i="1">
                        <a:latin typeface="Cambria Math" panose="02040503050406030204" pitchFamily="18" charset="0"/>
                      </a:rPr>
                      <m:t>T</m:t>
                    </m:r>
                    <m:r>
                      <a:rPr lang="en-US" altLang="ja-JP" sz="2400" b="0" i="1" smtClean="0">
                        <a:latin typeface="Cambria Math" panose="02040503050406030204" pitchFamily="18" charset="0"/>
                      </a:rPr>
                      <m:t>−1</m:t>
                    </m:r>
                  </m:oMath>
                </a14:m>
                <a:r>
                  <a:rPr lang="ja-JP" altLang="en-US" sz="2400" dirty="0"/>
                  <a:t>について</a:t>
                </a:r>
                <a:endParaRPr lang="en-US" altLang="ja-JP" sz="2400" dirty="0"/>
              </a:p>
              <a:p>
                <a:pPr marL="0" indent="0">
                  <a:buNone/>
                </a:pP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𝑄</m:t>
                      </m:r>
                      <m:d>
                        <m:dPr>
                          <m:ctrlPr>
                            <a:rPr lang="en-US" altLang="ja-JP" i="1" dirty="0">
                              <a:latin typeface="Cambria Math" panose="02040503050406030204" pitchFamily="18" charset="0"/>
                            </a:rPr>
                          </m:ctrlPr>
                        </m:dP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 </m:t>
                      </m:r>
                      <m:r>
                        <a:rPr lang="ja-JP" altLang="en-US" i="1" dirty="0">
                          <a:latin typeface="Cambria Math" panose="02040503050406030204" pitchFamily="18" charset="0"/>
                        </a:rPr>
                        <m:t>←</m:t>
                      </m:r>
                      <m:r>
                        <a:rPr lang="en-US" altLang="ja-JP" b="0" i="1" dirty="0" smtClean="0">
                          <a:latin typeface="Cambria Math" panose="02040503050406030204" pitchFamily="18" charset="0"/>
                        </a:rPr>
                        <m:t>(1−</m:t>
                      </m:r>
                      <m:r>
                        <m:rPr>
                          <m:sty m:val="p"/>
                        </m:rPr>
                        <a:rPr lang="en-US" altLang="ja-JP" i="1" dirty="0">
                          <a:latin typeface="Cambria Math" panose="02040503050406030204" pitchFamily="18" charset="0"/>
                        </a:rPr>
                        <m:t>α</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𝑄</m:t>
                      </m:r>
                      <m:d>
                        <m:dPr>
                          <m:ctrlPr>
                            <a:rPr lang="en-US" altLang="ja-JP" b="0" i="1" dirty="0"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i="1" dirty="0">
                                  <a:latin typeface="Cambria Math" panose="02040503050406030204" pitchFamily="18" charset="0"/>
                                </a:rPr>
                                <m:t>𝑠</m:t>
                              </m:r>
                            </m:e>
                            <m:sub>
                              <m:r>
                                <a:rPr lang="en-US" altLang="ja-JP" i="1" dirty="0">
                                  <a:latin typeface="Cambria Math" panose="02040503050406030204" pitchFamily="18" charset="0"/>
                                </a:rPr>
                                <m:t>𝑡</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𝑎</m:t>
                              </m:r>
                            </m:e>
                            <m:sub>
                              <m:r>
                                <a:rPr lang="en-US" altLang="ja-JP" i="1" dirty="0">
                                  <a:latin typeface="Cambria Math" panose="02040503050406030204" pitchFamily="18" charset="0"/>
                                </a:rPr>
                                <m:t>𝑡</m:t>
                              </m:r>
                            </m:sub>
                          </m:sSub>
                        </m:e>
                      </m:d>
                      <m:r>
                        <a:rPr lang="en-US" altLang="ja-JP" b="0" i="1" dirty="0" smtClean="0">
                          <a:latin typeface="Cambria Math" panose="02040503050406030204" pitchFamily="18" charset="0"/>
                        </a:rPr>
                        <m:t>+</m:t>
                      </m:r>
                      <m:r>
                        <m:rPr>
                          <m:sty m:val="p"/>
                        </m:rPr>
                        <a:rPr lang="en-US" altLang="ja-JP" i="1" dirty="0">
                          <a:latin typeface="Cambria Math" panose="02040503050406030204" pitchFamily="18" charset="0"/>
                        </a:rPr>
                        <m:t>α</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𝐺</m:t>
                          </m:r>
                        </m:e>
                        <m:sub>
                          <m:r>
                            <a:rPr lang="en-US" altLang="ja-JP" i="1" dirty="0">
                              <a:latin typeface="Cambria Math" panose="02040503050406030204" pitchFamily="18" charset="0"/>
                            </a:rPr>
                            <m:t>𝑡</m:t>
                          </m:r>
                        </m:sub>
                      </m:sSub>
                    </m:oMath>
                  </m:oMathPara>
                </a14:m>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𝐺</m:t>
                          </m:r>
                        </m:e>
                        <m:sub>
                          <m:r>
                            <a:rPr lang="en-US" altLang="ja-JP" i="1" dirty="0">
                              <a:latin typeface="Cambria Math" panose="02040503050406030204" pitchFamily="18" charset="0"/>
                            </a:rPr>
                            <m:t>𝑡</m:t>
                          </m:r>
                        </m:sub>
                      </m:sSub>
                      <m:r>
                        <a:rPr lang="en-US" altLang="ja-JP" b="0" i="1" dirty="0" smtClean="0">
                          <a:latin typeface="Cambria Math" panose="02040503050406030204" pitchFamily="18" charset="0"/>
                        </a:rPr>
                        <m:t>=</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+1</m:t>
                          </m:r>
                        </m:sub>
                      </m:sSub>
                      <m:r>
                        <a:rPr lang="en-US" altLang="ja-JP" b="0" i="1" dirty="0" smtClean="0">
                          <a:latin typeface="Cambria Math" panose="02040503050406030204" pitchFamily="18" charset="0"/>
                        </a:rPr>
                        <m:t>+</m:t>
                      </m:r>
                      <m:r>
                        <a:rPr lang="ja-JP" altLang="en-US" b="0" i="1" dirty="0" smtClean="0">
                          <a:latin typeface="Cambria Math" panose="02040503050406030204" pitchFamily="18" charset="0"/>
                        </a:rPr>
                        <m:t>𝛾</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+2</m:t>
                          </m:r>
                        </m:sub>
                      </m:sSub>
                      <m:r>
                        <a:rPr lang="en-US" altLang="ja-JP" b="0" i="1" dirty="0" smtClean="0">
                          <a:latin typeface="Cambria Math" panose="02040503050406030204" pitchFamily="18" charset="0"/>
                        </a:rPr>
                        <m:t>+</m:t>
                      </m:r>
                      <m:sSup>
                        <m:sSupPr>
                          <m:ctrlPr>
                            <a:rPr lang="en-US" altLang="ja-JP" b="0" i="1" dirty="0" smtClean="0">
                              <a:latin typeface="Cambria Math" panose="02040503050406030204" pitchFamily="18" charset="0"/>
                            </a:rPr>
                          </m:ctrlPr>
                        </m:sSupPr>
                        <m:e>
                          <m:r>
                            <a:rPr lang="ja-JP" altLang="en-US" b="0" i="1" dirty="0" smtClean="0">
                              <a:latin typeface="Cambria Math" panose="02040503050406030204" pitchFamily="18" charset="0"/>
                            </a:rPr>
                            <m:t>𝛾</m:t>
                          </m:r>
                        </m:e>
                        <m:sup>
                          <m:r>
                            <a:rPr lang="en-US" altLang="ja-JP" b="0" i="1" dirty="0" smtClean="0">
                              <a:latin typeface="Cambria Math" panose="02040503050406030204" pitchFamily="18" charset="0"/>
                            </a:rPr>
                            <m:t>2</m:t>
                          </m:r>
                        </m:sup>
                      </m:sSup>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i="1" dirty="0">
                              <a:latin typeface="Cambria Math" panose="02040503050406030204" pitchFamily="18" charset="0"/>
                            </a:rPr>
                            <m:t>𝑡</m:t>
                          </m:r>
                          <m:r>
                            <a:rPr lang="en-US" altLang="ja-JP" b="0" i="1" dirty="0" smtClean="0">
                              <a:latin typeface="Cambria Math" panose="02040503050406030204" pitchFamily="18" charset="0"/>
                            </a:rPr>
                            <m:t>+3</m:t>
                          </m:r>
                        </m:sub>
                      </m:sSub>
                      <m:r>
                        <a:rPr lang="en-US" altLang="ja-JP" b="0" i="1" dirty="0" smtClean="0">
                          <a:latin typeface="Cambria Math" panose="02040503050406030204" pitchFamily="18" charset="0"/>
                        </a:rPr>
                        <m:t>+ …+</m:t>
                      </m:r>
                      <m:sSup>
                        <m:sSupPr>
                          <m:ctrlPr>
                            <a:rPr lang="en-US" altLang="ja-JP" b="0" i="1" dirty="0" smtClean="0">
                              <a:latin typeface="Cambria Math" panose="02040503050406030204" pitchFamily="18" charset="0"/>
                            </a:rPr>
                          </m:ctrlPr>
                        </m:sSupPr>
                        <m:e>
                          <m:r>
                            <a:rPr lang="ja-JP" altLang="en-US" b="0" i="1" dirty="0" smtClean="0">
                              <a:latin typeface="Cambria Math" panose="02040503050406030204" pitchFamily="18" charset="0"/>
                            </a:rPr>
                            <m:t>𝛾</m:t>
                          </m:r>
                        </m:e>
                        <m:sup>
                          <m:r>
                            <m:rPr>
                              <m:sty m:val="p"/>
                            </m:rPr>
                            <a:rPr lang="en-US" altLang="ja-JP" i="1" dirty="0">
                              <a:latin typeface="Cambria Math" panose="02040503050406030204" pitchFamily="18" charset="0"/>
                            </a:rPr>
                            <m:t>T</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−1</m:t>
                          </m:r>
                        </m:sup>
                      </m:sSup>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𝑟</m:t>
                          </m:r>
                        </m:e>
                        <m:sub>
                          <m:r>
                            <a:rPr lang="en-US" altLang="ja-JP" b="0" i="1" dirty="0" smtClean="0">
                              <a:latin typeface="Cambria Math" panose="02040503050406030204" pitchFamily="18" charset="0"/>
                            </a:rPr>
                            <m:t>𝑇</m:t>
                          </m:r>
                        </m:sub>
                      </m:sSub>
                    </m:oMath>
                  </m:oMathPara>
                </a14:m>
                <a:endParaRPr lang="en-US" altLang="ja-JP" dirty="0"/>
              </a:p>
              <a:p>
                <a:pPr marL="0" indent="0">
                  <a:buNone/>
                </a:pPr>
                <a:endParaRPr kumimoji="1" lang="en-US" altLang="ja-JP" sz="2400" dirty="0"/>
              </a:p>
              <a:p>
                <a:pPr marL="0" indent="0">
                  <a:buNone/>
                </a:pPr>
                <a:endParaRPr kumimoji="1" lang="en-US" altLang="ja-JP" dirty="0"/>
              </a:p>
              <a:p>
                <a:pPr marL="0" indent="0">
                  <a:buNone/>
                </a:pPr>
                <a:endParaRPr lang="en-US" altLang="ja-JP" dirty="0"/>
              </a:p>
              <a:p>
                <a:pPr marL="0" indent="0">
                  <a:buNone/>
                </a:pPr>
                <a:endParaRPr kumimoji="1" lang="en-US" altLang="ja-JP" dirty="0"/>
              </a:p>
              <a:p>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34F0428A-5613-8877-AB50-463ACDF0AAB4}"/>
                  </a:ext>
                </a:extLst>
              </p:cNvPr>
              <p:cNvSpPr>
                <a:spLocks noGrp="1" noRot="1" noChangeAspect="1" noMove="1" noResize="1" noEditPoints="1" noAdjustHandles="1" noChangeArrowheads="1" noChangeShapeType="1" noTextEdit="1"/>
              </p:cNvSpPr>
              <p:nvPr>
                <p:ph idx="1"/>
              </p:nvPr>
            </p:nvSpPr>
            <p:spPr>
              <a:blipFill>
                <a:blip r:embed="rId3"/>
                <a:stretch>
                  <a:fillRect l="-1391" t="-238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320788E-3CF9-A1B3-5D67-CDF3F13E65CD}"/>
              </a:ext>
            </a:extLst>
          </p:cNvPr>
          <p:cNvSpPr>
            <a:spLocks noGrp="1"/>
          </p:cNvSpPr>
          <p:nvPr>
            <p:ph type="sldNum" sz="quarter" idx="12"/>
          </p:nvPr>
        </p:nvSpPr>
        <p:spPr>
          <a:xfrm>
            <a:off x="6457950" y="5637453"/>
            <a:ext cx="2057400" cy="273844"/>
          </a:xfrm>
        </p:spPr>
        <p:txBody>
          <a:bodyPr/>
          <a:lstStyle/>
          <a:p>
            <a:fld id="{25395C32-4521-4CF9-9124-FF6E79D91E40}" type="slidenum">
              <a:rPr lang="ja-JP" altLang="en-US" sz="3600"/>
              <a:t>12</a:t>
            </a:fld>
            <a:endParaRPr lang="ja-JP" altLang="en-US" sz="3600" dirty="0"/>
          </a:p>
        </p:txBody>
      </p:sp>
    </p:spTree>
    <p:extLst>
      <p:ext uri="{BB962C8B-B14F-4D97-AF65-F5344CB8AC3E}">
        <p14:creationId xmlns:p14="http://schemas.microsoft.com/office/powerpoint/2010/main" val="2112872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t>はじめに</a:t>
            </a:r>
            <a:endParaRPr lang="en-US" altLang="ja-JP" sz="3000" dirty="0"/>
          </a:p>
          <a:p>
            <a:r>
              <a:rPr lang="ja-JP" altLang="en-US" sz="3000" dirty="0"/>
              <a:t>要素技術</a:t>
            </a:r>
            <a:endParaRPr lang="en-US" altLang="ja-JP" sz="3000" dirty="0"/>
          </a:p>
          <a:p>
            <a:r>
              <a:rPr lang="ja-JP" altLang="en-US" sz="3000" dirty="0">
                <a:solidFill>
                  <a:srgbClr val="FF0000"/>
                </a:solidFill>
              </a:rPr>
              <a:t>構築環境</a:t>
            </a:r>
            <a:endParaRPr lang="en-US" altLang="ja-JP" sz="3000" dirty="0">
              <a:solidFill>
                <a:srgbClr val="FF0000"/>
              </a:solidFill>
            </a:endParaRPr>
          </a:p>
          <a:p>
            <a:r>
              <a:rPr lang="ja-JP" altLang="en-US" sz="3000" dirty="0"/>
              <a:t>実験</a:t>
            </a:r>
            <a:endParaRPr lang="en-US" altLang="ja-JP" sz="3000" dirty="0"/>
          </a:p>
          <a:p>
            <a:r>
              <a:rPr lang="ja-JP" altLang="en-US" sz="3000" dirty="0"/>
              <a:t>結果</a:t>
            </a:r>
          </a:p>
          <a:p>
            <a:r>
              <a:rPr lang="ja-JP" altLang="en-US" sz="3000" dirty="0"/>
              <a:t>まとめと今後の課題</a:t>
            </a:r>
            <a:endParaRPr lang="en-US" altLang="ja-JP" sz="3000" dirty="0"/>
          </a:p>
          <a:p>
            <a:endParaRPr lang="en-US" altLang="ja-JP" sz="3000" dirty="0"/>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6464420" y="5589984"/>
            <a:ext cx="2057400" cy="273844"/>
          </a:xfrm>
        </p:spPr>
        <p:txBody>
          <a:bodyPr/>
          <a:lstStyle/>
          <a:p>
            <a:fld id="{25395C32-4521-4CF9-9124-FF6E79D91E40}" type="slidenum">
              <a:rPr lang="ja-JP" altLang="en-US" sz="3600"/>
              <a:t>13</a:t>
            </a:fld>
            <a:endParaRPr lang="ja-JP" altLang="en-US" sz="3600" dirty="0"/>
          </a:p>
        </p:txBody>
      </p:sp>
    </p:spTree>
    <p:extLst>
      <p:ext uri="{BB962C8B-B14F-4D97-AF65-F5344CB8AC3E}">
        <p14:creationId xmlns:p14="http://schemas.microsoft.com/office/powerpoint/2010/main" val="67016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C93E3-4AC7-4C4D-DC54-2C35AF04496D}"/>
              </a:ext>
            </a:extLst>
          </p:cNvPr>
          <p:cNvSpPr>
            <a:spLocks noGrp="1"/>
          </p:cNvSpPr>
          <p:nvPr>
            <p:ph type="title"/>
          </p:nvPr>
        </p:nvSpPr>
        <p:spPr>
          <a:xfrm>
            <a:off x="86810" y="136524"/>
            <a:ext cx="8970380" cy="1325563"/>
          </a:xfrm>
        </p:spPr>
        <p:txBody>
          <a:bodyPr/>
          <a:lstStyle/>
          <a:p>
            <a:r>
              <a:rPr kumimoji="1" lang="ja-JP" altLang="en-US" dirty="0"/>
              <a:t>トレーディングカードゲーム </a:t>
            </a:r>
            <a:r>
              <a:rPr kumimoji="1" lang="en-US" altLang="ja-JP" dirty="0"/>
              <a:t>(TCG)</a:t>
            </a:r>
            <a:endParaRPr kumimoji="1" lang="ja-JP" altLang="en-US" dirty="0"/>
          </a:p>
        </p:txBody>
      </p:sp>
      <p:sp>
        <p:nvSpPr>
          <p:cNvPr id="3" name="コンテンツ プレースホルダー 2">
            <a:extLst>
              <a:ext uri="{FF2B5EF4-FFF2-40B4-BE49-F238E27FC236}">
                <a16:creationId xmlns:a16="http://schemas.microsoft.com/office/drawing/2014/main" id="{049A450C-7CFD-06FF-8F0A-7374C13A1C93}"/>
              </a:ext>
            </a:extLst>
          </p:cNvPr>
          <p:cNvSpPr>
            <a:spLocks noGrp="1"/>
          </p:cNvSpPr>
          <p:nvPr>
            <p:ph idx="1"/>
          </p:nvPr>
        </p:nvSpPr>
        <p:spPr>
          <a:xfrm>
            <a:off x="416689" y="1339490"/>
            <a:ext cx="8098661" cy="4806036"/>
          </a:xfrm>
        </p:spPr>
        <p:txBody>
          <a:bodyPr>
            <a:normAutofit fontScale="70000" lnSpcReduction="20000"/>
          </a:bodyPr>
          <a:lstStyle/>
          <a:p>
            <a:endParaRPr kumimoji="1" lang="en-US" altLang="ja-JP" dirty="0"/>
          </a:p>
          <a:p>
            <a:endParaRPr kumimoji="1" lang="en-US" altLang="ja-JP" dirty="0"/>
          </a:p>
          <a:p>
            <a:r>
              <a:rPr lang="en-US" altLang="ja-JP" sz="3400" dirty="0"/>
              <a:t>2</a:t>
            </a:r>
            <a:r>
              <a:rPr lang="ja-JP" altLang="en-US" sz="3400" dirty="0"/>
              <a:t> 人のプレイヤーからなる</a:t>
            </a:r>
            <a:endParaRPr lang="en-US" altLang="ja-JP" sz="3400" dirty="0"/>
          </a:p>
          <a:p>
            <a:endParaRPr lang="en-US" altLang="ja-JP" b="1" dirty="0"/>
          </a:p>
          <a:p>
            <a:r>
              <a:rPr lang="ja-JP" altLang="en-US" sz="3400" dirty="0"/>
              <a:t>先攻と後攻に分かれ</a:t>
            </a:r>
            <a:r>
              <a:rPr lang="en-US" altLang="ja-JP" sz="3400" dirty="0"/>
              <a:t>, </a:t>
            </a:r>
          </a:p>
          <a:p>
            <a:pPr marL="0" indent="0">
              <a:buNone/>
            </a:pPr>
            <a:r>
              <a:rPr lang="ja-JP" altLang="en-US" sz="3400" dirty="0"/>
              <a:t>   ターン制で進行</a:t>
            </a:r>
            <a:endParaRPr lang="en-US" altLang="ja-JP" sz="3400" dirty="0"/>
          </a:p>
          <a:p>
            <a:pPr marL="0" indent="0">
              <a:buNone/>
            </a:pPr>
            <a:endParaRPr lang="en-US" altLang="ja-JP" dirty="0"/>
          </a:p>
          <a:p>
            <a:pPr marL="0" indent="0">
              <a:buNone/>
            </a:pPr>
            <a:endParaRPr lang="en-US" altLang="ja-JP" dirty="0"/>
          </a:p>
          <a:p>
            <a:r>
              <a:rPr lang="ja-JP" altLang="en-US" sz="3400" dirty="0"/>
              <a:t>各プレイヤーは異なる複数のユニットからなる</a:t>
            </a:r>
            <a:endParaRPr lang="en-US" altLang="ja-JP" sz="3400" dirty="0"/>
          </a:p>
          <a:p>
            <a:pPr marL="0" indent="0">
              <a:buNone/>
            </a:pPr>
            <a:r>
              <a:rPr lang="ja-JP" altLang="en-US" sz="3400" dirty="0"/>
              <a:t>   デッキを持つ</a:t>
            </a:r>
            <a:endParaRPr lang="en-US" altLang="ja-JP" sz="3400" dirty="0"/>
          </a:p>
          <a:p>
            <a:endParaRPr kumimoji="1" lang="en-US" altLang="ja-JP" dirty="0"/>
          </a:p>
          <a:p>
            <a:r>
              <a:rPr kumimoji="1" lang="ja-JP" altLang="en-US" sz="3400" dirty="0"/>
              <a:t>相手プレイヤーの手札など一部の情報は</a:t>
            </a:r>
            <a:r>
              <a:rPr lang="ja-JP" altLang="en-US" sz="3400" dirty="0"/>
              <a:t>観測できない</a:t>
            </a:r>
            <a:endParaRPr lang="en-US" altLang="ja-JP" sz="3400" dirty="0"/>
          </a:p>
          <a:p>
            <a:pPr marL="0" indent="0">
              <a:buNone/>
            </a:pPr>
            <a:r>
              <a:rPr lang="ja-JP" altLang="en-US" sz="3400" dirty="0"/>
              <a:t>    </a:t>
            </a:r>
            <a:r>
              <a:rPr lang="en-US" altLang="ja-JP" sz="3400" dirty="0"/>
              <a:t>(</a:t>
            </a:r>
            <a:r>
              <a:rPr lang="ja-JP" altLang="en-US" sz="3400" dirty="0"/>
              <a:t>不完全情報ゲーム</a:t>
            </a:r>
            <a:r>
              <a:rPr lang="en-US" altLang="ja-JP" sz="3400" dirty="0"/>
              <a:t>)</a:t>
            </a:r>
            <a:endParaRPr kumimoji="1" lang="en-US" altLang="ja-JP" sz="3400" dirty="0"/>
          </a:p>
          <a:p>
            <a:endParaRPr kumimoji="1" lang="ja-JP" altLang="en-US" dirty="0"/>
          </a:p>
        </p:txBody>
      </p:sp>
      <p:sp>
        <p:nvSpPr>
          <p:cNvPr id="4" name="スライド番号プレースホルダー 3">
            <a:extLst>
              <a:ext uri="{FF2B5EF4-FFF2-40B4-BE49-F238E27FC236}">
                <a16:creationId xmlns:a16="http://schemas.microsoft.com/office/drawing/2014/main" id="{C7257165-5B80-CA22-CB1F-AA9D6869F49D}"/>
              </a:ext>
            </a:extLst>
          </p:cNvPr>
          <p:cNvSpPr>
            <a:spLocks noGrp="1"/>
          </p:cNvSpPr>
          <p:nvPr>
            <p:ph type="sldNum" sz="quarter" idx="12"/>
          </p:nvPr>
        </p:nvSpPr>
        <p:spPr/>
        <p:txBody>
          <a:bodyPr/>
          <a:lstStyle/>
          <a:p>
            <a:fld id="{25395C32-4521-4CF9-9124-FF6E79D91E40}" type="slidenum">
              <a:rPr kumimoji="1" lang="ja-JP" altLang="en-US" sz="3600" smtClean="0"/>
              <a:t>14</a:t>
            </a:fld>
            <a:endParaRPr kumimoji="1" lang="ja-JP" altLang="en-US" sz="3600" dirty="0"/>
          </a:p>
        </p:txBody>
      </p:sp>
      <p:pic>
        <p:nvPicPr>
          <p:cNvPr id="6" name="図 5" descr="ロゴ&#10;&#10;自動的に生成された説明">
            <a:extLst>
              <a:ext uri="{FF2B5EF4-FFF2-40B4-BE49-F238E27FC236}">
                <a16:creationId xmlns:a16="http://schemas.microsoft.com/office/drawing/2014/main" id="{F5F616DF-4D24-F497-C838-97BE17411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8" y="1364028"/>
            <a:ext cx="3741569" cy="1967341"/>
          </a:xfrm>
          <a:prstGeom prst="rect">
            <a:avLst/>
          </a:prstGeom>
        </p:spPr>
      </p:pic>
      <p:sp>
        <p:nvSpPr>
          <p:cNvPr id="8" name="テキスト ボックス 7">
            <a:extLst>
              <a:ext uri="{FF2B5EF4-FFF2-40B4-BE49-F238E27FC236}">
                <a16:creationId xmlns:a16="http://schemas.microsoft.com/office/drawing/2014/main" id="{C42E8A5C-B17E-BCD7-2835-9130BE441D4F}"/>
              </a:ext>
            </a:extLst>
          </p:cNvPr>
          <p:cNvSpPr txBox="1"/>
          <p:nvPr/>
        </p:nvSpPr>
        <p:spPr>
          <a:xfrm>
            <a:off x="4930815" y="3331369"/>
            <a:ext cx="4161100" cy="523220"/>
          </a:xfrm>
          <a:prstGeom prst="rect">
            <a:avLst/>
          </a:prstGeom>
          <a:noFill/>
          <a:ln>
            <a:solidFill>
              <a:schemeClr val="tx1"/>
            </a:solidFill>
            <a:prstDash val="dash"/>
          </a:ln>
        </p:spPr>
        <p:txBody>
          <a:bodyPr wrap="square">
            <a:spAutoFit/>
          </a:bodyPr>
          <a:lstStyle/>
          <a:p>
            <a:pPr algn="ctr"/>
            <a:r>
              <a:rPr lang="ja-JP" altLang="en-US" sz="1400" dirty="0"/>
              <a:t>マジック：ザ・ギャザリング</a:t>
            </a:r>
            <a:r>
              <a:rPr lang="en-US" altLang="ja-JP" sz="1400" dirty="0"/>
              <a:t>.</a:t>
            </a:r>
            <a:r>
              <a:rPr lang="ja-JP" altLang="en-US" sz="1400" b="0" i="0" dirty="0">
                <a:solidFill>
                  <a:srgbClr val="222222"/>
                </a:solidFill>
                <a:effectLst/>
                <a:latin typeface="Noto Sans JP"/>
              </a:rPr>
              <a:t>新たな旗のもとで</a:t>
            </a:r>
            <a:r>
              <a:rPr lang="en-US" altLang="ja-JP" sz="1400" b="0" i="0" dirty="0">
                <a:solidFill>
                  <a:srgbClr val="222222"/>
                </a:solidFill>
                <a:effectLst/>
                <a:latin typeface="Noto Sans JP"/>
              </a:rPr>
              <a:t>. 2017.  https://mtg-jp.com/reading/publicity/0019775/ </a:t>
            </a:r>
            <a:endParaRPr lang="ja-JP" altLang="en-US" sz="1400" b="0" i="0" dirty="0">
              <a:solidFill>
                <a:srgbClr val="222222"/>
              </a:solidFill>
              <a:effectLst/>
              <a:latin typeface="Noto Sans JP"/>
            </a:endParaRPr>
          </a:p>
        </p:txBody>
      </p:sp>
    </p:spTree>
    <p:extLst>
      <p:ext uri="{BB962C8B-B14F-4D97-AF65-F5344CB8AC3E}">
        <p14:creationId xmlns:p14="http://schemas.microsoft.com/office/powerpoint/2010/main" val="1555081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30A8B-97A6-A8B0-C73A-BF177AA74FD3}"/>
              </a:ext>
            </a:extLst>
          </p:cNvPr>
          <p:cNvSpPr>
            <a:spLocks noGrp="1"/>
          </p:cNvSpPr>
          <p:nvPr>
            <p:ph type="title"/>
          </p:nvPr>
        </p:nvSpPr>
        <p:spPr/>
        <p:txBody>
          <a:bodyPr>
            <a:normAutofit/>
          </a:bodyPr>
          <a:lstStyle/>
          <a:p>
            <a:pPr algn="ctr"/>
            <a:r>
              <a:rPr lang="ja-JP" altLang="en-US" sz="4500" dirty="0"/>
              <a:t>カードゲーム型対戦環境</a:t>
            </a:r>
          </a:p>
        </p:txBody>
      </p:sp>
      <p:sp>
        <p:nvSpPr>
          <p:cNvPr id="3" name="コンテンツ プレースホルダー 2">
            <a:extLst>
              <a:ext uri="{FF2B5EF4-FFF2-40B4-BE49-F238E27FC236}">
                <a16:creationId xmlns:a16="http://schemas.microsoft.com/office/drawing/2014/main" id="{BF9E521B-5769-14AC-A478-5404B94326BF}"/>
              </a:ext>
            </a:extLst>
          </p:cNvPr>
          <p:cNvSpPr>
            <a:spLocks noGrp="1"/>
          </p:cNvSpPr>
          <p:nvPr>
            <p:ph idx="1"/>
          </p:nvPr>
        </p:nvSpPr>
        <p:spPr/>
        <p:txBody>
          <a:bodyPr/>
          <a:lstStyle/>
          <a:p>
            <a:r>
              <a:rPr lang="ja-JP" altLang="en-US" dirty="0"/>
              <a:t> </a:t>
            </a:r>
            <a:r>
              <a:rPr lang="en-US" altLang="ja-JP" dirty="0"/>
              <a:t>2 </a:t>
            </a:r>
            <a:r>
              <a:rPr lang="ja-JP" altLang="en-US" dirty="0"/>
              <a:t>人のプレイヤーからなる</a:t>
            </a:r>
            <a:endParaRPr lang="en-US" altLang="ja-JP" dirty="0"/>
          </a:p>
          <a:p>
            <a:pPr marL="0" indent="0">
              <a:buNone/>
            </a:pPr>
            <a:endParaRPr lang="en-US" altLang="ja-JP" dirty="0"/>
          </a:p>
          <a:p>
            <a:r>
              <a:rPr kumimoji="1" lang="ja-JP" altLang="en-US" dirty="0"/>
              <a:t>プレイヤーは</a:t>
            </a:r>
            <a:r>
              <a:rPr lang="ja-JP" altLang="en-US" dirty="0"/>
              <a:t>複数の</a:t>
            </a:r>
            <a:r>
              <a:rPr kumimoji="1" lang="ja-JP" altLang="en-US" dirty="0"/>
              <a:t>カードからなるデッキ</a:t>
            </a:r>
            <a:endParaRPr kumimoji="1" lang="en-US" altLang="ja-JP" dirty="0"/>
          </a:p>
          <a:p>
            <a:pPr marL="0" indent="0">
              <a:buNone/>
            </a:pPr>
            <a:r>
              <a:rPr lang="en-US" altLang="ja-JP" dirty="0"/>
              <a:t>   </a:t>
            </a:r>
            <a:r>
              <a:rPr kumimoji="1" lang="ja-JP" altLang="en-US" dirty="0"/>
              <a:t>を持つ</a:t>
            </a:r>
            <a:endParaRPr kumimoji="1" lang="en-US" altLang="ja-JP" dirty="0"/>
          </a:p>
          <a:p>
            <a:endParaRPr lang="en-US" altLang="ja-JP" dirty="0"/>
          </a:p>
          <a:p>
            <a:r>
              <a:rPr kumimoji="1" lang="ja-JP" altLang="en-US" dirty="0"/>
              <a:t>カード</a:t>
            </a:r>
            <a:r>
              <a:rPr lang="ja-JP" altLang="en-US" dirty="0"/>
              <a:t>は</a:t>
            </a:r>
            <a:r>
              <a:rPr lang="ja-JP" altLang="en-US" dirty="0">
                <a:solidFill>
                  <a:srgbClr val="FF0000"/>
                </a:solidFill>
              </a:rPr>
              <a:t>攻撃力</a:t>
            </a:r>
            <a:r>
              <a:rPr lang="en-US" altLang="ja-JP" dirty="0"/>
              <a:t>, </a:t>
            </a:r>
            <a:r>
              <a:rPr lang="en-US" altLang="ja-JP" dirty="0">
                <a:solidFill>
                  <a:schemeClr val="accent6">
                    <a:lumMod val="75000"/>
                  </a:schemeClr>
                </a:solidFill>
              </a:rPr>
              <a:t>HP </a:t>
            </a:r>
            <a:r>
              <a:rPr lang="ja-JP" altLang="en-US" dirty="0"/>
              <a:t>を持つ</a:t>
            </a:r>
            <a:endParaRPr lang="en-US" altLang="ja-JP" dirty="0"/>
          </a:p>
          <a:p>
            <a:pPr marL="0" indent="0">
              <a:buNone/>
            </a:pPr>
            <a:endParaRPr kumimoji="1" lang="en-US" altLang="ja-JP" dirty="0">
              <a:solidFill>
                <a:srgbClr val="FF0000"/>
              </a:solidFill>
            </a:endParaRPr>
          </a:p>
          <a:p>
            <a:endParaRPr lang="en-US" altLang="ja-JP" dirty="0"/>
          </a:p>
          <a:p>
            <a:endParaRPr kumimoji="1" lang="en-US" altLang="ja-JP" dirty="0"/>
          </a:p>
          <a:p>
            <a:endParaRPr lang="en-US" altLang="ja-JP" dirty="0"/>
          </a:p>
          <a:p>
            <a:endParaRPr kumimoji="1" lang="en-US" altLang="ja-JP" dirty="0"/>
          </a:p>
          <a:p>
            <a:pPr marL="0" indent="0">
              <a:buNone/>
            </a:pP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BEF43F09-DF2A-1DFF-76FD-683CF99833F6}"/>
              </a:ext>
            </a:extLst>
          </p:cNvPr>
          <p:cNvSpPr>
            <a:spLocks noGrp="1"/>
          </p:cNvSpPr>
          <p:nvPr>
            <p:ph type="sldNum" sz="quarter" idx="12"/>
          </p:nvPr>
        </p:nvSpPr>
        <p:spPr/>
        <p:txBody>
          <a:bodyPr/>
          <a:lstStyle/>
          <a:p>
            <a:fld id="{25395C32-4521-4CF9-9124-FF6E79D91E40}" type="slidenum">
              <a:rPr kumimoji="1" lang="ja-JP" altLang="en-US" sz="3600" smtClean="0"/>
              <a:t>15</a:t>
            </a:fld>
            <a:endParaRPr kumimoji="1" lang="ja-JP" altLang="en-US" sz="3600" dirty="0"/>
          </a:p>
        </p:txBody>
      </p:sp>
      <p:pic>
        <p:nvPicPr>
          <p:cNvPr id="6" name="図 5" descr="グラフィカル ユーザー インターフェイス, テキスト, アプリケーション, チャットまたはテキスト メッセージ&#10;&#10;中程度の精度で自動的に生成された説明">
            <a:extLst>
              <a:ext uri="{FF2B5EF4-FFF2-40B4-BE49-F238E27FC236}">
                <a16:creationId xmlns:a16="http://schemas.microsoft.com/office/drawing/2014/main" id="{44AD0B34-D07C-B264-1AD6-CE5F91EEC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1592" y="3429000"/>
            <a:ext cx="2110345" cy="2718124"/>
          </a:xfrm>
          <a:prstGeom prst="rect">
            <a:avLst/>
          </a:prstGeom>
        </p:spPr>
      </p:pic>
    </p:spTree>
    <p:extLst>
      <p:ext uri="{BB962C8B-B14F-4D97-AF65-F5344CB8AC3E}">
        <p14:creationId xmlns:p14="http://schemas.microsoft.com/office/powerpoint/2010/main" val="165659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93C95-88BD-6F1B-C608-CC8601746AD5}"/>
              </a:ext>
            </a:extLst>
          </p:cNvPr>
          <p:cNvSpPr>
            <a:spLocks noGrp="1"/>
          </p:cNvSpPr>
          <p:nvPr>
            <p:ph type="title"/>
          </p:nvPr>
        </p:nvSpPr>
        <p:spPr>
          <a:xfrm>
            <a:off x="628650" y="18255"/>
            <a:ext cx="7886700" cy="1325563"/>
          </a:xfrm>
        </p:spPr>
        <p:txBody>
          <a:bodyPr/>
          <a:lstStyle/>
          <a:p>
            <a:pPr algn="ctr"/>
            <a:r>
              <a:rPr kumimoji="1" lang="ja-JP" altLang="en-US" dirty="0"/>
              <a:t>用語説明</a:t>
            </a:r>
          </a:p>
        </p:txBody>
      </p:sp>
      <p:sp>
        <p:nvSpPr>
          <p:cNvPr id="3" name="コンテンツ プレースホルダー 2">
            <a:extLst>
              <a:ext uri="{FF2B5EF4-FFF2-40B4-BE49-F238E27FC236}">
                <a16:creationId xmlns:a16="http://schemas.microsoft.com/office/drawing/2014/main" id="{12954002-8C79-AAFD-9772-3A362829B27B}"/>
              </a:ext>
            </a:extLst>
          </p:cNvPr>
          <p:cNvSpPr>
            <a:spLocks noGrp="1"/>
          </p:cNvSpPr>
          <p:nvPr>
            <p:ph idx="1"/>
          </p:nvPr>
        </p:nvSpPr>
        <p:spPr/>
        <p:txBody>
          <a:bodyPr/>
          <a:lstStyle/>
          <a:p>
            <a:endParaRPr kumimoji="1" lang="en-US" altLang="ja-JP"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48F94C8F-F9F6-D892-E01F-A698B846A839}"/>
              </a:ext>
            </a:extLst>
          </p:cNvPr>
          <p:cNvSpPr>
            <a:spLocks noGrp="1"/>
          </p:cNvSpPr>
          <p:nvPr>
            <p:ph type="sldNum" sz="quarter" idx="12"/>
          </p:nvPr>
        </p:nvSpPr>
        <p:spPr>
          <a:xfrm>
            <a:off x="6610350" y="6342969"/>
            <a:ext cx="2057400" cy="365125"/>
          </a:xfrm>
        </p:spPr>
        <p:txBody>
          <a:bodyPr/>
          <a:lstStyle/>
          <a:p>
            <a:fld id="{25395C32-4521-4CF9-9124-FF6E79D91E40}" type="slidenum">
              <a:rPr kumimoji="1" lang="ja-JP" altLang="en-US" sz="3600" smtClean="0"/>
              <a:t>16</a:t>
            </a:fld>
            <a:endParaRPr kumimoji="1" lang="ja-JP" altLang="en-US" sz="3600" dirty="0"/>
          </a:p>
        </p:txBody>
      </p:sp>
      <p:sp>
        <p:nvSpPr>
          <p:cNvPr id="5" name="コンテンツ プレースホルダー 2">
            <a:extLst>
              <a:ext uri="{FF2B5EF4-FFF2-40B4-BE49-F238E27FC236}">
                <a16:creationId xmlns:a16="http://schemas.microsoft.com/office/drawing/2014/main" id="{CD018D6C-F3A3-29D8-601F-EC6737A5A6DD}"/>
              </a:ext>
            </a:extLst>
          </p:cNvPr>
          <p:cNvSpPr txBox="1">
            <a:spLocks/>
          </p:cNvSpPr>
          <p:nvPr/>
        </p:nvSpPr>
        <p:spPr>
          <a:xfrm>
            <a:off x="781050" y="19780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a:p>
            <a:pPr marL="0" indent="0">
              <a:buNone/>
            </a:pPr>
            <a:endParaRPr lang="en-US" altLang="ja-JP" dirty="0"/>
          </a:p>
          <a:p>
            <a:endParaRPr lang="en-US" altLang="ja-JP" dirty="0"/>
          </a:p>
          <a:p>
            <a:endParaRPr lang="en-US" altLang="ja-JP" dirty="0"/>
          </a:p>
          <a:p>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p:txBody>
      </p:sp>
      <p:sp>
        <p:nvSpPr>
          <p:cNvPr id="8" name="コンテンツ プレースホルダー 2">
            <a:extLst>
              <a:ext uri="{FF2B5EF4-FFF2-40B4-BE49-F238E27FC236}">
                <a16:creationId xmlns:a16="http://schemas.microsoft.com/office/drawing/2014/main" id="{37C1E1E9-713E-6E15-34E1-C215EEF337E4}"/>
              </a:ext>
            </a:extLst>
          </p:cNvPr>
          <p:cNvSpPr txBox="1">
            <a:spLocks/>
          </p:cNvSpPr>
          <p:nvPr/>
        </p:nvSpPr>
        <p:spPr>
          <a:xfrm>
            <a:off x="704850" y="1496218"/>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各プレイヤーは手札</a:t>
            </a:r>
            <a:r>
              <a:rPr lang="en-US" altLang="ja-JP" dirty="0"/>
              <a:t>, </a:t>
            </a:r>
            <a:r>
              <a:rPr lang="ja-JP" altLang="en-US" dirty="0"/>
              <a:t>盤面を持つ</a:t>
            </a:r>
            <a:endParaRPr lang="en-US" altLang="ja-JP" dirty="0"/>
          </a:p>
          <a:p>
            <a:pPr marL="0" indent="0">
              <a:buNone/>
            </a:pPr>
            <a:endParaRPr lang="en-US" altLang="ja-JP" dirty="0"/>
          </a:p>
          <a:p>
            <a:endParaRPr lang="en-US" altLang="ja-JP" dirty="0"/>
          </a:p>
          <a:p>
            <a:endParaRPr lang="en-US" altLang="ja-JP" dirty="0"/>
          </a:p>
          <a:p>
            <a:endParaRPr lang="en-US" altLang="ja-JP" dirty="0"/>
          </a:p>
          <a:p>
            <a:pPr marL="0" indent="0">
              <a:buFont typeface="Arial" panose="020B0604020202020204" pitchFamily="34" charset="0"/>
              <a:buNone/>
            </a:pPr>
            <a:endParaRPr lang="en-US" altLang="ja-JP" dirty="0"/>
          </a:p>
          <a:p>
            <a:pPr marL="0" indent="0">
              <a:buFont typeface="Arial" panose="020B0604020202020204" pitchFamily="34" charset="0"/>
              <a:buNone/>
            </a:pPr>
            <a:endParaRPr lang="en-US" altLang="ja-JP" dirty="0"/>
          </a:p>
        </p:txBody>
      </p:sp>
      <p:pic>
        <p:nvPicPr>
          <p:cNvPr id="10" name="図 9">
            <a:extLst>
              <a:ext uri="{FF2B5EF4-FFF2-40B4-BE49-F238E27FC236}">
                <a16:creationId xmlns:a16="http://schemas.microsoft.com/office/drawing/2014/main" id="{662BA143-6094-D1E6-39CF-19E73882912F}"/>
              </a:ext>
            </a:extLst>
          </p:cNvPr>
          <p:cNvPicPr>
            <a:picLocks noChangeAspect="1"/>
          </p:cNvPicPr>
          <p:nvPr/>
        </p:nvPicPr>
        <p:blipFill>
          <a:blip r:embed="rId3"/>
          <a:stretch>
            <a:fillRect/>
          </a:stretch>
        </p:blipFill>
        <p:spPr>
          <a:xfrm>
            <a:off x="352425" y="2397183"/>
            <a:ext cx="7691980" cy="4315169"/>
          </a:xfrm>
          <a:prstGeom prst="rect">
            <a:avLst/>
          </a:prstGeom>
        </p:spPr>
      </p:pic>
      <p:sp>
        <p:nvSpPr>
          <p:cNvPr id="11" name="正方形/長方形 10">
            <a:extLst>
              <a:ext uri="{FF2B5EF4-FFF2-40B4-BE49-F238E27FC236}">
                <a16:creationId xmlns:a16="http://schemas.microsoft.com/office/drawing/2014/main" id="{EE540387-0A6D-2D8E-DEB9-75B98D3D63E4}"/>
              </a:ext>
            </a:extLst>
          </p:cNvPr>
          <p:cNvSpPr/>
          <p:nvPr/>
        </p:nvSpPr>
        <p:spPr>
          <a:xfrm>
            <a:off x="335666" y="2988414"/>
            <a:ext cx="7708739" cy="727059"/>
          </a:xfrm>
          <a:prstGeom prst="rect">
            <a:avLst/>
          </a:prstGeom>
          <a:solidFill>
            <a:srgbClr val="4472C4">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0178719B-D340-2E83-C7F3-FE21EF159664}"/>
              </a:ext>
            </a:extLst>
          </p:cNvPr>
          <p:cNvSpPr/>
          <p:nvPr/>
        </p:nvSpPr>
        <p:spPr>
          <a:xfrm>
            <a:off x="352425" y="5419713"/>
            <a:ext cx="7708739" cy="727059"/>
          </a:xfrm>
          <a:prstGeom prst="rect">
            <a:avLst/>
          </a:prstGeom>
          <a:solidFill>
            <a:srgbClr val="4472C4">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06D743B-FBFD-7ED1-4E1D-5C941A3734D9}"/>
              </a:ext>
            </a:extLst>
          </p:cNvPr>
          <p:cNvSpPr/>
          <p:nvPr/>
        </p:nvSpPr>
        <p:spPr>
          <a:xfrm>
            <a:off x="2395959" y="3738751"/>
            <a:ext cx="3588152" cy="821803"/>
          </a:xfrm>
          <a:prstGeom prst="rect">
            <a:avLst/>
          </a:prstGeom>
          <a:solidFill>
            <a:srgbClr val="FF000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39A8C83-0336-3EAC-1ABA-2F86A15F1974}"/>
              </a:ext>
            </a:extLst>
          </p:cNvPr>
          <p:cNvSpPr/>
          <p:nvPr/>
        </p:nvSpPr>
        <p:spPr>
          <a:xfrm>
            <a:off x="2395959" y="4570740"/>
            <a:ext cx="3588152" cy="821803"/>
          </a:xfrm>
          <a:prstGeom prst="rect">
            <a:avLst/>
          </a:prstGeom>
          <a:solidFill>
            <a:srgbClr val="FF000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6CB2B11-A4C2-5456-4006-120DB60A66BD}"/>
              </a:ext>
            </a:extLst>
          </p:cNvPr>
          <p:cNvSpPr txBox="1"/>
          <p:nvPr/>
        </p:nvSpPr>
        <p:spPr>
          <a:xfrm>
            <a:off x="3362205" y="3892084"/>
            <a:ext cx="2182069" cy="523220"/>
          </a:xfrm>
          <a:prstGeom prst="rect">
            <a:avLst/>
          </a:prstGeom>
          <a:noFill/>
        </p:spPr>
        <p:txBody>
          <a:bodyPr wrap="square" rtlCol="0">
            <a:spAutoFit/>
          </a:bodyPr>
          <a:lstStyle/>
          <a:p>
            <a:r>
              <a:rPr kumimoji="1" lang="ja-JP" altLang="en-US" sz="2800" dirty="0"/>
              <a:t>後攻 盤面</a:t>
            </a:r>
          </a:p>
        </p:txBody>
      </p:sp>
      <p:sp>
        <p:nvSpPr>
          <p:cNvPr id="17" name="テキスト ボックス 16">
            <a:extLst>
              <a:ext uri="{FF2B5EF4-FFF2-40B4-BE49-F238E27FC236}">
                <a16:creationId xmlns:a16="http://schemas.microsoft.com/office/drawing/2014/main" id="{72F96443-7D47-D723-5100-F3627CB8B84F}"/>
              </a:ext>
            </a:extLst>
          </p:cNvPr>
          <p:cNvSpPr txBox="1"/>
          <p:nvPr/>
        </p:nvSpPr>
        <p:spPr>
          <a:xfrm>
            <a:off x="933449" y="3129039"/>
            <a:ext cx="2182069" cy="523220"/>
          </a:xfrm>
          <a:prstGeom prst="rect">
            <a:avLst/>
          </a:prstGeom>
          <a:noFill/>
        </p:spPr>
        <p:txBody>
          <a:bodyPr wrap="square" rtlCol="0">
            <a:spAutoFit/>
          </a:bodyPr>
          <a:lstStyle/>
          <a:p>
            <a:r>
              <a:rPr kumimoji="1" lang="ja-JP" altLang="en-US" sz="2800" dirty="0"/>
              <a:t>後攻 手札</a:t>
            </a:r>
          </a:p>
        </p:txBody>
      </p:sp>
      <p:sp>
        <p:nvSpPr>
          <p:cNvPr id="18" name="テキスト ボックス 17">
            <a:extLst>
              <a:ext uri="{FF2B5EF4-FFF2-40B4-BE49-F238E27FC236}">
                <a16:creationId xmlns:a16="http://schemas.microsoft.com/office/drawing/2014/main" id="{23AA2CF3-80BB-7D9E-0167-96B68BA914F8}"/>
              </a:ext>
            </a:extLst>
          </p:cNvPr>
          <p:cNvSpPr txBox="1"/>
          <p:nvPr/>
        </p:nvSpPr>
        <p:spPr>
          <a:xfrm>
            <a:off x="3362204" y="4744711"/>
            <a:ext cx="2182069" cy="523220"/>
          </a:xfrm>
          <a:prstGeom prst="rect">
            <a:avLst/>
          </a:prstGeom>
          <a:noFill/>
        </p:spPr>
        <p:txBody>
          <a:bodyPr wrap="square" rtlCol="0">
            <a:spAutoFit/>
          </a:bodyPr>
          <a:lstStyle/>
          <a:p>
            <a:r>
              <a:rPr kumimoji="1" lang="ja-JP" altLang="en-US" sz="2800" dirty="0"/>
              <a:t>先攻 盤面</a:t>
            </a:r>
          </a:p>
        </p:txBody>
      </p:sp>
      <p:sp>
        <p:nvSpPr>
          <p:cNvPr id="19" name="テキスト ボックス 18">
            <a:extLst>
              <a:ext uri="{FF2B5EF4-FFF2-40B4-BE49-F238E27FC236}">
                <a16:creationId xmlns:a16="http://schemas.microsoft.com/office/drawing/2014/main" id="{304D3033-AEB5-79BE-B464-FD0C1ACE0537}"/>
              </a:ext>
            </a:extLst>
          </p:cNvPr>
          <p:cNvSpPr txBox="1"/>
          <p:nvPr/>
        </p:nvSpPr>
        <p:spPr>
          <a:xfrm>
            <a:off x="933450" y="5542118"/>
            <a:ext cx="2182069" cy="523220"/>
          </a:xfrm>
          <a:prstGeom prst="rect">
            <a:avLst/>
          </a:prstGeom>
          <a:noFill/>
        </p:spPr>
        <p:txBody>
          <a:bodyPr wrap="square" rtlCol="0">
            <a:spAutoFit/>
          </a:bodyPr>
          <a:lstStyle/>
          <a:p>
            <a:r>
              <a:rPr kumimoji="1" lang="ja-JP" altLang="en-US" sz="2800" dirty="0"/>
              <a:t>先攻 手札</a:t>
            </a:r>
          </a:p>
        </p:txBody>
      </p:sp>
    </p:spTree>
    <p:extLst>
      <p:ext uri="{BB962C8B-B14F-4D97-AF65-F5344CB8AC3E}">
        <p14:creationId xmlns:p14="http://schemas.microsoft.com/office/powerpoint/2010/main" val="1919258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C42FA-5DCC-A406-FB45-5C08EE366EB9}"/>
              </a:ext>
            </a:extLst>
          </p:cNvPr>
          <p:cNvSpPr>
            <a:spLocks noGrp="1"/>
          </p:cNvSpPr>
          <p:nvPr>
            <p:ph type="title"/>
          </p:nvPr>
        </p:nvSpPr>
        <p:spPr/>
        <p:txBody>
          <a:bodyPr/>
          <a:lstStyle/>
          <a:p>
            <a:pPr algn="ctr"/>
            <a:r>
              <a:rPr kumimoji="1" lang="ja-JP" altLang="en-US" dirty="0"/>
              <a:t>用語説明</a:t>
            </a:r>
          </a:p>
        </p:txBody>
      </p:sp>
      <p:sp>
        <p:nvSpPr>
          <p:cNvPr id="3" name="コンテンツ プレースホルダー 2">
            <a:extLst>
              <a:ext uri="{FF2B5EF4-FFF2-40B4-BE49-F238E27FC236}">
                <a16:creationId xmlns:a16="http://schemas.microsoft.com/office/drawing/2014/main" id="{34182D9A-E09C-6FFD-76AC-32923F906DAB}"/>
              </a:ext>
            </a:extLst>
          </p:cNvPr>
          <p:cNvSpPr>
            <a:spLocks noGrp="1"/>
          </p:cNvSpPr>
          <p:nvPr>
            <p:ph idx="1"/>
          </p:nvPr>
        </p:nvSpPr>
        <p:spPr/>
        <p:txBody>
          <a:bodyPr>
            <a:normAutofit/>
          </a:bodyPr>
          <a:lstStyle/>
          <a:p>
            <a:r>
              <a:rPr kumimoji="1" lang="ja-JP" altLang="en-US" dirty="0"/>
              <a:t>ドロー</a:t>
            </a:r>
            <a:endParaRPr kumimoji="1" lang="en-US" altLang="ja-JP" dirty="0"/>
          </a:p>
          <a:p>
            <a:pPr marL="0" indent="0">
              <a:buNone/>
            </a:pPr>
            <a:r>
              <a:rPr lang="ja-JP" altLang="en-US" dirty="0"/>
              <a:t>デッキからカードを取り出し</a:t>
            </a:r>
            <a:r>
              <a:rPr lang="en-US" altLang="ja-JP" dirty="0"/>
              <a:t>, </a:t>
            </a:r>
            <a:r>
              <a:rPr lang="ja-JP" altLang="en-US" dirty="0"/>
              <a:t>手札に加える操作</a:t>
            </a:r>
            <a:endParaRPr lang="en-US" altLang="ja-JP" dirty="0"/>
          </a:p>
          <a:p>
            <a:pPr marL="0" indent="0">
              <a:buNone/>
            </a:pPr>
            <a:endParaRPr lang="en-US" altLang="ja-JP" dirty="0"/>
          </a:p>
          <a:p>
            <a:r>
              <a:rPr lang="ja-JP" altLang="en-US" dirty="0"/>
              <a:t>プレイ</a:t>
            </a:r>
            <a:endParaRPr lang="en-US" altLang="ja-JP" dirty="0"/>
          </a:p>
          <a:p>
            <a:pPr marL="0" indent="0">
              <a:buNone/>
            </a:pPr>
            <a:r>
              <a:rPr lang="ja-JP" altLang="en-US" dirty="0"/>
              <a:t>手札から盤面にカードを出す操作</a:t>
            </a:r>
            <a:endParaRPr lang="en-US" altLang="ja-JP" dirty="0"/>
          </a:p>
          <a:p>
            <a:pPr marL="0" indent="0">
              <a:buNone/>
            </a:pPr>
            <a:endParaRPr lang="en-US" altLang="ja-JP" dirty="0"/>
          </a:p>
          <a:p>
            <a:r>
              <a:rPr lang="ja-JP" altLang="en-US" dirty="0"/>
              <a:t>デッキ切れ</a:t>
            </a:r>
            <a:endParaRPr lang="en-US" altLang="ja-JP" dirty="0"/>
          </a:p>
          <a:p>
            <a:pPr marL="0" indent="0">
              <a:buNone/>
            </a:pPr>
            <a:r>
              <a:rPr lang="ja-JP" altLang="en-US" dirty="0"/>
              <a:t>ゲーム中にデッキのカードが無くなる状態</a:t>
            </a:r>
            <a:endParaRPr lang="en-US" altLang="ja-JP" dirty="0"/>
          </a:p>
        </p:txBody>
      </p:sp>
      <p:sp>
        <p:nvSpPr>
          <p:cNvPr id="4" name="スライド番号プレースホルダー 3">
            <a:extLst>
              <a:ext uri="{FF2B5EF4-FFF2-40B4-BE49-F238E27FC236}">
                <a16:creationId xmlns:a16="http://schemas.microsoft.com/office/drawing/2014/main" id="{FD4A86A3-9DFB-60BD-D9BD-F963B6620F61}"/>
              </a:ext>
            </a:extLst>
          </p:cNvPr>
          <p:cNvSpPr>
            <a:spLocks noGrp="1"/>
          </p:cNvSpPr>
          <p:nvPr>
            <p:ph type="sldNum" sz="quarter" idx="12"/>
          </p:nvPr>
        </p:nvSpPr>
        <p:spPr/>
        <p:txBody>
          <a:bodyPr/>
          <a:lstStyle/>
          <a:p>
            <a:fld id="{25395C32-4521-4CF9-9124-FF6E79D91E40}" type="slidenum">
              <a:rPr kumimoji="1" lang="ja-JP" altLang="en-US" sz="3600" smtClean="0"/>
              <a:t>17</a:t>
            </a:fld>
            <a:endParaRPr kumimoji="1" lang="ja-JP" altLang="en-US" sz="3600" dirty="0"/>
          </a:p>
        </p:txBody>
      </p:sp>
    </p:spTree>
    <p:extLst>
      <p:ext uri="{BB962C8B-B14F-4D97-AF65-F5344CB8AC3E}">
        <p14:creationId xmlns:p14="http://schemas.microsoft.com/office/powerpoint/2010/main" val="79090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8BA86-A773-460B-29D3-F2606531CFAD}"/>
              </a:ext>
            </a:extLst>
          </p:cNvPr>
          <p:cNvSpPr>
            <a:spLocks noGrp="1"/>
          </p:cNvSpPr>
          <p:nvPr>
            <p:ph type="title"/>
          </p:nvPr>
        </p:nvSpPr>
        <p:spPr/>
        <p:txBody>
          <a:bodyPr/>
          <a:lstStyle/>
          <a:p>
            <a:pPr algn="ctr"/>
            <a:r>
              <a:rPr kumimoji="1" lang="ja-JP" altLang="en-US" dirty="0"/>
              <a:t>カードの攻撃</a:t>
            </a:r>
            <a:r>
              <a:rPr lang="ja-JP" altLang="en-US" dirty="0"/>
              <a:t>処理</a:t>
            </a:r>
            <a:endParaRPr kumimoji="1" lang="ja-JP" altLang="en-US" dirty="0"/>
          </a:p>
        </p:txBody>
      </p:sp>
      <p:sp>
        <p:nvSpPr>
          <p:cNvPr id="3" name="コンテンツ プレースホルダー 2">
            <a:extLst>
              <a:ext uri="{FF2B5EF4-FFF2-40B4-BE49-F238E27FC236}">
                <a16:creationId xmlns:a16="http://schemas.microsoft.com/office/drawing/2014/main" id="{81CF6579-DC4E-DC38-E442-40C24F0A0383}"/>
              </a:ext>
            </a:extLst>
          </p:cNvPr>
          <p:cNvSpPr>
            <a:spLocks noGrp="1"/>
          </p:cNvSpPr>
          <p:nvPr>
            <p:ph idx="1"/>
          </p:nvPr>
        </p:nvSpPr>
        <p:spPr/>
        <p:txBody>
          <a:bodyPr/>
          <a:lstStyle/>
          <a:p>
            <a:r>
              <a:rPr lang="ja-JP" altLang="en-US" dirty="0"/>
              <a:t>盤面にあるカードは相手の盤面のカードに</a:t>
            </a:r>
            <a:endParaRPr lang="en-US" altLang="ja-JP" dirty="0"/>
          </a:p>
          <a:p>
            <a:pPr marL="0" indent="0">
              <a:buNone/>
            </a:pPr>
            <a:r>
              <a:rPr lang="ja-JP" altLang="en-US" dirty="0"/>
              <a:t>   攻撃することができる</a:t>
            </a:r>
            <a:endParaRPr lang="en-US" altLang="ja-JP" dirty="0"/>
          </a:p>
          <a:p>
            <a:r>
              <a:rPr lang="ja-JP" altLang="en-US" dirty="0"/>
              <a:t>プレイされた次のターンから攻撃できる</a:t>
            </a:r>
            <a:endParaRPr kumimoji="1" lang="en-US" altLang="ja-JP" dirty="0"/>
          </a:p>
          <a:p>
            <a:r>
              <a:rPr lang="ja-JP" altLang="en-US" dirty="0"/>
              <a:t>攻撃したカードは攻撃対象から反撃を受ける</a:t>
            </a:r>
            <a:endParaRPr lang="en-US" altLang="ja-JP"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B240AE56-6B7E-EFBC-0DF9-998840A3F5B7}"/>
              </a:ext>
            </a:extLst>
          </p:cNvPr>
          <p:cNvSpPr>
            <a:spLocks noGrp="1"/>
          </p:cNvSpPr>
          <p:nvPr>
            <p:ph type="sldNum" sz="quarter" idx="12"/>
          </p:nvPr>
        </p:nvSpPr>
        <p:spPr/>
        <p:txBody>
          <a:bodyPr/>
          <a:lstStyle/>
          <a:p>
            <a:fld id="{25395C32-4521-4CF9-9124-FF6E79D91E40}" type="slidenum">
              <a:rPr kumimoji="1" lang="ja-JP" altLang="en-US" sz="3600" smtClean="0"/>
              <a:t>18</a:t>
            </a:fld>
            <a:endParaRPr kumimoji="1" lang="ja-JP" altLang="en-US" sz="3600" dirty="0"/>
          </a:p>
        </p:txBody>
      </p:sp>
      <p:pic>
        <p:nvPicPr>
          <p:cNvPr id="6" name="図 5" descr="グラフィカル ユーザー インターフェイス&#10;&#10;低い精度で自動的に生成された説明">
            <a:extLst>
              <a:ext uri="{FF2B5EF4-FFF2-40B4-BE49-F238E27FC236}">
                <a16:creationId xmlns:a16="http://schemas.microsoft.com/office/drawing/2014/main" id="{40309E7D-3739-86EC-A322-08DD4311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133" y="4246641"/>
            <a:ext cx="1366512" cy="1783768"/>
          </a:xfrm>
          <a:prstGeom prst="rect">
            <a:avLst/>
          </a:prstGeom>
        </p:spPr>
      </p:pic>
      <p:pic>
        <p:nvPicPr>
          <p:cNvPr id="8" name="図 7" descr="グラフィカル ユーザー インターフェイス が含まれている画像&#10;&#10;自動的に生成された説明">
            <a:extLst>
              <a:ext uri="{FF2B5EF4-FFF2-40B4-BE49-F238E27FC236}">
                <a16:creationId xmlns:a16="http://schemas.microsoft.com/office/drawing/2014/main" id="{E37F6BA4-C02D-FDBF-290C-C0EDB8569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023" y="4246641"/>
            <a:ext cx="1366512" cy="1783768"/>
          </a:xfrm>
          <a:prstGeom prst="rect">
            <a:avLst/>
          </a:prstGeom>
        </p:spPr>
      </p:pic>
      <p:sp>
        <p:nvSpPr>
          <p:cNvPr id="11" name="テキスト ボックス 10">
            <a:extLst>
              <a:ext uri="{FF2B5EF4-FFF2-40B4-BE49-F238E27FC236}">
                <a16:creationId xmlns:a16="http://schemas.microsoft.com/office/drawing/2014/main" id="{0695E5CE-7F96-A967-8CC6-9CF71D245104}"/>
              </a:ext>
            </a:extLst>
          </p:cNvPr>
          <p:cNvSpPr txBox="1"/>
          <p:nvPr/>
        </p:nvSpPr>
        <p:spPr>
          <a:xfrm>
            <a:off x="1995162" y="4784261"/>
            <a:ext cx="786378" cy="584775"/>
          </a:xfrm>
          <a:prstGeom prst="rect">
            <a:avLst/>
          </a:prstGeom>
          <a:noFill/>
        </p:spPr>
        <p:txBody>
          <a:bodyPr wrap="square" rtlCol="0">
            <a:spAutoFit/>
          </a:bodyPr>
          <a:lstStyle/>
          <a:p>
            <a:r>
              <a:rPr kumimoji="1" lang="en-US" altLang="ja-JP" sz="3200" dirty="0"/>
              <a:t>vs</a:t>
            </a:r>
            <a:endParaRPr kumimoji="1" lang="ja-JP" altLang="en-US" sz="3200" dirty="0"/>
          </a:p>
        </p:txBody>
      </p:sp>
      <p:sp>
        <p:nvSpPr>
          <p:cNvPr id="12" name="矢印: 右 11">
            <a:extLst>
              <a:ext uri="{FF2B5EF4-FFF2-40B4-BE49-F238E27FC236}">
                <a16:creationId xmlns:a16="http://schemas.microsoft.com/office/drawing/2014/main" id="{9CCDCC42-7377-718F-571E-891CF915B665}"/>
              </a:ext>
            </a:extLst>
          </p:cNvPr>
          <p:cNvSpPr/>
          <p:nvPr/>
        </p:nvSpPr>
        <p:spPr>
          <a:xfrm>
            <a:off x="4286578" y="4977114"/>
            <a:ext cx="729205" cy="3919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グラフィカル ユーザー インターフェイス, アプリケーション, チャットまたはテキスト メッセージ&#10;&#10;自動的に生成された説明">
            <a:extLst>
              <a:ext uri="{FF2B5EF4-FFF2-40B4-BE49-F238E27FC236}">
                <a16:creationId xmlns:a16="http://schemas.microsoft.com/office/drawing/2014/main" id="{B219A265-40FA-BB8D-0367-E307517E4F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0175" y="4246642"/>
            <a:ext cx="1366512" cy="1783768"/>
          </a:xfrm>
          <a:prstGeom prst="rect">
            <a:avLst/>
          </a:prstGeom>
        </p:spPr>
      </p:pic>
      <p:sp>
        <p:nvSpPr>
          <p:cNvPr id="15" name="テキスト ボックス 14">
            <a:extLst>
              <a:ext uri="{FF2B5EF4-FFF2-40B4-BE49-F238E27FC236}">
                <a16:creationId xmlns:a16="http://schemas.microsoft.com/office/drawing/2014/main" id="{6952757D-AF27-8628-2EB9-1FFC9F6C5763}"/>
              </a:ext>
            </a:extLst>
          </p:cNvPr>
          <p:cNvSpPr txBox="1"/>
          <p:nvPr/>
        </p:nvSpPr>
        <p:spPr>
          <a:xfrm>
            <a:off x="6700272" y="4784260"/>
            <a:ext cx="786378" cy="584775"/>
          </a:xfrm>
          <a:prstGeom prst="rect">
            <a:avLst/>
          </a:prstGeom>
          <a:noFill/>
        </p:spPr>
        <p:txBody>
          <a:bodyPr wrap="square" rtlCol="0">
            <a:spAutoFit/>
          </a:bodyPr>
          <a:lstStyle/>
          <a:p>
            <a:r>
              <a:rPr kumimoji="1" lang="en-US" altLang="ja-JP" sz="3200" dirty="0"/>
              <a:t>vs</a:t>
            </a:r>
            <a:endParaRPr kumimoji="1" lang="ja-JP" altLang="en-US" sz="3200" dirty="0"/>
          </a:p>
        </p:txBody>
      </p:sp>
      <p:pic>
        <p:nvPicPr>
          <p:cNvPr id="16" name="図 15" descr="グラフィカル ユーザー インターフェイス が含まれている画像&#10;&#10;自動的に生成された説明">
            <a:extLst>
              <a:ext uri="{FF2B5EF4-FFF2-40B4-BE49-F238E27FC236}">
                <a16:creationId xmlns:a16="http://schemas.microsoft.com/office/drawing/2014/main" id="{D7BDD069-00AB-ED5C-753E-EF6DBC627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7744" y="4246641"/>
            <a:ext cx="1366512" cy="1783768"/>
          </a:xfrm>
          <a:prstGeom prst="rect">
            <a:avLst/>
          </a:prstGeom>
        </p:spPr>
      </p:pic>
      <p:sp>
        <p:nvSpPr>
          <p:cNvPr id="17" name="乗算記号 16">
            <a:extLst>
              <a:ext uri="{FF2B5EF4-FFF2-40B4-BE49-F238E27FC236}">
                <a16:creationId xmlns:a16="http://schemas.microsoft.com/office/drawing/2014/main" id="{7F9965A9-F4C1-FAD5-060C-53AD9319621B}"/>
              </a:ext>
            </a:extLst>
          </p:cNvPr>
          <p:cNvSpPr/>
          <p:nvPr/>
        </p:nvSpPr>
        <p:spPr>
          <a:xfrm>
            <a:off x="7121324" y="3939612"/>
            <a:ext cx="1759352" cy="237228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889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4D5E36-D91D-0DBB-C86B-1A314768BE39}"/>
              </a:ext>
            </a:extLst>
          </p:cNvPr>
          <p:cNvSpPr>
            <a:spLocks noGrp="1"/>
          </p:cNvSpPr>
          <p:nvPr>
            <p:ph type="title"/>
          </p:nvPr>
        </p:nvSpPr>
        <p:spPr>
          <a:xfrm>
            <a:off x="628650" y="341977"/>
            <a:ext cx="7886700" cy="1325563"/>
          </a:xfrm>
        </p:spPr>
        <p:txBody>
          <a:bodyPr/>
          <a:lstStyle/>
          <a:p>
            <a:pPr algn="ctr"/>
            <a:r>
              <a:rPr lang="ja-JP" altLang="en-US" dirty="0"/>
              <a:t>ゲームフロー</a:t>
            </a:r>
            <a:endParaRPr kumimoji="1" lang="ja-JP" altLang="en-US" dirty="0"/>
          </a:p>
        </p:txBody>
      </p:sp>
      <p:sp>
        <p:nvSpPr>
          <p:cNvPr id="3" name="コンテンツ プレースホルダー 2">
            <a:extLst>
              <a:ext uri="{FF2B5EF4-FFF2-40B4-BE49-F238E27FC236}">
                <a16:creationId xmlns:a16="http://schemas.microsoft.com/office/drawing/2014/main" id="{C59D738F-48B6-8D8E-91B0-6A3FBE54D9BB}"/>
              </a:ext>
            </a:extLst>
          </p:cNvPr>
          <p:cNvSpPr>
            <a:spLocks noGrp="1"/>
          </p:cNvSpPr>
          <p:nvPr>
            <p:ph idx="1"/>
          </p:nvPr>
        </p:nvSpPr>
        <p:spPr/>
        <p:txBody>
          <a:bodyPr>
            <a:normAutofit fontScale="92500" lnSpcReduction="20000"/>
          </a:bodyPr>
          <a:lstStyle/>
          <a:p>
            <a:pPr marL="514350" indent="-514350" algn="just">
              <a:lnSpc>
                <a:spcPct val="130000"/>
              </a:lnSpc>
              <a:buFont typeface="+mj-lt"/>
              <a:buAutoNum type="arabicPeriod"/>
            </a:pPr>
            <a:r>
              <a:rPr kumimoji="1" lang="ja-JP" altLang="en-US" dirty="0"/>
              <a:t>各プレイヤーはデッキをシャッフル</a:t>
            </a:r>
            <a:endParaRPr kumimoji="1" lang="en-US" altLang="ja-JP" dirty="0"/>
          </a:p>
          <a:p>
            <a:pPr marL="514350" indent="-514350">
              <a:lnSpc>
                <a:spcPct val="130000"/>
              </a:lnSpc>
              <a:buFont typeface="+mj-lt"/>
              <a:buAutoNum type="arabicPeriod"/>
            </a:pPr>
            <a:r>
              <a:rPr kumimoji="1" lang="ja-JP" altLang="en-US" dirty="0"/>
              <a:t>各プレイヤーは初期手札として </a:t>
            </a:r>
            <a:r>
              <a:rPr kumimoji="1" lang="en-US" altLang="ja-JP" dirty="0"/>
              <a:t>3 </a:t>
            </a:r>
            <a:r>
              <a:rPr kumimoji="1" lang="ja-JP" altLang="en-US" dirty="0"/>
              <a:t>枚ドロー</a:t>
            </a:r>
            <a:endParaRPr lang="en-US" altLang="ja-JP" dirty="0"/>
          </a:p>
          <a:p>
            <a:pPr marL="514350" indent="-514350">
              <a:lnSpc>
                <a:spcPct val="130000"/>
              </a:lnSpc>
              <a:buFont typeface="+mj-lt"/>
              <a:buAutoNum type="arabicPeriod"/>
            </a:pPr>
            <a:r>
              <a:rPr lang="ja-JP" altLang="en-US" dirty="0"/>
              <a:t>先攻プレイヤーの行動</a:t>
            </a:r>
            <a:endParaRPr lang="en-US" altLang="ja-JP" dirty="0"/>
          </a:p>
          <a:p>
            <a:pPr marL="514350" indent="-514350">
              <a:lnSpc>
                <a:spcPct val="130000"/>
              </a:lnSpc>
              <a:buFont typeface="+mj-lt"/>
              <a:buAutoNum type="arabicPeriod"/>
            </a:pPr>
            <a:r>
              <a:rPr lang="ja-JP" altLang="en-US" dirty="0"/>
              <a:t>後攻プレイヤーはカードを </a:t>
            </a:r>
            <a:r>
              <a:rPr lang="en-US" altLang="ja-JP" dirty="0"/>
              <a:t>1 </a:t>
            </a:r>
            <a:r>
              <a:rPr lang="ja-JP" altLang="en-US" dirty="0"/>
              <a:t>枚ドローして行動</a:t>
            </a:r>
            <a:endParaRPr lang="en-US" altLang="ja-JP" dirty="0"/>
          </a:p>
          <a:p>
            <a:pPr marL="514350" indent="-514350">
              <a:lnSpc>
                <a:spcPct val="130000"/>
              </a:lnSpc>
              <a:buFont typeface="+mj-lt"/>
              <a:buAutoNum type="arabicPeriod"/>
            </a:pPr>
            <a:r>
              <a:rPr lang="ja-JP" altLang="en-US" dirty="0"/>
              <a:t>先攻プレイヤーはカードを </a:t>
            </a:r>
            <a:r>
              <a:rPr lang="en-US" altLang="ja-JP" dirty="0"/>
              <a:t>1 </a:t>
            </a:r>
            <a:r>
              <a:rPr lang="ja-JP" altLang="en-US" dirty="0"/>
              <a:t>枚ドローして行動</a:t>
            </a:r>
            <a:endParaRPr lang="en-US" altLang="ja-JP" dirty="0"/>
          </a:p>
          <a:p>
            <a:pPr marL="514350" indent="-514350">
              <a:lnSpc>
                <a:spcPct val="130000"/>
              </a:lnSpc>
              <a:buFont typeface="+mj-lt"/>
              <a:buAutoNum type="arabicPeriod"/>
            </a:pPr>
            <a:r>
              <a:rPr lang="en-US" altLang="ja-JP" dirty="0"/>
              <a:t> 4 , 5 </a:t>
            </a:r>
            <a:r>
              <a:rPr lang="ja-JP" altLang="en-US" dirty="0"/>
              <a:t>の繰り返し</a:t>
            </a:r>
            <a:endParaRPr lang="en-US" altLang="ja-JP" dirty="0"/>
          </a:p>
          <a:p>
            <a:pPr marL="514350" indent="-514350">
              <a:lnSpc>
                <a:spcPct val="130000"/>
              </a:lnSpc>
              <a:buFont typeface="+mj-lt"/>
              <a:buAutoNum type="arabicPeriod"/>
            </a:pPr>
            <a:r>
              <a:rPr lang="ja-JP" altLang="en-US" dirty="0"/>
              <a:t>どちらかがデッキ切れの状態でドローしようとしたら終了</a:t>
            </a: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9720E3D3-14C6-9D92-0D37-89A5FEBF1EB0}"/>
              </a:ext>
            </a:extLst>
          </p:cNvPr>
          <p:cNvSpPr>
            <a:spLocks noGrp="1"/>
          </p:cNvSpPr>
          <p:nvPr>
            <p:ph type="sldNum" sz="quarter" idx="12"/>
          </p:nvPr>
        </p:nvSpPr>
        <p:spPr/>
        <p:txBody>
          <a:bodyPr/>
          <a:lstStyle/>
          <a:p>
            <a:fld id="{25395C32-4521-4CF9-9124-FF6E79D91E40}" type="slidenum">
              <a:rPr kumimoji="1" lang="ja-JP" altLang="en-US" sz="3600" smtClean="0"/>
              <a:t>19</a:t>
            </a:fld>
            <a:endParaRPr kumimoji="1" lang="ja-JP" altLang="en-US" sz="3600" dirty="0"/>
          </a:p>
        </p:txBody>
      </p:sp>
    </p:spTree>
    <p:extLst>
      <p:ext uri="{BB962C8B-B14F-4D97-AF65-F5344CB8AC3E}">
        <p14:creationId xmlns:p14="http://schemas.microsoft.com/office/powerpoint/2010/main" val="303035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t>はじめに</a:t>
            </a:r>
            <a:endParaRPr lang="en-US" altLang="ja-JP" sz="3000" dirty="0"/>
          </a:p>
          <a:p>
            <a:r>
              <a:rPr lang="ja-JP" altLang="en-US" sz="3000" dirty="0"/>
              <a:t>要素技術</a:t>
            </a:r>
            <a:endParaRPr lang="en-US" altLang="ja-JP" sz="3000" dirty="0"/>
          </a:p>
          <a:p>
            <a:r>
              <a:rPr lang="ja-JP" altLang="en-US" sz="3000" dirty="0"/>
              <a:t>構築環境</a:t>
            </a:r>
            <a:endParaRPr lang="en-US" altLang="ja-JP" sz="3000" dirty="0"/>
          </a:p>
          <a:p>
            <a:r>
              <a:rPr lang="ja-JP" altLang="en-US" sz="3000" dirty="0"/>
              <a:t>実験</a:t>
            </a:r>
            <a:endParaRPr lang="en-US" altLang="ja-JP" sz="3000" dirty="0"/>
          </a:p>
          <a:p>
            <a:r>
              <a:rPr lang="ja-JP" altLang="en-US" sz="3000" dirty="0"/>
              <a:t>結果</a:t>
            </a:r>
            <a:endParaRPr lang="en-US" altLang="ja-JP" sz="3000" dirty="0"/>
          </a:p>
          <a:p>
            <a:r>
              <a:rPr lang="ja-JP" altLang="en-US" sz="3000" dirty="0"/>
              <a:t>まとめと今後の課題</a:t>
            </a:r>
            <a:endParaRPr lang="en-US" altLang="ja-JP" sz="3000" dirty="0"/>
          </a:p>
          <a:p>
            <a:endParaRPr lang="ja-JP" altLang="en-US" sz="3000" dirty="0"/>
          </a:p>
        </p:txBody>
      </p:sp>
      <p:sp>
        <p:nvSpPr>
          <p:cNvPr id="4" name="スライド番号プレースホルダー 3">
            <a:extLst>
              <a:ext uri="{FF2B5EF4-FFF2-40B4-BE49-F238E27FC236}">
                <a16:creationId xmlns:a16="http://schemas.microsoft.com/office/drawing/2014/main" id="{24BDC851-6FDB-CA27-F698-23869FA242C2}"/>
              </a:ext>
            </a:extLst>
          </p:cNvPr>
          <p:cNvSpPr>
            <a:spLocks noGrp="1"/>
          </p:cNvSpPr>
          <p:nvPr>
            <p:ph type="sldNum" sz="quarter" idx="12"/>
          </p:nvPr>
        </p:nvSpPr>
        <p:spPr>
          <a:xfrm>
            <a:off x="6457950" y="5987667"/>
            <a:ext cx="2057400" cy="1010414"/>
          </a:xfrm>
        </p:spPr>
        <p:txBody>
          <a:bodyPr/>
          <a:lstStyle/>
          <a:p>
            <a:fld id="{25395C32-4521-4CF9-9124-FF6E79D91E40}" type="slidenum">
              <a:rPr lang="ja-JP" altLang="en-US" sz="3600"/>
              <a:t>2</a:t>
            </a:fld>
            <a:endParaRPr lang="ja-JP" altLang="en-US" sz="3600" dirty="0"/>
          </a:p>
        </p:txBody>
      </p:sp>
    </p:spTree>
    <p:extLst>
      <p:ext uri="{BB962C8B-B14F-4D97-AF65-F5344CB8AC3E}">
        <p14:creationId xmlns:p14="http://schemas.microsoft.com/office/powerpoint/2010/main" val="2451800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B4537-ABB3-2907-FACE-DC944ADF7BE4}"/>
              </a:ext>
            </a:extLst>
          </p:cNvPr>
          <p:cNvSpPr>
            <a:spLocks noGrp="1"/>
          </p:cNvSpPr>
          <p:nvPr>
            <p:ph type="title"/>
          </p:nvPr>
        </p:nvSpPr>
        <p:spPr/>
        <p:txBody>
          <a:bodyPr/>
          <a:lstStyle/>
          <a:p>
            <a:pPr algn="ctr"/>
            <a:r>
              <a:rPr lang="ja-JP" altLang="en-US" dirty="0"/>
              <a:t>ゲームフロー </a:t>
            </a:r>
            <a:r>
              <a:rPr lang="en-US" altLang="ja-JP" dirty="0"/>
              <a:t>(</a:t>
            </a:r>
            <a:r>
              <a:rPr lang="ja-JP" altLang="en-US" dirty="0"/>
              <a:t>プレイデモ</a:t>
            </a:r>
            <a:r>
              <a:rPr lang="en-US" altLang="ja-JP" dirty="0"/>
              <a:t>)</a:t>
            </a:r>
            <a:endParaRPr kumimoji="1" lang="ja-JP" altLang="en-US" dirty="0"/>
          </a:p>
        </p:txBody>
      </p:sp>
      <p:pic>
        <p:nvPicPr>
          <p:cNvPr id="5" name="CardGameProt 2022-12-12 22-03-37_Trim">
            <a:hlinkClick r:id="" action="ppaction://media"/>
            <a:extLst>
              <a:ext uri="{FF2B5EF4-FFF2-40B4-BE49-F238E27FC236}">
                <a16:creationId xmlns:a16="http://schemas.microsoft.com/office/drawing/2014/main" id="{F86F1AD3-EEC7-A8AC-2F29-24DCAA868BBE}"/>
              </a:ext>
            </a:extLst>
          </p:cNvPr>
          <p:cNvPicPr>
            <a:picLocks noGrp="1" noChangeAspect="1"/>
          </p:cNvPicPr>
          <p:nvPr>
            <p:ph idx="1"/>
            <a:videoFile r:link="rId1"/>
            <p:extLst>
              <p:ext uri="{DAA4B4D4-6D71-4841-9C94-3DE7FCFB9230}">
                <p14:media xmlns:p14="http://schemas.microsoft.com/office/powerpoint/2010/main" r:embed="rId2">
                  <p14:trim end="22763.3"/>
                </p14:media>
              </p:ext>
            </p:extLst>
          </p:nvPr>
        </p:nvPicPr>
        <p:blipFill>
          <a:blip r:embed="rId5"/>
          <a:stretch>
            <a:fillRect/>
          </a:stretch>
        </p:blipFill>
        <p:spPr>
          <a:xfrm>
            <a:off x="182148" y="1226917"/>
            <a:ext cx="8779704" cy="4938472"/>
          </a:xfrm>
        </p:spPr>
      </p:pic>
      <p:sp>
        <p:nvSpPr>
          <p:cNvPr id="4" name="スライド番号プレースホルダー 3">
            <a:extLst>
              <a:ext uri="{FF2B5EF4-FFF2-40B4-BE49-F238E27FC236}">
                <a16:creationId xmlns:a16="http://schemas.microsoft.com/office/drawing/2014/main" id="{BA85579A-B203-E4BE-24D2-486E4C3BE994}"/>
              </a:ext>
            </a:extLst>
          </p:cNvPr>
          <p:cNvSpPr>
            <a:spLocks noGrp="1"/>
          </p:cNvSpPr>
          <p:nvPr>
            <p:ph type="sldNum" sz="quarter" idx="12"/>
          </p:nvPr>
        </p:nvSpPr>
        <p:spPr/>
        <p:txBody>
          <a:bodyPr/>
          <a:lstStyle/>
          <a:p>
            <a:fld id="{25395C32-4521-4CF9-9124-FF6E79D91E40}" type="slidenum">
              <a:rPr kumimoji="1" lang="ja-JP" altLang="en-US" sz="3600" smtClean="0"/>
              <a:t>20</a:t>
            </a:fld>
            <a:endParaRPr kumimoji="1" lang="ja-JP" altLang="en-US" sz="3600" dirty="0"/>
          </a:p>
        </p:txBody>
      </p:sp>
      <p:sp>
        <p:nvSpPr>
          <p:cNvPr id="6" name="テキスト ボックス 5">
            <a:extLst>
              <a:ext uri="{FF2B5EF4-FFF2-40B4-BE49-F238E27FC236}">
                <a16:creationId xmlns:a16="http://schemas.microsoft.com/office/drawing/2014/main" id="{8F2333C8-0952-9201-9969-B42EE3369C16}"/>
              </a:ext>
            </a:extLst>
          </p:cNvPr>
          <p:cNvSpPr txBox="1"/>
          <p:nvPr/>
        </p:nvSpPr>
        <p:spPr>
          <a:xfrm>
            <a:off x="1435261" y="6273478"/>
            <a:ext cx="6366076" cy="461665"/>
          </a:xfrm>
          <a:prstGeom prst="rect">
            <a:avLst/>
          </a:prstGeom>
          <a:noFill/>
        </p:spPr>
        <p:txBody>
          <a:bodyPr wrap="square" rtlCol="0">
            <a:spAutoFit/>
          </a:bodyPr>
          <a:lstStyle/>
          <a:p>
            <a:r>
              <a:rPr kumimoji="1" lang="en-US" altLang="ja-JP" sz="2400" dirty="0"/>
              <a:t>※ </a:t>
            </a:r>
            <a:r>
              <a:rPr kumimoji="1" lang="ja-JP" altLang="en-US" sz="2400" dirty="0"/>
              <a:t>実際には相手の手札の情報は観測できない</a:t>
            </a:r>
          </a:p>
        </p:txBody>
      </p:sp>
    </p:spTree>
    <p:extLst>
      <p:ext uri="{BB962C8B-B14F-4D97-AF65-F5344CB8AC3E}">
        <p14:creationId xmlns:p14="http://schemas.microsoft.com/office/powerpoint/2010/main" val="379167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87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t>はじめに</a:t>
            </a:r>
            <a:endParaRPr lang="en-US" altLang="ja-JP" sz="3000" dirty="0"/>
          </a:p>
          <a:p>
            <a:r>
              <a:rPr lang="ja-JP" altLang="en-US" sz="3000" dirty="0"/>
              <a:t>要素技術</a:t>
            </a:r>
            <a:endParaRPr lang="en-US" altLang="ja-JP" sz="3000" dirty="0"/>
          </a:p>
          <a:p>
            <a:r>
              <a:rPr lang="ja-JP" altLang="en-US" sz="3000" dirty="0"/>
              <a:t>構築環境</a:t>
            </a:r>
            <a:endParaRPr lang="en-US" altLang="ja-JP" sz="3000" dirty="0"/>
          </a:p>
          <a:p>
            <a:r>
              <a:rPr lang="ja-JP" altLang="en-US" sz="3000" dirty="0">
                <a:solidFill>
                  <a:srgbClr val="FF0000"/>
                </a:solidFill>
              </a:rPr>
              <a:t>実験</a:t>
            </a:r>
            <a:endParaRPr lang="en-US" altLang="ja-JP" sz="3000" dirty="0">
              <a:solidFill>
                <a:srgbClr val="FF0000"/>
              </a:solidFill>
            </a:endParaRPr>
          </a:p>
          <a:p>
            <a:r>
              <a:rPr lang="ja-JP" altLang="en-US" sz="3000" dirty="0"/>
              <a:t>結果</a:t>
            </a:r>
          </a:p>
          <a:p>
            <a:r>
              <a:rPr lang="ja-JP" altLang="en-US" sz="3000" dirty="0"/>
              <a:t>まとめと今後の課題</a:t>
            </a:r>
            <a:endParaRPr lang="en-US" altLang="ja-JP" sz="3000" dirty="0"/>
          </a:p>
          <a:p>
            <a:endParaRPr lang="en-US" altLang="ja-JP" sz="3000" dirty="0"/>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6457950" y="5589984"/>
            <a:ext cx="2057400" cy="273844"/>
          </a:xfrm>
        </p:spPr>
        <p:txBody>
          <a:bodyPr/>
          <a:lstStyle/>
          <a:p>
            <a:fld id="{25395C32-4521-4CF9-9124-FF6E79D91E40}" type="slidenum">
              <a:rPr lang="ja-JP" altLang="en-US" sz="3600"/>
              <a:t>21</a:t>
            </a:fld>
            <a:endParaRPr lang="ja-JP" altLang="en-US" sz="3600" dirty="0"/>
          </a:p>
        </p:txBody>
      </p:sp>
    </p:spTree>
    <p:extLst>
      <p:ext uri="{BB962C8B-B14F-4D97-AF65-F5344CB8AC3E}">
        <p14:creationId xmlns:p14="http://schemas.microsoft.com/office/powerpoint/2010/main" val="413547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26C3FD-ABEC-257E-A2EE-607E6807EC3C}"/>
              </a:ext>
            </a:extLst>
          </p:cNvPr>
          <p:cNvSpPr>
            <a:spLocks noGrp="1"/>
          </p:cNvSpPr>
          <p:nvPr>
            <p:ph type="title"/>
          </p:nvPr>
        </p:nvSpPr>
        <p:spPr/>
        <p:txBody>
          <a:bodyPr>
            <a:normAutofit/>
          </a:bodyPr>
          <a:lstStyle/>
          <a:p>
            <a:pPr algn="ctr"/>
            <a:r>
              <a:rPr lang="ja-JP" altLang="en-US" sz="4500" dirty="0"/>
              <a:t>実験</a:t>
            </a:r>
          </a:p>
        </p:txBody>
      </p:sp>
      <p:sp>
        <p:nvSpPr>
          <p:cNvPr id="3" name="コンテンツ プレースホルダー 2">
            <a:extLst>
              <a:ext uri="{FF2B5EF4-FFF2-40B4-BE49-F238E27FC236}">
                <a16:creationId xmlns:a16="http://schemas.microsoft.com/office/drawing/2014/main" id="{16193EB0-1AC3-3C3A-863D-0B5982AE9E1D}"/>
              </a:ext>
            </a:extLst>
          </p:cNvPr>
          <p:cNvSpPr>
            <a:spLocks noGrp="1"/>
          </p:cNvSpPr>
          <p:nvPr>
            <p:ph idx="1"/>
          </p:nvPr>
        </p:nvSpPr>
        <p:spPr/>
        <p:txBody>
          <a:bodyPr/>
          <a:lstStyle/>
          <a:p>
            <a:r>
              <a:rPr lang="ja-JP" altLang="en-US" dirty="0"/>
              <a:t>後攻プレイヤーを学習</a:t>
            </a:r>
            <a:endParaRPr lang="en-US" altLang="ja-JP" dirty="0"/>
          </a:p>
          <a:p>
            <a:endParaRPr kumimoji="1" lang="en-US" altLang="ja-JP" dirty="0"/>
          </a:p>
          <a:p>
            <a:r>
              <a:rPr lang="en-US" altLang="ja-JP" dirty="0"/>
              <a:t>MCS </a:t>
            </a:r>
            <a:r>
              <a:rPr lang="ja-JP" altLang="en-US" dirty="0"/>
              <a:t>と </a:t>
            </a:r>
            <a:r>
              <a:rPr lang="en-US" altLang="ja-JP" dirty="0"/>
              <a:t>DQN </a:t>
            </a:r>
            <a:r>
              <a:rPr lang="ja-JP" altLang="en-US" dirty="0"/>
              <a:t>で同程度学習 </a:t>
            </a:r>
            <a:endParaRPr lang="en-US" altLang="ja-JP" dirty="0"/>
          </a:p>
          <a:p>
            <a:pPr marL="0" indent="0">
              <a:buNone/>
            </a:pPr>
            <a:r>
              <a:rPr lang="ja-JP" altLang="en-US" dirty="0"/>
              <a:t>   ⇒ </a:t>
            </a:r>
            <a:r>
              <a:rPr lang="en-US" altLang="ja-JP" dirty="0"/>
              <a:t>10000 </a:t>
            </a:r>
            <a:r>
              <a:rPr lang="ja-JP" altLang="en-US" dirty="0"/>
              <a:t>回ゲームを実行し</a:t>
            </a:r>
            <a:r>
              <a:rPr lang="en-US" altLang="ja-JP" dirty="0"/>
              <a:t>, </a:t>
            </a:r>
            <a:r>
              <a:rPr lang="ja-JP" altLang="en-US" dirty="0"/>
              <a:t>勝率を計算</a:t>
            </a:r>
            <a:endParaRPr lang="en-US" altLang="ja-JP" dirty="0"/>
          </a:p>
          <a:p>
            <a:pPr marL="0" indent="0">
              <a:buNone/>
            </a:pPr>
            <a:endParaRPr kumimoji="1" lang="en-US" altLang="ja-JP" dirty="0"/>
          </a:p>
          <a:p>
            <a:r>
              <a:rPr lang="ja-JP" altLang="en-US" dirty="0"/>
              <a:t>学習時の獲得報酬の推移を記録</a:t>
            </a:r>
            <a:endParaRPr kumimoji="1" lang="en-US" altLang="ja-JP" dirty="0"/>
          </a:p>
          <a:p>
            <a:pPr marL="0" indent="0">
              <a:buNone/>
            </a:pPr>
            <a:endParaRPr kumimoji="1" lang="en-US" altLang="ja-JP" dirty="0"/>
          </a:p>
          <a:p>
            <a:pPr marL="385763" indent="-385763">
              <a:buAutoNum type="arabicPeriod" startAt="2"/>
            </a:pP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9818B35F-3479-9E3F-B6FB-698BAE3A6708}"/>
              </a:ext>
            </a:extLst>
          </p:cNvPr>
          <p:cNvSpPr>
            <a:spLocks noGrp="1"/>
          </p:cNvSpPr>
          <p:nvPr>
            <p:ph type="sldNum" sz="quarter" idx="12"/>
          </p:nvPr>
        </p:nvSpPr>
        <p:spPr/>
        <p:txBody>
          <a:bodyPr/>
          <a:lstStyle/>
          <a:p>
            <a:fld id="{25395C32-4521-4CF9-9124-FF6E79D91E40}" type="slidenum">
              <a:rPr kumimoji="1" lang="ja-JP" altLang="en-US" sz="3600" smtClean="0"/>
              <a:t>22</a:t>
            </a:fld>
            <a:endParaRPr kumimoji="1" lang="ja-JP" altLang="en-US" sz="3600" dirty="0"/>
          </a:p>
        </p:txBody>
      </p:sp>
    </p:spTree>
    <p:extLst>
      <p:ext uri="{BB962C8B-B14F-4D97-AF65-F5344CB8AC3E}">
        <p14:creationId xmlns:p14="http://schemas.microsoft.com/office/powerpoint/2010/main" val="186473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530AEB-CAE7-125B-8E1E-549793C3F76B}"/>
              </a:ext>
            </a:extLst>
          </p:cNvPr>
          <p:cNvSpPr>
            <a:spLocks noGrp="1"/>
          </p:cNvSpPr>
          <p:nvPr>
            <p:ph type="title"/>
          </p:nvPr>
        </p:nvSpPr>
        <p:spPr/>
        <p:txBody>
          <a:bodyPr/>
          <a:lstStyle/>
          <a:p>
            <a:pPr algn="ctr"/>
            <a:r>
              <a:rPr lang="ja-JP" altLang="en-US" dirty="0"/>
              <a:t>対戦相手の行動ルーチン</a:t>
            </a:r>
            <a:endParaRPr kumimoji="1" lang="ja-JP" altLang="en-US" dirty="0"/>
          </a:p>
        </p:txBody>
      </p:sp>
      <p:sp>
        <p:nvSpPr>
          <p:cNvPr id="3" name="コンテンツ プレースホルダー 2">
            <a:extLst>
              <a:ext uri="{FF2B5EF4-FFF2-40B4-BE49-F238E27FC236}">
                <a16:creationId xmlns:a16="http://schemas.microsoft.com/office/drawing/2014/main" id="{CD8F7B2D-9F7F-0330-AD35-1D7EB2032045}"/>
              </a:ext>
            </a:extLst>
          </p:cNvPr>
          <p:cNvSpPr>
            <a:spLocks noGrp="1"/>
          </p:cNvSpPr>
          <p:nvPr>
            <p:ph idx="1"/>
          </p:nvPr>
        </p:nvSpPr>
        <p:spPr/>
        <p:txBody>
          <a:bodyPr/>
          <a:lstStyle/>
          <a:p>
            <a:pPr marL="514350" indent="-514350">
              <a:lnSpc>
                <a:spcPct val="100000"/>
              </a:lnSpc>
              <a:spcBef>
                <a:spcPts val="1200"/>
              </a:spcBef>
              <a:buFont typeface="+mj-lt"/>
              <a:buAutoNum type="arabicPeriod"/>
            </a:pPr>
            <a:r>
              <a:rPr lang="ja-JP" altLang="en-US" dirty="0"/>
              <a:t>ターンが回ってくると </a:t>
            </a:r>
            <a:r>
              <a:rPr lang="en-US" altLang="ja-JP" dirty="0"/>
              <a:t>1 </a:t>
            </a:r>
            <a:r>
              <a:rPr lang="ja-JP" altLang="en-US" dirty="0"/>
              <a:t>枚カードをプレイ</a:t>
            </a:r>
            <a:endParaRPr lang="en-US" altLang="ja-JP" dirty="0"/>
          </a:p>
          <a:p>
            <a:pPr marL="514350" indent="-514350">
              <a:lnSpc>
                <a:spcPct val="100000"/>
              </a:lnSpc>
              <a:spcBef>
                <a:spcPts val="1200"/>
              </a:spcBef>
              <a:buFont typeface="+mj-lt"/>
              <a:buAutoNum type="arabicPeriod"/>
            </a:pPr>
            <a:r>
              <a:rPr kumimoji="1" lang="ja-JP" altLang="en-US" dirty="0"/>
              <a:t>自盤面にあるカードすべてについて</a:t>
            </a:r>
            <a:endParaRPr kumimoji="1" lang="en-US" altLang="ja-JP" dirty="0"/>
          </a:p>
          <a:p>
            <a:pPr marL="0" indent="0">
              <a:lnSpc>
                <a:spcPct val="100000"/>
              </a:lnSpc>
              <a:spcBef>
                <a:spcPts val="1200"/>
              </a:spcBef>
              <a:buNone/>
            </a:pPr>
            <a:r>
              <a:rPr lang="en-US" altLang="ja-JP" dirty="0"/>
              <a:t>	If </a:t>
            </a:r>
            <a:r>
              <a:rPr lang="ja-JP" altLang="en-US" dirty="0"/>
              <a:t>敵盤面にカードがある</a:t>
            </a:r>
            <a:endParaRPr lang="en-US" altLang="ja-JP" dirty="0"/>
          </a:p>
          <a:p>
            <a:pPr marL="0" indent="0">
              <a:lnSpc>
                <a:spcPct val="100000"/>
              </a:lnSpc>
              <a:spcBef>
                <a:spcPts val="1200"/>
              </a:spcBef>
              <a:buNone/>
            </a:pPr>
            <a:r>
              <a:rPr kumimoji="1" lang="en-US" altLang="ja-JP" dirty="0"/>
              <a:t>		</a:t>
            </a:r>
            <a:r>
              <a:rPr lang="ja-JP" altLang="en-US" dirty="0"/>
              <a:t> ⇒ ランダムに選んで攻撃</a:t>
            </a:r>
            <a:endParaRPr lang="en-US" altLang="ja-JP" dirty="0"/>
          </a:p>
          <a:p>
            <a:pPr marL="0" indent="0">
              <a:lnSpc>
                <a:spcPct val="100000"/>
              </a:lnSpc>
              <a:spcBef>
                <a:spcPts val="1200"/>
              </a:spcBef>
              <a:buNone/>
            </a:pPr>
            <a:r>
              <a:rPr kumimoji="1" lang="en-US" altLang="ja-JP" dirty="0"/>
              <a:t>	Else </a:t>
            </a:r>
          </a:p>
          <a:p>
            <a:pPr marL="0" indent="0">
              <a:lnSpc>
                <a:spcPct val="100000"/>
              </a:lnSpc>
              <a:spcBef>
                <a:spcPts val="1200"/>
              </a:spcBef>
              <a:buNone/>
            </a:pPr>
            <a:r>
              <a:rPr lang="en-US" altLang="ja-JP" dirty="0"/>
              <a:t>  		</a:t>
            </a:r>
            <a:r>
              <a:rPr lang="ja-JP" altLang="en-US" dirty="0"/>
              <a:t> ⇒ 何もしない</a:t>
            </a:r>
            <a:endParaRPr lang="en-US" altLang="ja-JP" dirty="0"/>
          </a:p>
          <a:p>
            <a:pPr marL="0" indent="0">
              <a:lnSpc>
                <a:spcPct val="100000"/>
              </a:lnSpc>
              <a:spcBef>
                <a:spcPts val="1200"/>
              </a:spcBef>
              <a:buNone/>
            </a:pPr>
            <a:r>
              <a:rPr kumimoji="1" lang="en-US" altLang="ja-JP" dirty="0"/>
              <a:t>3</a:t>
            </a:r>
            <a:r>
              <a:rPr lang="en-US" altLang="ja-JP" dirty="0"/>
              <a:t>. </a:t>
            </a:r>
            <a:r>
              <a:rPr lang="ja-JP" altLang="en-US" dirty="0"/>
              <a:t>ターンを終了</a:t>
            </a:r>
            <a:endParaRPr kumimoji="1" lang="en-US" altLang="ja-JP"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FF79637A-B3E0-A7B6-20B4-2C85C275037C}"/>
              </a:ext>
            </a:extLst>
          </p:cNvPr>
          <p:cNvSpPr>
            <a:spLocks noGrp="1"/>
          </p:cNvSpPr>
          <p:nvPr>
            <p:ph type="sldNum" sz="quarter" idx="12"/>
          </p:nvPr>
        </p:nvSpPr>
        <p:spPr/>
        <p:txBody>
          <a:bodyPr/>
          <a:lstStyle/>
          <a:p>
            <a:fld id="{25395C32-4521-4CF9-9124-FF6E79D91E40}" type="slidenum">
              <a:rPr kumimoji="1" lang="ja-JP" altLang="en-US" sz="3600" smtClean="0"/>
              <a:t>23</a:t>
            </a:fld>
            <a:endParaRPr kumimoji="1" lang="ja-JP" altLang="en-US" sz="3600" dirty="0"/>
          </a:p>
        </p:txBody>
      </p:sp>
    </p:spTree>
    <p:extLst>
      <p:ext uri="{BB962C8B-B14F-4D97-AF65-F5344CB8AC3E}">
        <p14:creationId xmlns:p14="http://schemas.microsoft.com/office/powerpoint/2010/main" val="91862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9ED74-4C68-EE3D-FBEC-5A32424D8721}"/>
              </a:ext>
            </a:extLst>
          </p:cNvPr>
          <p:cNvSpPr>
            <a:spLocks noGrp="1"/>
          </p:cNvSpPr>
          <p:nvPr>
            <p:ph type="title"/>
          </p:nvPr>
        </p:nvSpPr>
        <p:spPr/>
        <p:txBody>
          <a:bodyPr/>
          <a:lstStyle/>
          <a:p>
            <a:pPr algn="ctr"/>
            <a:r>
              <a:rPr kumimoji="1" lang="ja-JP" altLang="en-US" dirty="0"/>
              <a:t>各プレイヤーのデッキ</a:t>
            </a:r>
          </a:p>
        </p:txBody>
      </p:sp>
      <p:sp>
        <p:nvSpPr>
          <p:cNvPr id="3" name="コンテンツ プレースホルダー 2">
            <a:extLst>
              <a:ext uri="{FF2B5EF4-FFF2-40B4-BE49-F238E27FC236}">
                <a16:creationId xmlns:a16="http://schemas.microsoft.com/office/drawing/2014/main" id="{00B1A34A-071A-08FF-B799-C37919915117}"/>
              </a:ext>
            </a:extLst>
          </p:cNvPr>
          <p:cNvSpPr>
            <a:spLocks noGrp="1"/>
          </p:cNvSpPr>
          <p:nvPr>
            <p:ph idx="1"/>
          </p:nvPr>
        </p:nvSpPr>
        <p:spPr/>
        <p:txBody>
          <a:bodyPr/>
          <a:lstStyle/>
          <a:p>
            <a:pPr marL="0" indent="0" algn="ctr">
              <a:buNone/>
            </a:pPr>
            <a:r>
              <a:rPr kumimoji="1" lang="ja-JP" altLang="en-US" sz="3200" dirty="0"/>
              <a:t>学習側も対戦相手も同じデッキを用いる</a:t>
            </a:r>
          </a:p>
          <a:p>
            <a:pPr marL="0" indent="0">
              <a:buNone/>
            </a:pPr>
            <a:endParaRPr kumimoji="1" lang="en-US" altLang="ja-JP" sz="3200" dirty="0"/>
          </a:p>
        </p:txBody>
      </p:sp>
      <p:sp>
        <p:nvSpPr>
          <p:cNvPr id="4" name="スライド番号プレースホルダー 3">
            <a:extLst>
              <a:ext uri="{FF2B5EF4-FFF2-40B4-BE49-F238E27FC236}">
                <a16:creationId xmlns:a16="http://schemas.microsoft.com/office/drawing/2014/main" id="{C159DE2C-EF91-DD50-C9CC-BFDD47EDAE48}"/>
              </a:ext>
            </a:extLst>
          </p:cNvPr>
          <p:cNvSpPr>
            <a:spLocks noGrp="1"/>
          </p:cNvSpPr>
          <p:nvPr>
            <p:ph type="sldNum" sz="quarter" idx="12"/>
          </p:nvPr>
        </p:nvSpPr>
        <p:spPr/>
        <p:txBody>
          <a:bodyPr/>
          <a:lstStyle/>
          <a:p>
            <a:fld id="{25395C32-4521-4CF9-9124-FF6E79D91E40}" type="slidenum">
              <a:rPr kumimoji="1" lang="ja-JP" altLang="en-US" sz="3600" smtClean="0"/>
              <a:t>24</a:t>
            </a:fld>
            <a:endParaRPr kumimoji="1" lang="ja-JP" altLang="en-US" sz="3600" dirty="0"/>
          </a:p>
        </p:txBody>
      </p:sp>
      <p:pic>
        <p:nvPicPr>
          <p:cNvPr id="5" name="図 4" descr="グラフィカル ユーザー インターフェイス, テキスト, アプリケーション, チャットまたはテキスト メッセージ&#10;&#10;中程度の精度で自動的に生成された説明">
            <a:extLst>
              <a:ext uri="{FF2B5EF4-FFF2-40B4-BE49-F238E27FC236}">
                <a16:creationId xmlns:a16="http://schemas.microsoft.com/office/drawing/2014/main" id="{BBC061FD-D376-57FB-2ED9-C709049E7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94" y="3180911"/>
            <a:ext cx="1820981" cy="2345423"/>
          </a:xfrm>
          <a:prstGeom prst="rect">
            <a:avLst/>
          </a:prstGeom>
        </p:spPr>
      </p:pic>
      <p:pic>
        <p:nvPicPr>
          <p:cNvPr id="6" name="図 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4A01B384-0895-3215-0333-8C2C3D522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509" y="3180911"/>
            <a:ext cx="1820981" cy="2345423"/>
          </a:xfrm>
          <a:prstGeom prst="rect">
            <a:avLst/>
          </a:prstGeom>
        </p:spPr>
      </p:pic>
      <p:pic>
        <p:nvPicPr>
          <p:cNvPr id="7" name="図 6" descr="アプリケーション&#10;&#10;低い精度で自動的に生成された説明">
            <a:extLst>
              <a:ext uri="{FF2B5EF4-FFF2-40B4-BE49-F238E27FC236}">
                <a16:creationId xmlns:a16="http://schemas.microsoft.com/office/drawing/2014/main" id="{30A03649-F96A-15FA-7B7E-530EE4E70B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159" y="3180910"/>
            <a:ext cx="1820981" cy="2345423"/>
          </a:xfrm>
          <a:prstGeom prst="rect">
            <a:avLst/>
          </a:prstGeom>
        </p:spPr>
      </p:pic>
      <p:sp>
        <p:nvSpPr>
          <p:cNvPr id="8" name="テキスト ボックス 7">
            <a:extLst>
              <a:ext uri="{FF2B5EF4-FFF2-40B4-BE49-F238E27FC236}">
                <a16:creationId xmlns:a16="http://schemas.microsoft.com/office/drawing/2014/main" id="{46BF3BFB-1A48-D7A0-E577-F45073CBF16E}"/>
              </a:ext>
            </a:extLst>
          </p:cNvPr>
          <p:cNvSpPr txBox="1"/>
          <p:nvPr/>
        </p:nvSpPr>
        <p:spPr>
          <a:xfrm>
            <a:off x="1316667" y="5776780"/>
            <a:ext cx="814433" cy="523220"/>
          </a:xfrm>
          <a:prstGeom prst="rect">
            <a:avLst/>
          </a:prstGeom>
          <a:noFill/>
        </p:spPr>
        <p:txBody>
          <a:bodyPr wrap="square" rtlCol="0">
            <a:spAutoFit/>
          </a:bodyPr>
          <a:lstStyle/>
          <a:p>
            <a:r>
              <a:rPr lang="en-US" altLang="ja-JP" sz="2800" dirty="0"/>
              <a:t>×5</a:t>
            </a:r>
            <a:endParaRPr lang="ja-JP" altLang="en-US" sz="2800" dirty="0"/>
          </a:p>
        </p:txBody>
      </p:sp>
      <p:sp>
        <p:nvSpPr>
          <p:cNvPr id="9" name="テキスト ボックス 8">
            <a:extLst>
              <a:ext uri="{FF2B5EF4-FFF2-40B4-BE49-F238E27FC236}">
                <a16:creationId xmlns:a16="http://schemas.microsoft.com/office/drawing/2014/main" id="{829FC412-37B5-6BD6-4206-4DC41DBB3869}"/>
              </a:ext>
            </a:extLst>
          </p:cNvPr>
          <p:cNvSpPr txBox="1"/>
          <p:nvPr/>
        </p:nvSpPr>
        <p:spPr>
          <a:xfrm>
            <a:off x="4164782" y="5728566"/>
            <a:ext cx="814433" cy="523220"/>
          </a:xfrm>
          <a:prstGeom prst="rect">
            <a:avLst/>
          </a:prstGeom>
          <a:noFill/>
        </p:spPr>
        <p:txBody>
          <a:bodyPr wrap="square" rtlCol="0">
            <a:spAutoFit/>
          </a:bodyPr>
          <a:lstStyle/>
          <a:p>
            <a:r>
              <a:rPr lang="en-US" altLang="ja-JP" sz="2800" dirty="0"/>
              <a:t>×5</a:t>
            </a:r>
            <a:endParaRPr lang="ja-JP" altLang="en-US" sz="2800" dirty="0"/>
          </a:p>
        </p:txBody>
      </p:sp>
      <p:sp>
        <p:nvSpPr>
          <p:cNvPr id="10" name="テキスト ボックス 9">
            <a:extLst>
              <a:ext uri="{FF2B5EF4-FFF2-40B4-BE49-F238E27FC236}">
                <a16:creationId xmlns:a16="http://schemas.microsoft.com/office/drawing/2014/main" id="{16040B6F-39E1-8E44-0A1D-387802A902F4}"/>
              </a:ext>
            </a:extLst>
          </p:cNvPr>
          <p:cNvSpPr txBox="1"/>
          <p:nvPr/>
        </p:nvSpPr>
        <p:spPr>
          <a:xfrm>
            <a:off x="7012900" y="5694420"/>
            <a:ext cx="814433" cy="523220"/>
          </a:xfrm>
          <a:prstGeom prst="rect">
            <a:avLst/>
          </a:prstGeom>
          <a:noFill/>
        </p:spPr>
        <p:txBody>
          <a:bodyPr wrap="square" rtlCol="0">
            <a:spAutoFit/>
          </a:bodyPr>
          <a:lstStyle/>
          <a:p>
            <a:r>
              <a:rPr lang="en-US" altLang="ja-JP" sz="2800" dirty="0"/>
              <a:t>×5</a:t>
            </a:r>
            <a:endParaRPr lang="ja-JP" altLang="en-US" sz="2800" dirty="0"/>
          </a:p>
        </p:txBody>
      </p:sp>
    </p:spTree>
    <p:extLst>
      <p:ext uri="{BB962C8B-B14F-4D97-AF65-F5344CB8AC3E}">
        <p14:creationId xmlns:p14="http://schemas.microsoft.com/office/powerpoint/2010/main" val="49870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9ED74-4C68-EE3D-FBEC-5A32424D8721}"/>
              </a:ext>
            </a:extLst>
          </p:cNvPr>
          <p:cNvSpPr>
            <a:spLocks noGrp="1"/>
          </p:cNvSpPr>
          <p:nvPr>
            <p:ph type="title"/>
          </p:nvPr>
        </p:nvSpPr>
        <p:spPr/>
        <p:txBody>
          <a:bodyPr/>
          <a:lstStyle/>
          <a:p>
            <a:pPr algn="ctr"/>
            <a:r>
              <a:rPr lang="ja-JP" altLang="en-US" dirty="0"/>
              <a:t>勝利条件</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0B1A34A-071A-08FF-B799-C37919915117}"/>
                  </a:ext>
                </a:extLst>
              </p:cNvPr>
              <p:cNvSpPr>
                <a:spLocks noGrp="1"/>
              </p:cNvSpPr>
              <p:nvPr>
                <p:ph idx="1"/>
              </p:nvPr>
            </p:nvSpPr>
            <p:spPr/>
            <p:txBody>
              <a:bodyPr/>
              <a:lstStyle/>
              <a:p>
                <a:pPr marL="0" indent="0" algn="ctr">
                  <a:buNone/>
                </a:pPr>
                <a:r>
                  <a:rPr lang="ja-JP" altLang="en-US" sz="3200" dirty="0"/>
                  <a:t>ゲーム終了時に判定</a:t>
                </a:r>
                <a:endParaRPr lang="en-US" altLang="ja-JP" sz="3200" dirty="0"/>
              </a:p>
              <a:p>
                <a:endParaRPr kumimoji="1" lang="en-US" altLang="ja-JP" sz="3200" dirty="0"/>
              </a:p>
              <a:p>
                <a:pPr marL="0" indent="0">
                  <a:buNone/>
                </a:pPr>
                <a:r>
                  <a:rPr kumimoji="1" lang="en-US" altLang="ja-JP" dirty="0"/>
                  <a:t>(</a:t>
                </a:r>
                <a:r>
                  <a:rPr kumimoji="1" lang="ja-JP" altLang="en-US" dirty="0"/>
                  <a:t>学習側盤面の枚数</a:t>
                </a:r>
                <a:r>
                  <a:rPr kumimoji="1" lang="en-US" altLang="ja-JP" dirty="0"/>
                  <a:t>) &gt; (</a:t>
                </a:r>
                <a:r>
                  <a:rPr kumimoji="1" lang="ja-JP" altLang="en-US" dirty="0"/>
                  <a:t>対戦相手盤面の枚数</a:t>
                </a:r>
                <a:r>
                  <a:rPr kumimoji="1" lang="en-US" altLang="ja-JP" dirty="0"/>
                  <a:t>)</a:t>
                </a:r>
                <a:endParaRPr lang="en-US" altLang="ja-JP" dirty="0"/>
              </a:p>
              <a:p>
                <a:pPr marL="0" indent="0">
                  <a:buNone/>
                </a:pPr>
                <a:r>
                  <a:rPr kumimoji="1" lang="en-US" altLang="ja-JP" dirty="0"/>
                  <a:t>	</a:t>
                </a:r>
                <a:r>
                  <a:rPr kumimoji="1" lang="ja-JP" altLang="en-US" dirty="0"/>
                  <a:t>⇒ 学習側の勝利</a:t>
                </a:r>
                <a:endParaRPr kumimoji="1" lang="en-US" altLang="ja-JP" dirty="0"/>
              </a:p>
              <a:p>
                <a:pPr marL="0" indent="0">
                  <a:buNone/>
                </a:pPr>
                <a:endParaRPr lang="en-US" altLang="ja-JP" dirty="0"/>
              </a:p>
              <a:p>
                <a:pPr marL="0" indent="0">
                  <a:buNone/>
                </a:pPr>
                <a:r>
                  <a:rPr kumimoji="1" lang="en-US" altLang="ja-JP" dirty="0"/>
                  <a:t>(</a:t>
                </a:r>
                <a:r>
                  <a:rPr kumimoji="1" lang="ja-JP" altLang="en-US" dirty="0"/>
                  <a:t>学習側盤面の枚数</a:t>
                </a:r>
                <a:r>
                  <a:rPr kumimoji="1" lang="en-US" altLang="ja-JP" dirty="0"/>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dirty="0"/>
                  <a:t>対戦相手盤面の枚数</a:t>
                </a:r>
                <a:r>
                  <a:rPr kumimoji="1" lang="en-US" altLang="ja-JP" dirty="0"/>
                  <a:t>)</a:t>
                </a:r>
                <a:endParaRPr lang="en-US" altLang="ja-JP" dirty="0"/>
              </a:p>
              <a:p>
                <a:pPr marL="0" indent="0">
                  <a:buNone/>
                </a:pPr>
                <a:r>
                  <a:rPr kumimoji="1" lang="en-US" altLang="ja-JP" dirty="0"/>
                  <a:t>	</a:t>
                </a:r>
                <a:r>
                  <a:rPr kumimoji="1" lang="ja-JP" altLang="en-US" dirty="0"/>
                  <a:t>⇒ </a:t>
                </a:r>
                <a:r>
                  <a:rPr lang="ja-JP" altLang="en-US" dirty="0"/>
                  <a:t>対戦相手</a:t>
                </a:r>
                <a:r>
                  <a:rPr kumimoji="1" lang="ja-JP" altLang="en-US" dirty="0"/>
                  <a:t>の勝利</a:t>
                </a:r>
                <a:endParaRPr kumimoji="1" lang="en-US" altLang="ja-JP" dirty="0"/>
              </a:p>
              <a:p>
                <a:pPr marL="0" indent="0">
                  <a:buNone/>
                </a:pPr>
                <a:endParaRPr kumimoji="1" lang="ja-JP" altLang="en-US" dirty="0"/>
              </a:p>
              <a:p>
                <a:pPr marL="0" indent="0">
                  <a:buNone/>
                </a:pPr>
                <a:endParaRPr kumimoji="1" lang="en-US" altLang="ja-JP" sz="3200" dirty="0"/>
              </a:p>
            </p:txBody>
          </p:sp>
        </mc:Choice>
        <mc:Fallback>
          <p:sp>
            <p:nvSpPr>
              <p:cNvPr id="3" name="コンテンツ プレースホルダー 2">
                <a:extLst>
                  <a:ext uri="{FF2B5EF4-FFF2-40B4-BE49-F238E27FC236}">
                    <a16:creationId xmlns:a16="http://schemas.microsoft.com/office/drawing/2014/main" id="{00B1A34A-071A-08FF-B799-C37919915117}"/>
                  </a:ext>
                </a:extLst>
              </p:cNvPr>
              <p:cNvSpPr>
                <a:spLocks noGrp="1" noRot="1" noChangeAspect="1" noMove="1" noResize="1" noEditPoints="1" noAdjustHandles="1" noChangeArrowheads="1" noChangeShapeType="1" noTextEdit="1"/>
              </p:cNvSpPr>
              <p:nvPr>
                <p:ph idx="1"/>
              </p:nvPr>
            </p:nvSpPr>
            <p:spPr>
              <a:blipFill>
                <a:blip r:embed="rId3"/>
                <a:stretch>
                  <a:fillRect l="-1546" t="-280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159DE2C-EF91-DD50-C9CC-BFDD47EDAE48}"/>
              </a:ext>
            </a:extLst>
          </p:cNvPr>
          <p:cNvSpPr>
            <a:spLocks noGrp="1"/>
          </p:cNvSpPr>
          <p:nvPr>
            <p:ph type="sldNum" sz="quarter" idx="12"/>
          </p:nvPr>
        </p:nvSpPr>
        <p:spPr/>
        <p:txBody>
          <a:bodyPr/>
          <a:lstStyle/>
          <a:p>
            <a:fld id="{25395C32-4521-4CF9-9124-FF6E79D91E40}" type="slidenum">
              <a:rPr kumimoji="1" lang="ja-JP" altLang="en-US" sz="3600" smtClean="0"/>
              <a:t>25</a:t>
            </a:fld>
            <a:endParaRPr kumimoji="1" lang="ja-JP" altLang="en-US" sz="3600" dirty="0"/>
          </a:p>
        </p:txBody>
      </p:sp>
    </p:spTree>
    <p:extLst>
      <p:ext uri="{BB962C8B-B14F-4D97-AF65-F5344CB8AC3E}">
        <p14:creationId xmlns:p14="http://schemas.microsoft.com/office/powerpoint/2010/main" val="252789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F22D80-CB6E-FA63-905F-B27212F237A1}"/>
              </a:ext>
            </a:extLst>
          </p:cNvPr>
          <p:cNvSpPr>
            <a:spLocks noGrp="1"/>
          </p:cNvSpPr>
          <p:nvPr>
            <p:ph idx="1"/>
          </p:nvPr>
        </p:nvSpPr>
        <p:spPr>
          <a:xfrm>
            <a:off x="628650" y="379666"/>
            <a:ext cx="7886700" cy="4207353"/>
          </a:xfrm>
        </p:spPr>
        <p:txBody>
          <a:bodyPr/>
          <a:lstStyle/>
          <a:p>
            <a:pPr marL="0" indent="0" algn="ctr">
              <a:buNone/>
            </a:pPr>
            <a:r>
              <a:rPr kumimoji="1" lang="ja-JP" altLang="en-US" sz="3600" dirty="0"/>
              <a:t>行動空間</a:t>
            </a:r>
            <a:r>
              <a:rPr kumimoji="1" lang="en-US" altLang="ja-JP" sz="3600" dirty="0"/>
              <a:t>,</a:t>
            </a:r>
            <a:r>
              <a:rPr lang="ja-JP" altLang="en-US" sz="3600" dirty="0"/>
              <a:t> </a:t>
            </a:r>
            <a:r>
              <a:rPr kumimoji="1" lang="ja-JP" altLang="en-US" sz="3600" dirty="0"/>
              <a:t>状態空間の定義</a:t>
            </a:r>
            <a:endParaRPr kumimoji="1" lang="en-US" altLang="ja-JP" sz="3600" dirty="0"/>
          </a:p>
          <a:p>
            <a:pPr marL="0" indent="0">
              <a:buNone/>
            </a:pPr>
            <a:r>
              <a:rPr kumimoji="1" lang="ja-JP" altLang="en-US" sz="2400" dirty="0"/>
              <a:t>以下の通り手札と盤面の枚数を決めておく</a:t>
            </a:r>
            <a:r>
              <a:rPr lang="ja-JP" altLang="en-US" sz="2400" dirty="0"/>
              <a:t>ことで定義可</a:t>
            </a:r>
            <a:endParaRPr lang="en-US" altLang="ja-JP" sz="2400" dirty="0"/>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1CA980D3-E4B7-7195-F654-3F09253E02F3}"/>
              </a:ext>
            </a:extLst>
          </p:cNvPr>
          <p:cNvSpPr>
            <a:spLocks noGrp="1"/>
          </p:cNvSpPr>
          <p:nvPr>
            <p:ph type="sldNum" sz="quarter" idx="12"/>
          </p:nvPr>
        </p:nvSpPr>
        <p:spPr>
          <a:xfrm>
            <a:off x="6909363" y="6216095"/>
            <a:ext cx="2057400" cy="365125"/>
          </a:xfrm>
        </p:spPr>
        <p:txBody>
          <a:bodyPr/>
          <a:lstStyle/>
          <a:p>
            <a:fld id="{25395C32-4521-4CF9-9124-FF6E79D91E40}" type="slidenum">
              <a:rPr lang="ja-JP" altLang="en-US" sz="3600" smtClean="0"/>
              <a:t>26</a:t>
            </a:fld>
            <a:endParaRPr lang="ja-JP" altLang="en-US" sz="3600" dirty="0"/>
          </a:p>
        </p:txBody>
      </p:sp>
      <p:pic>
        <p:nvPicPr>
          <p:cNvPr id="5" name="図 4" descr="ダイアグラム, テーブル&#10;&#10;自動的に生成された説明">
            <a:extLst>
              <a:ext uri="{FF2B5EF4-FFF2-40B4-BE49-F238E27FC236}">
                <a16:creationId xmlns:a16="http://schemas.microsoft.com/office/drawing/2014/main" id="{6EF7D498-193A-FF97-B279-19200A7FC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68" y="1529400"/>
            <a:ext cx="7578464" cy="5270771"/>
          </a:xfrm>
          <a:prstGeom prst="rect">
            <a:avLst/>
          </a:prstGeom>
        </p:spPr>
      </p:pic>
    </p:spTree>
    <p:extLst>
      <p:ext uri="{BB962C8B-B14F-4D97-AF65-F5344CB8AC3E}">
        <p14:creationId xmlns:p14="http://schemas.microsoft.com/office/powerpoint/2010/main" val="593819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73D4FAE7-8A26-43A0-DC6F-8249B8381A89}"/>
              </a:ext>
            </a:extLst>
          </p:cNvPr>
          <p:cNvSpPr>
            <a:spLocks noGrp="1"/>
          </p:cNvSpPr>
          <p:nvPr>
            <p:ph type="sldNum" sz="quarter" idx="12"/>
          </p:nvPr>
        </p:nvSpPr>
        <p:spPr/>
        <p:txBody>
          <a:bodyPr/>
          <a:lstStyle/>
          <a:p>
            <a:fld id="{25395C32-4521-4CF9-9124-FF6E79D91E40}" type="slidenum">
              <a:rPr kumimoji="1" lang="ja-JP" altLang="en-US" sz="4000" smtClean="0"/>
              <a:t>27</a:t>
            </a:fld>
            <a:endParaRPr kumimoji="1" lang="ja-JP" altLang="en-US" sz="4000" dirty="0"/>
          </a:p>
        </p:txBody>
      </p:sp>
      <p:graphicFrame>
        <p:nvGraphicFramePr>
          <p:cNvPr id="8" name="表 7">
            <a:extLst>
              <a:ext uri="{FF2B5EF4-FFF2-40B4-BE49-F238E27FC236}">
                <a16:creationId xmlns:a16="http://schemas.microsoft.com/office/drawing/2014/main" id="{0909466C-3285-B4D7-1B88-50149C7F4BAA}"/>
              </a:ext>
            </a:extLst>
          </p:cNvPr>
          <p:cNvGraphicFramePr>
            <a:graphicFrameLocks noGrp="1"/>
          </p:cNvGraphicFramePr>
          <p:nvPr>
            <p:extLst>
              <p:ext uri="{D42A27DB-BD31-4B8C-83A1-F6EECF244321}">
                <p14:modId xmlns:p14="http://schemas.microsoft.com/office/powerpoint/2010/main" val="3852073361"/>
              </p:ext>
            </p:extLst>
          </p:nvPr>
        </p:nvGraphicFramePr>
        <p:xfrm>
          <a:off x="915847" y="1175980"/>
          <a:ext cx="7312306" cy="5180371"/>
        </p:xfrm>
        <a:graphic>
          <a:graphicData uri="http://schemas.openxmlformats.org/drawingml/2006/table">
            <a:tbl>
              <a:tblPr firstRow="1" lastRow="1" bandRow="1">
                <a:tableStyleId>{5C22544A-7EE6-4342-B048-85BDC9FD1C3A}</a:tableStyleId>
              </a:tblPr>
              <a:tblGrid>
                <a:gridCol w="3981691">
                  <a:extLst>
                    <a:ext uri="{9D8B030D-6E8A-4147-A177-3AD203B41FA5}">
                      <a16:colId xmlns:a16="http://schemas.microsoft.com/office/drawing/2014/main" val="3506649772"/>
                    </a:ext>
                  </a:extLst>
                </a:gridCol>
                <a:gridCol w="1134319">
                  <a:extLst>
                    <a:ext uri="{9D8B030D-6E8A-4147-A177-3AD203B41FA5}">
                      <a16:colId xmlns:a16="http://schemas.microsoft.com/office/drawing/2014/main" val="3746518199"/>
                    </a:ext>
                  </a:extLst>
                </a:gridCol>
                <a:gridCol w="2196296">
                  <a:extLst>
                    <a:ext uri="{9D8B030D-6E8A-4147-A177-3AD203B41FA5}">
                      <a16:colId xmlns:a16="http://schemas.microsoft.com/office/drawing/2014/main" val="761542155"/>
                    </a:ext>
                  </a:extLst>
                </a:gridCol>
              </a:tblGrid>
              <a:tr h="367901">
                <a:tc>
                  <a:txBody>
                    <a:bodyPr/>
                    <a:lstStyle/>
                    <a:p>
                      <a:pPr algn="ctr"/>
                      <a:r>
                        <a:rPr kumimoji="1" lang="ja-JP" altLang="en-US" sz="2800" dirty="0"/>
                        <a:t>パラメータの説明</a:t>
                      </a:r>
                    </a:p>
                  </a:txBody>
                  <a:tcPr marL="68580" marR="68580" marT="34290" marB="34290"/>
                </a:tc>
                <a:tc>
                  <a:txBody>
                    <a:bodyPr/>
                    <a:lstStyle/>
                    <a:p>
                      <a:pPr algn="ctr"/>
                      <a:r>
                        <a:rPr kumimoji="1" lang="ja-JP" altLang="en-US" sz="2800" dirty="0"/>
                        <a:t>次元</a:t>
                      </a:r>
                    </a:p>
                  </a:txBody>
                  <a:tcPr marL="68580" marR="68580" marT="34290" marB="34290"/>
                </a:tc>
                <a:tc>
                  <a:txBody>
                    <a:bodyPr/>
                    <a:lstStyle/>
                    <a:p>
                      <a:pPr algn="ctr"/>
                      <a:r>
                        <a:rPr kumimoji="1" lang="ja-JP" altLang="en-US" sz="2800" dirty="0"/>
                        <a:t>値域</a:t>
                      </a:r>
                    </a:p>
                  </a:txBody>
                  <a:tcPr marL="68580" marR="68580" marT="34290" marB="34290"/>
                </a:tc>
                <a:extLst>
                  <a:ext uri="{0D108BD9-81ED-4DB2-BD59-A6C34878D82A}">
                    <a16:rowId xmlns:a16="http://schemas.microsoft.com/office/drawing/2014/main" val="2295005153"/>
                  </a:ext>
                </a:extLst>
              </a:tr>
              <a:tr h="617220">
                <a:tc>
                  <a:txBody>
                    <a:bodyPr/>
                    <a:lstStyle/>
                    <a:p>
                      <a:pPr algn="ctr"/>
                      <a:r>
                        <a:rPr kumimoji="1" lang="ja-JP" altLang="en-US" sz="2800" dirty="0"/>
                        <a:t>自手札 </a:t>
                      </a:r>
                      <a:r>
                        <a:rPr kumimoji="1" lang="en-US" altLang="ja-JP" sz="2800" dirty="0"/>
                        <a:t>1 </a:t>
                      </a:r>
                      <a:r>
                        <a:rPr kumimoji="1" lang="ja-JP" altLang="en-US" sz="2800" dirty="0"/>
                        <a:t>～ </a:t>
                      </a:r>
                      <a:r>
                        <a:rPr kumimoji="1" lang="en-US" altLang="ja-JP" sz="2800" dirty="0"/>
                        <a:t>9 </a:t>
                      </a:r>
                      <a:r>
                        <a:rPr kumimoji="1" lang="ja-JP" altLang="en-US" sz="2800" dirty="0"/>
                        <a:t>の</a:t>
                      </a:r>
                      <a:endParaRPr kumimoji="1" lang="en-US" altLang="ja-JP" sz="2800" dirty="0"/>
                    </a:p>
                    <a:p>
                      <a:pPr algn="ctr"/>
                      <a:r>
                        <a:rPr kumimoji="1" lang="en-US" altLang="ja-JP" sz="2800" dirty="0"/>
                        <a:t>HP , </a:t>
                      </a:r>
                      <a:r>
                        <a:rPr kumimoji="1" lang="ja-JP" altLang="en-US" sz="2800" dirty="0"/>
                        <a:t>攻撃力</a:t>
                      </a:r>
                    </a:p>
                  </a:txBody>
                  <a:tcPr marL="68580" marR="68580" marT="34290" marB="34290"/>
                </a:tc>
                <a:tc>
                  <a:txBody>
                    <a:bodyPr/>
                    <a:lstStyle/>
                    <a:p>
                      <a:pPr algn="ctr"/>
                      <a:r>
                        <a:rPr kumimoji="1" lang="en-US" altLang="ja-JP" sz="2800" dirty="0"/>
                        <a:t>18</a:t>
                      </a:r>
                      <a:endParaRPr kumimoji="1" lang="ja-JP" altLang="en-US" sz="2800" dirty="0"/>
                    </a:p>
                  </a:txBody>
                  <a:tcPr marL="68580" marR="68580" marT="34290" marB="34290"/>
                </a:tc>
                <a:tc>
                  <a:txBody>
                    <a:bodyPr/>
                    <a:lstStyle/>
                    <a:p>
                      <a:pPr algn="ctr"/>
                      <a:r>
                        <a:rPr kumimoji="1" lang="en-US" altLang="ja-JP" sz="2800" dirty="0"/>
                        <a:t>0 </a:t>
                      </a:r>
                      <a:r>
                        <a:rPr kumimoji="1" lang="ja-JP" altLang="en-US" sz="2800" dirty="0"/>
                        <a:t>～ </a:t>
                      </a:r>
                      <a:r>
                        <a:rPr kumimoji="1" lang="en-US" altLang="ja-JP" sz="2800" dirty="0"/>
                        <a:t>20</a:t>
                      </a:r>
                      <a:endParaRPr kumimoji="1" lang="ja-JP" altLang="en-US" sz="2800" dirty="0"/>
                    </a:p>
                  </a:txBody>
                  <a:tcPr marL="68580" marR="68580" marT="34290" marB="34290"/>
                </a:tc>
                <a:extLst>
                  <a:ext uri="{0D108BD9-81ED-4DB2-BD59-A6C34878D82A}">
                    <a16:rowId xmlns:a16="http://schemas.microsoft.com/office/drawing/2014/main" val="781265719"/>
                  </a:ext>
                </a:extLst>
              </a:tr>
              <a:tr h="617220">
                <a:tc>
                  <a:txBody>
                    <a:bodyPr/>
                    <a:lstStyle/>
                    <a:p>
                      <a:pPr algn="ctr"/>
                      <a:r>
                        <a:rPr kumimoji="1" lang="ja-JP" altLang="en-US" sz="2800" dirty="0"/>
                        <a:t>自盤面 </a:t>
                      </a:r>
                      <a:r>
                        <a:rPr kumimoji="1" lang="en-US" altLang="ja-JP" sz="2800" dirty="0"/>
                        <a:t>1 </a:t>
                      </a:r>
                      <a:r>
                        <a:rPr kumimoji="1" lang="ja-JP" altLang="en-US" sz="2800" dirty="0"/>
                        <a:t>～ </a:t>
                      </a:r>
                      <a:r>
                        <a:rPr kumimoji="1" lang="en-US" altLang="ja-JP" sz="2800" dirty="0"/>
                        <a:t>5 </a:t>
                      </a:r>
                      <a:r>
                        <a:rPr kumimoji="1" lang="ja-JP" altLang="en-US" sz="2800" dirty="0"/>
                        <a:t>の</a:t>
                      </a:r>
                      <a:endParaRPr kumimoji="1" lang="en-US" altLang="ja-JP" sz="2800" dirty="0"/>
                    </a:p>
                    <a:p>
                      <a:pPr algn="ctr"/>
                      <a:r>
                        <a:rPr kumimoji="1" lang="en-US" altLang="ja-JP" sz="2800" dirty="0"/>
                        <a:t>HP , </a:t>
                      </a:r>
                      <a:r>
                        <a:rPr kumimoji="1" lang="ja-JP" altLang="en-US" sz="2800" dirty="0"/>
                        <a:t>攻撃力</a:t>
                      </a:r>
                    </a:p>
                  </a:txBody>
                  <a:tcPr marL="68580" marR="68580" marT="34290" marB="34290"/>
                </a:tc>
                <a:tc>
                  <a:txBody>
                    <a:bodyPr/>
                    <a:lstStyle/>
                    <a:p>
                      <a:pPr algn="ctr"/>
                      <a:r>
                        <a:rPr kumimoji="1" lang="en-US" altLang="ja-JP" sz="2800" dirty="0"/>
                        <a:t>10</a:t>
                      </a:r>
                      <a:endParaRPr kumimoji="1" lang="ja-JP" altLang="en-US" sz="2800" dirty="0"/>
                    </a:p>
                  </a:txBody>
                  <a:tcPr marL="68580" marR="68580" marT="34290" marB="34290"/>
                </a:tc>
                <a:tc>
                  <a:txBody>
                    <a:bodyPr/>
                    <a:lstStyle/>
                    <a:p>
                      <a:pPr algn="ctr"/>
                      <a:r>
                        <a:rPr kumimoji="1" lang="en-US" altLang="ja-JP" sz="2800" dirty="0"/>
                        <a:t>0 </a:t>
                      </a:r>
                      <a:r>
                        <a:rPr kumimoji="1" lang="ja-JP" altLang="en-US" sz="2800" dirty="0"/>
                        <a:t>～ </a:t>
                      </a:r>
                      <a:r>
                        <a:rPr kumimoji="1" lang="en-US" altLang="ja-JP" sz="2800" dirty="0"/>
                        <a:t>20</a:t>
                      </a:r>
                      <a:endParaRPr kumimoji="1" lang="ja-JP" altLang="en-US" sz="2800" dirty="0"/>
                    </a:p>
                  </a:txBody>
                  <a:tcPr marL="68580" marR="68580" marT="34290" marB="34290"/>
                </a:tc>
                <a:extLst>
                  <a:ext uri="{0D108BD9-81ED-4DB2-BD59-A6C34878D82A}">
                    <a16:rowId xmlns:a16="http://schemas.microsoft.com/office/drawing/2014/main" val="3097186895"/>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a:t>敵盤面 </a:t>
                      </a:r>
                      <a:r>
                        <a:rPr kumimoji="1" lang="en-US" altLang="ja-JP" sz="2800" dirty="0"/>
                        <a:t>1 </a:t>
                      </a:r>
                      <a:r>
                        <a:rPr kumimoji="1" lang="ja-JP" altLang="en-US" sz="2800" dirty="0"/>
                        <a:t>～ </a:t>
                      </a:r>
                      <a:r>
                        <a:rPr kumimoji="1" lang="en-US" altLang="ja-JP" sz="2800" dirty="0"/>
                        <a:t>5 </a:t>
                      </a:r>
                      <a:r>
                        <a:rPr kumimoji="1" lang="ja-JP" altLang="en-US" sz="2800" dirty="0"/>
                        <a:t>の</a:t>
                      </a:r>
                      <a:endParaRPr kumimoji="1" lang="en-US" altLang="ja-JP" sz="2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HP , </a:t>
                      </a:r>
                      <a:r>
                        <a:rPr kumimoji="1" lang="ja-JP" altLang="en-US" sz="2800" dirty="0"/>
                        <a:t>攻撃力</a:t>
                      </a:r>
                    </a:p>
                  </a:txBody>
                  <a:tcPr marL="68580" marR="68580" marT="34290" marB="34290"/>
                </a:tc>
                <a:tc>
                  <a:txBody>
                    <a:bodyPr/>
                    <a:lstStyle/>
                    <a:p>
                      <a:pPr algn="ctr"/>
                      <a:r>
                        <a:rPr kumimoji="1" lang="en-US" altLang="ja-JP" sz="2800" dirty="0"/>
                        <a:t>10</a:t>
                      </a:r>
                      <a:endParaRPr kumimoji="1" lang="ja-JP" altLang="en-US" sz="2800" dirty="0"/>
                    </a:p>
                  </a:txBody>
                  <a:tcPr marL="68580" marR="68580" marT="34290" marB="34290"/>
                </a:tc>
                <a:tc>
                  <a:txBody>
                    <a:bodyPr/>
                    <a:lstStyle/>
                    <a:p>
                      <a:pPr algn="ctr"/>
                      <a:r>
                        <a:rPr kumimoji="1" lang="en-US" altLang="ja-JP" sz="2800" dirty="0"/>
                        <a:t>0 </a:t>
                      </a:r>
                      <a:r>
                        <a:rPr kumimoji="1" lang="ja-JP" altLang="en-US" sz="2800" dirty="0"/>
                        <a:t>～ </a:t>
                      </a:r>
                      <a:r>
                        <a:rPr kumimoji="1" lang="en-US" altLang="ja-JP" sz="2800" dirty="0"/>
                        <a:t>20</a:t>
                      </a:r>
                      <a:endParaRPr kumimoji="1" lang="ja-JP" altLang="en-US" sz="2800" dirty="0"/>
                    </a:p>
                  </a:txBody>
                  <a:tcPr marL="68580" marR="68580" marT="34290" marB="34290"/>
                </a:tc>
                <a:extLst>
                  <a:ext uri="{0D108BD9-81ED-4DB2-BD59-A6C34878D82A}">
                    <a16:rowId xmlns:a16="http://schemas.microsoft.com/office/drawing/2014/main" val="3803828537"/>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a:t>自盤面 </a:t>
                      </a:r>
                      <a:r>
                        <a:rPr kumimoji="1" lang="en-US" altLang="ja-JP" sz="2800" dirty="0"/>
                        <a:t>1 </a:t>
                      </a:r>
                      <a:r>
                        <a:rPr kumimoji="1" lang="ja-JP" altLang="en-US" sz="2800" dirty="0"/>
                        <a:t>～ </a:t>
                      </a:r>
                      <a:r>
                        <a:rPr kumimoji="1" lang="en-US" altLang="ja-JP" sz="2800" dirty="0"/>
                        <a:t>5 </a:t>
                      </a:r>
                      <a:r>
                        <a:rPr kumimoji="1" lang="ja-JP" altLang="en-US" sz="2800" dirty="0"/>
                        <a:t>が</a:t>
                      </a:r>
                      <a:endParaRPr kumimoji="1" lang="en-US" altLang="ja-JP" sz="2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a:t>行動可能かどうか</a:t>
                      </a:r>
                    </a:p>
                  </a:txBody>
                  <a:tcPr marL="68580" marR="68580" marT="34290" marB="34290"/>
                </a:tc>
                <a:tc>
                  <a:txBody>
                    <a:bodyPr/>
                    <a:lstStyle/>
                    <a:p>
                      <a:pPr algn="ctr"/>
                      <a:r>
                        <a:rPr kumimoji="1" lang="en-US" altLang="ja-JP" sz="2800" dirty="0"/>
                        <a:t>5</a:t>
                      </a:r>
                      <a:endParaRPr kumimoji="1" lang="ja-JP" altLang="en-US" sz="2800" dirty="0"/>
                    </a:p>
                  </a:txBody>
                  <a:tcPr marL="68580" marR="68580" marT="34290" marB="34290"/>
                </a:tc>
                <a:tc>
                  <a:txBody>
                    <a:bodyPr/>
                    <a:lstStyle/>
                    <a:p>
                      <a:pPr algn="ctr"/>
                      <a:r>
                        <a:rPr kumimoji="1" lang="en-US" altLang="ja-JP" sz="2800" dirty="0"/>
                        <a:t>0 </a:t>
                      </a:r>
                      <a:r>
                        <a:rPr kumimoji="1" lang="ja-JP" altLang="en-US" sz="2800" dirty="0"/>
                        <a:t>～ </a:t>
                      </a:r>
                      <a:r>
                        <a:rPr kumimoji="1" lang="en-US" altLang="ja-JP" sz="2800" dirty="0"/>
                        <a:t>1 </a:t>
                      </a:r>
                      <a:endParaRPr kumimoji="1" lang="ja-JP" altLang="en-US" sz="2800" dirty="0"/>
                    </a:p>
                  </a:txBody>
                  <a:tcPr marL="68580" marR="68580" marT="34290" marB="34290"/>
                </a:tc>
                <a:extLst>
                  <a:ext uri="{0D108BD9-81ED-4DB2-BD59-A6C34878D82A}">
                    <a16:rowId xmlns:a16="http://schemas.microsoft.com/office/drawing/2014/main" val="4196033303"/>
                  </a:ext>
                </a:extLst>
              </a:tr>
              <a:tr h="5016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dirty="0"/>
                        <a:t>両デッキ残り枚数</a:t>
                      </a:r>
                    </a:p>
                  </a:txBody>
                  <a:tcPr marL="68580" marR="68580" marT="34290" marB="34290"/>
                </a:tc>
                <a:tc>
                  <a:txBody>
                    <a:bodyPr/>
                    <a:lstStyle/>
                    <a:p>
                      <a:pPr algn="ctr"/>
                      <a:r>
                        <a:rPr kumimoji="1" lang="en-US" altLang="ja-JP" sz="2800" dirty="0"/>
                        <a:t>2</a:t>
                      </a:r>
                      <a:endParaRPr kumimoji="1" lang="ja-JP" altLang="en-US" sz="2800" dirty="0"/>
                    </a:p>
                  </a:txBody>
                  <a:tcPr marL="68580" marR="68580" marT="34290" marB="34290"/>
                </a:tc>
                <a:tc>
                  <a:txBody>
                    <a:bodyPr/>
                    <a:lstStyle/>
                    <a:p>
                      <a:pPr algn="ctr"/>
                      <a:r>
                        <a:rPr kumimoji="1" lang="en-US" altLang="ja-JP" sz="2800" dirty="0"/>
                        <a:t>0 </a:t>
                      </a:r>
                      <a:r>
                        <a:rPr kumimoji="1" lang="ja-JP" altLang="en-US" sz="2800" dirty="0"/>
                        <a:t>～ </a:t>
                      </a:r>
                      <a:r>
                        <a:rPr kumimoji="1" lang="en-US" altLang="ja-JP" sz="2800" dirty="0"/>
                        <a:t>15</a:t>
                      </a:r>
                      <a:endParaRPr kumimoji="1" lang="ja-JP" altLang="en-US" sz="2800" dirty="0"/>
                    </a:p>
                  </a:txBody>
                  <a:tcPr marL="68580" marR="68580" marT="34290" marB="34290"/>
                </a:tc>
                <a:extLst>
                  <a:ext uri="{0D108BD9-81ED-4DB2-BD59-A6C34878D82A}">
                    <a16:rowId xmlns:a16="http://schemas.microsoft.com/office/drawing/2014/main" val="4077225152"/>
                  </a:ext>
                </a:extLst>
              </a:tr>
              <a:tr h="3679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rPr>
                        <a:t>計</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rPr>
                        <a:t>45</a:t>
                      </a:r>
                      <a:endParaRPr kumimoji="1" lang="ja-JP" altLang="en-US"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txBody>
                  <a:tcPr marL="68580" marR="68580" marT="34290" marB="34290"/>
                </a:tc>
                <a:extLst>
                  <a:ext uri="{0D108BD9-81ED-4DB2-BD59-A6C34878D82A}">
                    <a16:rowId xmlns:a16="http://schemas.microsoft.com/office/drawing/2014/main" val="233002473"/>
                  </a:ext>
                </a:extLst>
              </a:tr>
            </a:tbl>
          </a:graphicData>
        </a:graphic>
      </p:graphicFrame>
      <p:sp>
        <p:nvSpPr>
          <p:cNvPr id="9" name="テキスト ボックス 8">
            <a:extLst>
              <a:ext uri="{FF2B5EF4-FFF2-40B4-BE49-F238E27FC236}">
                <a16:creationId xmlns:a16="http://schemas.microsoft.com/office/drawing/2014/main" id="{03ABDFCB-429A-69D9-518F-0A47DC84D213}"/>
              </a:ext>
            </a:extLst>
          </p:cNvPr>
          <p:cNvSpPr txBox="1"/>
          <p:nvPr/>
        </p:nvSpPr>
        <p:spPr>
          <a:xfrm>
            <a:off x="2601246" y="303023"/>
            <a:ext cx="3847004" cy="769441"/>
          </a:xfrm>
          <a:prstGeom prst="rect">
            <a:avLst/>
          </a:prstGeom>
          <a:noFill/>
        </p:spPr>
        <p:txBody>
          <a:bodyPr wrap="square" rtlCol="0">
            <a:spAutoFit/>
          </a:bodyPr>
          <a:lstStyle/>
          <a:p>
            <a:pPr algn="ctr"/>
            <a:r>
              <a:rPr lang="ja-JP" altLang="en-US" sz="4400" dirty="0"/>
              <a:t>状態空間</a:t>
            </a:r>
          </a:p>
        </p:txBody>
      </p:sp>
    </p:spTree>
    <p:extLst>
      <p:ext uri="{BB962C8B-B14F-4D97-AF65-F5344CB8AC3E}">
        <p14:creationId xmlns:p14="http://schemas.microsoft.com/office/powerpoint/2010/main" val="2869497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9526897-FE90-7E45-4C9C-417EB2C109AF}"/>
              </a:ext>
            </a:extLst>
          </p:cNvPr>
          <p:cNvSpPr>
            <a:spLocks noGrp="1"/>
          </p:cNvSpPr>
          <p:nvPr>
            <p:ph type="sldNum" sz="quarter" idx="12"/>
          </p:nvPr>
        </p:nvSpPr>
        <p:spPr/>
        <p:txBody>
          <a:bodyPr/>
          <a:lstStyle/>
          <a:p>
            <a:fld id="{25395C32-4521-4CF9-9124-FF6E79D91E40}" type="slidenum">
              <a:rPr lang="ja-JP" altLang="en-US" sz="3600"/>
              <a:t>28</a:t>
            </a:fld>
            <a:endParaRPr lang="ja-JP" altLang="en-US" sz="3600" dirty="0"/>
          </a:p>
        </p:txBody>
      </p:sp>
      <p:graphicFrame>
        <p:nvGraphicFramePr>
          <p:cNvPr id="6" name="表 6">
            <a:extLst>
              <a:ext uri="{FF2B5EF4-FFF2-40B4-BE49-F238E27FC236}">
                <a16:creationId xmlns:a16="http://schemas.microsoft.com/office/drawing/2014/main" id="{D8FAC6EC-10D2-87F8-3681-49D45CFD5E71}"/>
              </a:ext>
            </a:extLst>
          </p:cNvPr>
          <p:cNvGraphicFramePr>
            <a:graphicFrameLocks noGrp="1"/>
          </p:cNvGraphicFramePr>
          <p:nvPr>
            <p:extLst>
              <p:ext uri="{D42A27DB-BD31-4B8C-83A1-F6EECF244321}">
                <p14:modId xmlns:p14="http://schemas.microsoft.com/office/powerpoint/2010/main" val="3132608878"/>
              </p:ext>
            </p:extLst>
          </p:nvPr>
        </p:nvGraphicFramePr>
        <p:xfrm>
          <a:off x="1018572" y="799283"/>
          <a:ext cx="6867404" cy="5835775"/>
        </p:xfrm>
        <a:graphic>
          <a:graphicData uri="http://schemas.openxmlformats.org/drawingml/2006/table">
            <a:tbl>
              <a:tblPr firstRow="1" lastRow="1" bandRow="1">
                <a:tableStyleId>{5C22544A-7EE6-4342-B048-85BDC9FD1C3A}</a:tableStyleId>
              </a:tblPr>
              <a:tblGrid>
                <a:gridCol w="5775768">
                  <a:extLst>
                    <a:ext uri="{9D8B030D-6E8A-4147-A177-3AD203B41FA5}">
                      <a16:colId xmlns:a16="http://schemas.microsoft.com/office/drawing/2014/main" val="517519127"/>
                    </a:ext>
                  </a:extLst>
                </a:gridCol>
                <a:gridCol w="1091636">
                  <a:extLst>
                    <a:ext uri="{9D8B030D-6E8A-4147-A177-3AD203B41FA5}">
                      <a16:colId xmlns:a16="http://schemas.microsoft.com/office/drawing/2014/main" val="1512677364"/>
                    </a:ext>
                  </a:extLst>
                </a:gridCol>
              </a:tblGrid>
              <a:tr h="394044">
                <a:tc>
                  <a:txBody>
                    <a:bodyPr/>
                    <a:lstStyle/>
                    <a:p>
                      <a:pPr algn="ctr"/>
                      <a:r>
                        <a:rPr kumimoji="1" lang="ja-JP" altLang="en-US" sz="2400" dirty="0"/>
                        <a:t>パラメータの説明</a:t>
                      </a:r>
                    </a:p>
                  </a:txBody>
                  <a:tcPr marL="68580" marR="68580" marT="34290" marB="34290"/>
                </a:tc>
                <a:tc>
                  <a:txBody>
                    <a:bodyPr/>
                    <a:lstStyle/>
                    <a:p>
                      <a:pPr algn="ctr"/>
                      <a:r>
                        <a:rPr kumimoji="1" lang="ja-JP" altLang="en-US" sz="2400" dirty="0"/>
                        <a:t>次元</a:t>
                      </a:r>
                    </a:p>
                  </a:txBody>
                  <a:tcPr marL="68580" marR="68580" marT="34290" marB="34290"/>
                </a:tc>
                <a:extLst>
                  <a:ext uri="{0D108BD9-81ED-4DB2-BD59-A6C34878D82A}">
                    <a16:rowId xmlns:a16="http://schemas.microsoft.com/office/drawing/2014/main" val="1109160528"/>
                  </a:ext>
                </a:extLst>
              </a:tr>
              <a:tr h="394044">
                <a:tc>
                  <a:txBody>
                    <a:bodyPr/>
                    <a:lstStyle/>
                    <a:p>
                      <a:pPr algn="ctr"/>
                      <a:r>
                        <a:rPr kumimoji="1" lang="ja-JP" altLang="en-US" sz="2400" dirty="0"/>
                        <a:t>手札 </a:t>
                      </a:r>
                      <a:r>
                        <a:rPr kumimoji="1" lang="en-US" altLang="ja-JP" sz="2400" dirty="0"/>
                        <a:t>1 </a:t>
                      </a:r>
                      <a:r>
                        <a:rPr kumimoji="1" lang="ja-JP" altLang="en-US" sz="2400" dirty="0"/>
                        <a:t>～ </a:t>
                      </a:r>
                      <a:r>
                        <a:rPr kumimoji="1" lang="en-US" altLang="ja-JP" sz="2400" dirty="0"/>
                        <a:t>9 </a:t>
                      </a:r>
                      <a:r>
                        <a:rPr kumimoji="1" lang="ja-JP" altLang="en-US" sz="2400" dirty="0"/>
                        <a:t>を盤面に出す</a:t>
                      </a:r>
                    </a:p>
                  </a:txBody>
                  <a:tcPr marL="68580" marR="68580" marT="34290" marB="34290"/>
                </a:tc>
                <a:tc>
                  <a:txBody>
                    <a:bodyPr/>
                    <a:lstStyle/>
                    <a:p>
                      <a:pPr algn="ctr"/>
                      <a:r>
                        <a:rPr kumimoji="1" lang="en-US" altLang="ja-JP" sz="2400" dirty="0"/>
                        <a:t>9</a:t>
                      </a:r>
                      <a:endParaRPr kumimoji="1" lang="ja-JP" altLang="en-US" sz="2400" dirty="0"/>
                    </a:p>
                  </a:txBody>
                  <a:tcPr marL="68580" marR="68580" marT="34290" marB="34290"/>
                </a:tc>
                <a:extLst>
                  <a:ext uri="{0D108BD9-81ED-4DB2-BD59-A6C34878D82A}">
                    <a16:rowId xmlns:a16="http://schemas.microsoft.com/office/drawing/2014/main" val="2018935252"/>
                  </a:ext>
                </a:extLst>
              </a:tr>
              <a:tr h="415480">
                <a:tc>
                  <a:txBody>
                    <a:bodyPr/>
                    <a:lstStyle/>
                    <a:p>
                      <a:pPr algn="ctr"/>
                      <a:r>
                        <a:rPr kumimoji="1" lang="ja-JP" altLang="en-US" sz="2400" dirty="0"/>
                        <a:t>手札</a:t>
                      </a:r>
                      <a:r>
                        <a:rPr kumimoji="1" lang="en-US" altLang="ja-JP" sz="2400" dirty="0"/>
                        <a:t> 1 </a:t>
                      </a:r>
                      <a:r>
                        <a:rPr kumimoji="1" lang="ja-JP" altLang="en-US" sz="2400" dirty="0"/>
                        <a:t>～ </a:t>
                      </a:r>
                      <a:r>
                        <a:rPr kumimoji="1" lang="en-US" altLang="ja-JP" sz="2400" dirty="0"/>
                        <a:t>9 </a:t>
                      </a:r>
                      <a:r>
                        <a:rPr kumimoji="1" lang="ja-JP" altLang="en-US" sz="2400" dirty="0"/>
                        <a:t>を盤面に出さない</a:t>
                      </a:r>
                    </a:p>
                  </a:txBody>
                  <a:tcPr marL="68580" marR="68580" marT="34290" marB="34290"/>
                </a:tc>
                <a:tc>
                  <a:txBody>
                    <a:bodyPr/>
                    <a:lstStyle/>
                    <a:p>
                      <a:pPr algn="ctr"/>
                      <a:r>
                        <a:rPr kumimoji="1" lang="en-US" altLang="ja-JP" sz="2400" dirty="0"/>
                        <a:t>9</a:t>
                      </a:r>
                      <a:endParaRPr kumimoji="1" lang="ja-JP" altLang="en-US" sz="2400" dirty="0"/>
                    </a:p>
                  </a:txBody>
                  <a:tcPr marL="68580" marR="68580" marT="34290" marB="34290"/>
                </a:tc>
                <a:extLst>
                  <a:ext uri="{0D108BD9-81ED-4DB2-BD59-A6C34878D82A}">
                    <a16:rowId xmlns:a16="http://schemas.microsoft.com/office/drawing/2014/main" val="2116928841"/>
                  </a:ext>
                </a:extLst>
              </a:tr>
              <a:tr h="807491">
                <a:tc>
                  <a:txBody>
                    <a:bodyPr/>
                    <a:lstStyle/>
                    <a:p>
                      <a:pPr algn="ctr"/>
                      <a:r>
                        <a:rPr kumimoji="1" lang="ja-JP" altLang="en-US" sz="2400" dirty="0"/>
                        <a:t>盤面 </a:t>
                      </a:r>
                      <a:r>
                        <a:rPr kumimoji="1" lang="en-US" altLang="ja-JP" sz="2400" dirty="0"/>
                        <a:t>1 </a:t>
                      </a:r>
                      <a:r>
                        <a:rPr kumimoji="1" lang="ja-JP" altLang="en-US" sz="2400" dirty="0"/>
                        <a:t>で敵盤面 </a:t>
                      </a:r>
                      <a:r>
                        <a:rPr kumimoji="1" lang="en-US" altLang="ja-JP" sz="2400" dirty="0"/>
                        <a:t>1 </a:t>
                      </a:r>
                      <a:r>
                        <a:rPr kumimoji="1" lang="ja-JP" altLang="en-US" sz="2400" dirty="0"/>
                        <a:t>～ </a:t>
                      </a:r>
                      <a:r>
                        <a:rPr kumimoji="1" lang="en-US" altLang="ja-JP" sz="2400" dirty="0"/>
                        <a:t>5 </a:t>
                      </a:r>
                      <a:r>
                        <a:rPr kumimoji="1" lang="ja-JP" altLang="en-US" sz="2400" dirty="0"/>
                        <a:t>を攻撃 </a:t>
                      </a:r>
                      <a:endParaRPr kumimoji="1" lang="en-US" altLang="ja-JP" sz="2400" dirty="0"/>
                    </a:p>
                    <a:p>
                      <a:pPr algn="ctr"/>
                      <a:r>
                        <a:rPr kumimoji="1" lang="en-US" altLang="ja-JP" sz="2400" dirty="0"/>
                        <a:t>or </a:t>
                      </a:r>
                      <a:r>
                        <a:rPr kumimoji="1" lang="ja-JP" altLang="en-US" sz="2400" dirty="0"/>
                        <a:t>何もしない</a:t>
                      </a:r>
                    </a:p>
                  </a:txBody>
                  <a:tcPr marL="68580" marR="68580" marT="34290" marB="34290"/>
                </a:tc>
                <a:tc>
                  <a:txBody>
                    <a:bodyPr/>
                    <a:lstStyle/>
                    <a:p>
                      <a:pPr algn="ctr"/>
                      <a:r>
                        <a:rPr kumimoji="1" lang="en-US" altLang="ja-JP" sz="2400" dirty="0"/>
                        <a:t>6</a:t>
                      </a:r>
                      <a:endParaRPr kumimoji="1" lang="ja-JP" altLang="en-US" sz="2400" dirty="0"/>
                    </a:p>
                  </a:txBody>
                  <a:tcPr marL="68580" marR="68580" marT="34290" marB="34290"/>
                </a:tc>
                <a:extLst>
                  <a:ext uri="{0D108BD9-81ED-4DB2-BD59-A6C34878D82A}">
                    <a16:rowId xmlns:a16="http://schemas.microsoft.com/office/drawing/2014/main" val="495204506"/>
                  </a:ext>
                </a:extLst>
              </a:tr>
              <a:tr h="8074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a:t>盤面 </a:t>
                      </a:r>
                      <a:r>
                        <a:rPr kumimoji="1" lang="en-US" altLang="ja-JP" sz="2400" dirty="0"/>
                        <a:t>2 </a:t>
                      </a:r>
                      <a:r>
                        <a:rPr kumimoji="1" lang="ja-JP" altLang="en-US" sz="2400" dirty="0"/>
                        <a:t>で敵盤面 </a:t>
                      </a:r>
                      <a:r>
                        <a:rPr kumimoji="1" lang="en-US" altLang="ja-JP" sz="2400" dirty="0"/>
                        <a:t>1 </a:t>
                      </a:r>
                      <a:r>
                        <a:rPr kumimoji="1" lang="ja-JP" altLang="en-US" sz="2400" dirty="0"/>
                        <a:t>～ </a:t>
                      </a:r>
                      <a:r>
                        <a:rPr kumimoji="1" lang="en-US" altLang="ja-JP" sz="2400" dirty="0"/>
                        <a:t>5 </a:t>
                      </a:r>
                      <a:r>
                        <a:rPr kumimoji="1" lang="ja-JP" altLang="en-US" sz="2400" dirty="0"/>
                        <a:t>を攻撃 </a:t>
                      </a:r>
                      <a:endParaRPr kumimoji="1" lang="en-US" altLang="ja-JP"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or </a:t>
                      </a:r>
                      <a:r>
                        <a:rPr kumimoji="1" lang="ja-JP" altLang="en-US" sz="2400" dirty="0"/>
                        <a:t>何もしない</a:t>
                      </a:r>
                    </a:p>
                  </a:txBody>
                  <a:tcPr marL="68580" marR="68580" marT="34290" marB="34290"/>
                </a:tc>
                <a:tc>
                  <a:txBody>
                    <a:bodyPr/>
                    <a:lstStyle/>
                    <a:p>
                      <a:pPr algn="ctr"/>
                      <a:r>
                        <a:rPr kumimoji="1" lang="en-US" altLang="ja-JP" sz="2400" dirty="0"/>
                        <a:t>6</a:t>
                      </a:r>
                      <a:endParaRPr kumimoji="1" lang="ja-JP" altLang="en-US" sz="2400" dirty="0"/>
                    </a:p>
                  </a:txBody>
                  <a:tcPr marL="68580" marR="68580" marT="34290" marB="34290"/>
                </a:tc>
                <a:extLst>
                  <a:ext uri="{0D108BD9-81ED-4DB2-BD59-A6C34878D82A}">
                    <a16:rowId xmlns:a16="http://schemas.microsoft.com/office/drawing/2014/main" val="3778321551"/>
                  </a:ext>
                </a:extLst>
              </a:tr>
              <a:tr h="8074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a:t>盤面 </a:t>
                      </a:r>
                      <a:r>
                        <a:rPr kumimoji="1" lang="en-US" altLang="ja-JP" sz="2400" dirty="0"/>
                        <a:t>3 </a:t>
                      </a:r>
                      <a:r>
                        <a:rPr kumimoji="1" lang="ja-JP" altLang="en-US" sz="2400" dirty="0"/>
                        <a:t>で敵盤面 </a:t>
                      </a:r>
                      <a:r>
                        <a:rPr kumimoji="1" lang="en-US" altLang="ja-JP" sz="2400" dirty="0"/>
                        <a:t>1 </a:t>
                      </a:r>
                      <a:r>
                        <a:rPr kumimoji="1" lang="ja-JP" altLang="en-US" sz="2400" dirty="0"/>
                        <a:t>～ </a:t>
                      </a:r>
                      <a:r>
                        <a:rPr kumimoji="1" lang="en-US" altLang="ja-JP" sz="2400" dirty="0"/>
                        <a:t>5 </a:t>
                      </a:r>
                      <a:r>
                        <a:rPr kumimoji="1" lang="ja-JP" altLang="en-US" sz="2400" dirty="0"/>
                        <a:t>を攻撃 </a:t>
                      </a:r>
                      <a:endParaRPr kumimoji="1" lang="en-US" altLang="ja-JP"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or </a:t>
                      </a:r>
                      <a:r>
                        <a:rPr kumimoji="1" lang="ja-JP" altLang="en-US" sz="2400" dirty="0"/>
                        <a:t>何もしない</a:t>
                      </a:r>
                    </a:p>
                  </a:txBody>
                  <a:tcPr marL="68580" marR="68580" marT="34290" marB="34290"/>
                </a:tc>
                <a:tc>
                  <a:txBody>
                    <a:bodyPr/>
                    <a:lstStyle/>
                    <a:p>
                      <a:pPr algn="ctr"/>
                      <a:r>
                        <a:rPr kumimoji="1" lang="en-US" altLang="ja-JP" sz="2400" dirty="0"/>
                        <a:t>6</a:t>
                      </a:r>
                      <a:endParaRPr kumimoji="1" lang="ja-JP" altLang="en-US" sz="2400" dirty="0"/>
                    </a:p>
                  </a:txBody>
                  <a:tcPr marL="68580" marR="68580" marT="34290" marB="34290"/>
                </a:tc>
                <a:extLst>
                  <a:ext uri="{0D108BD9-81ED-4DB2-BD59-A6C34878D82A}">
                    <a16:rowId xmlns:a16="http://schemas.microsoft.com/office/drawing/2014/main" val="1657942320"/>
                  </a:ext>
                </a:extLst>
              </a:tr>
              <a:tr h="8074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a:t>盤面 </a:t>
                      </a:r>
                      <a:r>
                        <a:rPr kumimoji="1" lang="en-US" altLang="ja-JP" sz="2400" dirty="0"/>
                        <a:t>4 </a:t>
                      </a:r>
                      <a:r>
                        <a:rPr kumimoji="1" lang="ja-JP" altLang="en-US" sz="2400" dirty="0"/>
                        <a:t>で敵盤面 </a:t>
                      </a:r>
                      <a:r>
                        <a:rPr kumimoji="1" lang="en-US" altLang="ja-JP" sz="2400" dirty="0"/>
                        <a:t>1 </a:t>
                      </a:r>
                      <a:r>
                        <a:rPr kumimoji="1" lang="ja-JP" altLang="en-US" sz="2400" dirty="0"/>
                        <a:t>～ </a:t>
                      </a:r>
                      <a:r>
                        <a:rPr kumimoji="1" lang="en-US" altLang="ja-JP" sz="2400" dirty="0"/>
                        <a:t>5 </a:t>
                      </a:r>
                      <a:r>
                        <a:rPr kumimoji="1" lang="ja-JP" altLang="en-US" sz="2400" dirty="0"/>
                        <a:t>を攻撃 </a:t>
                      </a:r>
                      <a:endParaRPr kumimoji="1" lang="en-US" altLang="ja-JP"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or </a:t>
                      </a:r>
                      <a:r>
                        <a:rPr kumimoji="1" lang="ja-JP" altLang="en-US" sz="2400" dirty="0"/>
                        <a:t>何もしない</a:t>
                      </a:r>
                      <a:endParaRPr kumimoji="1" lang="en-US" altLang="ja-JP" sz="2400" dirty="0"/>
                    </a:p>
                  </a:txBody>
                  <a:tcPr marL="68580" marR="68580" marT="34290" marB="34290"/>
                </a:tc>
                <a:tc>
                  <a:txBody>
                    <a:bodyPr/>
                    <a:lstStyle/>
                    <a:p>
                      <a:pPr algn="ctr"/>
                      <a:r>
                        <a:rPr kumimoji="1" lang="en-US" altLang="ja-JP" sz="2400" dirty="0"/>
                        <a:t>6</a:t>
                      </a:r>
                      <a:endParaRPr kumimoji="1" lang="ja-JP" altLang="en-US" sz="2400" dirty="0"/>
                    </a:p>
                  </a:txBody>
                  <a:tcPr marL="68580" marR="68580" marT="34290" marB="34290"/>
                </a:tc>
                <a:extLst>
                  <a:ext uri="{0D108BD9-81ED-4DB2-BD59-A6C34878D82A}">
                    <a16:rowId xmlns:a16="http://schemas.microsoft.com/office/drawing/2014/main" val="450115558"/>
                  </a:ext>
                </a:extLst>
              </a:tr>
              <a:tr h="8074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盤面 </a:t>
                      </a:r>
                      <a:r>
                        <a:rPr kumimoji="1" lang="en-US" altLang="ja-JP" sz="2400" b="0" i="0" u="none" strike="noStrike" kern="1200" cap="none" spc="0" normalizeH="0" baseline="0" noProof="0" dirty="0">
                          <a:ln>
                            <a:noFill/>
                          </a:ln>
                          <a:solidFill>
                            <a:prstClr val="black"/>
                          </a:solidFill>
                          <a:effectLst/>
                          <a:uLnTx/>
                          <a:uFillTx/>
                          <a:latin typeface="+mn-lt"/>
                          <a:ea typeface="游ゴシック" panose="020B0400000000000000" pitchFamily="50" charset="-128"/>
                          <a:cs typeface="+mn-cs"/>
                        </a:rPr>
                        <a:t>5</a:t>
                      </a:r>
                      <a:r>
                        <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で敵盤面 </a:t>
                      </a:r>
                      <a:r>
                        <a:rPr kumimoji="1" lang="en-US" altLang="ja-JP" sz="2400" dirty="0"/>
                        <a:t>1 </a:t>
                      </a:r>
                      <a:r>
                        <a:rPr kumimoji="1" lang="ja-JP" altLang="en-US" sz="2400" dirty="0"/>
                        <a:t>～ </a:t>
                      </a:r>
                      <a:r>
                        <a:rPr kumimoji="1" lang="en-US" altLang="ja-JP" sz="2400" dirty="0"/>
                        <a:t>5</a:t>
                      </a: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を攻撃 </a:t>
                      </a:r>
                      <a:endPar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mn-lt"/>
                          <a:ea typeface="游ゴシック" panose="020B0400000000000000" pitchFamily="50" charset="-128"/>
                          <a:cs typeface="+mn-cs"/>
                        </a:rPr>
                        <a:t>or</a:t>
                      </a:r>
                      <a:r>
                        <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何もしない</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6</a:t>
                      </a:r>
                      <a:endParaRPr kumimoji="1" lang="ja-JP" altLang="en-US" sz="2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txBody>
                  <a:tcPr marL="68580" marR="68580" marT="34290" marB="34290"/>
                </a:tc>
                <a:extLst>
                  <a:ext uri="{0D108BD9-81ED-4DB2-BD59-A6C34878D82A}">
                    <a16:rowId xmlns:a16="http://schemas.microsoft.com/office/drawing/2014/main" val="258936575"/>
                  </a:ext>
                </a:extLst>
              </a:tr>
              <a:tr h="449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rPr>
                        <a:t>計</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rPr>
                        <a:t>48</a:t>
                      </a:r>
                      <a:endParaRPr kumimoji="1" lang="ja-JP" altLang="en-US" sz="2800" b="1" i="0" u="none" strike="noStrike" kern="1200" cap="none" spc="0" normalizeH="0" baseline="0" noProof="0" dirty="0">
                        <a:ln>
                          <a:noFill/>
                        </a:ln>
                        <a:solidFill>
                          <a:schemeClr val="bg1"/>
                        </a:solidFill>
                        <a:effectLst/>
                        <a:uLnTx/>
                        <a:uFillTx/>
                        <a:latin typeface="游ゴシック" panose="020F0502020204030204"/>
                        <a:ea typeface="游ゴシック" panose="020B0400000000000000" pitchFamily="50" charset="-128"/>
                        <a:cs typeface="+mn-cs"/>
                      </a:endParaRPr>
                    </a:p>
                  </a:txBody>
                  <a:tcPr marL="68580" marR="68580" marT="34290" marB="34290"/>
                </a:tc>
                <a:extLst>
                  <a:ext uri="{0D108BD9-81ED-4DB2-BD59-A6C34878D82A}">
                    <a16:rowId xmlns:a16="http://schemas.microsoft.com/office/drawing/2014/main" val="1755189674"/>
                  </a:ext>
                </a:extLst>
              </a:tr>
            </a:tbl>
          </a:graphicData>
        </a:graphic>
      </p:graphicFrame>
      <p:sp>
        <p:nvSpPr>
          <p:cNvPr id="7" name="テキスト ボックス 6">
            <a:extLst>
              <a:ext uri="{FF2B5EF4-FFF2-40B4-BE49-F238E27FC236}">
                <a16:creationId xmlns:a16="http://schemas.microsoft.com/office/drawing/2014/main" id="{361B0C9C-49D9-0CED-DA4D-683085456A0E}"/>
              </a:ext>
            </a:extLst>
          </p:cNvPr>
          <p:cNvSpPr txBox="1"/>
          <p:nvPr/>
        </p:nvSpPr>
        <p:spPr>
          <a:xfrm>
            <a:off x="2338086" y="0"/>
            <a:ext cx="3981691" cy="769441"/>
          </a:xfrm>
          <a:prstGeom prst="rect">
            <a:avLst/>
          </a:prstGeom>
          <a:noFill/>
        </p:spPr>
        <p:txBody>
          <a:bodyPr wrap="square" rtlCol="0">
            <a:spAutoFit/>
          </a:bodyPr>
          <a:lstStyle/>
          <a:p>
            <a:pPr algn="ctr"/>
            <a:r>
              <a:rPr lang="ja-JP" altLang="en-US" sz="4400" dirty="0"/>
              <a:t>行動空間</a:t>
            </a:r>
          </a:p>
        </p:txBody>
      </p:sp>
    </p:spTree>
    <p:extLst>
      <p:ext uri="{BB962C8B-B14F-4D97-AF65-F5344CB8AC3E}">
        <p14:creationId xmlns:p14="http://schemas.microsoft.com/office/powerpoint/2010/main" val="3681662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9ED74-4C68-EE3D-FBEC-5A32424D8721}"/>
              </a:ext>
            </a:extLst>
          </p:cNvPr>
          <p:cNvSpPr>
            <a:spLocks noGrp="1"/>
          </p:cNvSpPr>
          <p:nvPr>
            <p:ph type="title"/>
          </p:nvPr>
        </p:nvSpPr>
        <p:spPr/>
        <p:txBody>
          <a:bodyPr/>
          <a:lstStyle/>
          <a:p>
            <a:pPr algn="ctr"/>
            <a:r>
              <a:rPr kumimoji="1" lang="ja-JP" altLang="en-US" dirty="0"/>
              <a:t>報酬の定義</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0B1A34A-071A-08FF-B799-C37919915117}"/>
                  </a:ext>
                </a:extLst>
              </p:cNvPr>
              <p:cNvSpPr>
                <a:spLocks noGrp="1"/>
              </p:cNvSpPr>
              <p:nvPr>
                <p:ph idx="1"/>
              </p:nvPr>
            </p:nvSpPr>
            <p:spPr/>
            <p:txBody>
              <a:bodyPr/>
              <a:lstStyle/>
              <a:p>
                <a:pPr marL="0" indent="0">
                  <a:buNone/>
                </a:pPr>
                <a:endParaRPr kumimoji="1" lang="en-US" altLang="ja-JP" sz="3200" dirty="0"/>
              </a:p>
              <a:p>
                <a:r>
                  <a:rPr lang="en-US" altLang="ja-JP" sz="2800" dirty="0"/>
                  <a:t>1 </a:t>
                </a:r>
                <a:r>
                  <a:rPr lang="ja-JP" altLang="en-US" sz="2800" dirty="0"/>
                  <a:t>ステップ終了時    </a:t>
                </a:r>
                <a:endParaRPr lang="en-US" altLang="ja-JP" sz="2800" dirty="0"/>
              </a:p>
              <a:p>
                <a:pPr marL="0" indent="0">
                  <a:buNone/>
                </a:pPr>
                <a:r>
                  <a:rPr lang="en-US" altLang="ja-JP" dirty="0"/>
                  <a:t>	</a:t>
                </a:r>
                <a:r>
                  <a:rPr lang="ja-JP" altLang="en-US" sz="2800" dirty="0"/>
                  <a:t>    </a:t>
                </a:r>
                <a14:m>
                  <m:oMath xmlns:m="http://schemas.openxmlformats.org/officeDocument/2006/math">
                    <m:r>
                      <m:rPr>
                        <m:sty m:val="p"/>
                      </m:rPr>
                      <a:rPr lang="en-US" altLang="ja-JP" sz="2800" b="0" i="0" smtClean="0">
                        <a:latin typeface="Cambria Math" panose="02040503050406030204" pitchFamily="18" charset="0"/>
                      </a:rPr>
                      <m:t>reward</m:t>
                    </m:r>
                    <m:r>
                      <a:rPr lang="en-US" altLang="ja-JP" sz="2800" b="0" i="1" smtClean="0">
                        <a:latin typeface="Cambria Math" panose="02040503050406030204" pitchFamily="18" charset="0"/>
                      </a:rPr>
                      <m:t>= 0.0</m:t>
                    </m:r>
                  </m:oMath>
                </a14:m>
                <a:endParaRPr kumimoji="1" lang="en-US" altLang="ja-JP" sz="2800" dirty="0"/>
              </a:p>
              <a:p>
                <a:pPr marL="0" indent="0">
                  <a:buNone/>
                </a:pPr>
                <a:endParaRPr kumimoji="1" lang="en-US" altLang="ja-JP" sz="2800" dirty="0"/>
              </a:p>
              <a:p>
                <a:r>
                  <a:rPr lang="en-US" altLang="ja-JP" sz="2800" dirty="0"/>
                  <a:t>1 </a:t>
                </a:r>
                <a:r>
                  <a:rPr lang="ja-JP" altLang="en-US" sz="2800" dirty="0"/>
                  <a:t>エピソード</a:t>
                </a:r>
                <a14:m>
                  <m:oMath xmlns:m="http://schemas.openxmlformats.org/officeDocument/2006/math">
                    <m:r>
                      <a:rPr kumimoji="1" lang="ja-JP" altLang="en-US" sz="2800" b="0" i="1" smtClean="0">
                        <a:latin typeface="Cambria Math" panose="02040503050406030204" pitchFamily="18" charset="0"/>
                      </a:rPr>
                      <m:t>終了時</m:t>
                    </m:r>
                    <m:r>
                      <a:rPr kumimoji="1" lang="en-US" altLang="ja-JP" sz="2800" b="0" i="1" smtClean="0">
                        <a:latin typeface="Cambria Math" panose="02040503050406030204" pitchFamily="18" charset="0"/>
                      </a:rPr>
                      <m:t> </m:t>
                    </m:r>
                  </m:oMath>
                </a14:m>
                <a:endParaRPr kumimoji="1" lang="en-US" altLang="ja-JP"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    </m:t>
                      </m:r>
                    </m:oMath>
                  </m:oMathPara>
                </a14:m>
                <a:endParaRPr kumimoji="1" lang="en-US" altLang="ja-JP"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800" b="0" i="0" smtClean="0">
                          <a:latin typeface="Cambria Math" panose="02040503050406030204" pitchFamily="18" charset="0"/>
                        </a:rPr>
                        <m:t> </m:t>
                      </m:r>
                      <m:r>
                        <m:rPr>
                          <m:sty m:val="p"/>
                        </m:rPr>
                        <a:rPr kumimoji="1" lang="en-US" altLang="ja-JP" sz="2800" b="0" i="0" smtClean="0">
                          <a:latin typeface="Cambria Math" panose="02040503050406030204" pitchFamily="18" charset="0"/>
                        </a:rPr>
                        <m:t>reward</m:t>
                      </m:r>
                      <m:r>
                        <a:rPr kumimoji="1" lang="en-US" altLang="ja-JP" sz="2800" b="0" i="1" smtClean="0">
                          <a:latin typeface="Cambria Math" panose="02040503050406030204" pitchFamily="18" charset="0"/>
                        </a:rPr>
                        <m:t>=  </m:t>
                      </m:r>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1.0    (</m:t>
                              </m:r>
                              <m:r>
                                <a:rPr lang="ja-JP" altLang="en-US" sz="2800" i="1">
                                  <a:latin typeface="Cambria Math" panose="02040503050406030204" pitchFamily="18" charset="0"/>
                                </a:rPr>
                                <m:t>学習</m:t>
                              </m:r>
                              <m:r>
                                <a:rPr lang="ja-JP" altLang="en-US" sz="2800" i="1" smtClean="0">
                                  <a:latin typeface="Cambria Math" panose="02040503050406030204" pitchFamily="18" charset="0"/>
                                </a:rPr>
                                <m:t>側</m:t>
                              </m:r>
                              <m:r>
                                <a:rPr lang="ja-JP" altLang="en-US" sz="2800" i="1">
                                  <a:latin typeface="Cambria Math" panose="02040503050406030204" pitchFamily="18" charset="0"/>
                                </a:rPr>
                                <m:t>勝利</m:t>
                              </m:r>
                              <m:r>
                                <a:rPr lang="en-US" altLang="ja-JP" sz="2800" b="0" i="1" smtClean="0">
                                  <a:latin typeface="Cambria Math" panose="02040503050406030204" pitchFamily="18" charset="0"/>
                                </a:rPr>
                                <m:t>)</m:t>
                              </m:r>
                            </m:e>
                            <m:e>
                              <m:r>
                                <a:rPr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−1.0    (</m:t>
                              </m:r>
                              <m:r>
                                <a:rPr lang="ja-JP" altLang="en-US" sz="2800" i="1">
                                  <a:latin typeface="Cambria Math" panose="02040503050406030204" pitchFamily="18" charset="0"/>
                                </a:rPr>
                                <m:t>対戦</m:t>
                              </m:r>
                              <m:r>
                                <a:rPr lang="ja-JP" altLang="en-US" sz="2800" i="1" smtClean="0">
                                  <a:latin typeface="Cambria Math" panose="02040503050406030204" pitchFamily="18" charset="0"/>
                                </a:rPr>
                                <m:t>相手勝利</m:t>
                              </m:r>
                              <m:r>
                                <a:rPr lang="en-US" altLang="ja-JP" sz="2800" b="0" i="1" smtClean="0">
                                  <a:latin typeface="Cambria Math" panose="02040503050406030204" pitchFamily="18" charset="0"/>
                                </a:rPr>
                                <m:t>)</m:t>
                              </m:r>
                            </m:e>
                          </m:eqArr>
                        </m:e>
                      </m:d>
                    </m:oMath>
                  </m:oMathPara>
                </a14:m>
                <a:endParaRPr kumimoji="1" lang="en-US" altLang="ja-JP" sz="2800" dirty="0"/>
              </a:p>
              <a:p>
                <a:pPr marL="0" indent="0">
                  <a:buNone/>
                </a:pPr>
                <a:endParaRPr kumimoji="1" lang="ja-JP" altLang="en-US" dirty="0"/>
              </a:p>
              <a:p>
                <a:pPr marL="0" indent="0">
                  <a:buNone/>
                </a:pPr>
                <a:endParaRPr kumimoji="1" lang="en-US" altLang="ja-JP" sz="3200" dirty="0"/>
              </a:p>
            </p:txBody>
          </p:sp>
        </mc:Choice>
        <mc:Fallback>
          <p:sp>
            <p:nvSpPr>
              <p:cNvPr id="3" name="コンテンツ プレースホルダー 2">
                <a:extLst>
                  <a:ext uri="{FF2B5EF4-FFF2-40B4-BE49-F238E27FC236}">
                    <a16:creationId xmlns:a16="http://schemas.microsoft.com/office/drawing/2014/main" id="{00B1A34A-071A-08FF-B799-C37919915117}"/>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159DE2C-EF91-DD50-C9CC-BFDD47EDAE48}"/>
              </a:ext>
            </a:extLst>
          </p:cNvPr>
          <p:cNvSpPr>
            <a:spLocks noGrp="1"/>
          </p:cNvSpPr>
          <p:nvPr>
            <p:ph type="sldNum" sz="quarter" idx="12"/>
          </p:nvPr>
        </p:nvSpPr>
        <p:spPr/>
        <p:txBody>
          <a:bodyPr/>
          <a:lstStyle/>
          <a:p>
            <a:fld id="{25395C32-4521-4CF9-9124-FF6E79D91E40}" type="slidenum">
              <a:rPr kumimoji="1" lang="ja-JP" altLang="en-US" sz="3600" smtClean="0"/>
              <a:t>29</a:t>
            </a:fld>
            <a:endParaRPr kumimoji="1" lang="ja-JP" altLang="en-US" sz="3600" dirty="0"/>
          </a:p>
        </p:txBody>
      </p:sp>
    </p:spTree>
    <p:extLst>
      <p:ext uri="{BB962C8B-B14F-4D97-AF65-F5344CB8AC3E}">
        <p14:creationId xmlns:p14="http://schemas.microsoft.com/office/powerpoint/2010/main" val="422566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solidFill>
                  <a:srgbClr val="FF0000"/>
                </a:solidFill>
              </a:rPr>
              <a:t>はじめに</a:t>
            </a:r>
            <a:endParaRPr lang="en-US" altLang="ja-JP" sz="3000" dirty="0"/>
          </a:p>
          <a:p>
            <a:r>
              <a:rPr lang="ja-JP" altLang="en-US" sz="3000" dirty="0"/>
              <a:t>要素技術</a:t>
            </a:r>
            <a:endParaRPr lang="en-US" altLang="ja-JP" sz="3000" dirty="0"/>
          </a:p>
          <a:p>
            <a:r>
              <a:rPr lang="ja-JP" altLang="en-US" sz="3000" dirty="0"/>
              <a:t>構築環境</a:t>
            </a:r>
            <a:endParaRPr lang="en-US" altLang="ja-JP" sz="3000" dirty="0"/>
          </a:p>
          <a:p>
            <a:r>
              <a:rPr lang="ja-JP" altLang="en-US" sz="3000" dirty="0"/>
              <a:t>実験</a:t>
            </a:r>
            <a:endParaRPr lang="en-US" altLang="ja-JP" sz="3000" dirty="0"/>
          </a:p>
          <a:p>
            <a:r>
              <a:rPr lang="ja-JP" altLang="en-US" sz="3000" dirty="0"/>
              <a:t>結果</a:t>
            </a:r>
          </a:p>
          <a:p>
            <a:r>
              <a:rPr lang="ja-JP" altLang="en-US" sz="3000" dirty="0"/>
              <a:t>まとめと今後の課題</a:t>
            </a:r>
            <a:endParaRPr lang="en-US" altLang="ja-JP" sz="3000" dirty="0"/>
          </a:p>
          <a:p>
            <a:endParaRPr lang="ja-JP" altLang="en-US" sz="3000" dirty="0"/>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6457950" y="6355952"/>
            <a:ext cx="2057400" cy="273844"/>
          </a:xfrm>
        </p:spPr>
        <p:txBody>
          <a:bodyPr/>
          <a:lstStyle/>
          <a:p>
            <a:fld id="{25395C32-4521-4CF9-9124-FF6E79D91E40}" type="slidenum">
              <a:rPr lang="ja-JP" altLang="en-US" sz="3600"/>
              <a:t>3</a:t>
            </a:fld>
            <a:endParaRPr lang="ja-JP" altLang="en-US" sz="3600" dirty="0"/>
          </a:p>
        </p:txBody>
      </p:sp>
    </p:spTree>
    <p:extLst>
      <p:ext uri="{BB962C8B-B14F-4D97-AF65-F5344CB8AC3E}">
        <p14:creationId xmlns:p14="http://schemas.microsoft.com/office/powerpoint/2010/main" val="1328829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1CFC9-D1DC-1BEB-CB13-8D5D79D20A13}"/>
              </a:ext>
            </a:extLst>
          </p:cNvPr>
          <p:cNvSpPr>
            <a:spLocks noGrp="1"/>
          </p:cNvSpPr>
          <p:nvPr>
            <p:ph type="title"/>
          </p:nvPr>
        </p:nvSpPr>
        <p:spPr>
          <a:xfrm>
            <a:off x="628650" y="136524"/>
            <a:ext cx="7886700" cy="1325563"/>
          </a:xfrm>
        </p:spPr>
        <p:txBody>
          <a:bodyPr/>
          <a:lstStyle/>
          <a:p>
            <a:pPr algn="ctr"/>
            <a:r>
              <a:rPr kumimoji="1" lang="ja-JP" altLang="en-US" dirty="0"/>
              <a:t>パラメータ </a:t>
            </a:r>
            <a:r>
              <a:rPr kumimoji="1" lang="en-US" altLang="ja-JP" dirty="0"/>
              <a:t>(DQN)</a:t>
            </a:r>
            <a:endParaRPr kumimoji="1" lang="ja-JP" altLang="en-US" dirty="0"/>
          </a:p>
        </p:txBody>
      </p:sp>
      <p:sp>
        <p:nvSpPr>
          <p:cNvPr id="4" name="スライド番号プレースホルダー 3">
            <a:extLst>
              <a:ext uri="{FF2B5EF4-FFF2-40B4-BE49-F238E27FC236}">
                <a16:creationId xmlns:a16="http://schemas.microsoft.com/office/drawing/2014/main" id="{A1D3CF05-65BF-4D35-0DAA-69FE401AE135}"/>
              </a:ext>
            </a:extLst>
          </p:cNvPr>
          <p:cNvSpPr>
            <a:spLocks noGrp="1"/>
          </p:cNvSpPr>
          <p:nvPr>
            <p:ph type="sldNum" sz="quarter" idx="12"/>
          </p:nvPr>
        </p:nvSpPr>
        <p:spPr>
          <a:xfrm>
            <a:off x="6886213" y="6356351"/>
            <a:ext cx="2057400" cy="365125"/>
          </a:xfrm>
        </p:spPr>
        <p:txBody>
          <a:bodyPr/>
          <a:lstStyle/>
          <a:p>
            <a:fld id="{25395C32-4521-4CF9-9124-FF6E79D91E40}" type="slidenum">
              <a:rPr kumimoji="1" lang="ja-JP" altLang="en-US" sz="3600" smtClean="0"/>
              <a:t>30</a:t>
            </a:fld>
            <a:endParaRPr kumimoji="1" lang="ja-JP" altLang="en-US" sz="3600" dirty="0"/>
          </a:p>
        </p:txBody>
      </p:sp>
      <mc:AlternateContent xmlns:mc="http://schemas.openxmlformats.org/markup-compatibility/2006">
        <mc:Choice xmlns:a14="http://schemas.microsoft.com/office/drawing/2010/main" Requires="a14">
          <p:graphicFrame>
            <p:nvGraphicFramePr>
              <p:cNvPr id="5" name="表 5">
                <a:extLst>
                  <a:ext uri="{FF2B5EF4-FFF2-40B4-BE49-F238E27FC236}">
                    <a16:creationId xmlns:a16="http://schemas.microsoft.com/office/drawing/2014/main" id="{A5D06B47-6C9D-811D-9353-D939A142B96D}"/>
                  </a:ext>
                </a:extLst>
              </p:cNvPr>
              <p:cNvGraphicFramePr>
                <a:graphicFrameLocks noGrp="1"/>
              </p:cNvGraphicFramePr>
              <p:nvPr>
                <p:extLst>
                  <p:ext uri="{D42A27DB-BD31-4B8C-83A1-F6EECF244321}">
                    <p14:modId xmlns:p14="http://schemas.microsoft.com/office/powerpoint/2010/main" val="3765403762"/>
                  </p:ext>
                </p:extLst>
              </p:nvPr>
            </p:nvGraphicFramePr>
            <p:xfrm>
              <a:off x="512903" y="991553"/>
              <a:ext cx="7886700" cy="55473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232398161"/>
                        </a:ext>
                      </a:extLst>
                    </a:gridCol>
                    <a:gridCol w="3943350">
                      <a:extLst>
                        <a:ext uri="{9D8B030D-6E8A-4147-A177-3AD203B41FA5}">
                          <a16:colId xmlns:a16="http://schemas.microsoft.com/office/drawing/2014/main" val="1696520723"/>
                        </a:ext>
                      </a:extLst>
                    </a:gridCol>
                  </a:tblGrid>
                  <a:tr h="408019">
                    <a:tc>
                      <a:txBody>
                        <a:bodyPr/>
                        <a:lstStyle/>
                        <a:p>
                          <a:pPr algn="ctr"/>
                          <a:r>
                            <a:rPr kumimoji="1" lang="ja-JP" altLang="en-US" sz="2400" dirty="0"/>
                            <a:t>パラメータ</a:t>
                          </a:r>
                        </a:p>
                      </a:txBody>
                      <a:tcPr/>
                    </a:tc>
                    <a:tc>
                      <a:txBody>
                        <a:bodyPr/>
                        <a:lstStyle/>
                        <a:p>
                          <a:pPr algn="ctr"/>
                          <a:r>
                            <a:rPr kumimoji="1" lang="ja-JP" altLang="en-US" sz="2400" dirty="0"/>
                            <a:t>値</a:t>
                          </a:r>
                        </a:p>
                      </a:txBody>
                      <a:tcPr/>
                    </a:tc>
                    <a:extLst>
                      <a:ext uri="{0D108BD9-81ED-4DB2-BD59-A6C34878D82A}">
                        <a16:rowId xmlns:a16="http://schemas.microsoft.com/office/drawing/2014/main" val="2799426854"/>
                      </a:ext>
                    </a:extLst>
                  </a:tr>
                  <a:tr h="408019">
                    <a:tc>
                      <a:txBody>
                        <a:bodyPr/>
                        <a:lstStyle/>
                        <a:p>
                          <a:pPr algn="ctr"/>
                          <a:r>
                            <a:rPr kumimoji="1" lang="ja-JP" altLang="en-US" sz="2800" dirty="0"/>
                            <a:t>割引率 </a:t>
                          </a:r>
                          <a14:m>
                            <m:oMath xmlns:m="http://schemas.openxmlformats.org/officeDocument/2006/math">
                              <m:r>
                                <a:rPr kumimoji="1" lang="ja-JP" altLang="en-US" sz="2800" i="1" smtClean="0">
                                  <a:latin typeface="Cambria Math" panose="02040503050406030204" pitchFamily="18" charset="0"/>
                                </a:rPr>
                                <m:t>𝛾</m:t>
                              </m:r>
                            </m:oMath>
                          </a14:m>
                          <a:endParaRPr kumimoji="1" lang="ja-JP" altLang="en-US" sz="2800" dirty="0"/>
                        </a:p>
                      </a:txBody>
                      <a:tcPr/>
                    </a:tc>
                    <a:tc>
                      <a:txBody>
                        <a:bodyPr/>
                        <a:lstStyle/>
                        <a:p>
                          <a:pPr algn="ctr"/>
                          <a:r>
                            <a:rPr kumimoji="1" lang="en-US" altLang="ja-JP" sz="2800" dirty="0"/>
                            <a:t>0.99</a:t>
                          </a:r>
                          <a:endParaRPr kumimoji="1" lang="ja-JP" altLang="en-US" sz="2800" dirty="0"/>
                        </a:p>
                      </a:txBody>
                      <a:tcPr/>
                    </a:tc>
                    <a:extLst>
                      <a:ext uri="{0D108BD9-81ED-4DB2-BD59-A6C34878D82A}">
                        <a16:rowId xmlns:a16="http://schemas.microsoft.com/office/drawing/2014/main" val="2985589308"/>
                      </a:ext>
                    </a:extLst>
                  </a:tr>
                  <a:tr h="408019">
                    <a:tc>
                      <a:txBody>
                        <a:bodyPr/>
                        <a:lstStyle/>
                        <a:p>
                          <a:pPr algn="ctr"/>
                          <a:r>
                            <a:rPr kumimoji="1" lang="ja-JP" altLang="en-US" sz="2800" dirty="0"/>
                            <a:t>全結合層の活性化関数</a:t>
                          </a:r>
                        </a:p>
                      </a:txBody>
                      <a:tcPr/>
                    </a:tc>
                    <a:tc>
                      <a:txBody>
                        <a:bodyPr/>
                        <a:lstStyle/>
                        <a:p>
                          <a:pPr algn="ctr"/>
                          <a:r>
                            <a:rPr kumimoji="1" lang="en-US" altLang="ja-JP" sz="2800" dirty="0"/>
                            <a:t>ReLU</a:t>
                          </a:r>
                          <a:endParaRPr kumimoji="1" lang="ja-JP" altLang="en-US" sz="2800" dirty="0"/>
                        </a:p>
                      </a:txBody>
                      <a:tcPr/>
                    </a:tc>
                    <a:extLst>
                      <a:ext uri="{0D108BD9-81ED-4DB2-BD59-A6C34878D82A}">
                        <a16:rowId xmlns:a16="http://schemas.microsoft.com/office/drawing/2014/main" val="1973324342"/>
                      </a:ext>
                    </a:extLst>
                  </a:tr>
                  <a:tr h="408019">
                    <a:tc>
                      <a:txBody>
                        <a:bodyPr/>
                        <a:lstStyle/>
                        <a:p>
                          <a:pPr algn="ctr"/>
                          <a:r>
                            <a:rPr kumimoji="1" lang="ja-JP" altLang="en-US" sz="2800" dirty="0"/>
                            <a:t>全結合層の次元</a:t>
                          </a:r>
                        </a:p>
                      </a:txBody>
                      <a:tcPr/>
                    </a:tc>
                    <a:tc>
                      <a:txBody>
                        <a:bodyPr/>
                        <a:lstStyle/>
                        <a:p>
                          <a:pPr algn="ctr"/>
                          <a:r>
                            <a:rPr kumimoji="1" lang="en-US" altLang="ja-JP" sz="2800" dirty="0"/>
                            <a:t>64</a:t>
                          </a:r>
                          <a:endParaRPr kumimoji="1" lang="ja-JP" altLang="en-US" sz="2800" dirty="0"/>
                        </a:p>
                      </a:txBody>
                      <a:tcPr/>
                    </a:tc>
                    <a:extLst>
                      <a:ext uri="{0D108BD9-81ED-4DB2-BD59-A6C34878D82A}">
                        <a16:rowId xmlns:a16="http://schemas.microsoft.com/office/drawing/2014/main" val="3558960897"/>
                      </a:ext>
                    </a:extLst>
                  </a:tr>
                  <a:tr h="408019">
                    <a:tc>
                      <a:txBody>
                        <a:bodyPr/>
                        <a:lstStyle/>
                        <a:p>
                          <a:pPr algn="ctr"/>
                          <a:r>
                            <a:rPr kumimoji="1" lang="ja-JP" altLang="en-US" sz="2800" dirty="0"/>
                            <a:t>最適化アルゴリズム</a:t>
                          </a:r>
                        </a:p>
                      </a:txBody>
                      <a:tcPr/>
                    </a:tc>
                    <a:tc>
                      <a:txBody>
                        <a:bodyPr/>
                        <a:lstStyle/>
                        <a:p>
                          <a:pPr algn="ctr"/>
                          <a:r>
                            <a:rPr kumimoji="1" lang="en-US" altLang="ja-JP" sz="2800" dirty="0"/>
                            <a:t>Adam</a:t>
                          </a:r>
                          <a:endParaRPr kumimoji="1" lang="ja-JP" altLang="en-US" sz="2800" dirty="0"/>
                        </a:p>
                      </a:txBody>
                      <a:tcPr/>
                    </a:tc>
                    <a:extLst>
                      <a:ext uri="{0D108BD9-81ED-4DB2-BD59-A6C34878D82A}">
                        <a16:rowId xmlns:a16="http://schemas.microsoft.com/office/drawing/2014/main" val="2154868011"/>
                      </a:ext>
                    </a:extLst>
                  </a:tr>
                  <a:tr h="408019">
                    <a:tc>
                      <a:txBody>
                        <a:bodyPr/>
                        <a:lstStyle/>
                        <a:p>
                          <a:pPr algn="ctr"/>
                          <a:r>
                            <a:rPr kumimoji="1" lang="ja-JP" altLang="en-US" sz="2800" dirty="0"/>
                            <a:t>方策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i="1" dirty="0"/>
                            <a:t>ε</a:t>
                          </a:r>
                          <a:r>
                            <a:rPr kumimoji="1" lang="ja-JP" altLang="en-US" sz="2800" i="1" dirty="0"/>
                            <a:t> </a:t>
                          </a:r>
                          <a:r>
                            <a:rPr kumimoji="1" lang="en-US" altLang="ja-JP" sz="2800" dirty="0"/>
                            <a:t>– greedy</a:t>
                          </a:r>
                          <a:endParaRPr kumimoji="1" lang="ja-JP" altLang="en-US" sz="2800" dirty="0"/>
                        </a:p>
                      </a:txBody>
                      <a:tcPr/>
                    </a:tc>
                    <a:extLst>
                      <a:ext uri="{0D108BD9-81ED-4DB2-BD59-A6C34878D82A}">
                        <a16:rowId xmlns:a16="http://schemas.microsoft.com/office/drawing/2014/main" val="167507305"/>
                      </a:ext>
                    </a:extLst>
                  </a:tr>
                  <a:tr h="402430">
                    <a:tc>
                      <a:txBody>
                        <a:bodyPr/>
                        <a:lstStyle/>
                        <a:p>
                          <a:pPr algn="ctr"/>
                          <a:r>
                            <a:rPr kumimoji="1" lang="en-US" altLang="ja-JP" sz="2800" i="1" dirty="0"/>
                            <a:t>ε</a:t>
                          </a:r>
                          <a:endParaRPr kumimoji="1" lang="ja-JP" altLang="en-US" sz="2800" i="1" dirty="0"/>
                        </a:p>
                      </a:txBody>
                      <a:tcPr/>
                    </a:tc>
                    <a:tc>
                      <a:txBody>
                        <a:bodyPr/>
                        <a:lstStyle/>
                        <a:p>
                          <a:pPr algn="ctr"/>
                          <a:r>
                            <a:rPr kumimoji="1" lang="en-US" altLang="ja-JP" sz="2800" dirty="0"/>
                            <a:t>0.1</a:t>
                          </a:r>
                          <a:endParaRPr kumimoji="1" lang="ja-JP" altLang="en-US" sz="2800" dirty="0"/>
                        </a:p>
                      </a:txBody>
                      <a:tcPr/>
                    </a:tc>
                    <a:extLst>
                      <a:ext uri="{0D108BD9-81ED-4DB2-BD59-A6C34878D82A}">
                        <a16:rowId xmlns:a16="http://schemas.microsoft.com/office/drawing/2014/main" val="3507944343"/>
                      </a:ext>
                    </a:extLst>
                  </a:tr>
                  <a:tr h="704252">
                    <a:tc>
                      <a:txBody>
                        <a:bodyPr/>
                        <a:lstStyle/>
                        <a:p>
                          <a:pPr algn="ctr"/>
                          <a:r>
                            <a:rPr kumimoji="1" lang="en-US" altLang="ja-JP" sz="2800" dirty="0"/>
                            <a:t>Experience Replay</a:t>
                          </a:r>
                        </a:p>
                        <a:p>
                          <a:pPr algn="ctr"/>
                          <a:r>
                            <a:rPr kumimoji="1" lang="ja-JP" altLang="en-US" sz="2800" dirty="0"/>
                            <a:t>開始ステップ</a:t>
                          </a:r>
                        </a:p>
                      </a:txBody>
                      <a:tcPr/>
                    </a:tc>
                    <a:tc>
                      <a:txBody>
                        <a:bodyPr/>
                        <a:lstStyle/>
                        <a:p>
                          <a:pPr algn="ctr"/>
                          <a:r>
                            <a:rPr kumimoji="1" lang="en-US" altLang="ja-JP" sz="2800" dirty="0"/>
                            <a:t>1.0 </a:t>
                          </a:r>
                          <a14:m>
                            <m:oMath xmlns:m="http://schemas.openxmlformats.org/officeDocument/2006/math">
                              <m:r>
                                <a:rPr kumimoji="1" lang="en-US" altLang="ja-JP" sz="280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 </m:t>
                              </m:r>
                            </m:oMath>
                          </a14:m>
                          <a:r>
                            <a:rPr kumimoji="1" lang="en-US" altLang="ja-JP" sz="2800" dirty="0"/>
                            <a:t>10</a:t>
                          </a:r>
                          <a:r>
                            <a:rPr kumimoji="1" lang="ja-JP" altLang="en-US" sz="2800" dirty="0"/>
                            <a:t>⁴</a:t>
                          </a:r>
                        </a:p>
                      </a:txBody>
                      <a:tcPr/>
                    </a:tc>
                    <a:extLst>
                      <a:ext uri="{0D108BD9-81ED-4DB2-BD59-A6C34878D82A}">
                        <a16:rowId xmlns:a16="http://schemas.microsoft.com/office/drawing/2014/main" val="3730686603"/>
                      </a:ext>
                    </a:extLst>
                  </a:tr>
                  <a:tr h="402430">
                    <a:tc>
                      <a:txBody>
                        <a:bodyPr/>
                        <a:lstStyle/>
                        <a:p>
                          <a:pPr algn="ctr"/>
                          <a:r>
                            <a:rPr kumimoji="1" lang="en-US" altLang="ja-JP" sz="2800" dirty="0"/>
                            <a:t>Target Network </a:t>
                          </a:r>
                          <a:r>
                            <a:rPr kumimoji="1" lang="ja-JP" altLang="en-US" sz="2800" dirty="0"/>
                            <a:t>更新重み</a:t>
                          </a:r>
                        </a:p>
                      </a:txBody>
                      <a:tcPr/>
                    </a:tc>
                    <a:tc>
                      <a:txBody>
                        <a:bodyPr/>
                        <a:lstStyle/>
                        <a:p>
                          <a:pPr algn="ctr"/>
                          <a:r>
                            <a:rPr kumimoji="1" lang="en-US" altLang="ja-JP" sz="2800" dirty="0"/>
                            <a:t>0.5</a:t>
                          </a:r>
                          <a:endParaRPr kumimoji="1" lang="ja-JP" altLang="en-US" sz="2800" dirty="0"/>
                        </a:p>
                      </a:txBody>
                      <a:tcPr/>
                    </a:tc>
                    <a:extLst>
                      <a:ext uri="{0D108BD9-81ED-4DB2-BD59-A6C34878D82A}">
                        <a16:rowId xmlns:a16="http://schemas.microsoft.com/office/drawing/2014/main" val="1659677182"/>
                      </a:ext>
                    </a:extLst>
                  </a:tr>
                  <a:tr h="402430">
                    <a:tc>
                      <a:txBody>
                        <a:bodyPr/>
                        <a:lstStyle/>
                        <a:p>
                          <a:pPr algn="ctr"/>
                          <a:r>
                            <a:rPr kumimoji="1" lang="ja-JP" altLang="en-US" sz="2800" dirty="0"/>
                            <a:t>学習ステップ数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5.0 </a:t>
                          </a:r>
                          <a14:m>
                            <m:oMath xmlns:m="http://schemas.openxmlformats.org/officeDocument/2006/math">
                              <m:r>
                                <a:rPr kumimoji="1" lang="en-US" altLang="ja-JP" sz="280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 </m:t>
                              </m:r>
                            </m:oMath>
                          </a14:m>
                          <a:r>
                            <a:rPr kumimoji="1" lang="en-US" altLang="ja-JP" sz="2800" dirty="0"/>
                            <a:t>10</a:t>
                          </a:r>
                          <a:r>
                            <a:rPr kumimoji="1" lang="ja-JP" altLang="en-US" sz="2800" dirty="0"/>
                            <a:t>⁶</a:t>
                          </a:r>
                        </a:p>
                      </a:txBody>
                      <a:tcPr/>
                    </a:tc>
                    <a:extLst>
                      <a:ext uri="{0D108BD9-81ED-4DB2-BD59-A6C34878D82A}">
                        <a16:rowId xmlns:a16="http://schemas.microsoft.com/office/drawing/2014/main" val="2902243781"/>
                      </a:ext>
                    </a:extLst>
                  </a:tr>
                </a:tbl>
              </a:graphicData>
            </a:graphic>
          </p:graphicFrame>
        </mc:Choice>
        <mc:Fallback>
          <p:graphicFrame>
            <p:nvGraphicFramePr>
              <p:cNvPr id="5" name="表 5">
                <a:extLst>
                  <a:ext uri="{FF2B5EF4-FFF2-40B4-BE49-F238E27FC236}">
                    <a16:creationId xmlns:a16="http://schemas.microsoft.com/office/drawing/2014/main" id="{A5D06B47-6C9D-811D-9353-D939A142B96D}"/>
                  </a:ext>
                </a:extLst>
              </p:cNvPr>
              <p:cNvGraphicFramePr>
                <a:graphicFrameLocks noGrp="1"/>
              </p:cNvGraphicFramePr>
              <p:nvPr>
                <p:extLst>
                  <p:ext uri="{D42A27DB-BD31-4B8C-83A1-F6EECF244321}">
                    <p14:modId xmlns:p14="http://schemas.microsoft.com/office/powerpoint/2010/main" val="3765403762"/>
                  </p:ext>
                </p:extLst>
              </p:nvPr>
            </p:nvGraphicFramePr>
            <p:xfrm>
              <a:off x="512903" y="991553"/>
              <a:ext cx="7886700" cy="554736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2232398161"/>
                        </a:ext>
                      </a:extLst>
                    </a:gridCol>
                    <a:gridCol w="3943350">
                      <a:extLst>
                        <a:ext uri="{9D8B030D-6E8A-4147-A177-3AD203B41FA5}">
                          <a16:colId xmlns:a16="http://schemas.microsoft.com/office/drawing/2014/main" val="1696520723"/>
                        </a:ext>
                      </a:extLst>
                    </a:gridCol>
                  </a:tblGrid>
                  <a:tr h="457200">
                    <a:tc>
                      <a:txBody>
                        <a:bodyPr/>
                        <a:lstStyle/>
                        <a:p>
                          <a:pPr algn="ctr"/>
                          <a:r>
                            <a:rPr kumimoji="1" lang="ja-JP" altLang="en-US" sz="2400" dirty="0"/>
                            <a:t>パラメータ</a:t>
                          </a:r>
                        </a:p>
                      </a:txBody>
                      <a:tcPr/>
                    </a:tc>
                    <a:tc>
                      <a:txBody>
                        <a:bodyPr/>
                        <a:lstStyle/>
                        <a:p>
                          <a:pPr algn="ctr"/>
                          <a:r>
                            <a:rPr kumimoji="1" lang="ja-JP" altLang="en-US" sz="2400" dirty="0"/>
                            <a:t>値</a:t>
                          </a:r>
                        </a:p>
                      </a:txBody>
                      <a:tcPr/>
                    </a:tc>
                    <a:extLst>
                      <a:ext uri="{0D108BD9-81ED-4DB2-BD59-A6C34878D82A}">
                        <a16:rowId xmlns:a16="http://schemas.microsoft.com/office/drawing/2014/main" val="2799426854"/>
                      </a:ext>
                    </a:extLst>
                  </a:tr>
                  <a:tr h="518160">
                    <a:tc>
                      <a:txBody>
                        <a:bodyPr/>
                        <a:lstStyle/>
                        <a:p>
                          <a:endParaRPr lang="ja-JP"/>
                        </a:p>
                      </a:txBody>
                      <a:tcPr>
                        <a:blipFill>
                          <a:blip r:embed="rId3"/>
                          <a:stretch>
                            <a:fillRect l="-155" t="-96471" r="-100773" b="-917647"/>
                          </a:stretch>
                        </a:blipFill>
                      </a:tcPr>
                    </a:tc>
                    <a:tc>
                      <a:txBody>
                        <a:bodyPr/>
                        <a:lstStyle/>
                        <a:p>
                          <a:pPr algn="ctr"/>
                          <a:r>
                            <a:rPr kumimoji="1" lang="en-US" altLang="ja-JP" sz="2800" dirty="0"/>
                            <a:t>0.99</a:t>
                          </a:r>
                          <a:endParaRPr kumimoji="1" lang="ja-JP" altLang="en-US" sz="2800" dirty="0"/>
                        </a:p>
                      </a:txBody>
                      <a:tcPr/>
                    </a:tc>
                    <a:extLst>
                      <a:ext uri="{0D108BD9-81ED-4DB2-BD59-A6C34878D82A}">
                        <a16:rowId xmlns:a16="http://schemas.microsoft.com/office/drawing/2014/main" val="2985589308"/>
                      </a:ext>
                    </a:extLst>
                  </a:tr>
                  <a:tr h="518160">
                    <a:tc>
                      <a:txBody>
                        <a:bodyPr/>
                        <a:lstStyle/>
                        <a:p>
                          <a:pPr algn="ctr"/>
                          <a:r>
                            <a:rPr kumimoji="1" lang="ja-JP" altLang="en-US" sz="2800" dirty="0"/>
                            <a:t>全結合層の活性化関数</a:t>
                          </a:r>
                        </a:p>
                      </a:txBody>
                      <a:tcPr/>
                    </a:tc>
                    <a:tc>
                      <a:txBody>
                        <a:bodyPr/>
                        <a:lstStyle/>
                        <a:p>
                          <a:pPr algn="ctr"/>
                          <a:r>
                            <a:rPr kumimoji="1" lang="en-US" altLang="ja-JP" sz="2800" dirty="0"/>
                            <a:t>ReLU</a:t>
                          </a:r>
                          <a:endParaRPr kumimoji="1" lang="ja-JP" altLang="en-US" sz="2800" dirty="0"/>
                        </a:p>
                      </a:txBody>
                      <a:tcPr/>
                    </a:tc>
                    <a:extLst>
                      <a:ext uri="{0D108BD9-81ED-4DB2-BD59-A6C34878D82A}">
                        <a16:rowId xmlns:a16="http://schemas.microsoft.com/office/drawing/2014/main" val="1973324342"/>
                      </a:ext>
                    </a:extLst>
                  </a:tr>
                  <a:tr h="518160">
                    <a:tc>
                      <a:txBody>
                        <a:bodyPr/>
                        <a:lstStyle/>
                        <a:p>
                          <a:pPr algn="ctr"/>
                          <a:r>
                            <a:rPr kumimoji="1" lang="ja-JP" altLang="en-US" sz="2800" dirty="0"/>
                            <a:t>全結合層の次元</a:t>
                          </a:r>
                        </a:p>
                      </a:txBody>
                      <a:tcPr/>
                    </a:tc>
                    <a:tc>
                      <a:txBody>
                        <a:bodyPr/>
                        <a:lstStyle/>
                        <a:p>
                          <a:pPr algn="ctr"/>
                          <a:r>
                            <a:rPr kumimoji="1" lang="en-US" altLang="ja-JP" sz="2800" dirty="0"/>
                            <a:t>64</a:t>
                          </a:r>
                          <a:endParaRPr kumimoji="1" lang="ja-JP" altLang="en-US" sz="2800" dirty="0"/>
                        </a:p>
                      </a:txBody>
                      <a:tcPr/>
                    </a:tc>
                    <a:extLst>
                      <a:ext uri="{0D108BD9-81ED-4DB2-BD59-A6C34878D82A}">
                        <a16:rowId xmlns:a16="http://schemas.microsoft.com/office/drawing/2014/main" val="3558960897"/>
                      </a:ext>
                    </a:extLst>
                  </a:tr>
                  <a:tr h="518160">
                    <a:tc>
                      <a:txBody>
                        <a:bodyPr/>
                        <a:lstStyle/>
                        <a:p>
                          <a:pPr algn="ctr"/>
                          <a:r>
                            <a:rPr kumimoji="1" lang="ja-JP" altLang="en-US" sz="2800" dirty="0"/>
                            <a:t>最適化アルゴリズム</a:t>
                          </a:r>
                        </a:p>
                      </a:txBody>
                      <a:tcPr/>
                    </a:tc>
                    <a:tc>
                      <a:txBody>
                        <a:bodyPr/>
                        <a:lstStyle/>
                        <a:p>
                          <a:pPr algn="ctr"/>
                          <a:r>
                            <a:rPr kumimoji="1" lang="en-US" altLang="ja-JP" sz="2800" dirty="0"/>
                            <a:t>Adam</a:t>
                          </a:r>
                          <a:endParaRPr kumimoji="1" lang="ja-JP" altLang="en-US" sz="2800" dirty="0"/>
                        </a:p>
                      </a:txBody>
                      <a:tcPr/>
                    </a:tc>
                    <a:extLst>
                      <a:ext uri="{0D108BD9-81ED-4DB2-BD59-A6C34878D82A}">
                        <a16:rowId xmlns:a16="http://schemas.microsoft.com/office/drawing/2014/main" val="2154868011"/>
                      </a:ext>
                    </a:extLst>
                  </a:tr>
                  <a:tr h="518160">
                    <a:tc>
                      <a:txBody>
                        <a:bodyPr/>
                        <a:lstStyle/>
                        <a:p>
                          <a:pPr algn="ctr"/>
                          <a:r>
                            <a:rPr kumimoji="1" lang="ja-JP" altLang="en-US" sz="2800" dirty="0"/>
                            <a:t>方策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i="1" dirty="0"/>
                            <a:t>ε</a:t>
                          </a:r>
                          <a:r>
                            <a:rPr kumimoji="1" lang="ja-JP" altLang="en-US" sz="2800" i="1" dirty="0"/>
                            <a:t> </a:t>
                          </a:r>
                          <a:r>
                            <a:rPr kumimoji="1" lang="en-US" altLang="ja-JP" sz="2800" dirty="0"/>
                            <a:t>– greedy</a:t>
                          </a:r>
                          <a:endParaRPr kumimoji="1" lang="ja-JP" altLang="en-US" sz="2800" dirty="0"/>
                        </a:p>
                      </a:txBody>
                      <a:tcPr/>
                    </a:tc>
                    <a:extLst>
                      <a:ext uri="{0D108BD9-81ED-4DB2-BD59-A6C34878D82A}">
                        <a16:rowId xmlns:a16="http://schemas.microsoft.com/office/drawing/2014/main" val="167507305"/>
                      </a:ext>
                    </a:extLst>
                  </a:tr>
                  <a:tr h="518160">
                    <a:tc>
                      <a:txBody>
                        <a:bodyPr/>
                        <a:lstStyle/>
                        <a:p>
                          <a:pPr algn="ctr"/>
                          <a:r>
                            <a:rPr kumimoji="1" lang="en-US" altLang="ja-JP" sz="2800" i="1" dirty="0"/>
                            <a:t>ε</a:t>
                          </a:r>
                          <a:endParaRPr kumimoji="1" lang="ja-JP" altLang="en-US" sz="2800" i="1" dirty="0"/>
                        </a:p>
                      </a:txBody>
                      <a:tcPr/>
                    </a:tc>
                    <a:tc>
                      <a:txBody>
                        <a:bodyPr/>
                        <a:lstStyle/>
                        <a:p>
                          <a:pPr algn="ctr"/>
                          <a:r>
                            <a:rPr kumimoji="1" lang="en-US" altLang="ja-JP" sz="2800" dirty="0"/>
                            <a:t>0.1</a:t>
                          </a:r>
                          <a:endParaRPr kumimoji="1" lang="ja-JP" altLang="en-US" sz="2800" dirty="0"/>
                        </a:p>
                      </a:txBody>
                      <a:tcPr/>
                    </a:tc>
                    <a:extLst>
                      <a:ext uri="{0D108BD9-81ED-4DB2-BD59-A6C34878D82A}">
                        <a16:rowId xmlns:a16="http://schemas.microsoft.com/office/drawing/2014/main" val="3507944343"/>
                      </a:ext>
                    </a:extLst>
                  </a:tr>
                  <a:tr h="944880">
                    <a:tc>
                      <a:txBody>
                        <a:bodyPr/>
                        <a:lstStyle/>
                        <a:p>
                          <a:pPr algn="ctr"/>
                          <a:r>
                            <a:rPr kumimoji="1" lang="en-US" altLang="ja-JP" sz="2800" dirty="0"/>
                            <a:t>Experience Replay</a:t>
                          </a:r>
                        </a:p>
                        <a:p>
                          <a:pPr algn="ctr"/>
                          <a:r>
                            <a:rPr kumimoji="1" lang="ja-JP" altLang="en-US" sz="2800" dirty="0"/>
                            <a:t>開始ステップ</a:t>
                          </a:r>
                        </a:p>
                      </a:txBody>
                      <a:tcPr/>
                    </a:tc>
                    <a:tc>
                      <a:txBody>
                        <a:bodyPr/>
                        <a:lstStyle/>
                        <a:p>
                          <a:endParaRPr lang="ja-JP"/>
                        </a:p>
                      </a:txBody>
                      <a:tcPr>
                        <a:blipFill>
                          <a:blip r:embed="rId3"/>
                          <a:stretch>
                            <a:fillRect l="-100155" t="-382581" r="-773" b="-128387"/>
                          </a:stretch>
                        </a:blipFill>
                      </a:tcPr>
                    </a:tc>
                    <a:extLst>
                      <a:ext uri="{0D108BD9-81ED-4DB2-BD59-A6C34878D82A}">
                        <a16:rowId xmlns:a16="http://schemas.microsoft.com/office/drawing/2014/main" val="3730686603"/>
                      </a:ext>
                    </a:extLst>
                  </a:tr>
                  <a:tr h="518160">
                    <a:tc>
                      <a:txBody>
                        <a:bodyPr/>
                        <a:lstStyle/>
                        <a:p>
                          <a:pPr algn="ctr"/>
                          <a:r>
                            <a:rPr kumimoji="1" lang="en-US" altLang="ja-JP" sz="2800" dirty="0"/>
                            <a:t>Target Network </a:t>
                          </a:r>
                          <a:r>
                            <a:rPr kumimoji="1" lang="ja-JP" altLang="en-US" sz="2800" dirty="0"/>
                            <a:t>更新重み</a:t>
                          </a:r>
                        </a:p>
                      </a:txBody>
                      <a:tcPr/>
                    </a:tc>
                    <a:tc>
                      <a:txBody>
                        <a:bodyPr/>
                        <a:lstStyle/>
                        <a:p>
                          <a:pPr algn="ctr"/>
                          <a:r>
                            <a:rPr kumimoji="1" lang="en-US" altLang="ja-JP" sz="2800" dirty="0"/>
                            <a:t>0.5</a:t>
                          </a:r>
                          <a:endParaRPr kumimoji="1" lang="ja-JP" altLang="en-US" sz="2800" dirty="0"/>
                        </a:p>
                      </a:txBody>
                      <a:tcPr/>
                    </a:tc>
                    <a:extLst>
                      <a:ext uri="{0D108BD9-81ED-4DB2-BD59-A6C34878D82A}">
                        <a16:rowId xmlns:a16="http://schemas.microsoft.com/office/drawing/2014/main" val="1659677182"/>
                      </a:ext>
                    </a:extLst>
                  </a:tr>
                  <a:tr h="518160">
                    <a:tc>
                      <a:txBody>
                        <a:bodyPr/>
                        <a:lstStyle/>
                        <a:p>
                          <a:pPr algn="ctr"/>
                          <a:r>
                            <a:rPr kumimoji="1" lang="ja-JP" altLang="en-US" sz="2800" dirty="0"/>
                            <a:t>学習ステップ数</a:t>
                          </a:r>
                        </a:p>
                      </a:txBody>
                      <a:tcPr/>
                    </a:tc>
                    <a:tc>
                      <a:txBody>
                        <a:bodyPr/>
                        <a:lstStyle/>
                        <a:p>
                          <a:endParaRPr lang="ja-JP"/>
                        </a:p>
                      </a:txBody>
                      <a:tcPr>
                        <a:blipFill>
                          <a:blip r:embed="rId3"/>
                          <a:stretch>
                            <a:fillRect l="-100155" t="-980000" r="-773" b="-34118"/>
                          </a:stretch>
                        </a:blipFill>
                      </a:tcPr>
                    </a:tc>
                    <a:extLst>
                      <a:ext uri="{0D108BD9-81ED-4DB2-BD59-A6C34878D82A}">
                        <a16:rowId xmlns:a16="http://schemas.microsoft.com/office/drawing/2014/main" val="2902243781"/>
                      </a:ext>
                    </a:extLst>
                  </a:tr>
                </a:tbl>
              </a:graphicData>
            </a:graphic>
          </p:graphicFrame>
        </mc:Fallback>
      </mc:AlternateContent>
    </p:spTree>
    <p:extLst>
      <p:ext uri="{BB962C8B-B14F-4D97-AF65-F5344CB8AC3E}">
        <p14:creationId xmlns:p14="http://schemas.microsoft.com/office/powerpoint/2010/main" val="4041358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7F4E-3ECD-BB72-A5EA-4F46EE2B03D9}"/>
              </a:ext>
            </a:extLst>
          </p:cNvPr>
          <p:cNvSpPr>
            <a:spLocks noGrp="1"/>
          </p:cNvSpPr>
          <p:nvPr>
            <p:ph type="title"/>
          </p:nvPr>
        </p:nvSpPr>
        <p:spPr/>
        <p:txBody>
          <a:bodyPr/>
          <a:lstStyle/>
          <a:p>
            <a:pPr algn="ctr"/>
            <a:r>
              <a:rPr kumimoji="1" lang="ja-JP" altLang="en-US" dirty="0"/>
              <a:t>パラメータ </a:t>
            </a:r>
            <a:r>
              <a:rPr kumimoji="1" lang="en-US" altLang="ja-JP" dirty="0"/>
              <a:t>(MCS)</a:t>
            </a:r>
            <a:endParaRPr kumimoji="1" lang="ja-JP" altLang="en-US" dirty="0"/>
          </a:p>
        </p:txBody>
      </p:sp>
      <mc:AlternateContent xmlns:mc="http://schemas.openxmlformats.org/markup-compatibility/2006">
        <mc:Choice xmlns:a14="http://schemas.microsoft.com/office/drawing/2010/main" Requires="a14">
          <p:graphicFrame>
            <p:nvGraphicFramePr>
              <p:cNvPr id="5" name="表 5">
                <a:extLst>
                  <a:ext uri="{FF2B5EF4-FFF2-40B4-BE49-F238E27FC236}">
                    <a16:creationId xmlns:a16="http://schemas.microsoft.com/office/drawing/2014/main" id="{8B5542DB-E52B-CD3C-9D76-9C5D4D813418}"/>
                  </a:ext>
                </a:extLst>
              </p:cNvPr>
              <p:cNvGraphicFramePr>
                <a:graphicFrameLocks noGrp="1"/>
              </p:cNvGraphicFramePr>
              <p:nvPr>
                <p:ph idx="1"/>
                <p:extLst>
                  <p:ext uri="{D42A27DB-BD31-4B8C-83A1-F6EECF244321}">
                    <p14:modId xmlns:p14="http://schemas.microsoft.com/office/powerpoint/2010/main" val="447699298"/>
                  </p:ext>
                </p:extLst>
              </p:nvPr>
            </p:nvGraphicFramePr>
            <p:xfrm>
              <a:off x="628650" y="1825625"/>
              <a:ext cx="7886700" cy="20726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694554479"/>
                        </a:ext>
                      </a:extLst>
                    </a:gridCol>
                    <a:gridCol w="3943350">
                      <a:extLst>
                        <a:ext uri="{9D8B030D-6E8A-4147-A177-3AD203B41FA5}">
                          <a16:colId xmlns:a16="http://schemas.microsoft.com/office/drawing/2014/main" val="4292919604"/>
                        </a:ext>
                      </a:extLst>
                    </a:gridCol>
                  </a:tblGrid>
                  <a:tr h="370840">
                    <a:tc>
                      <a:txBody>
                        <a:bodyPr/>
                        <a:lstStyle/>
                        <a:p>
                          <a:pPr algn="ctr"/>
                          <a:r>
                            <a:rPr kumimoji="1" lang="ja-JP" altLang="en-US" sz="2800" dirty="0"/>
                            <a:t>パラメータ</a:t>
                          </a:r>
                        </a:p>
                      </a:txBody>
                      <a:tcPr/>
                    </a:tc>
                    <a:tc>
                      <a:txBody>
                        <a:bodyPr/>
                        <a:lstStyle/>
                        <a:p>
                          <a:pPr algn="ctr"/>
                          <a:r>
                            <a:rPr kumimoji="1" lang="ja-JP" altLang="en-US" sz="2800" dirty="0"/>
                            <a:t>値</a:t>
                          </a:r>
                        </a:p>
                      </a:txBody>
                      <a:tcPr/>
                    </a:tc>
                    <a:extLst>
                      <a:ext uri="{0D108BD9-81ED-4DB2-BD59-A6C34878D82A}">
                        <a16:rowId xmlns:a16="http://schemas.microsoft.com/office/drawing/2014/main" val="1831752262"/>
                      </a:ext>
                    </a:extLst>
                  </a:tr>
                  <a:tr h="370840">
                    <a:tc>
                      <a:txBody>
                        <a:bodyPr/>
                        <a:lstStyle/>
                        <a:p>
                          <a:pPr algn="ctr"/>
                          <a:r>
                            <a:rPr kumimoji="1" lang="ja-JP" altLang="en-US" sz="2800" dirty="0"/>
                            <a:t>学習率 </a:t>
                          </a:r>
                          <a14:m>
                            <m:oMath xmlns:m="http://schemas.openxmlformats.org/officeDocument/2006/math">
                              <m:r>
                                <m:rPr>
                                  <m:sty m:val="p"/>
                                </m:rPr>
                                <a:rPr lang="en-US" altLang="ja-JP" sz="2800" i="1" dirty="0" smtClean="0">
                                  <a:latin typeface="Cambria Math" panose="02040503050406030204" pitchFamily="18" charset="0"/>
                                </a:rPr>
                                <m:t>α</m:t>
                              </m:r>
                            </m:oMath>
                          </a14:m>
                          <a:endParaRPr kumimoji="1" lang="en-US" altLang="ja-JP" sz="2800" dirty="0"/>
                        </a:p>
                      </a:txBody>
                      <a:tcPr/>
                    </a:tc>
                    <a:tc>
                      <a:txBody>
                        <a:bodyPr/>
                        <a:lstStyle/>
                        <a:p>
                          <a:pPr algn="ctr"/>
                          <a:r>
                            <a:rPr kumimoji="1" lang="en-US" altLang="ja-JP" sz="2800" dirty="0"/>
                            <a:t>0.5</a:t>
                          </a:r>
                          <a:endParaRPr kumimoji="1" lang="ja-JP" altLang="en-US" sz="2800" dirty="0"/>
                        </a:p>
                      </a:txBody>
                      <a:tcPr/>
                    </a:tc>
                    <a:extLst>
                      <a:ext uri="{0D108BD9-81ED-4DB2-BD59-A6C34878D82A}">
                        <a16:rowId xmlns:a16="http://schemas.microsoft.com/office/drawing/2014/main" val="2462112358"/>
                      </a:ext>
                    </a:extLst>
                  </a:tr>
                  <a:tr h="370840">
                    <a:tc>
                      <a:txBody>
                        <a:bodyPr/>
                        <a:lstStyle/>
                        <a:p>
                          <a:pPr algn="ctr"/>
                          <a:r>
                            <a:rPr kumimoji="1" lang="ja-JP" altLang="en-US" sz="2800" dirty="0"/>
                            <a:t>割引率 </a:t>
                          </a:r>
                          <a14:m>
                            <m:oMath xmlns:m="http://schemas.openxmlformats.org/officeDocument/2006/math">
                              <m:r>
                                <a:rPr kumimoji="1" lang="ja-JP" altLang="en-US" sz="2800" i="1" smtClean="0">
                                  <a:latin typeface="Cambria Math" panose="02040503050406030204" pitchFamily="18" charset="0"/>
                                </a:rPr>
                                <m:t>𝛾</m:t>
                              </m:r>
                            </m:oMath>
                          </a14:m>
                          <a:endParaRPr kumimoji="1" lang="ja-JP" altLang="en-US" sz="2800" dirty="0"/>
                        </a:p>
                      </a:txBody>
                      <a:tcPr/>
                    </a:tc>
                    <a:tc>
                      <a:txBody>
                        <a:bodyPr/>
                        <a:lstStyle/>
                        <a:p>
                          <a:pPr algn="ctr"/>
                          <a:r>
                            <a:rPr kumimoji="1" lang="en-US" altLang="ja-JP" sz="2800" dirty="0"/>
                            <a:t>0.99</a:t>
                          </a:r>
                          <a:endParaRPr kumimoji="1" lang="ja-JP" altLang="en-US" sz="2800" dirty="0"/>
                        </a:p>
                      </a:txBody>
                      <a:tcPr/>
                    </a:tc>
                    <a:extLst>
                      <a:ext uri="{0D108BD9-81ED-4DB2-BD59-A6C34878D82A}">
                        <a16:rowId xmlns:a16="http://schemas.microsoft.com/office/drawing/2014/main" val="2036520728"/>
                      </a:ext>
                    </a:extLst>
                  </a:tr>
                  <a:tr h="370840">
                    <a:tc>
                      <a:txBody>
                        <a:bodyPr/>
                        <a:lstStyle/>
                        <a:p>
                          <a:pPr algn="ctr"/>
                          <a:r>
                            <a:rPr kumimoji="1" lang="ja-JP" altLang="en-US" sz="2800" dirty="0"/>
                            <a:t>学習エピソード数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800" dirty="0"/>
                            <a:t>8.5 </a:t>
                          </a:r>
                          <a14:m>
                            <m:oMath xmlns:m="http://schemas.openxmlformats.org/officeDocument/2006/math">
                              <m:r>
                                <a:rPr kumimoji="1" lang="en-US" altLang="ja-JP" sz="280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 </m:t>
                              </m:r>
                            </m:oMath>
                          </a14:m>
                          <a:r>
                            <a:rPr kumimoji="1" lang="en-US" altLang="ja-JP" sz="2800" dirty="0"/>
                            <a:t>10</a:t>
                          </a:r>
                          <a:r>
                            <a:rPr kumimoji="1" lang="ja-JP" altLang="en-US" sz="2800" dirty="0"/>
                            <a:t>⁴</a:t>
                          </a:r>
                        </a:p>
                      </a:txBody>
                      <a:tcPr/>
                    </a:tc>
                    <a:extLst>
                      <a:ext uri="{0D108BD9-81ED-4DB2-BD59-A6C34878D82A}">
                        <a16:rowId xmlns:a16="http://schemas.microsoft.com/office/drawing/2014/main" val="4237641574"/>
                      </a:ext>
                    </a:extLst>
                  </a:tr>
                </a:tbl>
              </a:graphicData>
            </a:graphic>
          </p:graphicFrame>
        </mc:Choice>
        <mc:Fallback>
          <p:graphicFrame>
            <p:nvGraphicFramePr>
              <p:cNvPr id="5" name="表 5">
                <a:extLst>
                  <a:ext uri="{FF2B5EF4-FFF2-40B4-BE49-F238E27FC236}">
                    <a16:creationId xmlns:a16="http://schemas.microsoft.com/office/drawing/2014/main" id="{8B5542DB-E52B-CD3C-9D76-9C5D4D813418}"/>
                  </a:ext>
                </a:extLst>
              </p:cNvPr>
              <p:cNvGraphicFramePr>
                <a:graphicFrameLocks noGrp="1"/>
              </p:cNvGraphicFramePr>
              <p:nvPr>
                <p:ph idx="1"/>
                <p:extLst>
                  <p:ext uri="{D42A27DB-BD31-4B8C-83A1-F6EECF244321}">
                    <p14:modId xmlns:p14="http://schemas.microsoft.com/office/powerpoint/2010/main" val="447699298"/>
                  </p:ext>
                </p:extLst>
              </p:nvPr>
            </p:nvGraphicFramePr>
            <p:xfrm>
              <a:off x="628650" y="1825625"/>
              <a:ext cx="7886700" cy="207264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694554479"/>
                        </a:ext>
                      </a:extLst>
                    </a:gridCol>
                    <a:gridCol w="3943350">
                      <a:extLst>
                        <a:ext uri="{9D8B030D-6E8A-4147-A177-3AD203B41FA5}">
                          <a16:colId xmlns:a16="http://schemas.microsoft.com/office/drawing/2014/main" val="4292919604"/>
                        </a:ext>
                      </a:extLst>
                    </a:gridCol>
                  </a:tblGrid>
                  <a:tr h="518160">
                    <a:tc>
                      <a:txBody>
                        <a:bodyPr/>
                        <a:lstStyle/>
                        <a:p>
                          <a:pPr algn="ctr"/>
                          <a:r>
                            <a:rPr kumimoji="1" lang="ja-JP" altLang="en-US" sz="2800" dirty="0"/>
                            <a:t>パラメータ</a:t>
                          </a:r>
                        </a:p>
                      </a:txBody>
                      <a:tcPr/>
                    </a:tc>
                    <a:tc>
                      <a:txBody>
                        <a:bodyPr/>
                        <a:lstStyle/>
                        <a:p>
                          <a:pPr algn="ctr"/>
                          <a:r>
                            <a:rPr kumimoji="1" lang="ja-JP" altLang="en-US" sz="2800" dirty="0"/>
                            <a:t>値</a:t>
                          </a:r>
                        </a:p>
                      </a:txBody>
                      <a:tcPr/>
                    </a:tc>
                    <a:extLst>
                      <a:ext uri="{0D108BD9-81ED-4DB2-BD59-A6C34878D82A}">
                        <a16:rowId xmlns:a16="http://schemas.microsoft.com/office/drawing/2014/main" val="1831752262"/>
                      </a:ext>
                    </a:extLst>
                  </a:tr>
                  <a:tr h="518160">
                    <a:tc>
                      <a:txBody>
                        <a:bodyPr/>
                        <a:lstStyle/>
                        <a:p>
                          <a:endParaRPr lang="ja-JP"/>
                        </a:p>
                      </a:txBody>
                      <a:tcPr>
                        <a:blipFill>
                          <a:blip r:embed="rId3"/>
                          <a:stretch>
                            <a:fillRect l="-155" t="-110465" r="-100773" b="-230233"/>
                          </a:stretch>
                        </a:blipFill>
                      </a:tcPr>
                    </a:tc>
                    <a:tc>
                      <a:txBody>
                        <a:bodyPr/>
                        <a:lstStyle/>
                        <a:p>
                          <a:pPr algn="ctr"/>
                          <a:r>
                            <a:rPr kumimoji="1" lang="en-US" altLang="ja-JP" sz="2800" dirty="0"/>
                            <a:t>0.5</a:t>
                          </a:r>
                          <a:endParaRPr kumimoji="1" lang="ja-JP" altLang="en-US" sz="2800" dirty="0"/>
                        </a:p>
                      </a:txBody>
                      <a:tcPr/>
                    </a:tc>
                    <a:extLst>
                      <a:ext uri="{0D108BD9-81ED-4DB2-BD59-A6C34878D82A}">
                        <a16:rowId xmlns:a16="http://schemas.microsoft.com/office/drawing/2014/main" val="2462112358"/>
                      </a:ext>
                    </a:extLst>
                  </a:tr>
                  <a:tr h="518160">
                    <a:tc>
                      <a:txBody>
                        <a:bodyPr/>
                        <a:lstStyle/>
                        <a:p>
                          <a:endParaRPr lang="ja-JP"/>
                        </a:p>
                      </a:txBody>
                      <a:tcPr>
                        <a:blipFill>
                          <a:blip r:embed="rId3"/>
                          <a:stretch>
                            <a:fillRect l="-155" t="-212941" r="-100773" b="-132941"/>
                          </a:stretch>
                        </a:blipFill>
                      </a:tcPr>
                    </a:tc>
                    <a:tc>
                      <a:txBody>
                        <a:bodyPr/>
                        <a:lstStyle/>
                        <a:p>
                          <a:pPr algn="ctr"/>
                          <a:r>
                            <a:rPr kumimoji="1" lang="en-US" altLang="ja-JP" sz="2800" dirty="0"/>
                            <a:t>0.99</a:t>
                          </a:r>
                          <a:endParaRPr kumimoji="1" lang="ja-JP" altLang="en-US" sz="2800" dirty="0"/>
                        </a:p>
                      </a:txBody>
                      <a:tcPr/>
                    </a:tc>
                    <a:extLst>
                      <a:ext uri="{0D108BD9-81ED-4DB2-BD59-A6C34878D82A}">
                        <a16:rowId xmlns:a16="http://schemas.microsoft.com/office/drawing/2014/main" val="2036520728"/>
                      </a:ext>
                    </a:extLst>
                  </a:tr>
                  <a:tr h="518160">
                    <a:tc>
                      <a:txBody>
                        <a:bodyPr/>
                        <a:lstStyle/>
                        <a:p>
                          <a:pPr algn="ctr"/>
                          <a:r>
                            <a:rPr kumimoji="1" lang="ja-JP" altLang="en-US" sz="2800" dirty="0"/>
                            <a:t>学習エピソード数</a:t>
                          </a:r>
                        </a:p>
                      </a:txBody>
                      <a:tcPr/>
                    </a:tc>
                    <a:tc>
                      <a:txBody>
                        <a:bodyPr/>
                        <a:lstStyle/>
                        <a:p>
                          <a:endParaRPr lang="ja-JP"/>
                        </a:p>
                      </a:txBody>
                      <a:tcPr>
                        <a:blipFill>
                          <a:blip r:embed="rId3"/>
                          <a:stretch>
                            <a:fillRect l="-100155" t="-312941" r="-773" b="-32941"/>
                          </a:stretch>
                        </a:blipFill>
                      </a:tcPr>
                    </a:tc>
                    <a:extLst>
                      <a:ext uri="{0D108BD9-81ED-4DB2-BD59-A6C34878D82A}">
                        <a16:rowId xmlns:a16="http://schemas.microsoft.com/office/drawing/2014/main" val="4237641574"/>
                      </a:ext>
                    </a:extLst>
                  </a:tr>
                </a:tbl>
              </a:graphicData>
            </a:graphic>
          </p:graphicFrame>
        </mc:Fallback>
      </mc:AlternateContent>
      <p:sp>
        <p:nvSpPr>
          <p:cNvPr id="4" name="スライド番号プレースホルダー 3">
            <a:extLst>
              <a:ext uri="{FF2B5EF4-FFF2-40B4-BE49-F238E27FC236}">
                <a16:creationId xmlns:a16="http://schemas.microsoft.com/office/drawing/2014/main" id="{90D9F6AE-2CE2-0DF9-2E47-F079EFA5AC47}"/>
              </a:ext>
            </a:extLst>
          </p:cNvPr>
          <p:cNvSpPr>
            <a:spLocks noGrp="1"/>
          </p:cNvSpPr>
          <p:nvPr>
            <p:ph type="sldNum" sz="quarter" idx="12"/>
          </p:nvPr>
        </p:nvSpPr>
        <p:spPr/>
        <p:txBody>
          <a:bodyPr/>
          <a:lstStyle/>
          <a:p>
            <a:fld id="{25395C32-4521-4CF9-9124-FF6E79D91E40}" type="slidenum">
              <a:rPr kumimoji="1" lang="ja-JP" altLang="en-US" sz="3600" smtClean="0"/>
              <a:t>31</a:t>
            </a:fld>
            <a:endParaRPr kumimoji="1" lang="ja-JP" altLang="en-US" sz="36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271597D-FA9E-B31B-80AB-5554088F318B}"/>
                  </a:ext>
                </a:extLst>
              </p:cNvPr>
              <p:cNvSpPr txBox="1"/>
              <p:nvPr/>
            </p:nvSpPr>
            <p:spPr>
              <a:xfrm>
                <a:off x="1096701" y="4650254"/>
                <a:ext cx="6950598" cy="96180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𝑄</m:t>
                      </m:r>
                      <m:d>
                        <m:dPr>
                          <m:ctrlPr>
                            <a:rPr lang="en-US" altLang="ja-JP" sz="2800" i="1" dirty="0">
                              <a:latin typeface="Cambria Math" panose="02040503050406030204" pitchFamily="18" charset="0"/>
                            </a:rPr>
                          </m:ctrlPr>
                        </m:dPr>
                        <m:e>
                          <m:sSub>
                            <m:sSubPr>
                              <m:ctrlPr>
                                <a:rPr lang="en-US" altLang="ja-JP" sz="2800" i="1" dirty="0">
                                  <a:latin typeface="Cambria Math" panose="02040503050406030204" pitchFamily="18" charset="0"/>
                                </a:rPr>
                              </m:ctrlPr>
                            </m:sSubPr>
                            <m:e>
                              <m:r>
                                <a:rPr lang="en-US" altLang="ja-JP" sz="2800" i="1" dirty="0">
                                  <a:latin typeface="Cambria Math" panose="02040503050406030204" pitchFamily="18" charset="0"/>
                                </a:rPr>
                                <m:t>𝑠</m:t>
                              </m:r>
                            </m:e>
                            <m:sub>
                              <m:r>
                                <a:rPr lang="en-US" altLang="ja-JP" sz="2800" i="1" dirty="0">
                                  <a:latin typeface="Cambria Math" panose="02040503050406030204" pitchFamily="18" charset="0"/>
                                </a:rPr>
                                <m:t>𝑡</m:t>
                              </m:r>
                            </m:sub>
                          </m:sSub>
                          <m:r>
                            <a:rPr lang="en-US" altLang="ja-JP" sz="2800" i="1" dirty="0">
                              <a:latin typeface="Cambria Math" panose="02040503050406030204" pitchFamily="18" charset="0"/>
                            </a:rPr>
                            <m:t>,</m:t>
                          </m:r>
                          <m:sSub>
                            <m:sSubPr>
                              <m:ctrlPr>
                                <a:rPr lang="en-US" altLang="ja-JP" sz="2800" i="1" dirty="0">
                                  <a:latin typeface="Cambria Math" panose="02040503050406030204" pitchFamily="18" charset="0"/>
                                </a:rPr>
                              </m:ctrlPr>
                            </m:sSubPr>
                            <m:e>
                              <m:r>
                                <a:rPr lang="en-US" altLang="ja-JP" sz="2800" i="1" dirty="0">
                                  <a:latin typeface="Cambria Math" panose="02040503050406030204" pitchFamily="18" charset="0"/>
                                </a:rPr>
                                <m:t>𝑎</m:t>
                              </m:r>
                            </m:e>
                            <m:sub>
                              <m:r>
                                <a:rPr lang="en-US" altLang="ja-JP" sz="2800" i="1" dirty="0">
                                  <a:latin typeface="Cambria Math" panose="02040503050406030204" pitchFamily="18" charset="0"/>
                                </a:rPr>
                                <m:t>𝑡</m:t>
                              </m:r>
                            </m:sub>
                          </m:sSub>
                        </m:e>
                      </m:d>
                      <m:r>
                        <a:rPr lang="en-US" altLang="ja-JP" sz="2800" b="0" i="1" dirty="0" smtClean="0">
                          <a:latin typeface="Cambria Math" panose="02040503050406030204" pitchFamily="18" charset="0"/>
                        </a:rPr>
                        <m:t> </m:t>
                      </m:r>
                      <m:r>
                        <a:rPr lang="ja-JP" altLang="en-US" sz="2800" i="1" dirty="0">
                          <a:latin typeface="Cambria Math" panose="02040503050406030204" pitchFamily="18" charset="0"/>
                        </a:rPr>
                        <m:t>←</m:t>
                      </m:r>
                      <m:r>
                        <a:rPr lang="en-US" altLang="ja-JP" sz="2800" b="0" i="1" dirty="0" smtClean="0">
                          <a:latin typeface="Cambria Math" panose="02040503050406030204" pitchFamily="18" charset="0"/>
                        </a:rPr>
                        <m:t>(1−</m:t>
                      </m:r>
                      <m:r>
                        <m:rPr>
                          <m:sty m:val="p"/>
                        </m:rPr>
                        <a:rPr lang="en-US" altLang="ja-JP" sz="2800" i="1" dirty="0">
                          <a:latin typeface="Cambria Math" panose="02040503050406030204" pitchFamily="18" charset="0"/>
                        </a:rPr>
                        <m:t>α</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𝑄</m:t>
                      </m:r>
                      <m:d>
                        <m:dPr>
                          <m:ctrlPr>
                            <a:rPr lang="en-US" altLang="ja-JP" sz="2800" b="0" i="1" dirty="0" smtClean="0">
                              <a:latin typeface="Cambria Math" panose="02040503050406030204" pitchFamily="18" charset="0"/>
                            </a:rPr>
                          </m:ctrlPr>
                        </m:dPr>
                        <m:e>
                          <m:sSub>
                            <m:sSubPr>
                              <m:ctrlPr>
                                <a:rPr lang="en-US" altLang="ja-JP" sz="2800" i="1" dirty="0" smtClean="0">
                                  <a:latin typeface="Cambria Math" panose="02040503050406030204" pitchFamily="18" charset="0"/>
                                </a:rPr>
                              </m:ctrlPr>
                            </m:sSubPr>
                            <m:e>
                              <m:r>
                                <a:rPr lang="en-US" altLang="ja-JP" sz="2800" i="1" dirty="0">
                                  <a:latin typeface="Cambria Math" panose="02040503050406030204" pitchFamily="18" charset="0"/>
                                </a:rPr>
                                <m:t>𝑠</m:t>
                              </m:r>
                            </m:e>
                            <m:sub>
                              <m:r>
                                <a:rPr lang="en-US" altLang="ja-JP" sz="2800" i="1" dirty="0">
                                  <a:latin typeface="Cambria Math" panose="02040503050406030204" pitchFamily="18" charset="0"/>
                                </a:rPr>
                                <m:t>𝑡</m:t>
                              </m:r>
                            </m:sub>
                          </m:sSub>
                          <m:r>
                            <a:rPr lang="en-US" altLang="ja-JP" sz="2800" i="1" dirty="0">
                              <a:latin typeface="Cambria Math" panose="02040503050406030204" pitchFamily="18" charset="0"/>
                            </a:rPr>
                            <m:t>,</m:t>
                          </m:r>
                          <m:sSub>
                            <m:sSubPr>
                              <m:ctrlPr>
                                <a:rPr lang="en-US" altLang="ja-JP" sz="2800" i="1" dirty="0">
                                  <a:latin typeface="Cambria Math" panose="02040503050406030204" pitchFamily="18" charset="0"/>
                                </a:rPr>
                              </m:ctrlPr>
                            </m:sSubPr>
                            <m:e>
                              <m:r>
                                <a:rPr lang="en-US" altLang="ja-JP" sz="2800" i="1" dirty="0">
                                  <a:latin typeface="Cambria Math" panose="02040503050406030204" pitchFamily="18" charset="0"/>
                                </a:rPr>
                                <m:t>𝑎</m:t>
                              </m:r>
                            </m:e>
                            <m:sub>
                              <m:r>
                                <a:rPr lang="en-US" altLang="ja-JP" sz="2800" i="1" dirty="0">
                                  <a:latin typeface="Cambria Math" panose="02040503050406030204" pitchFamily="18" charset="0"/>
                                </a:rPr>
                                <m:t>𝑡</m:t>
                              </m:r>
                            </m:sub>
                          </m:sSub>
                        </m:e>
                      </m:d>
                      <m:r>
                        <a:rPr lang="en-US" altLang="ja-JP" sz="2800" b="0" i="1" dirty="0" smtClean="0">
                          <a:latin typeface="Cambria Math" panose="02040503050406030204" pitchFamily="18" charset="0"/>
                        </a:rPr>
                        <m:t>+</m:t>
                      </m:r>
                      <m:r>
                        <m:rPr>
                          <m:sty m:val="p"/>
                        </m:rPr>
                        <a:rPr lang="en-US" altLang="ja-JP" sz="2800" i="1" dirty="0">
                          <a:latin typeface="Cambria Math" panose="02040503050406030204" pitchFamily="18" charset="0"/>
                        </a:rPr>
                        <m:t>α</m:t>
                      </m:r>
                      <m:sSub>
                        <m:sSubPr>
                          <m:ctrlPr>
                            <a:rPr lang="en-US" altLang="ja-JP" sz="2800" i="1" dirty="0" smtClean="0">
                              <a:latin typeface="Cambria Math" panose="02040503050406030204" pitchFamily="18" charset="0"/>
                            </a:rPr>
                          </m:ctrlPr>
                        </m:sSubPr>
                        <m:e>
                          <m:r>
                            <a:rPr lang="en-US" altLang="ja-JP" sz="2800" b="0" i="1" dirty="0" smtClean="0">
                              <a:latin typeface="Cambria Math" panose="02040503050406030204" pitchFamily="18" charset="0"/>
                            </a:rPr>
                            <m:t>𝐺</m:t>
                          </m:r>
                        </m:e>
                        <m:sub>
                          <m:r>
                            <a:rPr lang="en-US" altLang="ja-JP" sz="2800" i="1" dirty="0">
                              <a:latin typeface="Cambria Math" panose="02040503050406030204" pitchFamily="18" charset="0"/>
                            </a:rPr>
                            <m:t>𝑡</m:t>
                          </m:r>
                        </m:sub>
                      </m:sSub>
                    </m:oMath>
                  </m:oMathPara>
                </a14:m>
                <a:endParaRPr lang="en-US" altLang="ja-JP" sz="28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i="1" dirty="0" smtClean="0">
                              <a:latin typeface="Cambria Math" panose="02040503050406030204" pitchFamily="18" charset="0"/>
                            </a:rPr>
                          </m:ctrlPr>
                        </m:sSubPr>
                        <m:e>
                          <m:r>
                            <a:rPr lang="en-US" altLang="ja-JP" sz="2800" b="0" i="1" dirty="0" smtClean="0">
                              <a:latin typeface="Cambria Math" panose="02040503050406030204" pitchFamily="18" charset="0"/>
                            </a:rPr>
                            <m:t>𝐺</m:t>
                          </m:r>
                        </m:e>
                        <m:sub>
                          <m:r>
                            <a:rPr lang="en-US" altLang="ja-JP" sz="2800" i="1" dirty="0">
                              <a:latin typeface="Cambria Math" panose="02040503050406030204" pitchFamily="18" charset="0"/>
                            </a:rPr>
                            <m:t>𝑡</m:t>
                          </m:r>
                        </m:sub>
                      </m:sSub>
                      <m:r>
                        <a:rPr lang="en-US" altLang="ja-JP" sz="2800" b="0" i="1" dirty="0" smtClean="0">
                          <a:latin typeface="Cambria Math" panose="02040503050406030204" pitchFamily="18" charset="0"/>
                        </a:rPr>
                        <m:t>=</m:t>
                      </m:r>
                      <m:sSub>
                        <m:sSubPr>
                          <m:ctrlPr>
                            <a:rPr lang="en-US" altLang="ja-JP" sz="2800" i="1" dirty="0" smtClean="0">
                              <a:latin typeface="Cambria Math" panose="02040503050406030204" pitchFamily="18" charset="0"/>
                            </a:rPr>
                          </m:ctrlPr>
                        </m:sSubPr>
                        <m:e>
                          <m:r>
                            <a:rPr lang="en-US" altLang="ja-JP" sz="2800" b="0" i="1" dirty="0" smtClean="0">
                              <a:latin typeface="Cambria Math" panose="02040503050406030204" pitchFamily="18" charset="0"/>
                            </a:rPr>
                            <m:t>𝑟</m:t>
                          </m:r>
                        </m:e>
                        <m:sub>
                          <m:r>
                            <a:rPr lang="en-US" altLang="ja-JP" sz="2800" i="1" dirty="0">
                              <a:latin typeface="Cambria Math" panose="02040503050406030204" pitchFamily="18" charset="0"/>
                            </a:rPr>
                            <m:t>𝑡</m:t>
                          </m:r>
                          <m:r>
                            <a:rPr lang="en-US" altLang="ja-JP" sz="2800" b="0" i="1" dirty="0" smtClean="0">
                              <a:latin typeface="Cambria Math" panose="02040503050406030204" pitchFamily="18" charset="0"/>
                            </a:rPr>
                            <m:t>+1</m:t>
                          </m:r>
                        </m:sub>
                      </m:sSub>
                      <m:r>
                        <a:rPr lang="en-US" altLang="ja-JP" sz="2800" b="0" i="1" dirty="0" smtClean="0">
                          <a:latin typeface="Cambria Math" panose="02040503050406030204" pitchFamily="18" charset="0"/>
                        </a:rPr>
                        <m:t>+</m:t>
                      </m:r>
                      <m:r>
                        <a:rPr lang="ja-JP" altLang="en-US" sz="2800" b="0" i="1" dirty="0" smtClean="0">
                          <a:latin typeface="Cambria Math" panose="02040503050406030204" pitchFamily="18" charset="0"/>
                        </a:rPr>
                        <m:t>𝛾</m:t>
                      </m:r>
                      <m:sSub>
                        <m:sSubPr>
                          <m:ctrlPr>
                            <a:rPr lang="en-US" altLang="ja-JP" sz="2800" i="1" dirty="0" smtClean="0">
                              <a:latin typeface="Cambria Math" panose="02040503050406030204" pitchFamily="18" charset="0"/>
                            </a:rPr>
                          </m:ctrlPr>
                        </m:sSubPr>
                        <m:e>
                          <m:r>
                            <a:rPr lang="en-US" altLang="ja-JP" sz="2800" b="0" i="1" dirty="0" smtClean="0">
                              <a:latin typeface="Cambria Math" panose="02040503050406030204" pitchFamily="18" charset="0"/>
                            </a:rPr>
                            <m:t>𝑟</m:t>
                          </m:r>
                        </m:e>
                        <m:sub>
                          <m:r>
                            <a:rPr lang="en-US" altLang="ja-JP" sz="2800" i="1" dirty="0">
                              <a:latin typeface="Cambria Math" panose="02040503050406030204" pitchFamily="18" charset="0"/>
                            </a:rPr>
                            <m:t>𝑡</m:t>
                          </m:r>
                          <m:r>
                            <a:rPr lang="en-US" altLang="ja-JP" sz="2800" b="0" i="1" dirty="0" smtClean="0">
                              <a:latin typeface="Cambria Math" panose="02040503050406030204" pitchFamily="18" charset="0"/>
                            </a:rPr>
                            <m:t>+2</m:t>
                          </m:r>
                        </m:sub>
                      </m:sSub>
                      <m:r>
                        <a:rPr lang="en-US" altLang="ja-JP" sz="2800" b="0" i="1" dirty="0" smtClean="0">
                          <a:latin typeface="Cambria Math" panose="02040503050406030204" pitchFamily="18" charset="0"/>
                        </a:rPr>
                        <m:t>+</m:t>
                      </m:r>
                      <m:sSup>
                        <m:sSupPr>
                          <m:ctrlPr>
                            <a:rPr lang="en-US" altLang="ja-JP" sz="2800" b="0" i="1" dirty="0" smtClean="0">
                              <a:latin typeface="Cambria Math" panose="02040503050406030204" pitchFamily="18" charset="0"/>
                            </a:rPr>
                          </m:ctrlPr>
                        </m:sSupPr>
                        <m:e>
                          <m:r>
                            <a:rPr lang="ja-JP" altLang="en-US" sz="2800" b="0" i="1" dirty="0" smtClean="0">
                              <a:latin typeface="Cambria Math" panose="02040503050406030204" pitchFamily="18" charset="0"/>
                            </a:rPr>
                            <m:t>𝛾</m:t>
                          </m:r>
                        </m:e>
                        <m:sup>
                          <m:r>
                            <a:rPr lang="en-US" altLang="ja-JP" sz="2800" b="0" i="1" dirty="0" smtClean="0">
                              <a:latin typeface="Cambria Math" panose="02040503050406030204" pitchFamily="18" charset="0"/>
                            </a:rPr>
                            <m:t>2</m:t>
                          </m:r>
                        </m:sup>
                      </m:sSup>
                      <m:sSub>
                        <m:sSubPr>
                          <m:ctrlPr>
                            <a:rPr lang="en-US" altLang="ja-JP" sz="2800" i="1" dirty="0" smtClean="0">
                              <a:latin typeface="Cambria Math" panose="02040503050406030204" pitchFamily="18" charset="0"/>
                            </a:rPr>
                          </m:ctrlPr>
                        </m:sSubPr>
                        <m:e>
                          <m:r>
                            <a:rPr lang="en-US" altLang="ja-JP" sz="2800" b="0" i="1" dirty="0" smtClean="0">
                              <a:latin typeface="Cambria Math" panose="02040503050406030204" pitchFamily="18" charset="0"/>
                            </a:rPr>
                            <m:t>𝑟</m:t>
                          </m:r>
                        </m:e>
                        <m:sub>
                          <m:r>
                            <a:rPr lang="en-US" altLang="ja-JP" sz="2800" i="1" dirty="0">
                              <a:latin typeface="Cambria Math" panose="02040503050406030204" pitchFamily="18" charset="0"/>
                            </a:rPr>
                            <m:t>𝑡</m:t>
                          </m:r>
                          <m:r>
                            <a:rPr lang="en-US" altLang="ja-JP" sz="2800" b="0" i="1" dirty="0" smtClean="0">
                              <a:latin typeface="Cambria Math" panose="02040503050406030204" pitchFamily="18" charset="0"/>
                            </a:rPr>
                            <m:t>+3</m:t>
                          </m:r>
                        </m:sub>
                      </m:sSub>
                      <m:r>
                        <a:rPr lang="en-US" altLang="ja-JP" sz="2800" b="0" i="1" dirty="0" smtClean="0">
                          <a:latin typeface="Cambria Math" panose="02040503050406030204" pitchFamily="18" charset="0"/>
                        </a:rPr>
                        <m:t>+ …+</m:t>
                      </m:r>
                      <m:sSup>
                        <m:sSupPr>
                          <m:ctrlPr>
                            <a:rPr lang="en-US" altLang="ja-JP" sz="2800" b="0" i="1" dirty="0" smtClean="0">
                              <a:latin typeface="Cambria Math" panose="02040503050406030204" pitchFamily="18" charset="0"/>
                            </a:rPr>
                          </m:ctrlPr>
                        </m:sSupPr>
                        <m:e>
                          <m:r>
                            <a:rPr lang="ja-JP" altLang="en-US" sz="2800" b="0" i="1" dirty="0" smtClean="0">
                              <a:latin typeface="Cambria Math" panose="02040503050406030204" pitchFamily="18" charset="0"/>
                            </a:rPr>
                            <m:t>𝛾</m:t>
                          </m:r>
                        </m:e>
                        <m:sup>
                          <m:r>
                            <m:rPr>
                              <m:sty m:val="p"/>
                            </m:rPr>
                            <a:rPr lang="en-US" altLang="ja-JP" sz="2800" i="1" dirty="0">
                              <a:latin typeface="Cambria Math" panose="02040503050406030204" pitchFamily="18" charset="0"/>
                            </a:rPr>
                            <m:t>T</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𝑡</m:t>
                          </m:r>
                          <m:r>
                            <a:rPr lang="en-US" altLang="ja-JP" sz="2800" b="0" i="1" dirty="0" smtClean="0">
                              <a:latin typeface="Cambria Math" panose="02040503050406030204" pitchFamily="18" charset="0"/>
                            </a:rPr>
                            <m:t>−1</m:t>
                          </m:r>
                        </m:sup>
                      </m:sSup>
                      <m:sSub>
                        <m:sSubPr>
                          <m:ctrlPr>
                            <a:rPr lang="en-US" altLang="ja-JP" sz="2800" i="1" dirty="0" smtClean="0">
                              <a:latin typeface="Cambria Math" panose="02040503050406030204" pitchFamily="18" charset="0"/>
                            </a:rPr>
                          </m:ctrlPr>
                        </m:sSubPr>
                        <m:e>
                          <m:r>
                            <a:rPr lang="en-US" altLang="ja-JP" sz="2800" b="0" i="1" dirty="0" smtClean="0">
                              <a:latin typeface="Cambria Math" panose="02040503050406030204" pitchFamily="18" charset="0"/>
                            </a:rPr>
                            <m:t>𝑟</m:t>
                          </m:r>
                        </m:e>
                        <m:sub>
                          <m:r>
                            <a:rPr lang="en-US" altLang="ja-JP" sz="2800" b="0" i="1" dirty="0" smtClean="0">
                              <a:latin typeface="Cambria Math" panose="02040503050406030204" pitchFamily="18" charset="0"/>
                            </a:rPr>
                            <m:t>𝑇</m:t>
                          </m:r>
                        </m:sub>
                      </m:sSub>
                    </m:oMath>
                  </m:oMathPara>
                </a14:m>
                <a:endParaRPr lang="ja-JP" altLang="en-US" sz="2800" dirty="0"/>
              </a:p>
            </p:txBody>
          </p:sp>
        </mc:Choice>
        <mc:Fallback>
          <p:sp>
            <p:nvSpPr>
              <p:cNvPr id="6" name="テキスト ボックス 5">
                <a:extLst>
                  <a:ext uri="{FF2B5EF4-FFF2-40B4-BE49-F238E27FC236}">
                    <a16:creationId xmlns:a16="http://schemas.microsoft.com/office/drawing/2014/main" id="{3271597D-FA9E-B31B-80AB-5554088F318B}"/>
                  </a:ext>
                </a:extLst>
              </p:cNvPr>
              <p:cNvSpPr txBox="1">
                <a:spLocks noRot="1" noChangeAspect="1" noMove="1" noResize="1" noEditPoints="1" noAdjustHandles="1" noChangeArrowheads="1" noChangeShapeType="1" noTextEdit="1"/>
              </p:cNvSpPr>
              <p:nvPr/>
            </p:nvSpPr>
            <p:spPr>
              <a:xfrm>
                <a:off x="1096701" y="4650254"/>
                <a:ext cx="6950598" cy="96180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F14243B-978E-A910-C4B7-57D86763A179}"/>
                  </a:ext>
                </a:extLst>
              </p:cNvPr>
              <p:cNvSpPr txBox="1"/>
              <p:nvPr/>
            </p:nvSpPr>
            <p:spPr>
              <a:xfrm>
                <a:off x="628650" y="4148775"/>
                <a:ext cx="7094669" cy="466474"/>
              </a:xfrm>
              <a:prstGeom prst="rect">
                <a:avLst/>
              </a:prstGeom>
              <a:noFill/>
            </p:spPr>
            <p:txBody>
              <a:bodyPr wrap="square">
                <a:spAutoFit/>
              </a:bodyPr>
              <a:lstStyle/>
              <a:p>
                <a:pPr marL="0" indent="0">
                  <a:buNone/>
                </a:pPr>
                <a:r>
                  <a:rPr lang="ja-JP" altLang="en-US" sz="2400" dirty="0"/>
                  <a:t>エピソード中</a:t>
                </a:r>
                <a14:m>
                  <m:oMath xmlns:m="http://schemas.openxmlformats.org/officeDocument/2006/math">
                    <m:r>
                      <a:rPr lang="ja-JP" altLang="en-US" sz="2400" b="0" i="1" dirty="0">
                        <a:latin typeface="Cambria Math" panose="02040503050406030204" pitchFamily="18" charset="0"/>
                      </a:rPr>
                      <m:t>の</m:t>
                    </m:r>
                    <m:r>
                      <a:rPr lang="ja-JP" altLang="en-US" sz="2400" i="1" dirty="0" smtClean="0">
                        <a:latin typeface="Cambria Math" panose="02040503050406030204" pitchFamily="18" charset="0"/>
                      </a:rPr>
                      <m:t>ステップ</m:t>
                    </m:r>
                    <m:r>
                      <a:rPr lang="en-US" altLang="ja-JP" sz="2400" b="0" i="1" dirty="0" smtClean="0">
                        <a:latin typeface="Cambria Math" panose="02040503050406030204" pitchFamily="18" charset="0"/>
                      </a:rPr>
                      <m:t> </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=0 ~ </m:t>
                    </m:r>
                    <m:r>
                      <m:rPr>
                        <m:sty m:val="p"/>
                      </m:rPr>
                      <a:rPr lang="en-US" altLang="ja-JP" sz="2400" b="0" i="0" smtClean="0">
                        <a:latin typeface="Cambria Math" panose="02040503050406030204" pitchFamily="18" charset="0"/>
                      </a:rPr>
                      <m:t>T</m:t>
                    </m:r>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oMath>
                </a14:m>
                <a:r>
                  <a:rPr lang="ja-JP" altLang="en-US" sz="2400" dirty="0"/>
                  <a:t>について</a:t>
                </a:r>
                <a:endParaRPr lang="en-US" altLang="ja-JP" sz="2400" dirty="0"/>
              </a:p>
            </p:txBody>
          </p:sp>
        </mc:Choice>
        <mc:Fallback>
          <p:sp>
            <p:nvSpPr>
              <p:cNvPr id="7" name="テキスト ボックス 6">
                <a:extLst>
                  <a:ext uri="{FF2B5EF4-FFF2-40B4-BE49-F238E27FC236}">
                    <a16:creationId xmlns:a16="http://schemas.microsoft.com/office/drawing/2014/main" id="{DF14243B-978E-A910-C4B7-57D86763A179}"/>
                  </a:ext>
                </a:extLst>
              </p:cNvPr>
              <p:cNvSpPr txBox="1">
                <a:spLocks noRot="1" noChangeAspect="1" noMove="1" noResize="1" noEditPoints="1" noAdjustHandles="1" noChangeArrowheads="1" noChangeShapeType="1" noTextEdit="1"/>
              </p:cNvSpPr>
              <p:nvPr/>
            </p:nvSpPr>
            <p:spPr>
              <a:xfrm>
                <a:off x="628650" y="4148775"/>
                <a:ext cx="7094669" cy="466474"/>
              </a:xfrm>
              <a:prstGeom prst="rect">
                <a:avLst/>
              </a:prstGeom>
              <a:blipFill>
                <a:blip r:embed="rId5"/>
                <a:stretch>
                  <a:fillRect l="-1289" t="-9211" b="-302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51458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t>はじめに</a:t>
            </a:r>
            <a:endParaRPr lang="en-US" altLang="ja-JP" sz="3000" dirty="0"/>
          </a:p>
          <a:p>
            <a:r>
              <a:rPr lang="ja-JP" altLang="en-US" sz="3000" dirty="0"/>
              <a:t>要素技術</a:t>
            </a:r>
            <a:endParaRPr lang="en-US" altLang="ja-JP" sz="3000" dirty="0"/>
          </a:p>
          <a:p>
            <a:r>
              <a:rPr lang="ja-JP" altLang="en-US" sz="3000" dirty="0"/>
              <a:t>構築環境</a:t>
            </a:r>
            <a:endParaRPr lang="en-US" altLang="ja-JP" sz="3000" dirty="0"/>
          </a:p>
          <a:p>
            <a:r>
              <a:rPr lang="ja-JP" altLang="en-US" sz="3000" dirty="0"/>
              <a:t>実験</a:t>
            </a:r>
            <a:endParaRPr lang="en-US" altLang="ja-JP" sz="3000" dirty="0"/>
          </a:p>
          <a:p>
            <a:r>
              <a:rPr lang="ja-JP" altLang="en-US" sz="3000" dirty="0">
                <a:solidFill>
                  <a:srgbClr val="FF0000"/>
                </a:solidFill>
              </a:rPr>
              <a:t>結果</a:t>
            </a:r>
          </a:p>
          <a:p>
            <a:r>
              <a:rPr lang="ja-JP" altLang="en-US" sz="3000" dirty="0"/>
              <a:t>まとめと今後の課題</a:t>
            </a:r>
            <a:endParaRPr lang="en-US" altLang="ja-JP" sz="3000" dirty="0"/>
          </a:p>
          <a:p>
            <a:endParaRPr lang="en-US" altLang="ja-JP" sz="3000" dirty="0">
              <a:solidFill>
                <a:srgbClr val="FF0000"/>
              </a:solidFill>
            </a:endParaRPr>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6457950" y="6311899"/>
            <a:ext cx="2057400" cy="273844"/>
          </a:xfrm>
        </p:spPr>
        <p:txBody>
          <a:bodyPr/>
          <a:lstStyle/>
          <a:p>
            <a:fld id="{25395C32-4521-4CF9-9124-FF6E79D91E40}" type="slidenum">
              <a:rPr lang="ja-JP" altLang="en-US" sz="3600"/>
              <a:t>32</a:t>
            </a:fld>
            <a:endParaRPr lang="ja-JP" altLang="en-US" sz="3600" dirty="0"/>
          </a:p>
        </p:txBody>
      </p:sp>
    </p:spTree>
    <p:extLst>
      <p:ext uri="{BB962C8B-B14F-4D97-AF65-F5344CB8AC3E}">
        <p14:creationId xmlns:p14="http://schemas.microsoft.com/office/powerpoint/2010/main" val="1899122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25785-9783-591F-1650-20823E82173A}"/>
              </a:ext>
            </a:extLst>
          </p:cNvPr>
          <p:cNvSpPr>
            <a:spLocks noGrp="1"/>
          </p:cNvSpPr>
          <p:nvPr>
            <p:ph type="title"/>
          </p:nvPr>
        </p:nvSpPr>
        <p:spPr/>
        <p:txBody>
          <a:bodyPr>
            <a:normAutofit/>
          </a:bodyPr>
          <a:lstStyle/>
          <a:p>
            <a:pPr algn="ctr"/>
            <a:r>
              <a:rPr lang="ja-JP" altLang="en-US" sz="4500" dirty="0"/>
              <a:t>結果</a:t>
            </a:r>
          </a:p>
        </p:txBody>
      </p:sp>
      <p:graphicFrame>
        <p:nvGraphicFramePr>
          <p:cNvPr id="5" name="表 5">
            <a:extLst>
              <a:ext uri="{FF2B5EF4-FFF2-40B4-BE49-F238E27FC236}">
                <a16:creationId xmlns:a16="http://schemas.microsoft.com/office/drawing/2014/main" id="{2AFE1EF6-C17D-4281-F3DB-FD68C332C5A0}"/>
              </a:ext>
            </a:extLst>
          </p:cNvPr>
          <p:cNvGraphicFramePr>
            <a:graphicFrameLocks noGrp="1"/>
          </p:cNvGraphicFramePr>
          <p:nvPr>
            <p:ph idx="1"/>
            <p:extLst>
              <p:ext uri="{D42A27DB-BD31-4B8C-83A1-F6EECF244321}">
                <p14:modId xmlns:p14="http://schemas.microsoft.com/office/powerpoint/2010/main" val="1277930912"/>
              </p:ext>
            </p:extLst>
          </p:nvPr>
        </p:nvGraphicFramePr>
        <p:xfrm>
          <a:off x="628650" y="2226469"/>
          <a:ext cx="7886700" cy="3197788"/>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4103241320"/>
                    </a:ext>
                  </a:extLst>
                </a:gridCol>
                <a:gridCol w="3943350">
                  <a:extLst>
                    <a:ext uri="{9D8B030D-6E8A-4147-A177-3AD203B41FA5}">
                      <a16:colId xmlns:a16="http://schemas.microsoft.com/office/drawing/2014/main" val="598712736"/>
                    </a:ext>
                  </a:extLst>
                </a:gridCol>
              </a:tblGrid>
              <a:tr h="799447">
                <a:tc>
                  <a:txBody>
                    <a:bodyPr/>
                    <a:lstStyle/>
                    <a:p>
                      <a:pPr algn="ctr"/>
                      <a:r>
                        <a:rPr kumimoji="1" lang="ja-JP" altLang="en-US" sz="3300" dirty="0"/>
                        <a:t>手法</a:t>
                      </a:r>
                    </a:p>
                  </a:txBody>
                  <a:tcPr marL="68580" marR="68580" marT="34290" marB="34290"/>
                </a:tc>
                <a:tc>
                  <a:txBody>
                    <a:bodyPr/>
                    <a:lstStyle/>
                    <a:p>
                      <a:pPr algn="ctr"/>
                      <a:r>
                        <a:rPr kumimoji="1" lang="ja-JP" altLang="en-US" sz="3300" dirty="0"/>
                        <a:t>勝率</a:t>
                      </a:r>
                    </a:p>
                  </a:txBody>
                  <a:tcPr marL="68580" marR="68580" marT="34290" marB="34290"/>
                </a:tc>
                <a:extLst>
                  <a:ext uri="{0D108BD9-81ED-4DB2-BD59-A6C34878D82A}">
                    <a16:rowId xmlns:a16="http://schemas.microsoft.com/office/drawing/2014/main" val="1284654011"/>
                  </a:ext>
                </a:extLst>
              </a:tr>
              <a:tr h="799447">
                <a:tc>
                  <a:txBody>
                    <a:bodyPr/>
                    <a:lstStyle/>
                    <a:p>
                      <a:pPr algn="ctr"/>
                      <a:r>
                        <a:rPr kumimoji="1" lang="en-US" altLang="ja-JP" sz="3300" dirty="0"/>
                        <a:t>DQN</a:t>
                      </a:r>
                      <a:endParaRPr kumimoji="1" lang="ja-JP" altLang="en-US" sz="3300" dirty="0"/>
                    </a:p>
                  </a:txBody>
                  <a:tcPr marL="68580" marR="68580" marT="34290" marB="34290"/>
                </a:tc>
                <a:tc>
                  <a:txBody>
                    <a:bodyPr/>
                    <a:lstStyle/>
                    <a:p>
                      <a:pPr algn="ctr"/>
                      <a:r>
                        <a:rPr kumimoji="1" lang="en-US" altLang="ja-JP" sz="3300" b="1" dirty="0"/>
                        <a:t>0.9069</a:t>
                      </a:r>
                      <a:endParaRPr kumimoji="1" lang="ja-JP" altLang="en-US" sz="3300" b="1" dirty="0"/>
                    </a:p>
                  </a:txBody>
                  <a:tcPr marL="68580" marR="68580" marT="34290" marB="34290"/>
                </a:tc>
                <a:extLst>
                  <a:ext uri="{0D108BD9-81ED-4DB2-BD59-A6C34878D82A}">
                    <a16:rowId xmlns:a16="http://schemas.microsoft.com/office/drawing/2014/main" val="1779072013"/>
                  </a:ext>
                </a:extLst>
              </a:tr>
              <a:tr h="799447">
                <a:tc>
                  <a:txBody>
                    <a:bodyPr/>
                    <a:lstStyle/>
                    <a:p>
                      <a:pPr algn="ctr"/>
                      <a:r>
                        <a:rPr kumimoji="1" lang="en-US" altLang="ja-JP" sz="3300" dirty="0"/>
                        <a:t>MCS</a:t>
                      </a:r>
                      <a:endParaRPr kumimoji="1" lang="ja-JP" altLang="en-US" sz="3300" dirty="0"/>
                    </a:p>
                  </a:txBody>
                  <a:tcPr marL="68580" marR="68580" marT="34290" marB="34290"/>
                </a:tc>
                <a:tc>
                  <a:txBody>
                    <a:bodyPr/>
                    <a:lstStyle/>
                    <a:p>
                      <a:pPr algn="ctr"/>
                      <a:r>
                        <a:rPr kumimoji="1" lang="en-US" altLang="ja-JP" sz="3300" dirty="0"/>
                        <a:t>0.7257</a:t>
                      </a:r>
                      <a:endParaRPr kumimoji="1" lang="ja-JP" altLang="en-US" sz="3300" dirty="0"/>
                    </a:p>
                  </a:txBody>
                  <a:tcPr marL="68580" marR="68580" marT="34290" marB="34290"/>
                </a:tc>
                <a:extLst>
                  <a:ext uri="{0D108BD9-81ED-4DB2-BD59-A6C34878D82A}">
                    <a16:rowId xmlns:a16="http://schemas.microsoft.com/office/drawing/2014/main" val="2286720355"/>
                  </a:ext>
                </a:extLst>
              </a:tr>
              <a:tr h="799447">
                <a:tc>
                  <a:txBody>
                    <a:bodyPr/>
                    <a:lstStyle/>
                    <a:p>
                      <a:pPr algn="ctr"/>
                      <a:r>
                        <a:rPr kumimoji="1" lang="ja-JP" altLang="en-US" sz="3300" dirty="0"/>
                        <a:t>対戦相手と同じ戦略</a:t>
                      </a:r>
                    </a:p>
                  </a:txBody>
                  <a:tcPr marL="68580" marR="68580" marT="34290" marB="34290"/>
                </a:tc>
                <a:tc>
                  <a:txBody>
                    <a:bodyPr/>
                    <a:lstStyle/>
                    <a:p>
                      <a:pPr algn="ctr"/>
                      <a:r>
                        <a:rPr kumimoji="1" lang="en-US" altLang="ja-JP" sz="3300" dirty="0"/>
                        <a:t>0.1294</a:t>
                      </a:r>
                      <a:endParaRPr kumimoji="1" lang="ja-JP" altLang="en-US" sz="3300" dirty="0"/>
                    </a:p>
                  </a:txBody>
                  <a:tcPr marL="68580" marR="68580" marT="34290" marB="34290"/>
                </a:tc>
                <a:extLst>
                  <a:ext uri="{0D108BD9-81ED-4DB2-BD59-A6C34878D82A}">
                    <a16:rowId xmlns:a16="http://schemas.microsoft.com/office/drawing/2014/main" val="3299128613"/>
                  </a:ext>
                </a:extLst>
              </a:tr>
            </a:tbl>
          </a:graphicData>
        </a:graphic>
      </p:graphicFrame>
      <p:sp>
        <p:nvSpPr>
          <p:cNvPr id="4" name="スライド番号プレースホルダー 3">
            <a:extLst>
              <a:ext uri="{FF2B5EF4-FFF2-40B4-BE49-F238E27FC236}">
                <a16:creationId xmlns:a16="http://schemas.microsoft.com/office/drawing/2014/main" id="{EE25CB4A-48A2-EF95-3CCE-3C2A1F1AF061}"/>
              </a:ext>
            </a:extLst>
          </p:cNvPr>
          <p:cNvSpPr>
            <a:spLocks noGrp="1"/>
          </p:cNvSpPr>
          <p:nvPr>
            <p:ph type="sldNum" sz="quarter" idx="12"/>
          </p:nvPr>
        </p:nvSpPr>
        <p:spPr/>
        <p:txBody>
          <a:bodyPr/>
          <a:lstStyle/>
          <a:p>
            <a:fld id="{25395C32-4521-4CF9-9124-FF6E79D91E40}" type="slidenum">
              <a:rPr kumimoji="1" lang="ja-JP" altLang="en-US" sz="3600" smtClean="0"/>
              <a:t>33</a:t>
            </a:fld>
            <a:endParaRPr kumimoji="1" lang="ja-JP" altLang="en-US" sz="3600" dirty="0"/>
          </a:p>
        </p:txBody>
      </p:sp>
    </p:spTree>
    <p:extLst>
      <p:ext uri="{BB962C8B-B14F-4D97-AF65-F5344CB8AC3E}">
        <p14:creationId xmlns:p14="http://schemas.microsoft.com/office/powerpoint/2010/main" val="3565800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AB9CE-CF17-100C-0273-529CFEBAF5C3}"/>
              </a:ext>
            </a:extLst>
          </p:cNvPr>
          <p:cNvSpPr>
            <a:spLocks noGrp="1"/>
          </p:cNvSpPr>
          <p:nvPr>
            <p:ph type="title"/>
          </p:nvPr>
        </p:nvSpPr>
        <p:spPr/>
        <p:txBody>
          <a:bodyPr/>
          <a:lstStyle/>
          <a:p>
            <a:pPr algn="ctr"/>
            <a:r>
              <a:rPr kumimoji="1" lang="en-US" altLang="ja-JP" dirty="0"/>
              <a:t>MCS </a:t>
            </a:r>
            <a:r>
              <a:rPr kumimoji="1" lang="ja-JP" altLang="en-US" dirty="0"/>
              <a:t>の学習過程</a:t>
            </a:r>
          </a:p>
        </p:txBody>
      </p:sp>
      <p:pic>
        <p:nvPicPr>
          <p:cNvPr id="6" name="コンテンツ プレースホルダー 5">
            <a:extLst>
              <a:ext uri="{FF2B5EF4-FFF2-40B4-BE49-F238E27FC236}">
                <a16:creationId xmlns:a16="http://schemas.microsoft.com/office/drawing/2014/main" id="{BE8993BA-4A24-41C8-D749-F61F264F70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378" y="1245044"/>
            <a:ext cx="7108102" cy="5331076"/>
          </a:xfrm>
        </p:spPr>
      </p:pic>
      <p:sp>
        <p:nvSpPr>
          <p:cNvPr id="4" name="スライド番号プレースホルダー 3">
            <a:extLst>
              <a:ext uri="{FF2B5EF4-FFF2-40B4-BE49-F238E27FC236}">
                <a16:creationId xmlns:a16="http://schemas.microsoft.com/office/drawing/2014/main" id="{A753F669-ADDE-81D8-CC96-82F0BBFFCE92}"/>
              </a:ext>
            </a:extLst>
          </p:cNvPr>
          <p:cNvSpPr>
            <a:spLocks noGrp="1"/>
          </p:cNvSpPr>
          <p:nvPr>
            <p:ph type="sldNum" sz="quarter" idx="12"/>
          </p:nvPr>
        </p:nvSpPr>
        <p:spPr/>
        <p:txBody>
          <a:bodyPr/>
          <a:lstStyle/>
          <a:p>
            <a:fld id="{25395C32-4521-4CF9-9124-FF6E79D91E40}" type="slidenum">
              <a:rPr kumimoji="1" lang="ja-JP" altLang="en-US" sz="3600" smtClean="0"/>
              <a:t>34</a:t>
            </a:fld>
            <a:endParaRPr kumimoji="1" lang="ja-JP" altLang="en-US" sz="3600" dirty="0"/>
          </a:p>
        </p:txBody>
      </p:sp>
      <p:sp>
        <p:nvSpPr>
          <p:cNvPr id="3" name="テキスト ボックス 2">
            <a:extLst>
              <a:ext uri="{FF2B5EF4-FFF2-40B4-BE49-F238E27FC236}">
                <a16:creationId xmlns:a16="http://schemas.microsoft.com/office/drawing/2014/main" id="{2B7634BC-CB2F-6006-A24F-AEC55FE6211F}"/>
              </a:ext>
            </a:extLst>
          </p:cNvPr>
          <p:cNvSpPr txBox="1"/>
          <p:nvPr/>
        </p:nvSpPr>
        <p:spPr>
          <a:xfrm>
            <a:off x="3061504" y="6308080"/>
            <a:ext cx="3020992" cy="461665"/>
          </a:xfrm>
          <a:prstGeom prst="rect">
            <a:avLst/>
          </a:prstGeom>
          <a:noFill/>
        </p:spPr>
        <p:txBody>
          <a:bodyPr wrap="square" rtlCol="0">
            <a:spAutoFit/>
          </a:bodyPr>
          <a:lstStyle/>
          <a:p>
            <a:pPr algn="ctr"/>
            <a:r>
              <a:rPr kumimoji="1" lang="en-US" altLang="ja-JP" sz="2400" dirty="0"/>
              <a:t>episode</a:t>
            </a:r>
            <a:endParaRPr kumimoji="1" lang="ja-JP" altLang="en-US" sz="2400" dirty="0"/>
          </a:p>
        </p:txBody>
      </p:sp>
      <p:sp>
        <p:nvSpPr>
          <p:cNvPr id="5" name="テキスト ボックス 4">
            <a:extLst>
              <a:ext uri="{FF2B5EF4-FFF2-40B4-BE49-F238E27FC236}">
                <a16:creationId xmlns:a16="http://schemas.microsoft.com/office/drawing/2014/main" id="{9E7ED0D0-B66C-8DB6-292B-0291A454834A}"/>
              </a:ext>
            </a:extLst>
          </p:cNvPr>
          <p:cNvSpPr txBox="1"/>
          <p:nvPr/>
        </p:nvSpPr>
        <p:spPr>
          <a:xfrm rot="16200000">
            <a:off x="-446284" y="3902572"/>
            <a:ext cx="3020992" cy="461665"/>
          </a:xfrm>
          <a:prstGeom prst="rect">
            <a:avLst/>
          </a:prstGeom>
          <a:noFill/>
        </p:spPr>
        <p:txBody>
          <a:bodyPr wrap="square" rtlCol="0">
            <a:spAutoFit/>
          </a:bodyPr>
          <a:lstStyle/>
          <a:p>
            <a:pPr algn="ctr"/>
            <a:r>
              <a:rPr kumimoji="1" lang="en-US" altLang="ja-JP" sz="2400" dirty="0"/>
              <a:t>reward</a:t>
            </a:r>
            <a:endParaRPr kumimoji="1" lang="ja-JP" altLang="en-US" sz="2400" dirty="0"/>
          </a:p>
        </p:txBody>
      </p:sp>
    </p:spTree>
    <p:extLst>
      <p:ext uri="{BB962C8B-B14F-4D97-AF65-F5344CB8AC3E}">
        <p14:creationId xmlns:p14="http://schemas.microsoft.com/office/powerpoint/2010/main" val="6105959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8D20A-6419-36D9-7D5A-0834D70490AF}"/>
              </a:ext>
            </a:extLst>
          </p:cNvPr>
          <p:cNvSpPr>
            <a:spLocks noGrp="1"/>
          </p:cNvSpPr>
          <p:nvPr>
            <p:ph type="title"/>
          </p:nvPr>
        </p:nvSpPr>
        <p:spPr/>
        <p:txBody>
          <a:bodyPr>
            <a:normAutofit/>
          </a:bodyPr>
          <a:lstStyle/>
          <a:p>
            <a:pPr algn="ctr"/>
            <a:r>
              <a:rPr lang="en-US" altLang="ja-JP" sz="4500" dirty="0"/>
              <a:t>DQN </a:t>
            </a:r>
            <a:r>
              <a:rPr lang="ja-JP" altLang="en-US" sz="4500" dirty="0"/>
              <a:t>の学習過程</a:t>
            </a:r>
          </a:p>
        </p:txBody>
      </p:sp>
      <p:sp>
        <p:nvSpPr>
          <p:cNvPr id="4" name="スライド番号プレースホルダー 3">
            <a:extLst>
              <a:ext uri="{FF2B5EF4-FFF2-40B4-BE49-F238E27FC236}">
                <a16:creationId xmlns:a16="http://schemas.microsoft.com/office/drawing/2014/main" id="{97EFA83F-BF24-5937-D7B6-EBD7BDD209B4}"/>
              </a:ext>
            </a:extLst>
          </p:cNvPr>
          <p:cNvSpPr>
            <a:spLocks noGrp="1"/>
          </p:cNvSpPr>
          <p:nvPr>
            <p:ph type="sldNum" sz="quarter" idx="12"/>
          </p:nvPr>
        </p:nvSpPr>
        <p:spPr>
          <a:xfrm>
            <a:off x="6573696" y="6295754"/>
            <a:ext cx="2057400" cy="365125"/>
          </a:xfrm>
        </p:spPr>
        <p:txBody>
          <a:bodyPr/>
          <a:lstStyle/>
          <a:p>
            <a:fld id="{25395C32-4521-4CF9-9124-FF6E79D91E40}" type="slidenum">
              <a:rPr kumimoji="1" lang="ja-JP" altLang="en-US" sz="3600" smtClean="0"/>
              <a:t>35</a:t>
            </a:fld>
            <a:endParaRPr kumimoji="1" lang="ja-JP" altLang="en-US" sz="3600" dirty="0"/>
          </a:p>
        </p:txBody>
      </p:sp>
      <p:pic>
        <p:nvPicPr>
          <p:cNvPr id="6" name="図 5" descr="グラフ&#10;&#10;自動的に生成された説明">
            <a:extLst>
              <a:ext uri="{FF2B5EF4-FFF2-40B4-BE49-F238E27FC236}">
                <a16:creationId xmlns:a16="http://schemas.microsoft.com/office/drawing/2014/main" id="{2B620C97-8F67-FE10-7FF7-08F4E3FAC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51" y="1261723"/>
            <a:ext cx="7198876" cy="5399156"/>
          </a:xfrm>
          <a:prstGeom prst="rect">
            <a:avLst/>
          </a:prstGeom>
        </p:spPr>
      </p:pic>
      <p:sp>
        <p:nvSpPr>
          <p:cNvPr id="3" name="テキスト ボックス 2">
            <a:extLst>
              <a:ext uri="{FF2B5EF4-FFF2-40B4-BE49-F238E27FC236}">
                <a16:creationId xmlns:a16="http://schemas.microsoft.com/office/drawing/2014/main" id="{EAE6B752-48A2-2B82-C075-AEFEC054B029}"/>
              </a:ext>
            </a:extLst>
          </p:cNvPr>
          <p:cNvSpPr txBox="1"/>
          <p:nvPr/>
        </p:nvSpPr>
        <p:spPr>
          <a:xfrm>
            <a:off x="3061504" y="6308080"/>
            <a:ext cx="3020992" cy="461665"/>
          </a:xfrm>
          <a:prstGeom prst="rect">
            <a:avLst/>
          </a:prstGeom>
          <a:noFill/>
        </p:spPr>
        <p:txBody>
          <a:bodyPr wrap="square" rtlCol="0">
            <a:spAutoFit/>
          </a:bodyPr>
          <a:lstStyle/>
          <a:p>
            <a:pPr algn="ctr"/>
            <a:r>
              <a:rPr kumimoji="1" lang="en-US" altLang="ja-JP" sz="2400" dirty="0"/>
              <a:t>episode</a:t>
            </a:r>
            <a:endParaRPr kumimoji="1" lang="ja-JP" altLang="en-US" sz="2400" dirty="0"/>
          </a:p>
        </p:txBody>
      </p:sp>
      <p:sp>
        <p:nvSpPr>
          <p:cNvPr id="7" name="テキスト ボックス 6">
            <a:extLst>
              <a:ext uri="{FF2B5EF4-FFF2-40B4-BE49-F238E27FC236}">
                <a16:creationId xmlns:a16="http://schemas.microsoft.com/office/drawing/2014/main" id="{15E01CD2-0663-F16A-26D7-C81406ECA541}"/>
              </a:ext>
            </a:extLst>
          </p:cNvPr>
          <p:cNvSpPr txBox="1"/>
          <p:nvPr/>
        </p:nvSpPr>
        <p:spPr>
          <a:xfrm rot="16200000">
            <a:off x="-388411" y="3730469"/>
            <a:ext cx="3020992" cy="461665"/>
          </a:xfrm>
          <a:prstGeom prst="rect">
            <a:avLst/>
          </a:prstGeom>
          <a:noFill/>
        </p:spPr>
        <p:txBody>
          <a:bodyPr wrap="square" rtlCol="0">
            <a:spAutoFit/>
          </a:bodyPr>
          <a:lstStyle/>
          <a:p>
            <a:pPr algn="ctr"/>
            <a:r>
              <a:rPr kumimoji="1" lang="en-US" altLang="ja-JP" sz="2400" dirty="0"/>
              <a:t>reward</a:t>
            </a:r>
            <a:endParaRPr kumimoji="1" lang="ja-JP" altLang="en-US" sz="2400" dirty="0"/>
          </a:p>
        </p:txBody>
      </p:sp>
    </p:spTree>
    <p:extLst>
      <p:ext uri="{BB962C8B-B14F-4D97-AF65-F5344CB8AC3E}">
        <p14:creationId xmlns:p14="http://schemas.microsoft.com/office/powerpoint/2010/main" val="2151494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t>はじめに</a:t>
            </a:r>
            <a:endParaRPr lang="en-US" altLang="ja-JP" sz="3000" dirty="0"/>
          </a:p>
          <a:p>
            <a:r>
              <a:rPr lang="ja-JP" altLang="en-US" sz="3000" dirty="0"/>
              <a:t>要素技術</a:t>
            </a:r>
            <a:endParaRPr lang="en-US" altLang="ja-JP" sz="3000" dirty="0"/>
          </a:p>
          <a:p>
            <a:r>
              <a:rPr lang="ja-JP" altLang="en-US" sz="3000" dirty="0"/>
              <a:t>構築環境</a:t>
            </a:r>
            <a:endParaRPr lang="en-US" altLang="ja-JP" sz="3000" dirty="0"/>
          </a:p>
          <a:p>
            <a:r>
              <a:rPr lang="ja-JP" altLang="en-US" sz="3000" dirty="0"/>
              <a:t>実験</a:t>
            </a:r>
            <a:endParaRPr lang="en-US" altLang="ja-JP" sz="3000" dirty="0"/>
          </a:p>
          <a:p>
            <a:r>
              <a:rPr lang="ja-JP" altLang="en-US" sz="3000" dirty="0"/>
              <a:t>結果</a:t>
            </a:r>
          </a:p>
          <a:p>
            <a:r>
              <a:rPr lang="ja-JP" altLang="en-US" sz="3000" dirty="0">
                <a:solidFill>
                  <a:srgbClr val="FF0000"/>
                </a:solidFill>
              </a:rPr>
              <a:t>まとめと今後の課題</a:t>
            </a:r>
            <a:endParaRPr lang="en-US" altLang="ja-JP" sz="3000" dirty="0">
              <a:solidFill>
                <a:srgbClr val="FF0000"/>
              </a:solidFill>
            </a:endParaRPr>
          </a:p>
          <a:p>
            <a:endParaRPr lang="en-US" altLang="ja-JP" sz="3000" dirty="0">
              <a:solidFill>
                <a:srgbClr val="FF0000"/>
              </a:solidFill>
            </a:endParaRPr>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6457950" y="6311899"/>
            <a:ext cx="2057400" cy="273844"/>
          </a:xfrm>
        </p:spPr>
        <p:txBody>
          <a:bodyPr/>
          <a:lstStyle/>
          <a:p>
            <a:fld id="{25395C32-4521-4CF9-9124-FF6E79D91E40}" type="slidenum">
              <a:rPr lang="ja-JP" altLang="en-US" sz="3600"/>
              <a:t>36</a:t>
            </a:fld>
            <a:endParaRPr lang="ja-JP" altLang="en-US" sz="3600" dirty="0"/>
          </a:p>
        </p:txBody>
      </p:sp>
    </p:spTree>
    <p:extLst>
      <p:ext uri="{BB962C8B-B14F-4D97-AF65-F5344CB8AC3E}">
        <p14:creationId xmlns:p14="http://schemas.microsoft.com/office/powerpoint/2010/main" val="384950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4F36A-7719-1DFE-8F6D-93D380CC8322}"/>
              </a:ext>
            </a:extLst>
          </p:cNvPr>
          <p:cNvSpPr>
            <a:spLocks noGrp="1"/>
          </p:cNvSpPr>
          <p:nvPr>
            <p:ph type="title"/>
          </p:nvPr>
        </p:nvSpPr>
        <p:spPr/>
        <p:txBody>
          <a:bodyPr/>
          <a:lstStyle/>
          <a:p>
            <a:pPr algn="ctr"/>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DC95EE07-CE00-E765-36F9-6682DDB75BFB}"/>
              </a:ext>
            </a:extLst>
          </p:cNvPr>
          <p:cNvSpPr>
            <a:spLocks noGrp="1"/>
          </p:cNvSpPr>
          <p:nvPr>
            <p:ph idx="1"/>
          </p:nvPr>
        </p:nvSpPr>
        <p:spPr>
          <a:xfrm>
            <a:off x="464796" y="1767613"/>
            <a:ext cx="8214408" cy="4351338"/>
          </a:xfrm>
        </p:spPr>
        <p:txBody>
          <a:bodyPr/>
          <a:lstStyle/>
          <a:p>
            <a:pPr marL="0" indent="0">
              <a:buNone/>
            </a:pPr>
            <a:endParaRPr lang="en-US" altLang="ja-JP" dirty="0"/>
          </a:p>
          <a:p>
            <a:r>
              <a:rPr lang="ja-JP" altLang="en-US" sz="3200" dirty="0"/>
              <a:t>簡易的なルールのカードゲーム型対戦環境を構築できた</a:t>
            </a:r>
            <a:r>
              <a:rPr lang="en-US" altLang="ja-JP" sz="3200" dirty="0"/>
              <a:t>.</a:t>
            </a:r>
          </a:p>
          <a:p>
            <a:endParaRPr kumimoji="1" lang="en-US" altLang="ja-JP" sz="3200" dirty="0"/>
          </a:p>
          <a:p>
            <a:r>
              <a:rPr kumimoji="1" lang="ja-JP" altLang="en-US" sz="3200" dirty="0"/>
              <a:t>構築環境に対して </a:t>
            </a:r>
            <a:r>
              <a:rPr kumimoji="1" lang="en-US" altLang="ja-JP" sz="3200" dirty="0"/>
              <a:t>DQN </a:t>
            </a:r>
            <a:r>
              <a:rPr kumimoji="1" lang="ja-JP" altLang="en-US" sz="3200" dirty="0"/>
              <a:t>や </a:t>
            </a:r>
            <a:r>
              <a:rPr kumimoji="1" lang="en-US" altLang="ja-JP" sz="3200" dirty="0"/>
              <a:t>MCS </a:t>
            </a:r>
            <a:r>
              <a:rPr kumimoji="1" lang="ja-JP" altLang="en-US" sz="3200" dirty="0"/>
              <a:t> </a:t>
            </a:r>
            <a:r>
              <a:rPr lang="ja-JP" altLang="en-US" sz="3200" dirty="0"/>
              <a:t>といった</a:t>
            </a:r>
            <a:endParaRPr lang="en-US" altLang="ja-JP" sz="3200" dirty="0"/>
          </a:p>
          <a:p>
            <a:pPr marL="0" indent="0">
              <a:buNone/>
            </a:pPr>
            <a:r>
              <a:rPr lang="ja-JP" altLang="en-US" sz="3200" dirty="0"/>
              <a:t>   </a:t>
            </a:r>
            <a:r>
              <a:rPr kumimoji="1" lang="ja-JP" altLang="en-US" sz="3200" dirty="0"/>
              <a:t>強化学習手法</a:t>
            </a:r>
            <a:r>
              <a:rPr lang="ja-JP" altLang="en-US" sz="3200" dirty="0"/>
              <a:t>を</a:t>
            </a:r>
            <a:r>
              <a:rPr kumimoji="1" lang="ja-JP" altLang="en-US" sz="3200" dirty="0"/>
              <a:t>適用できた</a:t>
            </a:r>
            <a:r>
              <a:rPr kumimoji="1" lang="en-US" altLang="ja-JP" sz="3200" dirty="0"/>
              <a:t>.</a:t>
            </a:r>
          </a:p>
        </p:txBody>
      </p:sp>
      <p:sp>
        <p:nvSpPr>
          <p:cNvPr id="4" name="スライド番号プレースホルダー 3">
            <a:extLst>
              <a:ext uri="{FF2B5EF4-FFF2-40B4-BE49-F238E27FC236}">
                <a16:creationId xmlns:a16="http://schemas.microsoft.com/office/drawing/2014/main" id="{F68EDF32-3C69-0E4E-D561-765BBCA3D714}"/>
              </a:ext>
            </a:extLst>
          </p:cNvPr>
          <p:cNvSpPr>
            <a:spLocks noGrp="1"/>
          </p:cNvSpPr>
          <p:nvPr>
            <p:ph type="sldNum" sz="quarter" idx="12"/>
          </p:nvPr>
        </p:nvSpPr>
        <p:spPr/>
        <p:txBody>
          <a:bodyPr/>
          <a:lstStyle/>
          <a:p>
            <a:fld id="{25395C32-4521-4CF9-9124-FF6E79D91E40}" type="slidenum">
              <a:rPr kumimoji="1" lang="ja-JP" altLang="en-US" sz="3600" smtClean="0"/>
              <a:t>37</a:t>
            </a:fld>
            <a:endParaRPr kumimoji="1" lang="ja-JP" altLang="en-US" sz="3600" dirty="0"/>
          </a:p>
        </p:txBody>
      </p:sp>
    </p:spTree>
    <p:extLst>
      <p:ext uri="{BB962C8B-B14F-4D97-AF65-F5344CB8AC3E}">
        <p14:creationId xmlns:p14="http://schemas.microsoft.com/office/powerpoint/2010/main" val="3597466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C537B-F105-AB0A-8349-F5161976DF90}"/>
              </a:ext>
            </a:extLst>
          </p:cNvPr>
          <p:cNvSpPr>
            <a:spLocks noGrp="1"/>
          </p:cNvSpPr>
          <p:nvPr>
            <p:ph type="title"/>
          </p:nvPr>
        </p:nvSpPr>
        <p:spPr/>
        <p:txBody>
          <a:bodyPr/>
          <a:lstStyle/>
          <a:p>
            <a:pPr algn="ctr"/>
            <a:r>
              <a:rPr kumimoji="1" lang="ja-JP" altLang="en-US" dirty="0"/>
              <a:t>本研究の目的</a:t>
            </a:r>
          </a:p>
        </p:txBody>
      </p:sp>
      <p:sp>
        <p:nvSpPr>
          <p:cNvPr id="3" name="コンテンツ プレースホルダー 2">
            <a:extLst>
              <a:ext uri="{FF2B5EF4-FFF2-40B4-BE49-F238E27FC236}">
                <a16:creationId xmlns:a16="http://schemas.microsoft.com/office/drawing/2014/main" id="{7BC6E547-324E-58CE-6A66-572074E9F31E}"/>
              </a:ext>
            </a:extLst>
          </p:cNvPr>
          <p:cNvSpPr>
            <a:spLocks noGrp="1"/>
          </p:cNvSpPr>
          <p:nvPr>
            <p:ph idx="1"/>
          </p:nvPr>
        </p:nvSpPr>
        <p:spPr>
          <a:xfrm>
            <a:off x="628650" y="1559408"/>
            <a:ext cx="7886700" cy="4351338"/>
          </a:xfrm>
        </p:spPr>
        <p:txBody>
          <a:bodyPr/>
          <a:lstStyle/>
          <a:p>
            <a:endParaRPr lang="en-US" altLang="ja-JP" sz="3200" dirty="0"/>
          </a:p>
          <a:p>
            <a:r>
              <a:rPr lang="ja-JP" altLang="en-US" sz="3200" dirty="0"/>
              <a:t>カードゲーム型対戦環境の構築</a:t>
            </a:r>
            <a:endParaRPr lang="en-US" altLang="ja-JP" sz="3200" dirty="0"/>
          </a:p>
          <a:p>
            <a:pPr marL="0" indent="0">
              <a:buNone/>
            </a:pPr>
            <a:endParaRPr lang="en-US" altLang="ja-JP" sz="3200" dirty="0"/>
          </a:p>
          <a:p>
            <a:r>
              <a:rPr lang="ja-JP" altLang="en-US" sz="3200" dirty="0"/>
              <a:t>構築環境への深層強化学習の適用</a:t>
            </a:r>
            <a:endParaRPr lang="en-US" altLang="ja-JP" sz="3200" dirty="0"/>
          </a:p>
          <a:p>
            <a:endParaRPr lang="en-US" altLang="ja-JP" sz="3200" dirty="0">
              <a:solidFill>
                <a:srgbClr val="FF0000"/>
              </a:solidFill>
            </a:endParaRPr>
          </a:p>
          <a:p>
            <a:r>
              <a:rPr lang="ja-JP" altLang="en-US" sz="3200" dirty="0">
                <a:solidFill>
                  <a:srgbClr val="FF0000"/>
                </a:solidFill>
              </a:rPr>
              <a:t>構築環境のゲームバランスの調整</a:t>
            </a:r>
            <a:endParaRPr lang="en-US" altLang="ja-JP" sz="3200" dirty="0">
              <a:solidFill>
                <a:srgbClr val="FF0000"/>
              </a:solidFill>
            </a:endParaRPr>
          </a:p>
          <a:p>
            <a:pPr marL="0" indent="0">
              <a:buNone/>
            </a:pPr>
            <a:r>
              <a:rPr lang="en-US" altLang="ja-JP" sz="3200" dirty="0"/>
              <a:t>	</a:t>
            </a:r>
            <a:r>
              <a:rPr lang="ja-JP" altLang="en-US" sz="3200" dirty="0"/>
              <a:t>⇒ 未達成</a:t>
            </a:r>
            <a:endParaRPr lang="en-US" altLang="ja-JP" sz="3200"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DA344AD-C34A-991C-D2D3-E3C7C6352A0A}"/>
              </a:ext>
            </a:extLst>
          </p:cNvPr>
          <p:cNvSpPr>
            <a:spLocks noGrp="1"/>
          </p:cNvSpPr>
          <p:nvPr>
            <p:ph type="sldNum" sz="quarter" idx="12"/>
          </p:nvPr>
        </p:nvSpPr>
        <p:spPr>
          <a:xfrm>
            <a:off x="6469525" y="6356351"/>
            <a:ext cx="2057400" cy="365125"/>
          </a:xfrm>
        </p:spPr>
        <p:txBody>
          <a:bodyPr/>
          <a:lstStyle/>
          <a:p>
            <a:fld id="{25395C32-4521-4CF9-9124-FF6E79D91E40}" type="slidenum">
              <a:rPr lang="ja-JP" altLang="en-US" sz="3600"/>
              <a:t>38</a:t>
            </a:fld>
            <a:endParaRPr lang="ja-JP" altLang="en-US" sz="3600" dirty="0"/>
          </a:p>
        </p:txBody>
      </p:sp>
    </p:spTree>
    <p:extLst>
      <p:ext uri="{BB962C8B-B14F-4D97-AF65-F5344CB8AC3E}">
        <p14:creationId xmlns:p14="http://schemas.microsoft.com/office/powerpoint/2010/main" val="3789016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926C8-F4C5-CE4A-0543-E204D29CFB1E}"/>
              </a:ext>
            </a:extLst>
          </p:cNvPr>
          <p:cNvSpPr>
            <a:spLocks noGrp="1"/>
          </p:cNvSpPr>
          <p:nvPr>
            <p:ph type="title"/>
          </p:nvPr>
        </p:nvSpPr>
        <p:spPr/>
        <p:txBody>
          <a:bodyPr/>
          <a:lstStyle/>
          <a:p>
            <a:pPr algn="ctr"/>
            <a:r>
              <a:rPr lang="ja-JP" altLang="en-US" dirty="0"/>
              <a:t>今後の課題</a:t>
            </a:r>
            <a:endParaRPr kumimoji="1" lang="ja-JP" altLang="en-US" dirty="0"/>
          </a:p>
        </p:txBody>
      </p:sp>
      <p:sp>
        <p:nvSpPr>
          <p:cNvPr id="3" name="コンテンツ プレースホルダー 2">
            <a:extLst>
              <a:ext uri="{FF2B5EF4-FFF2-40B4-BE49-F238E27FC236}">
                <a16:creationId xmlns:a16="http://schemas.microsoft.com/office/drawing/2014/main" id="{2582E4C8-C56B-37CA-7115-015363F220D4}"/>
              </a:ext>
            </a:extLst>
          </p:cNvPr>
          <p:cNvSpPr>
            <a:spLocks noGrp="1"/>
          </p:cNvSpPr>
          <p:nvPr>
            <p:ph idx="1"/>
          </p:nvPr>
        </p:nvSpPr>
        <p:spPr/>
        <p:txBody>
          <a:bodyPr>
            <a:normAutofit fontScale="92500"/>
          </a:bodyPr>
          <a:lstStyle/>
          <a:p>
            <a:r>
              <a:rPr lang="ja-JP" altLang="en-US" dirty="0"/>
              <a:t>ゲームバランス調整の実験</a:t>
            </a:r>
            <a:endParaRPr lang="en-US" altLang="ja-JP" dirty="0"/>
          </a:p>
          <a:p>
            <a:pPr marL="0" indent="0">
              <a:buNone/>
            </a:pPr>
            <a:r>
              <a:rPr lang="ja-JP" altLang="en-US" dirty="0"/>
              <a:t>構築環境におけるゲームバランス調整に取り組む</a:t>
            </a:r>
            <a:endParaRPr lang="en-US" altLang="ja-JP" dirty="0"/>
          </a:p>
          <a:p>
            <a:pPr marL="0" indent="0">
              <a:buNone/>
            </a:pPr>
            <a:endParaRPr lang="en-US" altLang="ja-JP" dirty="0"/>
          </a:p>
          <a:p>
            <a:pPr marL="0" indent="0">
              <a:buNone/>
            </a:pPr>
            <a:endParaRPr lang="en-US" altLang="ja-JP" dirty="0"/>
          </a:p>
          <a:p>
            <a:r>
              <a:rPr lang="ja-JP" altLang="en-US" dirty="0"/>
              <a:t>環境のルール改良</a:t>
            </a:r>
            <a:endParaRPr lang="en-US" altLang="ja-JP" dirty="0"/>
          </a:p>
          <a:p>
            <a:pPr marL="0" indent="0">
              <a:buNone/>
            </a:pPr>
            <a:r>
              <a:rPr kumimoji="1" lang="ja-JP" altLang="en-US" dirty="0"/>
              <a:t>ゲームデザインが詰めきれていない</a:t>
            </a:r>
            <a:endParaRPr kumimoji="1" lang="en-US" altLang="ja-JP" dirty="0"/>
          </a:p>
          <a:p>
            <a:pPr marL="0" indent="0">
              <a:buNone/>
            </a:pPr>
            <a:r>
              <a:rPr lang="ja-JP" altLang="en-US" dirty="0"/>
              <a:t>⇒ </a:t>
            </a:r>
            <a:r>
              <a:rPr lang="en-US" altLang="ja-JP" dirty="0"/>
              <a:t>TCG </a:t>
            </a:r>
            <a:r>
              <a:rPr lang="ja-JP" altLang="en-US" dirty="0"/>
              <a:t>に存在するコストといった仕様を取り入れ</a:t>
            </a:r>
            <a:r>
              <a:rPr lang="en-US" altLang="ja-JP" dirty="0"/>
              <a:t>,</a:t>
            </a:r>
          </a:p>
          <a:p>
            <a:pPr marL="0" indent="0">
              <a:buNone/>
            </a:pPr>
            <a:r>
              <a:rPr kumimoji="1" lang="ja-JP" altLang="en-US" dirty="0"/>
              <a:t>　</a:t>
            </a:r>
            <a:r>
              <a:rPr lang="ja-JP" altLang="en-US" dirty="0"/>
              <a:t>戦略性の高いカードゲーム型対戦環境を構築する</a:t>
            </a: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4C0B0273-B77A-FDE2-A8D4-A36B8E3676C7}"/>
              </a:ext>
            </a:extLst>
          </p:cNvPr>
          <p:cNvSpPr>
            <a:spLocks noGrp="1"/>
          </p:cNvSpPr>
          <p:nvPr>
            <p:ph type="sldNum" sz="quarter" idx="12"/>
          </p:nvPr>
        </p:nvSpPr>
        <p:spPr/>
        <p:txBody>
          <a:bodyPr/>
          <a:lstStyle/>
          <a:p>
            <a:fld id="{25395C32-4521-4CF9-9124-FF6E79D91E40}" type="slidenum">
              <a:rPr kumimoji="1" lang="ja-JP" altLang="en-US" sz="3600" smtClean="0"/>
              <a:t>39</a:t>
            </a:fld>
            <a:endParaRPr kumimoji="1" lang="ja-JP" altLang="en-US" sz="3600" dirty="0"/>
          </a:p>
        </p:txBody>
      </p:sp>
    </p:spTree>
    <p:extLst>
      <p:ext uri="{BB962C8B-B14F-4D97-AF65-F5344CB8AC3E}">
        <p14:creationId xmlns:p14="http://schemas.microsoft.com/office/powerpoint/2010/main" val="26081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51A16-2B5C-943D-D10C-7B641ABD0AB5}"/>
              </a:ext>
            </a:extLst>
          </p:cNvPr>
          <p:cNvSpPr>
            <a:spLocks noGrp="1"/>
          </p:cNvSpPr>
          <p:nvPr>
            <p:ph type="title"/>
          </p:nvPr>
        </p:nvSpPr>
        <p:spPr/>
        <p:txBody>
          <a:bodyPr>
            <a:normAutofit/>
          </a:bodyPr>
          <a:lstStyle/>
          <a:p>
            <a:pPr algn="ctr"/>
            <a:r>
              <a:rPr lang="ja-JP" altLang="en-US" sz="4500" dirty="0"/>
              <a:t>深層強化学習による問題解決</a:t>
            </a:r>
          </a:p>
        </p:txBody>
      </p:sp>
      <p:sp>
        <p:nvSpPr>
          <p:cNvPr id="3" name="コンテンツ プレースホルダー 2">
            <a:extLst>
              <a:ext uri="{FF2B5EF4-FFF2-40B4-BE49-F238E27FC236}">
                <a16:creationId xmlns:a16="http://schemas.microsoft.com/office/drawing/2014/main" id="{3F252D21-1EE5-4BAF-45C3-B967055C1B52}"/>
              </a:ext>
            </a:extLst>
          </p:cNvPr>
          <p:cNvSpPr>
            <a:spLocks noGrp="1"/>
          </p:cNvSpPr>
          <p:nvPr>
            <p:ph idx="1"/>
          </p:nvPr>
        </p:nvSpPr>
        <p:spPr>
          <a:xfrm>
            <a:off x="628650" y="2378869"/>
            <a:ext cx="7886700" cy="3263504"/>
          </a:xfrm>
        </p:spPr>
        <p:txBody>
          <a:bodyPr>
            <a:noAutofit/>
          </a:bodyPr>
          <a:lstStyle/>
          <a:p>
            <a:r>
              <a:rPr lang="ja-JP" altLang="en-US" dirty="0"/>
              <a:t>自動運転</a:t>
            </a:r>
            <a:endParaRPr lang="en-US" altLang="ja-JP" dirty="0"/>
          </a:p>
          <a:p>
            <a:pPr marL="0" indent="0">
              <a:buNone/>
            </a:pPr>
            <a:endParaRPr kumimoji="1" lang="en-US" altLang="ja-JP" dirty="0"/>
          </a:p>
          <a:p>
            <a:r>
              <a:rPr lang="ja-JP" altLang="en-US" dirty="0"/>
              <a:t>ロボットの制御</a:t>
            </a:r>
            <a:endParaRPr lang="en-US" altLang="ja-JP" dirty="0"/>
          </a:p>
          <a:p>
            <a:endParaRPr lang="en-US" altLang="ja-JP" dirty="0"/>
          </a:p>
          <a:p>
            <a:r>
              <a:rPr lang="ja-JP" altLang="en-US" dirty="0"/>
              <a:t>推薦システム</a:t>
            </a:r>
            <a:endParaRPr lang="en-US" altLang="ja-JP" dirty="0"/>
          </a:p>
          <a:p>
            <a:pPr marL="0" indent="0">
              <a:buNone/>
            </a:pPr>
            <a:endParaRPr lang="en-US" altLang="ja-JP" dirty="0"/>
          </a:p>
          <a:p>
            <a:pPr marL="0" indent="0">
              <a:buNone/>
            </a:pPr>
            <a:r>
              <a:rPr lang="ja-JP" altLang="en-US" dirty="0"/>
              <a:t>⇒ 様々な実世界の問題解決へ応用</a:t>
            </a:r>
          </a:p>
        </p:txBody>
      </p:sp>
      <p:sp>
        <p:nvSpPr>
          <p:cNvPr id="6" name="スライド番号プレースホルダー 5">
            <a:extLst>
              <a:ext uri="{FF2B5EF4-FFF2-40B4-BE49-F238E27FC236}">
                <a16:creationId xmlns:a16="http://schemas.microsoft.com/office/drawing/2014/main" id="{ACB3FEC2-B7BC-1738-A7B1-9661A87EF904}"/>
              </a:ext>
            </a:extLst>
          </p:cNvPr>
          <p:cNvSpPr>
            <a:spLocks noGrp="1"/>
          </p:cNvSpPr>
          <p:nvPr>
            <p:ph type="sldNum" sz="quarter" idx="12"/>
          </p:nvPr>
        </p:nvSpPr>
        <p:spPr/>
        <p:txBody>
          <a:bodyPr/>
          <a:lstStyle/>
          <a:p>
            <a:fld id="{25395C32-4521-4CF9-9124-FF6E79D91E40}" type="slidenum">
              <a:rPr lang="ja-JP" altLang="en-US" sz="3600"/>
              <a:t>4</a:t>
            </a:fld>
            <a:endParaRPr lang="ja-JP" altLang="en-US" sz="3600" dirty="0"/>
          </a:p>
        </p:txBody>
      </p:sp>
      <p:pic>
        <p:nvPicPr>
          <p:cNvPr id="5" name="図 4" descr="部屋 が含まれている画像&#10;&#10;自動的に生成された説明">
            <a:extLst>
              <a:ext uri="{FF2B5EF4-FFF2-40B4-BE49-F238E27FC236}">
                <a16:creationId xmlns:a16="http://schemas.microsoft.com/office/drawing/2014/main" id="{41E47050-DAB8-0D3A-C686-23E90E0AD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550" y="2188845"/>
            <a:ext cx="2480310" cy="2480310"/>
          </a:xfrm>
          <a:prstGeom prst="rect">
            <a:avLst/>
          </a:prstGeom>
        </p:spPr>
      </p:pic>
    </p:spTree>
    <p:extLst>
      <p:ext uri="{BB962C8B-B14F-4D97-AF65-F5344CB8AC3E}">
        <p14:creationId xmlns:p14="http://schemas.microsoft.com/office/powerpoint/2010/main" val="3982393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CA8108-4DBB-9399-0307-3177949264B7}"/>
              </a:ext>
            </a:extLst>
          </p:cNvPr>
          <p:cNvSpPr>
            <a:spLocks noGrp="1"/>
          </p:cNvSpPr>
          <p:nvPr>
            <p:ph type="title"/>
          </p:nvPr>
        </p:nvSpPr>
        <p:spPr>
          <a:xfrm>
            <a:off x="487945" y="2766218"/>
            <a:ext cx="8168109" cy="1325563"/>
          </a:xfrm>
        </p:spPr>
        <p:txBody>
          <a:bodyPr/>
          <a:lstStyle/>
          <a:p>
            <a:r>
              <a:rPr kumimoji="1" lang="ja-JP" altLang="en-US" u="sng" dirty="0"/>
              <a:t>ご清聴ありがとうございました</a:t>
            </a:r>
            <a:r>
              <a:rPr kumimoji="1" lang="en-US" altLang="ja-JP" u="sng" dirty="0"/>
              <a:t>.</a:t>
            </a:r>
            <a:endParaRPr kumimoji="1" lang="ja-JP" altLang="en-US" u="sng" dirty="0"/>
          </a:p>
        </p:txBody>
      </p:sp>
      <p:sp>
        <p:nvSpPr>
          <p:cNvPr id="4" name="スライド番号プレースホルダー 3">
            <a:extLst>
              <a:ext uri="{FF2B5EF4-FFF2-40B4-BE49-F238E27FC236}">
                <a16:creationId xmlns:a16="http://schemas.microsoft.com/office/drawing/2014/main" id="{25699989-DF8A-C7BE-E884-D881988155A0}"/>
              </a:ext>
            </a:extLst>
          </p:cNvPr>
          <p:cNvSpPr>
            <a:spLocks noGrp="1"/>
          </p:cNvSpPr>
          <p:nvPr>
            <p:ph type="sldNum" sz="quarter" idx="12"/>
          </p:nvPr>
        </p:nvSpPr>
        <p:spPr/>
        <p:txBody>
          <a:bodyPr/>
          <a:lstStyle/>
          <a:p>
            <a:fld id="{25395C32-4521-4CF9-9124-FF6E79D91E40}" type="slidenum">
              <a:rPr kumimoji="1" lang="ja-JP" altLang="en-US" sz="3600" smtClean="0"/>
              <a:t>40</a:t>
            </a:fld>
            <a:endParaRPr kumimoji="1" lang="ja-JP" altLang="en-US" sz="3600" dirty="0"/>
          </a:p>
        </p:txBody>
      </p:sp>
    </p:spTree>
    <p:extLst>
      <p:ext uri="{BB962C8B-B14F-4D97-AF65-F5344CB8AC3E}">
        <p14:creationId xmlns:p14="http://schemas.microsoft.com/office/powerpoint/2010/main" val="3967540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6BC80-726D-671C-6260-6A0521D8FF50}"/>
              </a:ext>
            </a:extLst>
          </p:cNvPr>
          <p:cNvSpPr>
            <a:spLocks noGrp="1"/>
          </p:cNvSpPr>
          <p:nvPr>
            <p:ph type="title"/>
          </p:nvPr>
        </p:nvSpPr>
        <p:spPr>
          <a:xfrm>
            <a:off x="408731" y="320674"/>
            <a:ext cx="8515350" cy="1325563"/>
          </a:xfrm>
        </p:spPr>
        <p:txBody>
          <a:bodyPr/>
          <a:lstStyle/>
          <a:p>
            <a:r>
              <a:rPr kumimoji="1" lang="en-US" altLang="ja-JP" dirty="0"/>
              <a:t>Experience </a:t>
            </a:r>
            <a:r>
              <a:rPr kumimoji="1" lang="ja-JP" altLang="en-US" dirty="0"/>
              <a:t>開始ステップについて</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E43C7DE-9EA6-6097-432F-CDC684F3AA03}"/>
                  </a:ext>
                </a:extLst>
              </p:cNvPr>
              <p:cNvSpPr>
                <a:spLocks noGrp="1"/>
              </p:cNvSpPr>
              <p:nvPr>
                <p:ph idx="1"/>
              </p:nvPr>
            </p:nvSpPr>
            <p:spPr/>
            <p:txBody>
              <a:bodyPr/>
              <a:lstStyle/>
              <a:p>
                <a:pPr marL="0" indent="0">
                  <a:buNone/>
                </a:pPr>
                <a:r>
                  <a:rPr kumimoji="1" lang="en-US" altLang="ja-JP" dirty="0"/>
                  <a:t>Exprerience Replay</a:t>
                </a:r>
              </a:p>
              <a:p>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i="1">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 </m:t>
                    </m:r>
                  </m:oMath>
                </a14:m>
                <a:r>
                  <a:rPr lang="ja-JP" altLang="en-US" dirty="0"/>
                  <a:t>の組を</a:t>
                </a:r>
                <a:r>
                  <a:rPr lang="en-US" altLang="ja-JP" dirty="0"/>
                  <a:t>Replay Memory</a:t>
                </a:r>
                <a:r>
                  <a:rPr lang="ja-JP" altLang="en-US" dirty="0"/>
                  <a:t>に保存</a:t>
                </a:r>
                <a:endParaRPr lang="en-US" altLang="ja-JP" dirty="0"/>
              </a:p>
              <a:p>
                <a:r>
                  <a:rPr lang="ja-JP" altLang="en-US" dirty="0"/>
                  <a:t>ランダムにサンプリングして </a:t>
                </a:r>
                <a:r>
                  <a:rPr lang="en-US" altLang="ja-JP" dirty="0"/>
                  <a:t>1 </a:t>
                </a:r>
                <a:r>
                  <a:rPr lang="ja-JP" altLang="en-US" dirty="0"/>
                  <a:t>つのバッチと</a:t>
                </a:r>
                <a:endParaRPr lang="en-US" altLang="ja-JP" dirty="0"/>
              </a:p>
              <a:p>
                <a:pPr marL="0" indent="0">
                  <a:buNone/>
                </a:pPr>
                <a:r>
                  <a:rPr lang="en-US" altLang="ja-JP" dirty="0"/>
                  <a:t>   </a:t>
                </a:r>
                <a:r>
                  <a:rPr lang="ja-JP" altLang="en-US" dirty="0"/>
                  <a:t>して </a:t>
                </a:r>
                <a:r>
                  <a:rPr lang="en-US" altLang="ja-JP" dirty="0"/>
                  <a:t>NN </a:t>
                </a:r>
                <a:r>
                  <a:rPr lang="ja-JP" altLang="en-US" dirty="0"/>
                  <a:t>で学習することで局所解に陥ることを</a:t>
                </a:r>
                <a:endParaRPr lang="en-US" altLang="ja-JP" dirty="0"/>
              </a:p>
              <a:p>
                <a:pPr marL="0" indent="0">
                  <a:buNone/>
                </a:pPr>
                <a:r>
                  <a:rPr lang="en-US" altLang="ja-JP" dirty="0"/>
                  <a:t>   </a:t>
                </a:r>
                <a:r>
                  <a:rPr lang="ja-JP" altLang="en-US" dirty="0"/>
                  <a:t>減らす</a:t>
                </a:r>
                <a:endParaRPr lang="en-US" altLang="ja-JP" dirty="0"/>
              </a:p>
              <a:p>
                <a:r>
                  <a:rPr lang="ja-JP" altLang="en-US" dirty="0"/>
                  <a:t>序盤に探索した解をサンプリングしてこないように </a:t>
                </a:r>
                <a:r>
                  <a:rPr lang="en-US" altLang="ja-JP" dirty="0"/>
                  <a:t>10000 </a:t>
                </a:r>
                <a:r>
                  <a:rPr lang="ja-JP" altLang="en-US" dirty="0"/>
                  <a:t>に調整した</a:t>
                </a:r>
                <a:endParaRPr lang="en-US" altLang="ja-JP" dirty="0"/>
              </a:p>
              <a:p>
                <a:r>
                  <a:rPr lang="ja-JP" altLang="en-US" dirty="0"/>
                  <a:t>その分局所解に陥るリスクは増えるが</a:t>
                </a:r>
                <a:r>
                  <a:rPr lang="en-US" altLang="ja-JP" dirty="0"/>
                  <a:t>,</a:t>
                </a:r>
                <a:r>
                  <a:rPr lang="ja-JP" altLang="en-US" dirty="0"/>
                  <a:t>こうしないと学習が安定しなかったため</a:t>
                </a:r>
                <a:endParaRPr lang="en-US" altLang="ja-JP" dirty="0"/>
              </a:p>
              <a:p>
                <a:endParaRPr lang="en-US" altLang="ja-JP" dirty="0"/>
              </a:p>
              <a:p>
                <a:pPr marL="0" indent="0">
                  <a:buNone/>
                </a:pPr>
                <a:endParaRPr lang="en-US" altLang="ja-JP" dirty="0"/>
              </a:p>
            </p:txBody>
          </p:sp>
        </mc:Choice>
        <mc:Fallback>
          <p:sp>
            <p:nvSpPr>
              <p:cNvPr id="3" name="コンテンツ プレースホルダー 2">
                <a:extLst>
                  <a:ext uri="{FF2B5EF4-FFF2-40B4-BE49-F238E27FC236}">
                    <a16:creationId xmlns:a16="http://schemas.microsoft.com/office/drawing/2014/main" id="{0E43C7DE-9EA6-6097-432F-CDC684F3AA03}"/>
                  </a:ext>
                </a:extLst>
              </p:cNvPr>
              <p:cNvSpPr>
                <a:spLocks noGrp="1" noRot="1" noChangeAspect="1" noMove="1" noResize="1" noEditPoints="1" noAdjustHandles="1" noChangeArrowheads="1" noChangeShapeType="1" noTextEdit="1"/>
              </p:cNvSpPr>
              <p:nvPr>
                <p:ph idx="1"/>
              </p:nvPr>
            </p:nvSpPr>
            <p:spPr>
              <a:blipFill>
                <a:blip r:embed="rId2"/>
                <a:stretch>
                  <a:fillRect l="-1546" t="-2241" r="-1159" b="-308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F04761D-F13B-BBCE-0E9B-9AF673D71F32}"/>
              </a:ext>
            </a:extLst>
          </p:cNvPr>
          <p:cNvSpPr>
            <a:spLocks noGrp="1"/>
          </p:cNvSpPr>
          <p:nvPr>
            <p:ph type="sldNum" sz="quarter" idx="12"/>
          </p:nvPr>
        </p:nvSpPr>
        <p:spPr/>
        <p:txBody>
          <a:bodyPr/>
          <a:lstStyle/>
          <a:p>
            <a:fld id="{25395C32-4521-4CF9-9124-FF6E79D91E40}" type="slidenum">
              <a:rPr kumimoji="1" lang="ja-JP" altLang="en-US" smtClean="0"/>
              <a:t>41</a:t>
            </a:fld>
            <a:endParaRPr kumimoji="1" lang="ja-JP" altLang="en-US"/>
          </a:p>
        </p:txBody>
      </p:sp>
    </p:spTree>
    <p:extLst>
      <p:ext uri="{BB962C8B-B14F-4D97-AF65-F5344CB8AC3E}">
        <p14:creationId xmlns:p14="http://schemas.microsoft.com/office/powerpoint/2010/main" val="1749184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E9AC1-FA0C-0F3F-60BB-21278D023906}"/>
              </a:ext>
            </a:extLst>
          </p:cNvPr>
          <p:cNvSpPr>
            <a:spLocks noGrp="1"/>
          </p:cNvSpPr>
          <p:nvPr>
            <p:ph type="title"/>
          </p:nvPr>
        </p:nvSpPr>
        <p:spPr/>
        <p:txBody>
          <a:bodyPr/>
          <a:lstStyle/>
          <a:p>
            <a:pPr algn="ctr"/>
            <a:r>
              <a:rPr kumimoji="1" lang="en-US" altLang="ja-JP" dirty="0"/>
              <a:t>DQN</a:t>
            </a:r>
            <a:endParaRPr kumimoji="1" lang="ja-JP" altLang="en-US" dirty="0"/>
          </a:p>
        </p:txBody>
      </p:sp>
      <p:pic>
        <p:nvPicPr>
          <p:cNvPr id="6" name="コンテンツ プレースホルダー 5">
            <a:extLst>
              <a:ext uri="{FF2B5EF4-FFF2-40B4-BE49-F238E27FC236}">
                <a16:creationId xmlns:a16="http://schemas.microsoft.com/office/drawing/2014/main" id="{0309E61F-6C2F-0034-D217-98DACEA60798}"/>
              </a:ext>
            </a:extLst>
          </p:cNvPr>
          <p:cNvPicPr>
            <a:picLocks noGrp="1" noChangeAspect="1"/>
          </p:cNvPicPr>
          <p:nvPr>
            <p:ph idx="1"/>
          </p:nvPr>
        </p:nvPicPr>
        <p:blipFill>
          <a:blip r:embed="rId2"/>
          <a:stretch>
            <a:fillRect/>
          </a:stretch>
        </p:blipFill>
        <p:spPr>
          <a:xfrm>
            <a:off x="960170" y="1437556"/>
            <a:ext cx="7223660" cy="4384510"/>
          </a:xfrm>
        </p:spPr>
      </p:pic>
      <p:sp>
        <p:nvSpPr>
          <p:cNvPr id="4" name="スライド番号プレースホルダー 3">
            <a:extLst>
              <a:ext uri="{FF2B5EF4-FFF2-40B4-BE49-F238E27FC236}">
                <a16:creationId xmlns:a16="http://schemas.microsoft.com/office/drawing/2014/main" id="{F1FB3E22-2454-3B28-A15E-FE1C4E776B5F}"/>
              </a:ext>
            </a:extLst>
          </p:cNvPr>
          <p:cNvSpPr>
            <a:spLocks noGrp="1"/>
          </p:cNvSpPr>
          <p:nvPr>
            <p:ph type="sldNum" sz="quarter" idx="12"/>
          </p:nvPr>
        </p:nvSpPr>
        <p:spPr/>
        <p:txBody>
          <a:bodyPr/>
          <a:lstStyle/>
          <a:p>
            <a:fld id="{25395C32-4521-4CF9-9124-FF6E79D91E40}" type="slidenum">
              <a:rPr kumimoji="1" lang="ja-JP" altLang="en-US" smtClean="0"/>
              <a:t>42</a:t>
            </a:fld>
            <a:endParaRPr kumimoji="1" lang="ja-JP" altLang="en-US"/>
          </a:p>
        </p:txBody>
      </p:sp>
      <p:sp>
        <p:nvSpPr>
          <p:cNvPr id="7" name="テキスト ボックス 6">
            <a:extLst>
              <a:ext uri="{FF2B5EF4-FFF2-40B4-BE49-F238E27FC236}">
                <a16:creationId xmlns:a16="http://schemas.microsoft.com/office/drawing/2014/main" id="{02D5F589-CC35-D767-8B13-09AA7A6A57BB}"/>
              </a:ext>
            </a:extLst>
          </p:cNvPr>
          <p:cNvSpPr txBox="1"/>
          <p:nvPr/>
        </p:nvSpPr>
        <p:spPr>
          <a:xfrm>
            <a:off x="879676" y="5891515"/>
            <a:ext cx="7635674" cy="923330"/>
          </a:xfrm>
          <a:prstGeom prst="rect">
            <a:avLst/>
          </a:prstGeom>
          <a:noFill/>
          <a:ln>
            <a:solidFill>
              <a:schemeClr val="tx1"/>
            </a:solidFill>
            <a:prstDash val="dash"/>
          </a:ln>
        </p:spPr>
        <p:txBody>
          <a:bodyPr wrap="square" rtlCol="0">
            <a:spAutoFit/>
          </a:bodyPr>
          <a:lstStyle/>
          <a:p>
            <a:pPr algn="ctr"/>
            <a:r>
              <a:rPr kumimoji="1" lang="en-US" altLang="ja-JP" dirty="0"/>
              <a:t>Arwa, Erick &amp; Folly, Komla. (2020). Reinforcement Learning Techniques for Optimal Power Control in Grid-Connected Microgrids: A Comprehensive Review. IEEE Access. 8. 1-16. 10.1109/ACCESS.2020.3038735. </a:t>
            </a:r>
            <a:endParaRPr kumimoji="1" lang="ja-JP" altLang="en-US" dirty="0"/>
          </a:p>
        </p:txBody>
      </p:sp>
    </p:spTree>
    <p:extLst>
      <p:ext uri="{BB962C8B-B14F-4D97-AF65-F5344CB8AC3E}">
        <p14:creationId xmlns:p14="http://schemas.microsoft.com/office/powerpoint/2010/main" val="473563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3D8A0-9D00-08C9-9B0E-96388A5A2705}"/>
              </a:ext>
            </a:extLst>
          </p:cNvPr>
          <p:cNvSpPr>
            <a:spLocks noGrp="1"/>
          </p:cNvSpPr>
          <p:nvPr>
            <p:ph type="title"/>
          </p:nvPr>
        </p:nvSpPr>
        <p:spPr/>
        <p:txBody>
          <a:bodyPr/>
          <a:lstStyle/>
          <a:p>
            <a:pPr algn="ctr"/>
            <a:r>
              <a:rPr kumimoji="1" lang="en-US" altLang="ja-JP" dirty="0"/>
              <a:t>DQN</a:t>
            </a:r>
            <a:endParaRPr kumimoji="1" lang="ja-JP" altLang="en-US" dirty="0"/>
          </a:p>
        </p:txBody>
      </p:sp>
      <p:pic>
        <p:nvPicPr>
          <p:cNvPr id="6" name="コンテンツ プレースホルダー 5">
            <a:extLst>
              <a:ext uri="{FF2B5EF4-FFF2-40B4-BE49-F238E27FC236}">
                <a16:creationId xmlns:a16="http://schemas.microsoft.com/office/drawing/2014/main" id="{E03291A5-22C3-7411-50E3-28A5E8E7FC66}"/>
              </a:ext>
            </a:extLst>
          </p:cNvPr>
          <p:cNvPicPr>
            <a:picLocks noGrp="1" noChangeAspect="1"/>
          </p:cNvPicPr>
          <p:nvPr>
            <p:ph idx="1"/>
          </p:nvPr>
        </p:nvPicPr>
        <p:blipFill>
          <a:blip r:embed="rId3"/>
          <a:stretch>
            <a:fillRect/>
          </a:stretch>
        </p:blipFill>
        <p:spPr>
          <a:xfrm>
            <a:off x="351076" y="1562582"/>
            <a:ext cx="8441847" cy="4346173"/>
          </a:xfrm>
        </p:spPr>
      </p:pic>
      <p:sp>
        <p:nvSpPr>
          <p:cNvPr id="4" name="スライド番号プレースホルダー 3">
            <a:extLst>
              <a:ext uri="{FF2B5EF4-FFF2-40B4-BE49-F238E27FC236}">
                <a16:creationId xmlns:a16="http://schemas.microsoft.com/office/drawing/2014/main" id="{A5621C48-F878-B880-533F-33E904BA0720}"/>
              </a:ext>
            </a:extLst>
          </p:cNvPr>
          <p:cNvSpPr>
            <a:spLocks noGrp="1"/>
          </p:cNvSpPr>
          <p:nvPr>
            <p:ph type="sldNum" sz="quarter" idx="12"/>
          </p:nvPr>
        </p:nvSpPr>
        <p:spPr/>
        <p:txBody>
          <a:bodyPr/>
          <a:lstStyle/>
          <a:p>
            <a:fld id="{25395C32-4521-4CF9-9124-FF6E79D91E40}" type="slidenum">
              <a:rPr kumimoji="1" lang="ja-JP" altLang="en-US" smtClean="0"/>
              <a:t>43</a:t>
            </a:fld>
            <a:endParaRPr kumimoji="1" lang="ja-JP" altLang="en-US"/>
          </a:p>
        </p:txBody>
      </p:sp>
      <p:sp>
        <p:nvSpPr>
          <p:cNvPr id="7" name="テキスト ボックス 6">
            <a:extLst>
              <a:ext uri="{FF2B5EF4-FFF2-40B4-BE49-F238E27FC236}">
                <a16:creationId xmlns:a16="http://schemas.microsoft.com/office/drawing/2014/main" id="{2D353204-2F01-2AEA-EED4-E57C311D760B}"/>
              </a:ext>
            </a:extLst>
          </p:cNvPr>
          <p:cNvSpPr txBox="1"/>
          <p:nvPr/>
        </p:nvSpPr>
        <p:spPr>
          <a:xfrm>
            <a:off x="754162" y="6117634"/>
            <a:ext cx="7635674" cy="369332"/>
          </a:xfrm>
          <a:prstGeom prst="rect">
            <a:avLst/>
          </a:prstGeom>
          <a:noFill/>
          <a:ln>
            <a:solidFill>
              <a:schemeClr val="tx1"/>
            </a:solidFill>
            <a:prstDash val="dash"/>
          </a:ln>
        </p:spPr>
        <p:txBody>
          <a:bodyPr wrap="square" rtlCol="0">
            <a:spAutoFit/>
          </a:bodyPr>
          <a:lstStyle/>
          <a:p>
            <a:pPr algn="ctr"/>
            <a:r>
              <a:rPr kumimoji="1" lang="en-US" altLang="ja-JP" dirty="0" err="1"/>
              <a:t>Mnih</a:t>
            </a:r>
            <a:r>
              <a:rPr kumimoji="1" lang="en-US" altLang="ja-JP" dirty="0"/>
              <a:t>, V., Playing Atari with Deep Reinforcement Learning,</a:t>
            </a:r>
            <a:r>
              <a:rPr kumimoji="1" lang="ja-JP" altLang="en-US" dirty="0"/>
              <a:t> </a:t>
            </a:r>
            <a:r>
              <a:rPr kumimoji="1" lang="en-US" altLang="ja-JP" dirty="0" err="1"/>
              <a:t>arXiv</a:t>
            </a:r>
            <a:r>
              <a:rPr kumimoji="1" lang="en-US" altLang="ja-JP" dirty="0"/>
              <a:t> e-prints, 2013.</a:t>
            </a:r>
            <a:endParaRPr kumimoji="1" lang="ja-JP" altLang="en-US" dirty="0"/>
          </a:p>
        </p:txBody>
      </p:sp>
    </p:spTree>
    <p:extLst>
      <p:ext uri="{BB962C8B-B14F-4D97-AF65-F5344CB8AC3E}">
        <p14:creationId xmlns:p14="http://schemas.microsoft.com/office/powerpoint/2010/main" val="3387691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7E929-E4D1-70CC-08CB-BBEDBC478E7A}"/>
              </a:ext>
            </a:extLst>
          </p:cNvPr>
          <p:cNvSpPr>
            <a:spLocks noGrp="1"/>
          </p:cNvSpPr>
          <p:nvPr>
            <p:ph type="title"/>
          </p:nvPr>
        </p:nvSpPr>
        <p:spPr/>
        <p:txBody>
          <a:bodyPr/>
          <a:lstStyle/>
          <a:p>
            <a:r>
              <a:rPr lang="ja-JP" altLang="en-US" dirty="0"/>
              <a:t>ルールについて</a:t>
            </a:r>
            <a:endParaRPr kumimoji="1" lang="ja-JP" altLang="en-US" dirty="0"/>
          </a:p>
        </p:txBody>
      </p:sp>
      <p:sp>
        <p:nvSpPr>
          <p:cNvPr id="3" name="コンテンツ プレースホルダー 2">
            <a:extLst>
              <a:ext uri="{FF2B5EF4-FFF2-40B4-BE49-F238E27FC236}">
                <a16:creationId xmlns:a16="http://schemas.microsoft.com/office/drawing/2014/main" id="{0C19F0CC-C1DF-8849-5E0C-3AB29B56BA0A}"/>
              </a:ext>
            </a:extLst>
          </p:cNvPr>
          <p:cNvSpPr>
            <a:spLocks noGrp="1"/>
          </p:cNvSpPr>
          <p:nvPr>
            <p:ph idx="1"/>
          </p:nvPr>
        </p:nvSpPr>
        <p:spPr/>
        <p:txBody>
          <a:bodyPr/>
          <a:lstStyle/>
          <a:p>
            <a:r>
              <a:rPr kumimoji="1" lang="ja-JP" altLang="en-US" dirty="0"/>
              <a:t>勝利条件的に最後のターンに盤面に手札のカード全部出せばいいのでは？</a:t>
            </a:r>
            <a:endParaRPr kumimoji="1" lang="en-US" altLang="ja-JP" dirty="0"/>
          </a:p>
          <a:p>
            <a:pPr marL="0" indent="0">
              <a:buNone/>
            </a:pPr>
            <a:endParaRPr lang="en-US" altLang="ja-JP" dirty="0"/>
          </a:p>
          <a:p>
            <a:pPr marL="0" indent="0">
              <a:buNone/>
            </a:pPr>
            <a:r>
              <a:rPr lang="ja-JP" altLang="en-US" dirty="0"/>
              <a:t>⇒ その場合を防ぐために勝利条件において</a:t>
            </a:r>
            <a:endParaRPr lang="en-US" altLang="ja-JP" dirty="0"/>
          </a:p>
          <a:p>
            <a:pPr marL="0" indent="0">
              <a:buNone/>
            </a:pPr>
            <a:r>
              <a:rPr lang="ja-JP" altLang="en-US" dirty="0"/>
              <a:t>　カードの枚数が等しい場合に対戦相手側</a:t>
            </a:r>
            <a:endParaRPr lang="en-US" altLang="ja-JP" dirty="0"/>
          </a:p>
          <a:p>
            <a:pPr marL="0" indent="0">
              <a:buNone/>
            </a:pPr>
            <a:r>
              <a:rPr lang="ja-JP" altLang="en-US" dirty="0"/>
              <a:t>　勝利とした</a:t>
            </a:r>
            <a:endParaRPr kumimoji="1" lang="ja-JP" altLang="en-US" dirty="0"/>
          </a:p>
        </p:txBody>
      </p:sp>
      <p:sp>
        <p:nvSpPr>
          <p:cNvPr id="4" name="スライド番号プレースホルダー 3">
            <a:extLst>
              <a:ext uri="{FF2B5EF4-FFF2-40B4-BE49-F238E27FC236}">
                <a16:creationId xmlns:a16="http://schemas.microsoft.com/office/drawing/2014/main" id="{8BE287CA-76AD-94ED-25B0-5D646CA8CB3F}"/>
              </a:ext>
            </a:extLst>
          </p:cNvPr>
          <p:cNvSpPr>
            <a:spLocks noGrp="1"/>
          </p:cNvSpPr>
          <p:nvPr>
            <p:ph type="sldNum" sz="quarter" idx="12"/>
          </p:nvPr>
        </p:nvSpPr>
        <p:spPr/>
        <p:txBody>
          <a:bodyPr/>
          <a:lstStyle/>
          <a:p>
            <a:fld id="{25395C32-4521-4CF9-9124-FF6E79D91E40}" type="slidenum">
              <a:rPr kumimoji="1" lang="ja-JP" altLang="en-US" smtClean="0"/>
              <a:t>44</a:t>
            </a:fld>
            <a:endParaRPr kumimoji="1" lang="ja-JP" altLang="en-US"/>
          </a:p>
        </p:txBody>
      </p:sp>
    </p:spTree>
    <p:extLst>
      <p:ext uri="{BB962C8B-B14F-4D97-AF65-F5344CB8AC3E}">
        <p14:creationId xmlns:p14="http://schemas.microsoft.com/office/powerpoint/2010/main" val="181561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1433A8-BF20-26B6-CFE0-2EC275448A81}"/>
              </a:ext>
            </a:extLst>
          </p:cNvPr>
          <p:cNvSpPr>
            <a:spLocks noGrp="1"/>
          </p:cNvSpPr>
          <p:nvPr>
            <p:ph type="title"/>
          </p:nvPr>
        </p:nvSpPr>
        <p:spPr/>
        <p:txBody>
          <a:bodyPr>
            <a:normAutofit/>
          </a:bodyPr>
          <a:lstStyle/>
          <a:p>
            <a:pPr algn="ctr"/>
            <a:r>
              <a:rPr lang="ja-JP" altLang="en-US" sz="4500" dirty="0"/>
              <a:t>ゲームへの応用</a:t>
            </a:r>
          </a:p>
        </p:txBody>
      </p:sp>
      <p:sp>
        <p:nvSpPr>
          <p:cNvPr id="3" name="コンテンツ プレースホルダー 2">
            <a:extLst>
              <a:ext uri="{FF2B5EF4-FFF2-40B4-BE49-F238E27FC236}">
                <a16:creationId xmlns:a16="http://schemas.microsoft.com/office/drawing/2014/main" id="{7DD81BC4-9670-321A-6A39-C005B6BB0B6A}"/>
              </a:ext>
            </a:extLst>
          </p:cNvPr>
          <p:cNvSpPr>
            <a:spLocks noGrp="1"/>
          </p:cNvSpPr>
          <p:nvPr>
            <p:ph idx="1"/>
          </p:nvPr>
        </p:nvSpPr>
        <p:spPr/>
        <p:txBody>
          <a:bodyPr>
            <a:normAutofit/>
          </a:bodyPr>
          <a:lstStyle/>
          <a:p>
            <a:r>
              <a:rPr lang="ja-JP" altLang="en-US" sz="2700" dirty="0"/>
              <a:t>完全情報ゲーム </a:t>
            </a:r>
            <a:r>
              <a:rPr lang="en-US" altLang="ja-JP" sz="2700" dirty="0"/>
              <a:t>(</a:t>
            </a:r>
            <a:r>
              <a:rPr lang="ja-JP" altLang="en-US" sz="2700" dirty="0"/>
              <a:t>囲碁</a:t>
            </a:r>
            <a:r>
              <a:rPr lang="en-US" altLang="ja-JP" sz="2700" dirty="0"/>
              <a:t>,  </a:t>
            </a:r>
            <a:r>
              <a:rPr lang="ja-JP" altLang="en-US" sz="2700" dirty="0"/>
              <a:t>将棋</a:t>
            </a:r>
            <a:r>
              <a:rPr lang="en-US" altLang="ja-JP" sz="2700" dirty="0"/>
              <a:t>) </a:t>
            </a:r>
            <a:r>
              <a:rPr lang="ja-JP" altLang="en-US" sz="2700" dirty="0"/>
              <a:t>への応用</a:t>
            </a:r>
            <a:endParaRPr lang="en-US" altLang="ja-JP" sz="2700" dirty="0"/>
          </a:p>
          <a:p>
            <a:pPr marL="0" indent="0">
              <a:buNone/>
            </a:pPr>
            <a:r>
              <a:rPr lang="ja-JP" altLang="en-US" sz="2700" dirty="0"/>
              <a:t>　⇒ プロを圧倒</a:t>
            </a:r>
            <a:endParaRPr lang="en-US" altLang="ja-JP" sz="2700" dirty="0"/>
          </a:p>
          <a:p>
            <a:pPr marL="0" indent="0">
              <a:buNone/>
            </a:pPr>
            <a:r>
              <a:rPr lang="en-US" altLang="ja-JP" sz="2700" dirty="0"/>
              <a:t>     AlphaGo</a:t>
            </a:r>
            <a:r>
              <a:rPr lang="ja-JP" altLang="en-US" sz="2700" dirty="0"/>
              <a:t> </a:t>
            </a:r>
            <a:r>
              <a:rPr lang="en-US" altLang="ja-JP" sz="2700" dirty="0"/>
              <a:t>(2015), AlphaZero</a:t>
            </a:r>
            <a:r>
              <a:rPr lang="ja-JP" altLang="en-US" sz="2700" dirty="0"/>
              <a:t> </a:t>
            </a:r>
            <a:r>
              <a:rPr lang="en-US" altLang="ja-JP" sz="2700" dirty="0"/>
              <a:t>(2017)</a:t>
            </a:r>
          </a:p>
          <a:p>
            <a:pPr marL="0" indent="0">
              <a:buNone/>
            </a:pPr>
            <a:endParaRPr lang="en-US" altLang="ja-JP" sz="2700" dirty="0"/>
          </a:p>
          <a:p>
            <a:pPr marL="0" indent="0">
              <a:buNone/>
            </a:pPr>
            <a:endParaRPr lang="en-US" altLang="ja-JP" sz="2700" dirty="0"/>
          </a:p>
          <a:p>
            <a:r>
              <a:rPr lang="ja-JP" altLang="en-US" sz="2700" dirty="0"/>
              <a:t>不完全情報ゲーム </a:t>
            </a:r>
            <a:r>
              <a:rPr lang="en-US" altLang="ja-JP" sz="2700" dirty="0"/>
              <a:t>(</a:t>
            </a:r>
            <a:r>
              <a:rPr lang="ja-JP" altLang="en-US" sz="2700" dirty="0"/>
              <a:t>ポーカー</a:t>
            </a:r>
            <a:r>
              <a:rPr lang="en-US" altLang="ja-JP" sz="2700" dirty="0"/>
              <a:t>,  </a:t>
            </a:r>
            <a:r>
              <a:rPr lang="ja-JP" altLang="en-US" sz="2700" dirty="0"/>
              <a:t>麻雀</a:t>
            </a:r>
            <a:r>
              <a:rPr lang="en-US" altLang="ja-JP" sz="2700" dirty="0"/>
              <a:t>) </a:t>
            </a:r>
            <a:r>
              <a:rPr lang="ja-JP" altLang="en-US" sz="2700" dirty="0"/>
              <a:t>への応用</a:t>
            </a:r>
            <a:endParaRPr lang="en-US" altLang="ja-JP" sz="2700" dirty="0"/>
          </a:p>
          <a:p>
            <a:pPr marL="0" indent="0">
              <a:buNone/>
            </a:pPr>
            <a:r>
              <a:rPr lang="ja-JP" altLang="en-US" sz="2700" dirty="0"/>
              <a:t>　⇒ 現在注目されている</a:t>
            </a:r>
          </a:p>
        </p:txBody>
      </p:sp>
      <p:sp>
        <p:nvSpPr>
          <p:cNvPr id="6" name="スライド番号プレースホルダー 5">
            <a:extLst>
              <a:ext uri="{FF2B5EF4-FFF2-40B4-BE49-F238E27FC236}">
                <a16:creationId xmlns:a16="http://schemas.microsoft.com/office/drawing/2014/main" id="{BFC44647-746D-F358-8041-904FD9287DD4}"/>
              </a:ext>
            </a:extLst>
          </p:cNvPr>
          <p:cNvSpPr>
            <a:spLocks noGrp="1"/>
          </p:cNvSpPr>
          <p:nvPr>
            <p:ph type="sldNum" sz="quarter" idx="12"/>
          </p:nvPr>
        </p:nvSpPr>
        <p:spPr/>
        <p:txBody>
          <a:bodyPr/>
          <a:lstStyle/>
          <a:p>
            <a:fld id="{25395C32-4521-4CF9-9124-FF6E79D91E40}" type="slidenum">
              <a:rPr lang="ja-JP" altLang="en-US" sz="3600"/>
              <a:t>5</a:t>
            </a:fld>
            <a:endParaRPr lang="ja-JP" altLang="en-US" sz="3600" dirty="0"/>
          </a:p>
        </p:txBody>
      </p:sp>
      <p:pic>
        <p:nvPicPr>
          <p:cNvPr id="5" name="図 4" descr="おもちゃ, テーブル, 小さい, 座る が含まれている画像&#10;&#10;自動的に生成された説明">
            <a:extLst>
              <a:ext uri="{FF2B5EF4-FFF2-40B4-BE49-F238E27FC236}">
                <a16:creationId xmlns:a16="http://schemas.microsoft.com/office/drawing/2014/main" id="{28F66EE6-D5AC-00B6-2D5E-D3FFD4CD8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993" y="1628180"/>
            <a:ext cx="3039904" cy="2749424"/>
          </a:xfrm>
          <a:prstGeom prst="rect">
            <a:avLst/>
          </a:prstGeom>
        </p:spPr>
      </p:pic>
    </p:spTree>
    <p:extLst>
      <p:ext uri="{BB962C8B-B14F-4D97-AF65-F5344CB8AC3E}">
        <p14:creationId xmlns:p14="http://schemas.microsoft.com/office/powerpoint/2010/main" val="43319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8C537B-F105-AB0A-8349-F5161976DF90}"/>
              </a:ext>
            </a:extLst>
          </p:cNvPr>
          <p:cNvSpPr>
            <a:spLocks noGrp="1"/>
          </p:cNvSpPr>
          <p:nvPr>
            <p:ph type="title"/>
          </p:nvPr>
        </p:nvSpPr>
        <p:spPr/>
        <p:txBody>
          <a:bodyPr/>
          <a:lstStyle/>
          <a:p>
            <a:pPr algn="ctr"/>
            <a:r>
              <a:rPr kumimoji="1" lang="ja-JP" altLang="en-US" dirty="0"/>
              <a:t>本研究の目的</a:t>
            </a:r>
          </a:p>
        </p:txBody>
      </p:sp>
      <p:sp>
        <p:nvSpPr>
          <p:cNvPr id="3" name="コンテンツ プレースホルダー 2">
            <a:extLst>
              <a:ext uri="{FF2B5EF4-FFF2-40B4-BE49-F238E27FC236}">
                <a16:creationId xmlns:a16="http://schemas.microsoft.com/office/drawing/2014/main" id="{7BC6E547-324E-58CE-6A66-572074E9F31E}"/>
              </a:ext>
            </a:extLst>
          </p:cNvPr>
          <p:cNvSpPr>
            <a:spLocks noGrp="1"/>
          </p:cNvSpPr>
          <p:nvPr>
            <p:ph idx="1"/>
          </p:nvPr>
        </p:nvSpPr>
        <p:spPr/>
        <p:txBody>
          <a:bodyPr/>
          <a:lstStyle/>
          <a:p>
            <a:r>
              <a:rPr lang="ja-JP" altLang="en-US" sz="3200" dirty="0"/>
              <a:t>カードゲーム型対戦環境の構築</a:t>
            </a:r>
            <a:endParaRPr lang="en-US" altLang="ja-JP" sz="3200" dirty="0"/>
          </a:p>
          <a:p>
            <a:pPr marL="0" indent="0">
              <a:buNone/>
            </a:pPr>
            <a:endParaRPr lang="en-US" altLang="ja-JP" sz="3200" dirty="0"/>
          </a:p>
          <a:p>
            <a:r>
              <a:rPr lang="ja-JP" altLang="en-US" sz="3200" dirty="0"/>
              <a:t>構築環境への深層強化学習の適用</a:t>
            </a:r>
            <a:endParaRPr lang="en-US" altLang="ja-JP" sz="3200" dirty="0"/>
          </a:p>
          <a:p>
            <a:endParaRPr lang="en-US" altLang="ja-JP" sz="3200" dirty="0"/>
          </a:p>
          <a:p>
            <a:r>
              <a:rPr lang="ja-JP" altLang="en-US" sz="3200" dirty="0"/>
              <a:t>構築環境のゲームバランスの調整</a:t>
            </a:r>
            <a:endParaRPr lang="en-US" altLang="ja-JP" sz="3200"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DA344AD-C34A-991C-D2D3-E3C7C6352A0A}"/>
              </a:ext>
            </a:extLst>
          </p:cNvPr>
          <p:cNvSpPr>
            <a:spLocks noGrp="1"/>
          </p:cNvSpPr>
          <p:nvPr>
            <p:ph type="sldNum" sz="quarter" idx="12"/>
          </p:nvPr>
        </p:nvSpPr>
        <p:spPr>
          <a:xfrm>
            <a:off x="6469525" y="6356351"/>
            <a:ext cx="2057400" cy="365125"/>
          </a:xfrm>
        </p:spPr>
        <p:txBody>
          <a:bodyPr/>
          <a:lstStyle/>
          <a:p>
            <a:fld id="{25395C32-4521-4CF9-9124-FF6E79D91E40}" type="slidenum">
              <a:rPr lang="ja-JP" altLang="en-US" sz="3600"/>
              <a:t>6</a:t>
            </a:fld>
            <a:endParaRPr lang="ja-JP" altLang="en-US" sz="3600" dirty="0"/>
          </a:p>
        </p:txBody>
      </p:sp>
    </p:spTree>
    <p:extLst>
      <p:ext uri="{BB962C8B-B14F-4D97-AF65-F5344CB8AC3E}">
        <p14:creationId xmlns:p14="http://schemas.microsoft.com/office/powerpoint/2010/main" val="277137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BD4CF-3677-EEB0-6D49-165112636831}"/>
              </a:ext>
            </a:extLst>
          </p:cNvPr>
          <p:cNvSpPr>
            <a:spLocks noGrp="1"/>
          </p:cNvSpPr>
          <p:nvPr>
            <p:ph type="title"/>
          </p:nvPr>
        </p:nvSpPr>
        <p:spPr/>
        <p:txBody>
          <a:bodyPr/>
          <a:lstStyle/>
          <a:p>
            <a:pPr algn="ctr"/>
            <a:r>
              <a:rPr kumimoji="1" lang="ja-JP" altLang="en-US" dirty="0"/>
              <a:t>本発表</a:t>
            </a:r>
          </a:p>
        </p:txBody>
      </p:sp>
      <p:sp>
        <p:nvSpPr>
          <p:cNvPr id="3" name="コンテンツ プレースホルダー 2">
            <a:extLst>
              <a:ext uri="{FF2B5EF4-FFF2-40B4-BE49-F238E27FC236}">
                <a16:creationId xmlns:a16="http://schemas.microsoft.com/office/drawing/2014/main" id="{50C3A969-0C30-90D5-5D58-9BA78347CBDC}"/>
              </a:ext>
            </a:extLst>
          </p:cNvPr>
          <p:cNvSpPr>
            <a:spLocks noGrp="1"/>
          </p:cNvSpPr>
          <p:nvPr>
            <p:ph idx="1"/>
          </p:nvPr>
        </p:nvSpPr>
        <p:spPr/>
        <p:txBody>
          <a:bodyPr>
            <a:normAutofit/>
          </a:bodyPr>
          <a:lstStyle/>
          <a:p>
            <a:r>
              <a:rPr lang="ja-JP" altLang="en-US" sz="3200" dirty="0"/>
              <a:t>カードゲーム型対戦環境の構築</a:t>
            </a:r>
            <a:endParaRPr lang="en-US" altLang="ja-JP" sz="3200" dirty="0"/>
          </a:p>
          <a:p>
            <a:pPr marL="0" indent="0">
              <a:buNone/>
            </a:pPr>
            <a:endParaRPr lang="en-US" altLang="ja-JP" sz="3200" dirty="0"/>
          </a:p>
          <a:p>
            <a:r>
              <a:rPr lang="ja-JP" altLang="en-US" sz="3200" dirty="0"/>
              <a:t>構築環境への深層強化学習の適用</a:t>
            </a:r>
            <a:endParaRPr lang="en-US" altLang="ja-JP" sz="3200" dirty="0"/>
          </a:p>
          <a:p>
            <a:pPr marL="0" indent="0">
              <a:buNone/>
            </a:pPr>
            <a:endParaRPr lang="en-US" altLang="ja-JP" sz="3200" dirty="0"/>
          </a:p>
          <a:p>
            <a:r>
              <a:rPr lang="ja-JP" altLang="en-US" sz="3200" dirty="0"/>
              <a:t>モンテカルロ探索による強化学習の適用</a:t>
            </a:r>
            <a:endParaRPr lang="en-US" altLang="ja-JP" sz="3200" dirty="0"/>
          </a:p>
        </p:txBody>
      </p:sp>
      <p:sp>
        <p:nvSpPr>
          <p:cNvPr id="4" name="スライド番号プレースホルダー 3">
            <a:extLst>
              <a:ext uri="{FF2B5EF4-FFF2-40B4-BE49-F238E27FC236}">
                <a16:creationId xmlns:a16="http://schemas.microsoft.com/office/drawing/2014/main" id="{77E0B1F4-D600-5A41-CE69-9DDBB8C32879}"/>
              </a:ext>
            </a:extLst>
          </p:cNvPr>
          <p:cNvSpPr>
            <a:spLocks noGrp="1"/>
          </p:cNvSpPr>
          <p:nvPr>
            <p:ph type="sldNum" sz="quarter" idx="12"/>
          </p:nvPr>
        </p:nvSpPr>
        <p:spPr/>
        <p:txBody>
          <a:bodyPr/>
          <a:lstStyle/>
          <a:p>
            <a:fld id="{25395C32-4521-4CF9-9124-FF6E79D91E40}" type="slidenum">
              <a:rPr kumimoji="1" lang="ja-JP" altLang="en-US" sz="3600" smtClean="0"/>
              <a:t>7</a:t>
            </a:fld>
            <a:endParaRPr kumimoji="1" lang="ja-JP" altLang="en-US" sz="3600" dirty="0"/>
          </a:p>
        </p:txBody>
      </p:sp>
    </p:spTree>
    <p:extLst>
      <p:ext uri="{BB962C8B-B14F-4D97-AF65-F5344CB8AC3E}">
        <p14:creationId xmlns:p14="http://schemas.microsoft.com/office/powerpoint/2010/main" val="64701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68C4D-4A15-E39D-B328-00965163497D}"/>
              </a:ext>
            </a:extLst>
          </p:cNvPr>
          <p:cNvSpPr>
            <a:spLocks noGrp="1"/>
          </p:cNvSpPr>
          <p:nvPr>
            <p:ph type="title"/>
          </p:nvPr>
        </p:nvSpPr>
        <p:spPr/>
        <p:txBody>
          <a:bodyPr>
            <a:normAutofit/>
          </a:bodyPr>
          <a:lstStyle/>
          <a:p>
            <a:pPr algn="ctr"/>
            <a:r>
              <a:rPr lang="ja-JP" altLang="en-US" sz="4500" dirty="0"/>
              <a:t>発表の流れ</a:t>
            </a:r>
          </a:p>
        </p:txBody>
      </p:sp>
      <p:sp>
        <p:nvSpPr>
          <p:cNvPr id="3" name="コンテンツ プレースホルダー 2">
            <a:extLst>
              <a:ext uri="{FF2B5EF4-FFF2-40B4-BE49-F238E27FC236}">
                <a16:creationId xmlns:a16="http://schemas.microsoft.com/office/drawing/2014/main" id="{A6D3C40E-5015-297C-47AC-5DDF8B1E0CC7}"/>
              </a:ext>
            </a:extLst>
          </p:cNvPr>
          <p:cNvSpPr>
            <a:spLocks noGrp="1"/>
          </p:cNvSpPr>
          <p:nvPr>
            <p:ph idx="1"/>
          </p:nvPr>
        </p:nvSpPr>
        <p:spPr/>
        <p:txBody>
          <a:bodyPr/>
          <a:lstStyle/>
          <a:p>
            <a:r>
              <a:rPr lang="ja-JP" altLang="en-US" sz="3000" dirty="0"/>
              <a:t>はじめに</a:t>
            </a:r>
            <a:endParaRPr lang="en-US" altLang="ja-JP" sz="3000" dirty="0"/>
          </a:p>
          <a:p>
            <a:r>
              <a:rPr lang="ja-JP" altLang="en-US" sz="3000" dirty="0">
                <a:solidFill>
                  <a:srgbClr val="FF0000"/>
                </a:solidFill>
              </a:rPr>
              <a:t>要素技術</a:t>
            </a:r>
            <a:endParaRPr lang="en-US" altLang="ja-JP" sz="3000" dirty="0">
              <a:solidFill>
                <a:srgbClr val="FF0000"/>
              </a:solidFill>
            </a:endParaRPr>
          </a:p>
          <a:p>
            <a:r>
              <a:rPr lang="ja-JP" altLang="en-US" sz="3000" dirty="0"/>
              <a:t>構築環境</a:t>
            </a:r>
            <a:endParaRPr lang="en-US" altLang="ja-JP" sz="3000" dirty="0"/>
          </a:p>
          <a:p>
            <a:r>
              <a:rPr lang="ja-JP" altLang="en-US" sz="3000" dirty="0"/>
              <a:t>実験</a:t>
            </a:r>
            <a:endParaRPr lang="en-US" altLang="ja-JP" sz="3000" dirty="0"/>
          </a:p>
          <a:p>
            <a:r>
              <a:rPr lang="ja-JP" altLang="en-US" sz="3000" dirty="0"/>
              <a:t>結果</a:t>
            </a:r>
          </a:p>
          <a:p>
            <a:r>
              <a:rPr lang="ja-JP" altLang="en-US" sz="3000" dirty="0"/>
              <a:t>まとめと今後の課題</a:t>
            </a:r>
            <a:endParaRPr lang="en-US" altLang="ja-JP" sz="3000" dirty="0"/>
          </a:p>
          <a:p>
            <a:endParaRPr lang="ja-JP" altLang="en-US" sz="3000" dirty="0"/>
          </a:p>
        </p:txBody>
      </p:sp>
      <p:sp>
        <p:nvSpPr>
          <p:cNvPr id="4" name="スライド番号プレースホルダー 3">
            <a:extLst>
              <a:ext uri="{FF2B5EF4-FFF2-40B4-BE49-F238E27FC236}">
                <a16:creationId xmlns:a16="http://schemas.microsoft.com/office/drawing/2014/main" id="{D7E9B54F-CDF5-F1BE-B714-5B01FB9387D2}"/>
              </a:ext>
            </a:extLst>
          </p:cNvPr>
          <p:cNvSpPr>
            <a:spLocks noGrp="1"/>
          </p:cNvSpPr>
          <p:nvPr>
            <p:ph type="sldNum" sz="quarter" idx="12"/>
          </p:nvPr>
        </p:nvSpPr>
        <p:spPr>
          <a:xfrm>
            <a:off x="6464420" y="5589984"/>
            <a:ext cx="2057400" cy="273844"/>
          </a:xfrm>
        </p:spPr>
        <p:txBody>
          <a:bodyPr/>
          <a:lstStyle/>
          <a:p>
            <a:fld id="{25395C32-4521-4CF9-9124-FF6E79D91E40}" type="slidenum">
              <a:rPr lang="ja-JP" altLang="en-US" sz="3600"/>
              <a:t>8</a:t>
            </a:fld>
            <a:endParaRPr lang="ja-JP" altLang="en-US" sz="3600" dirty="0"/>
          </a:p>
        </p:txBody>
      </p:sp>
    </p:spTree>
    <p:extLst>
      <p:ext uri="{BB962C8B-B14F-4D97-AF65-F5344CB8AC3E}">
        <p14:creationId xmlns:p14="http://schemas.microsoft.com/office/powerpoint/2010/main" val="263115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450DF-9F4F-BC01-BAB3-2906CD2AF2E0}"/>
              </a:ext>
            </a:extLst>
          </p:cNvPr>
          <p:cNvSpPr>
            <a:spLocks noGrp="1"/>
          </p:cNvSpPr>
          <p:nvPr>
            <p:ph type="title"/>
          </p:nvPr>
        </p:nvSpPr>
        <p:spPr/>
        <p:txBody>
          <a:bodyPr>
            <a:normAutofit/>
          </a:bodyPr>
          <a:lstStyle/>
          <a:p>
            <a:pPr algn="ctr"/>
            <a:r>
              <a:rPr lang="en-US" altLang="ja-JP" dirty="0"/>
              <a:t>OpenAI Gym</a:t>
            </a:r>
            <a:endParaRPr lang="ja-JP" altLang="en-US" dirty="0"/>
          </a:p>
        </p:txBody>
      </p:sp>
      <p:sp>
        <p:nvSpPr>
          <p:cNvPr id="3" name="コンテンツ プレースホルダー 2">
            <a:extLst>
              <a:ext uri="{FF2B5EF4-FFF2-40B4-BE49-F238E27FC236}">
                <a16:creationId xmlns:a16="http://schemas.microsoft.com/office/drawing/2014/main" id="{7689FF29-43FC-47C2-727F-45A66952B611}"/>
              </a:ext>
            </a:extLst>
          </p:cNvPr>
          <p:cNvSpPr>
            <a:spLocks noGrp="1"/>
          </p:cNvSpPr>
          <p:nvPr>
            <p:ph idx="1"/>
          </p:nvPr>
        </p:nvSpPr>
        <p:spPr>
          <a:xfrm>
            <a:off x="628650" y="1594131"/>
            <a:ext cx="7886700" cy="4351338"/>
          </a:xfrm>
        </p:spPr>
        <p:txBody>
          <a:bodyPr>
            <a:normAutofit/>
          </a:bodyPr>
          <a:lstStyle/>
          <a:p>
            <a:r>
              <a:rPr lang="en-US" altLang="ja-JP" sz="3000" dirty="0"/>
              <a:t>OpenAI</a:t>
            </a:r>
            <a:r>
              <a:rPr lang="ja-JP" altLang="en-US" sz="3000" dirty="0"/>
              <a:t> 社が提供する強化学習用シミュ レーションライブラリ</a:t>
            </a:r>
            <a:endParaRPr lang="en-US" altLang="ja-JP" sz="2250" dirty="0"/>
          </a:p>
          <a:p>
            <a:r>
              <a:rPr lang="ja-JP" altLang="en-US" sz="3000" dirty="0"/>
              <a:t>様々な学習環境が提供されている</a:t>
            </a:r>
            <a:endParaRPr lang="en-US" altLang="ja-JP" sz="3000" dirty="0"/>
          </a:p>
          <a:p>
            <a:r>
              <a:rPr lang="ja-JP" altLang="en-US" sz="3000" dirty="0"/>
              <a:t>インターフェースを用いて自作環境作成</a:t>
            </a:r>
            <a:endParaRPr lang="en-US" altLang="ja-JP" sz="3000" dirty="0"/>
          </a:p>
          <a:p>
            <a:endParaRPr lang="en-US" altLang="ja-JP" sz="2250" dirty="0"/>
          </a:p>
          <a:p>
            <a:endParaRPr lang="en-US" altLang="ja-JP" sz="2250" dirty="0"/>
          </a:p>
          <a:p>
            <a:pPr marL="0" indent="0">
              <a:buNone/>
            </a:pPr>
            <a:endParaRPr lang="en-US" altLang="ja-JP" sz="2250" dirty="0"/>
          </a:p>
        </p:txBody>
      </p:sp>
      <p:sp>
        <p:nvSpPr>
          <p:cNvPr id="7" name="スライド番号プレースホルダー 6">
            <a:extLst>
              <a:ext uri="{FF2B5EF4-FFF2-40B4-BE49-F238E27FC236}">
                <a16:creationId xmlns:a16="http://schemas.microsoft.com/office/drawing/2014/main" id="{CF2C6EDB-DF71-5D02-F93F-158D3FE2566F}"/>
              </a:ext>
            </a:extLst>
          </p:cNvPr>
          <p:cNvSpPr>
            <a:spLocks noGrp="1"/>
          </p:cNvSpPr>
          <p:nvPr>
            <p:ph type="sldNum" sz="quarter" idx="12"/>
          </p:nvPr>
        </p:nvSpPr>
        <p:spPr/>
        <p:txBody>
          <a:bodyPr/>
          <a:lstStyle/>
          <a:p>
            <a:fld id="{25395C32-4521-4CF9-9124-FF6E79D91E40}" type="slidenum">
              <a:rPr lang="ja-JP" altLang="en-US" sz="3600"/>
              <a:t>9</a:t>
            </a:fld>
            <a:endParaRPr lang="ja-JP" altLang="en-US" sz="3600" dirty="0"/>
          </a:p>
        </p:txBody>
      </p:sp>
      <p:sp>
        <p:nvSpPr>
          <p:cNvPr id="6" name="テキスト ボックス 5">
            <a:extLst>
              <a:ext uri="{FF2B5EF4-FFF2-40B4-BE49-F238E27FC236}">
                <a16:creationId xmlns:a16="http://schemas.microsoft.com/office/drawing/2014/main" id="{51A5FB88-8854-10E1-6B30-E4434085E5DF}"/>
              </a:ext>
            </a:extLst>
          </p:cNvPr>
          <p:cNvSpPr txBox="1"/>
          <p:nvPr/>
        </p:nvSpPr>
        <p:spPr>
          <a:xfrm>
            <a:off x="1392088" y="6385024"/>
            <a:ext cx="7123262" cy="307777"/>
          </a:xfrm>
          <a:prstGeom prst="rect">
            <a:avLst/>
          </a:prstGeom>
          <a:noFill/>
        </p:spPr>
        <p:txBody>
          <a:bodyPr wrap="square" rtlCol="0">
            <a:spAutoFit/>
          </a:bodyPr>
          <a:lstStyle/>
          <a:p>
            <a:r>
              <a:rPr lang="en-US" altLang="ja-JP" sz="1400" dirty="0"/>
              <a:t> </a:t>
            </a:r>
            <a:endParaRPr lang="ja-JP" altLang="en-US" sz="1400" dirty="0"/>
          </a:p>
        </p:txBody>
      </p:sp>
      <p:pic>
        <p:nvPicPr>
          <p:cNvPr id="8" name="図 7">
            <a:extLst>
              <a:ext uri="{FF2B5EF4-FFF2-40B4-BE49-F238E27FC236}">
                <a16:creationId xmlns:a16="http://schemas.microsoft.com/office/drawing/2014/main" id="{2B3C3335-0096-2063-0C77-53B462658C85}"/>
              </a:ext>
            </a:extLst>
          </p:cNvPr>
          <p:cNvPicPr>
            <a:picLocks noChangeAspect="1"/>
          </p:cNvPicPr>
          <p:nvPr/>
        </p:nvPicPr>
        <p:blipFill>
          <a:blip r:embed="rId3"/>
          <a:stretch>
            <a:fillRect/>
          </a:stretch>
        </p:blipFill>
        <p:spPr>
          <a:xfrm>
            <a:off x="1238490" y="3609022"/>
            <a:ext cx="6931913" cy="2747329"/>
          </a:xfrm>
          <a:prstGeom prst="rect">
            <a:avLst/>
          </a:prstGeom>
        </p:spPr>
      </p:pic>
      <p:sp>
        <p:nvSpPr>
          <p:cNvPr id="9" name="テキスト ボックス 8">
            <a:extLst>
              <a:ext uri="{FF2B5EF4-FFF2-40B4-BE49-F238E27FC236}">
                <a16:creationId xmlns:a16="http://schemas.microsoft.com/office/drawing/2014/main" id="{E0D9E44E-2B48-458E-1EF7-5675B5DEB2A4}"/>
              </a:ext>
            </a:extLst>
          </p:cNvPr>
          <p:cNvSpPr txBox="1"/>
          <p:nvPr/>
        </p:nvSpPr>
        <p:spPr>
          <a:xfrm>
            <a:off x="2200966" y="6380817"/>
            <a:ext cx="5006960" cy="369332"/>
          </a:xfrm>
          <a:prstGeom prst="rect">
            <a:avLst/>
          </a:prstGeom>
          <a:noFill/>
          <a:ln>
            <a:solidFill>
              <a:schemeClr val="tx1"/>
            </a:solidFill>
            <a:prstDash val="dash"/>
          </a:ln>
        </p:spPr>
        <p:txBody>
          <a:bodyPr wrap="square" rtlCol="0">
            <a:spAutoFit/>
          </a:bodyPr>
          <a:lstStyle/>
          <a:p>
            <a:pPr algn="ctr"/>
            <a:r>
              <a:rPr kumimoji="1" lang="en-US" altLang="ja-JP" dirty="0"/>
              <a:t>Brockman, G., OpenAI Gym, </a:t>
            </a:r>
            <a:r>
              <a:rPr kumimoji="1" lang="en-US" altLang="ja-JP" dirty="0" err="1"/>
              <a:t>arXiv</a:t>
            </a:r>
            <a:r>
              <a:rPr kumimoji="1" lang="en-US" altLang="ja-JP" dirty="0"/>
              <a:t> e-prints, 2016.</a:t>
            </a:r>
            <a:endParaRPr kumimoji="1" lang="ja-JP" altLang="en-US" dirty="0"/>
          </a:p>
        </p:txBody>
      </p:sp>
    </p:spTree>
    <p:extLst>
      <p:ext uri="{BB962C8B-B14F-4D97-AF65-F5344CB8AC3E}">
        <p14:creationId xmlns:p14="http://schemas.microsoft.com/office/powerpoint/2010/main" val="180609195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9960</TotalTime>
  <Words>2742</Words>
  <Application>Microsoft Office PowerPoint</Application>
  <PresentationFormat>画面に合わせる (4:3)</PresentationFormat>
  <Paragraphs>510</Paragraphs>
  <Slides>44</Slides>
  <Notes>39</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44</vt:i4>
      </vt:variant>
    </vt:vector>
  </HeadingPairs>
  <TitlesOfParts>
    <vt:vector size="52" baseType="lpstr">
      <vt:lpstr>Noto Sans JP</vt:lpstr>
      <vt:lpstr>Meiryo</vt:lpstr>
      <vt:lpstr>游ゴシック</vt:lpstr>
      <vt:lpstr>Arial</vt:lpstr>
      <vt:lpstr>Calibri</vt:lpstr>
      <vt:lpstr>Calibri Light</vt:lpstr>
      <vt:lpstr>Cambria Math</vt:lpstr>
      <vt:lpstr>Office テーマ</vt:lpstr>
      <vt:lpstr>カードゲーム型対戦環境への 深層強化学習手法の適用</vt:lpstr>
      <vt:lpstr>発表の流れ</vt:lpstr>
      <vt:lpstr>発表の流れ</vt:lpstr>
      <vt:lpstr>深層強化学習による問題解決</vt:lpstr>
      <vt:lpstr>ゲームへの応用</vt:lpstr>
      <vt:lpstr>本研究の目的</vt:lpstr>
      <vt:lpstr>本発表</vt:lpstr>
      <vt:lpstr>発表の流れ</vt:lpstr>
      <vt:lpstr>OpenAI Gym</vt:lpstr>
      <vt:lpstr>Q学習</vt:lpstr>
      <vt:lpstr>Deep Q Network (DQN)</vt:lpstr>
      <vt:lpstr>モンテカルロ探索 (MCS) </vt:lpstr>
      <vt:lpstr>発表の流れ</vt:lpstr>
      <vt:lpstr>トレーディングカードゲーム (TCG)</vt:lpstr>
      <vt:lpstr>カードゲーム型対戦環境</vt:lpstr>
      <vt:lpstr>用語説明</vt:lpstr>
      <vt:lpstr>用語説明</vt:lpstr>
      <vt:lpstr>カードの攻撃処理</vt:lpstr>
      <vt:lpstr>ゲームフロー</vt:lpstr>
      <vt:lpstr>ゲームフロー (プレイデモ)</vt:lpstr>
      <vt:lpstr>発表の流れ</vt:lpstr>
      <vt:lpstr>実験</vt:lpstr>
      <vt:lpstr>対戦相手の行動ルーチン</vt:lpstr>
      <vt:lpstr>各プレイヤーのデッキ</vt:lpstr>
      <vt:lpstr>勝利条件</vt:lpstr>
      <vt:lpstr>PowerPoint プレゼンテーション</vt:lpstr>
      <vt:lpstr>PowerPoint プレゼンテーション</vt:lpstr>
      <vt:lpstr>PowerPoint プレゼンテーション</vt:lpstr>
      <vt:lpstr>報酬の定義</vt:lpstr>
      <vt:lpstr>パラメータ (DQN)</vt:lpstr>
      <vt:lpstr>パラメータ (MCS)</vt:lpstr>
      <vt:lpstr>発表の流れ</vt:lpstr>
      <vt:lpstr>結果</vt:lpstr>
      <vt:lpstr>MCS の学習過程</vt:lpstr>
      <vt:lpstr>DQN の学習過程</vt:lpstr>
      <vt:lpstr>発表の流れ</vt:lpstr>
      <vt:lpstr>まとめ</vt:lpstr>
      <vt:lpstr>本研究の目的</vt:lpstr>
      <vt:lpstr>今後の課題</vt:lpstr>
      <vt:lpstr>ご清聴ありがとうございました.</vt:lpstr>
      <vt:lpstr>Experience 開始ステップについて</vt:lpstr>
      <vt:lpstr>DQN</vt:lpstr>
      <vt:lpstr>DQN</vt:lpstr>
      <vt:lpstr>ルールについて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自作カードゲーム環境への 深層強化学習手法の適用</dc:title>
  <dc:creator>西村　昭賢</dc:creator>
  <cp:lastModifiedBy>西村　昭賢</cp:lastModifiedBy>
  <cp:revision>2</cp:revision>
  <dcterms:created xsi:type="dcterms:W3CDTF">2022-12-04T19:46:25Z</dcterms:created>
  <dcterms:modified xsi:type="dcterms:W3CDTF">2022-12-21T03:27:15Z</dcterms:modified>
</cp:coreProperties>
</file>