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comments/comment1.xml" ContentType="application/vnd.openxmlformats-officedocument.presentationml.comments+xml"/>
  <Override PartName="/ppt/comments/comment2.xml" ContentType="application/vnd.openxmlformats-officedocument.presentationml.comments+xml"/>
  <Override PartName="/ppt/comments/comment3.xml" ContentType="application/vnd.openxmlformats-officedocument.presentationml.comments+xml"/>
  <Override PartName="/ppt/comments/comment4.xml" ContentType="application/vnd.openxmlformats-officedocument.presentationml.comments+xml"/>
  <Override PartName="/ppt/comments/comment5.xml" ContentType="application/vnd.openxmlformats-officedocument.presentationml.comments+xml"/>
  <Override PartName="/ppt/comments/comment6.xml" ContentType="application/vnd.openxmlformats-officedocument.presentationml.comments+xml"/>
  <Override PartName="/ppt/comments/comment7.xml" ContentType="application/vnd.openxmlformats-officedocument.presentationml.comments+xml"/>
  <Override PartName="/ppt/comments/comment8.xml" ContentType="application/vnd.openxmlformats-officedocument.presentationml.comments+xml"/>
  <Override PartName="/ppt/comments/comment9.xml" ContentType="application/vnd.openxmlformats-officedocument.presentationml.comments+xml"/>
  <Override PartName="/ppt/comments/comment10.xml" ContentType="application/vnd.openxmlformats-officedocument.presentationml.comments+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5" r:id="rId1"/>
  </p:sldMasterIdLst>
  <p:notesMasterIdLst>
    <p:notesMasterId r:id="rId63"/>
  </p:notesMasterIdLst>
  <p:sldIdLst>
    <p:sldId id="256" r:id="rId2"/>
    <p:sldId id="257" r:id="rId3"/>
    <p:sldId id="258" r:id="rId4"/>
    <p:sldId id="299" r:id="rId5"/>
    <p:sldId id="305" r:id="rId6"/>
    <p:sldId id="306" r:id="rId7"/>
    <p:sldId id="322" r:id="rId8"/>
    <p:sldId id="259" r:id="rId9"/>
    <p:sldId id="266" r:id="rId10"/>
    <p:sldId id="271" r:id="rId11"/>
    <p:sldId id="273" r:id="rId12"/>
    <p:sldId id="260" r:id="rId13"/>
    <p:sldId id="265" r:id="rId14"/>
    <p:sldId id="269" r:id="rId15"/>
    <p:sldId id="270" r:id="rId16"/>
    <p:sldId id="261" r:id="rId17"/>
    <p:sldId id="274" r:id="rId18"/>
    <p:sldId id="275" r:id="rId19"/>
    <p:sldId id="298" r:id="rId20"/>
    <p:sldId id="326" r:id="rId21"/>
    <p:sldId id="324" r:id="rId22"/>
    <p:sldId id="325" r:id="rId23"/>
    <p:sldId id="307" r:id="rId24"/>
    <p:sldId id="302" r:id="rId25"/>
    <p:sldId id="276" r:id="rId26"/>
    <p:sldId id="309" r:id="rId27"/>
    <p:sldId id="323" r:id="rId28"/>
    <p:sldId id="313" r:id="rId29"/>
    <p:sldId id="311" r:id="rId30"/>
    <p:sldId id="310" r:id="rId31"/>
    <p:sldId id="314" r:id="rId32"/>
    <p:sldId id="318" r:id="rId33"/>
    <p:sldId id="330" r:id="rId34"/>
    <p:sldId id="329" r:id="rId35"/>
    <p:sldId id="331" r:id="rId36"/>
    <p:sldId id="332" r:id="rId37"/>
    <p:sldId id="334" r:id="rId38"/>
    <p:sldId id="333" r:id="rId39"/>
    <p:sldId id="320" r:id="rId40"/>
    <p:sldId id="277" r:id="rId41"/>
    <p:sldId id="278" r:id="rId42"/>
    <p:sldId id="279" r:id="rId43"/>
    <p:sldId id="287" r:id="rId44"/>
    <p:sldId id="300" r:id="rId45"/>
    <p:sldId id="286" r:id="rId46"/>
    <p:sldId id="267" r:id="rId47"/>
    <p:sldId id="282" r:id="rId48"/>
    <p:sldId id="283" r:id="rId49"/>
    <p:sldId id="284" r:id="rId50"/>
    <p:sldId id="289" r:id="rId51"/>
    <p:sldId id="292" r:id="rId52"/>
    <p:sldId id="321" r:id="rId53"/>
    <p:sldId id="280" r:id="rId54"/>
    <p:sldId id="293" r:id="rId55"/>
    <p:sldId id="296" r:id="rId56"/>
    <p:sldId id="295" r:id="rId57"/>
    <p:sldId id="294" r:id="rId58"/>
    <p:sldId id="301" r:id="rId59"/>
    <p:sldId id="262" r:id="rId60"/>
    <p:sldId id="268" r:id="rId61"/>
    <p:sldId id="297" r:id="rId6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細川 岳大" initials="細岳" lastIdx="7" clrIdx="0">
    <p:extLst>
      <p:ext uri="{19B8F6BF-5375-455C-9EA6-DF929625EA0E}">
        <p15:presenceInfo xmlns:p15="http://schemas.microsoft.com/office/powerpoint/2012/main" userId="c85f2ee84d74f1c0" providerId="Windows Live"/>
      </p:ext>
    </p:extLst>
  </p:cmAuthor>
  <p:cmAuthor id="2" name="HOSOKAWA" initials="H" lastIdx="4" clrIdx="1">
    <p:extLst>
      <p:ext uri="{19B8F6BF-5375-455C-9EA6-DF929625EA0E}">
        <p15:presenceInfo xmlns:p15="http://schemas.microsoft.com/office/powerpoint/2012/main" userId="HOSOKAW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CFC35"/>
    <a:srgbClr val="D5CEF0"/>
    <a:srgbClr val="B7AAE3"/>
    <a:srgbClr val="8A71E3"/>
    <a:srgbClr val="F5CFFD"/>
    <a:srgbClr val="D2ECF9"/>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ACF2547-1044-4E46-BEE5-E1A99E1CFDD3}" v="1715" dt="2020-07-18T21:30:48.258"/>
    <p1510:client id="{36C83E18-B69C-4A96-B979-4C08F060E5EF}" v="1691" dt="2020-07-19T02:20:47.835"/>
    <p1510:client id="{4D3784B5-592C-499E-9029-78B4D234B7F2}" v="1253" dt="2020-07-17T00:02:54.596"/>
    <p1510:client id="{6FDDDA30-1C09-4ED6-BD34-D0545637CE2F}" v="9" dt="2020-07-16T17:34:05.870"/>
    <p1510:client id="{B3965C93-315C-4841-8ABF-88010AB7376C}" v="1027" dt="2020-07-17T00:31:47.393"/>
    <p1510:client id="{EFA4CE32-D8C5-4B16-A77F-84A4E123C290}" v="1091" dt="2020-07-16T13:31:59.262"/>
    <p1510:client id="{F1C948DC-F94E-4BBA-94BD-ACCC738C8D60}" v="8" dt="2020-07-17T01:26:16.578"/>
  </p1510:revLst>
</p1510:revInfo>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16" autoAdjust="0"/>
    <p:restoredTop sz="94660"/>
  </p:normalViewPr>
  <p:slideViewPr>
    <p:cSldViewPr snapToGrid="0">
      <p:cViewPr varScale="1">
        <p:scale>
          <a:sx n="75" d="100"/>
          <a:sy n="75" d="100"/>
        </p:scale>
        <p:origin x="66" y="77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notesMaster" Target="notesMasters/notesMaster1.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commentAuthors" Target="commentAuthors.xml"/><Relationship Id="rId69" Type="http://schemas.microsoft.com/office/2016/11/relationships/changesInfo" Target="changesInfos/changesInfo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細川 岳大" userId="c85f2ee84d74f1c0" providerId="Windows Live" clId="Web-{36C83E18-B69C-4A96-B979-4C08F060E5EF}"/>
    <pc:docChg chg="addSld delSld modSld sldOrd">
      <pc:chgData name="細川 岳大" userId="c85f2ee84d74f1c0" providerId="Windows Live" clId="Web-{36C83E18-B69C-4A96-B979-4C08F060E5EF}" dt="2020-07-19T02:20:47.835" v="1686" actId="20577"/>
      <pc:docMkLst>
        <pc:docMk/>
      </pc:docMkLst>
      <pc:sldChg chg="modSp">
        <pc:chgData name="細川 岳大" userId="c85f2ee84d74f1c0" providerId="Windows Live" clId="Web-{36C83E18-B69C-4A96-B979-4C08F060E5EF}" dt="2020-07-19T02:17:45.521" v="1673" actId="20577"/>
        <pc:sldMkLst>
          <pc:docMk/>
          <pc:sldMk cId="349530152" sldId="268"/>
        </pc:sldMkLst>
        <pc:spChg chg="mod">
          <ac:chgData name="細川 岳大" userId="c85f2ee84d74f1c0" providerId="Windows Live" clId="Web-{36C83E18-B69C-4A96-B979-4C08F060E5EF}" dt="2020-07-19T02:17:45.521" v="1673" actId="20577"/>
          <ac:spMkLst>
            <pc:docMk/>
            <pc:sldMk cId="349530152" sldId="268"/>
            <ac:spMk id="3" creationId="{03A29AE3-C30B-49E9-BE62-767F0B8D380D}"/>
          </ac:spMkLst>
        </pc:spChg>
      </pc:sldChg>
      <pc:sldChg chg="modSp">
        <pc:chgData name="細川 岳大" userId="c85f2ee84d74f1c0" providerId="Windows Live" clId="Web-{36C83E18-B69C-4A96-B979-4C08F060E5EF}" dt="2020-07-19T00:38:18.637" v="0" actId="14100"/>
        <pc:sldMkLst>
          <pc:docMk/>
          <pc:sldMk cId="1552868451" sldId="275"/>
        </pc:sldMkLst>
        <pc:spChg chg="mod">
          <ac:chgData name="細川 岳大" userId="c85f2ee84d74f1c0" providerId="Windows Live" clId="Web-{36C83E18-B69C-4A96-B979-4C08F060E5EF}" dt="2020-07-19T00:38:18.637" v="0" actId="14100"/>
          <ac:spMkLst>
            <pc:docMk/>
            <pc:sldMk cId="1552868451" sldId="275"/>
            <ac:spMk id="3" creationId="{0A60DA4F-A98C-4758-9DC0-1C2B01F87A8E}"/>
          </ac:spMkLst>
        </pc:spChg>
      </pc:sldChg>
      <pc:sldChg chg="addCm">
        <pc:chgData name="細川 岳大" userId="c85f2ee84d74f1c0" providerId="Windows Live" clId="Web-{36C83E18-B69C-4A96-B979-4C08F060E5EF}" dt="2020-07-19T01:20:56.844" v="873"/>
        <pc:sldMkLst>
          <pc:docMk/>
          <pc:sldMk cId="2079790177" sldId="277"/>
        </pc:sldMkLst>
      </pc:sldChg>
      <pc:sldChg chg="mod modShow">
        <pc:chgData name="細川 岳大" userId="c85f2ee84d74f1c0" providerId="Windows Live" clId="Web-{36C83E18-B69C-4A96-B979-4C08F060E5EF}" dt="2020-07-19T01:34:45.868" v="1068"/>
        <pc:sldMkLst>
          <pc:docMk/>
          <pc:sldMk cId="4226916946" sldId="279"/>
        </pc:sldMkLst>
      </pc:sldChg>
      <pc:sldChg chg="modSp">
        <pc:chgData name="細川 岳大" userId="c85f2ee84d74f1c0" providerId="Windows Live" clId="Web-{36C83E18-B69C-4A96-B979-4C08F060E5EF}" dt="2020-07-19T01:22:09.532" v="874" actId="1076"/>
        <pc:sldMkLst>
          <pc:docMk/>
          <pc:sldMk cId="495694247" sldId="284"/>
        </pc:sldMkLst>
        <pc:spChg chg="mod">
          <ac:chgData name="細川 岳大" userId="c85f2ee84d74f1c0" providerId="Windows Live" clId="Web-{36C83E18-B69C-4A96-B979-4C08F060E5EF}" dt="2020-07-19T01:22:09.532" v="874" actId="1076"/>
          <ac:spMkLst>
            <pc:docMk/>
            <pc:sldMk cId="495694247" sldId="284"/>
            <ac:spMk id="6" creationId="{4512EB3E-F0CB-4A03-B769-EA5CF69826AC}"/>
          </ac:spMkLst>
        </pc:spChg>
      </pc:sldChg>
      <pc:sldChg chg="ord">
        <pc:chgData name="細川 岳大" userId="c85f2ee84d74f1c0" providerId="Windows Live" clId="Web-{36C83E18-B69C-4A96-B979-4C08F060E5EF}" dt="2020-07-19T02:12:12.176" v="1635"/>
        <pc:sldMkLst>
          <pc:docMk/>
          <pc:sldMk cId="3781497751" sldId="286"/>
        </pc:sldMkLst>
      </pc:sldChg>
      <pc:sldChg chg="addSp delSp modSp">
        <pc:chgData name="細川 岳大" userId="c85f2ee84d74f1c0" providerId="Windows Live" clId="Web-{36C83E18-B69C-4A96-B979-4C08F060E5EF}" dt="2020-07-19T02:12:01.567" v="1632" actId="20577"/>
        <pc:sldMkLst>
          <pc:docMk/>
          <pc:sldMk cId="111608248" sldId="287"/>
        </pc:sldMkLst>
        <pc:spChg chg="del">
          <ac:chgData name="細川 岳大" userId="c85f2ee84d74f1c0" providerId="Windows Live" clId="Web-{36C83E18-B69C-4A96-B979-4C08F060E5EF}" dt="2020-07-19T01:39:11.698" v="1085"/>
          <ac:spMkLst>
            <pc:docMk/>
            <pc:sldMk cId="111608248" sldId="287"/>
            <ac:spMk id="2" creationId="{3F608AA0-1BC3-4001-9104-DB5498CCA5DB}"/>
          </ac:spMkLst>
        </pc:spChg>
        <pc:spChg chg="del">
          <ac:chgData name="細川 岳大" userId="c85f2ee84d74f1c0" providerId="Windows Live" clId="Web-{36C83E18-B69C-4A96-B979-4C08F060E5EF}" dt="2020-07-19T01:39:11.698" v="1093"/>
          <ac:spMkLst>
            <pc:docMk/>
            <pc:sldMk cId="111608248" sldId="287"/>
            <ac:spMk id="3" creationId="{903F5F0F-048B-4B87-9268-9AA00D3684F9}"/>
          </ac:spMkLst>
        </pc:spChg>
        <pc:spChg chg="add mod">
          <ac:chgData name="細川 岳大" userId="c85f2ee84d74f1c0" providerId="Windows Live" clId="Web-{36C83E18-B69C-4A96-B979-4C08F060E5EF}" dt="2020-07-19T02:12:01.567" v="1632" actId="20577"/>
          <ac:spMkLst>
            <pc:docMk/>
            <pc:sldMk cId="111608248" sldId="287"/>
            <ac:spMk id="5" creationId="{CC9810FB-89F3-478A-8167-8CA55B86A071}"/>
          </ac:spMkLst>
        </pc:spChg>
        <pc:spChg chg="del">
          <ac:chgData name="細川 岳大" userId="c85f2ee84d74f1c0" providerId="Windows Live" clId="Web-{36C83E18-B69C-4A96-B979-4C08F060E5EF}" dt="2020-07-19T01:39:11.698" v="1094"/>
          <ac:spMkLst>
            <pc:docMk/>
            <pc:sldMk cId="111608248" sldId="287"/>
            <ac:spMk id="8" creationId="{B6A938F5-66B1-4B26-BD4F-53A886D84B7E}"/>
          </ac:spMkLst>
        </pc:spChg>
        <pc:spChg chg="del">
          <ac:chgData name="細川 岳大" userId="c85f2ee84d74f1c0" providerId="Windows Live" clId="Web-{36C83E18-B69C-4A96-B979-4C08F060E5EF}" dt="2020-07-19T01:39:11.698" v="1095"/>
          <ac:spMkLst>
            <pc:docMk/>
            <pc:sldMk cId="111608248" sldId="287"/>
            <ac:spMk id="9" creationId="{27F1AE93-6097-414C-A203-499FBBF29106}"/>
          </ac:spMkLst>
        </pc:spChg>
        <pc:spChg chg="del">
          <ac:chgData name="細川 岳大" userId="c85f2ee84d74f1c0" providerId="Windows Live" clId="Web-{36C83E18-B69C-4A96-B979-4C08F060E5EF}" dt="2020-07-19T01:39:11.698" v="1092"/>
          <ac:spMkLst>
            <pc:docMk/>
            <pc:sldMk cId="111608248" sldId="287"/>
            <ac:spMk id="15" creationId="{C5BB70B0-B1F5-4206-ADF5-3552E3B89998}"/>
          </ac:spMkLst>
        </pc:spChg>
        <pc:spChg chg="del">
          <ac:chgData name="細川 岳大" userId="c85f2ee84d74f1c0" providerId="Windows Live" clId="Web-{36C83E18-B69C-4A96-B979-4C08F060E5EF}" dt="2020-07-19T01:39:11.698" v="1091"/>
          <ac:spMkLst>
            <pc:docMk/>
            <pc:sldMk cId="111608248" sldId="287"/>
            <ac:spMk id="16" creationId="{378B894B-8EA9-49C6-9657-6B9891EA1659}"/>
          </ac:spMkLst>
        </pc:spChg>
        <pc:spChg chg="del">
          <ac:chgData name="細川 岳大" userId="c85f2ee84d74f1c0" providerId="Windows Live" clId="Web-{36C83E18-B69C-4A96-B979-4C08F060E5EF}" dt="2020-07-19T01:39:11.698" v="1090"/>
          <ac:spMkLst>
            <pc:docMk/>
            <pc:sldMk cId="111608248" sldId="287"/>
            <ac:spMk id="17" creationId="{915C7BE9-F61B-4482-99AD-E153533C1B71}"/>
          </ac:spMkLst>
        </pc:spChg>
        <pc:spChg chg="del">
          <ac:chgData name="細川 岳大" userId="c85f2ee84d74f1c0" providerId="Windows Live" clId="Web-{36C83E18-B69C-4A96-B979-4C08F060E5EF}" dt="2020-07-19T01:39:11.698" v="1089"/>
          <ac:spMkLst>
            <pc:docMk/>
            <pc:sldMk cId="111608248" sldId="287"/>
            <ac:spMk id="18" creationId="{3850B71E-B27F-43A1-840F-D466C9D30FAE}"/>
          </ac:spMkLst>
        </pc:spChg>
        <pc:spChg chg="del">
          <ac:chgData name="細川 岳大" userId="c85f2ee84d74f1c0" providerId="Windows Live" clId="Web-{36C83E18-B69C-4A96-B979-4C08F060E5EF}" dt="2020-07-19T01:39:11.698" v="1088"/>
          <ac:spMkLst>
            <pc:docMk/>
            <pc:sldMk cId="111608248" sldId="287"/>
            <ac:spMk id="19" creationId="{BE85AF28-158C-4D8F-83DB-0F0224F9BC75}"/>
          </ac:spMkLst>
        </pc:spChg>
        <pc:spChg chg="del">
          <ac:chgData name="細川 岳大" userId="c85f2ee84d74f1c0" providerId="Windows Live" clId="Web-{36C83E18-B69C-4A96-B979-4C08F060E5EF}" dt="2020-07-19T01:39:11.698" v="1087"/>
          <ac:spMkLst>
            <pc:docMk/>
            <pc:sldMk cId="111608248" sldId="287"/>
            <ac:spMk id="20" creationId="{5F5CB9B6-3ECA-4D63-AD41-42CA67F786A7}"/>
          </ac:spMkLst>
        </pc:spChg>
        <pc:spChg chg="del">
          <ac:chgData name="細川 岳大" userId="c85f2ee84d74f1c0" providerId="Windows Live" clId="Web-{36C83E18-B69C-4A96-B979-4C08F060E5EF}" dt="2020-07-19T01:39:11.698" v="1086"/>
          <ac:spMkLst>
            <pc:docMk/>
            <pc:sldMk cId="111608248" sldId="287"/>
            <ac:spMk id="21" creationId="{FF645081-B084-43BB-876C-9F0D018D3338}"/>
          </ac:spMkLst>
        </pc:spChg>
        <pc:spChg chg="del">
          <ac:chgData name="細川 岳大" userId="c85f2ee84d74f1c0" providerId="Windows Live" clId="Web-{36C83E18-B69C-4A96-B979-4C08F060E5EF}" dt="2020-07-19T01:39:11.682" v="1084"/>
          <ac:spMkLst>
            <pc:docMk/>
            <pc:sldMk cId="111608248" sldId="287"/>
            <ac:spMk id="26" creationId="{86B03570-F6CE-4384-95A5-61AF1B49EF21}"/>
          </ac:spMkLst>
        </pc:spChg>
      </pc:sldChg>
      <pc:sldChg chg="del">
        <pc:chgData name="細川 岳大" userId="c85f2ee84d74f1c0" providerId="Windows Live" clId="Web-{36C83E18-B69C-4A96-B979-4C08F060E5EF}" dt="2020-07-19T01:34:42.400" v="1067"/>
        <pc:sldMkLst>
          <pc:docMk/>
          <pc:sldMk cId="2495157199" sldId="288"/>
        </pc:sldMkLst>
      </pc:sldChg>
      <pc:sldChg chg="delSp modSp">
        <pc:chgData name="細川 岳大" userId="c85f2ee84d74f1c0" providerId="Windows Live" clId="Web-{36C83E18-B69C-4A96-B979-4C08F060E5EF}" dt="2020-07-19T01:30:01.725" v="1066"/>
        <pc:sldMkLst>
          <pc:docMk/>
          <pc:sldMk cId="108602177" sldId="289"/>
        </pc:sldMkLst>
        <pc:spChg chg="mod">
          <ac:chgData name="細川 岳大" userId="c85f2ee84d74f1c0" providerId="Windows Live" clId="Web-{36C83E18-B69C-4A96-B979-4C08F060E5EF}" dt="2020-07-19T01:30:01.725" v="1066"/>
          <ac:spMkLst>
            <pc:docMk/>
            <pc:sldMk cId="108602177" sldId="289"/>
            <ac:spMk id="3" creationId="{DAF1469D-6A15-4F57-9143-2EB41A85C33B}"/>
          </ac:spMkLst>
        </pc:spChg>
        <pc:spChg chg="del">
          <ac:chgData name="細川 岳大" userId="c85f2ee84d74f1c0" providerId="Windows Live" clId="Web-{36C83E18-B69C-4A96-B979-4C08F060E5EF}" dt="2020-07-19T01:25:29.818" v="946"/>
          <ac:spMkLst>
            <pc:docMk/>
            <pc:sldMk cId="108602177" sldId="289"/>
            <ac:spMk id="8" creationId="{52590DEF-916E-4700-AC79-DE321C4C411F}"/>
          </ac:spMkLst>
        </pc:spChg>
      </pc:sldChg>
      <pc:sldChg chg="mod modShow">
        <pc:chgData name="細川 岳大" userId="c85f2ee84d74f1c0" providerId="Windows Live" clId="Web-{36C83E18-B69C-4A96-B979-4C08F060E5EF}" dt="2020-07-19T01:43:44.043" v="1309"/>
        <pc:sldMkLst>
          <pc:docMk/>
          <pc:sldMk cId="2337145103" sldId="291"/>
        </pc:sldMkLst>
      </pc:sldChg>
      <pc:sldChg chg="delSp modSp">
        <pc:chgData name="細川 岳大" userId="c85f2ee84d74f1c0" providerId="Windows Live" clId="Web-{36C83E18-B69C-4A96-B979-4C08F060E5EF}" dt="2020-07-19T01:29:56.772" v="1065"/>
        <pc:sldMkLst>
          <pc:docMk/>
          <pc:sldMk cId="837770080" sldId="292"/>
        </pc:sldMkLst>
        <pc:spChg chg="mod">
          <ac:chgData name="細川 岳大" userId="c85f2ee84d74f1c0" providerId="Windows Live" clId="Web-{36C83E18-B69C-4A96-B979-4C08F060E5EF}" dt="2020-07-19T01:29:56.772" v="1065"/>
          <ac:spMkLst>
            <pc:docMk/>
            <pc:sldMk cId="837770080" sldId="292"/>
            <ac:spMk id="3" creationId="{DAF1469D-6A15-4F57-9143-2EB41A85C33B}"/>
          </ac:spMkLst>
        </pc:spChg>
        <pc:spChg chg="mod">
          <ac:chgData name="細川 岳大" userId="c85f2ee84d74f1c0" providerId="Windows Live" clId="Web-{36C83E18-B69C-4A96-B979-4C08F060E5EF}" dt="2020-07-19T01:25:45.568" v="949" actId="1076"/>
          <ac:spMkLst>
            <pc:docMk/>
            <pc:sldMk cId="837770080" sldId="292"/>
            <ac:spMk id="5" creationId="{3F443707-B1DB-43FA-AE77-480DF6980F2A}"/>
          </ac:spMkLst>
        </pc:spChg>
        <pc:spChg chg="del">
          <ac:chgData name="細川 岳大" userId="c85f2ee84d74f1c0" providerId="Windows Live" clId="Web-{36C83E18-B69C-4A96-B979-4C08F060E5EF}" dt="2020-07-19T01:25:42.849" v="948"/>
          <ac:spMkLst>
            <pc:docMk/>
            <pc:sldMk cId="837770080" sldId="292"/>
            <ac:spMk id="8" creationId="{52590DEF-916E-4700-AC79-DE321C4C411F}"/>
          </ac:spMkLst>
        </pc:spChg>
      </pc:sldChg>
      <pc:sldChg chg="modSp">
        <pc:chgData name="細川 岳大" userId="c85f2ee84d74f1c0" providerId="Windows Live" clId="Web-{36C83E18-B69C-4A96-B979-4C08F060E5EF}" dt="2020-07-19T02:19:06.022" v="1684" actId="20577"/>
        <pc:sldMkLst>
          <pc:docMk/>
          <pc:sldMk cId="1188551686" sldId="297"/>
        </pc:sldMkLst>
        <pc:spChg chg="mod">
          <ac:chgData name="細川 岳大" userId="c85f2ee84d74f1c0" providerId="Windows Live" clId="Web-{36C83E18-B69C-4A96-B979-4C08F060E5EF}" dt="2020-07-19T02:19:06.022" v="1684" actId="20577"/>
          <ac:spMkLst>
            <pc:docMk/>
            <pc:sldMk cId="1188551686" sldId="297"/>
            <ac:spMk id="3" creationId="{03A29AE3-C30B-49E9-BE62-767F0B8D380D}"/>
          </ac:spMkLst>
        </pc:spChg>
      </pc:sldChg>
      <pc:sldChg chg="modSp">
        <pc:chgData name="細川 岳大" userId="c85f2ee84d74f1c0" providerId="Windows Live" clId="Web-{36C83E18-B69C-4A96-B979-4C08F060E5EF}" dt="2020-07-19T01:43:19.105" v="1308" actId="20577"/>
        <pc:sldMkLst>
          <pc:docMk/>
          <pc:sldMk cId="2541913959" sldId="300"/>
        </pc:sldMkLst>
        <pc:spChg chg="mod">
          <ac:chgData name="細川 岳大" userId="c85f2ee84d74f1c0" providerId="Windows Live" clId="Web-{36C83E18-B69C-4A96-B979-4C08F060E5EF}" dt="2020-07-19T01:43:19.105" v="1308" actId="20577"/>
          <ac:spMkLst>
            <pc:docMk/>
            <pc:sldMk cId="2541913959" sldId="300"/>
            <ac:spMk id="8" creationId="{BDE35611-267F-4E4E-9187-D7260F408548}"/>
          </ac:spMkLst>
        </pc:spChg>
      </pc:sldChg>
      <pc:sldChg chg="addSp delSp modSp">
        <pc:chgData name="細川 岳大" userId="c85f2ee84d74f1c0" providerId="Windows Live" clId="Web-{36C83E18-B69C-4A96-B979-4C08F060E5EF}" dt="2020-07-19T01:55:46.359" v="1429" actId="1076"/>
        <pc:sldMkLst>
          <pc:docMk/>
          <pc:sldMk cId="407120853" sldId="306"/>
        </pc:sldMkLst>
        <pc:spChg chg="add mod">
          <ac:chgData name="細川 岳大" userId="c85f2ee84d74f1c0" providerId="Windows Live" clId="Web-{36C83E18-B69C-4A96-B979-4C08F060E5EF}" dt="2020-07-19T01:52:59.452" v="1370" actId="1076"/>
          <ac:spMkLst>
            <pc:docMk/>
            <pc:sldMk cId="407120853" sldId="306"/>
            <ac:spMk id="2" creationId="{95AAE907-82B7-46C1-AA79-76FF4F884571}"/>
          </ac:spMkLst>
        </pc:spChg>
        <pc:spChg chg="del mod">
          <ac:chgData name="細川 岳大" userId="c85f2ee84d74f1c0" providerId="Windows Live" clId="Web-{36C83E18-B69C-4A96-B979-4C08F060E5EF}" dt="2020-07-19T01:48:13.653" v="1320"/>
          <ac:spMkLst>
            <pc:docMk/>
            <pc:sldMk cId="407120853" sldId="306"/>
            <ac:spMk id="3" creationId="{A30AB8BD-E31A-463B-953E-AA40FA8036EB}"/>
          </ac:spMkLst>
        </pc:spChg>
        <pc:spChg chg="add mod">
          <ac:chgData name="細川 岳大" userId="c85f2ee84d74f1c0" providerId="Windows Live" clId="Web-{36C83E18-B69C-4A96-B979-4C08F060E5EF}" dt="2020-07-19T01:52:59.452" v="1371" actId="1076"/>
          <ac:spMkLst>
            <pc:docMk/>
            <pc:sldMk cId="407120853" sldId="306"/>
            <ac:spMk id="8" creationId="{2957D3F8-39CE-4106-9370-EAFDF1F348B3}"/>
          </ac:spMkLst>
        </pc:spChg>
        <pc:spChg chg="add mod">
          <ac:chgData name="細川 岳大" userId="c85f2ee84d74f1c0" providerId="Windows Live" clId="Web-{36C83E18-B69C-4A96-B979-4C08F060E5EF}" dt="2020-07-19T01:52:59.452" v="1372" actId="1076"/>
          <ac:spMkLst>
            <pc:docMk/>
            <pc:sldMk cId="407120853" sldId="306"/>
            <ac:spMk id="10" creationId="{03341991-84D1-4CB0-B3B9-4E34A1BDB02F}"/>
          </ac:spMkLst>
        </pc:spChg>
        <pc:spChg chg="add mod">
          <ac:chgData name="細川 岳大" userId="c85f2ee84d74f1c0" providerId="Windows Live" clId="Web-{36C83E18-B69C-4A96-B979-4C08F060E5EF}" dt="2020-07-19T01:52:59.467" v="1374" actId="1076"/>
          <ac:spMkLst>
            <pc:docMk/>
            <pc:sldMk cId="407120853" sldId="306"/>
            <ac:spMk id="14" creationId="{758F7C9A-171C-48C9-898D-7EBA86DC1184}"/>
          </ac:spMkLst>
        </pc:spChg>
        <pc:spChg chg="add mod">
          <ac:chgData name="細川 岳大" userId="c85f2ee84d74f1c0" providerId="Windows Live" clId="Web-{36C83E18-B69C-4A96-B979-4C08F060E5EF}" dt="2020-07-19T01:52:59.483" v="1375" actId="1076"/>
          <ac:spMkLst>
            <pc:docMk/>
            <pc:sldMk cId="407120853" sldId="306"/>
            <ac:spMk id="25" creationId="{10E5C34A-491C-40D2-A224-7AD44D0269D1}"/>
          </ac:spMkLst>
        </pc:spChg>
        <pc:spChg chg="add mod">
          <ac:chgData name="細川 岳大" userId="c85f2ee84d74f1c0" providerId="Windows Live" clId="Web-{36C83E18-B69C-4A96-B979-4C08F060E5EF}" dt="2020-07-19T01:52:59.483" v="1376" actId="1076"/>
          <ac:spMkLst>
            <pc:docMk/>
            <pc:sldMk cId="407120853" sldId="306"/>
            <ac:spMk id="26" creationId="{7E4E2661-EDC5-4028-94CC-8FAE60B17ADB}"/>
          </ac:spMkLst>
        </pc:spChg>
        <pc:spChg chg="add mod">
          <ac:chgData name="細川 岳大" userId="c85f2ee84d74f1c0" providerId="Windows Live" clId="Web-{36C83E18-B69C-4A96-B979-4C08F060E5EF}" dt="2020-07-19T01:55:46.359" v="1429" actId="1076"/>
          <ac:spMkLst>
            <pc:docMk/>
            <pc:sldMk cId="407120853" sldId="306"/>
            <ac:spMk id="27" creationId="{084F7EDC-0D74-41F3-8DAC-0AEB98DE463E}"/>
          </ac:spMkLst>
        </pc:spChg>
        <pc:spChg chg="add mod">
          <ac:chgData name="細川 岳大" userId="c85f2ee84d74f1c0" providerId="Windows Live" clId="Web-{36C83E18-B69C-4A96-B979-4C08F060E5EF}" dt="2020-07-19T01:52:59.499" v="1378" actId="1076"/>
          <ac:spMkLst>
            <pc:docMk/>
            <pc:sldMk cId="407120853" sldId="306"/>
            <ac:spMk id="28" creationId="{AAA5D552-38A1-4341-B5EA-3BF51E0B418A}"/>
          </ac:spMkLst>
        </pc:spChg>
        <pc:spChg chg="add mod">
          <ac:chgData name="細川 岳大" userId="c85f2ee84d74f1c0" providerId="Windows Live" clId="Web-{36C83E18-B69C-4A96-B979-4C08F060E5EF}" dt="2020-07-19T01:52:59.483" v="1377" actId="1076"/>
          <ac:spMkLst>
            <pc:docMk/>
            <pc:sldMk cId="407120853" sldId="306"/>
            <ac:spMk id="29" creationId="{456BC350-D17C-4D7C-827C-D8A0A580AE4B}"/>
          </ac:spMkLst>
        </pc:spChg>
        <pc:picChg chg="add del mod">
          <ac:chgData name="細川 岳大" userId="c85f2ee84d74f1c0" providerId="Windows Live" clId="Web-{36C83E18-B69C-4A96-B979-4C08F060E5EF}" dt="2020-07-19T01:53:55.483" v="1390"/>
          <ac:picMkLst>
            <pc:docMk/>
            <pc:sldMk cId="407120853" sldId="306"/>
            <ac:picMk id="12" creationId="{A13174D4-DEC7-4013-88D1-180DF26A6934}"/>
          </ac:picMkLst>
        </pc:picChg>
        <pc:picChg chg="add del">
          <ac:chgData name="細川 岳大" userId="c85f2ee84d74f1c0" providerId="Windows Live" clId="Web-{36C83E18-B69C-4A96-B979-4C08F060E5EF}" dt="2020-07-19T01:51:06.186" v="1347"/>
          <ac:picMkLst>
            <pc:docMk/>
            <pc:sldMk cId="407120853" sldId="306"/>
            <ac:picMk id="16" creationId="{F948EEC5-E93B-406B-A254-A90C43897C7C}"/>
          </ac:picMkLst>
        </pc:picChg>
        <pc:picChg chg="add del">
          <ac:chgData name="細川 岳大" userId="c85f2ee84d74f1c0" providerId="Windows Live" clId="Web-{36C83E18-B69C-4A96-B979-4C08F060E5EF}" dt="2020-07-19T01:51:05.201" v="1346"/>
          <ac:picMkLst>
            <pc:docMk/>
            <pc:sldMk cId="407120853" sldId="306"/>
            <ac:picMk id="18" creationId="{C3A4E315-196E-4740-A7F4-E1B1FFF9E9F6}"/>
          </ac:picMkLst>
        </pc:picChg>
        <pc:picChg chg="add del">
          <ac:chgData name="細川 岳大" userId="c85f2ee84d74f1c0" providerId="Windows Live" clId="Web-{36C83E18-B69C-4A96-B979-4C08F060E5EF}" dt="2020-07-19T01:51:47.717" v="1351"/>
          <ac:picMkLst>
            <pc:docMk/>
            <pc:sldMk cId="407120853" sldId="306"/>
            <ac:picMk id="20" creationId="{F3A493DB-E953-48FF-B240-BB39AE867874}"/>
          </ac:picMkLst>
        </pc:picChg>
        <pc:picChg chg="add del">
          <ac:chgData name="細川 岳大" userId="c85f2ee84d74f1c0" providerId="Windows Live" clId="Web-{36C83E18-B69C-4A96-B979-4C08F060E5EF}" dt="2020-07-19T01:51:12.076" v="1350"/>
          <ac:picMkLst>
            <pc:docMk/>
            <pc:sldMk cId="407120853" sldId="306"/>
            <ac:picMk id="22" creationId="{AB4B5A16-8CD0-4306-9C16-34549261414E}"/>
          </ac:picMkLst>
        </pc:picChg>
        <pc:picChg chg="add del mod">
          <ac:chgData name="細川 岳大" userId="c85f2ee84d74f1c0" providerId="Windows Live" clId="Web-{36C83E18-B69C-4A96-B979-4C08F060E5EF}" dt="2020-07-19T01:51:57.655" v="1353"/>
          <ac:picMkLst>
            <pc:docMk/>
            <pc:sldMk cId="407120853" sldId="306"/>
            <ac:picMk id="23" creationId="{056B7F88-CA98-4FFC-99E5-D3D3C8B99BA1}"/>
          </ac:picMkLst>
        </pc:picChg>
        <pc:picChg chg="add del mod">
          <ac:chgData name="細川 岳大" userId="c85f2ee84d74f1c0" providerId="Windows Live" clId="Web-{36C83E18-B69C-4A96-B979-4C08F060E5EF}" dt="2020-07-19T01:52:03.655" v="1355"/>
          <ac:picMkLst>
            <pc:docMk/>
            <pc:sldMk cId="407120853" sldId="306"/>
            <ac:picMk id="24" creationId="{D5C5DBD3-9B8B-49C2-B510-22BFC33D5752}"/>
          </ac:picMkLst>
        </pc:picChg>
        <pc:picChg chg="add del mod">
          <ac:chgData name="細川 岳大" userId="c85f2ee84d74f1c0" providerId="Windows Live" clId="Web-{36C83E18-B69C-4A96-B979-4C08F060E5EF}" dt="2020-07-19T01:54:01.311" v="1392"/>
          <ac:picMkLst>
            <pc:docMk/>
            <pc:sldMk cId="407120853" sldId="306"/>
            <ac:picMk id="30" creationId="{7F7C88D1-CF82-4295-9EA5-28E50F587904}"/>
          </ac:picMkLst>
        </pc:picChg>
        <pc:picChg chg="add del mod">
          <ac:chgData name="細川 岳大" userId="c85f2ee84d74f1c0" providerId="Windows Live" clId="Web-{36C83E18-B69C-4A96-B979-4C08F060E5EF}" dt="2020-07-19T01:53:58.249" v="1391"/>
          <ac:picMkLst>
            <pc:docMk/>
            <pc:sldMk cId="407120853" sldId="306"/>
            <ac:picMk id="31" creationId="{AD769927-E0A2-4FFE-A72C-B3016253A0FC}"/>
          </ac:picMkLst>
        </pc:picChg>
        <pc:picChg chg="add del mod">
          <ac:chgData name="細川 岳大" userId="c85f2ee84d74f1c0" providerId="Windows Live" clId="Web-{36C83E18-B69C-4A96-B979-4C08F060E5EF}" dt="2020-07-19T01:54:04.061" v="1394"/>
          <ac:picMkLst>
            <pc:docMk/>
            <pc:sldMk cId="407120853" sldId="306"/>
            <ac:picMk id="32" creationId="{2A508C20-F914-4560-90BD-4177473821B0}"/>
          </ac:picMkLst>
        </pc:picChg>
        <pc:picChg chg="add mod">
          <ac:chgData name="細川 岳大" userId="c85f2ee84d74f1c0" providerId="Windows Live" clId="Web-{36C83E18-B69C-4A96-B979-4C08F060E5EF}" dt="2020-07-19T01:54:19.452" v="1398" actId="1076"/>
          <ac:picMkLst>
            <pc:docMk/>
            <pc:sldMk cId="407120853" sldId="306"/>
            <ac:picMk id="33" creationId="{A68C023F-4894-463D-8677-527A7CCA9422}"/>
          </ac:picMkLst>
        </pc:picChg>
        <pc:picChg chg="add mod">
          <ac:chgData name="細川 岳大" userId="c85f2ee84d74f1c0" providerId="Windows Live" clId="Web-{36C83E18-B69C-4A96-B979-4C08F060E5EF}" dt="2020-07-19T01:54:36.562" v="1404" actId="1076"/>
          <ac:picMkLst>
            <pc:docMk/>
            <pc:sldMk cId="407120853" sldId="306"/>
            <ac:picMk id="34" creationId="{8CE25F0F-8D58-411E-A9B4-B1B5375B689A}"/>
          </ac:picMkLst>
        </pc:picChg>
        <pc:picChg chg="add mod">
          <ac:chgData name="細川 岳大" userId="c85f2ee84d74f1c0" providerId="Windows Live" clId="Web-{36C83E18-B69C-4A96-B979-4C08F060E5EF}" dt="2020-07-19T01:54:25.515" v="1401" actId="1076"/>
          <ac:picMkLst>
            <pc:docMk/>
            <pc:sldMk cId="407120853" sldId="306"/>
            <ac:picMk id="35" creationId="{AAD5A4A3-5407-47F3-9209-CBAC2DA69E0F}"/>
          </ac:picMkLst>
        </pc:picChg>
        <pc:picChg chg="add mod">
          <ac:chgData name="細川 岳大" userId="c85f2ee84d74f1c0" providerId="Windows Live" clId="Web-{36C83E18-B69C-4A96-B979-4C08F060E5EF}" dt="2020-07-19T01:54:55.124" v="1407" actId="1076"/>
          <ac:picMkLst>
            <pc:docMk/>
            <pc:sldMk cId="407120853" sldId="306"/>
            <ac:picMk id="36" creationId="{565ABAEC-6CA4-4E4F-88B6-2D1A80346399}"/>
          </ac:picMkLst>
        </pc:picChg>
        <pc:cxnChg chg="add del mod">
          <ac:chgData name="細川 岳大" userId="c85f2ee84d74f1c0" providerId="Windows Live" clId="Web-{36C83E18-B69C-4A96-B979-4C08F060E5EF}" dt="2020-07-19T01:50:48.592" v="1340"/>
          <ac:cxnSpMkLst>
            <pc:docMk/>
            <pc:sldMk cId="407120853" sldId="306"/>
            <ac:cxnSpMk id="13" creationId="{D29268FF-4B59-4409-857F-9428861925B5}"/>
          </ac:cxnSpMkLst>
        </pc:cxnChg>
      </pc:sldChg>
      <pc:sldChg chg="del">
        <pc:chgData name="細川 岳大" userId="c85f2ee84d74f1c0" providerId="Windows Live" clId="Web-{36C83E18-B69C-4A96-B979-4C08F060E5EF}" dt="2020-07-19T02:10:24.269" v="1615"/>
        <pc:sldMkLst>
          <pc:docMk/>
          <pc:sldMk cId="1692669015" sldId="308"/>
        </pc:sldMkLst>
      </pc:sldChg>
      <pc:sldChg chg="modSp">
        <pc:chgData name="細川 岳大" userId="c85f2ee84d74f1c0" providerId="Windows Live" clId="Web-{36C83E18-B69C-4A96-B979-4C08F060E5EF}" dt="2020-07-19T02:05:14.518" v="1584" actId="20577"/>
        <pc:sldMkLst>
          <pc:docMk/>
          <pc:sldMk cId="3771494025" sldId="309"/>
        </pc:sldMkLst>
        <pc:spChg chg="mod">
          <ac:chgData name="細川 岳大" userId="c85f2ee84d74f1c0" providerId="Windows Live" clId="Web-{36C83E18-B69C-4A96-B979-4C08F060E5EF}" dt="2020-07-19T02:05:14.518" v="1584" actId="20577"/>
          <ac:spMkLst>
            <pc:docMk/>
            <pc:sldMk cId="3771494025" sldId="309"/>
            <ac:spMk id="14" creationId="{789F31C8-EC0C-4CA4-9BEE-EA2B2D93AD32}"/>
          </ac:spMkLst>
        </pc:spChg>
      </pc:sldChg>
      <pc:sldChg chg="modSp">
        <pc:chgData name="細川 岳大" userId="c85f2ee84d74f1c0" providerId="Windows Live" clId="Web-{36C83E18-B69C-4A96-B979-4C08F060E5EF}" dt="2020-07-19T02:08:12.737" v="1598" actId="20577"/>
        <pc:sldMkLst>
          <pc:docMk/>
          <pc:sldMk cId="4219902829" sldId="310"/>
        </pc:sldMkLst>
        <pc:spChg chg="mod">
          <ac:chgData name="細川 岳大" userId="c85f2ee84d74f1c0" providerId="Windows Live" clId="Web-{36C83E18-B69C-4A96-B979-4C08F060E5EF}" dt="2020-07-19T02:07:56.831" v="1589" actId="20577"/>
          <ac:spMkLst>
            <pc:docMk/>
            <pc:sldMk cId="4219902829" sldId="310"/>
            <ac:spMk id="3" creationId="{2A065E5F-D7C2-4CD3-A10D-246841CD961B}"/>
          </ac:spMkLst>
        </pc:spChg>
        <pc:spChg chg="mod">
          <ac:chgData name="細川 岳大" userId="c85f2ee84d74f1c0" providerId="Windows Live" clId="Web-{36C83E18-B69C-4A96-B979-4C08F060E5EF}" dt="2020-07-19T02:07:59.784" v="1591" actId="20577"/>
          <ac:spMkLst>
            <pc:docMk/>
            <pc:sldMk cId="4219902829" sldId="310"/>
            <ac:spMk id="10" creationId="{78336B41-CCC8-4E70-8599-A4A9B55BF453}"/>
          </ac:spMkLst>
        </pc:spChg>
        <pc:spChg chg="mod">
          <ac:chgData name="細川 岳大" userId="c85f2ee84d74f1c0" providerId="Windows Live" clId="Web-{36C83E18-B69C-4A96-B979-4C08F060E5EF}" dt="2020-07-19T02:08:02.878" v="1593" actId="20577"/>
          <ac:spMkLst>
            <pc:docMk/>
            <pc:sldMk cId="4219902829" sldId="310"/>
            <ac:spMk id="18" creationId="{5E38890A-CE44-41C8-8AEC-D26F1167EABF}"/>
          </ac:spMkLst>
        </pc:spChg>
        <pc:spChg chg="mod">
          <ac:chgData name="細川 岳大" userId="c85f2ee84d74f1c0" providerId="Windows Live" clId="Web-{36C83E18-B69C-4A96-B979-4C08F060E5EF}" dt="2020-07-19T02:08:06.409" v="1594" actId="20577"/>
          <ac:spMkLst>
            <pc:docMk/>
            <pc:sldMk cId="4219902829" sldId="310"/>
            <ac:spMk id="27" creationId="{72E9A3A8-67EE-41D5-AAD4-8D1CE5030F9E}"/>
          </ac:spMkLst>
        </pc:spChg>
        <pc:spChg chg="mod">
          <ac:chgData name="細川 岳大" userId="c85f2ee84d74f1c0" providerId="Windows Live" clId="Web-{36C83E18-B69C-4A96-B979-4C08F060E5EF}" dt="2020-07-19T02:08:10.315" v="1596" actId="20577"/>
          <ac:spMkLst>
            <pc:docMk/>
            <pc:sldMk cId="4219902829" sldId="310"/>
            <ac:spMk id="29" creationId="{998A8B7B-EC49-4DA9-A713-A4CE1CAA01CE}"/>
          </ac:spMkLst>
        </pc:spChg>
        <pc:spChg chg="mod">
          <ac:chgData name="細川 岳大" userId="c85f2ee84d74f1c0" providerId="Windows Live" clId="Web-{36C83E18-B69C-4A96-B979-4C08F060E5EF}" dt="2020-07-19T02:08:12.737" v="1598" actId="20577"/>
          <ac:spMkLst>
            <pc:docMk/>
            <pc:sldMk cId="4219902829" sldId="310"/>
            <ac:spMk id="37" creationId="{0EF6C90D-38C4-44FE-BA53-489A99F6D0DE}"/>
          </ac:spMkLst>
        </pc:spChg>
      </pc:sldChg>
      <pc:sldChg chg="modSp addCm">
        <pc:chgData name="細川 岳大" userId="c85f2ee84d74f1c0" providerId="Windows Live" clId="Web-{36C83E18-B69C-4A96-B979-4C08F060E5EF}" dt="2020-07-19T02:08:18.034" v="1599" actId="20577"/>
        <pc:sldMkLst>
          <pc:docMk/>
          <pc:sldMk cId="3799957978" sldId="311"/>
        </pc:sldMkLst>
        <pc:spChg chg="mod">
          <ac:chgData name="細川 岳大" userId="c85f2ee84d74f1c0" providerId="Windows Live" clId="Web-{36C83E18-B69C-4A96-B979-4C08F060E5EF}" dt="2020-07-19T02:08:18.034" v="1599" actId="20577"/>
          <ac:spMkLst>
            <pc:docMk/>
            <pc:sldMk cId="3799957978" sldId="311"/>
            <ac:spMk id="29" creationId="{B9B2E9AD-A719-4812-B4DE-C1354048DFC8}"/>
          </ac:spMkLst>
        </pc:spChg>
      </pc:sldChg>
      <pc:sldChg chg="modSp">
        <pc:chgData name="細川 岳大" userId="c85f2ee84d74f1c0" providerId="Windows Live" clId="Web-{36C83E18-B69C-4A96-B979-4C08F060E5EF}" dt="2020-07-19T02:08:59.456" v="1614" actId="20577"/>
        <pc:sldMkLst>
          <pc:docMk/>
          <pc:sldMk cId="3489971880" sldId="314"/>
        </pc:sldMkLst>
        <pc:spChg chg="mod">
          <ac:chgData name="細川 岳大" userId="c85f2ee84d74f1c0" providerId="Windows Live" clId="Web-{36C83E18-B69C-4A96-B979-4C08F060E5EF}" dt="2020-07-19T02:08:35.284" v="1600" actId="20577"/>
          <ac:spMkLst>
            <pc:docMk/>
            <pc:sldMk cId="3489971880" sldId="314"/>
            <ac:spMk id="2" creationId="{62C2D882-7AFC-4A91-9934-95DE9F022236}"/>
          </ac:spMkLst>
        </pc:spChg>
        <pc:spChg chg="mod">
          <ac:chgData name="細川 岳大" userId="c85f2ee84d74f1c0" providerId="Windows Live" clId="Web-{36C83E18-B69C-4A96-B979-4C08F060E5EF}" dt="2020-07-19T02:08:38.034" v="1602" actId="20577"/>
          <ac:spMkLst>
            <pc:docMk/>
            <pc:sldMk cId="3489971880" sldId="314"/>
            <ac:spMk id="5" creationId="{414BAA59-ECD4-4012-9A94-47D8F93FA450}"/>
          </ac:spMkLst>
        </pc:spChg>
        <pc:spChg chg="mod">
          <ac:chgData name="細川 岳大" userId="c85f2ee84d74f1c0" providerId="Windows Live" clId="Web-{36C83E18-B69C-4A96-B979-4C08F060E5EF}" dt="2020-07-19T01:38:09.807" v="1083" actId="14100"/>
          <ac:spMkLst>
            <pc:docMk/>
            <pc:sldMk cId="3489971880" sldId="314"/>
            <ac:spMk id="8" creationId="{05085096-E07B-44CC-A9CA-B2FA5FE3557F}"/>
          </ac:spMkLst>
        </pc:spChg>
        <pc:spChg chg="mod">
          <ac:chgData name="細川 岳大" userId="c85f2ee84d74f1c0" providerId="Windows Live" clId="Web-{36C83E18-B69C-4A96-B979-4C08F060E5EF}" dt="2020-07-19T02:08:40.659" v="1604" actId="20577"/>
          <ac:spMkLst>
            <pc:docMk/>
            <pc:sldMk cId="3489971880" sldId="314"/>
            <ac:spMk id="13" creationId="{5CDD8F96-5446-4513-9817-482740AD2011}"/>
          </ac:spMkLst>
        </pc:spChg>
        <pc:spChg chg="mod">
          <ac:chgData name="細川 岳大" userId="c85f2ee84d74f1c0" providerId="Windows Live" clId="Web-{36C83E18-B69C-4A96-B979-4C08F060E5EF}" dt="2020-07-19T02:08:43.597" v="1606" actId="20577"/>
          <ac:spMkLst>
            <pc:docMk/>
            <pc:sldMk cId="3489971880" sldId="314"/>
            <ac:spMk id="27" creationId="{72E9A3A8-67EE-41D5-AAD4-8D1CE5030F9E}"/>
          </ac:spMkLst>
        </pc:spChg>
        <pc:spChg chg="mod">
          <ac:chgData name="細川 岳大" userId="c85f2ee84d74f1c0" providerId="Windows Live" clId="Web-{36C83E18-B69C-4A96-B979-4C08F060E5EF}" dt="2020-07-19T02:08:46.675" v="1607" actId="20577"/>
          <ac:spMkLst>
            <pc:docMk/>
            <pc:sldMk cId="3489971880" sldId="314"/>
            <ac:spMk id="29" creationId="{998A8B7B-EC49-4DA9-A713-A4CE1CAA01CE}"/>
          </ac:spMkLst>
        </pc:spChg>
        <pc:spChg chg="mod">
          <ac:chgData name="細川 岳大" userId="c85f2ee84d74f1c0" providerId="Windows Live" clId="Web-{36C83E18-B69C-4A96-B979-4C08F060E5EF}" dt="2020-07-19T02:08:53.159" v="1611" actId="20577"/>
          <ac:spMkLst>
            <pc:docMk/>
            <pc:sldMk cId="3489971880" sldId="314"/>
            <ac:spMk id="30" creationId="{7501DBEB-7893-4786-B88C-BC7CF6FC3ADF}"/>
          </ac:spMkLst>
        </pc:spChg>
        <pc:spChg chg="mod">
          <ac:chgData name="細川 岳大" userId="c85f2ee84d74f1c0" providerId="Windows Live" clId="Web-{36C83E18-B69C-4A96-B979-4C08F060E5EF}" dt="2020-07-19T02:08:56.347" v="1613" actId="20577"/>
          <ac:spMkLst>
            <pc:docMk/>
            <pc:sldMk cId="3489971880" sldId="314"/>
            <ac:spMk id="32" creationId="{00DCD17E-D8FC-4698-99C0-50801F00E6E8}"/>
          </ac:spMkLst>
        </pc:spChg>
        <pc:spChg chg="mod">
          <ac:chgData name="細川 岳大" userId="c85f2ee84d74f1c0" providerId="Windows Live" clId="Web-{36C83E18-B69C-4A96-B979-4C08F060E5EF}" dt="2020-07-19T02:08:49.691" v="1609" actId="20577"/>
          <ac:spMkLst>
            <pc:docMk/>
            <pc:sldMk cId="3489971880" sldId="314"/>
            <ac:spMk id="37" creationId="{0EF6C90D-38C4-44FE-BA53-489A99F6D0DE}"/>
          </ac:spMkLst>
        </pc:spChg>
        <pc:spChg chg="mod">
          <ac:chgData name="細川 岳大" userId="c85f2ee84d74f1c0" providerId="Windows Live" clId="Web-{36C83E18-B69C-4A96-B979-4C08F060E5EF}" dt="2020-07-19T02:08:59.456" v="1614" actId="20577"/>
          <ac:spMkLst>
            <pc:docMk/>
            <pc:sldMk cId="3489971880" sldId="314"/>
            <ac:spMk id="39" creationId="{454BDA5D-FF3E-41D3-B869-D4781F432BC4}"/>
          </ac:spMkLst>
        </pc:spChg>
      </pc:sldChg>
      <pc:sldChg chg="addSp delSp modSp add replId addCm">
        <pc:chgData name="細川 岳大" userId="c85f2ee84d74f1c0" providerId="Windows Live" clId="Web-{36C83E18-B69C-4A96-B979-4C08F060E5EF}" dt="2020-07-19T02:04:44.908" v="1580" actId="20577"/>
        <pc:sldMkLst>
          <pc:docMk/>
          <pc:sldMk cId="3099794613" sldId="320"/>
        </pc:sldMkLst>
        <pc:spChg chg="add del mod">
          <ac:chgData name="細川 岳大" userId="c85f2ee84d74f1c0" providerId="Windows Live" clId="Web-{36C83E18-B69C-4A96-B979-4C08F060E5EF}" dt="2020-07-19T02:04:44.908" v="1580" actId="20577"/>
          <ac:spMkLst>
            <pc:docMk/>
            <pc:sldMk cId="3099794613" sldId="320"/>
            <ac:spMk id="2" creationId="{F9DC7366-A9DC-45B6-A85D-ACEC1A78DDE4}"/>
          </ac:spMkLst>
        </pc:spChg>
        <pc:spChg chg="del">
          <ac:chgData name="細川 岳大" userId="c85f2ee84d74f1c0" providerId="Windows Live" clId="Web-{36C83E18-B69C-4A96-B979-4C08F060E5EF}" dt="2020-07-19T00:55:09.624" v="42"/>
          <ac:spMkLst>
            <pc:docMk/>
            <pc:sldMk cId="3099794613" sldId="320"/>
            <ac:spMk id="3" creationId="{2A065E5F-D7C2-4CD3-A10D-246841CD961B}"/>
          </ac:spMkLst>
        </pc:spChg>
        <pc:spChg chg="mod">
          <ac:chgData name="細川 岳大" userId="c85f2ee84d74f1c0" providerId="Windows Live" clId="Web-{36C83E18-B69C-4A96-B979-4C08F060E5EF}" dt="2020-07-19T00:55:02.921" v="27" actId="20577"/>
          <ac:spMkLst>
            <pc:docMk/>
            <pc:sldMk cId="3099794613" sldId="320"/>
            <ac:spMk id="6" creationId="{A787110A-F680-4C3A-AF75-2F6E113D5236}"/>
          </ac:spMkLst>
        </pc:spChg>
        <pc:spChg chg="del">
          <ac:chgData name="細川 岳大" userId="c85f2ee84d74f1c0" providerId="Windows Live" clId="Web-{36C83E18-B69C-4A96-B979-4C08F060E5EF}" dt="2020-07-19T00:55:09.624" v="43"/>
          <ac:spMkLst>
            <pc:docMk/>
            <pc:sldMk cId="3099794613" sldId="320"/>
            <ac:spMk id="8" creationId="{05085096-E07B-44CC-A9CA-B2FA5FE3557F}"/>
          </ac:spMkLst>
        </pc:spChg>
        <pc:spChg chg="del">
          <ac:chgData name="細川 岳大" userId="c85f2ee84d74f1c0" providerId="Windows Live" clId="Web-{36C83E18-B69C-4A96-B979-4C08F060E5EF}" dt="2020-07-19T00:55:09.624" v="41"/>
          <ac:spMkLst>
            <pc:docMk/>
            <pc:sldMk cId="3099794613" sldId="320"/>
            <ac:spMk id="10" creationId="{78336B41-CCC8-4E70-8599-A4A9B55BF453}"/>
          </ac:spMkLst>
        </pc:spChg>
        <pc:spChg chg="del">
          <ac:chgData name="細川 岳大" userId="c85f2ee84d74f1c0" providerId="Windows Live" clId="Web-{36C83E18-B69C-4A96-B979-4C08F060E5EF}" dt="2020-07-19T00:55:09.624" v="40"/>
          <ac:spMkLst>
            <pc:docMk/>
            <pc:sldMk cId="3099794613" sldId="320"/>
            <ac:spMk id="12" creationId="{3539D8E6-006F-41EA-A4F5-E56C29332C3A}"/>
          </ac:spMkLst>
        </pc:spChg>
        <pc:spChg chg="del">
          <ac:chgData name="細川 岳大" userId="c85f2ee84d74f1c0" providerId="Windows Live" clId="Web-{36C83E18-B69C-4A96-B979-4C08F060E5EF}" dt="2020-07-19T00:55:09.624" v="39"/>
          <ac:spMkLst>
            <pc:docMk/>
            <pc:sldMk cId="3099794613" sldId="320"/>
            <ac:spMk id="14" creationId="{FC92D2AD-E6B5-4447-BF4A-691EA722E475}"/>
          </ac:spMkLst>
        </pc:spChg>
        <pc:spChg chg="del">
          <ac:chgData name="細川 岳大" userId="c85f2ee84d74f1c0" providerId="Windows Live" clId="Web-{36C83E18-B69C-4A96-B979-4C08F060E5EF}" dt="2020-07-19T00:55:09.624" v="38"/>
          <ac:spMkLst>
            <pc:docMk/>
            <pc:sldMk cId="3099794613" sldId="320"/>
            <ac:spMk id="16" creationId="{6EB8E82A-1B33-4867-9954-273C31C77CF1}"/>
          </ac:spMkLst>
        </pc:spChg>
        <pc:spChg chg="del">
          <ac:chgData name="細川 岳大" userId="c85f2ee84d74f1c0" providerId="Windows Live" clId="Web-{36C83E18-B69C-4A96-B979-4C08F060E5EF}" dt="2020-07-19T00:55:09.624" v="37"/>
          <ac:spMkLst>
            <pc:docMk/>
            <pc:sldMk cId="3099794613" sldId="320"/>
            <ac:spMk id="18" creationId="{5E38890A-CE44-41C8-8AEC-D26F1167EABF}"/>
          </ac:spMkLst>
        </pc:spChg>
        <pc:spChg chg="del">
          <ac:chgData name="細川 岳大" userId="c85f2ee84d74f1c0" providerId="Windows Live" clId="Web-{36C83E18-B69C-4A96-B979-4C08F060E5EF}" dt="2020-07-19T00:55:09.624" v="36"/>
          <ac:spMkLst>
            <pc:docMk/>
            <pc:sldMk cId="3099794613" sldId="320"/>
            <ac:spMk id="19" creationId="{9B788487-352D-4AE2-9447-2A80CBA0E0DC}"/>
          </ac:spMkLst>
        </pc:spChg>
        <pc:spChg chg="del">
          <ac:chgData name="細川 岳大" userId="c85f2ee84d74f1c0" providerId="Windows Live" clId="Web-{36C83E18-B69C-4A96-B979-4C08F060E5EF}" dt="2020-07-19T00:55:09.624" v="35"/>
          <ac:spMkLst>
            <pc:docMk/>
            <pc:sldMk cId="3099794613" sldId="320"/>
            <ac:spMk id="27" creationId="{72E9A3A8-67EE-41D5-AAD4-8D1CE5030F9E}"/>
          </ac:spMkLst>
        </pc:spChg>
        <pc:spChg chg="del">
          <ac:chgData name="細川 岳大" userId="c85f2ee84d74f1c0" providerId="Windows Live" clId="Web-{36C83E18-B69C-4A96-B979-4C08F060E5EF}" dt="2020-07-19T00:55:09.624" v="34"/>
          <ac:spMkLst>
            <pc:docMk/>
            <pc:sldMk cId="3099794613" sldId="320"/>
            <ac:spMk id="29" creationId="{998A8B7B-EC49-4DA9-A713-A4CE1CAA01CE}"/>
          </ac:spMkLst>
        </pc:spChg>
        <pc:spChg chg="del">
          <ac:chgData name="細川 岳大" userId="c85f2ee84d74f1c0" providerId="Windows Live" clId="Web-{36C83E18-B69C-4A96-B979-4C08F060E5EF}" dt="2020-07-19T00:55:09.624" v="33"/>
          <ac:spMkLst>
            <pc:docMk/>
            <pc:sldMk cId="3099794613" sldId="320"/>
            <ac:spMk id="31" creationId="{45828093-2344-4088-9981-06039ED66FD3}"/>
          </ac:spMkLst>
        </pc:spChg>
        <pc:spChg chg="del">
          <ac:chgData name="細川 岳大" userId="c85f2ee84d74f1c0" providerId="Windows Live" clId="Web-{36C83E18-B69C-4A96-B979-4C08F060E5EF}" dt="2020-07-19T00:55:09.624" v="32"/>
          <ac:spMkLst>
            <pc:docMk/>
            <pc:sldMk cId="3099794613" sldId="320"/>
            <ac:spMk id="33" creationId="{F1F2B237-E0D4-464F-B1AA-133A6E9E6E77}"/>
          </ac:spMkLst>
        </pc:spChg>
        <pc:spChg chg="del">
          <ac:chgData name="細川 岳大" userId="c85f2ee84d74f1c0" providerId="Windows Live" clId="Web-{36C83E18-B69C-4A96-B979-4C08F060E5EF}" dt="2020-07-19T00:55:09.609" v="31"/>
          <ac:spMkLst>
            <pc:docMk/>
            <pc:sldMk cId="3099794613" sldId="320"/>
            <ac:spMk id="35" creationId="{6C1586FE-DD7B-4462-AC65-59A38EA1898D}"/>
          </ac:spMkLst>
        </pc:spChg>
        <pc:spChg chg="del">
          <ac:chgData name="細川 岳大" userId="c85f2ee84d74f1c0" providerId="Windows Live" clId="Web-{36C83E18-B69C-4A96-B979-4C08F060E5EF}" dt="2020-07-19T00:55:09.609" v="30"/>
          <ac:spMkLst>
            <pc:docMk/>
            <pc:sldMk cId="3099794613" sldId="320"/>
            <ac:spMk id="37" creationId="{0EF6C90D-38C4-44FE-BA53-489A99F6D0DE}"/>
          </ac:spMkLst>
        </pc:spChg>
      </pc:sldChg>
      <pc:sldChg chg="addSp delSp modSp add replId">
        <pc:chgData name="細川 岳大" userId="c85f2ee84d74f1c0" providerId="Windows Live" clId="Web-{36C83E18-B69C-4A96-B979-4C08F060E5EF}" dt="2020-07-19T01:29:50.835" v="1064"/>
        <pc:sldMkLst>
          <pc:docMk/>
          <pc:sldMk cId="4150707673" sldId="321"/>
        </pc:sldMkLst>
        <pc:spChg chg="del mod">
          <ac:chgData name="細川 岳大" userId="c85f2ee84d74f1c0" providerId="Windows Live" clId="Web-{36C83E18-B69C-4A96-B979-4C08F060E5EF}" dt="2020-07-19T01:26:18.052" v="973"/>
          <ac:spMkLst>
            <pc:docMk/>
            <pc:sldMk cId="4150707673" sldId="321"/>
            <ac:spMk id="2" creationId="{96C54EC5-BD8D-4D63-9FFF-545E155B5BB2}"/>
          </ac:spMkLst>
        </pc:spChg>
        <pc:spChg chg="mod ord">
          <ac:chgData name="細川 岳大" userId="c85f2ee84d74f1c0" providerId="Windows Live" clId="Web-{36C83E18-B69C-4A96-B979-4C08F060E5EF}" dt="2020-07-19T01:29:50.835" v="1064"/>
          <ac:spMkLst>
            <pc:docMk/>
            <pc:sldMk cId="4150707673" sldId="321"/>
            <ac:spMk id="3" creationId="{DAF1469D-6A15-4F57-9143-2EB41A85C33B}"/>
          </ac:spMkLst>
        </pc:spChg>
        <pc:spChg chg="del">
          <ac:chgData name="細川 岳大" userId="c85f2ee84d74f1c0" providerId="Windows Live" clId="Web-{36C83E18-B69C-4A96-B979-4C08F060E5EF}" dt="2020-07-19T01:23:58.157" v="895"/>
          <ac:spMkLst>
            <pc:docMk/>
            <pc:sldMk cId="4150707673" sldId="321"/>
            <ac:spMk id="5" creationId="{3F443707-B1DB-43FA-AE77-480DF6980F2A}"/>
          </ac:spMkLst>
        </pc:spChg>
        <pc:spChg chg="add del">
          <ac:chgData name="細川 岳大" userId="c85f2ee84d74f1c0" providerId="Windows Live" clId="Web-{36C83E18-B69C-4A96-B979-4C08F060E5EF}" dt="2020-07-19T01:24:03.208" v="896"/>
          <ac:spMkLst>
            <pc:docMk/>
            <pc:sldMk cId="4150707673" sldId="321"/>
            <ac:spMk id="7" creationId="{336DFEC6-C617-44F8-B7C7-2DC09D8243F7}"/>
          </ac:spMkLst>
        </pc:spChg>
        <pc:spChg chg="del mod">
          <ac:chgData name="細川 岳大" userId="c85f2ee84d74f1c0" providerId="Windows Live" clId="Web-{36C83E18-B69C-4A96-B979-4C08F060E5EF}" dt="2020-07-19T01:24:50.583" v="924"/>
          <ac:spMkLst>
            <pc:docMk/>
            <pc:sldMk cId="4150707673" sldId="321"/>
            <ac:spMk id="8" creationId="{52590DEF-916E-4700-AC79-DE321C4C411F}"/>
          </ac:spMkLst>
        </pc:spChg>
        <pc:spChg chg="del mod">
          <ac:chgData name="細川 岳大" userId="c85f2ee84d74f1c0" providerId="Windows Live" clId="Web-{36C83E18-B69C-4A96-B979-4C08F060E5EF}" dt="2020-07-19T01:26:53.599" v="1005"/>
          <ac:spMkLst>
            <pc:docMk/>
            <pc:sldMk cId="4150707673" sldId="321"/>
            <ac:spMk id="9" creationId="{27F1AE93-6097-414C-A203-499FBBF29106}"/>
          </ac:spMkLst>
        </pc:spChg>
        <pc:spChg chg="add mod">
          <ac:chgData name="細川 岳大" userId="c85f2ee84d74f1c0" providerId="Windows Live" clId="Web-{36C83E18-B69C-4A96-B979-4C08F060E5EF}" dt="2020-07-19T01:26:10.459" v="956" actId="1076"/>
          <ac:spMkLst>
            <pc:docMk/>
            <pc:sldMk cId="4150707673" sldId="321"/>
            <ac:spMk id="12" creationId="{55DABD5A-5069-4B8E-B25D-44071B681CC3}"/>
          </ac:spMkLst>
        </pc:spChg>
        <pc:spChg chg="add mod">
          <ac:chgData name="細川 岳大" userId="c85f2ee84d74f1c0" providerId="Windows Live" clId="Web-{36C83E18-B69C-4A96-B979-4C08F060E5EF}" dt="2020-07-19T01:26:10.521" v="962" actId="1076"/>
          <ac:spMkLst>
            <pc:docMk/>
            <pc:sldMk cId="4150707673" sldId="321"/>
            <ac:spMk id="14" creationId="{FB83526C-B17D-4902-99CA-2A3A5141EF66}"/>
          </ac:spMkLst>
        </pc:spChg>
        <pc:spChg chg="add mod">
          <ac:chgData name="細川 岳大" userId="c85f2ee84d74f1c0" providerId="Windows Live" clId="Web-{36C83E18-B69C-4A96-B979-4C08F060E5EF}" dt="2020-07-19T01:26:10.459" v="957" actId="1076"/>
          <ac:spMkLst>
            <pc:docMk/>
            <pc:sldMk cId="4150707673" sldId="321"/>
            <ac:spMk id="16" creationId="{678CC87D-91AA-4702-9845-B29E20573D20}"/>
          </ac:spMkLst>
        </pc:spChg>
        <pc:spChg chg="add mod">
          <ac:chgData name="細川 岳大" userId="c85f2ee84d74f1c0" providerId="Windows Live" clId="Web-{36C83E18-B69C-4A96-B979-4C08F060E5EF}" dt="2020-07-19T01:26:10.537" v="963" actId="1076"/>
          <ac:spMkLst>
            <pc:docMk/>
            <pc:sldMk cId="4150707673" sldId="321"/>
            <ac:spMk id="18" creationId="{01F4391F-2222-436C-8C38-B50D6EE5F6CB}"/>
          </ac:spMkLst>
        </pc:spChg>
        <pc:spChg chg="add mod">
          <ac:chgData name="細川 岳大" userId="c85f2ee84d74f1c0" providerId="Windows Live" clId="Web-{36C83E18-B69C-4A96-B979-4C08F060E5EF}" dt="2020-07-19T01:26:10.474" v="958" actId="1076"/>
          <ac:spMkLst>
            <pc:docMk/>
            <pc:sldMk cId="4150707673" sldId="321"/>
            <ac:spMk id="20" creationId="{3F4EDBDB-C48E-48AE-83A2-0B2A66A0A3B4}"/>
          </ac:spMkLst>
        </pc:spChg>
        <pc:spChg chg="add mod">
          <ac:chgData name="細川 岳大" userId="c85f2ee84d74f1c0" providerId="Windows Live" clId="Web-{36C83E18-B69C-4A96-B979-4C08F060E5EF}" dt="2020-07-19T01:26:10.537" v="964" actId="1076"/>
          <ac:spMkLst>
            <pc:docMk/>
            <pc:sldMk cId="4150707673" sldId="321"/>
            <ac:spMk id="22" creationId="{257D6980-88F4-4468-9B53-918EF18E0ACD}"/>
          </ac:spMkLst>
        </pc:spChg>
        <pc:spChg chg="add mod">
          <ac:chgData name="細川 岳大" userId="c85f2ee84d74f1c0" providerId="Windows Live" clId="Web-{36C83E18-B69C-4A96-B979-4C08F060E5EF}" dt="2020-07-19T01:26:10.490" v="959" actId="1076"/>
          <ac:spMkLst>
            <pc:docMk/>
            <pc:sldMk cId="4150707673" sldId="321"/>
            <ac:spMk id="24" creationId="{5776D003-ADD4-4C3C-BDF2-5796C5BF1340}"/>
          </ac:spMkLst>
        </pc:spChg>
        <pc:spChg chg="add mod">
          <ac:chgData name="細川 岳大" userId="c85f2ee84d74f1c0" providerId="Windows Live" clId="Web-{36C83E18-B69C-4A96-B979-4C08F060E5EF}" dt="2020-07-19T01:26:10.552" v="965" actId="1076"/>
          <ac:spMkLst>
            <pc:docMk/>
            <pc:sldMk cId="4150707673" sldId="321"/>
            <ac:spMk id="26" creationId="{2CBD085C-0568-4247-A585-8C7BA31C84CA}"/>
          </ac:spMkLst>
        </pc:spChg>
        <pc:spChg chg="add mod">
          <ac:chgData name="細川 岳大" userId="c85f2ee84d74f1c0" providerId="Windows Live" clId="Web-{36C83E18-B69C-4A96-B979-4C08F060E5EF}" dt="2020-07-19T01:26:10.490" v="960" actId="1076"/>
          <ac:spMkLst>
            <pc:docMk/>
            <pc:sldMk cId="4150707673" sldId="321"/>
            <ac:spMk id="28" creationId="{E1613967-63EF-4CB5-ADF8-9888915D8FD1}"/>
          </ac:spMkLst>
        </pc:spChg>
        <pc:spChg chg="add mod">
          <ac:chgData name="細川 岳大" userId="c85f2ee84d74f1c0" providerId="Windows Live" clId="Web-{36C83E18-B69C-4A96-B979-4C08F060E5EF}" dt="2020-07-19T01:26:10.568" v="966" actId="1076"/>
          <ac:spMkLst>
            <pc:docMk/>
            <pc:sldMk cId="4150707673" sldId="321"/>
            <ac:spMk id="30" creationId="{2D0B9F54-6ED2-437A-92E5-DE680E2E05F3}"/>
          </ac:spMkLst>
        </pc:spChg>
        <pc:spChg chg="add mod">
          <ac:chgData name="細川 岳大" userId="c85f2ee84d74f1c0" providerId="Windows Live" clId="Web-{36C83E18-B69C-4A96-B979-4C08F060E5EF}" dt="2020-07-19T01:26:10.506" v="961" actId="1076"/>
          <ac:spMkLst>
            <pc:docMk/>
            <pc:sldMk cId="4150707673" sldId="321"/>
            <ac:spMk id="32" creationId="{DA317C64-70DA-4989-978E-3701012F20A6}"/>
          </ac:spMkLst>
        </pc:spChg>
        <pc:spChg chg="add mod">
          <ac:chgData name="細川 岳大" userId="c85f2ee84d74f1c0" providerId="Windows Live" clId="Web-{36C83E18-B69C-4A96-B979-4C08F060E5EF}" dt="2020-07-19T01:26:10.584" v="967" actId="1076"/>
          <ac:spMkLst>
            <pc:docMk/>
            <pc:sldMk cId="4150707673" sldId="321"/>
            <ac:spMk id="34" creationId="{EF73B9B4-9D17-4530-AB99-2F32C65F6608}"/>
          </ac:spMkLst>
        </pc:spChg>
        <pc:spChg chg="add mod">
          <ac:chgData name="細川 岳大" userId="c85f2ee84d74f1c0" providerId="Windows Live" clId="Web-{36C83E18-B69C-4A96-B979-4C08F060E5EF}" dt="2020-07-19T01:26:49.474" v="999" actId="1076"/>
          <ac:spMkLst>
            <pc:docMk/>
            <pc:sldMk cId="4150707673" sldId="321"/>
            <ac:spMk id="36" creationId="{3D0529E7-9A91-45A5-9B37-D4141C907120}"/>
          </ac:spMkLst>
        </pc:spChg>
        <pc:spChg chg="add mod">
          <ac:chgData name="細川 岳大" userId="c85f2ee84d74f1c0" providerId="Windows Live" clId="Web-{36C83E18-B69C-4A96-B979-4C08F060E5EF}" dt="2020-07-19T01:26:49.490" v="1000" actId="1076"/>
          <ac:spMkLst>
            <pc:docMk/>
            <pc:sldMk cId="4150707673" sldId="321"/>
            <ac:spMk id="38" creationId="{1440FDC7-EA74-409B-82AD-BEE1871BEA41}"/>
          </ac:spMkLst>
        </pc:spChg>
        <pc:spChg chg="add mod">
          <ac:chgData name="細川 岳大" userId="c85f2ee84d74f1c0" providerId="Windows Live" clId="Web-{36C83E18-B69C-4A96-B979-4C08F060E5EF}" dt="2020-07-19T01:26:49.506" v="1001" actId="1076"/>
          <ac:spMkLst>
            <pc:docMk/>
            <pc:sldMk cId="4150707673" sldId="321"/>
            <ac:spMk id="40" creationId="{3EB0446A-D379-4DC0-9D10-445F82E97002}"/>
          </ac:spMkLst>
        </pc:spChg>
        <pc:spChg chg="add mod">
          <ac:chgData name="細川 岳大" userId="c85f2ee84d74f1c0" providerId="Windows Live" clId="Web-{36C83E18-B69C-4A96-B979-4C08F060E5EF}" dt="2020-07-19T01:26:49.521" v="1002" actId="1076"/>
          <ac:spMkLst>
            <pc:docMk/>
            <pc:sldMk cId="4150707673" sldId="321"/>
            <ac:spMk id="42" creationId="{7C1A862F-4EF8-42EC-B71C-4DB6AE3F1BAA}"/>
          </ac:spMkLst>
        </pc:spChg>
        <pc:spChg chg="add mod">
          <ac:chgData name="細川 岳大" userId="c85f2ee84d74f1c0" providerId="Windows Live" clId="Web-{36C83E18-B69C-4A96-B979-4C08F060E5EF}" dt="2020-07-19T01:26:49.537" v="1003" actId="1076"/>
          <ac:spMkLst>
            <pc:docMk/>
            <pc:sldMk cId="4150707673" sldId="321"/>
            <ac:spMk id="44" creationId="{3D93D6A2-8589-43A5-956E-B6D3CE464B84}"/>
          </ac:spMkLst>
        </pc:spChg>
        <pc:spChg chg="add mod">
          <ac:chgData name="細川 岳大" userId="c85f2ee84d74f1c0" providerId="Windows Live" clId="Web-{36C83E18-B69C-4A96-B979-4C08F060E5EF}" dt="2020-07-19T01:26:49.553" v="1004" actId="1076"/>
          <ac:spMkLst>
            <pc:docMk/>
            <pc:sldMk cId="4150707673" sldId="321"/>
            <ac:spMk id="46" creationId="{42455262-6F1E-42EA-9416-C1521186DAA0}"/>
          </ac:spMkLst>
        </pc:spChg>
        <pc:spChg chg="add mod">
          <ac:chgData name="細川 岳大" userId="c85f2ee84d74f1c0" providerId="Windows Live" clId="Web-{36C83E18-B69C-4A96-B979-4C08F060E5EF}" dt="2020-07-19T01:28:43.631" v="1049" actId="1076"/>
          <ac:spMkLst>
            <pc:docMk/>
            <pc:sldMk cId="4150707673" sldId="321"/>
            <ac:spMk id="47" creationId="{249793B3-61A5-42E6-B3A6-68F497012AA0}"/>
          </ac:spMkLst>
        </pc:spChg>
        <pc:spChg chg="add mod">
          <ac:chgData name="細川 岳大" userId="c85f2ee84d74f1c0" providerId="Windows Live" clId="Web-{36C83E18-B69C-4A96-B979-4C08F060E5EF}" dt="2020-07-19T01:28:43.647" v="1050" actId="1076"/>
          <ac:spMkLst>
            <pc:docMk/>
            <pc:sldMk cId="4150707673" sldId="321"/>
            <ac:spMk id="48" creationId="{641B4FF4-A3C6-4C68-B287-EECA73DE18EF}"/>
          </ac:spMkLst>
        </pc:spChg>
        <pc:spChg chg="add mod">
          <ac:chgData name="細川 岳大" userId="c85f2ee84d74f1c0" providerId="Windows Live" clId="Web-{36C83E18-B69C-4A96-B979-4C08F060E5EF}" dt="2020-07-19T01:28:43.662" v="1051" actId="1076"/>
          <ac:spMkLst>
            <pc:docMk/>
            <pc:sldMk cId="4150707673" sldId="321"/>
            <ac:spMk id="49" creationId="{C75B9875-5734-4009-8F9D-2C8C4EA4C476}"/>
          </ac:spMkLst>
        </pc:spChg>
        <pc:spChg chg="add mod">
          <ac:chgData name="細川 岳大" userId="c85f2ee84d74f1c0" providerId="Windows Live" clId="Web-{36C83E18-B69C-4A96-B979-4C08F060E5EF}" dt="2020-07-19T01:28:43.662" v="1052" actId="1076"/>
          <ac:spMkLst>
            <pc:docMk/>
            <pc:sldMk cId="4150707673" sldId="321"/>
            <ac:spMk id="50" creationId="{C3B3653B-792E-4EF2-9356-DD0BAB6E9128}"/>
          </ac:spMkLst>
        </pc:spChg>
        <pc:spChg chg="add mod">
          <ac:chgData name="細川 岳大" userId="c85f2ee84d74f1c0" providerId="Windows Live" clId="Web-{36C83E18-B69C-4A96-B979-4C08F060E5EF}" dt="2020-07-19T01:28:43.678" v="1053" actId="1076"/>
          <ac:spMkLst>
            <pc:docMk/>
            <pc:sldMk cId="4150707673" sldId="321"/>
            <ac:spMk id="51" creationId="{D5794389-EC4B-43A8-B57E-4809544DA58E}"/>
          </ac:spMkLst>
        </pc:spChg>
        <pc:spChg chg="add mod">
          <ac:chgData name="細川 岳大" userId="c85f2ee84d74f1c0" providerId="Windows Live" clId="Web-{36C83E18-B69C-4A96-B979-4C08F060E5EF}" dt="2020-07-19T01:28:43.694" v="1054" actId="1076"/>
          <ac:spMkLst>
            <pc:docMk/>
            <pc:sldMk cId="4150707673" sldId="321"/>
            <ac:spMk id="52" creationId="{B863E671-F2AC-44B4-9380-C1422DC97A1F}"/>
          </ac:spMkLst>
        </pc:spChg>
        <pc:spChg chg="add mod">
          <ac:chgData name="細川 岳大" userId="c85f2ee84d74f1c0" providerId="Windows Live" clId="Web-{36C83E18-B69C-4A96-B979-4C08F060E5EF}" dt="2020-07-19T01:27:12.771" v="1009" actId="1076"/>
          <ac:spMkLst>
            <pc:docMk/>
            <pc:sldMk cId="4150707673" sldId="321"/>
            <ac:spMk id="53" creationId="{75FB597D-DD6B-4C39-A5B5-BEBA31DA44D5}"/>
          </ac:spMkLst>
        </pc:spChg>
        <pc:spChg chg="add mod">
          <ac:chgData name="細川 岳大" userId="c85f2ee84d74f1c0" providerId="Windows Live" clId="Web-{36C83E18-B69C-4A96-B979-4C08F060E5EF}" dt="2020-07-19T01:28:28.459" v="1048" actId="1076"/>
          <ac:spMkLst>
            <pc:docMk/>
            <pc:sldMk cId="4150707673" sldId="321"/>
            <ac:spMk id="54" creationId="{53F0C2DB-EC72-4F94-94B4-5F203F35554B}"/>
          </ac:spMkLst>
        </pc:spChg>
        <pc:spChg chg="add mod">
          <ac:chgData name="細川 岳大" userId="c85f2ee84d74f1c0" providerId="Windows Live" clId="Web-{36C83E18-B69C-4A96-B979-4C08F060E5EF}" dt="2020-07-19T01:29:03.428" v="1063" actId="1076"/>
          <ac:spMkLst>
            <pc:docMk/>
            <pc:sldMk cId="4150707673" sldId="321"/>
            <ac:spMk id="55" creationId="{62E46E52-FEF7-458F-83E0-76EAD217EAF2}"/>
          </ac:spMkLst>
        </pc:spChg>
      </pc:sldChg>
      <pc:sldChg chg="addSp delSp modSp add replId">
        <pc:chgData name="細川 岳大" userId="c85f2ee84d74f1c0" providerId="Windows Live" clId="Web-{36C83E18-B69C-4A96-B979-4C08F060E5EF}" dt="2020-07-19T01:59:29.391" v="1544"/>
        <pc:sldMkLst>
          <pc:docMk/>
          <pc:sldMk cId="553291676" sldId="322"/>
        </pc:sldMkLst>
        <pc:spChg chg="del">
          <ac:chgData name="細川 岳大" userId="c85f2ee84d74f1c0" providerId="Windows Live" clId="Web-{36C83E18-B69C-4A96-B979-4C08F060E5EF}" dt="2020-07-19T01:55:16.234" v="1418"/>
          <ac:spMkLst>
            <pc:docMk/>
            <pc:sldMk cId="553291676" sldId="322"/>
            <ac:spMk id="2" creationId="{95AAE907-82B7-46C1-AA79-76FF4F884571}"/>
          </ac:spMkLst>
        </pc:spChg>
        <pc:spChg chg="add mod">
          <ac:chgData name="細川 岳大" userId="c85f2ee84d74f1c0" providerId="Windows Live" clId="Web-{36C83E18-B69C-4A96-B979-4C08F060E5EF}" dt="2020-07-19T01:57:09.547" v="1452" actId="1076"/>
          <ac:spMkLst>
            <pc:docMk/>
            <pc:sldMk cId="553291676" sldId="322"/>
            <ac:spMk id="3" creationId="{39E6D2C1-01C1-4F7E-BD13-015B3EFEBF74}"/>
          </ac:spMkLst>
        </pc:spChg>
        <pc:spChg chg="add mod">
          <ac:chgData name="細川 岳大" userId="c85f2ee84d74f1c0" providerId="Windows Live" clId="Web-{36C83E18-B69C-4A96-B979-4C08F060E5EF}" dt="2020-07-19T01:57:14.609" v="1453" actId="1076"/>
          <ac:spMkLst>
            <pc:docMk/>
            <pc:sldMk cId="553291676" sldId="322"/>
            <ac:spMk id="5" creationId="{B83F27D5-BB12-4C5A-B345-831F9923F176}"/>
          </ac:spMkLst>
        </pc:spChg>
        <pc:spChg chg="add mod">
          <ac:chgData name="細川 岳大" userId="c85f2ee84d74f1c0" providerId="Windows Live" clId="Web-{36C83E18-B69C-4A96-B979-4C08F060E5EF}" dt="2020-07-19T01:57:17.953" v="1454" actId="1076"/>
          <ac:spMkLst>
            <pc:docMk/>
            <pc:sldMk cId="553291676" sldId="322"/>
            <ac:spMk id="7" creationId="{9ECF89B1-00F5-48D5-B44B-1772A36BC2EA}"/>
          </ac:spMkLst>
        </pc:spChg>
        <pc:spChg chg="del">
          <ac:chgData name="細川 岳大" userId="c85f2ee84d74f1c0" providerId="Windows Live" clId="Web-{36C83E18-B69C-4A96-B979-4C08F060E5EF}" dt="2020-07-19T01:55:16.234" v="1417"/>
          <ac:spMkLst>
            <pc:docMk/>
            <pc:sldMk cId="553291676" sldId="322"/>
            <ac:spMk id="8" creationId="{2957D3F8-39CE-4106-9370-EAFDF1F348B3}"/>
          </ac:spMkLst>
        </pc:spChg>
        <pc:spChg chg="add del mod">
          <ac:chgData name="細川 岳大" userId="c85f2ee84d74f1c0" providerId="Windows Live" clId="Web-{36C83E18-B69C-4A96-B979-4C08F060E5EF}" dt="2020-07-19T01:56:16.562" v="1435"/>
          <ac:spMkLst>
            <pc:docMk/>
            <pc:sldMk cId="553291676" sldId="322"/>
            <ac:spMk id="9" creationId="{4A7D79DD-06DA-4F5D-8016-C51C9BA36A42}"/>
          </ac:spMkLst>
        </pc:spChg>
        <pc:spChg chg="del">
          <ac:chgData name="細川 岳大" userId="c85f2ee84d74f1c0" providerId="Windows Live" clId="Web-{36C83E18-B69C-4A96-B979-4C08F060E5EF}" dt="2020-07-19T01:55:16.234" v="1416"/>
          <ac:spMkLst>
            <pc:docMk/>
            <pc:sldMk cId="553291676" sldId="322"/>
            <ac:spMk id="10" creationId="{03341991-84D1-4CB0-B3B9-4E34A1BDB02F}"/>
          </ac:spMkLst>
        </pc:spChg>
        <pc:spChg chg="add mod">
          <ac:chgData name="細川 岳大" userId="c85f2ee84d74f1c0" providerId="Windows Live" clId="Web-{36C83E18-B69C-4A96-B979-4C08F060E5EF}" dt="2020-07-19T01:59:21.766" v="1542"/>
          <ac:spMkLst>
            <pc:docMk/>
            <pc:sldMk cId="553291676" sldId="322"/>
            <ac:spMk id="11" creationId="{DA590CCB-DB69-4EFF-B2E9-8B15623D1C0E}"/>
          </ac:spMkLst>
        </pc:spChg>
        <pc:spChg chg="add mod">
          <ac:chgData name="細川 岳大" userId="c85f2ee84d74f1c0" providerId="Windows Live" clId="Web-{36C83E18-B69C-4A96-B979-4C08F060E5EF}" dt="2020-07-19T01:59:25.297" v="1543"/>
          <ac:spMkLst>
            <pc:docMk/>
            <pc:sldMk cId="553291676" sldId="322"/>
            <ac:spMk id="12" creationId="{74E07FAB-92FA-4059-A9D3-89F01C18EB02}"/>
          </ac:spMkLst>
        </pc:spChg>
        <pc:spChg chg="add mod">
          <ac:chgData name="細川 岳大" userId="c85f2ee84d74f1c0" providerId="Windows Live" clId="Web-{36C83E18-B69C-4A96-B979-4C08F060E5EF}" dt="2020-07-19T01:59:29.391" v="1544"/>
          <ac:spMkLst>
            <pc:docMk/>
            <pc:sldMk cId="553291676" sldId="322"/>
            <ac:spMk id="13" creationId="{DC9906C3-7D43-4D17-9BCF-857FE0332207}"/>
          </ac:spMkLst>
        </pc:spChg>
        <pc:spChg chg="del">
          <ac:chgData name="細川 岳大" userId="c85f2ee84d74f1c0" providerId="Windows Live" clId="Web-{36C83E18-B69C-4A96-B979-4C08F060E5EF}" dt="2020-07-19T01:55:16.234" v="1415"/>
          <ac:spMkLst>
            <pc:docMk/>
            <pc:sldMk cId="553291676" sldId="322"/>
            <ac:spMk id="14" creationId="{758F7C9A-171C-48C9-898D-7EBA86DC1184}"/>
          </ac:spMkLst>
        </pc:spChg>
        <pc:spChg chg="add del mod">
          <ac:chgData name="細川 岳大" userId="c85f2ee84d74f1c0" providerId="Windows Live" clId="Web-{36C83E18-B69C-4A96-B979-4C08F060E5EF}" dt="2020-07-19T01:58:01.047" v="1506"/>
          <ac:spMkLst>
            <pc:docMk/>
            <pc:sldMk cId="553291676" sldId="322"/>
            <ac:spMk id="15" creationId="{EFD7B054-DD1D-4A2D-ABD1-DFE541EFF0C0}"/>
          </ac:spMkLst>
        </pc:spChg>
        <pc:spChg chg="add mod">
          <ac:chgData name="細川 岳大" userId="c85f2ee84d74f1c0" providerId="Windows Live" clId="Web-{36C83E18-B69C-4A96-B979-4C08F060E5EF}" dt="2020-07-19T01:59:03.094" v="1541" actId="20577"/>
          <ac:spMkLst>
            <pc:docMk/>
            <pc:sldMk cId="553291676" sldId="322"/>
            <ac:spMk id="16" creationId="{B1DFB800-BB6B-49C5-A88A-11D0B62C2F0F}"/>
          </ac:spMkLst>
        </pc:spChg>
        <pc:spChg chg="del">
          <ac:chgData name="細川 岳大" userId="c85f2ee84d74f1c0" providerId="Windows Live" clId="Web-{36C83E18-B69C-4A96-B979-4C08F060E5EF}" dt="2020-07-19T01:55:16.234" v="1414"/>
          <ac:spMkLst>
            <pc:docMk/>
            <pc:sldMk cId="553291676" sldId="322"/>
            <ac:spMk id="25" creationId="{10E5C34A-491C-40D2-A224-7AD44D0269D1}"/>
          </ac:spMkLst>
        </pc:spChg>
        <pc:spChg chg="del">
          <ac:chgData name="細川 岳大" userId="c85f2ee84d74f1c0" providerId="Windows Live" clId="Web-{36C83E18-B69C-4A96-B979-4C08F060E5EF}" dt="2020-07-19T01:55:16.234" v="1413"/>
          <ac:spMkLst>
            <pc:docMk/>
            <pc:sldMk cId="553291676" sldId="322"/>
            <ac:spMk id="26" creationId="{7E4E2661-EDC5-4028-94CC-8FAE60B17ADB}"/>
          </ac:spMkLst>
        </pc:spChg>
        <pc:spChg chg="del">
          <ac:chgData name="細川 岳大" userId="c85f2ee84d74f1c0" providerId="Windows Live" clId="Web-{36C83E18-B69C-4A96-B979-4C08F060E5EF}" dt="2020-07-19T01:55:16.234" v="1412"/>
          <ac:spMkLst>
            <pc:docMk/>
            <pc:sldMk cId="553291676" sldId="322"/>
            <ac:spMk id="27" creationId="{084F7EDC-0D74-41F3-8DAC-0AEB98DE463E}"/>
          </ac:spMkLst>
        </pc:spChg>
        <pc:spChg chg="del">
          <ac:chgData name="細川 岳大" userId="c85f2ee84d74f1c0" providerId="Windows Live" clId="Web-{36C83E18-B69C-4A96-B979-4C08F060E5EF}" dt="2020-07-19T01:55:16.234" v="1411"/>
          <ac:spMkLst>
            <pc:docMk/>
            <pc:sldMk cId="553291676" sldId="322"/>
            <ac:spMk id="28" creationId="{AAA5D552-38A1-4341-B5EA-3BF51E0B418A}"/>
          </ac:spMkLst>
        </pc:spChg>
        <pc:spChg chg="del">
          <ac:chgData name="細川 岳大" userId="c85f2ee84d74f1c0" providerId="Windows Live" clId="Web-{36C83E18-B69C-4A96-B979-4C08F060E5EF}" dt="2020-07-19T01:55:16.234" v="1410"/>
          <ac:spMkLst>
            <pc:docMk/>
            <pc:sldMk cId="553291676" sldId="322"/>
            <ac:spMk id="29" creationId="{456BC350-D17C-4D7C-827C-D8A0A580AE4B}"/>
          </ac:spMkLst>
        </pc:spChg>
        <pc:picChg chg="del">
          <ac:chgData name="細川 岳大" userId="c85f2ee84d74f1c0" providerId="Windows Live" clId="Web-{36C83E18-B69C-4A96-B979-4C08F060E5EF}" dt="2020-07-19T01:55:16.234" v="1409"/>
          <ac:picMkLst>
            <pc:docMk/>
            <pc:sldMk cId="553291676" sldId="322"/>
            <ac:picMk id="33" creationId="{A68C023F-4894-463D-8677-527A7CCA9422}"/>
          </ac:picMkLst>
        </pc:picChg>
        <pc:picChg chg="mod">
          <ac:chgData name="細川 岳大" userId="c85f2ee84d74f1c0" providerId="Windows Live" clId="Web-{36C83E18-B69C-4A96-B979-4C08F060E5EF}" dt="2020-07-19T01:55:23.890" v="1419" actId="1076"/>
          <ac:picMkLst>
            <pc:docMk/>
            <pc:sldMk cId="553291676" sldId="322"/>
            <ac:picMk id="34" creationId="{8CE25F0F-8D58-411E-A9B4-B1B5375B689A}"/>
          </ac:picMkLst>
        </pc:picChg>
        <pc:picChg chg="mod">
          <ac:chgData name="細川 岳大" userId="c85f2ee84d74f1c0" providerId="Windows Live" clId="Web-{36C83E18-B69C-4A96-B979-4C08F060E5EF}" dt="2020-07-19T01:55:23.905" v="1420" actId="1076"/>
          <ac:picMkLst>
            <pc:docMk/>
            <pc:sldMk cId="553291676" sldId="322"/>
            <ac:picMk id="35" creationId="{AAD5A4A3-5407-47F3-9209-CBAC2DA69E0F}"/>
          </ac:picMkLst>
        </pc:picChg>
        <pc:picChg chg="mod">
          <ac:chgData name="細川 岳大" userId="c85f2ee84d74f1c0" providerId="Windows Live" clId="Web-{36C83E18-B69C-4A96-B979-4C08F060E5EF}" dt="2020-07-19T01:55:23.905" v="1421" actId="1076"/>
          <ac:picMkLst>
            <pc:docMk/>
            <pc:sldMk cId="553291676" sldId="322"/>
            <ac:picMk id="36" creationId="{565ABAEC-6CA4-4E4F-88B6-2D1A80346399}"/>
          </ac:picMkLst>
        </pc:picChg>
      </pc:sldChg>
      <pc:sldChg chg="addSp modSp add replId">
        <pc:chgData name="細川 岳大" userId="c85f2ee84d74f1c0" providerId="Windows Live" clId="Web-{36C83E18-B69C-4A96-B979-4C08F060E5EF}" dt="2020-07-19T02:05:41.221" v="1587" actId="1076"/>
        <pc:sldMkLst>
          <pc:docMk/>
          <pc:sldMk cId="1181705958" sldId="323"/>
        </pc:sldMkLst>
        <pc:spChg chg="add mod">
          <ac:chgData name="細川 岳大" userId="c85f2ee84d74f1c0" providerId="Windows Live" clId="Web-{36C83E18-B69C-4A96-B979-4C08F060E5EF}" dt="2020-07-19T02:05:41.221" v="1587" actId="1076"/>
          <ac:spMkLst>
            <pc:docMk/>
            <pc:sldMk cId="1181705958" sldId="323"/>
            <ac:spMk id="2" creationId="{9440F253-B41C-4A79-AB6A-6F2C7B4DF49B}"/>
          </ac:spMkLst>
        </pc:spChg>
      </pc:sldChg>
    </pc:docChg>
  </pc:docChgLst>
  <pc:docChgLst>
    <pc:chgData name="細川 岳大" userId="c85f2ee84d74f1c0" providerId="Windows Live" clId="Web-{6FDDDA30-1C09-4ED6-BD34-D0545637CE2F}"/>
    <pc:docChg chg="modSld">
      <pc:chgData name="細川 岳大" userId="c85f2ee84d74f1c0" providerId="Windows Live" clId="Web-{6FDDDA30-1C09-4ED6-BD34-D0545637CE2F}" dt="2020-07-16T17:34:05.870" v="8" actId="20577"/>
      <pc:docMkLst>
        <pc:docMk/>
      </pc:docMkLst>
      <pc:sldChg chg="modSp">
        <pc:chgData name="細川 岳大" userId="c85f2ee84d74f1c0" providerId="Windows Live" clId="Web-{6FDDDA30-1C09-4ED6-BD34-D0545637CE2F}" dt="2020-07-16T17:33:49.261" v="3" actId="20577"/>
        <pc:sldMkLst>
          <pc:docMk/>
          <pc:sldMk cId="1092670528" sldId="260"/>
        </pc:sldMkLst>
        <pc:spChg chg="mod">
          <ac:chgData name="細川 岳大" userId="c85f2ee84d74f1c0" providerId="Windows Live" clId="Web-{6FDDDA30-1C09-4ED6-BD34-D0545637CE2F}" dt="2020-07-16T17:33:49.261" v="3" actId="20577"/>
          <ac:spMkLst>
            <pc:docMk/>
            <pc:sldMk cId="1092670528" sldId="260"/>
            <ac:spMk id="5" creationId="{4373E2D7-CCF9-49FD-890B-0520E200A865}"/>
          </ac:spMkLst>
        </pc:spChg>
      </pc:sldChg>
      <pc:sldChg chg="modSp">
        <pc:chgData name="細川 岳大" userId="c85f2ee84d74f1c0" providerId="Windows Live" clId="Web-{6FDDDA30-1C09-4ED6-BD34-D0545637CE2F}" dt="2020-07-16T17:33:56.667" v="7" actId="20577"/>
        <pc:sldMkLst>
          <pc:docMk/>
          <pc:sldMk cId="3891542260" sldId="261"/>
        </pc:sldMkLst>
        <pc:spChg chg="mod">
          <ac:chgData name="細川 岳大" userId="c85f2ee84d74f1c0" providerId="Windows Live" clId="Web-{6FDDDA30-1C09-4ED6-BD34-D0545637CE2F}" dt="2020-07-16T17:33:56.667" v="7" actId="20577"/>
          <ac:spMkLst>
            <pc:docMk/>
            <pc:sldMk cId="3891542260" sldId="261"/>
            <ac:spMk id="5" creationId="{4373E2D7-CCF9-49FD-890B-0520E200A865}"/>
          </ac:spMkLst>
        </pc:spChg>
      </pc:sldChg>
      <pc:sldChg chg="modSp">
        <pc:chgData name="細川 岳大" userId="c85f2ee84d74f1c0" providerId="Windows Live" clId="Web-{6FDDDA30-1C09-4ED6-BD34-D0545637CE2F}" dt="2020-07-16T17:34:05.870" v="8" actId="20577"/>
        <pc:sldMkLst>
          <pc:docMk/>
          <pc:sldMk cId="402544508" sldId="262"/>
        </pc:sldMkLst>
        <pc:spChg chg="mod">
          <ac:chgData name="細川 岳大" userId="c85f2ee84d74f1c0" providerId="Windows Live" clId="Web-{6FDDDA30-1C09-4ED6-BD34-D0545637CE2F}" dt="2020-07-16T17:34:05.870" v="8" actId="20577"/>
          <ac:spMkLst>
            <pc:docMk/>
            <pc:sldMk cId="402544508" sldId="262"/>
            <ac:spMk id="5" creationId="{4373E2D7-CCF9-49FD-890B-0520E200A865}"/>
          </ac:spMkLst>
        </pc:spChg>
      </pc:sldChg>
    </pc:docChg>
  </pc:docChgLst>
  <pc:docChgLst>
    <pc:chgData name="細川 岳大" userId="c85f2ee84d74f1c0" providerId="Windows Live" clId="Web-{4D3784B5-592C-499E-9029-78B4D234B7F2}"/>
    <pc:docChg chg="addSld modSld sldOrd">
      <pc:chgData name="細川 岳大" userId="c85f2ee84d74f1c0" providerId="Windows Live" clId="Web-{4D3784B5-592C-499E-9029-78B4D234B7F2}" dt="2020-07-17T00:02:54.596" v="1212" actId="20577"/>
      <pc:docMkLst>
        <pc:docMk/>
      </pc:docMkLst>
      <pc:sldChg chg="modSp">
        <pc:chgData name="細川 岳大" userId="c85f2ee84d74f1c0" providerId="Windows Live" clId="Web-{4D3784B5-592C-499E-9029-78B4D234B7F2}" dt="2020-07-16T23:50:23.760" v="800" actId="20577"/>
        <pc:sldMkLst>
          <pc:docMk/>
          <pc:sldMk cId="4111552684" sldId="256"/>
        </pc:sldMkLst>
        <pc:spChg chg="mod">
          <ac:chgData name="細川 岳大" userId="c85f2ee84d74f1c0" providerId="Windows Live" clId="Web-{4D3784B5-592C-499E-9029-78B4D234B7F2}" dt="2020-07-16T23:50:23.760" v="800" actId="20577"/>
          <ac:spMkLst>
            <pc:docMk/>
            <pc:sldMk cId="4111552684" sldId="256"/>
            <ac:spMk id="2" creationId="{BF04E4EA-9B9B-42D0-BEDA-05EEDB4A799B}"/>
          </ac:spMkLst>
        </pc:spChg>
      </pc:sldChg>
      <pc:sldChg chg="modSp">
        <pc:chgData name="細川 岳大" userId="c85f2ee84d74f1c0" providerId="Windows Live" clId="Web-{4D3784B5-592C-499E-9029-78B4D234B7F2}" dt="2020-07-16T23:51:47.607" v="803" actId="20577"/>
        <pc:sldMkLst>
          <pc:docMk/>
          <pc:sldMk cId="2400665761" sldId="257"/>
        </pc:sldMkLst>
        <pc:spChg chg="mod">
          <ac:chgData name="細川 岳大" userId="c85f2ee84d74f1c0" providerId="Windows Live" clId="Web-{4D3784B5-592C-499E-9029-78B4D234B7F2}" dt="2020-07-16T23:51:47.607" v="803" actId="20577"/>
          <ac:spMkLst>
            <pc:docMk/>
            <pc:sldMk cId="2400665761" sldId="257"/>
            <ac:spMk id="5" creationId="{4373E2D7-CCF9-49FD-890B-0520E200A865}"/>
          </ac:spMkLst>
        </pc:spChg>
      </pc:sldChg>
      <pc:sldChg chg="modSp">
        <pc:chgData name="細川 岳大" userId="c85f2ee84d74f1c0" providerId="Windows Live" clId="Web-{4D3784B5-592C-499E-9029-78B4D234B7F2}" dt="2020-07-16T23:52:01.513" v="808" actId="20577"/>
        <pc:sldMkLst>
          <pc:docMk/>
          <pc:sldMk cId="402544508" sldId="262"/>
        </pc:sldMkLst>
        <pc:spChg chg="mod">
          <ac:chgData name="細川 岳大" userId="c85f2ee84d74f1c0" providerId="Windows Live" clId="Web-{4D3784B5-592C-499E-9029-78B4D234B7F2}" dt="2020-07-16T23:52:01.513" v="808" actId="20577"/>
          <ac:spMkLst>
            <pc:docMk/>
            <pc:sldMk cId="402544508" sldId="262"/>
            <ac:spMk id="5" creationId="{4373E2D7-CCF9-49FD-890B-0520E200A865}"/>
          </ac:spMkLst>
        </pc:spChg>
      </pc:sldChg>
      <pc:sldChg chg="modSp">
        <pc:chgData name="細川 岳大" userId="c85f2ee84d74f1c0" providerId="Windows Live" clId="Web-{4D3784B5-592C-499E-9029-78B4D234B7F2}" dt="2020-07-16T23:51:58.216" v="806" actId="20577"/>
        <pc:sldMkLst>
          <pc:docMk/>
          <pc:sldMk cId="2410313926" sldId="263"/>
        </pc:sldMkLst>
        <pc:spChg chg="mod">
          <ac:chgData name="細川 岳大" userId="c85f2ee84d74f1c0" providerId="Windows Live" clId="Web-{4D3784B5-592C-499E-9029-78B4D234B7F2}" dt="2020-07-16T23:51:58.216" v="806" actId="20577"/>
          <ac:spMkLst>
            <pc:docMk/>
            <pc:sldMk cId="2410313926" sldId="263"/>
            <ac:spMk id="5" creationId="{4373E2D7-CCF9-49FD-890B-0520E200A865}"/>
          </ac:spMkLst>
        </pc:spChg>
      </pc:sldChg>
      <pc:sldChg chg="modSp">
        <pc:chgData name="細川 岳大" userId="c85f2ee84d74f1c0" providerId="Windows Live" clId="Web-{4D3784B5-592C-499E-9029-78B4D234B7F2}" dt="2020-07-16T23:05:26.210" v="13" actId="1076"/>
        <pc:sldMkLst>
          <pc:docMk/>
          <pc:sldMk cId="1833616072" sldId="271"/>
        </pc:sldMkLst>
        <pc:spChg chg="mod">
          <ac:chgData name="細川 岳大" userId="c85f2ee84d74f1c0" providerId="Windows Live" clId="Web-{4D3784B5-592C-499E-9029-78B4D234B7F2}" dt="2020-07-16T23:05:26.210" v="13" actId="1076"/>
          <ac:spMkLst>
            <pc:docMk/>
            <pc:sldMk cId="1833616072" sldId="271"/>
            <ac:spMk id="8" creationId="{05085096-E07B-44CC-A9CA-B2FA5FE3557F}"/>
          </ac:spMkLst>
        </pc:spChg>
      </pc:sldChg>
      <pc:sldChg chg="addSp delSp modSp add replId">
        <pc:chgData name="細川 岳大" userId="c85f2ee84d74f1c0" providerId="Windows Live" clId="Web-{4D3784B5-592C-499E-9029-78B4D234B7F2}" dt="2020-07-16T23:17:03.653" v="354" actId="1076"/>
        <pc:sldMkLst>
          <pc:docMk/>
          <pc:sldMk cId="3582836960" sldId="273"/>
        </pc:sldMkLst>
        <pc:spChg chg="del">
          <ac:chgData name="細川 岳大" userId="c85f2ee84d74f1c0" providerId="Windows Live" clId="Web-{4D3784B5-592C-499E-9029-78B4D234B7F2}" dt="2020-07-16T23:11:43.290" v="199"/>
          <ac:spMkLst>
            <pc:docMk/>
            <pc:sldMk cId="3582836960" sldId="273"/>
            <ac:spMk id="2" creationId="{3C6D5ADD-DCCE-46A2-97E2-5CFEC613C009}"/>
          </ac:spMkLst>
        </pc:spChg>
        <pc:spChg chg="mod">
          <ac:chgData name="細川 岳大" userId="c85f2ee84d74f1c0" providerId="Windows Live" clId="Web-{4D3784B5-592C-499E-9029-78B4D234B7F2}" dt="2020-07-16T23:15:04.340" v="256" actId="1076"/>
          <ac:spMkLst>
            <pc:docMk/>
            <pc:sldMk cId="3582836960" sldId="273"/>
            <ac:spMk id="3" creationId="{A6058A6E-F113-4721-A8D7-6A851F06E004}"/>
          </ac:spMkLst>
        </pc:spChg>
        <pc:spChg chg="add mod">
          <ac:chgData name="細川 岳大" userId="c85f2ee84d74f1c0" providerId="Windows Live" clId="Web-{4D3784B5-592C-499E-9029-78B4D234B7F2}" dt="2020-07-16T23:16:42.747" v="350" actId="1076"/>
          <ac:spMkLst>
            <pc:docMk/>
            <pc:sldMk cId="3582836960" sldId="273"/>
            <ac:spMk id="7" creationId="{23A4FBF2-63AC-497E-B098-06061881A06A}"/>
          </ac:spMkLst>
        </pc:spChg>
        <pc:spChg chg="mod">
          <ac:chgData name="細川 岳大" userId="c85f2ee84d74f1c0" providerId="Windows Live" clId="Web-{4D3784B5-592C-499E-9029-78B4D234B7F2}" dt="2020-07-16T23:05:45.382" v="25" actId="20577"/>
          <ac:spMkLst>
            <pc:docMk/>
            <pc:sldMk cId="3582836960" sldId="273"/>
            <ac:spMk id="8" creationId="{05085096-E07B-44CC-A9CA-B2FA5FE3557F}"/>
          </ac:spMkLst>
        </pc:spChg>
        <pc:spChg chg="add mod">
          <ac:chgData name="細川 岳大" userId="c85f2ee84d74f1c0" providerId="Windows Live" clId="Web-{4D3784B5-592C-499E-9029-78B4D234B7F2}" dt="2020-07-16T23:17:03.653" v="354" actId="1076"/>
          <ac:spMkLst>
            <pc:docMk/>
            <pc:sldMk cId="3582836960" sldId="273"/>
            <ac:spMk id="14" creationId="{7B5C9093-3259-4488-8819-27C32259DCF4}"/>
          </ac:spMkLst>
        </pc:spChg>
        <pc:graphicFrameChg chg="add mod modGraphic">
          <ac:chgData name="細川 岳大" userId="c85f2ee84d74f1c0" providerId="Windows Live" clId="Web-{4D3784B5-592C-499E-9029-78B4D234B7F2}" dt="2020-07-16T23:16:48.716" v="351" actId="1076"/>
          <ac:graphicFrameMkLst>
            <pc:docMk/>
            <pc:sldMk cId="3582836960" sldId="273"/>
            <ac:graphicFrameMk id="5" creationId="{3AC1E5BA-775B-4D8A-AF70-4273EBEC5091}"/>
          </ac:graphicFrameMkLst>
        </pc:graphicFrameChg>
        <pc:graphicFrameChg chg="add mod modGraphic">
          <ac:chgData name="細川 岳大" userId="c85f2ee84d74f1c0" providerId="Windows Live" clId="Web-{4D3784B5-592C-499E-9029-78B4D234B7F2}" dt="2020-07-16T23:16:51.091" v="352"/>
          <ac:graphicFrameMkLst>
            <pc:docMk/>
            <pc:sldMk cId="3582836960" sldId="273"/>
            <ac:graphicFrameMk id="10" creationId="{02B9391B-0A59-4557-9E21-125DB6509059}"/>
          </ac:graphicFrameMkLst>
        </pc:graphicFrameChg>
        <pc:graphicFrameChg chg="add mod modGraphic">
          <ac:chgData name="細川 岳大" userId="c85f2ee84d74f1c0" providerId="Windows Live" clId="Web-{4D3784B5-592C-499E-9029-78B4D234B7F2}" dt="2020-07-16T23:15:11.575" v="261" actId="1076"/>
          <ac:graphicFrameMkLst>
            <pc:docMk/>
            <pc:sldMk cId="3582836960" sldId="273"/>
            <ac:graphicFrameMk id="11" creationId="{73375979-759A-48FA-80C0-C3FA79AE2446}"/>
          </ac:graphicFrameMkLst>
        </pc:graphicFrameChg>
        <pc:graphicFrameChg chg="add mod modGraphic">
          <ac:chgData name="細川 岳大" userId="c85f2ee84d74f1c0" providerId="Windows Live" clId="Web-{4D3784B5-592C-499E-9029-78B4D234B7F2}" dt="2020-07-16T23:15:11.528" v="259" actId="1076"/>
          <ac:graphicFrameMkLst>
            <pc:docMk/>
            <pc:sldMk cId="3582836960" sldId="273"/>
            <ac:graphicFrameMk id="12" creationId="{5AF0DD6A-6746-492C-AA1B-92308E6D34FB}"/>
          </ac:graphicFrameMkLst>
        </pc:graphicFrameChg>
        <pc:graphicFrameChg chg="add mod modGraphic">
          <ac:chgData name="細川 岳大" userId="c85f2ee84d74f1c0" providerId="Windows Live" clId="Web-{4D3784B5-592C-499E-9029-78B4D234B7F2}" dt="2020-07-16T23:15:11.543" v="260" actId="1076"/>
          <ac:graphicFrameMkLst>
            <pc:docMk/>
            <pc:sldMk cId="3582836960" sldId="273"/>
            <ac:graphicFrameMk id="13" creationId="{3306E1B1-0C7B-43CA-A0BE-5006F974C827}"/>
          </ac:graphicFrameMkLst>
        </pc:graphicFrameChg>
      </pc:sldChg>
      <pc:sldChg chg="addSp delSp modSp add ord replId">
        <pc:chgData name="細川 岳大" userId="c85f2ee84d74f1c0" providerId="Windows Live" clId="Web-{4D3784B5-592C-499E-9029-78B4D234B7F2}" dt="2020-07-16T23:34:41.165" v="726" actId="1076"/>
        <pc:sldMkLst>
          <pc:docMk/>
          <pc:sldMk cId="547497677" sldId="274"/>
        </pc:sldMkLst>
        <pc:spChg chg="del mod">
          <ac:chgData name="細川 岳大" userId="c85f2ee84d74f1c0" providerId="Windows Live" clId="Web-{4D3784B5-592C-499E-9029-78B4D234B7F2}" dt="2020-07-16T23:32:47.680" v="606"/>
          <ac:spMkLst>
            <pc:docMk/>
            <pc:sldMk cId="547497677" sldId="274"/>
            <ac:spMk id="2" creationId="{3C6D5ADD-DCCE-46A2-97E2-5CFEC613C009}"/>
          </ac:spMkLst>
        </pc:spChg>
        <pc:spChg chg="mod">
          <ac:chgData name="細川 岳大" userId="c85f2ee84d74f1c0" providerId="Windows Live" clId="Web-{4D3784B5-592C-499E-9029-78B4D234B7F2}" dt="2020-07-16T23:31:49.805" v="597" actId="1076"/>
          <ac:spMkLst>
            <pc:docMk/>
            <pc:sldMk cId="547497677" sldId="274"/>
            <ac:spMk id="3" creationId="{A6058A6E-F113-4721-A8D7-6A851F06E004}"/>
          </ac:spMkLst>
        </pc:spChg>
        <pc:spChg chg="add mod">
          <ac:chgData name="細川 岳大" userId="c85f2ee84d74f1c0" providerId="Windows Live" clId="Web-{4D3784B5-592C-499E-9029-78B4D234B7F2}" dt="2020-07-16T23:31:46.977" v="596" actId="1076"/>
          <ac:spMkLst>
            <pc:docMk/>
            <pc:sldMk cId="547497677" sldId="274"/>
            <ac:spMk id="5" creationId="{B755BC42-0676-49DD-B16E-FFEFB84FACFD}"/>
          </ac:spMkLst>
        </pc:spChg>
        <pc:spChg chg="mod">
          <ac:chgData name="細川 岳大" userId="c85f2ee84d74f1c0" providerId="Windows Live" clId="Web-{4D3784B5-592C-499E-9029-78B4D234B7F2}" dt="2020-07-16T23:23:40.049" v="357" actId="20577"/>
          <ac:spMkLst>
            <pc:docMk/>
            <pc:sldMk cId="547497677" sldId="274"/>
            <ac:spMk id="6" creationId="{A787110A-F680-4C3A-AF75-2F6E113D5236}"/>
          </ac:spMkLst>
        </pc:spChg>
        <pc:spChg chg="add mod">
          <ac:chgData name="細川 岳大" userId="c85f2ee84d74f1c0" providerId="Windows Live" clId="Web-{4D3784B5-592C-499E-9029-78B4D234B7F2}" dt="2020-07-16T23:34:41.165" v="726" actId="1076"/>
          <ac:spMkLst>
            <pc:docMk/>
            <pc:sldMk cId="547497677" sldId="274"/>
            <ac:spMk id="7" creationId="{1CF23128-8AA5-4017-BC77-56F09779FD4D}"/>
          </ac:spMkLst>
        </pc:spChg>
        <pc:spChg chg="del mod">
          <ac:chgData name="細川 岳大" userId="c85f2ee84d74f1c0" providerId="Windows Live" clId="Web-{4D3784B5-592C-499E-9029-78B4D234B7F2}" dt="2020-07-16T23:27:18.425" v="385"/>
          <ac:spMkLst>
            <pc:docMk/>
            <pc:sldMk cId="547497677" sldId="274"/>
            <ac:spMk id="8" creationId="{05085096-E07B-44CC-A9CA-B2FA5FE3557F}"/>
          </ac:spMkLst>
        </pc:spChg>
        <pc:spChg chg="add mod">
          <ac:chgData name="細川 岳大" userId="c85f2ee84d74f1c0" providerId="Windows Live" clId="Web-{4D3784B5-592C-499E-9029-78B4D234B7F2}" dt="2020-07-16T23:33:06.039" v="616" actId="1076"/>
          <ac:spMkLst>
            <pc:docMk/>
            <pc:sldMk cId="547497677" sldId="274"/>
            <ac:spMk id="10" creationId="{E7F18A2C-0B11-4408-9271-F68B39DC8850}"/>
          </ac:spMkLst>
        </pc:spChg>
        <pc:spChg chg="add del">
          <ac:chgData name="細川 岳大" userId="c85f2ee84d74f1c0" providerId="Windows Live" clId="Web-{4D3784B5-592C-499E-9029-78B4D234B7F2}" dt="2020-07-16T23:32:43.930" v="605"/>
          <ac:spMkLst>
            <pc:docMk/>
            <pc:sldMk cId="547497677" sldId="274"/>
            <ac:spMk id="11" creationId="{2F697836-03E6-426C-8810-24D3C353D19F}"/>
          </ac:spMkLst>
        </pc:spChg>
      </pc:sldChg>
      <pc:sldChg chg="delSp modSp add ord replId">
        <pc:chgData name="細川 岳大" userId="c85f2ee84d74f1c0" providerId="Windows Live" clId="Web-{4D3784B5-592C-499E-9029-78B4D234B7F2}" dt="2020-07-17T00:02:54.159" v="1211" actId="20577"/>
        <pc:sldMkLst>
          <pc:docMk/>
          <pc:sldMk cId="1552868451" sldId="275"/>
        </pc:sldMkLst>
        <pc:spChg chg="mod">
          <ac:chgData name="細川 岳大" userId="c85f2ee84d74f1c0" providerId="Windows Live" clId="Web-{4D3784B5-592C-499E-9029-78B4D234B7F2}" dt="2020-07-17T00:02:54.159" v="1211" actId="20577"/>
          <ac:spMkLst>
            <pc:docMk/>
            <pc:sldMk cId="1552868451" sldId="275"/>
            <ac:spMk id="2" creationId="{3C6D5ADD-DCCE-46A2-97E2-5CFEC613C009}"/>
          </ac:spMkLst>
        </pc:spChg>
        <pc:spChg chg="del">
          <ac:chgData name="細川 岳大" userId="c85f2ee84d74f1c0" providerId="Windows Live" clId="Web-{4D3784B5-592C-499E-9029-78B4D234B7F2}" dt="2020-07-17T00:01:16.736" v="1169"/>
          <ac:spMkLst>
            <pc:docMk/>
            <pc:sldMk cId="1552868451" sldId="275"/>
            <ac:spMk id="3" creationId="{A6058A6E-F113-4721-A8D7-6A851F06E004}"/>
          </ac:spMkLst>
        </pc:spChg>
        <pc:spChg chg="mod">
          <ac:chgData name="細川 岳大" userId="c85f2ee84d74f1c0" providerId="Windows Live" clId="Web-{4D3784B5-592C-499E-9029-78B4D234B7F2}" dt="2020-07-17T00:02:25.174" v="1186" actId="20577"/>
          <ac:spMkLst>
            <pc:docMk/>
            <pc:sldMk cId="1552868451" sldId="275"/>
            <ac:spMk id="8" creationId="{05085096-E07B-44CC-A9CA-B2FA5FE3557F}"/>
          </ac:spMkLst>
        </pc:spChg>
      </pc:sldChg>
      <pc:sldChg chg="addSp delSp modSp add replId">
        <pc:chgData name="細川 岳大" userId="c85f2ee84d74f1c0" providerId="Windows Live" clId="Web-{4D3784B5-592C-499E-9029-78B4D234B7F2}" dt="2020-07-16T23:54:47.795" v="868"/>
        <pc:sldMkLst>
          <pc:docMk/>
          <pc:sldMk cId="2955878184" sldId="276"/>
        </pc:sldMkLst>
        <pc:spChg chg="del mod">
          <ac:chgData name="細川 岳大" userId="c85f2ee84d74f1c0" providerId="Windows Live" clId="Web-{4D3784B5-592C-499E-9029-78B4D234B7F2}" dt="2020-07-16T23:54:47.795" v="868"/>
          <ac:spMkLst>
            <pc:docMk/>
            <pc:sldMk cId="2955878184" sldId="276"/>
            <ac:spMk id="3" creationId="{A6058A6E-F113-4721-A8D7-6A851F06E004}"/>
          </ac:spMkLst>
        </pc:spChg>
        <pc:spChg chg="add mod">
          <ac:chgData name="細川 岳大" userId="c85f2ee84d74f1c0" providerId="Windows Live" clId="Web-{4D3784B5-592C-499E-9029-78B4D234B7F2}" dt="2020-07-16T23:52:44.248" v="819" actId="20577"/>
          <ac:spMkLst>
            <pc:docMk/>
            <pc:sldMk cId="2955878184" sldId="276"/>
            <ac:spMk id="5" creationId="{0CE07AF9-4794-4790-A88B-248257064C88}"/>
          </ac:spMkLst>
        </pc:spChg>
        <pc:spChg chg="add mod">
          <ac:chgData name="細川 岳大" userId="c85f2ee84d74f1c0" providerId="Windows Live" clId="Web-{4D3784B5-592C-499E-9029-78B4D234B7F2}" dt="2020-07-16T23:53:31.045" v="830" actId="14100"/>
          <ac:spMkLst>
            <pc:docMk/>
            <pc:sldMk cId="2955878184" sldId="276"/>
            <ac:spMk id="7" creationId="{682E741B-C425-4AAA-835A-6EFECE36638F}"/>
          </ac:spMkLst>
        </pc:spChg>
        <pc:spChg chg="add del mod">
          <ac:chgData name="細川 岳大" userId="c85f2ee84d74f1c0" providerId="Windows Live" clId="Web-{4D3784B5-592C-499E-9029-78B4D234B7F2}" dt="2020-07-16T23:38:27.416" v="771"/>
          <ac:spMkLst>
            <pc:docMk/>
            <pc:sldMk cId="2955878184" sldId="276"/>
            <ac:spMk id="10" creationId="{CD0A07FF-35E1-4E1C-89FB-D7A56B986A3F}"/>
          </ac:spMkLst>
        </pc:spChg>
        <pc:spChg chg="add mod">
          <ac:chgData name="細川 岳大" userId="c85f2ee84d74f1c0" providerId="Windows Live" clId="Web-{4D3784B5-592C-499E-9029-78B4D234B7F2}" dt="2020-07-16T23:53:13.951" v="825"/>
          <ac:spMkLst>
            <pc:docMk/>
            <pc:sldMk cId="2955878184" sldId="276"/>
            <ac:spMk id="11" creationId="{50846150-DAC6-4AED-A31B-6A29588FD0E2}"/>
          </ac:spMkLst>
        </pc:spChg>
        <pc:spChg chg="add del mod">
          <ac:chgData name="細川 岳大" userId="c85f2ee84d74f1c0" providerId="Windows Live" clId="Web-{4D3784B5-592C-499E-9029-78B4D234B7F2}" dt="2020-07-16T23:52:57.310" v="822"/>
          <ac:spMkLst>
            <pc:docMk/>
            <pc:sldMk cId="2955878184" sldId="276"/>
            <ac:spMk id="12" creationId="{37B288A4-485D-437B-8D53-334DE16C2A50}"/>
          </ac:spMkLst>
        </pc:spChg>
        <pc:spChg chg="add mod">
          <ac:chgData name="細川 岳大" userId="c85f2ee84d74f1c0" providerId="Windows Live" clId="Web-{4D3784B5-592C-499E-9029-78B4D234B7F2}" dt="2020-07-16T23:53:06.076" v="824" actId="1076"/>
          <ac:spMkLst>
            <pc:docMk/>
            <pc:sldMk cId="2955878184" sldId="276"/>
            <ac:spMk id="13" creationId="{D57775CF-7AFE-4A18-AEF7-3F5CD57F06A3}"/>
          </ac:spMkLst>
        </pc:spChg>
        <pc:spChg chg="add mod">
          <ac:chgData name="細川 岳大" userId="c85f2ee84d74f1c0" providerId="Windows Live" clId="Web-{4D3784B5-592C-499E-9029-78B4D234B7F2}" dt="2020-07-16T23:54:41.076" v="867" actId="20577"/>
          <ac:spMkLst>
            <pc:docMk/>
            <pc:sldMk cId="2955878184" sldId="276"/>
            <ac:spMk id="14" creationId="{9D2FD258-A384-49B6-9AF5-D49B2A5FC0C0}"/>
          </ac:spMkLst>
        </pc:spChg>
      </pc:sldChg>
      <pc:sldChg chg="addSp delSp modSp add replId">
        <pc:chgData name="細川 岳大" userId="c85f2ee84d74f1c0" providerId="Windows Live" clId="Web-{4D3784B5-592C-499E-9029-78B4D234B7F2}" dt="2020-07-16T23:56:45.640" v="910" actId="1076"/>
        <pc:sldMkLst>
          <pc:docMk/>
          <pc:sldMk cId="2079790177" sldId="277"/>
        </pc:sldMkLst>
        <pc:spChg chg="add del mod">
          <ac:chgData name="細川 岳大" userId="c85f2ee84d74f1c0" providerId="Windows Live" clId="Web-{4D3784B5-592C-499E-9029-78B4D234B7F2}" dt="2020-07-16T23:55:11.170" v="873"/>
          <ac:spMkLst>
            <pc:docMk/>
            <pc:sldMk cId="2079790177" sldId="277"/>
            <ac:spMk id="3" creationId="{190D0DF7-6D1A-4E79-AD2A-5378D9C858CE}"/>
          </ac:spMkLst>
        </pc:spChg>
        <pc:spChg chg="add mod">
          <ac:chgData name="細川 岳大" userId="c85f2ee84d74f1c0" providerId="Windows Live" clId="Web-{4D3784B5-592C-499E-9029-78B4D234B7F2}" dt="2020-07-16T23:56:45.640" v="910" actId="1076"/>
          <ac:spMkLst>
            <pc:docMk/>
            <pc:sldMk cId="2079790177" sldId="277"/>
            <ac:spMk id="10" creationId="{C928F15E-DD71-4807-9154-E021792A982A}"/>
          </ac:spMkLst>
        </pc:spChg>
      </pc:sldChg>
      <pc:sldChg chg="addSp delSp modSp add ord replId">
        <pc:chgData name="細川 岳大" userId="c85f2ee84d74f1c0" providerId="Windows Live" clId="Web-{4D3784B5-592C-499E-9029-78B4D234B7F2}" dt="2020-07-17T00:00:24.720" v="1162"/>
        <pc:sldMkLst>
          <pc:docMk/>
          <pc:sldMk cId="1595191536" sldId="278"/>
        </pc:sldMkLst>
        <pc:spChg chg="del">
          <ac:chgData name="細川 岳大" userId="c85f2ee84d74f1c0" providerId="Windows Live" clId="Web-{4D3784B5-592C-499E-9029-78B4D234B7F2}" dt="2020-07-16T23:57:21.234" v="913"/>
          <ac:spMkLst>
            <pc:docMk/>
            <pc:sldMk cId="1595191536" sldId="278"/>
            <ac:spMk id="3" creationId="{A6058A6E-F113-4721-A8D7-6A851F06E004}"/>
          </ac:spMkLst>
        </pc:spChg>
        <pc:graphicFrameChg chg="add mod modGraphic">
          <ac:chgData name="細川 岳大" userId="c85f2ee84d74f1c0" providerId="Windows Live" clId="Web-{4D3784B5-592C-499E-9029-78B4D234B7F2}" dt="2020-07-17T00:00:24.720" v="1162"/>
          <ac:graphicFrameMkLst>
            <pc:docMk/>
            <pc:sldMk cId="1595191536" sldId="278"/>
            <ac:graphicFrameMk id="5" creationId="{1CF8092B-8AAB-435B-A426-90FD0AA3A496}"/>
          </ac:graphicFrameMkLst>
        </pc:graphicFrameChg>
      </pc:sldChg>
    </pc:docChg>
  </pc:docChgLst>
  <pc:docChgLst>
    <pc:chgData name="細川 岳大" userId="c85f2ee84d74f1c0" providerId="Windows Live" clId="Web-{1ACF2547-1044-4E46-BEE5-E1A99E1CFDD3}"/>
    <pc:docChg chg="addSld delSld modSld sldOrd">
      <pc:chgData name="細川 岳大" userId="c85f2ee84d74f1c0" providerId="Windows Live" clId="Web-{1ACF2547-1044-4E46-BEE5-E1A99E1CFDD3}" dt="2020-07-18T21:30:48.258" v="1702"/>
      <pc:docMkLst>
        <pc:docMk/>
      </pc:docMkLst>
      <pc:sldChg chg="modSp">
        <pc:chgData name="細川 岳大" userId="c85f2ee84d74f1c0" providerId="Windows Live" clId="Web-{1ACF2547-1044-4E46-BEE5-E1A99E1CFDD3}" dt="2020-07-18T19:24:19.556" v="147" actId="20577"/>
        <pc:sldMkLst>
          <pc:docMk/>
          <pc:sldMk cId="1552868451" sldId="275"/>
        </pc:sldMkLst>
        <pc:spChg chg="mod">
          <ac:chgData name="細川 岳大" userId="c85f2ee84d74f1c0" providerId="Windows Live" clId="Web-{1ACF2547-1044-4E46-BEE5-E1A99E1CFDD3}" dt="2020-07-18T19:24:19.556" v="147" actId="20577"/>
          <ac:spMkLst>
            <pc:docMk/>
            <pc:sldMk cId="1552868451" sldId="275"/>
            <ac:spMk id="8" creationId="{05085096-E07B-44CC-A9CA-B2FA5FE3557F}"/>
          </ac:spMkLst>
        </pc:spChg>
      </pc:sldChg>
      <pc:sldChg chg="addSp delSp modSp">
        <pc:chgData name="細川 岳大" userId="c85f2ee84d74f1c0" providerId="Windows Live" clId="Web-{1ACF2547-1044-4E46-BEE5-E1A99E1CFDD3}" dt="2020-07-18T19:55:15.746" v="493"/>
        <pc:sldMkLst>
          <pc:docMk/>
          <pc:sldMk cId="2955878184" sldId="276"/>
        </pc:sldMkLst>
        <pc:spChg chg="add mod">
          <ac:chgData name="細川 岳大" userId="c85f2ee84d74f1c0" providerId="Windows Live" clId="Web-{1ACF2547-1044-4E46-BEE5-E1A99E1CFDD3}" dt="2020-07-18T19:31:21.570" v="239" actId="1076"/>
          <ac:spMkLst>
            <pc:docMk/>
            <pc:sldMk cId="2955878184" sldId="276"/>
            <ac:spMk id="2" creationId="{0C61084C-39AF-4DC5-BCAF-FE9D021F4A7C}"/>
          </ac:spMkLst>
        </pc:spChg>
        <pc:spChg chg="add mod">
          <ac:chgData name="細川 岳大" userId="c85f2ee84d74f1c0" providerId="Windows Live" clId="Web-{1ACF2547-1044-4E46-BEE5-E1A99E1CFDD3}" dt="2020-07-18T19:31:24.727" v="245" actId="1076"/>
          <ac:spMkLst>
            <pc:docMk/>
            <pc:sldMk cId="2955878184" sldId="276"/>
            <ac:spMk id="3" creationId="{30CD52C6-5BE3-4581-A3AD-3D5C312486C0}"/>
          </ac:spMkLst>
        </pc:spChg>
        <pc:spChg chg="del">
          <ac:chgData name="細川 岳大" userId="c85f2ee84d74f1c0" providerId="Windows Live" clId="Web-{1ACF2547-1044-4E46-BEE5-E1A99E1CFDD3}" dt="2020-07-18T19:26:47.899" v="155"/>
          <ac:spMkLst>
            <pc:docMk/>
            <pc:sldMk cId="2955878184" sldId="276"/>
            <ac:spMk id="5" creationId="{0CE07AF9-4794-4790-A88B-248257064C88}"/>
          </ac:spMkLst>
        </pc:spChg>
        <pc:spChg chg="mod">
          <ac:chgData name="細川 岳大" userId="c85f2ee84d74f1c0" providerId="Windows Live" clId="Web-{1ACF2547-1044-4E46-BEE5-E1A99E1CFDD3}" dt="2020-07-18T19:27:01.883" v="176" actId="20577"/>
          <ac:spMkLst>
            <pc:docMk/>
            <pc:sldMk cId="2955878184" sldId="276"/>
            <ac:spMk id="6" creationId="{A787110A-F680-4C3A-AF75-2F6E113D5236}"/>
          </ac:spMkLst>
        </pc:spChg>
        <pc:spChg chg="del">
          <ac:chgData name="細川 岳大" userId="c85f2ee84d74f1c0" providerId="Windows Live" clId="Web-{1ACF2547-1044-4E46-BEE5-E1A99E1CFDD3}" dt="2020-07-18T19:26:52.196" v="159"/>
          <ac:spMkLst>
            <pc:docMk/>
            <pc:sldMk cId="2955878184" sldId="276"/>
            <ac:spMk id="7" creationId="{682E741B-C425-4AAA-835A-6EFECE36638F}"/>
          </ac:spMkLst>
        </pc:spChg>
        <pc:spChg chg="mod">
          <ac:chgData name="細川 岳大" userId="c85f2ee84d74f1c0" providerId="Windows Live" clId="Web-{1ACF2547-1044-4E46-BEE5-E1A99E1CFDD3}" dt="2020-07-18T19:27:08.602" v="181" actId="20577"/>
          <ac:spMkLst>
            <pc:docMk/>
            <pc:sldMk cId="2955878184" sldId="276"/>
            <ac:spMk id="8" creationId="{05085096-E07B-44CC-A9CA-B2FA5FE3557F}"/>
          </ac:spMkLst>
        </pc:spChg>
        <pc:spChg chg="add del">
          <ac:chgData name="細川 岳大" userId="c85f2ee84d74f1c0" providerId="Windows Live" clId="Web-{1ACF2547-1044-4E46-BEE5-E1A99E1CFDD3}" dt="2020-07-18T19:52:11.903" v="400"/>
          <ac:spMkLst>
            <pc:docMk/>
            <pc:sldMk cId="2955878184" sldId="276"/>
            <ac:spMk id="10" creationId="{AF9DB3C5-0366-423E-B381-79F368337547}"/>
          </ac:spMkLst>
        </pc:spChg>
        <pc:spChg chg="del">
          <ac:chgData name="細川 岳大" userId="c85f2ee84d74f1c0" providerId="Windows Live" clId="Web-{1ACF2547-1044-4E46-BEE5-E1A99E1CFDD3}" dt="2020-07-18T19:26:52.196" v="158"/>
          <ac:spMkLst>
            <pc:docMk/>
            <pc:sldMk cId="2955878184" sldId="276"/>
            <ac:spMk id="11" creationId="{50846150-DAC6-4AED-A31B-6A29588FD0E2}"/>
          </ac:spMkLst>
        </pc:spChg>
        <pc:spChg chg="add mod">
          <ac:chgData name="細川 岳大" userId="c85f2ee84d74f1c0" providerId="Windows Live" clId="Web-{1ACF2547-1044-4E46-BEE5-E1A99E1CFDD3}" dt="2020-07-18T19:31:21.586" v="240" actId="1076"/>
          <ac:spMkLst>
            <pc:docMk/>
            <pc:sldMk cId="2955878184" sldId="276"/>
            <ac:spMk id="12" creationId="{AF898124-A970-45ED-AF5B-375EC2C3B91D}"/>
          </ac:spMkLst>
        </pc:spChg>
        <pc:spChg chg="del">
          <ac:chgData name="細川 岳大" userId="c85f2ee84d74f1c0" providerId="Windows Live" clId="Web-{1ACF2547-1044-4E46-BEE5-E1A99E1CFDD3}" dt="2020-07-18T19:26:52.196" v="157"/>
          <ac:spMkLst>
            <pc:docMk/>
            <pc:sldMk cId="2955878184" sldId="276"/>
            <ac:spMk id="13" creationId="{D57775CF-7AFE-4A18-AEF7-3F5CD57F06A3}"/>
          </ac:spMkLst>
        </pc:spChg>
        <pc:spChg chg="del">
          <ac:chgData name="細川 岳大" userId="c85f2ee84d74f1c0" providerId="Windows Live" clId="Web-{1ACF2547-1044-4E46-BEE5-E1A99E1CFDD3}" dt="2020-07-18T19:26:52.196" v="156"/>
          <ac:spMkLst>
            <pc:docMk/>
            <pc:sldMk cId="2955878184" sldId="276"/>
            <ac:spMk id="14" creationId="{9D2FD258-A384-49B6-9AF5-D49B2A5FC0C0}"/>
          </ac:spMkLst>
        </pc:spChg>
        <pc:spChg chg="add mod">
          <ac:chgData name="細川 岳大" userId="c85f2ee84d74f1c0" providerId="Windows Live" clId="Web-{1ACF2547-1044-4E46-BEE5-E1A99E1CFDD3}" dt="2020-07-18T19:31:21.586" v="241" actId="1076"/>
          <ac:spMkLst>
            <pc:docMk/>
            <pc:sldMk cId="2955878184" sldId="276"/>
            <ac:spMk id="15" creationId="{019C276C-B6A8-460F-9AB6-7804C693B900}"/>
          </ac:spMkLst>
        </pc:spChg>
        <pc:spChg chg="add del">
          <ac:chgData name="細川 岳大" userId="c85f2ee84d74f1c0" providerId="Windows Live" clId="Web-{1ACF2547-1044-4E46-BEE5-E1A99E1CFDD3}" dt="2020-07-18T19:30:11.118" v="222"/>
          <ac:spMkLst>
            <pc:docMk/>
            <pc:sldMk cId="2955878184" sldId="276"/>
            <ac:spMk id="16" creationId="{F7588BA9-76F0-4BB4-8FA0-DB0E887A498A}"/>
          </ac:spMkLst>
        </pc:spChg>
        <pc:spChg chg="add mod ord">
          <ac:chgData name="細川 岳大" userId="c85f2ee84d74f1c0" providerId="Windows Live" clId="Web-{1ACF2547-1044-4E46-BEE5-E1A99E1CFDD3}" dt="2020-07-18T19:31:21.602" v="244" actId="1076"/>
          <ac:spMkLst>
            <pc:docMk/>
            <pc:sldMk cId="2955878184" sldId="276"/>
            <ac:spMk id="17" creationId="{9BA5CFE8-16A4-4A8C-8462-869FDC03ED01}"/>
          </ac:spMkLst>
        </pc:spChg>
        <pc:spChg chg="add mod">
          <ac:chgData name="細川 岳大" userId="c85f2ee84d74f1c0" providerId="Windows Live" clId="Web-{1ACF2547-1044-4E46-BEE5-E1A99E1CFDD3}" dt="2020-07-18T19:31:21.602" v="242" actId="1076"/>
          <ac:spMkLst>
            <pc:docMk/>
            <pc:sldMk cId="2955878184" sldId="276"/>
            <ac:spMk id="18" creationId="{77F9AC34-EC6D-4398-991B-257E5638F9C6}"/>
          </ac:spMkLst>
        </pc:spChg>
        <pc:spChg chg="add mod">
          <ac:chgData name="細川 岳大" userId="c85f2ee84d74f1c0" providerId="Windows Live" clId="Web-{1ACF2547-1044-4E46-BEE5-E1A99E1CFDD3}" dt="2020-07-18T19:31:21.602" v="243" actId="1076"/>
          <ac:spMkLst>
            <pc:docMk/>
            <pc:sldMk cId="2955878184" sldId="276"/>
            <ac:spMk id="19" creationId="{9920314F-64F8-4D88-B54D-7CE504A07602}"/>
          </ac:spMkLst>
        </pc:spChg>
        <pc:spChg chg="add mod">
          <ac:chgData name="細川 岳大" userId="c85f2ee84d74f1c0" providerId="Windows Live" clId="Web-{1ACF2547-1044-4E46-BEE5-E1A99E1CFDD3}" dt="2020-07-18T19:55:15.746" v="493"/>
          <ac:spMkLst>
            <pc:docMk/>
            <pc:sldMk cId="2955878184" sldId="276"/>
            <ac:spMk id="22" creationId="{A36867D7-50F2-4EDA-A1CB-12ADA7A1708A}"/>
          </ac:spMkLst>
        </pc:spChg>
        <pc:spChg chg="add mod">
          <ac:chgData name="細川 岳大" userId="c85f2ee84d74f1c0" providerId="Windows Live" clId="Web-{1ACF2547-1044-4E46-BEE5-E1A99E1CFDD3}" dt="2020-07-18T19:54:54.511" v="490" actId="1076"/>
          <ac:spMkLst>
            <pc:docMk/>
            <pc:sldMk cId="2955878184" sldId="276"/>
            <ac:spMk id="24" creationId="{3EE7F4A3-C74E-4B7D-8113-EEF383DC46A3}"/>
          </ac:spMkLst>
        </pc:spChg>
        <pc:spChg chg="add mod">
          <ac:chgData name="細川 岳大" userId="c85f2ee84d74f1c0" providerId="Windows Live" clId="Web-{1ACF2547-1044-4E46-BEE5-E1A99E1CFDD3}" dt="2020-07-18T19:53:45.621" v="460" actId="20577"/>
          <ac:spMkLst>
            <pc:docMk/>
            <pc:sldMk cId="2955878184" sldId="276"/>
            <ac:spMk id="25" creationId="{3A804577-BA2C-4082-82AF-36997434D0A8}"/>
          </ac:spMkLst>
        </pc:spChg>
        <pc:spChg chg="add mod">
          <ac:chgData name="細川 岳大" userId="c85f2ee84d74f1c0" providerId="Windows Live" clId="Web-{1ACF2547-1044-4E46-BEE5-E1A99E1CFDD3}" dt="2020-07-18T19:54:48.699" v="488" actId="1076"/>
          <ac:spMkLst>
            <pc:docMk/>
            <pc:sldMk cId="2955878184" sldId="276"/>
            <ac:spMk id="26" creationId="{777728C7-E51F-4267-8EB1-8C55779A2775}"/>
          </ac:spMkLst>
        </pc:spChg>
      </pc:sldChg>
      <pc:sldChg chg="modSp">
        <pc:chgData name="細川 岳大" userId="c85f2ee84d74f1c0" providerId="Windows Live" clId="Web-{1ACF2547-1044-4E46-BEE5-E1A99E1CFDD3}" dt="2020-07-18T20:27:06.065" v="878" actId="20577"/>
        <pc:sldMkLst>
          <pc:docMk/>
          <pc:sldMk cId="2079790177" sldId="277"/>
        </pc:sldMkLst>
        <pc:spChg chg="mod">
          <ac:chgData name="細川 岳大" userId="c85f2ee84d74f1c0" providerId="Windows Live" clId="Web-{1ACF2547-1044-4E46-BEE5-E1A99E1CFDD3}" dt="2020-07-18T20:27:06.065" v="878" actId="20577"/>
          <ac:spMkLst>
            <pc:docMk/>
            <pc:sldMk cId="2079790177" sldId="277"/>
            <ac:spMk id="5" creationId="{0CE07AF9-4794-4790-A88B-248257064C88}"/>
          </ac:spMkLst>
        </pc:spChg>
      </pc:sldChg>
      <pc:sldChg chg="addSp delSp modSp">
        <pc:chgData name="細川 岳大" userId="c85f2ee84d74f1c0" providerId="Windows Live" clId="Web-{1ACF2547-1044-4E46-BEE5-E1A99E1CFDD3}" dt="2020-07-18T20:27:56.643" v="888"/>
        <pc:sldMkLst>
          <pc:docMk/>
          <pc:sldMk cId="4226916946" sldId="279"/>
        </pc:sldMkLst>
        <pc:spChg chg="del">
          <ac:chgData name="細川 岳大" userId="c85f2ee84d74f1c0" providerId="Windows Live" clId="Web-{1ACF2547-1044-4E46-BEE5-E1A99E1CFDD3}" dt="2020-07-18T20:27:24.643" v="881"/>
          <ac:spMkLst>
            <pc:docMk/>
            <pc:sldMk cId="4226916946" sldId="279"/>
            <ac:spMk id="2" creationId="{5DD728AE-85A7-4376-839E-C02BA8F0DEB5}"/>
          </ac:spMkLst>
        </pc:spChg>
        <pc:spChg chg="add mod">
          <ac:chgData name="細川 岳大" userId="c85f2ee84d74f1c0" providerId="Windows Live" clId="Web-{1ACF2547-1044-4E46-BEE5-E1A99E1CFDD3}" dt="2020-07-18T20:27:49.753" v="886" actId="1076"/>
          <ac:spMkLst>
            <pc:docMk/>
            <pc:sldMk cId="4226916946" sldId="279"/>
            <ac:spMk id="5" creationId="{90C6E769-C2ED-423E-AA5D-613DF0A83CD7}"/>
          </ac:spMkLst>
        </pc:spChg>
        <pc:spChg chg="mod">
          <ac:chgData name="細川 岳大" userId="c85f2ee84d74f1c0" providerId="Windows Live" clId="Web-{1ACF2547-1044-4E46-BEE5-E1A99E1CFDD3}" dt="2020-07-18T20:27:10.847" v="880" actId="20577"/>
          <ac:spMkLst>
            <pc:docMk/>
            <pc:sldMk cId="4226916946" sldId="279"/>
            <ac:spMk id="8" creationId="{BDE35611-267F-4E4E-9187-D7260F408548}"/>
          </ac:spMkLst>
        </pc:spChg>
        <pc:spChg chg="add mod">
          <ac:chgData name="細川 岳大" userId="c85f2ee84d74f1c0" providerId="Windows Live" clId="Web-{1ACF2547-1044-4E46-BEE5-E1A99E1CFDD3}" dt="2020-07-18T20:27:49.768" v="887" actId="1076"/>
          <ac:spMkLst>
            <pc:docMk/>
            <pc:sldMk cId="4226916946" sldId="279"/>
            <ac:spMk id="15" creationId="{268D0261-5E36-41AA-A3B8-4D609A1C600D}"/>
          </ac:spMkLst>
        </pc:spChg>
        <pc:spChg chg="add del">
          <ac:chgData name="細川 岳大" userId="c85f2ee84d74f1c0" providerId="Windows Live" clId="Web-{1ACF2547-1044-4E46-BEE5-E1A99E1CFDD3}" dt="2020-07-18T20:27:28.612" v="883"/>
          <ac:spMkLst>
            <pc:docMk/>
            <pc:sldMk cId="4226916946" sldId="279"/>
            <ac:spMk id="19" creationId="{479FC953-3B99-4D0C-AC48-FA0415B2CCF7}"/>
          </ac:spMkLst>
        </pc:spChg>
        <pc:spChg chg="ord">
          <ac:chgData name="細川 岳大" userId="c85f2ee84d74f1c0" providerId="Windows Live" clId="Web-{1ACF2547-1044-4E46-BEE5-E1A99E1CFDD3}" dt="2020-07-18T20:27:56.643" v="888"/>
          <ac:spMkLst>
            <pc:docMk/>
            <pc:sldMk cId="4226916946" sldId="279"/>
            <ac:spMk id="22" creationId="{8D6A8906-66FB-4AB2-B299-2CFA32DD7334}"/>
          </ac:spMkLst>
        </pc:spChg>
      </pc:sldChg>
      <pc:sldChg chg="del">
        <pc:chgData name="細川 岳大" userId="c85f2ee84d74f1c0" providerId="Windows Live" clId="Web-{1ACF2547-1044-4E46-BEE5-E1A99E1CFDD3}" dt="2020-07-18T21:28:47.265" v="1587"/>
        <pc:sldMkLst>
          <pc:docMk/>
          <pc:sldMk cId="600572246" sldId="285"/>
        </pc:sldMkLst>
      </pc:sldChg>
      <pc:sldChg chg="addSp delSp modSp">
        <pc:chgData name="細川 岳大" userId="c85f2ee84d74f1c0" providerId="Windows Live" clId="Web-{1ACF2547-1044-4E46-BEE5-E1A99E1CFDD3}" dt="2020-07-18T21:29:19.912" v="1611" actId="20577"/>
        <pc:sldMkLst>
          <pc:docMk/>
          <pc:sldMk cId="2495157199" sldId="288"/>
        </pc:sldMkLst>
        <pc:spChg chg="add ord">
          <ac:chgData name="細川 岳大" userId="c85f2ee84d74f1c0" providerId="Windows Live" clId="Web-{1ACF2547-1044-4E46-BEE5-E1A99E1CFDD3}" dt="2020-07-18T21:29:15.755" v="1593"/>
          <ac:spMkLst>
            <pc:docMk/>
            <pc:sldMk cId="2495157199" sldId="288"/>
            <ac:spMk id="2" creationId="{78191ACD-3332-457E-A64D-BB575EF8E099}"/>
          </ac:spMkLst>
        </pc:spChg>
        <pc:spChg chg="add ord">
          <ac:chgData name="細川 岳大" userId="c85f2ee84d74f1c0" providerId="Windows Live" clId="Web-{1ACF2547-1044-4E46-BEE5-E1A99E1CFDD3}" dt="2020-07-18T21:29:15.989" v="1609"/>
          <ac:spMkLst>
            <pc:docMk/>
            <pc:sldMk cId="2495157199" sldId="288"/>
            <ac:spMk id="5" creationId="{71679A90-ABD4-4B4E-AA91-72EC45472396}"/>
          </ac:spMkLst>
        </pc:spChg>
        <pc:spChg chg="mod">
          <ac:chgData name="細川 岳大" userId="c85f2ee84d74f1c0" providerId="Windows Live" clId="Web-{1ACF2547-1044-4E46-BEE5-E1A99E1CFDD3}" dt="2020-07-18T21:29:19.912" v="1611" actId="20577"/>
          <ac:spMkLst>
            <pc:docMk/>
            <pc:sldMk cId="2495157199" sldId="288"/>
            <ac:spMk id="8" creationId="{BDE35611-267F-4E4E-9187-D7260F408548}"/>
          </ac:spMkLst>
        </pc:spChg>
        <pc:spChg chg="del">
          <ac:chgData name="細川 岳大" userId="c85f2ee84d74f1c0" providerId="Windows Live" clId="Web-{1ACF2547-1044-4E46-BEE5-E1A99E1CFDD3}" dt="2020-07-18T21:28:57.671" v="1588"/>
          <ac:spMkLst>
            <pc:docMk/>
            <pc:sldMk cId="2495157199" sldId="288"/>
            <ac:spMk id="19" creationId="{59A0522A-9882-4B43-B195-4D4C85807004}"/>
          </ac:spMkLst>
        </pc:spChg>
        <pc:spChg chg="add del">
          <ac:chgData name="細川 岳大" userId="c85f2ee84d74f1c0" providerId="Windows Live" clId="Web-{1ACF2547-1044-4E46-BEE5-E1A99E1CFDD3}" dt="2020-07-18T21:29:01.911" v="1590"/>
          <ac:spMkLst>
            <pc:docMk/>
            <pc:sldMk cId="2495157199" sldId="288"/>
            <ac:spMk id="20" creationId="{6AEE8B66-B7F0-46B2-9369-C2E9089D04B2}"/>
          </ac:spMkLst>
        </pc:spChg>
      </pc:sldChg>
      <pc:sldChg chg="modSp">
        <pc:chgData name="細川 岳大" userId="c85f2ee84d74f1c0" providerId="Windows Live" clId="Web-{1ACF2547-1044-4E46-BEE5-E1A99E1CFDD3}" dt="2020-07-18T20:32:07.798" v="1003" actId="14100"/>
        <pc:sldMkLst>
          <pc:docMk/>
          <pc:sldMk cId="2994295189" sldId="294"/>
        </pc:sldMkLst>
        <pc:spChg chg="mod">
          <ac:chgData name="細川 岳大" userId="c85f2ee84d74f1c0" providerId="Windows Live" clId="Web-{1ACF2547-1044-4E46-BEE5-E1A99E1CFDD3}" dt="2020-07-18T20:32:07.798" v="1003" actId="14100"/>
          <ac:spMkLst>
            <pc:docMk/>
            <pc:sldMk cId="2994295189" sldId="294"/>
            <ac:spMk id="6" creationId="{A787110A-F680-4C3A-AF75-2F6E113D5236}"/>
          </ac:spMkLst>
        </pc:spChg>
      </pc:sldChg>
      <pc:sldChg chg="modSp">
        <pc:chgData name="細川 岳大" userId="c85f2ee84d74f1c0" providerId="Windows Live" clId="Web-{1ACF2547-1044-4E46-BEE5-E1A99E1CFDD3}" dt="2020-07-18T20:30:52.767" v="991" actId="20577"/>
        <pc:sldMkLst>
          <pc:docMk/>
          <pc:sldMk cId="215203674" sldId="295"/>
        </pc:sldMkLst>
        <pc:spChg chg="mod">
          <ac:chgData name="細川 岳大" userId="c85f2ee84d74f1c0" providerId="Windows Live" clId="Web-{1ACF2547-1044-4E46-BEE5-E1A99E1CFDD3}" dt="2020-07-18T20:30:52.767" v="991" actId="20577"/>
          <ac:spMkLst>
            <pc:docMk/>
            <pc:sldMk cId="215203674" sldId="295"/>
            <ac:spMk id="6" creationId="{A787110A-F680-4C3A-AF75-2F6E113D5236}"/>
          </ac:spMkLst>
        </pc:spChg>
      </pc:sldChg>
      <pc:sldChg chg="modSp">
        <pc:chgData name="細川 岳大" userId="c85f2ee84d74f1c0" providerId="Windows Live" clId="Web-{1ACF2547-1044-4E46-BEE5-E1A99E1CFDD3}" dt="2020-07-18T20:28:48.502" v="889" actId="1076"/>
        <pc:sldMkLst>
          <pc:docMk/>
          <pc:sldMk cId="3876781665" sldId="296"/>
        </pc:sldMkLst>
        <pc:spChg chg="mod">
          <ac:chgData name="細川 岳大" userId="c85f2ee84d74f1c0" providerId="Windows Live" clId="Web-{1ACF2547-1044-4E46-BEE5-E1A99E1CFDD3}" dt="2020-07-18T20:28:48.502" v="889" actId="1076"/>
          <ac:spMkLst>
            <pc:docMk/>
            <pc:sldMk cId="3876781665" sldId="296"/>
            <ac:spMk id="2" creationId="{884CF0A3-50D9-4E24-B83C-412BC0108121}"/>
          </ac:spMkLst>
        </pc:spChg>
      </pc:sldChg>
      <pc:sldChg chg="addSp delSp modSp">
        <pc:chgData name="細川 岳大" userId="c85f2ee84d74f1c0" providerId="Windows Live" clId="Web-{1ACF2547-1044-4E46-BEE5-E1A99E1CFDD3}" dt="2020-07-18T18:52:57.549" v="39" actId="1076"/>
        <pc:sldMkLst>
          <pc:docMk/>
          <pc:sldMk cId="1514387849" sldId="299"/>
        </pc:sldMkLst>
        <pc:picChg chg="add del mod">
          <ac:chgData name="細川 岳大" userId="c85f2ee84d74f1c0" providerId="Windows Live" clId="Web-{1ACF2547-1044-4E46-BEE5-E1A99E1CFDD3}" dt="2020-07-18T18:48:10.139" v="8"/>
          <ac:picMkLst>
            <pc:docMk/>
            <pc:sldMk cId="1514387849" sldId="299"/>
            <ac:picMk id="2" creationId="{05BE56CB-4540-4F09-BF3C-233B7F2311C1}"/>
          </ac:picMkLst>
        </pc:picChg>
        <pc:picChg chg="add mod ord">
          <ac:chgData name="細川 岳大" userId="c85f2ee84d74f1c0" providerId="Windows Live" clId="Web-{1ACF2547-1044-4E46-BEE5-E1A99E1CFDD3}" dt="2020-07-18T18:49:46.937" v="23" actId="1076"/>
          <ac:picMkLst>
            <pc:docMk/>
            <pc:sldMk cId="1514387849" sldId="299"/>
            <ac:picMk id="3" creationId="{11040AFC-7F78-4C7D-A649-32EE7E78662F}"/>
          </ac:picMkLst>
        </pc:picChg>
        <pc:picChg chg="add del mod">
          <ac:chgData name="細川 岳大" userId="c85f2ee84d74f1c0" providerId="Windows Live" clId="Web-{1ACF2547-1044-4E46-BEE5-E1A99E1CFDD3}" dt="2020-07-18T18:51:31.376" v="29"/>
          <ac:picMkLst>
            <pc:docMk/>
            <pc:sldMk cId="1514387849" sldId="299"/>
            <ac:picMk id="5" creationId="{6AA67D13-0559-4B2E-8EC5-839C4FB25D4E}"/>
          </ac:picMkLst>
        </pc:picChg>
        <pc:picChg chg="add mod">
          <ac:chgData name="細川 岳大" userId="c85f2ee84d74f1c0" providerId="Windows Live" clId="Web-{1ACF2547-1044-4E46-BEE5-E1A99E1CFDD3}" dt="2020-07-18T18:51:47.563" v="31" actId="1076"/>
          <ac:picMkLst>
            <pc:docMk/>
            <pc:sldMk cId="1514387849" sldId="299"/>
            <ac:picMk id="7" creationId="{DD2B6355-1535-4A7C-B489-76EB8974AE6E}"/>
          </ac:picMkLst>
        </pc:picChg>
        <pc:picChg chg="add mod">
          <ac:chgData name="細川 岳大" userId="c85f2ee84d74f1c0" providerId="Windows Live" clId="Web-{1ACF2547-1044-4E46-BEE5-E1A99E1CFDD3}" dt="2020-07-18T18:51:58.564" v="34" actId="1076"/>
          <ac:picMkLst>
            <pc:docMk/>
            <pc:sldMk cId="1514387849" sldId="299"/>
            <ac:picMk id="8" creationId="{B9F8A9A0-3082-426C-9E5A-FBDA8C0E298B}"/>
          </ac:picMkLst>
        </pc:picChg>
        <pc:picChg chg="add mod">
          <ac:chgData name="細川 岳大" userId="c85f2ee84d74f1c0" providerId="Windows Live" clId="Web-{1ACF2547-1044-4E46-BEE5-E1A99E1CFDD3}" dt="2020-07-18T18:52:07.517" v="36" actId="1076"/>
          <ac:picMkLst>
            <pc:docMk/>
            <pc:sldMk cId="1514387849" sldId="299"/>
            <ac:picMk id="9" creationId="{5058B019-228C-496B-ABDB-F011F7D1D3EC}"/>
          </ac:picMkLst>
        </pc:picChg>
        <pc:picChg chg="add del">
          <ac:chgData name="細川 岳大" userId="c85f2ee84d74f1c0" providerId="Windows Live" clId="Web-{1ACF2547-1044-4E46-BEE5-E1A99E1CFDD3}" dt="2020-07-18T18:49:36.531" v="22"/>
          <ac:picMkLst>
            <pc:docMk/>
            <pc:sldMk cId="1514387849" sldId="299"/>
            <ac:picMk id="10" creationId="{67DE57E3-BAFD-43F9-BF08-CBB2BC1B7A42}"/>
          </ac:picMkLst>
        </pc:picChg>
        <pc:picChg chg="add mod">
          <ac:chgData name="細川 岳大" userId="c85f2ee84d74f1c0" providerId="Windows Live" clId="Web-{1ACF2547-1044-4E46-BEE5-E1A99E1CFDD3}" dt="2020-07-18T18:52:57.549" v="39" actId="1076"/>
          <ac:picMkLst>
            <pc:docMk/>
            <pc:sldMk cId="1514387849" sldId="299"/>
            <ac:picMk id="11" creationId="{05CC564E-00BB-4F58-AD5E-7E65BF64DF23}"/>
          </ac:picMkLst>
        </pc:picChg>
      </pc:sldChg>
      <pc:sldChg chg="addSp delSp modSp">
        <pc:chgData name="細川 岳大" userId="c85f2ee84d74f1c0" providerId="Windows Live" clId="Web-{1ACF2547-1044-4E46-BEE5-E1A99E1CFDD3}" dt="2020-07-18T21:30:48.258" v="1702"/>
        <pc:sldMkLst>
          <pc:docMk/>
          <pc:sldMk cId="2541913959" sldId="300"/>
        </pc:sldMkLst>
        <pc:spChg chg="add ord">
          <ac:chgData name="細川 岳大" userId="c85f2ee84d74f1c0" providerId="Windows Live" clId="Web-{1ACF2547-1044-4E46-BEE5-E1A99E1CFDD3}" dt="2020-07-18T21:30:46.633" v="1622"/>
          <ac:spMkLst>
            <pc:docMk/>
            <pc:sldMk cId="2541913959" sldId="300"/>
            <ac:spMk id="2" creationId="{A114E163-4C82-42D3-885C-117E0954E422}"/>
          </ac:spMkLst>
        </pc:spChg>
        <pc:spChg chg="add ord">
          <ac:chgData name="細川 岳大" userId="c85f2ee84d74f1c0" providerId="Windows Live" clId="Web-{1ACF2547-1044-4E46-BEE5-E1A99E1CFDD3}" dt="2020-07-18T21:30:46.961" v="1638"/>
          <ac:spMkLst>
            <pc:docMk/>
            <pc:sldMk cId="2541913959" sldId="300"/>
            <ac:spMk id="5" creationId="{983C2757-564C-4436-97B6-22AB161101E9}"/>
          </ac:spMkLst>
        </pc:spChg>
        <pc:spChg chg="add ord">
          <ac:chgData name="細川 岳大" userId="c85f2ee84d74f1c0" providerId="Windows Live" clId="Web-{1ACF2547-1044-4E46-BEE5-E1A99E1CFDD3}" dt="2020-07-18T21:30:47.274" v="1654"/>
          <ac:spMkLst>
            <pc:docMk/>
            <pc:sldMk cId="2541913959" sldId="300"/>
            <ac:spMk id="15" creationId="{24497EC0-B69B-4A8A-AF45-6BD68D9A73DF}"/>
          </ac:spMkLst>
        </pc:spChg>
        <pc:spChg chg="add ord">
          <ac:chgData name="細川 岳大" userId="c85f2ee84d74f1c0" providerId="Windows Live" clId="Web-{1ACF2547-1044-4E46-BEE5-E1A99E1CFDD3}" dt="2020-07-18T21:30:47.586" v="1670"/>
          <ac:spMkLst>
            <pc:docMk/>
            <pc:sldMk cId="2541913959" sldId="300"/>
            <ac:spMk id="16" creationId="{59DCED92-5CAE-43C1-A9F7-693F3F05CA01}"/>
          </ac:spMkLst>
        </pc:spChg>
        <pc:spChg chg="add ord">
          <ac:chgData name="細川 岳大" userId="c85f2ee84d74f1c0" providerId="Windows Live" clId="Web-{1ACF2547-1044-4E46-BEE5-E1A99E1CFDD3}" dt="2020-07-18T21:30:47.915" v="1686"/>
          <ac:spMkLst>
            <pc:docMk/>
            <pc:sldMk cId="2541913959" sldId="300"/>
            <ac:spMk id="17" creationId="{EFF3D410-9234-4F53-9DB6-26BB5960808A}"/>
          </ac:spMkLst>
        </pc:spChg>
        <pc:spChg chg="add ord">
          <ac:chgData name="細川 岳大" userId="c85f2ee84d74f1c0" providerId="Windows Live" clId="Web-{1ACF2547-1044-4E46-BEE5-E1A99E1CFDD3}" dt="2020-07-18T21:30:48.258" v="1702"/>
          <ac:spMkLst>
            <pc:docMk/>
            <pc:sldMk cId="2541913959" sldId="300"/>
            <ac:spMk id="18" creationId="{E03570C4-5599-430E-AA6E-C0D60698143F}"/>
          </ac:spMkLst>
        </pc:spChg>
        <pc:spChg chg="del">
          <ac:chgData name="細川 岳大" userId="c85f2ee84d74f1c0" providerId="Windows Live" clId="Web-{1ACF2547-1044-4E46-BEE5-E1A99E1CFDD3}" dt="2020-07-18T21:30:27.508" v="1615"/>
          <ac:spMkLst>
            <pc:docMk/>
            <pc:sldMk cId="2541913959" sldId="300"/>
            <ac:spMk id="19" creationId="{59A0522A-9882-4B43-B195-4D4C85807004}"/>
          </ac:spMkLst>
        </pc:spChg>
        <pc:spChg chg="del">
          <ac:chgData name="細川 岳大" userId="c85f2ee84d74f1c0" providerId="Windows Live" clId="Web-{1ACF2547-1044-4E46-BEE5-E1A99E1CFDD3}" dt="2020-07-18T21:30:27.508" v="1614"/>
          <ac:spMkLst>
            <pc:docMk/>
            <pc:sldMk cId="2541913959" sldId="300"/>
            <ac:spMk id="20" creationId="{8143EC70-0A97-4422-9807-74CFD43A762F}"/>
          </ac:spMkLst>
        </pc:spChg>
        <pc:spChg chg="del mod">
          <ac:chgData name="細川 岳大" userId="c85f2ee84d74f1c0" providerId="Windows Live" clId="Web-{1ACF2547-1044-4E46-BEE5-E1A99E1CFDD3}" dt="2020-07-18T21:30:27.508" v="1613"/>
          <ac:spMkLst>
            <pc:docMk/>
            <pc:sldMk cId="2541913959" sldId="300"/>
            <ac:spMk id="21" creationId="{D8021F88-4B3F-43F3-BC3E-C371C80795BE}"/>
          </ac:spMkLst>
        </pc:spChg>
      </pc:sldChg>
      <pc:sldChg chg="modSp">
        <pc:chgData name="細川 岳大" userId="c85f2ee84d74f1c0" providerId="Windows Live" clId="Web-{1ACF2547-1044-4E46-BEE5-E1A99E1CFDD3}" dt="2020-07-18T20:32:23.595" v="1036" actId="14100"/>
        <pc:sldMkLst>
          <pc:docMk/>
          <pc:sldMk cId="97035512" sldId="301"/>
        </pc:sldMkLst>
        <pc:spChg chg="mod">
          <ac:chgData name="細川 岳大" userId="c85f2ee84d74f1c0" providerId="Windows Live" clId="Web-{1ACF2547-1044-4E46-BEE5-E1A99E1CFDD3}" dt="2020-07-18T20:32:23.595" v="1036" actId="14100"/>
          <ac:spMkLst>
            <pc:docMk/>
            <pc:sldMk cId="97035512" sldId="301"/>
            <ac:spMk id="6" creationId="{A787110A-F680-4C3A-AF75-2F6E113D5236}"/>
          </ac:spMkLst>
        </pc:spChg>
      </pc:sldChg>
      <pc:sldChg chg="modSp add del replId">
        <pc:chgData name="細川 岳大" userId="c85f2ee84d74f1c0" providerId="Windows Live" clId="Web-{1ACF2547-1044-4E46-BEE5-E1A99E1CFDD3}" dt="2020-07-18T18:53:59.806" v="45"/>
        <pc:sldMkLst>
          <pc:docMk/>
          <pc:sldMk cId="1251410273" sldId="303"/>
        </pc:sldMkLst>
        <pc:picChg chg="mod">
          <ac:chgData name="細川 岳大" userId="c85f2ee84d74f1c0" providerId="Windows Live" clId="Web-{1ACF2547-1044-4E46-BEE5-E1A99E1CFDD3}" dt="2020-07-18T18:49:53.453" v="25" actId="1076"/>
          <ac:picMkLst>
            <pc:docMk/>
            <pc:sldMk cId="1251410273" sldId="303"/>
            <ac:picMk id="10" creationId="{67DE57E3-BAFD-43F9-BF08-CBB2BC1B7A42}"/>
          </ac:picMkLst>
        </pc:picChg>
      </pc:sldChg>
      <pc:sldChg chg="delSp add del ord replId">
        <pc:chgData name="細川 岳大" userId="c85f2ee84d74f1c0" providerId="Windows Live" clId="Web-{1ACF2547-1044-4E46-BEE5-E1A99E1CFDD3}" dt="2020-07-18T18:57:18.495" v="50"/>
        <pc:sldMkLst>
          <pc:docMk/>
          <pc:sldMk cId="610904897" sldId="304"/>
        </pc:sldMkLst>
        <pc:picChg chg="del">
          <ac:chgData name="細川 岳大" userId="c85f2ee84d74f1c0" providerId="Windows Live" clId="Web-{1ACF2547-1044-4E46-BEE5-E1A99E1CFDD3}" dt="2020-07-18T18:53:06.767" v="41"/>
          <ac:picMkLst>
            <pc:docMk/>
            <pc:sldMk cId="610904897" sldId="304"/>
            <ac:picMk id="3" creationId="{11040AFC-7F78-4C7D-A649-32EE7E78662F}"/>
          </ac:picMkLst>
        </pc:picChg>
      </pc:sldChg>
      <pc:sldChg chg="addSp delSp modSp add replId">
        <pc:chgData name="細川 岳大" userId="c85f2ee84d74f1c0" providerId="Windows Live" clId="Web-{1ACF2547-1044-4E46-BEE5-E1A99E1CFDD3}" dt="2020-07-18T18:54:26.400" v="47"/>
        <pc:sldMkLst>
          <pc:docMk/>
          <pc:sldMk cId="2596423014" sldId="305"/>
        </pc:sldMkLst>
        <pc:picChg chg="add ord">
          <ac:chgData name="細川 岳大" userId="c85f2ee84d74f1c0" providerId="Windows Live" clId="Web-{1ACF2547-1044-4E46-BEE5-E1A99E1CFDD3}" dt="2020-07-18T18:54:21.181" v="46"/>
          <ac:picMkLst>
            <pc:docMk/>
            <pc:sldMk cId="2596423014" sldId="305"/>
            <ac:picMk id="2" creationId="{2DE781F3-0BAC-4457-9AD5-720CCDDD2088}"/>
          </ac:picMkLst>
        </pc:picChg>
        <pc:picChg chg="del">
          <ac:chgData name="細川 岳大" userId="c85f2ee84d74f1c0" providerId="Windows Live" clId="Web-{1ACF2547-1044-4E46-BEE5-E1A99E1CFDD3}" dt="2020-07-18T18:54:26.400" v="47"/>
          <ac:picMkLst>
            <pc:docMk/>
            <pc:sldMk cId="2596423014" sldId="305"/>
            <ac:picMk id="3" creationId="{11040AFC-7F78-4C7D-A649-32EE7E78662F}"/>
          </ac:picMkLst>
        </pc:picChg>
      </pc:sldChg>
      <pc:sldChg chg="addSp delSp modSp add replId">
        <pc:chgData name="細川 岳大" userId="c85f2ee84d74f1c0" providerId="Windows Live" clId="Web-{1ACF2547-1044-4E46-BEE5-E1A99E1CFDD3}" dt="2020-07-18T19:20:10.057" v="105" actId="20577"/>
        <pc:sldMkLst>
          <pc:docMk/>
          <pc:sldMk cId="407120853" sldId="306"/>
        </pc:sldMkLst>
        <pc:spChg chg="add mod">
          <ac:chgData name="細川 岳大" userId="c85f2ee84d74f1c0" providerId="Windows Live" clId="Web-{1ACF2547-1044-4E46-BEE5-E1A99E1CFDD3}" dt="2020-07-18T19:20:10.057" v="105" actId="20577"/>
          <ac:spMkLst>
            <pc:docMk/>
            <pc:sldMk cId="407120853" sldId="306"/>
            <ac:spMk id="3" creationId="{A30AB8BD-E31A-463B-953E-AA40FA8036EB}"/>
          </ac:spMkLst>
        </pc:spChg>
        <pc:picChg chg="del">
          <ac:chgData name="細川 岳大" userId="c85f2ee84d74f1c0" providerId="Windows Live" clId="Web-{1ACF2547-1044-4E46-BEE5-E1A99E1CFDD3}" dt="2020-07-18T19:19:40.400" v="58"/>
          <ac:picMkLst>
            <pc:docMk/>
            <pc:sldMk cId="407120853" sldId="306"/>
            <ac:picMk id="2" creationId="{2DE781F3-0BAC-4457-9AD5-720CCDDD2088}"/>
          </ac:picMkLst>
        </pc:picChg>
        <pc:picChg chg="del">
          <ac:chgData name="細川 岳大" userId="c85f2ee84d74f1c0" providerId="Windows Live" clId="Web-{1ACF2547-1044-4E46-BEE5-E1A99E1CFDD3}" dt="2020-07-18T19:19:40.400" v="57"/>
          <ac:picMkLst>
            <pc:docMk/>
            <pc:sldMk cId="407120853" sldId="306"/>
            <ac:picMk id="7" creationId="{DD2B6355-1535-4A7C-B489-76EB8974AE6E}"/>
          </ac:picMkLst>
        </pc:picChg>
        <pc:picChg chg="del">
          <ac:chgData name="細川 岳大" userId="c85f2ee84d74f1c0" providerId="Windows Live" clId="Web-{1ACF2547-1044-4E46-BEE5-E1A99E1CFDD3}" dt="2020-07-18T19:19:40.400" v="56"/>
          <ac:picMkLst>
            <pc:docMk/>
            <pc:sldMk cId="407120853" sldId="306"/>
            <ac:picMk id="8" creationId="{B9F8A9A0-3082-426C-9E5A-FBDA8C0E298B}"/>
          </ac:picMkLst>
        </pc:picChg>
        <pc:picChg chg="del">
          <ac:chgData name="細川 岳大" userId="c85f2ee84d74f1c0" providerId="Windows Live" clId="Web-{1ACF2547-1044-4E46-BEE5-E1A99E1CFDD3}" dt="2020-07-18T19:19:40.400" v="55"/>
          <ac:picMkLst>
            <pc:docMk/>
            <pc:sldMk cId="407120853" sldId="306"/>
            <ac:picMk id="9" creationId="{5058B019-228C-496B-ABDB-F011F7D1D3EC}"/>
          </ac:picMkLst>
        </pc:picChg>
        <pc:picChg chg="del">
          <ac:chgData name="細川 岳大" userId="c85f2ee84d74f1c0" providerId="Windows Live" clId="Web-{1ACF2547-1044-4E46-BEE5-E1A99E1CFDD3}" dt="2020-07-18T19:19:40.400" v="54"/>
          <ac:picMkLst>
            <pc:docMk/>
            <pc:sldMk cId="407120853" sldId="306"/>
            <ac:picMk id="11" creationId="{05CC564E-00BB-4F58-AD5E-7E65BF64DF23}"/>
          </ac:picMkLst>
        </pc:picChg>
      </pc:sldChg>
      <pc:sldChg chg="add del replId">
        <pc:chgData name="細川 岳大" userId="c85f2ee84d74f1c0" providerId="Windows Live" clId="Web-{1ACF2547-1044-4E46-BEE5-E1A99E1CFDD3}" dt="2020-07-18T18:57:15.776" v="49"/>
        <pc:sldMkLst>
          <pc:docMk/>
          <pc:sldMk cId="1187424888" sldId="306"/>
        </pc:sldMkLst>
      </pc:sldChg>
      <pc:sldChg chg="new del">
        <pc:chgData name="細川 岳大" userId="c85f2ee84d74f1c0" providerId="Windows Live" clId="Web-{1ACF2547-1044-4E46-BEE5-E1A99E1CFDD3}" dt="2020-07-18T19:19:29.291" v="52"/>
        <pc:sldMkLst>
          <pc:docMk/>
          <pc:sldMk cId="1660217765" sldId="306"/>
        </pc:sldMkLst>
      </pc:sldChg>
      <pc:sldChg chg="addSp delSp modSp add del replId">
        <pc:chgData name="細川 岳大" userId="c85f2ee84d74f1c0" providerId="Windows Live" clId="Web-{1ACF2547-1044-4E46-BEE5-E1A99E1CFDD3}" dt="2020-07-18T19:27:16.305" v="184"/>
        <pc:sldMkLst>
          <pc:docMk/>
          <pc:sldMk cId="2830944068" sldId="307"/>
        </pc:sldMkLst>
        <pc:spChg chg="add mod">
          <ac:chgData name="細川 岳大" userId="c85f2ee84d74f1c0" providerId="Windows Live" clId="Web-{1ACF2547-1044-4E46-BEE5-E1A99E1CFDD3}" dt="2020-07-18T19:26:15.805" v="151" actId="14100"/>
          <ac:spMkLst>
            <pc:docMk/>
            <pc:sldMk cId="2830944068" sldId="307"/>
            <ac:spMk id="2" creationId="{73359984-D4EB-40EB-9FB3-A1FF7A793782}"/>
          </ac:spMkLst>
        </pc:spChg>
        <pc:spChg chg="mod">
          <ac:chgData name="細川 岳大" userId="c85f2ee84d74f1c0" providerId="Windows Live" clId="Web-{1ACF2547-1044-4E46-BEE5-E1A99E1CFDD3}" dt="2020-07-18T19:21:17.900" v="137" actId="20577"/>
          <ac:spMkLst>
            <pc:docMk/>
            <pc:sldMk cId="2830944068" sldId="307"/>
            <ac:spMk id="6" creationId="{A787110A-F680-4C3A-AF75-2F6E113D5236}"/>
          </ac:spMkLst>
        </pc:spChg>
        <pc:spChg chg="del">
          <ac:chgData name="細川 岳大" userId="c85f2ee84d74f1c0" providerId="Windows Live" clId="Web-{1ACF2547-1044-4E46-BEE5-E1A99E1CFDD3}" dt="2020-07-18T19:21:05.791" v="110"/>
          <ac:spMkLst>
            <pc:docMk/>
            <pc:sldMk cId="2830944068" sldId="307"/>
            <ac:spMk id="7" creationId="{8B13D97E-7A8B-4553-B3B4-E0054F055D95}"/>
          </ac:spMkLst>
        </pc:spChg>
        <pc:spChg chg="del">
          <ac:chgData name="細川 岳大" userId="c85f2ee84d74f1c0" providerId="Windows Live" clId="Web-{1ACF2547-1044-4E46-BEE5-E1A99E1CFDD3}" dt="2020-07-18T19:21:05.791" v="112"/>
          <ac:spMkLst>
            <pc:docMk/>
            <pc:sldMk cId="2830944068" sldId="307"/>
            <ac:spMk id="8" creationId="{05085096-E07B-44CC-A9CA-B2FA5FE3557F}"/>
          </ac:spMkLst>
        </pc:spChg>
        <pc:spChg chg="del">
          <ac:chgData name="細川 岳大" userId="c85f2ee84d74f1c0" providerId="Windows Live" clId="Web-{1ACF2547-1044-4E46-BEE5-E1A99E1CFDD3}" dt="2020-07-18T19:21:05.791" v="111"/>
          <ac:spMkLst>
            <pc:docMk/>
            <pc:sldMk cId="2830944068" sldId="307"/>
            <ac:spMk id="9" creationId="{27F1AE93-6097-414C-A203-499FBBF29106}"/>
          </ac:spMkLst>
        </pc:spChg>
        <pc:spChg chg="del">
          <ac:chgData name="細川 岳大" userId="c85f2ee84d74f1c0" providerId="Windows Live" clId="Web-{1ACF2547-1044-4E46-BEE5-E1A99E1CFDD3}" dt="2020-07-18T19:21:05.791" v="109"/>
          <ac:spMkLst>
            <pc:docMk/>
            <pc:sldMk cId="2830944068" sldId="307"/>
            <ac:spMk id="10" creationId="{75579239-8D52-448D-9136-4082A01A424E}"/>
          </ac:spMkLst>
        </pc:spChg>
        <pc:spChg chg="del">
          <ac:chgData name="細川 岳大" userId="c85f2ee84d74f1c0" providerId="Windows Live" clId="Web-{1ACF2547-1044-4E46-BEE5-E1A99E1CFDD3}" dt="2020-07-18T19:21:05.791" v="108"/>
          <ac:spMkLst>
            <pc:docMk/>
            <pc:sldMk cId="2830944068" sldId="307"/>
            <ac:spMk id="11" creationId="{3F95992A-7594-417D-BD14-7B4102A52592}"/>
          </ac:spMkLst>
        </pc:spChg>
        <pc:spChg chg="del">
          <ac:chgData name="細川 岳大" userId="c85f2ee84d74f1c0" providerId="Windows Live" clId="Web-{1ACF2547-1044-4E46-BEE5-E1A99E1CFDD3}" dt="2020-07-18T19:21:05.791" v="113"/>
          <ac:spMkLst>
            <pc:docMk/>
            <pc:sldMk cId="2830944068" sldId="307"/>
            <ac:spMk id="12" creationId="{99C5A43A-300C-48FC-AF58-5F9F29F21F99}"/>
          </ac:spMkLst>
        </pc:spChg>
        <pc:spChg chg="del">
          <ac:chgData name="細川 岳大" userId="c85f2ee84d74f1c0" providerId="Windows Live" clId="Web-{1ACF2547-1044-4E46-BEE5-E1A99E1CFDD3}" dt="2020-07-18T19:21:05.791" v="114"/>
          <ac:spMkLst>
            <pc:docMk/>
            <pc:sldMk cId="2830944068" sldId="307"/>
            <ac:spMk id="13" creationId="{D3FBE80C-04C0-4552-BEAA-462101183DB6}"/>
          </ac:spMkLst>
        </pc:spChg>
      </pc:sldChg>
      <pc:sldChg chg="modSp add replId">
        <pc:chgData name="細川 岳大" userId="c85f2ee84d74f1c0" providerId="Windows Live" clId="Web-{1ACF2547-1044-4E46-BEE5-E1A99E1CFDD3}" dt="2020-07-18T20:27:00.003" v="877" actId="20577"/>
        <pc:sldMkLst>
          <pc:docMk/>
          <pc:sldMk cId="1692669015" sldId="308"/>
        </pc:sldMkLst>
        <pc:spChg chg="mod">
          <ac:chgData name="細川 岳大" userId="c85f2ee84d74f1c0" providerId="Windows Live" clId="Web-{1ACF2547-1044-4E46-BEE5-E1A99E1CFDD3}" dt="2020-07-18T20:27:00.003" v="877" actId="20577"/>
          <ac:spMkLst>
            <pc:docMk/>
            <pc:sldMk cId="1692669015" sldId="308"/>
            <ac:spMk id="5" creationId="{0CE07AF9-4794-4790-A88B-248257064C88}"/>
          </ac:spMkLst>
        </pc:spChg>
      </pc:sldChg>
      <pc:sldChg chg="addSp delSp modSp add replId addCm delCm">
        <pc:chgData name="細川 岳大" userId="c85f2ee84d74f1c0" providerId="Windows Live" clId="Web-{1ACF2547-1044-4E46-BEE5-E1A99E1CFDD3}" dt="2020-07-18T20:17:57.917" v="708"/>
        <pc:sldMkLst>
          <pc:docMk/>
          <pc:sldMk cId="3771494025" sldId="309"/>
        </pc:sldMkLst>
        <pc:spChg chg="del">
          <ac:chgData name="細川 岳大" userId="c85f2ee84d74f1c0" providerId="Windows Live" clId="Web-{1ACF2547-1044-4E46-BEE5-E1A99E1CFDD3}" dt="2020-07-18T19:32:23.695" v="252"/>
          <ac:spMkLst>
            <pc:docMk/>
            <pc:sldMk cId="3771494025" sldId="309"/>
            <ac:spMk id="2" creationId="{0C61084C-39AF-4DC5-BCAF-FE9D021F4A7C}"/>
          </ac:spMkLst>
        </pc:spChg>
        <pc:spChg chg="del">
          <ac:chgData name="細川 岳大" userId="c85f2ee84d74f1c0" providerId="Windows Live" clId="Web-{1ACF2547-1044-4E46-BEE5-E1A99E1CFDD3}" dt="2020-07-18T19:32:28.042" v="253"/>
          <ac:spMkLst>
            <pc:docMk/>
            <pc:sldMk cId="3771494025" sldId="309"/>
            <ac:spMk id="3" creationId="{30CD52C6-5BE3-4581-A3AD-3D5C312486C0}"/>
          </ac:spMkLst>
        </pc:spChg>
        <pc:spChg chg="add mod">
          <ac:chgData name="細川 岳大" userId="c85f2ee84d74f1c0" providerId="Windows Live" clId="Web-{1ACF2547-1044-4E46-BEE5-E1A99E1CFDD3}" dt="2020-07-18T19:58:03.214" v="500" actId="1076"/>
          <ac:spMkLst>
            <pc:docMk/>
            <pc:sldMk cId="3771494025" sldId="309"/>
            <ac:spMk id="5" creationId="{EA35D2C3-1979-45E5-87D0-4BF006EF4F7E}"/>
          </ac:spMkLst>
        </pc:spChg>
        <pc:spChg chg="add mod ord">
          <ac:chgData name="細川 岳大" userId="c85f2ee84d74f1c0" providerId="Windows Live" clId="Web-{1ACF2547-1044-4E46-BEE5-E1A99E1CFDD3}" dt="2020-07-18T19:58:03.230" v="501" actId="1076"/>
          <ac:spMkLst>
            <pc:docMk/>
            <pc:sldMk cId="3771494025" sldId="309"/>
            <ac:spMk id="7" creationId="{7F75537B-A887-4E0F-86BA-69347E9C5503}"/>
          </ac:spMkLst>
        </pc:spChg>
        <pc:spChg chg="mod">
          <ac:chgData name="細川 岳大" userId="c85f2ee84d74f1c0" providerId="Windows Live" clId="Web-{1ACF2547-1044-4E46-BEE5-E1A99E1CFDD3}" dt="2020-07-18T19:51:54.746" v="397" actId="1076"/>
          <ac:spMkLst>
            <pc:docMk/>
            <pc:sldMk cId="3771494025" sldId="309"/>
            <ac:spMk id="8" creationId="{05085096-E07B-44CC-A9CA-B2FA5FE3557F}"/>
          </ac:spMkLst>
        </pc:spChg>
        <pc:spChg chg="del">
          <ac:chgData name="細川 岳大" userId="c85f2ee84d74f1c0" providerId="Windows Live" clId="Web-{1ACF2547-1044-4E46-BEE5-E1A99E1CFDD3}" dt="2020-07-18T19:32:28.042" v="254"/>
          <ac:spMkLst>
            <pc:docMk/>
            <pc:sldMk cId="3771494025" sldId="309"/>
            <ac:spMk id="9" creationId="{27F1AE93-6097-414C-A203-499FBBF29106}"/>
          </ac:spMkLst>
        </pc:spChg>
        <pc:spChg chg="add del mod">
          <ac:chgData name="細川 岳大" userId="c85f2ee84d74f1c0" providerId="Windows Live" clId="Web-{1ACF2547-1044-4E46-BEE5-E1A99E1CFDD3}" dt="2020-07-18T19:51:30.559" v="393"/>
          <ac:spMkLst>
            <pc:docMk/>
            <pc:sldMk cId="3771494025" sldId="309"/>
            <ac:spMk id="10" creationId="{550C5409-C4D4-4B6E-BD4E-02AEBA1CA3D1}"/>
          </ac:spMkLst>
        </pc:spChg>
        <pc:spChg chg="add del mod">
          <ac:chgData name="細川 岳大" userId="c85f2ee84d74f1c0" providerId="Windows Live" clId="Web-{1ACF2547-1044-4E46-BEE5-E1A99E1CFDD3}" dt="2020-07-18T19:50:20.465" v="359"/>
          <ac:spMkLst>
            <pc:docMk/>
            <pc:sldMk cId="3771494025" sldId="309"/>
            <ac:spMk id="11" creationId="{7B4F6AD0-3790-4C63-991F-276F36C1B1A6}"/>
          </ac:spMkLst>
        </pc:spChg>
        <pc:spChg chg="del">
          <ac:chgData name="細川 岳大" userId="c85f2ee84d74f1c0" providerId="Windows Live" clId="Web-{1ACF2547-1044-4E46-BEE5-E1A99E1CFDD3}" dt="2020-07-18T19:32:23.695" v="251"/>
          <ac:spMkLst>
            <pc:docMk/>
            <pc:sldMk cId="3771494025" sldId="309"/>
            <ac:spMk id="12" creationId="{AF898124-A970-45ED-AF5B-375EC2C3B91D}"/>
          </ac:spMkLst>
        </pc:spChg>
        <pc:spChg chg="add mod">
          <ac:chgData name="細川 岳大" userId="c85f2ee84d74f1c0" providerId="Windows Live" clId="Web-{1ACF2547-1044-4E46-BEE5-E1A99E1CFDD3}" dt="2020-07-18T20:02:45.135" v="584" actId="20577"/>
          <ac:spMkLst>
            <pc:docMk/>
            <pc:sldMk cId="3771494025" sldId="309"/>
            <ac:spMk id="14" creationId="{789F31C8-EC0C-4CA4-9BEE-EA2B2D93AD32}"/>
          </ac:spMkLst>
        </pc:spChg>
        <pc:spChg chg="del">
          <ac:chgData name="細川 岳大" userId="c85f2ee84d74f1c0" providerId="Windows Live" clId="Web-{1ACF2547-1044-4E46-BEE5-E1A99E1CFDD3}" dt="2020-07-18T19:32:23.695" v="250"/>
          <ac:spMkLst>
            <pc:docMk/>
            <pc:sldMk cId="3771494025" sldId="309"/>
            <ac:spMk id="15" creationId="{019C276C-B6A8-460F-9AB6-7804C693B900}"/>
          </ac:spMkLst>
        </pc:spChg>
        <pc:spChg chg="del">
          <ac:chgData name="細川 岳大" userId="c85f2ee84d74f1c0" providerId="Windows Live" clId="Web-{1ACF2547-1044-4E46-BEE5-E1A99E1CFDD3}" dt="2020-07-18T19:32:23.695" v="247"/>
          <ac:spMkLst>
            <pc:docMk/>
            <pc:sldMk cId="3771494025" sldId="309"/>
            <ac:spMk id="17" creationId="{9BA5CFE8-16A4-4A8C-8462-869FDC03ED01}"/>
          </ac:spMkLst>
        </pc:spChg>
        <pc:spChg chg="del">
          <ac:chgData name="細川 岳大" userId="c85f2ee84d74f1c0" providerId="Windows Live" clId="Web-{1ACF2547-1044-4E46-BEE5-E1A99E1CFDD3}" dt="2020-07-18T19:32:23.695" v="249"/>
          <ac:spMkLst>
            <pc:docMk/>
            <pc:sldMk cId="3771494025" sldId="309"/>
            <ac:spMk id="18" creationId="{77F9AC34-EC6D-4398-991B-257E5638F9C6}"/>
          </ac:spMkLst>
        </pc:spChg>
        <pc:spChg chg="del">
          <ac:chgData name="細川 岳大" userId="c85f2ee84d74f1c0" providerId="Windows Live" clId="Web-{1ACF2547-1044-4E46-BEE5-E1A99E1CFDD3}" dt="2020-07-18T19:32:23.695" v="248"/>
          <ac:spMkLst>
            <pc:docMk/>
            <pc:sldMk cId="3771494025" sldId="309"/>
            <ac:spMk id="19" creationId="{9920314F-64F8-4D88-B54D-7CE504A07602}"/>
          </ac:spMkLst>
        </pc:spChg>
        <pc:spChg chg="add del">
          <ac:chgData name="細川 岳大" userId="c85f2ee84d74f1c0" providerId="Windows Live" clId="Web-{1ACF2547-1044-4E46-BEE5-E1A99E1CFDD3}" dt="2020-07-18T19:50:10.122" v="356"/>
          <ac:spMkLst>
            <pc:docMk/>
            <pc:sldMk cId="3771494025" sldId="309"/>
            <ac:spMk id="23" creationId="{29A32623-321A-492F-AA63-29AF1D0D9534}"/>
          </ac:spMkLst>
        </pc:spChg>
        <pc:spChg chg="add mod">
          <ac:chgData name="細川 岳大" userId="c85f2ee84d74f1c0" providerId="Windows Live" clId="Web-{1ACF2547-1044-4E46-BEE5-E1A99E1CFDD3}" dt="2020-07-18T20:01:19.338" v="539" actId="20577"/>
          <ac:spMkLst>
            <pc:docMk/>
            <pc:sldMk cId="3771494025" sldId="309"/>
            <ac:spMk id="25" creationId="{08D5BD60-00E3-481C-ADA2-80032A99EBBA}"/>
          </ac:spMkLst>
        </pc:spChg>
        <pc:spChg chg="add">
          <ac:chgData name="細川 岳大" userId="c85f2ee84d74f1c0" providerId="Windows Live" clId="Web-{1ACF2547-1044-4E46-BEE5-E1A99E1CFDD3}" dt="2020-07-18T19:49:31.825" v="324"/>
          <ac:spMkLst>
            <pc:docMk/>
            <pc:sldMk cId="3771494025" sldId="309"/>
            <ac:spMk id="27" creationId="{D972F592-DF58-4D8A-B7A7-590565C10B0F}"/>
          </ac:spMkLst>
        </pc:spChg>
        <pc:spChg chg="add mod">
          <ac:chgData name="細川 岳大" userId="c85f2ee84d74f1c0" providerId="Windows Live" clId="Web-{1ACF2547-1044-4E46-BEE5-E1A99E1CFDD3}" dt="2020-07-18T19:58:47.589" v="519" actId="20577"/>
          <ac:spMkLst>
            <pc:docMk/>
            <pc:sldMk cId="3771494025" sldId="309"/>
            <ac:spMk id="29" creationId="{B9B2E9AD-A719-4812-B4DE-C1354048DFC8}"/>
          </ac:spMkLst>
        </pc:spChg>
        <pc:spChg chg="add del">
          <ac:chgData name="細川 岳大" userId="c85f2ee84d74f1c0" providerId="Windows Live" clId="Web-{1ACF2547-1044-4E46-BEE5-E1A99E1CFDD3}" dt="2020-07-18T19:49:49.981" v="333"/>
          <ac:spMkLst>
            <pc:docMk/>
            <pc:sldMk cId="3771494025" sldId="309"/>
            <ac:spMk id="31" creationId="{479A6742-78BD-42EC-8ECF-4AD87E510620}"/>
          </ac:spMkLst>
        </pc:spChg>
        <pc:spChg chg="add del mod">
          <ac:chgData name="細川 岳大" userId="c85f2ee84d74f1c0" providerId="Windows Live" clId="Web-{1ACF2547-1044-4E46-BEE5-E1A99E1CFDD3}" dt="2020-07-18T19:50:10.106" v="355"/>
          <ac:spMkLst>
            <pc:docMk/>
            <pc:sldMk cId="3771494025" sldId="309"/>
            <ac:spMk id="33" creationId="{2169E250-3E88-4338-89CE-102B9E29F426}"/>
          </ac:spMkLst>
        </pc:spChg>
        <pc:spChg chg="add mod">
          <ac:chgData name="細川 岳大" userId="c85f2ee84d74f1c0" providerId="Windows Live" clId="Web-{1ACF2547-1044-4E46-BEE5-E1A99E1CFDD3}" dt="2020-07-18T19:59:11.901" v="525" actId="1076"/>
          <ac:spMkLst>
            <pc:docMk/>
            <pc:sldMk cId="3771494025" sldId="309"/>
            <ac:spMk id="35" creationId="{02AA7FD8-135C-461F-8BCB-7214D0DBA704}"/>
          </ac:spMkLst>
        </pc:spChg>
        <pc:spChg chg="add mod">
          <ac:chgData name="細川 岳大" userId="c85f2ee84d74f1c0" providerId="Windows Live" clId="Web-{1ACF2547-1044-4E46-BEE5-E1A99E1CFDD3}" dt="2020-07-18T19:58:03.245" v="503" actId="1076"/>
          <ac:spMkLst>
            <pc:docMk/>
            <pc:sldMk cId="3771494025" sldId="309"/>
            <ac:spMk id="37" creationId="{A3598414-9F46-4F57-8811-02487E6E86B7}"/>
          </ac:spMkLst>
        </pc:spChg>
        <pc:spChg chg="add del mod">
          <ac:chgData name="細川 岳大" userId="c85f2ee84d74f1c0" providerId="Windows Live" clId="Web-{1ACF2547-1044-4E46-BEE5-E1A99E1CFDD3}" dt="2020-07-18T19:50:10.106" v="354"/>
          <ac:spMkLst>
            <pc:docMk/>
            <pc:sldMk cId="3771494025" sldId="309"/>
            <ac:spMk id="39" creationId="{DA74793C-2F09-4299-A742-2885E0FD9506}"/>
          </ac:spMkLst>
        </pc:spChg>
        <pc:spChg chg="add del mod">
          <ac:chgData name="細川 岳大" userId="c85f2ee84d74f1c0" providerId="Windows Live" clId="Web-{1ACF2547-1044-4E46-BEE5-E1A99E1CFDD3}" dt="2020-07-18T19:50:10.106" v="353"/>
          <ac:spMkLst>
            <pc:docMk/>
            <pc:sldMk cId="3771494025" sldId="309"/>
            <ac:spMk id="41" creationId="{D8003804-C7E7-4754-A05D-A2C62A2E8AB5}"/>
          </ac:spMkLst>
        </pc:spChg>
        <pc:spChg chg="add del mod">
          <ac:chgData name="細川 岳大" userId="c85f2ee84d74f1c0" providerId="Windows Live" clId="Web-{1ACF2547-1044-4E46-BEE5-E1A99E1CFDD3}" dt="2020-07-18T19:50:10.106" v="352"/>
          <ac:spMkLst>
            <pc:docMk/>
            <pc:sldMk cId="3771494025" sldId="309"/>
            <ac:spMk id="43" creationId="{0283346B-8013-4182-B94E-3BCF4E3A3793}"/>
          </ac:spMkLst>
        </pc:spChg>
        <pc:spChg chg="add del mod">
          <ac:chgData name="細川 岳大" userId="c85f2ee84d74f1c0" providerId="Windows Live" clId="Web-{1ACF2547-1044-4E46-BEE5-E1A99E1CFDD3}" dt="2020-07-18T20:12:03.979" v="691"/>
          <ac:spMkLst>
            <pc:docMk/>
            <pc:sldMk cId="3771494025" sldId="309"/>
            <ac:spMk id="44" creationId="{B349E3CC-228A-4FD1-B660-1D3D00EFB002}"/>
          </ac:spMkLst>
        </pc:spChg>
      </pc:sldChg>
      <pc:sldChg chg="addSp delSp modSp add replId">
        <pc:chgData name="細川 岳大" userId="c85f2ee84d74f1c0" providerId="Windows Live" clId="Web-{1ACF2547-1044-4E46-BEE5-E1A99E1CFDD3}" dt="2020-07-18T20:34:09.236" v="1045" actId="20577"/>
        <pc:sldMkLst>
          <pc:docMk/>
          <pc:sldMk cId="4219902829" sldId="310"/>
        </pc:sldMkLst>
        <pc:spChg chg="add del mod">
          <ac:chgData name="細川 岳大" userId="c85f2ee84d74f1c0" providerId="Windows Live" clId="Web-{1ACF2547-1044-4E46-BEE5-E1A99E1CFDD3}" dt="2020-07-18T20:21:03.588" v="750"/>
          <ac:spMkLst>
            <pc:docMk/>
            <pc:sldMk cId="4219902829" sldId="310"/>
            <ac:spMk id="2" creationId="{C8B7FB36-B9C3-47DE-8A19-3B0F1B2A3567}"/>
          </ac:spMkLst>
        </pc:spChg>
        <pc:spChg chg="add mod">
          <ac:chgData name="細川 岳大" userId="c85f2ee84d74f1c0" providerId="Windows Live" clId="Web-{1ACF2547-1044-4E46-BEE5-E1A99E1CFDD3}" dt="2020-07-18T20:34:02.283" v="1042" actId="20577"/>
          <ac:spMkLst>
            <pc:docMk/>
            <pc:sldMk cId="4219902829" sldId="310"/>
            <ac:spMk id="3" creationId="{2A065E5F-D7C2-4CD3-A10D-246841CD961B}"/>
          </ac:spMkLst>
        </pc:spChg>
        <pc:spChg chg="mod">
          <ac:chgData name="細川 岳大" userId="c85f2ee84d74f1c0" providerId="Windows Live" clId="Web-{1ACF2547-1044-4E46-BEE5-E1A99E1CFDD3}" dt="2020-07-18T20:20:34.963" v="746" actId="20577"/>
          <ac:spMkLst>
            <pc:docMk/>
            <pc:sldMk cId="4219902829" sldId="310"/>
            <ac:spMk id="8" creationId="{05085096-E07B-44CC-A9CA-B2FA5FE3557F}"/>
          </ac:spMkLst>
        </pc:spChg>
        <pc:spChg chg="add mod">
          <ac:chgData name="細川 岳大" userId="c85f2ee84d74f1c0" providerId="Windows Live" clId="Web-{1ACF2547-1044-4E46-BEE5-E1A99E1CFDD3}" dt="2020-07-18T20:34:05.533" v="1043" actId="20577"/>
          <ac:spMkLst>
            <pc:docMk/>
            <pc:sldMk cId="4219902829" sldId="310"/>
            <ac:spMk id="10" creationId="{78336B41-CCC8-4E70-8599-A4A9B55BF453}"/>
          </ac:spMkLst>
        </pc:spChg>
        <pc:spChg chg="add mod">
          <ac:chgData name="細川 岳大" userId="c85f2ee84d74f1c0" providerId="Windows Live" clId="Web-{1ACF2547-1044-4E46-BEE5-E1A99E1CFDD3}" dt="2020-07-18T20:23:16.369" v="823" actId="1076"/>
          <ac:spMkLst>
            <pc:docMk/>
            <pc:sldMk cId="4219902829" sldId="310"/>
            <ac:spMk id="12" creationId="{3539D8E6-006F-41EA-A4F5-E56C29332C3A}"/>
          </ac:spMkLst>
        </pc:spChg>
        <pc:spChg chg="add mod">
          <ac:chgData name="細川 岳大" userId="c85f2ee84d74f1c0" providerId="Windows Live" clId="Web-{1ACF2547-1044-4E46-BEE5-E1A99E1CFDD3}" dt="2020-07-18T20:23:16.384" v="824" actId="1076"/>
          <ac:spMkLst>
            <pc:docMk/>
            <pc:sldMk cId="4219902829" sldId="310"/>
            <ac:spMk id="14" creationId="{FC92D2AD-E6B5-4447-BF4A-691EA722E475}"/>
          </ac:spMkLst>
        </pc:spChg>
        <pc:spChg chg="add mod">
          <ac:chgData name="細川 岳大" userId="c85f2ee84d74f1c0" providerId="Windows Live" clId="Web-{1ACF2547-1044-4E46-BEE5-E1A99E1CFDD3}" dt="2020-07-18T20:23:16.400" v="825" actId="1076"/>
          <ac:spMkLst>
            <pc:docMk/>
            <pc:sldMk cId="4219902829" sldId="310"/>
            <ac:spMk id="16" creationId="{6EB8E82A-1B33-4867-9954-273C31C77CF1}"/>
          </ac:spMkLst>
        </pc:spChg>
        <pc:spChg chg="add mod">
          <ac:chgData name="細川 岳大" userId="c85f2ee84d74f1c0" providerId="Windows Live" clId="Web-{1ACF2547-1044-4E46-BEE5-E1A99E1CFDD3}" dt="2020-07-18T20:34:09.236" v="1045" actId="20577"/>
          <ac:spMkLst>
            <pc:docMk/>
            <pc:sldMk cId="4219902829" sldId="310"/>
            <ac:spMk id="18" creationId="{5E38890A-CE44-41C8-8AEC-D26F1167EABF}"/>
          </ac:spMkLst>
        </pc:spChg>
        <pc:spChg chg="add mod">
          <ac:chgData name="細川 岳大" userId="c85f2ee84d74f1c0" providerId="Windows Live" clId="Web-{1ACF2547-1044-4E46-BEE5-E1A99E1CFDD3}" dt="2020-07-18T20:23:18.728" v="827" actId="1076"/>
          <ac:spMkLst>
            <pc:docMk/>
            <pc:sldMk cId="4219902829" sldId="310"/>
            <ac:spMk id="19" creationId="{9B788487-352D-4AE2-9447-2A80CBA0E0DC}"/>
          </ac:spMkLst>
        </pc:spChg>
        <pc:spChg chg="add del mod">
          <ac:chgData name="細川 岳大" userId="c85f2ee84d74f1c0" providerId="Windows Live" clId="Web-{1ACF2547-1044-4E46-BEE5-E1A99E1CFDD3}" dt="2020-07-18T20:22:55.056" v="808"/>
          <ac:spMkLst>
            <pc:docMk/>
            <pc:sldMk cId="4219902829" sldId="310"/>
            <ac:spMk id="20" creationId="{89F300D5-38EA-4332-8EC4-FA241D824A52}"/>
          </ac:spMkLst>
        </pc:spChg>
        <pc:spChg chg="add del mod">
          <ac:chgData name="細川 岳大" userId="c85f2ee84d74f1c0" providerId="Windows Live" clId="Web-{1ACF2547-1044-4E46-BEE5-E1A99E1CFDD3}" dt="2020-07-18T20:22:55.041" v="807"/>
          <ac:spMkLst>
            <pc:docMk/>
            <pc:sldMk cId="4219902829" sldId="310"/>
            <ac:spMk id="21" creationId="{B982F044-C7C3-46AE-9C60-550225EA1BA2}"/>
          </ac:spMkLst>
        </pc:spChg>
        <pc:spChg chg="add del mod">
          <ac:chgData name="細川 岳大" userId="c85f2ee84d74f1c0" providerId="Windows Live" clId="Web-{1ACF2547-1044-4E46-BEE5-E1A99E1CFDD3}" dt="2020-07-18T20:22:55.041" v="806"/>
          <ac:spMkLst>
            <pc:docMk/>
            <pc:sldMk cId="4219902829" sldId="310"/>
            <ac:spMk id="22" creationId="{B822B255-3B90-4609-BE6F-090F4FF2C663}"/>
          </ac:spMkLst>
        </pc:spChg>
        <pc:spChg chg="add del mod">
          <ac:chgData name="細川 岳大" userId="c85f2ee84d74f1c0" providerId="Windows Live" clId="Web-{1ACF2547-1044-4E46-BEE5-E1A99E1CFDD3}" dt="2020-07-18T20:22:55.041" v="805"/>
          <ac:spMkLst>
            <pc:docMk/>
            <pc:sldMk cId="4219902829" sldId="310"/>
            <ac:spMk id="23" creationId="{401C0302-1950-4DC4-8751-642B42C564D8}"/>
          </ac:spMkLst>
        </pc:spChg>
        <pc:spChg chg="add del mod">
          <ac:chgData name="細川 岳大" userId="c85f2ee84d74f1c0" providerId="Windows Live" clId="Web-{1ACF2547-1044-4E46-BEE5-E1A99E1CFDD3}" dt="2020-07-18T20:22:55.041" v="804"/>
          <ac:spMkLst>
            <pc:docMk/>
            <pc:sldMk cId="4219902829" sldId="310"/>
            <ac:spMk id="24" creationId="{0AC0D8E4-169A-4001-80FA-38F40000AC04}"/>
          </ac:spMkLst>
        </pc:spChg>
        <pc:spChg chg="add del mod">
          <ac:chgData name="細川 岳大" userId="c85f2ee84d74f1c0" providerId="Windows Live" clId="Web-{1ACF2547-1044-4E46-BEE5-E1A99E1CFDD3}" dt="2020-07-18T20:22:55.041" v="803"/>
          <ac:spMkLst>
            <pc:docMk/>
            <pc:sldMk cId="4219902829" sldId="310"/>
            <ac:spMk id="25" creationId="{53C8049F-3528-40C9-95E2-E7777303D147}"/>
          </ac:spMkLst>
        </pc:spChg>
        <pc:spChg chg="add mod">
          <ac:chgData name="細川 岳大" userId="c85f2ee84d74f1c0" providerId="Windows Live" clId="Web-{1ACF2547-1044-4E46-BEE5-E1A99E1CFDD3}" dt="2020-07-18T20:26:18.105" v="864"/>
          <ac:spMkLst>
            <pc:docMk/>
            <pc:sldMk cId="4219902829" sldId="310"/>
            <ac:spMk id="27" creationId="{72E9A3A8-67EE-41D5-AAD4-8D1CE5030F9E}"/>
          </ac:spMkLst>
        </pc:spChg>
        <pc:spChg chg="add mod">
          <ac:chgData name="細川 岳大" userId="c85f2ee84d74f1c0" providerId="Windows Live" clId="Web-{1ACF2547-1044-4E46-BEE5-E1A99E1CFDD3}" dt="2020-07-18T20:26:18.105" v="865"/>
          <ac:spMkLst>
            <pc:docMk/>
            <pc:sldMk cId="4219902829" sldId="310"/>
            <ac:spMk id="29" creationId="{998A8B7B-EC49-4DA9-A713-A4CE1CAA01CE}"/>
          </ac:spMkLst>
        </pc:spChg>
        <pc:spChg chg="add mod">
          <ac:chgData name="細川 岳大" userId="c85f2ee84d74f1c0" providerId="Windows Live" clId="Web-{1ACF2547-1044-4E46-BEE5-E1A99E1CFDD3}" dt="2020-07-18T20:26:18.073" v="861"/>
          <ac:spMkLst>
            <pc:docMk/>
            <pc:sldMk cId="4219902829" sldId="310"/>
            <ac:spMk id="31" creationId="{45828093-2344-4088-9981-06039ED66FD3}"/>
          </ac:spMkLst>
        </pc:spChg>
        <pc:spChg chg="add mod">
          <ac:chgData name="細川 岳大" userId="c85f2ee84d74f1c0" providerId="Windows Live" clId="Web-{1ACF2547-1044-4E46-BEE5-E1A99E1CFDD3}" dt="2020-07-18T20:26:18.073" v="862"/>
          <ac:spMkLst>
            <pc:docMk/>
            <pc:sldMk cId="4219902829" sldId="310"/>
            <ac:spMk id="33" creationId="{F1F2B237-E0D4-464F-B1AA-133A6E9E6E77}"/>
          </ac:spMkLst>
        </pc:spChg>
        <pc:spChg chg="add mod">
          <ac:chgData name="細川 岳大" userId="c85f2ee84d74f1c0" providerId="Windows Live" clId="Web-{1ACF2547-1044-4E46-BEE5-E1A99E1CFDD3}" dt="2020-07-18T20:26:18.089" v="863"/>
          <ac:spMkLst>
            <pc:docMk/>
            <pc:sldMk cId="4219902829" sldId="310"/>
            <ac:spMk id="35" creationId="{6C1586FE-DD7B-4462-AC65-59A38EA1898D}"/>
          </ac:spMkLst>
        </pc:spChg>
        <pc:spChg chg="add mod">
          <ac:chgData name="細川 岳大" userId="c85f2ee84d74f1c0" providerId="Windows Live" clId="Web-{1ACF2547-1044-4E46-BEE5-E1A99E1CFDD3}" dt="2020-07-18T20:26:18.120" v="866"/>
          <ac:spMkLst>
            <pc:docMk/>
            <pc:sldMk cId="4219902829" sldId="310"/>
            <ac:spMk id="37" creationId="{0EF6C90D-38C4-44FE-BA53-489A99F6D0DE}"/>
          </ac:spMkLst>
        </pc:spChg>
      </pc:sldChg>
      <pc:sldChg chg="addSp delSp modSp add replId addCm">
        <pc:chgData name="細川 岳大" userId="c85f2ee84d74f1c0" providerId="Windows Live" clId="Web-{1ACF2547-1044-4E46-BEE5-E1A99E1CFDD3}" dt="2020-07-18T20:33:55.361" v="1041" actId="20577"/>
        <pc:sldMkLst>
          <pc:docMk/>
          <pc:sldMk cId="3799957978" sldId="311"/>
        </pc:sldMkLst>
        <pc:spChg chg="add">
          <ac:chgData name="細川 岳大" userId="c85f2ee84d74f1c0" providerId="Windows Live" clId="Web-{1ACF2547-1044-4E46-BEE5-E1A99E1CFDD3}" dt="2020-07-18T20:01:11.588" v="538"/>
          <ac:spMkLst>
            <pc:docMk/>
            <pc:sldMk cId="3799957978" sldId="311"/>
            <ac:spMk id="2" creationId="{C1E81F42-035F-4D10-B0AF-1C5D71586C50}"/>
          </ac:spMkLst>
        </pc:spChg>
        <pc:spChg chg="del">
          <ac:chgData name="細川 岳大" userId="c85f2ee84d74f1c0" providerId="Windows Live" clId="Web-{1ACF2547-1044-4E46-BEE5-E1A99E1CFDD3}" dt="2020-07-18T19:59:27.776" v="528"/>
          <ac:spMkLst>
            <pc:docMk/>
            <pc:sldMk cId="3799957978" sldId="311"/>
            <ac:spMk id="5" creationId="{EA35D2C3-1979-45E5-87D0-4BF006EF4F7E}"/>
          </ac:spMkLst>
        </pc:spChg>
        <pc:spChg chg="del">
          <ac:chgData name="細川 岳大" userId="c85f2ee84d74f1c0" providerId="Windows Live" clId="Web-{1ACF2547-1044-4E46-BEE5-E1A99E1CFDD3}" dt="2020-07-18T19:59:27.776" v="529"/>
          <ac:spMkLst>
            <pc:docMk/>
            <pc:sldMk cId="3799957978" sldId="311"/>
            <ac:spMk id="7" creationId="{7F75537B-A887-4E0F-86BA-69347E9C5503}"/>
          </ac:spMkLst>
        </pc:spChg>
        <pc:spChg chg="mod">
          <ac:chgData name="細川 岳大" userId="c85f2ee84d74f1c0" providerId="Windows Live" clId="Web-{1ACF2547-1044-4E46-BEE5-E1A99E1CFDD3}" dt="2020-07-18T20:05:38.572" v="615" actId="20577"/>
          <ac:spMkLst>
            <pc:docMk/>
            <pc:sldMk cId="3799957978" sldId="311"/>
            <ac:spMk id="8" creationId="{05085096-E07B-44CC-A9CA-B2FA5FE3557F}"/>
          </ac:spMkLst>
        </pc:spChg>
        <pc:spChg chg="mod">
          <ac:chgData name="細川 岳大" userId="c85f2ee84d74f1c0" providerId="Windows Live" clId="Web-{1ACF2547-1044-4E46-BEE5-E1A99E1CFDD3}" dt="2020-07-18T20:02:50.916" v="588" actId="20577"/>
          <ac:spMkLst>
            <pc:docMk/>
            <pc:sldMk cId="3799957978" sldId="311"/>
            <ac:spMk id="14" creationId="{789F31C8-EC0C-4CA4-9BEE-EA2B2D93AD32}"/>
          </ac:spMkLst>
        </pc:spChg>
        <pc:spChg chg="mod">
          <ac:chgData name="細川 岳大" userId="c85f2ee84d74f1c0" providerId="Windows Live" clId="Web-{1ACF2547-1044-4E46-BEE5-E1A99E1CFDD3}" dt="2020-07-18T20:33:55.361" v="1041" actId="20577"/>
          <ac:spMkLst>
            <pc:docMk/>
            <pc:sldMk cId="3799957978" sldId="311"/>
            <ac:spMk id="29" creationId="{B9B2E9AD-A719-4812-B4DE-C1354048DFC8}"/>
          </ac:spMkLst>
        </pc:spChg>
        <pc:spChg chg="del mod">
          <ac:chgData name="細川 岳大" userId="c85f2ee84d74f1c0" providerId="Windows Live" clId="Web-{1ACF2547-1044-4E46-BEE5-E1A99E1CFDD3}" dt="2020-07-18T20:01:06.698" v="537"/>
          <ac:spMkLst>
            <pc:docMk/>
            <pc:sldMk cId="3799957978" sldId="311"/>
            <ac:spMk id="35" creationId="{02AA7FD8-135C-461F-8BCB-7214D0DBA704}"/>
          </ac:spMkLst>
        </pc:spChg>
        <pc:spChg chg="del">
          <ac:chgData name="細川 岳大" userId="c85f2ee84d74f1c0" providerId="Windows Live" clId="Web-{1ACF2547-1044-4E46-BEE5-E1A99E1CFDD3}" dt="2020-07-18T19:59:27.760" v="527"/>
          <ac:spMkLst>
            <pc:docMk/>
            <pc:sldMk cId="3799957978" sldId="311"/>
            <ac:spMk id="37" creationId="{A3598414-9F46-4F57-8811-02487E6E86B7}"/>
          </ac:spMkLst>
        </pc:spChg>
      </pc:sldChg>
      <pc:sldChg chg="addSp delSp modSp add del replId">
        <pc:chgData name="細川 岳大" userId="c85f2ee84d74f1c0" providerId="Windows Live" clId="Web-{1ACF2547-1044-4E46-BEE5-E1A99E1CFDD3}" dt="2020-07-18T20:20:14.307" v="722"/>
        <pc:sldMkLst>
          <pc:docMk/>
          <pc:sldMk cId="3740713731" sldId="312"/>
        </pc:sldMkLst>
        <pc:spChg chg="add del mod">
          <ac:chgData name="細川 岳大" userId="c85f2ee84d74f1c0" providerId="Windows Live" clId="Web-{1ACF2547-1044-4E46-BEE5-E1A99E1CFDD3}" dt="2020-07-18T20:08:34.511" v="626"/>
          <ac:spMkLst>
            <pc:docMk/>
            <pc:sldMk cId="3740713731" sldId="312"/>
            <ac:spMk id="3" creationId="{EDD9077F-14E7-4D69-83AD-486BC4FACFF1}"/>
          </ac:spMkLst>
        </pc:spChg>
        <pc:spChg chg="add del">
          <ac:chgData name="細川 岳大" userId="c85f2ee84d74f1c0" providerId="Windows Live" clId="Web-{1ACF2547-1044-4E46-BEE5-E1A99E1CFDD3}" dt="2020-07-18T20:15:03.151" v="695"/>
          <ac:spMkLst>
            <pc:docMk/>
            <pc:sldMk cId="3740713731" sldId="312"/>
            <ac:spMk id="5" creationId="{A8EB098F-06D6-4B1C-B1F9-27A116D4A8CC}"/>
          </ac:spMkLst>
        </pc:spChg>
        <pc:spChg chg="add del mod">
          <ac:chgData name="細川 岳大" userId="c85f2ee84d74f1c0" providerId="Windows Live" clId="Web-{1ACF2547-1044-4E46-BEE5-E1A99E1CFDD3}" dt="2020-07-18T20:18:20.229" v="709"/>
          <ac:spMkLst>
            <pc:docMk/>
            <pc:sldMk cId="3740713731" sldId="312"/>
            <ac:spMk id="7" creationId="{44DC049A-1498-4C58-B00C-736E3E32A4C1}"/>
          </ac:spMkLst>
        </pc:spChg>
      </pc:sldChg>
      <pc:sldChg chg="add del replId">
        <pc:chgData name="細川 岳大" userId="c85f2ee84d74f1c0" providerId="Windows Live" clId="Web-{1ACF2547-1044-4E46-BEE5-E1A99E1CFDD3}" dt="2020-07-18T20:18:47.511" v="711"/>
        <pc:sldMkLst>
          <pc:docMk/>
          <pc:sldMk cId="1295942868" sldId="313"/>
        </pc:sldMkLst>
      </pc:sldChg>
      <pc:sldChg chg="addSp modSp add replId">
        <pc:chgData name="細川 岳大" userId="c85f2ee84d74f1c0" providerId="Windows Live" clId="Web-{1ACF2547-1044-4E46-BEE5-E1A99E1CFDD3}" dt="2020-07-18T20:19:58.385" v="721" actId="1076"/>
        <pc:sldMkLst>
          <pc:docMk/>
          <pc:sldMk cId="3527216715" sldId="313"/>
        </pc:sldMkLst>
        <pc:spChg chg="add mod">
          <ac:chgData name="細川 岳大" userId="c85f2ee84d74f1c0" providerId="Windows Live" clId="Web-{1ACF2547-1044-4E46-BEE5-E1A99E1CFDD3}" dt="2020-07-18T20:19:58.385" v="721" actId="1076"/>
          <ac:spMkLst>
            <pc:docMk/>
            <pc:sldMk cId="3527216715" sldId="313"/>
            <ac:spMk id="2" creationId="{9D85D877-8782-4677-A29B-92C1184F438D}"/>
          </ac:spMkLst>
        </pc:spChg>
      </pc:sldChg>
      <pc:sldChg chg="addSp delSp modSp add replId">
        <pc:chgData name="細川 岳大" userId="c85f2ee84d74f1c0" providerId="Windows Live" clId="Web-{1ACF2547-1044-4E46-BEE5-E1A99E1CFDD3}" dt="2020-07-18T20:42:13.894" v="1277" actId="1076"/>
        <pc:sldMkLst>
          <pc:docMk/>
          <pc:sldMk cId="3489971880" sldId="314"/>
        </pc:sldMkLst>
        <pc:spChg chg="add mod ord">
          <ac:chgData name="細川 岳大" userId="c85f2ee84d74f1c0" providerId="Windows Live" clId="Web-{1ACF2547-1044-4E46-BEE5-E1A99E1CFDD3}" dt="2020-07-18T20:42:13.738" v="1260" actId="1076"/>
          <ac:spMkLst>
            <pc:docMk/>
            <pc:sldMk cId="3489971880" sldId="314"/>
            <ac:spMk id="2" creationId="{62C2D882-7AFC-4A91-9934-95DE9F022236}"/>
          </ac:spMkLst>
        </pc:spChg>
        <pc:spChg chg="del">
          <ac:chgData name="細川 岳大" userId="c85f2ee84d74f1c0" providerId="Windows Live" clId="Web-{1ACF2547-1044-4E46-BEE5-E1A99E1CFDD3}" dt="2020-07-18T20:36:47.110" v="1086"/>
          <ac:spMkLst>
            <pc:docMk/>
            <pc:sldMk cId="3489971880" sldId="314"/>
            <ac:spMk id="3" creationId="{2A065E5F-D7C2-4CD3-A10D-246841CD961B}"/>
          </ac:spMkLst>
        </pc:spChg>
        <pc:spChg chg="ord">
          <ac:chgData name="細川 岳大" userId="c85f2ee84d74f1c0" providerId="Windows Live" clId="Web-{1ACF2547-1044-4E46-BEE5-E1A99E1CFDD3}" dt="2020-07-18T20:39:01.860" v="1147"/>
          <ac:spMkLst>
            <pc:docMk/>
            <pc:sldMk cId="3489971880" sldId="314"/>
            <ac:spMk id="4" creationId="{7811F4A6-62BE-4074-9E9E-CBF94EF64F40}"/>
          </ac:spMkLst>
        </pc:spChg>
        <pc:spChg chg="add mod ord">
          <ac:chgData name="細川 岳大" userId="c85f2ee84d74f1c0" providerId="Windows Live" clId="Web-{1ACF2547-1044-4E46-BEE5-E1A99E1CFDD3}" dt="2020-07-18T20:42:13.754" v="1262" actId="1076"/>
          <ac:spMkLst>
            <pc:docMk/>
            <pc:sldMk cId="3489971880" sldId="314"/>
            <ac:spMk id="5" creationId="{414BAA59-ECD4-4012-9A94-47D8F93FA450}"/>
          </ac:spMkLst>
        </pc:spChg>
        <pc:spChg chg="add mod ord">
          <ac:chgData name="細川 岳大" userId="c85f2ee84d74f1c0" providerId="Windows Live" clId="Web-{1ACF2547-1044-4E46-BEE5-E1A99E1CFDD3}" dt="2020-07-18T20:42:13.769" v="1264" actId="1076"/>
          <ac:spMkLst>
            <pc:docMk/>
            <pc:sldMk cId="3489971880" sldId="314"/>
            <ac:spMk id="7" creationId="{BCD13E42-70DC-4790-9E19-EA346D666A08}"/>
          </ac:spMkLst>
        </pc:spChg>
        <pc:spChg chg="mod">
          <ac:chgData name="細川 岳大" userId="c85f2ee84d74f1c0" providerId="Windows Live" clId="Web-{1ACF2547-1044-4E46-BEE5-E1A99E1CFDD3}" dt="2020-07-18T20:36:30.751" v="1078" actId="20577"/>
          <ac:spMkLst>
            <pc:docMk/>
            <pc:sldMk cId="3489971880" sldId="314"/>
            <ac:spMk id="8" creationId="{05085096-E07B-44CC-A9CA-B2FA5FE3557F}"/>
          </ac:spMkLst>
        </pc:spChg>
        <pc:spChg chg="add mod ord">
          <ac:chgData name="細川 岳大" userId="c85f2ee84d74f1c0" providerId="Windows Live" clId="Web-{1ACF2547-1044-4E46-BEE5-E1A99E1CFDD3}" dt="2020-07-18T20:42:13.785" v="1266" actId="1076"/>
          <ac:spMkLst>
            <pc:docMk/>
            <pc:sldMk cId="3489971880" sldId="314"/>
            <ac:spMk id="9" creationId="{9DCB3B48-E28D-4F42-AFE7-471D65CDBDAE}"/>
          </ac:spMkLst>
        </pc:spChg>
        <pc:spChg chg="del">
          <ac:chgData name="細川 岳大" userId="c85f2ee84d74f1c0" providerId="Windows Live" clId="Web-{1ACF2547-1044-4E46-BEE5-E1A99E1CFDD3}" dt="2020-07-18T20:36:47.110" v="1085"/>
          <ac:spMkLst>
            <pc:docMk/>
            <pc:sldMk cId="3489971880" sldId="314"/>
            <ac:spMk id="10" creationId="{78336B41-CCC8-4E70-8599-A4A9B55BF453}"/>
          </ac:spMkLst>
        </pc:spChg>
        <pc:spChg chg="add mod ord">
          <ac:chgData name="細川 岳大" userId="c85f2ee84d74f1c0" providerId="Windows Live" clId="Web-{1ACF2547-1044-4E46-BEE5-E1A99E1CFDD3}" dt="2020-07-18T20:42:13.816" v="1268" actId="1076"/>
          <ac:spMkLst>
            <pc:docMk/>
            <pc:sldMk cId="3489971880" sldId="314"/>
            <ac:spMk id="11" creationId="{36E57873-D308-48BA-BFF7-D49A52C4C13B}"/>
          </ac:spMkLst>
        </pc:spChg>
        <pc:spChg chg="del">
          <ac:chgData name="細川 岳大" userId="c85f2ee84d74f1c0" providerId="Windows Live" clId="Web-{1ACF2547-1044-4E46-BEE5-E1A99E1CFDD3}" dt="2020-07-18T20:36:47.110" v="1084"/>
          <ac:spMkLst>
            <pc:docMk/>
            <pc:sldMk cId="3489971880" sldId="314"/>
            <ac:spMk id="12" creationId="{3539D8E6-006F-41EA-A4F5-E56C29332C3A}"/>
          </ac:spMkLst>
        </pc:spChg>
        <pc:spChg chg="add mod ord">
          <ac:chgData name="細川 岳大" userId="c85f2ee84d74f1c0" providerId="Windows Live" clId="Web-{1ACF2547-1044-4E46-BEE5-E1A99E1CFDD3}" dt="2020-07-18T20:42:13.832" v="1270" actId="1076"/>
          <ac:spMkLst>
            <pc:docMk/>
            <pc:sldMk cId="3489971880" sldId="314"/>
            <ac:spMk id="13" creationId="{5CDD8F96-5446-4513-9817-482740AD2011}"/>
          </ac:spMkLst>
        </pc:spChg>
        <pc:spChg chg="del">
          <ac:chgData name="細川 岳大" userId="c85f2ee84d74f1c0" providerId="Windows Live" clId="Web-{1ACF2547-1044-4E46-BEE5-E1A99E1CFDD3}" dt="2020-07-18T20:36:47.095" v="1083"/>
          <ac:spMkLst>
            <pc:docMk/>
            <pc:sldMk cId="3489971880" sldId="314"/>
            <ac:spMk id="14" creationId="{FC92D2AD-E6B5-4447-BF4A-691EA722E475}"/>
          </ac:spMkLst>
        </pc:spChg>
        <pc:spChg chg="del">
          <ac:chgData name="細川 岳大" userId="c85f2ee84d74f1c0" providerId="Windows Live" clId="Web-{1ACF2547-1044-4E46-BEE5-E1A99E1CFDD3}" dt="2020-07-18T20:36:47.095" v="1082"/>
          <ac:spMkLst>
            <pc:docMk/>
            <pc:sldMk cId="3489971880" sldId="314"/>
            <ac:spMk id="16" creationId="{6EB8E82A-1B33-4867-9954-273C31C77CF1}"/>
          </ac:spMkLst>
        </pc:spChg>
        <pc:spChg chg="del">
          <ac:chgData name="細川 岳大" userId="c85f2ee84d74f1c0" providerId="Windows Live" clId="Web-{1ACF2547-1044-4E46-BEE5-E1A99E1CFDD3}" dt="2020-07-18T20:36:47.095" v="1081"/>
          <ac:spMkLst>
            <pc:docMk/>
            <pc:sldMk cId="3489971880" sldId="314"/>
            <ac:spMk id="18" creationId="{5E38890A-CE44-41C8-8AEC-D26F1167EABF}"/>
          </ac:spMkLst>
        </pc:spChg>
        <pc:spChg chg="mod ord">
          <ac:chgData name="細川 岳大" userId="c85f2ee84d74f1c0" providerId="Windows Live" clId="Web-{1ACF2547-1044-4E46-BEE5-E1A99E1CFDD3}" dt="2020-07-18T20:42:13.723" v="1259" actId="1076"/>
          <ac:spMkLst>
            <pc:docMk/>
            <pc:sldMk cId="3489971880" sldId="314"/>
            <ac:spMk id="19" creationId="{9B788487-352D-4AE2-9447-2A80CBA0E0DC}"/>
          </ac:spMkLst>
        </pc:spChg>
        <pc:spChg chg="mod ord">
          <ac:chgData name="細川 岳大" userId="c85f2ee84d74f1c0" providerId="Windows Live" clId="Web-{1ACF2547-1044-4E46-BEE5-E1A99E1CFDD3}" dt="2020-07-18T20:42:13.738" v="1261" actId="1076"/>
          <ac:spMkLst>
            <pc:docMk/>
            <pc:sldMk cId="3489971880" sldId="314"/>
            <ac:spMk id="27" creationId="{72E9A3A8-67EE-41D5-AAD4-8D1CE5030F9E}"/>
          </ac:spMkLst>
        </pc:spChg>
        <pc:spChg chg="mod ord">
          <ac:chgData name="細川 岳大" userId="c85f2ee84d74f1c0" providerId="Windows Live" clId="Web-{1ACF2547-1044-4E46-BEE5-E1A99E1CFDD3}" dt="2020-07-18T20:42:13.754" v="1263" actId="1076"/>
          <ac:spMkLst>
            <pc:docMk/>
            <pc:sldMk cId="3489971880" sldId="314"/>
            <ac:spMk id="29" creationId="{998A8B7B-EC49-4DA9-A713-A4CE1CAA01CE}"/>
          </ac:spMkLst>
        </pc:spChg>
        <pc:spChg chg="add mod">
          <ac:chgData name="細川 岳大" userId="c85f2ee84d74f1c0" providerId="Windows Live" clId="Web-{1ACF2547-1044-4E46-BEE5-E1A99E1CFDD3}" dt="2020-07-18T20:42:13.848" v="1272" actId="1076"/>
          <ac:spMkLst>
            <pc:docMk/>
            <pc:sldMk cId="3489971880" sldId="314"/>
            <ac:spMk id="30" creationId="{7501DBEB-7893-4786-B88C-BC7CF6FC3ADF}"/>
          </ac:spMkLst>
        </pc:spChg>
        <pc:spChg chg="mod">
          <ac:chgData name="細川 岳大" userId="c85f2ee84d74f1c0" providerId="Windows Live" clId="Web-{1ACF2547-1044-4E46-BEE5-E1A99E1CFDD3}" dt="2020-07-18T20:42:13.785" v="1265" actId="1076"/>
          <ac:spMkLst>
            <pc:docMk/>
            <pc:sldMk cId="3489971880" sldId="314"/>
            <ac:spMk id="31" creationId="{45828093-2344-4088-9981-06039ED66FD3}"/>
          </ac:spMkLst>
        </pc:spChg>
        <pc:spChg chg="add mod">
          <ac:chgData name="細川 岳大" userId="c85f2ee84d74f1c0" providerId="Windows Live" clId="Web-{1ACF2547-1044-4E46-BEE5-E1A99E1CFDD3}" dt="2020-07-18T20:42:13.863" v="1273" actId="1076"/>
          <ac:spMkLst>
            <pc:docMk/>
            <pc:sldMk cId="3489971880" sldId="314"/>
            <ac:spMk id="32" creationId="{00DCD17E-D8FC-4698-99C0-50801F00E6E8}"/>
          </ac:spMkLst>
        </pc:spChg>
        <pc:spChg chg="mod">
          <ac:chgData name="細川 岳大" userId="c85f2ee84d74f1c0" providerId="Windows Live" clId="Web-{1ACF2547-1044-4E46-BEE5-E1A99E1CFDD3}" dt="2020-07-18T20:42:13.801" v="1267" actId="1076"/>
          <ac:spMkLst>
            <pc:docMk/>
            <pc:sldMk cId="3489971880" sldId="314"/>
            <ac:spMk id="33" creationId="{F1F2B237-E0D4-464F-B1AA-133A6E9E6E77}"/>
          </ac:spMkLst>
        </pc:spChg>
        <pc:spChg chg="add mod">
          <ac:chgData name="細川 岳大" userId="c85f2ee84d74f1c0" providerId="Windows Live" clId="Web-{1ACF2547-1044-4E46-BEE5-E1A99E1CFDD3}" dt="2020-07-18T20:42:13.879" v="1274" actId="1076"/>
          <ac:spMkLst>
            <pc:docMk/>
            <pc:sldMk cId="3489971880" sldId="314"/>
            <ac:spMk id="34" creationId="{38463148-A6D5-428F-B6EC-F237AAF86D21}"/>
          </ac:spMkLst>
        </pc:spChg>
        <pc:spChg chg="mod">
          <ac:chgData name="細川 岳大" userId="c85f2ee84d74f1c0" providerId="Windows Live" clId="Web-{1ACF2547-1044-4E46-BEE5-E1A99E1CFDD3}" dt="2020-07-18T20:42:13.816" v="1269" actId="1076"/>
          <ac:spMkLst>
            <pc:docMk/>
            <pc:sldMk cId="3489971880" sldId="314"/>
            <ac:spMk id="35" creationId="{6C1586FE-DD7B-4462-AC65-59A38EA1898D}"/>
          </ac:spMkLst>
        </pc:spChg>
        <pc:spChg chg="add mod">
          <ac:chgData name="細川 岳大" userId="c85f2ee84d74f1c0" providerId="Windows Live" clId="Web-{1ACF2547-1044-4E46-BEE5-E1A99E1CFDD3}" dt="2020-07-18T20:42:13.879" v="1275" actId="1076"/>
          <ac:spMkLst>
            <pc:docMk/>
            <pc:sldMk cId="3489971880" sldId="314"/>
            <ac:spMk id="36" creationId="{DA66D3D8-9D1F-4C5B-BD09-46441B711AC8}"/>
          </ac:spMkLst>
        </pc:spChg>
        <pc:spChg chg="mod">
          <ac:chgData name="細川 岳大" userId="c85f2ee84d74f1c0" providerId="Windows Live" clId="Web-{1ACF2547-1044-4E46-BEE5-E1A99E1CFDD3}" dt="2020-07-18T20:42:13.848" v="1271" actId="1076"/>
          <ac:spMkLst>
            <pc:docMk/>
            <pc:sldMk cId="3489971880" sldId="314"/>
            <ac:spMk id="37" creationId="{0EF6C90D-38C4-44FE-BA53-489A99F6D0DE}"/>
          </ac:spMkLst>
        </pc:spChg>
        <pc:spChg chg="add mod">
          <ac:chgData name="細川 岳大" userId="c85f2ee84d74f1c0" providerId="Windows Live" clId="Web-{1ACF2547-1044-4E46-BEE5-E1A99E1CFDD3}" dt="2020-07-18T20:42:13.894" v="1276" actId="1076"/>
          <ac:spMkLst>
            <pc:docMk/>
            <pc:sldMk cId="3489971880" sldId="314"/>
            <ac:spMk id="38" creationId="{62EB1F36-AC5B-431B-B51D-5510C037CAD5}"/>
          </ac:spMkLst>
        </pc:spChg>
        <pc:spChg chg="add mod">
          <ac:chgData name="細川 岳大" userId="c85f2ee84d74f1c0" providerId="Windows Live" clId="Web-{1ACF2547-1044-4E46-BEE5-E1A99E1CFDD3}" dt="2020-07-18T20:42:13.894" v="1277" actId="1076"/>
          <ac:spMkLst>
            <pc:docMk/>
            <pc:sldMk cId="3489971880" sldId="314"/>
            <ac:spMk id="39" creationId="{454BDA5D-FF3E-41D3-B869-D4781F432BC4}"/>
          </ac:spMkLst>
        </pc:spChg>
      </pc:sldChg>
      <pc:sldChg chg="delSp modSp add del ord replId">
        <pc:chgData name="細川 岳大" userId="c85f2ee84d74f1c0" providerId="Windows Live" clId="Web-{1ACF2547-1044-4E46-BEE5-E1A99E1CFDD3}" dt="2020-07-18T21:27:35.514" v="1585"/>
        <pc:sldMkLst>
          <pc:docMk/>
          <pc:sldMk cId="2602065889" sldId="315"/>
        </pc:sldMkLst>
        <pc:spChg chg="del">
          <ac:chgData name="細川 岳大" userId="c85f2ee84d74f1c0" providerId="Windows Live" clId="Web-{1ACF2547-1044-4E46-BEE5-E1A99E1CFDD3}" dt="2020-07-18T20:43:12.928" v="1282"/>
          <ac:spMkLst>
            <pc:docMk/>
            <pc:sldMk cId="2602065889" sldId="315"/>
            <ac:spMk id="2" creationId="{C1E81F42-035F-4D10-B0AF-1C5D71586C50}"/>
          </ac:spMkLst>
        </pc:spChg>
        <pc:spChg chg="mod">
          <ac:chgData name="細川 岳大" userId="c85f2ee84d74f1c0" providerId="Windows Live" clId="Web-{1ACF2547-1044-4E46-BEE5-E1A99E1CFDD3}" dt="2020-07-18T20:43:06.413" v="1281" actId="1076"/>
          <ac:spMkLst>
            <pc:docMk/>
            <pc:sldMk cId="2602065889" sldId="315"/>
            <ac:spMk id="8" creationId="{05085096-E07B-44CC-A9CA-B2FA5FE3557F}"/>
          </ac:spMkLst>
        </pc:spChg>
        <pc:spChg chg="del">
          <ac:chgData name="細川 岳大" userId="c85f2ee84d74f1c0" providerId="Windows Live" clId="Web-{1ACF2547-1044-4E46-BEE5-E1A99E1CFDD3}" dt="2020-07-18T20:43:12.928" v="1286"/>
          <ac:spMkLst>
            <pc:docMk/>
            <pc:sldMk cId="2602065889" sldId="315"/>
            <ac:spMk id="14" creationId="{789F31C8-EC0C-4CA4-9BEE-EA2B2D93AD32}"/>
          </ac:spMkLst>
        </pc:spChg>
        <pc:spChg chg="del">
          <ac:chgData name="細川 岳大" userId="c85f2ee84d74f1c0" providerId="Windows Live" clId="Web-{1ACF2547-1044-4E46-BEE5-E1A99E1CFDD3}" dt="2020-07-18T20:43:12.928" v="1285"/>
          <ac:spMkLst>
            <pc:docMk/>
            <pc:sldMk cId="2602065889" sldId="315"/>
            <ac:spMk id="25" creationId="{08D5BD60-00E3-481C-ADA2-80032A99EBBA}"/>
          </ac:spMkLst>
        </pc:spChg>
        <pc:spChg chg="del">
          <ac:chgData name="細川 岳大" userId="c85f2ee84d74f1c0" providerId="Windows Live" clId="Web-{1ACF2547-1044-4E46-BEE5-E1A99E1CFDD3}" dt="2020-07-18T20:43:12.928" v="1284"/>
          <ac:spMkLst>
            <pc:docMk/>
            <pc:sldMk cId="2602065889" sldId="315"/>
            <ac:spMk id="27" creationId="{D972F592-DF58-4D8A-B7A7-590565C10B0F}"/>
          </ac:spMkLst>
        </pc:spChg>
        <pc:spChg chg="del">
          <ac:chgData name="細川 岳大" userId="c85f2ee84d74f1c0" providerId="Windows Live" clId="Web-{1ACF2547-1044-4E46-BEE5-E1A99E1CFDD3}" dt="2020-07-18T20:43:12.928" v="1283"/>
          <ac:spMkLst>
            <pc:docMk/>
            <pc:sldMk cId="2602065889" sldId="315"/>
            <ac:spMk id="29" creationId="{B9B2E9AD-A719-4812-B4DE-C1354048DFC8}"/>
          </ac:spMkLst>
        </pc:spChg>
      </pc:sldChg>
      <pc:sldChg chg="add del replId">
        <pc:chgData name="細川 岳大" userId="c85f2ee84d74f1c0" providerId="Windows Live" clId="Web-{1ACF2547-1044-4E46-BEE5-E1A99E1CFDD3}" dt="2020-07-18T21:27:41.155" v="1586"/>
        <pc:sldMkLst>
          <pc:docMk/>
          <pc:sldMk cId="3287617525" sldId="316"/>
        </pc:sldMkLst>
      </pc:sldChg>
      <pc:sldChg chg="addSp delSp modSp add del replId">
        <pc:chgData name="細川 岳大" userId="c85f2ee84d74f1c0" providerId="Windows Live" clId="Web-{1ACF2547-1044-4E46-BEE5-E1A99E1CFDD3}" dt="2020-07-18T21:27:26.701" v="1584"/>
        <pc:sldMkLst>
          <pc:docMk/>
          <pc:sldMk cId="4280113960" sldId="317"/>
        </pc:sldMkLst>
        <pc:spChg chg="add del">
          <ac:chgData name="細川 岳大" userId="c85f2ee84d74f1c0" providerId="Windows Live" clId="Web-{1ACF2547-1044-4E46-BEE5-E1A99E1CFDD3}" dt="2020-07-18T21:04:21.643" v="1561"/>
          <ac:spMkLst>
            <pc:docMk/>
            <pc:sldMk cId="4280113960" sldId="317"/>
            <ac:spMk id="5" creationId="{CE57940D-0C8B-44F3-8FAB-2A8BAD240A44}"/>
          </ac:spMkLst>
        </pc:spChg>
        <pc:spChg chg="mod">
          <ac:chgData name="細川 岳大" userId="c85f2ee84d74f1c0" providerId="Windows Live" clId="Web-{1ACF2547-1044-4E46-BEE5-E1A99E1CFDD3}" dt="2020-07-18T20:43:37.756" v="1316" actId="14100"/>
          <ac:spMkLst>
            <pc:docMk/>
            <pc:sldMk cId="4280113960" sldId="317"/>
            <ac:spMk id="6" creationId="{A787110A-F680-4C3A-AF75-2F6E113D5236}"/>
          </ac:spMkLst>
        </pc:spChg>
        <pc:spChg chg="del">
          <ac:chgData name="細川 岳大" userId="c85f2ee84d74f1c0" providerId="Windows Live" clId="Web-{1ACF2547-1044-4E46-BEE5-E1A99E1CFDD3}" dt="2020-07-18T20:43:43.881" v="1317"/>
          <ac:spMkLst>
            <pc:docMk/>
            <pc:sldMk cId="4280113960" sldId="317"/>
            <ac:spMk id="8" creationId="{05085096-E07B-44CC-A9CA-B2FA5FE3557F}"/>
          </ac:spMkLst>
        </pc:spChg>
      </pc:sldChg>
      <pc:sldChg chg="addSp delSp modSp add replId">
        <pc:chgData name="細川 岳大" userId="c85f2ee84d74f1c0" providerId="Windows Live" clId="Web-{1ACF2547-1044-4E46-BEE5-E1A99E1CFDD3}" dt="2020-07-18T21:04:50.205" v="1582" actId="20577"/>
        <pc:sldMkLst>
          <pc:docMk/>
          <pc:sldMk cId="675893626" sldId="318"/>
        </pc:sldMkLst>
        <pc:spChg chg="add del mod">
          <ac:chgData name="細川 岳大" userId="c85f2ee84d74f1c0" providerId="Windows Live" clId="Web-{1ACF2547-1044-4E46-BEE5-E1A99E1CFDD3}" dt="2020-07-18T21:04:50.205" v="1582" actId="20577"/>
          <ac:spMkLst>
            <pc:docMk/>
            <pc:sldMk cId="675893626" sldId="318"/>
            <ac:spMk id="2" creationId="{D6D29425-AA26-4EEE-BF41-F5116C187EBE}"/>
          </ac:spMkLst>
        </pc:spChg>
        <pc:spChg chg="mod">
          <ac:chgData name="細川 岳大" userId="c85f2ee84d74f1c0" providerId="Windows Live" clId="Web-{1ACF2547-1044-4E46-BEE5-E1A99E1CFDD3}" dt="2020-07-18T21:04:30.924" v="1563" actId="20577"/>
          <ac:spMkLst>
            <pc:docMk/>
            <pc:sldMk cId="675893626" sldId="318"/>
            <ac:spMk id="6" creationId="{A787110A-F680-4C3A-AF75-2F6E113D5236}"/>
          </ac:spMkLst>
        </pc:spChg>
      </pc:sldChg>
      <pc:sldChg chg="add replId">
        <pc:chgData name="細川 岳大" userId="c85f2ee84d74f1c0" providerId="Windows Live" clId="Web-{1ACF2547-1044-4E46-BEE5-E1A99E1CFDD3}" dt="2020-07-18T21:04:26.127" v="1562"/>
        <pc:sldMkLst>
          <pc:docMk/>
          <pc:sldMk cId="2144686625" sldId="319"/>
        </pc:sldMkLst>
      </pc:sldChg>
    </pc:docChg>
  </pc:docChgLst>
  <pc:docChgLst>
    <pc:chgData name="細川 岳大" userId="c85f2ee84d74f1c0" providerId="Windows Live" clId="Web-{B3965C93-315C-4841-8ABF-88010AB7376C}"/>
    <pc:docChg chg="addSld delSld modSld sldOrd">
      <pc:chgData name="細川 岳大" userId="c85f2ee84d74f1c0" providerId="Windows Live" clId="Web-{B3965C93-315C-4841-8ABF-88010AB7376C}" dt="2020-07-17T00:31:47.393" v="993"/>
      <pc:docMkLst>
        <pc:docMk/>
      </pc:docMkLst>
      <pc:sldChg chg="addSp modSp">
        <pc:chgData name="細川 岳大" userId="c85f2ee84d74f1c0" providerId="Windows Live" clId="Web-{B3965C93-315C-4841-8ABF-88010AB7376C}" dt="2020-07-17T00:12:17.575" v="442" actId="1076"/>
        <pc:sldMkLst>
          <pc:docMk/>
          <pc:sldMk cId="1549236170" sldId="267"/>
        </pc:sldMkLst>
        <pc:spChg chg="mod">
          <ac:chgData name="細川 岳大" userId="c85f2ee84d74f1c0" providerId="Windows Live" clId="Web-{B3965C93-315C-4841-8ABF-88010AB7376C}" dt="2020-07-17T00:11:33.604" v="436" actId="14100"/>
          <ac:spMkLst>
            <pc:docMk/>
            <pc:sldMk cId="1549236170" sldId="267"/>
            <ac:spMk id="5" creationId="{3E4AB2AC-00D6-4156-A830-D18A2281A623}"/>
          </ac:spMkLst>
        </pc:spChg>
        <pc:picChg chg="add mod">
          <ac:chgData name="細川 岳大" userId="c85f2ee84d74f1c0" providerId="Windows Live" clId="Web-{B3965C93-315C-4841-8ABF-88010AB7376C}" dt="2020-07-17T00:12:17.575" v="442" actId="1076"/>
          <ac:picMkLst>
            <pc:docMk/>
            <pc:sldMk cId="1549236170" sldId="267"/>
            <ac:picMk id="2" creationId="{A81EE798-E384-4149-ABBE-92CE9D5CC683}"/>
          </ac:picMkLst>
        </pc:picChg>
      </pc:sldChg>
      <pc:sldChg chg="del">
        <pc:chgData name="細川 岳大" userId="c85f2ee84d74f1c0" providerId="Windows Live" clId="Web-{B3965C93-315C-4841-8ABF-88010AB7376C}" dt="2020-07-17T00:09:49.743" v="384"/>
        <pc:sldMkLst>
          <pc:docMk/>
          <pc:sldMk cId="2868694110" sldId="272"/>
        </pc:sldMkLst>
      </pc:sldChg>
      <pc:sldChg chg="addSp delSp ord">
        <pc:chgData name="細川 岳大" userId="c85f2ee84d74f1c0" providerId="Windows Live" clId="Web-{B3965C93-315C-4841-8ABF-88010AB7376C}" dt="2020-07-17T00:31:47.393" v="993"/>
        <pc:sldMkLst>
          <pc:docMk/>
          <pc:sldMk cId="1552868451" sldId="275"/>
        </pc:sldMkLst>
        <pc:spChg chg="add del">
          <ac:chgData name="細川 岳大" userId="c85f2ee84d74f1c0" providerId="Windows Live" clId="Web-{B3965C93-315C-4841-8ABF-88010AB7376C}" dt="2020-07-17T00:09:36.256" v="383"/>
          <ac:spMkLst>
            <pc:docMk/>
            <pc:sldMk cId="1552868451" sldId="275"/>
            <ac:spMk id="3" creationId="{D9FEC7FE-5465-49E5-BCB6-BC3A9E1B7C62}"/>
          </ac:spMkLst>
        </pc:spChg>
      </pc:sldChg>
      <pc:sldChg chg="delSp modSp add ord replId">
        <pc:chgData name="細川 岳大" userId="c85f2ee84d74f1c0" providerId="Windows Live" clId="Web-{B3965C93-315C-4841-8ABF-88010AB7376C}" dt="2020-07-17T00:10:39.098" v="396"/>
        <pc:sldMkLst>
          <pc:docMk/>
          <pc:sldMk cId="4226916946" sldId="279"/>
        </pc:sldMkLst>
        <pc:spChg chg="del">
          <ac:chgData name="細川 岳大" userId="c85f2ee84d74f1c0" providerId="Windows Live" clId="Web-{B3965C93-315C-4841-8ABF-88010AB7376C}" dt="2020-07-17T00:06:59.587" v="165"/>
          <ac:spMkLst>
            <pc:docMk/>
            <pc:sldMk cId="4226916946" sldId="279"/>
            <ac:spMk id="2" creationId="{3C6D5ADD-DCCE-46A2-97E2-5CFEC613C009}"/>
          </ac:spMkLst>
        </pc:spChg>
        <pc:spChg chg="mod">
          <ac:chgData name="細川 岳大" userId="c85f2ee84d74f1c0" providerId="Windows Live" clId="Web-{B3965C93-315C-4841-8ABF-88010AB7376C}" dt="2020-07-17T00:10:35.738" v="395" actId="14100"/>
          <ac:spMkLst>
            <pc:docMk/>
            <pc:sldMk cId="4226916946" sldId="279"/>
            <ac:spMk id="6" creationId="{A787110A-F680-4C3A-AF75-2F6E113D5236}"/>
          </ac:spMkLst>
        </pc:spChg>
        <pc:spChg chg="del mod">
          <ac:chgData name="細川 岳大" userId="c85f2ee84d74f1c0" providerId="Windows Live" clId="Web-{B3965C93-315C-4841-8ABF-88010AB7376C}" dt="2020-07-17T00:10:39.098" v="396"/>
          <ac:spMkLst>
            <pc:docMk/>
            <pc:sldMk cId="4226916946" sldId="279"/>
            <ac:spMk id="8" creationId="{05085096-E07B-44CC-A9CA-B2FA5FE3557F}"/>
          </ac:spMkLst>
        </pc:spChg>
        <pc:graphicFrameChg chg="mod modGraphic">
          <ac:chgData name="細川 岳大" userId="c85f2ee84d74f1c0" providerId="Windows Live" clId="Web-{B3965C93-315C-4841-8ABF-88010AB7376C}" dt="2020-07-17T00:08:19.290" v="352" actId="1076"/>
          <ac:graphicFrameMkLst>
            <pc:docMk/>
            <pc:sldMk cId="4226916946" sldId="279"/>
            <ac:graphicFrameMk id="5" creationId="{1CF8092B-8AAB-435B-A426-90FD0AA3A496}"/>
          </ac:graphicFrameMkLst>
        </pc:graphicFrameChg>
      </pc:sldChg>
      <pc:sldChg chg="addSp delSp modSp add ord replId">
        <pc:chgData name="細川 岳大" userId="c85f2ee84d74f1c0" providerId="Windows Live" clId="Web-{B3965C93-315C-4841-8ABF-88010AB7376C}" dt="2020-07-17T00:11:04.006" v="427" actId="20577"/>
        <pc:sldMkLst>
          <pc:docMk/>
          <pc:sldMk cId="2050057295" sldId="280"/>
        </pc:sldMkLst>
        <pc:spChg chg="mod">
          <ac:chgData name="細川 岳大" userId="c85f2ee84d74f1c0" providerId="Windows Live" clId="Web-{B3965C93-315C-4841-8ABF-88010AB7376C}" dt="2020-07-17T00:11:04.006" v="427" actId="20577"/>
          <ac:spMkLst>
            <pc:docMk/>
            <pc:sldMk cId="2050057295" sldId="280"/>
            <ac:spMk id="6" creationId="{A787110A-F680-4C3A-AF75-2F6E113D5236}"/>
          </ac:spMkLst>
        </pc:spChg>
        <pc:spChg chg="add del">
          <ac:chgData name="細川 岳大" userId="c85f2ee84d74f1c0" providerId="Windows Live" clId="Web-{B3965C93-315C-4841-8ABF-88010AB7376C}" dt="2020-07-17T00:10:52.536" v="405"/>
          <ac:spMkLst>
            <pc:docMk/>
            <pc:sldMk cId="2050057295" sldId="280"/>
            <ac:spMk id="7" creationId="{EDE6B203-3661-46B2-94E4-C2C87CB71F8F}"/>
          </ac:spMkLst>
        </pc:spChg>
        <pc:spChg chg="del mod">
          <ac:chgData name="細川 岳大" userId="c85f2ee84d74f1c0" providerId="Windows Live" clId="Web-{B3965C93-315C-4841-8ABF-88010AB7376C}" dt="2020-07-17T00:10:45.817" v="400"/>
          <ac:spMkLst>
            <pc:docMk/>
            <pc:sldMk cId="2050057295" sldId="280"/>
            <ac:spMk id="8" creationId="{05085096-E07B-44CC-A9CA-B2FA5FE3557F}"/>
          </ac:spMkLst>
        </pc:spChg>
        <pc:graphicFrameChg chg="mod modGraphic">
          <ac:chgData name="細川 岳大" userId="c85f2ee84d74f1c0" providerId="Windows Live" clId="Web-{B3965C93-315C-4841-8ABF-88010AB7376C}" dt="2020-07-17T00:09:03.322" v="380" actId="1076"/>
          <ac:graphicFrameMkLst>
            <pc:docMk/>
            <pc:sldMk cId="2050057295" sldId="280"/>
            <ac:graphicFrameMk id="5" creationId="{1CF8092B-8AAB-435B-A426-90FD0AA3A496}"/>
          </ac:graphicFrameMkLst>
        </pc:graphicFrameChg>
      </pc:sldChg>
      <pc:sldChg chg="addSp delSp modSp add del ord replId">
        <pc:chgData name="細川 岳大" userId="c85f2ee84d74f1c0" providerId="Windows Live" clId="Web-{B3965C93-315C-4841-8ABF-88010AB7376C}" dt="2020-07-17T00:20:59.873" v="651"/>
        <pc:sldMkLst>
          <pc:docMk/>
          <pc:sldMk cId="1000715500" sldId="281"/>
        </pc:sldMkLst>
        <pc:spChg chg="mod">
          <ac:chgData name="細川 岳大" userId="c85f2ee84d74f1c0" providerId="Windows Live" clId="Web-{B3965C93-315C-4841-8ABF-88010AB7376C}" dt="2020-07-17T00:13:00.762" v="448" actId="14100"/>
          <ac:spMkLst>
            <pc:docMk/>
            <pc:sldMk cId="1000715500" sldId="281"/>
            <ac:spMk id="5" creationId="{3E4AB2AC-00D6-4156-A830-D18A2281A623}"/>
          </ac:spMkLst>
        </pc:spChg>
        <pc:spChg chg="add mod">
          <ac:chgData name="細川 岳大" userId="c85f2ee84d74f1c0" providerId="Windows Live" clId="Web-{B3965C93-315C-4841-8ABF-88010AB7376C}" dt="2020-07-17T00:19:53.654" v="647" actId="1076"/>
          <ac:spMkLst>
            <pc:docMk/>
            <pc:sldMk cId="1000715500" sldId="281"/>
            <ac:spMk id="6" creationId="{97D3CD9E-D38E-4594-A377-A5E9A44CFA1B}"/>
          </ac:spMkLst>
        </pc:spChg>
        <pc:graphicFrameChg chg="add mod modGraphic">
          <ac:chgData name="細川 岳大" userId="c85f2ee84d74f1c0" providerId="Windows Live" clId="Web-{B3965C93-315C-4841-8ABF-88010AB7376C}" dt="2020-07-17T00:18:58.466" v="623"/>
          <ac:graphicFrameMkLst>
            <pc:docMk/>
            <pc:sldMk cId="1000715500" sldId="281"/>
            <ac:graphicFrameMk id="3" creationId="{F3C3BA07-0F7D-46D9-871B-9DE25105E5E0}"/>
          </ac:graphicFrameMkLst>
        </pc:graphicFrameChg>
        <pc:picChg chg="del">
          <ac:chgData name="細川 岳大" userId="c85f2ee84d74f1c0" providerId="Windows Live" clId="Web-{B3965C93-315C-4841-8ABF-88010AB7376C}" dt="2020-07-17T00:12:42.668" v="444"/>
          <ac:picMkLst>
            <pc:docMk/>
            <pc:sldMk cId="1000715500" sldId="281"/>
            <ac:picMk id="2" creationId="{A81EE798-E384-4149-ABBE-92CE9D5CC683}"/>
          </ac:picMkLst>
        </pc:picChg>
      </pc:sldChg>
      <pc:sldChg chg="addSp modSp add replId">
        <pc:chgData name="細川 岳大" userId="c85f2ee84d74f1c0" providerId="Windows Live" clId="Web-{B3965C93-315C-4841-8ABF-88010AB7376C}" dt="2020-07-17T00:15:10.012" v="485" actId="20577"/>
        <pc:sldMkLst>
          <pc:docMk/>
          <pc:sldMk cId="3309569192" sldId="282"/>
        </pc:sldMkLst>
        <pc:spChg chg="add mod">
          <ac:chgData name="細川 岳大" userId="c85f2ee84d74f1c0" providerId="Windows Live" clId="Web-{B3965C93-315C-4841-8ABF-88010AB7376C}" dt="2020-07-17T00:15:10.012" v="485" actId="20577"/>
          <ac:spMkLst>
            <pc:docMk/>
            <pc:sldMk cId="3309569192" sldId="282"/>
            <ac:spMk id="3" creationId="{09B2B592-7333-4B6E-8E85-4F2EA900A343}"/>
          </ac:spMkLst>
        </pc:spChg>
      </pc:sldChg>
      <pc:sldChg chg="modSp add del replId">
        <pc:chgData name="細川 岳大" userId="c85f2ee84d74f1c0" providerId="Windows Live" clId="Web-{B3965C93-315C-4841-8ABF-88010AB7376C}" dt="2020-07-17T00:16:00.028" v="489"/>
        <pc:sldMkLst>
          <pc:docMk/>
          <pc:sldMk cId="2656807362" sldId="283"/>
        </pc:sldMkLst>
        <pc:spChg chg="mod">
          <ac:chgData name="細川 岳大" userId="c85f2ee84d74f1c0" providerId="Windows Live" clId="Web-{B3965C93-315C-4841-8ABF-88010AB7376C}" dt="2020-07-17T00:15:53.418" v="488" actId="1076"/>
          <ac:spMkLst>
            <pc:docMk/>
            <pc:sldMk cId="2656807362" sldId="283"/>
            <ac:spMk id="3" creationId="{09B2B592-7333-4B6E-8E85-4F2EA900A343}"/>
          </ac:spMkLst>
        </pc:spChg>
      </pc:sldChg>
      <pc:sldChg chg="delSp modSp add replId">
        <pc:chgData name="細川 岳大" userId="c85f2ee84d74f1c0" providerId="Windows Live" clId="Web-{B3965C93-315C-4841-8ABF-88010AB7376C}" dt="2020-07-17T00:28:38.111" v="964" actId="1076"/>
        <pc:sldMkLst>
          <pc:docMk/>
          <pc:sldMk cId="3702836708" sldId="283"/>
        </pc:sldMkLst>
        <pc:spChg chg="del">
          <ac:chgData name="細川 岳大" userId="c85f2ee84d74f1c0" providerId="Windows Live" clId="Web-{B3965C93-315C-4841-8ABF-88010AB7376C}" dt="2020-07-17T00:20:05.154" v="649"/>
          <ac:spMkLst>
            <pc:docMk/>
            <pc:sldMk cId="3702836708" sldId="283"/>
            <ac:spMk id="6" creationId="{97D3CD9E-D38E-4594-A377-A5E9A44CFA1B}"/>
          </ac:spMkLst>
        </pc:spChg>
        <pc:graphicFrameChg chg="mod">
          <ac:chgData name="細川 岳大" userId="c85f2ee84d74f1c0" providerId="Windows Live" clId="Web-{B3965C93-315C-4841-8ABF-88010AB7376C}" dt="2020-07-17T00:28:38.111" v="964" actId="1076"/>
          <ac:graphicFrameMkLst>
            <pc:docMk/>
            <pc:sldMk cId="3702836708" sldId="283"/>
            <ac:graphicFrameMk id="3" creationId="{F3C3BA07-0F7D-46D9-871B-9DE25105E5E0}"/>
          </ac:graphicFrameMkLst>
        </pc:graphicFrameChg>
      </pc:sldChg>
      <pc:sldChg chg="addSp delSp modSp add replId">
        <pc:chgData name="細川 岳大" userId="c85f2ee84d74f1c0" providerId="Windows Live" clId="Web-{B3965C93-315C-4841-8ABF-88010AB7376C}" dt="2020-07-17T00:30:17.205" v="992"/>
        <pc:sldMkLst>
          <pc:docMk/>
          <pc:sldMk cId="495694247" sldId="284"/>
        </pc:sldMkLst>
        <pc:spChg chg="add mod">
          <ac:chgData name="細川 岳大" userId="c85f2ee84d74f1c0" providerId="Windows Live" clId="Web-{B3965C93-315C-4841-8ABF-88010AB7376C}" dt="2020-07-17T00:30:17.205" v="992"/>
          <ac:spMkLst>
            <pc:docMk/>
            <pc:sldMk cId="495694247" sldId="284"/>
            <ac:spMk id="6" creationId="{4512EB3E-F0CB-4A03-B769-EA5CF69826AC}"/>
          </ac:spMkLst>
        </pc:spChg>
        <pc:graphicFrameChg chg="add mod modGraphic">
          <ac:chgData name="細川 岳大" userId="c85f2ee84d74f1c0" providerId="Windows Live" clId="Web-{B3965C93-315C-4841-8ABF-88010AB7376C}" dt="2020-07-17T00:28:32.501" v="963" actId="1076"/>
          <ac:graphicFrameMkLst>
            <pc:docMk/>
            <pc:sldMk cId="495694247" sldId="284"/>
            <ac:graphicFrameMk id="2" creationId="{EEF33F56-54D5-4DF8-8F15-16E11064A3DD}"/>
          </ac:graphicFrameMkLst>
        </pc:graphicFrameChg>
        <pc:graphicFrameChg chg="del mod modGraphic">
          <ac:chgData name="細川 岳大" userId="c85f2ee84d74f1c0" providerId="Windows Live" clId="Web-{B3965C93-315C-4841-8ABF-88010AB7376C}" dt="2020-07-17T00:21:56.858" v="656"/>
          <ac:graphicFrameMkLst>
            <pc:docMk/>
            <pc:sldMk cId="495694247" sldId="284"/>
            <ac:graphicFrameMk id="3" creationId="{F3C3BA07-0F7D-46D9-871B-9DE25105E5E0}"/>
          </ac:graphicFrameMkLst>
        </pc:graphicFrameChg>
      </pc:sldChg>
      <pc:sldChg chg="addSp delSp modSp add del replId">
        <pc:chgData name="細川 岳大" userId="c85f2ee84d74f1c0" providerId="Windows Live" clId="Web-{B3965C93-315C-4841-8ABF-88010AB7376C}" dt="2020-07-17T00:28:28.501" v="962"/>
        <pc:sldMkLst>
          <pc:docMk/>
          <pc:sldMk cId="2178113317" sldId="285"/>
        </pc:sldMkLst>
        <pc:spChg chg="add del mod">
          <ac:chgData name="細川 岳大" userId="c85f2ee84d74f1c0" providerId="Windows Live" clId="Web-{B3965C93-315C-4841-8ABF-88010AB7376C}" dt="2020-07-17T00:28:10.095" v="959"/>
          <ac:spMkLst>
            <pc:docMk/>
            <pc:sldMk cId="2178113317" sldId="285"/>
            <ac:spMk id="3" creationId="{D9F17832-A905-4183-B92C-6F8D2B3BC844}"/>
          </ac:spMkLst>
        </pc:spChg>
        <pc:graphicFrameChg chg="mod">
          <ac:chgData name="細川 岳大" userId="c85f2ee84d74f1c0" providerId="Windows Live" clId="Web-{B3965C93-315C-4841-8ABF-88010AB7376C}" dt="2020-07-17T00:28:17.689" v="961" actId="1076"/>
          <ac:graphicFrameMkLst>
            <pc:docMk/>
            <pc:sldMk cId="2178113317" sldId="285"/>
            <ac:graphicFrameMk id="2" creationId="{EEF33F56-54D5-4DF8-8F15-16E11064A3DD}"/>
          </ac:graphicFrameMkLst>
        </pc:graphicFrameChg>
      </pc:sldChg>
    </pc:docChg>
  </pc:docChgLst>
  <pc:docChgLst>
    <pc:chgData name="細川 岳大" userId="c85f2ee84d74f1c0" providerId="Windows Live" clId="Web-{EFA4CE32-D8C5-4B16-A77F-84A4E123C290}"/>
    <pc:docChg chg="addSld delSld modSld sldOrd">
      <pc:chgData name="細川 岳大" userId="c85f2ee84d74f1c0" providerId="Windows Live" clId="Web-{EFA4CE32-D8C5-4B16-A77F-84A4E123C290}" dt="2020-07-16T13:31:59.262" v="1084" actId="20577"/>
      <pc:docMkLst>
        <pc:docMk/>
      </pc:docMkLst>
      <pc:sldChg chg="delSp modSp del">
        <pc:chgData name="細川 岳大" userId="c85f2ee84d74f1c0" providerId="Windows Live" clId="Web-{EFA4CE32-D8C5-4B16-A77F-84A4E123C290}" dt="2020-07-16T13:22:19.667" v="898"/>
        <pc:sldMkLst>
          <pc:docMk/>
          <pc:sldMk cId="1235289819" sldId="264"/>
        </pc:sldMkLst>
        <pc:spChg chg="del mod">
          <ac:chgData name="細川 岳大" userId="c85f2ee84d74f1c0" providerId="Windows Live" clId="Web-{EFA4CE32-D8C5-4B16-A77F-84A4E123C290}" dt="2020-07-16T13:22:08.135" v="896"/>
          <ac:spMkLst>
            <pc:docMk/>
            <pc:sldMk cId="1235289819" sldId="264"/>
            <ac:spMk id="8" creationId="{05085096-E07B-44CC-A9CA-B2FA5FE3557F}"/>
          </ac:spMkLst>
        </pc:spChg>
        <pc:spChg chg="del">
          <ac:chgData name="細川 岳大" userId="c85f2ee84d74f1c0" providerId="Windows Live" clId="Web-{EFA4CE32-D8C5-4B16-A77F-84A4E123C290}" dt="2020-07-16T13:21:20.026" v="886"/>
          <ac:spMkLst>
            <pc:docMk/>
            <pc:sldMk cId="1235289819" sldId="264"/>
            <ac:spMk id="9" creationId="{27F1AE93-6097-414C-A203-499FBBF29106}"/>
          </ac:spMkLst>
        </pc:spChg>
      </pc:sldChg>
      <pc:sldChg chg="addSp delSp modSp">
        <pc:chgData name="細川 岳大" userId="c85f2ee84d74f1c0" providerId="Windows Live" clId="Web-{EFA4CE32-D8C5-4B16-A77F-84A4E123C290}" dt="2020-07-16T12:18:13.476" v="137" actId="20577"/>
        <pc:sldMkLst>
          <pc:docMk/>
          <pc:sldMk cId="1529375729" sldId="265"/>
        </pc:sldMkLst>
        <pc:spChg chg="add del">
          <ac:chgData name="細川 岳大" userId="c85f2ee84d74f1c0" providerId="Windows Live" clId="Web-{EFA4CE32-D8C5-4B16-A77F-84A4E123C290}" dt="2020-07-16T12:16:14.320" v="113"/>
          <ac:spMkLst>
            <pc:docMk/>
            <pc:sldMk cId="1529375729" sldId="265"/>
            <ac:spMk id="2" creationId="{5BFCB7DF-5F98-46A7-BF58-22BC65388BA1}"/>
          </ac:spMkLst>
        </pc:spChg>
        <pc:spChg chg="add mod">
          <ac:chgData name="細川 岳大" userId="c85f2ee84d74f1c0" providerId="Windows Live" clId="Web-{EFA4CE32-D8C5-4B16-A77F-84A4E123C290}" dt="2020-07-16T12:18:13.476" v="137" actId="20577"/>
          <ac:spMkLst>
            <pc:docMk/>
            <pc:sldMk cId="1529375729" sldId="265"/>
            <ac:spMk id="3" creationId="{9ADEDD32-A20C-4CD3-95B1-B0DEA3709B59}"/>
          </ac:spMkLst>
        </pc:spChg>
      </pc:sldChg>
      <pc:sldChg chg="addSp modSp">
        <pc:chgData name="細川 岳大" userId="c85f2ee84d74f1c0" providerId="Windows Live" clId="Web-{EFA4CE32-D8C5-4B16-A77F-84A4E123C290}" dt="2020-07-16T13:25:53.808" v="1073" actId="20577"/>
        <pc:sldMkLst>
          <pc:docMk/>
          <pc:sldMk cId="1364844496" sldId="266"/>
        </pc:sldMkLst>
        <pc:spChg chg="add mod">
          <ac:chgData name="細川 岳大" userId="c85f2ee84d74f1c0" providerId="Windows Live" clId="Web-{EFA4CE32-D8C5-4B16-A77F-84A4E123C290}" dt="2020-07-16T13:25:53.808" v="1073" actId="20577"/>
          <ac:spMkLst>
            <pc:docMk/>
            <pc:sldMk cId="1364844496" sldId="266"/>
            <ac:spMk id="3" creationId="{A6058A6E-F113-4721-A8D7-6A851F06E004}"/>
          </ac:spMkLst>
        </pc:spChg>
        <pc:spChg chg="mod">
          <ac:chgData name="細川 岳大" userId="c85f2ee84d74f1c0" providerId="Windows Live" clId="Web-{EFA4CE32-D8C5-4B16-A77F-84A4E123C290}" dt="2020-07-16T13:22:43.448" v="930" actId="20577"/>
          <ac:spMkLst>
            <pc:docMk/>
            <pc:sldMk cId="1364844496" sldId="266"/>
            <ac:spMk id="8" creationId="{05085096-E07B-44CC-A9CA-B2FA5FE3557F}"/>
          </ac:spMkLst>
        </pc:spChg>
      </pc:sldChg>
      <pc:sldChg chg="delSp modSp add ord replId">
        <pc:chgData name="細川 岳大" userId="c85f2ee84d74f1c0" providerId="Windows Live" clId="Web-{EFA4CE32-D8C5-4B16-A77F-84A4E123C290}" dt="2020-07-16T13:31:33.122" v="1082" actId="20577"/>
        <pc:sldMkLst>
          <pc:docMk/>
          <pc:sldMk cId="1549236170" sldId="267"/>
        </pc:sldMkLst>
        <pc:spChg chg="mod">
          <ac:chgData name="細川 岳大" userId="c85f2ee84d74f1c0" providerId="Windows Live" clId="Web-{EFA4CE32-D8C5-4B16-A77F-84A4E123C290}" dt="2020-07-16T13:31:33.122" v="1082" actId="20577"/>
          <ac:spMkLst>
            <pc:docMk/>
            <pc:sldMk cId="1549236170" sldId="267"/>
            <ac:spMk id="5" creationId="{3E4AB2AC-00D6-4156-A830-D18A2281A623}"/>
          </ac:spMkLst>
        </pc:spChg>
        <pc:spChg chg="del">
          <ac:chgData name="細川 岳大" userId="c85f2ee84d74f1c0" providerId="Windows Live" clId="Web-{EFA4CE32-D8C5-4B16-A77F-84A4E123C290}" dt="2020-07-16T11:57:23.733" v="55"/>
          <ac:spMkLst>
            <pc:docMk/>
            <pc:sldMk cId="1549236170" sldId="267"/>
            <ac:spMk id="6" creationId="{D46CF1B6-B063-4271-9856-47F18EF8FAF6}"/>
          </ac:spMkLst>
        </pc:spChg>
        <pc:picChg chg="del">
          <ac:chgData name="細川 岳大" userId="c85f2ee84d74f1c0" providerId="Windows Live" clId="Web-{EFA4CE32-D8C5-4B16-A77F-84A4E123C290}" dt="2020-07-16T11:57:25.311" v="56"/>
          <ac:picMkLst>
            <pc:docMk/>
            <pc:sldMk cId="1549236170" sldId="267"/>
            <ac:picMk id="10" creationId="{18ACD247-90CF-4EBD-9861-000A416C804A}"/>
          </ac:picMkLst>
        </pc:picChg>
      </pc:sldChg>
      <pc:sldChg chg="new del">
        <pc:chgData name="細川 岳大" userId="c85f2ee84d74f1c0" providerId="Windows Live" clId="Web-{EFA4CE32-D8C5-4B16-A77F-84A4E123C290}" dt="2020-07-16T11:56:38.842" v="1"/>
        <pc:sldMkLst>
          <pc:docMk/>
          <pc:sldMk cId="1877978058" sldId="267"/>
        </pc:sldMkLst>
      </pc:sldChg>
      <pc:sldChg chg="addSp modSp add ord replId">
        <pc:chgData name="細川 岳大" userId="c85f2ee84d74f1c0" providerId="Windows Live" clId="Web-{EFA4CE32-D8C5-4B16-A77F-84A4E123C290}" dt="2020-07-16T12:04:16.501" v="107" actId="20577"/>
        <pc:sldMkLst>
          <pc:docMk/>
          <pc:sldMk cId="349530152" sldId="268"/>
        </pc:sldMkLst>
        <pc:spChg chg="add mod">
          <ac:chgData name="細川 岳大" userId="c85f2ee84d74f1c0" providerId="Windows Live" clId="Web-{EFA4CE32-D8C5-4B16-A77F-84A4E123C290}" dt="2020-07-16T12:04:16.501" v="107" actId="20577"/>
          <ac:spMkLst>
            <pc:docMk/>
            <pc:sldMk cId="349530152" sldId="268"/>
            <ac:spMk id="2" creationId="{6C167ECA-267F-4DC4-B87A-8B3A2EF5983D}"/>
          </ac:spMkLst>
        </pc:spChg>
        <pc:spChg chg="mod">
          <ac:chgData name="細川 岳大" userId="c85f2ee84d74f1c0" providerId="Windows Live" clId="Web-{EFA4CE32-D8C5-4B16-A77F-84A4E123C290}" dt="2020-07-16T12:03:35.732" v="103" actId="20577"/>
          <ac:spMkLst>
            <pc:docMk/>
            <pc:sldMk cId="349530152" sldId="268"/>
            <ac:spMk id="5" creationId="{3E4AB2AC-00D6-4156-A830-D18A2281A623}"/>
          </ac:spMkLst>
        </pc:spChg>
      </pc:sldChg>
      <pc:sldChg chg="addSp delSp modSp add replId">
        <pc:chgData name="細川 岳大" userId="c85f2ee84d74f1c0" providerId="Windows Live" clId="Web-{EFA4CE32-D8C5-4B16-A77F-84A4E123C290}" dt="2020-07-16T12:30:42.854" v="232" actId="1076"/>
        <pc:sldMkLst>
          <pc:docMk/>
          <pc:sldMk cId="771178959" sldId="269"/>
        </pc:sldMkLst>
        <pc:graphicFrameChg chg="add mod modGraphic">
          <ac:chgData name="細川 岳大" userId="c85f2ee84d74f1c0" providerId="Windows Live" clId="Web-{EFA4CE32-D8C5-4B16-A77F-84A4E123C290}" dt="2020-07-16T12:30:42.854" v="232" actId="1076"/>
          <ac:graphicFrameMkLst>
            <pc:docMk/>
            <pc:sldMk cId="771178959" sldId="269"/>
            <ac:graphicFrameMk id="2" creationId="{B18DB128-A621-47EF-BAFC-70FF3C1194C1}"/>
          </ac:graphicFrameMkLst>
        </pc:graphicFrameChg>
        <pc:picChg chg="del">
          <ac:chgData name="細川 岳大" userId="c85f2ee84d74f1c0" providerId="Windows Live" clId="Web-{EFA4CE32-D8C5-4B16-A77F-84A4E123C290}" dt="2020-07-16T12:08:10.095" v="111"/>
          <ac:picMkLst>
            <pc:docMk/>
            <pc:sldMk cId="771178959" sldId="269"/>
            <ac:picMk id="10" creationId="{18ACD247-90CF-4EBD-9861-000A416C804A}"/>
          </ac:picMkLst>
        </pc:picChg>
      </pc:sldChg>
      <pc:sldChg chg="addSp delSp modSp add del replId">
        <pc:chgData name="細川 岳大" userId="c85f2ee84d74f1c0" providerId="Windows Live" clId="Web-{EFA4CE32-D8C5-4B16-A77F-84A4E123C290}" dt="2020-07-16T12:30:34.072" v="230"/>
        <pc:sldMkLst>
          <pc:docMk/>
          <pc:sldMk cId="2631314047" sldId="270"/>
        </pc:sldMkLst>
        <pc:spChg chg="add del mod">
          <ac:chgData name="細川 岳大" userId="c85f2ee84d74f1c0" providerId="Windows Live" clId="Web-{EFA4CE32-D8C5-4B16-A77F-84A4E123C290}" dt="2020-07-16T12:30:29.135" v="229"/>
          <ac:spMkLst>
            <pc:docMk/>
            <pc:sldMk cId="2631314047" sldId="270"/>
            <ac:spMk id="3" creationId="{764EEB15-BCC8-4CB4-B42D-101057DDB1AC}"/>
          </ac:spMkLst>
        </pc:spChg>
        <pc:spChg chg="add del mod">
          <ac:chgData name="細川 岳大" userId="c85f2ee84d74f1c0" providerId="Windows Live" clId="Web-{EFA4CE32-D8C5-4B16-A77F-84A4E123C290}" dt="2020-07-16T12:30:00.994" v="222"/>
          <ac:spMkLst>
            <pc:docMk/>
            <pc:sldMk cId="2631314047" sldId="270"/>
            <ac:spMk id="7" creationId="{9EFDADDE-8943-41CB-82DA-362B53CB5C1B}"/>
          </ac:spMkLst>
        </pc:spChg>
        <pc:graphicFrameChg chg="modGraphic">
          <ac:chgData name="細川 岳大" userId="c85f2ee84d74f1c0" providerId="Windows Live" clId="Web-{EFA4CE32-D8C5-4B16-A77F-84A4E123C290}" dt="2020-07-16T12:30:25.651" v="228"/>
          <ac:graphicFrameMkLst>
            <pc:docMk/>
            <pc:sldMk cId="2631314047" sldId="270"/>
            <ac:graphicFrameMk id="2" creationId="{B18DB128-A621-47EF-BAFC-70FF3C1194C1}"/>
          </ac:graphicFrameMkLst>
        </pc:graphicFrameChg>
      </pc:sldChg>
      <pc:sldChg chg="addSp modSp add replId">
        <pc:chgData name="細川 岳大" userId="c85f2ee84d74f1c0" providerId="Windows Live" clId="Web-{EFA4CE32-D8C5-4B16-A77F-84A4E123C290}" dt="2020-07-16T12:33:47.119" v="325" actId="14100"/>
        <pc:sldMkLst>
          <pc:docMk/>
          <pc:sldMk cId="2664956027" sldId="270"/>
        </pc:sldMkLst>
        <pc:spChg chg="add mod">
          <ac:chgData name="細川 岳大" userId="c85f2ee84d74f1c0" providerId="Windows Live" clId="Web-{EFA4CE32-D8C5-4B16-A77F-84A4E123C290}" dt="2020-07-16T12:33:47.119" v="325" actId="14100"/>
          <ac:spMkLst>
            <pc:docMk/>
            <pc:sldMk cId="2664956027" sldId="270"/>
            <ac:spMk id="3" creationId="{6275F3D1-330D-4891-97E7-35B6D9A50D3F}"/>
          </ac:spMkLst>
        </pc:spChg>
      </pc:sldChg>
      <pc:sldChg chg="add replId">
        <pc:chgData name="細川 岳大" userId="c85f2ee84d74f1c0" providerId="Windows Live" clId="Web-{EFA4CE32-D8C5-4B16-A77F-84A4E123C290}" dt="2020-07-16T13:22:13.198" v="897"/>
        <pc:sldMkLst>
          <pc:docMk/>
          <pc:sldMk cId="1833616072" sldId="271"/>
        </pc:sldMkLst>
      </pc:sldChg>
      <pc:sldChg chg="add replId">
        <pc:chgData name="細川 岳大" userId="c85f2ee84d74f1c0" providerId="Windows Live" clId="Web-{EFA4CE32-D8C5-4B16-A77F-84A4E123C290}" dt="2020-07-16T13:28:42.950" v="1076"/>
        <pc:sldMkLst>
          <pc:docMk/>
          <pc:sldMk cId="2868694110" sldId="272"/>
        </pc:sldMkLst>
      </pc:sldChg>
    </pc:docChg>
  </pc:docChgLst>
  <pc:docChgLst>
    <pc:chgData name="細川 岳大" userId="c85f2ee84d74f1c0" providerId="Windows Live" clId="Web-{F1C948DC-F94E-4BBA-94BD-ACCC738C8D60}"/>
    <pc:docChg chg="delSld modSld">
      <pc:chgData name="細川 岳大" userId="c85f2ee84d74f1c0" providerId="Windows Live" clId="Web-{F1C948DC-F94E-4BBA-94BD-ACCC738C8D60}" dt="2020-07-17T01:26:16.578" v="7"/>
      <pc:docMkLst>
        <pc:docMk/>
      </pc:docMkLst>
      <pc:sldChg chg="modSp">
        <pc:chgData name="細川 岳大" userId="c85f2ee84d74f1c0" providerId="Windows Live" clId="Web-{F1C948DC-F94E-4BBA-94BD-ACCC738C8D60}" dt="2020-07-17T01:15:11.627" v="4" actId="20577"/>
        <pc:sldMkLst>
          <pc:docMk/>
          <pc:sldMk cId="2119866616" sldId="258"/>
        </pc:sldMkLst>
        <pc:spChg chg="mod">
          <ac:chgData name="細川 岳大" userId="c85f2ee84d74f1c0" providerId="Windows Live" clId="Web-{F1C948DC-F94E-4BBA-94BD-ACCC738C8D60}" dt="2020-07-17T01:15:11.627" v="4" actId="20577"/>
          <ac:spMkLst>
            <pc:docMk/>
            <pc:sldMk cId="2119866616" sldId="258"/>
            <ac:spMk id="5" creationId="{4373E2D7-CCF9-49FD-890B-0520E200A865}"/>
          </ac:spMkLst>
        </pc:spChg>
      </pc:sldChg>
      <pc:sldChg chg="modSp">
        <pc:chgData name="細川 岳大" userId="c85f2ee84d74f1c0" providerId="Windows Live" clId="Web-{F1C948DC-F94E-4BBA-94BD-ACCC738C8D60}" dt="2020-07-17T01:15:16.096" v="6" actId="20577"/>
        <pc:sldMkLst>
          <pc:docMk/>
          <pc:sldMk cId="2211118776" sldId="259"/>
        </pc:sldMkLst>
        <pc:spChg chg="mod">
          <ac:chgData name="細川 岳大" userId="c85f2ee84d74f1c0" providerId="Windows Live" clId="Web-{F1C948DC-F94E-4BBA-94BD-ACCC738C8D60}" dt="2020-07-17T01:15:16.096" v="6" actId="20577"/>
          <ac:spMkLst>
            <pc:docMk/>
            <pc:sldMk cId="2211118776" sldId="259"/>
            <ac:spMk id="5" creationId="{4373E2D7-CCF9-49FD-890B-0520E200A865}"/>
          </ac:spMkLst>
        </pc:spChg>
      </pc:sldChg>
      <pc:sldChg chg="del">
        <pc:chgData name="細川 岳大" userId="c85f2ee84d74f1c0" providerId="Windows Live" clId="Web-{F1C948DC-F94E-4BBA-94BD-ACCC738C8D60}" dt="2020-07-17T01:26:16.578" v="7"/>
        <pc:sldMkLst>
          <pc:docMk/>
          <pc:sldMk cId="2410313926" sldId="263"/>
        </pc:sldMkLst>
      </pc:sldChg>
    </pc:docChg>
  </pc:docChgLst>
</pc:chgInfo>
</file>

<file path=ppt/comments/comment1.xml><?xml version="1.0" encoding="utf-8"?>
<p:cmLst xmlns:a="http://schemas.openxmlformats.org/drawingml/2006/main" xmlns:r="http://schemas.openxmlformats.org/officeDocument/2006/relationships" xmlns:p="http://schemas.openxmlformats.org/presentationml/2006/main">
  <p:cm authorId="1" dt="2020-07-18T13:15:59.011" idx="3">
    <p:pos x="10" y="10"/>
    <p:text>個体ごとに異なるデータ拡張手法となり，入力画像が変わるので，学習されるCNNの重みが変わる
</p:text>
    <p:extLst>
      <p:ext uri="{C676402C-5697-4E1C-873F-D02D1690AC5C}">
        <p15:threadingInfo xmlns:p15="http://schemas.microsoft.com/office/powerpoint/2012/main" timeZoneBias="420"/>
      </p:ext>
    </p:extLst>
  </p:cm>
  <p:cm authorId="1" dt="2020-07-18T13:17:57.917" idx="4">
    <p:pos x="10" y="146"/>
    <p:text>よって個体の数だけ弱学習器ができる
</p:text>
    <p:extLst>
      <p:ext uri="{C676402C-5697-4E1C-873F-D02D1690AC5C}">
        <p15:threadingInfo xmlns:p15="http://schemas.microsoft.com/office/powerpoint/2012/main" timeZoneBias="420">
          <p15:parentCm authorId="1" idx="3"/>
        </p15:threadingInfo>
      </p:ext>
    </p:extLst>
  </p:cm>
</p:cmLst>
</file>

<file path=ppt/comments/comment10.xml><?xml version="1.0" encoding="utf-8"?>
<p:cmLst xmlns:a="http://schemas.openxmlformats.org/drawingml/2006/main" xmlns:r="http://schemas.openxmlformats.org/officeDocument/2006/relationships" xmlns:p="http://schemas.openxmlformats.org/presentationml/2006/main">
  <p:cm authorId="1" dt="2020-07-18T18:20:56.844" idx="7">
    <p:pos x="10" y="10"/>
    <p:text>学習済みを用いない場合今回の設定では学習までに150epochsかかるところを30epochsに抑えられる
</p:text>
    <p:extLst>
      <p:ext uri="{C676402C-5697-4E1C-873F-D02D1690AC5C}">
        <p15:threadingInfo xmlns:p15="http://schemas.microsoft.com/office/powerpoint/2012/main" timeZoneBias="42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0-07-18T13:14:16.854" idx="2">
    <p:pos x="10" y="10"/>
    <p:text>CNNが異なるので個体ごとにPredctionも変わる
</p:text>
    <p:extLst>
      <p:ext uri="{C676402C-5697-4E1C-873F-D02D1690AC5C}">
        <p15:threadingInfo xmlns:p15="http://schemas.microsoft.com/office/powerpoint/2012/main" timeZoneBias="420"/>
      </p:ext>
    </p:extLst>
  </p:cm>
  <p:cm authorId="1" dt="2020-07-18T18:11:26.542" idx="5">
    <p:pos x="10" y="146"/>
    <p:text>目的として弱学習器を得るための個体が欲しいため，評価に必要なPredictionのみを記録しCNNの重み自体は破棄する
</p:text>
    <p:extLst>
      <p:ext uri="{C676402C-5697-4E1C-873F-D02D1690AC5C}">
        <p15:threadingInfo xmlns:p15="http://schemas.microsoft.com/office/powerpoint/2012/main" timeZoneBias="420">
          <p15:parentCm authorId="1" idx="2"/>
        </p15:threadingInfo>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2" dt="2020-07-19T15:09:37.118" idx="2">
    <p:pos x="10" y="10"/>
    <p:text>個体iによって生成された弱学習機のテスト画像に対する出力pred_i</p:text>
    <p:extLst>
      <p:ext uri="{C676402C-5697-4E1C-873F-D02D1690AC5C}">
        <p15:threadingInfo xmlns:p15="http://schemas.microsoft.com/office/powerpoint/2012/main" timeZoneBias="-540"/>
      </p:ext>
    </p:extLst>
  </p:cm>
  <p:cm authorId="2" dt="2020-07-19T15:11:17.082" idx="3">
    <p:pos x="10" y="146"/>
    <p:text>を用いたアンサンブル学習の精度の平均</p:text>
    <p:extLst>
      <p:ext uri="{C676402C-5697-4E1C-873F-D02D1690AC5C}">
        <p15:threadingInfo xmlns:p15="http://schemas.microsoft.com/office/powerpoint/2012/main" timeZoneBias="-540">
          <p15:parentCm authorId="2" idx="2"/>
        </p15:threadingInfo>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2" dt="2020-07-19T15:17:07.630" idx="4">
    <p:pos x="10" y="10"/>
    <p:text>Cはpredの集合に対し任意の数選んで構成される組み合わせ集合のうちpred(i)を必ず持つものとなる</p:text>
    <p:extLst>
      <p:ext uri="{C676402C-5697-4E1C-873F-D02D1690AC5C}">
        <p15:threadingInfo xmlns:p15="http://schemas.microsoft.com/office/powerpoint/2012/main" timeZoneBias="-54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2" dt="2020-07-19T15:17:07.630" idx="4">
    <p:pos x="10" y="10"/>
    <p:text>Cはpredの集合に対し任意の数選んで構成される組み合わせ集合のうちpred(i)を必ず持つものとなる</p:text>
    <p:extLst>
      <p:ext uri="{C676402C-5697-4E1C-873F-D02D1690AC5C}">
        <p15:threadingInfo xmlns:p15="http://schemas.microsoft.com/office/powerpoint/2012/main" timeZoneBias="-540"/>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2" dt="2020-07-19T15:09:37.118" idx="2">
    <p:pos x="10" y="10"/>
    <p:text>個体iによって生成された弱学習機のテスト画像に対する出力pred_i</p:text>
    <p:extLst>
      <p:ext uri="{C676402C-5697-4E1C-873F-D02D1690AC5C}">
        <p15:threadingInfo xmlns:p15="http://schemas.microsoft.com/office/powerpoint/2012/main" timeZoneBias="-540"/>
      </p:ext>
    </p:extLst>
  </p:cm>
  <p:cm authorId="2" dt="2020-07-19T15:11:17.082" idx="3">
    <p:pos x="10" y="146"/>
    <p:text>を用いたアンサンブル学習の精度の平均</p:text>
    <p:extLst>
      <p:ext uri="{C676402C-5697-4E1C-873F-D02D1690AC5C}">
        <p15:threadingInfo xmlns:p15="http://schemas.microsoft.com/office/powerpoint/2012/main" timeZoneBias="-540">
          <p15:parentCm authorId="2" idx="2"/>
        </p15:threadingInfo>
      </p:ext>
    </p:extLst>
  </p:cm>
</p:cmLst>
</file>

<file path=ppt/comments/comment7.xml><?xml version="1.0" encoding="utf-8"?>
<p:cmLst xmlns:a="http://schemas.openxmlformats.org/drawingml/2006/main" xmlns:r="http://schemas.openxmlformats.org/officeDocument/2006/relationships" xmlns:p="http://schemas.openxmlformats.org/presentationml/2006/main">
  <p:cm authorId="2" dt="2020-07-19T15:09:37.118" idx="2">
    <p:pos x="10" y="10"/>
    <p:text>個体iによって生成された弱学習機のテスト画像に対する出力pred_i</p:text>
    <p:extLst>
      <p:ext uri="{C676402C-5697-4E1C-873F-D02D1690AC5C}">
        <p15:threadingInfo xmlns:p15="http://schemas.microsoft.com/office/powerpoint/2012/main" timeZoneBias="-540"/>
      </p:ext>
    </p:extLst>
  </p:cm>
  <p:cm authorId="2" dt="2020-07-19T15:11:17.082" idx="3">
    <p:pos x="10" y="146"/>
    <p:text>を用いたアンサンブル学習の精度の平均</p:text>
    <p:extLst>
      <p:ext uri="{C676402C-5697-4E1C-873F-D02D1690AC5C}">
        <p15:threadingInfo xmlns:p15="http://schemas.microsoft.com/office/powerpoint/2012/main" timeZoneBias="-540">
          <p15:parentCm authorId="2" idx="2"/>
        </p15:threadingInfo>
      </p:ext>
    </p:extLst>
  </p:cm>
</p:cmLst>
</file>

<file path=ppt/comments/comment8.xml><?xml version="1.0" encoding="utf-8"?>
<p:cmLst xmlns:a="http://schemas.openxmlformats.org/drawingml/2006/main" xmlns:r="http://schemas.openxmlformats.org/officeDocument/2006/relationships" xmlns:p="http://schemas.openxmlformats.org/presentationml/2006/main">
  <p:cm authorId="2" dt="2020-07-19T15:09:37.118" idx="2">
    <p:pos x="10" y="10"/>
    <p:text>個体iによって生成された弱学習機のテスト画像に対する出力pred_i</p:text>
    <p:extLst>
      <p:ext uri="{C676402C-5697-4E1C-873F-D02D1690AC5C}">
        <p15:threadingInfo xmlns:p15="http://schemas.microsoft.com/office/powerpoint/2012/main" timeZoneBias="-540"/>
      </p:ext>
    </p:extLst>
  </p:cm>
  <p:cm authorId="2" dt="2020-07-19T15:11:17.082" idx="3">
    <p:pos x="10" y="146"/>
    <p:text>を用いたアンサンブル学習の精度の平均</p:text>
    <p:extLst>
      <p:ext uri="{C676402C-5697-4E1C-873F-D02D1690AC5C}">
        <p15:threadingInfo xmlns:p15="http://schemas.microsoft.com/office/powerpoint/2012/main" timeZoneBias="-540">
          <p15:parentCm authorId="2" idx="2"/>
        </p15:threadingInfo>
      </p:ext>
    </p:extLst>
  </p:cm>
</p:cmLst>
</file>

<file path=ppt/comments/comment9.xml><?xml version="1.0" encoding="utf-8"?>
<p:cmLst xmlns:a="http://schemas.openxmlformats.org/drawingml/2006/main" xmlns:r="http://schemas.openxmlformats.org/officeDocument/2006/relationships" xmlns:p="http://schemas.openxmlformats.org/presentationml/2006/main">
  <p:cm authorId="1" dt="2020-07-18T18:19:56.828" idx="6">
    <p:pos x="10" y="10"/>
    <p:text>以下の流れからアンサンブルの精度と得られた個体の精度からアンサンブル学習が有用であるか検討する
</p:text>
    <p:extLst>
      <p:ext uri="{C676402C-5697-4E1C-873F-D02D1690AC5C}">
        <p15:threadingInfo xmlns:p15="http://schemas.microsoft.com/office/powerpoint/2012/main" timeZoneBias="42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FB3BEB-75AC-4127-B452-44937DB1F1BA}" type="datetimeFigureOut">
              <a:rPr kumimoji="1" lang="ja-JP" altLang="en-US" smtClean="0"/>
              <a:t>2020/7/19</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2BB4368-523A-4FED-B64B-62D20A3CBC4C}" type="slidenum">
              <a:rPr kumimoji="1" lang="ja-JP" altLang="en-US" smtClean="0"/>
              <a:t>‹#›</a:t>
            </a:fld>
            <a:endParaRPr kumimoji="1" lang="ja-JP" altLang="en-US"/>
          </a:p>
        </p:txBody>
      </p:sp>
    </p:spTree>
    <p:extLst>
      <p:ext uri="{BB962C8B-B14F-4D97-AF65-F5344CB8AC3E}">
        <p14:creationId xmlns:p14="http://schemas.microsoft.com/office/powerpoint/2010/main" val="4293826139"/>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grpSp>
        <p:nvGrpSpPr>
          <p:cNvPr id="7" name="Group 6"/>
          <p:cNvGrpSpPr/>
          <p:nvPr/>
        </p:nvGrpSpPr>
        <p:grpSpPr>
          <a:xfrm>
            <a:off x="-8466" y="-8468"/>
            <a:ext cx="9171316" cy="6874935"/>
            <a:chOff x="-8466" y="-8468"/>
            <a:chExt cx="9171316" cy="6874935"/>
          </a:xfrm>
        </p:grpSpPr>
        <p:cxnSp>
          <p:nvCxnSpPr>
            <p:cNvPr id="28" name="Straight Connector 27"/>
            <p:cNvCxnSpPr/>
            <p:nvPr/>
          </p:nvCxnSpPr>
          <p:spPr>
            <a:xfrm flipV="1">
              <a:off x="5130830" y="4175605"/>
              <a:ext cx="4022475" cy="2682396"/>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7042707"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30" name="Freeform 2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Freeform 3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Freeform 3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Freeform 3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Freeform 3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Freeform 34"/>
            <p:cNvSpPr/>
            <p:nvPr/>
          </p:nvSpPr>
          <p:spPr>
            <a:xfrm>
              <a:off x="8094165"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2">
                <a:lumMod val="75000"/>
                <a:alpha val="8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6" name="Freeform 35"/>
            <p:cNvSpPr/>
            <p:nvPr/>
          </p:nvSpPr>
          <p:spPr>
            <a:xfrm>
              <a:off x="8068764"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1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ja-JP" altLang="en-US"/>
              <a:t>マスター タイトルの書式設定</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F105B9B9-01AC-4EAB-84A8-5ECBF4BDF9A1}" type="datetime1">
              <a:rPr lang="en-US" altLang="ja-JP" smtClean="0"/>
              <a:t>7/19/2020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244509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タイトルとキャプション">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7CC7BAC7-18DC-487C-A72B-EF3D470AE815}" type="datetime1">
              <a:rPr lang="en-US" altLang="ja-JP" smtClean="0"/>
              <a:t>7/19/2020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018724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引用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ja-JP" altLang="en-US"/>
              <a:t>マスター タイトルの書式設定</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A1D1FE38-AD69-4E2D-B968-1FBA522B2005}" type="datetime1">
              <a:rPr lang="en-US" altLang="ja-JP" smtClean="0"/>
              <a:t>7/19/2020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7201150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札">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470E9BB9-7CAE-474B-98AB-859511F85110}" type="datetime1">
              <a:rPr lang="en-US" altLang="ja-JP" smtClean="0"/>
              <a:t>7/19/2020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623970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用付きの名札">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ja-JP" altLang="en-US"/>
              <a:t>マスター タイトルの書式設定</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87044190-F0D9-47AA-AAA9-153A2B7A8D9E}" type="datetime1">
              <a:rPr lang="en-US" altLang="ja-JP" smtClean="0"/>
              <a:t>7/19/2020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7994764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または偽">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ja-JP" altLang="en-US"/>
              <a:t>マスター タイトルの書式設定</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AE7BEA27-0918-4F8D-981B-6CEE356F1856}" type="datetime1">
              <a:rPr lang="en-US" altLang="ja-JP" smtClean="0"/>
              <a:t>7/19/2020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421495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88A4B6D1-E84D-491A-8B0F-CC356F3400FD}" type="datetime1">
              <a:rPr lang="en-US" altLang="ja-JP" smtClean="0"/>
              <a:t>7/19/2020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26757328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3941C4C3-5D8D-4598-93BB-6C1649C397B0}" type="datetime1">
              <a:rPr lang="en-US" altLang="ja-JP" smtClean="0"/>
              <a:t>7/19/2020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066991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FA13378B-A6C6-412B-8414-0FDA8003979E}" type="datetime1">
              <a:rPr lang="en-US" altLang="ja-JP" smtClean="0"/>
              <a:t>7/19/2020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883031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B8D91ED7-9162-40EF-B771-4B2C0231D6B1}" type="datetime1">
              <a:rPr lang="en-US" altLang="ja-JP" smtClean="0"/>
              <a:t>7/19/2020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268812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1738A407-5F3A-4183-8E55-03C5F91193B8}" type="datetime1">
              <a:rPr lang="en-US" altLang="ja-JP" smtClean="0"/>
              <a:t>7/19/2020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9577464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BEA3F818-C5FF-4B9F-917D-2C6FA1A996B6}" type="datetime1">
              <a:rPr lang="en-US" altLang="ja-JP" smtClean="0"/>
              <a:t>7/19/2020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340275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375DE809-99E2-420C-BC6E-0DF509676B31}" type="datetime1">
              <a:rPr lang="en-US" altLang="ja-JP" smtClean="0"/>
              <a:t>7/19/2020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211212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8860943-7E70-4536-96E3-D509A7D09452}" type="datetime1">
              <a:rPr lang="en-US" altLang="ja-JP" smtClean="0"/>
              <a:t>7/19/2020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361485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ja-JP" altLang="en-US"/>
              <a:t>マスター タイトルの書式設定</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A4890931-838B-4A76-A00D-A67516064BAA}" type="datetime1">
              <a:rPr lang="en-US" altLang="ja-JP" smtClean="0"/>
              <a:t>7/19/2020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18549806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A621DB02-A6BE-4EF6-A125-6F5473FD28DD}" type="datetime1">
              <a:rPr lang="en-US" altLang="ja-JP" smtClean="0"/>
              <a:t>7/19/2020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11395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71317" cy="6874935"/>
            <a:chOff x="-8467" y="-8468"/>
            <a:chExt cx="9171317"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94165"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2">
                <a:lumMod val="75000"/>
                <a:alpha val="8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8764"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ja-JP" altLang="en-US" dirty="0"/>
              <a:t>マスター タイトルの書式設定</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E15279E-A02D-47C6-BBC6-6F097EC6FF45}" type="datetime1">
              <a:rPr lang="en-US" altLang="ja-JP" smtClean="0"/>
              <a:t>7/19/2020</a:t>
            </a:fld>
            <a:endParaRPr lang="en-US" dirty="0"/>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7995696" y="5924550"/>
            <a:ext cx="769487" cy="481938"/>
          </a:xfrm>
          <a:prstGeom prst="rect">
            <a:avLst/>
          </a:prstGeom>
        </p:spPr>
        <p:txBody>
          <a:bodyPr vert="horz" lIns="91440" tIns="45720" rIns="91440" bIns="45720" rtlCol="0" anchor="ctr"/>
          <a:lstStyle>
            <a:lvl1pPr algn="r">
              <a:defRPr sz="3600">
                <a:solidFill>
                  <a:schemeClr val="bg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50902934"/>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 id="2147483699" r:id="rId14"/>
    <p:sldLayoutId id="2147483700" r:id="rId15"/>
    <p:sldLayoutId id="2147483701" r:id="rId16"/>
  </p:sldLayoutIdLst>
  <p:hf hdr="0" ftr="0" dt="0"/>
  <p:txStyles>
    <p:titleStyle>
      <a:lvl1pPr algn="l" defTabSz="457200" rtl="0" eaLnBrk="1" latinLnBrk="0" hangingPunct="1">
        <a:spcBef>
          <a:spcPct val="0"/>
        </a:spcBef>
        <a:buNone/>
        <a:defRPr kumimoji="1" sz="3600" kern="1200">
          <a:solidFill>
            <a:schemeClr val="tx1"/>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kumimoji="1"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kumimoji="1"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kumimoji="1"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www.cs.toronto.edu/~kriz/cifar.html" TargetMode="External"/><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0.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80.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comments" Target="../comments/comment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comments" Target="../comments/comment3.xml"/><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comments" Target="../comments/comment4.xml"/><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xml"/><Relationship Id="rId4" Type="http://schemas.openxmlformats.org/officeDocument/2006/relationships/comments" Target="../comments/comment5.xml"/></Relationships>
</file>

<file path=ppt/slides/_rels/slide36.xml.rels><?xml version="1.0" encoding="UTF-8" standalone="yes"?>
<Relationships xmlns="http://schemas.openxmlformats.org/package/2006/relationships"><Relationship Id="rId3" Type="http://schemas.openxmlformats.org/officeDocument/2006/relationships/comments" Target="../comments/comment6.xml"/><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xml"/><Relationship Id="rId4" Type="http://schemas.openxmlformats.org/officeDocument/2006/relationships/comments" Target="../comments/comment7.xml"/></Relationships>
</file>

<file path=ppt/slides/_rels/slide38.xml.rels><?xml version="1.0" encoding="UTF-8" standalone="yes"?>
<Relationships xmlns="http://schemas.openxmlformats.org/package/2006/relationships"><Relationship Id="rId3" Type="http://schemas.openxmlformats.org/officeDocument/2006/relationships/comments" Target="../comments/comment8.xml"/><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comments" Target="../comments/comment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0.xml.rels><?xml version="1.0" encoding="UTF-8" standalone="yes"?>
<Relationships xmlns="http://schemas.openxmlformats.org/package/2006/relationships"><Relationship Id="rId2" Type="http://schemas.openxmlformats.org/officeDocument/2006/relationships/comments" Target="../comments/comment10.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F04E4EA-9B9B-42D0-BEDA-05EEDB4A799B}"/>
              </a:ext>
            </a:extLst>
          </p:cNvPr>
          <p:cNvSpPr>
            <a:spLocks noGrp="1"/>
          </p:cNvSpPr>
          <p:nvPr>
            <p:ph type="ctrTitle"/>
          </p:nvPr>
        </p:nvSpPr>
        <p:spPr>
          <a:xfrm>
            <a:off x="214401" y="1474067"/>
            <a:ext cx="8858309" cy="1531874"/>
          </a:xfrm>
        </p:spPr>
        <p:txBody>
          <a:bodyPr/>
          <a:lstStyle/>
          <a:p>
            <a:pPr algn="l"/>
            <a:r>
              <a:rPr lang="en-US" altLang="ja-JP" sz="4000" dirty="0">
                <a:solidFill>
                  <a:schemeClr val="tx1"/>
                </a:solidFill>
                <a:ea typeface="メイリオ"/>
              </a:rPr>
              <a:t>GA</a:t>
            </a:r>
            <a:r>
              <a:rPr lang="ja-JP" altLang="en-US" sz="4000">
                <a:solidFill>
                  <a:schemeClr val="tx1"/>
                </a:solidFill>
                <a:ea typeface="メイリオ"/>
              </a:rPr>
              <a:t>によるデータ拡張手法の探索と</a:t>
            </a:r>
            <a:br>
              <a:rPr lang="en-US" altLang="ja-JP" sz="4000" dirty="0">
                <a:solidFill>
                  <a:schemeClr val="tx1"/>
                </a:solidFill>
              </a:rPr>
            </a:br>
            <a:r>
              <a:rPr lang="ja-JP" altLang="en-US" sz="4000">
                <a:solidFill>
                  <a:schemeClr val="tx1"/>
                </a:solidFill>
                <a:ea typeface="メイリオ"/>
              </a:rPr>
              <a:t>探索済み手法に基づく</a:t>
            </a:r>
            <a:br>
              <a:rPr lang="ja-JP" altLang="en-US" sz="4000" dirty="0">
                <a:solidFill>
                  <a:schemeClr val="tx1"/>
                </a:solidFill>
                <a:ea typeface="メイリオ"/>
              </a:rPr>
            </a:br>
            <a:r>
              <a:rPr lang="ja-JP" altLang="en-US" sz="4000">
                <a:solidFill>
                  <a:schemeClr val="tx1"/>
                </a:solidFill>
                <a:ea typeface="メイリオ"/>
              </a:rPr>
              <a:t>アンサンブル学習の検討</a:t>
            </a:r>
          </a:p>
        </p:txBody>
      </p:sp>
      <p:sp>
        <p:nvSpPr>
          <p:cNvPr id="3" name="字幕 2">
            <a:extLst>
              <a:ext uri="{FF2B5EF4-FFF2-40B4-BE49-F238E27FC236}">
                <a16:creationId xmlns:a16="http://schemas.microsoft.com/office/drawing/2014/main" id="{B501B20D-018C-4CE0-8BD5-6928C6A5B5FC}"/>
              </a:ext>
            </a:extLst>
          </p:cNvPr>
          <p:cNvSpPr>
            <a:spLocks noGrp="1"/>
          </p:cNvSpPr>
          <p:nvPr>
            <p:ph type="subTitle" idx="1"/>
          </p:nvPr>
        </p:nvSpPr>
        <p:spPr>
          <a:xfrm>
            <a:off x="1658640" y="4656201"/>
            <a:ext cx="5826719" cy="1096899"/>
          </a:xfrm>
        </p:spPr>
        <p:txBody>
          <a:bodyPr>
            <a:normAutofit/>
          </a:bodyPr>
          <a:lstStyle/>
          <a:p>
            <a:r>
              <a:rPr kumimoji="1" lang="ja-JP" altLang="en-US" sz="2000" dirty="0">
                <a:solidFill>
                  <a:schemeClr val="tx1"/>
                </a:solidFill>
              </a:rPr>
              <a:t>ソフトウェアシステム研究グループ</a:t>
            </a:r>
            <a:endParaRPr kumimoji="1" lang="en-US" altLang="ja-JP" sz="2000" dirty="0">
              <a:solidFill>
                <a:schemeClr val="tx1"/>
              </a:solidFill>
            </a:endParaRPr>
          </a:p>
          <a:p>
            <a:r>
              <a:rPr lang="en-US" altLang="ja-JP" sz="2000" dirty="0">
                <a:solidFill>
                  <a:schemeClr val="tx1"/>
                </a:solidFill>
              </a:rPr>
              <a:t>B4</a:t>
            </a:r>
            <a:r>
              <a:rPr lang="ja-JP" altLang="en-US" sz="2000" dirty="0">
                <a:solidFill>
                  <a:schemeClr val="tx1"/>
                </a:solidFill>
              </a:rPr>
              <a:t>　細川　岳大</a:t>
            </a:r>
            <a:endParaRPr kumimoji="1" lang="ja-JP" altLang="en-US" sz="2000" dirty="0">
              <a:solidFill>
                <a:schemeClr val="tx1"/>
              </a:solidFill>
            </a:endParaRPr>
          </a:p>
        </p:txBody>
      </p:sp>
      <p:sp>
        <p:nvSpPr>
          <p:cNvPr id="4" name="スライド番号プレースホルダー 3">
            <a:extLst>
              <a:ext uri="{FF2B5EF4-FFF2-40B4-BE49-F238E27FC236}">
                <a16:creationId xmlns:a16="http://schemas.microsoft.com/office/drawing/2014/main" id="{02F39822-2167-44FA-82E0-0CA87208C947}"/>
              </a:ext>
            </a:extLst>
          </p:cNvPr>
          <p:cNvSpPr>
            <a:spLocks noGrp="1"/>
          </p:cNvSpPr>
          <p:nvPr>
            <p:ph type="sldNum" sz="quarter" idx="12"/>
          </p:nvPr>
        </p:nvSpPr>
        <p:spPr/>
        <p:txBody>
          <a:bodyPr/>
          <a:lstStyle/>
          <a:p>
            <a:fld id="{D57F1E4F-1CFF-5643-939E-217C01CDF565}" type="slidenum">
              <a:rPr lang="en-US" smtClean="0"/>
              <a:pPr/>
              <a:t>1</a:t>
            </a:fld>
            <a:endParaRPr lang="en-US" dirty="0"/>
          </a:p>
        </p:txBody>
      </p:sp>
    </p:spTree>
    <p:extLst>
      <p:ext uri="{BB962C8B-B14F-4D97-AF65-F5344CB8AC3E}">
        <p14:creationId xmlns:p14="http://schemas.microsoft.com/office/powerpoint/2010/main" val="4111552684"/>
      </p:ext>
    </p:extLst>
  </p:cSld>
  <p:clrMapOvr>
    <a:masterClrMapping/>
  </p:clrMapOvr>
  <mc:AlternateContent xmlns:mc="http://schemas.openxmlformats.org/markup-compatibility/2006" xmlns:p14="http://schemas.microsoft.com/office/powerpoint/2010/main">
    <mc:Choice Requires="p14">
      <p:transition spd="slow" p14:dur="2000" advTm="2032"/>
    </mc:Choice>
    <mc:Fallback xmlns="">
      <p:transition spd="slow" advTm="2032"/>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7811F4A6-62BE-4074-9E9E-CBF94EF64F40}"/>
              </a:ext>
            </a:extLst>
          </p:cNvPr>
          <p:cNvSpPr>
            <a:spLocks noGrp="1"/>
          </p:cNvSpPr>
          <p:nvPr>
            <p:ph type="sldNum" sz="quarter" idx="12"/>
          </p:nvPr>
        </p:nvSpPr>
        <p:spPr/>
        <p:txBody>
          <a:bodyPr/>
          <a:lstStyle/>
          <a:p>
            <a:fld id="{D57F1E4F-1CFF-5643-939E-217C01CDF565}" type="slidenum">
              <a:rPr lang="en-US" smtClean="0"/>
              <a:pPr/>
              <a:t>10</a:t>
            </a:fld>
            <a:endParaRPr lang="en-US" dirty="0"/>
          </a:p>
        </p:txBody>
      </p:sp>
      <p:sp>
        <p:nvSpPr>
          <p:cNvPr id="6" name="テキスト ボックス 5">
            <a:extLst>
              <a:ext uri="{FF2B5EF4-FFF2-40B4-BE49-F238E27FC236}">
                <a16:creationId xmlns:a16="http://schemas.microsoft.com/office/drawing/2014/main" id="{A787110A-F680-4C3A-AF75-2F6E113D5236}"/>
              </a:ext>
            </a:extLst>
          </p:cNvPr>
          <p:cNvSpPr txBox="1"/>
          <p:nvPr/>
        </p:nvSpPr>
        <p:spPr>
          <a:xfrm>
            <a:off x="457467" y="628433"/>
            <a:ext cx="3487212" cy="715581"/>
          </a:xfrm>
          <a:prstGeom prst="rect">
            <a:avLst/>
          </a:prstGeom>
          <a:noFill/>
        </p:spPr>
        <p:txBody>
          <a:bodyPr wrap="square" rtlCol="0">
            <a:spAutoFit/>
          </a:bodyPr>
          <a:lstStyle/>
          <a:p>
            <a:r>
              <a:rPr kumimoji="1" lang="ja-JP" altLang="en-US" sz="4050" dirty="0"/>
              <a:t>要素技術</a:t>
            </a:r>
            <a:endParaRPr kumimoji="1" lang="en-US" altLang="ja-JP" sz="4050" dirty="0"/>
          </a:p>
        </p:txBody>
      </p:sp>
      <p:sp>
        <p:nvSpPr>
          <p:cNvPr id="8" name="テキスト ボックス 7">
            <a:extLst>
              <a:ext uri="{FF2B5EF4-FFF2-40B4-BE49-F238E27FC236}">
                <a16:creationId xmlns:a16="http://schemas.microsoft.com/office/drawing/2014/main" id="{05085096-E07B-44CC-A9CA-B2FA5FE3557F}"/>
              </a:ext>
            </a:extLst>
          </p:cNvPr>
          <p:cNvSpPr txBox="1"/>
          <p:nvPr/>
        </p:nvSpPr>
        <p:spPr>
          <a:xfrm>
            <a:off x="457466" y="1622804"/>
            <a:ext cx="7048233" cy="1323439"/>
          </a:xfrm>
          <a:prstGeom prst="rect">
            <a:avLst/>
          </a:prstGeom>
          <a:noFill/>
        </p:spPr>
        <p:txBody>
          <a:bodyPr wrap="square" rtlCol="0">
            <a:spAutoFit/>
          </a:bodyPr>
          <a:lstStyle/>
          <a:p>
            <a:r>
              <a:rPr kumimoji="1" lang="ja-JP" altLang="en-US" sz="4000" dirty="0"/>
              <a:t>遺伝的アルゴリズム</a:t>
            </a:r>
            <a:endParaRPr kumimoji="1" lang="en-US" altLang="ja-JP" sz="4000" dirty="0"/>
          </a:p>
          <a:p>
            <a:r>
              <a:rPr kumimoji="1" lang="en-US" altLang="ja-JP" sz="4000" dirty="0"/>
              <a:t>(Genetic Algorithm :GA)</a:t>
            </a:r>
            <a:endParaRPr kumimoji="1" lang="ja-JP" altLang="en-US" sz="4000" dirty="0"/>
          </a:p>
        </p:txBody>
      </p:sp>
      <p:sp>
        <p:nvSpPr>
          <p:cNvPr id="9" name="テキスト ボックス 8">
            <a:extLst>
              <a:ext uri="{FF2B5EF4-FFF2-40B4-BE49-F238E27FC236}">
                <a16:creationId xmlns:a16="http://schemas.microsoft.com/office/drawing/2014/main" id="{27F1AE93-6097-414C-A203-499FBBF29106}"/>
              </a:ext>
            </a:extLst>
          </p:cNvPr>
          <p:cNvSpPr txBox="1"/>
          <p:nvPr/>
        </p:nvSpPr>
        <p:spPr>
          <a:xfrm>
            <a:off x="4410075" y="2524125"/>
            <a:ext cx="733425" cy="561975"/>
          </a:xfrm>
          <a:prstGeom prst="rect">
            <a:avLst/>
          </a:prstGeom>
          <a:noFill/>
        </p:spPr>
        <p:txBody>
          <a:bodyPr wrap="square" rtlCol="0">
            <a:spAutoFit/>
          </a:bodyPr>
          <a:lstStyle/>
          <a:p>
            <a:endParaRPr kumimoji="1" lang="ja-JP" altLang="en-US" dirty="0"/>
          </a:p>
        </p:txBody>
      </p:sp>
      <p:sp>
        <p:nvSpPr>
          <p:cNvPr id="2" name="テキスト ボックス 1">
            <a:extLst>
              <a:ext uri="{FF2B5EF4-FFF2-40B4-BE49-F238E27FC236}">
                <a16:creationId xmlns:a16="http://schemas.microsoft.com/office/drawing/2014/main" id="{3C6D5ADD-DCCE-46A2-97E2-5CFEC613C009}"/>
              </a:ext>
            </a:extLst>
          </p:cNvPr>
          <p:cNvSpPr txBox="1"/>
          <p:nvPr/>
        </p:nvSpPr>
        <p:spPr>
          <a:xfrm>
            <a:off x="2201073" y="4029075"/>
            <a:ext cx="2076450" cy="1323439"/>
          </a:xfrm>
          <a:prstGeom prst="rect">
            <a:avLst/>
          </a:prstGeom>
          <a:noFill/>
        </p:spPr>
        <p:txBody>
          <a:bodyPr wrap="square" rtlCol="0">
            <a:spAutoFit/>
          </a:bodyPr>
          <a:lstStyle/>
          <a:p>
            <a:endParaRPr kumimoji="1" lang="ja-JP" altLang="en-US" dirty="0"/>
          </a:p>
        </p:txBody>
      </p:sp>
      <p:sp>
        <p:nvSpPr>
          <p:cNvPr id="3" name="テキスト ボックス 2">
            <a:extLst>
              <a:ext uri="{FF2B5EF4-FFF2-40B4-BE49-F238E27FC236}">
                <a16:creationId xmlns:a16="http://schemas.microsoft.com/office/drawing/2014/main" id="{A6058A6E-F113-4721-A8D7-6A851F06E004}"/>
              </a:ext>
            </a:extLst>
          </p:cNvPr>
          <p:cNvSpPr txBox="1"/>
          <p:nvPr/>
        </p:nvSpPr>
        <p:spPr>
          <a:xfrm>
            <a:off x="403244" y="3484376"/>
            <a:ext cx="8124528" cy="224676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ja-JP" altLang="en-US" sz="2800">
                <a:ea typeface="メイリオ"/>
              </a:rPr>
              <a:t>データを遺伝子として表現</a:t>
            </a:r>
            <a:endParaRPr lang="ja-JP" sz="2800">
              <a:ea typeface="メイリオ"/>
            </a:endParaRPr>
          </a:p>
          <a:p>
            <a:pPr marL="285750" indent="-285750">
              <a:buFont typeface="Arial"/>
              <a:buChar char="•"/>
            </a:pPr>
            <a:r>
              <a:rPr lang="ja-JP" altLang="en-US" sz="2800">
                <a:ea typeface="メイリオ"/>
              </a:rPr>
              <a:t>選択，交叉，突然変異の3つの操作を</a:t>
            </a:r>
            <a:endParaRPr lang="ja-JP" sz="2800">
              <a:ea typeface="メイリオ"/>
            </a:endParaRPr>
          </a:p>
          <a:p>
            <a:r>
              <a:rPr lang="ja-JP" altLang="en-US" sz="2800">
                <a:ea typeface="メイリオ"/>
              </a:rPr>
              <a:t>   繰り返し行う</a:t>
            </a:r>
            <a:endParaRPr lang="ja-JP" sz="2800">
              <a:ea typeface="メイリオ"/>
            </a:endParaRPr>
          </a:p>
          <a:p>
            <a:pPr marL="285750" indent="-285750">
              <a:buFont typeface="Arial"/>
              <a:buChar char="•"/>
            </a:pPr>
            <a:r>
              <a:rPr lang="ja-JP" altLang="en-US" sz="2800">
                <a:ea typeface="メイリオ"/>
              </a:rPr>
              <a:t>他のアルゴリズムと比べ局所探索ではないが，初期収束が起こる場合がある</a:t>
            </a:r>
          </a:p>
        </p:txBody>
      </p:sp>
    </p:spTree>
    <p:extLst>
      <p:ext uri="{BB962C8B-B14F-4D97-AF65-F5344CB8AC3E}">
        <p14:creationId xmlns:p14="http://schemas.microsoft.com/office/powerpoint/2010/main" val="1833616072"/>
      </p:ext>
    </p:extLst>
  </p:cSld>
  <p:clrMapOvr>
    <a:masterClrMapping/>
  </p:clrMapOvr>
  <mc:AlternateContent xmlns:mc="http://schemas.openxmlformats.org/markup-compatibility/2006" xmlns:p14="http://schemas.microsoft.com/office/powerpoint/2010/main">
    <mc:Choice Requires="p14">
      <p:transition spd="slow" p14:dur="2000" advTm="347"/>
    </mc:Choice>
    <mc:Fallback xmlns="">
      <p:transition spd="slow" advTm="347"/>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7811F4A6-62BE-4074-9E9E-CBF94EF64F40}"/>
              </a:ext>
            </a:extLst>
          </p:cNvPr>
          <p:cNvSpPr>
            <a:spLocks noGrp="1"/>
          </p:cNvSpPr>
          <p:nvPr>
            <p:ph type="sldNum" sz="quarter" idx="12"/>
          </p:nvPr>
        </p:nvSpPr>
        <p:spPr/>
        <p:txBody>
          <a:bodyPr/>
          <a:lstStyle/>
          <a:p>
            <a:fld id="{D57F1E4F-1CFF-5643-939E-217C01CDF565}" type="slidenum">
              <a:rPr lang="en-US" smtClean="0"/>
              <a:pPr/>
              <a:t>11</a:t>
            </a:fld>
            <a:endParaRPr lang="en-US" dirty="0"/>
          </a:p>
        </p:txBody>
      </p:sp>
      <p:sp>
        <p:nvSpPr>
          <p:cNvPr id="6" name="テキスト ボックス 5">
            <a:extLst>
              <a:ext uri="{FF2B5EF4-FFF2-40B4-BE49-F238E27FC236}">
                <a16:creationId xmlns:a16="http://schemas.microsoft.com/office/drawing/2014/main" id="{A787110A-F680-4C3A-AF75-2F6E113D5236}"/>
              </a:ext>
            </a:extLst>
          </p:cNvPr>
          <p:cNvSpPr txBox="1"/>
          <p:nvPr/>
        </p:nvSpPr>
        <p:spPr>
          <a:xfrm>
            <a:off x="457467" y="628433"/>
            <a:ext cx="3487212" cy="715581"/>
          </a:xfrm>
          <a:prstGeom prst="rect">
            <a:avLst/>
          </a:prstGeom>
          <a:noFill/>
        </p:spPr>
        <p:txBody>
          <a:bodyPr wrap="square" rtlCol="0">
            <a:spAutoFit/>
          </a:bodyPr>
          <a:lstStyle/>
          <a:p>
            <a:r>
              <a:rPr kumimoji="1" lang="ja-JP" altLang="en-US" sz="4050" dirty="0"/>
              <a:t>要素技術</a:t>
            </a:r>
            <a:endParaRPr kumimoji="1" lang="en-US" altLang="ja-JP" sz="4050" dirty="0"/>
          </a:p>
        </p:txBody>
      </p:sp>
      <p:sp>
        <p:nvSpPr>
          <p:cNvPr id="8" name="テキスト ボックス 7">
            <a:extLst>
              <a:ext uri="{FF2B5EF4-FFF2-40B4-BE49-F238E27FC236}">
                <a16:creationId xmlns:a16="http://schemas.microsoft.com/office/drawing/2014/main" id="{05085096-E07B-44CC-A9CA-B2FA5FE3557F}"/>
              </a:ext>
            </a:extLst>
          </p:cNvPr>
          <p:cNvSpPr txBox="1"/>
          <p:nvPr/>
        </p:nvSpPr>
        <p:spPr>
          <a:xfrm>
            <a:off x="457466" y="1622804"/>
            <a:ext cx="7048233" cy="707886"/>
          </a:xfrm>
          <a:prstGeom prst="rect">
            <a:avLst/>
          </a:prstGeom>
          <a:noFill/>
        </p:spPr>
        <p:txBody>
          <a:bodyPr wrap="square" rtlCol="0" anchor="t">
            <a:spAutoFit/>
          </a:bodyPr>
          <a:lstStyle/>
          <a:p>
            <a:r>
              <a:rPr lang="ja-JP" altLang="en-US" sz="4000">
                <a:ea typeface="メイリオ"/>
              </a:rPr>
              <a:t>アンサンブル学習</a:t>
            </a:r>
            <a:endParaRPr lang="ja-JP" altLang="en-US" sz="4000" dirty="0">
              <a:ea typeface="メイリオ"/>
            </a:endParaRPr>
          </a:p>
        </p:txBody>
      </p:sp>
      <p:sp>
        <p:nvSpPr>
          <p:cNvPr id="9" name="テキスト ボックス 8">
            <a:extLst>
              <a:ext uri="{FF2B5EF4-FFF2-40B4-BE49-F238E27FC236}">
                <a16:creationId xmlns:a16="http://schemas.microsoft.com/office/drawing/2014/main" id="{27F1AE93-6097-414C-A203-499FBBF29106}"/>
              </a:ext>
            </a:extLst>
          </p:cNvPr>
          <p:cNvSpPr txBox="1"/>
          <p:nvPr/>
        </p:nvSpPr>
        <p:spPr>
          <a:xfrm>
            <a:off x="4410075" y="2524125"/>
            <a:ext cx="733425" cy="561975"/>
          </a:xfrm>
          <a:prstGeom prst="rect">
            <a:avLst/>
          </a:prstGeom>
          <a:noFill/>
        </p:spPr>
        <p:txBody>
          <a:bodyPr wrap="square" rtlCol="0">
            <a:spAutoFit/>
          </a:bodyPr>
          <a:lstStyle/>
          <a:p>
            <a:endParaRPr kumimoji="1" lang="ja-JP" altLang="en-US" dirty="0"/>
          </a:p>
        </p:txBody>
      </p:sp>
      <p:sp>
        <p:nvSpPr>
          <p:cNvPr id="3" name="テキスト ボックス 2">
            <a:extLst>
              <a:ext uri="{FF2B5EF4-FFF2-40B4-BE49-F238E27FC236}">
                <a16:creationId xmlns:a16="http://schemas.microsoft.com/office/drawing/2014/main" id="{A6058A6E-F113-4721-A8D7-6A851F06E004}"/>
              </a:ext>
            </a:extLst>
          </p:cNvPr>
          <p:cNvSpPr txBox="1"/>
          <p:nvPr/>
        </p:nvSpPr>
        <p:spPr>
          <a:xfrm>
            <a:off x="460039" y="2518861"/>
            <a:ext cx="8124528" cy="13849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ja-JP" altLang="en-US" sz="2800">
                <a:ea typeface="メイリオ"/>
              </a:rPr>
              <a:t>弱学習器の予測値を合わせることで</a:t>
            </a:r>
            <a:endParaRPr lang="ja-JP"/>
          </a:p>
          <a:p>
            <a:r>
              <a:rPr lang="ja-JP" altLang="en-US" sz="2800">
                <a:ea typeface="メイリオ"/>
              </a:rPr>
              <a:t>   精度を高める</a:t>
            </a:r>
            <a:endParaRPr lang="ja-JP"/>
          </a:p>
          <a:p>
            <a:pPr marL="285750" indent="-285750">
              <a:buFont typeface="Arial"/>
              <a:buChar char="•"/>
            </a:pPr>
            <a:endParaRPr lang="ja-JP" altLang="en-US" sz="2800" dirty="0">
              <a:ea typeface="メイリオ"/>
            </a:endParaRPr>
          </a:p>
        </p:txBody>
      </p:sp>
      <p:graphicFrame>
        <p:nvGraphicFramePr>
          <p:cNvPr id="5" name="表 6">
            <a:extLst>
              <a:ext uri="{FF2B5EF4-FFF2-40B4-BE49-F238E27FC236}">
                <a16:creationId xmlns:a16="http://schemas.microsoft.com/office/drawing/2014/main" id="{3AC1E5BA-775B-4D8A-AF70-4273EBEC5091}"/>
              </a:ext>
            </a:extLst>
          </p:cNvPr>
          <p:cNvGraphicFramePr>
            <a:graphicFrameLocks noGrp="1"/>
          </p:cNvGraphicFramePr>
          <p:nvPr>
            <p:extLst>
              <p:ext uri="{D42A27DB-BD31-4B8C-83A1-F6EECF244321}">
                <p14:modId xmlns:p14="http://schemas.microsoft.com/office/powerpoint/2010/main" val="4257203369"/>
              </p:ext>
            </p:extLst>
          </p:nvPr>
        </p:nvGraphicFramePr>
        <p:xfrm>
          <a:off x="2144011" y="4458410"/>
          <a:ext cx="711199" cy="2286000"/>
        </p:xfrm>
        <a:graphic>
          <a:graphicData uri="http://schemas.openxmlformats.org/drawingml/2006/table">
            <a:tbl>
              <a:tblPr firstRow="1" bandRow="1">
                <a:tableStyleId>{5C22544A-7EE6-4342-B048-85BDC9FD1C3A}</a:tableStyleId>
              </a:tblPr>
              <a:tblGrid>
                <a:gridCol w="711199">
                  <a:extLst>
                    <a:ext uri="{9D8B030D-6E8A-4147-A177-3AD203B41FA5}">
                      <a16:colId xmlns:a16="http://schemas.microsoft.com/office/drawing/2014/main" val="3170766269"/>
                    </a:ext>
                  </a:extLst>
                </a:gridCol>
              </a:tblGrid>
              <a:tr h="686272">
                <a:tc>
                  <a:txBody>
                    <a:bodyPr/>
                    <a:lstStyle/>
                    <a:p>
                      <a:r>
                        <a:rPr lang="ja-JP" altLang="en-US" sz="4400">
                          <a:solidFill>
                            <a:schemeClr val="tx1"/>
                          </a:solidFill>
                          <a:latin typeface="Comic Sans MS"/>
                        </a:rPr>
                        <a:t>○</a:t>
                      </a:r>
                      <a:endParaRPr kumimoji="1" lang="ja-JP" altLang="en-US" sz="4400">
                        <a:solidFill>
                          <a:schemeClr val="tx1"/>
                        </a:solidFill>
                        <a:latin typeface="Comic Sans MS"/>
                      </a:endParaRPr>
                    </a:p>
                  </a:txBody>
                  <a:tcPr>
                    <a:solidFill>
                      <a:schemeClr val="accent4">
                        <a:lumMod val="60000"/>
                        <a:lumOff val="40000"/>
                      </a:schemeClr>
                    </a:solidFill>
                  </a:tcPr>
                </a:tc>
                <a:extLst>
                  <a:ext uri="{0D108BD9-81ED-4DB2-BD59-A6C34878D82A}">
                    <a16:rowId xmlns:a16="http://schemas.microsoft.com/office/drawing/2014/main" val="2676436086"/>
                  </a:ext>
                </a:extLst>
              </a:tr>
              <a:tr h="686272">
                <a:tc>
                  <a:txBody>
                    <a:bodyPr/>
                    <a:lstStyle/>
                    <a:p>
                      <a:r>
                        <a:rPr lang="ja-JP" altLang="en-US" sz="4400">
                          <a:solidFill>
                            <a:schemeClr val="tx1"/>
                          </a:solidFill>
                          <a:latin typeface="Comic Sans MS"/>
                        </a:rPr>
                        <a:t>×</a:t>
                      </a:r>
                      <a:endParaRPr kumimoji="1" lang="ja-JP" altLang="en-US" sz="4400">
                        <a:solidFill>
                          <a:schemeClr val="tx1"/>
                        </a:solidFill>
                        <a:latin typeface="Comic Sans MS"/>
                      </a:endParaRPr>
                    </a:p>
                  </a:txBody>
                  <a:tcPr>
                    <a:solidFill>
                      <a:schemeClr val="accent4">
                        <a:lumMod val="60000"/>
                        <a:lumOff val="40000"/>
                      </a:schemeClr>
                    </a:solidFill>
                  </a:tcPr>
                </a:tc>
                <a:extLst>
                  <a:ext uri="{0D108BD9-81ED-4DB2-BD59-A6C34878D82A}">
                    <a16:rowId xmlns:a16="http://schemas.microsoft.com/office/drawing/2014/main" val="3205586367"/>
                  </a:ext>
                </a:extLst>
              </a:tr>
              <a:tr h="686272">
                <a:tc>
                  <a:txBody>
                    <a:bodyPr/>
                    <a:lstStyle/>
                    <a:p>
                      <a:r>
                        <a:rPr lang="ja-JP" altLang="en-US" sz="4400">
                          <a:solidFill>
                            <a:schemeClr val="tx1"/>
                          </a:solidFill>
                          <a:latin typeface="Comic Sans MS"/>
                        </a:rPr>
                        <a:t>○</a:t>
                      </a:r>
                      <a:endParaRPr kumimoji="1" lang="ja-JP" altLang="en-US" sz="4400">
                        <a:solidFill>
                          <a:schemeClr val="tx1"/>
                        </a:solidFill>
                        <a:latin typeface="Comic Sans MS"/>
                      </a:endParaRPr>
                    </a:p>
                  </a:txBody>
                  <a:tcPr>
                    <a:solidFill>
                      <a:schemeClr val="accent4">
                        <a:lumMod val="60000"/>
                        <a:lumOff val="40000"/>
                      </a:schemeClr>
                    </a:solidFill>
                  </a:tcPr>
                </a:tc>
                <a:extLst>
                  <a:ext uri="{0D108BD9-81ED-4DB2-BD59-A6C34878D82A}">
                    <a16:rowId xmlns:a16="http://schemas.microsoft.com/office/drawing/2014/main" val="2815356567"/>
                  </a:ext>
                </a:extLst>
              </a:tr>
            </a:tbl>
          </a:graphicData>
        </a:graphic>
      </p:graphicFrame>
      <p:graphicFrame>
        <p:nvGraphicFramePr>
          <p:cNvPr id="10" name="表 6">
            <a:extLst>
              <a:ext uri="{FF2B5EF4-FFF2-40B4-BE49-F238E27FC236}">
                <a16:creationId xmlns:a16="http://schemas.microsoft.com/office/drawing/2014/main" id="{02B9391B-0A59-4557-9E21-125DB6509059}"/>
              </a:ext>
            </a:extLst>
          </p:cNvPr>
          <p:cNvGraphicFramePr>
            <a:graphicFrameLocks noGrp="1"/>
          </p:cNvGraphicFramePr>
          <p:nvPr>
            <p:extLst>
              <p:ext uri="{D42A27DB-BD31-4B8C-83A1-F6EECF244321}">
                <p14:modId xmlns:p14="http://schemas.microsoft.com/office/powerpoint/2010/main" val="1437599531"/>
              </p:ext>
            </p:extLst>
          </p:nvPr>
        </p:nvGraphicFramePr>
        <p:xfrm>
          <a:off x="3322509" y="4430012"/>
          <a:ext cx="711199" cy="2319130"/>
        </p:xfrm>
        <a:graphic>
          <a:graphicData uri="http://schemas.openxmlformats.org/drawingml/2006/table">
            <a:tbl>
              <a:tblPr firstRow="1" bandRow="1">
                <a:tableStyleId>{5C22544A-7EE6-4342-B048-85BDC9FD1C3A}</a:tableStyleId>
              </a:tblPr>
              <a:tblGrid>
                <a:gridCol w="711199">
                  <a:extLst>
                    <a:ext uri="{9D8B030D-6E8A-4147-A177-3AD203B41FA5}">
                      <a16:colId xmlns:a16="http://schemas.microsoft.com/office/drawing/2014/main" val="3170766269"/>
                    </a:ext>
                  </a:extLst>
                </a:gridCol>
              </a:tblGrid>
              <a:tr h="795130">
                <a:tc>
                  <a:txBody>
                    <a:bodyPr/>
                    <a:lstStyle/>
                    <a:p>
                      <a:r>
                        <a:rPr lang="ja-JP" altLang="en-US" sz="4400">
                          <a:solidFill>
                            <a:schemeClr val="tx1"/>
                          </a:solidFill>
                          <a:latin typeface="Comic Sans MS"/>
                        </a:rPr>
                        <a:t>○</a:t>
                      </a:r>
                      <a:endParaRPr kumimoji="1" lang="ja-JP" altLang="en-US" sz="4400">
                        <a:solidFill>
                          <a:schemeClr val="tx1"/>
                        </a:solidFill>
                        <a:latin typeface="Comic Sans MS"/>
                      </a:endParaRPr>
                    </a:p>
                  </a:txBody>
                  <a:tcPr>
                    <a:solidFill>
                      <a:schemeClr val="accent4">
                        <a:lumMod val="60000"/>
                        <a:lumOff val="40000"/>
                      </a:schemeClr>
                    </a:solidFill>
                  </a:tcPr>
                </a:tc>
                <a:extLst>
                  <a:ext uri="{0D108BD9-81ED-4DB2-BD59-A6C34878D82A}">
                    <a16:rowId xmlns:a16="http://schemas.microsoft.com/office/drawing/2014/main" val="2676436086"/>
                  </a:ext>
                </a:extLst>
              </a:tr>
              <a:tr h="686272">
                <a:tc>
                  <a:txBody>
                    <a:bodyPr/>
                    <a:lstStyle/>
                    <a:p>
                      <a:r>
                        <a:rPr lang="ja-JP" altLang="en-US" sz="4400">
                          <a:solidFill>
                            <a:schemeClr val="tx1"/>
                          </a:solidFill>
                          <a:latin typeface="Comic Sans MS"/>
                        </a:rPr>
                        <a:t>○</a:t>
                      </a:r>
                      <a:endParaRPr kumimoji="1" lang="ja-JP" altLang="en-US" sz="4400">
                        <a:solidFill>
                          <a:schemeClr val="tx1"/>
                        </a:solidFill>
                        <a:latin typeface="Comic Sans MS"/>
                      </a:endParaRPr>
                    </a:p>
                  </a:txBody>
                  <a:tcPr>
                    <a:solidFill>
                      <a:schemeClr val="accent4">
                        <a:lumMod val="60000"/>
                        <a:lumOff val="40000"/>
                      </a:schemeClr>
                    </a:solidFill>
                  </a:tcPr>
                </a:tc>
                <a:extLst>
                  <a:ext uri="{0D108BD9-81ED-4DB2-BD59-A6C34878D82A}">
                    <a16:rowId xmlns:a16="http://schemas.microsoft.com/office/drawing/2014/main" val="3205586367"/>
                  </a:ext>
                </a:extLst>
              </a:tr>
              <a:tr h="686272">
                <a:tc>
                  <a:txBody>
                    <a:bodyPr/>
                    <a:lstStyle/>
                    <a:p>
                      <a:r>
                        <a:rPr lang="ja-JP" altLang="en-US" sz="4400">
                          <a:solidFill>
                            <a:schemeClr val="tx1"/>
                          </a:solidFill>
                          <a:latin typeface="Comic Sans MS"/>
                        </a:rPr>
                        <a:t>×</a:t>
                      </a:r>
                      <a:endParaRPr kumimoji="1" lang="ja-JP" altLang="en-US" sz="4400">
                        <a:solidFill>
                          <a:schemeClr val="tx1"/>
                        </a:solidFill>
                        <a:latin typeface="Comic Sans MS"/>
                      </a:endParaRPr>
                    </a:p>
                  </a:txBody>
                  <a:tcPr>
                    <a:solidFill>
                      <a:schemeClr val="accent4">
                        <a:lumMod val="60000"/>
                        <a:lumOff val="40000"/>
                      </a:schemeClr>
                    </a:solidFill>
                  </a:tcPr>
                </a:tc>
                <a:extLst>
                  <a:ext uri="{0D108BD9-81ED-4DB2-BD59-A6C34878D82A}">
                    <a16:rowId xmlns:a16="http://schemas.microsoft.com/office/drawing/2014/main" val="2815356567"/>
                  </a:ext>
                </a:extLst>
              </a:tr>
            </a:tbl>
          </a:graphicData>
        </a:graphic>
      </p:graphicFrame>
      <p:graphicFrame>
        <p:nvGraphicFramePr>
          <p:cNvPr id="11" name="表 6">
            <a:extLst>
              <a:ext uri="{FF2B5EF4-FFF2-40B4-BE49-F238E27FC236}">
                <a16:creationId xmlns:a16="http://schemas.microsoft.com/office/drawing/2014/main" id="{73375979-759A-48FA-80C0-C3FA79AE2446}"/>
              </a:ext>
            </a:extLst>
          </p:cNvPr>
          <p:cNvGraphicFramePr>
            <a:graphicFrameLocks noGrp="1"/>
          </p:cNvGraphicFramePr>
          <p:nvPr>
            <p:extLst>
              <p:ext uri="{D42A27DB-BD31-4B8C-83A1-F6EECF244321}">
                <p14:modId xmlns:p14="http://schemas.microsoft.com/office/powerpoint/2010/main" val="2054456313"/>
              </p:ext>
            </p:extLst>
          </p:nvPr>
        </p:nvGraphicFramePr>
        <p:xfrm>
          <a:off x="6474631" y="4415813"/>
          <a:ext cx="711199" cy="2286000"/>
        </p:xfrm>
        <a:graphic>
          <a:graphicData uri="http://schemas.openxmlformats.org/drawingml/2006/table">
            <a:tbl>
              <a:tblPr firstRow="1" bandRow="1">
                <a:tableStyleId>{5C22544A-7EE6-4342-B048-85BDC9FD1C3A}</a:tableStyleId>
              </a:tblPr>
              <a:tblGrid>
                <a:gridCol w="711199">
                  <a:extLst>
                    <a:ext uri="{9D8B030D-6E8A-4147-A177-3AD203B41FA5}">
                      <a16:colId xmlns:a16="http://schemas.microsoft.com/office/drawing/2014/main" val="3170766269"/>
                    </a:ext>
                  </a:extLst>
                </a:gridCol>
              </a:tblGrid>
              <a:tr h="686272">
                <a:tc>
                  <a:txBody>
                    <a:bodyPr/>
                    <a:lstStyle/>
                    <a:p>
                      <a:r>
                        <a:rPr lang="ja-JP" altLang="en-US" sz="4400">
                          <a:solidFill>
                            <a:schemeClr val="tx1"/>
                          </a:solidFill>
                          <a:latin typeface="Comic Sans MS"/>
                        </a:rPr>
                        <a:t>○</a:t>
                      </a:r>
                      <a:endParaRPr kumimoji="1" lang="ja-JP" altLang="en-US" sz="4400">
                        <a:solidFill>
                          <a:schemeClr val="tx1"/>
                        </a:solidFill>
                        <a:latin typeface="Comic Sans MS"/>
                      </a:endParaRPr>
                    </a:p>
                  </a:txBody>
                  <a:tcPr>
                    <a:solidFill>
                      <a:schemeClr val="accent3">
                        <a:lumMod val="75000"/>
                      </a:schemeClr>
                    </a:solidFill>
                  </a:tcPr>
                </a:tc>
                <a:extLst>
                  <a:ext uri="{0D108BD9-81ED-4DB2-BD59-A6C34878D82A}">
                    <a16:rowId xmlns:a16="http://schemas.microsoft.com/office/drawing/2014/main" val="2676436086"/>
                  </a:ext>
                </a:extLst>
              </a:tr>
              <a:tr h="686272">
                <a:tc>
                  <a:txBody>
                    <a:bodyPr/>
                    <a:lstStyle/>
                    <a:p>
                      <a:r>
                        <a:rPr lang="ja-JP" altLang="en-US" sz="4400">
                          <a:solidFill>
                            <a:schemeClr val="tx1"/>
                          </a:solidFill>
                          <a:latin typeface="Comic Sans MS"/>
                        </a:rPr>
                        <a:t>○</a:t>
                      </a:r>
                      <a:endParaRPr kumimoji="1" lang="ja-JP" altLang="en-US" sz="4400">
                        <a:solidFill>
                          <a:schemeClr val="tx1"/>
                        </a:solidFill>
                        <a:latin typeface="Comic Sans MS"/>
                      </a:endParaRPr>
                    </a:p>
                  </a:txBody>
                  <a:tcPr>
                    <a:solidFill>
                      <a:schemeClr val="accent3">
                        <a:lumMod val="75000"/>
                      </a:schemeClr>
                    </a:solidFill>
                  </a:tcPr>
                </a:tc>
                <a:extLst>
                  <a:ext uri="{0D108BD9-81ED-4DB2-BD59-A6C34878D82A}">
                    <a16:rowId xmlns:a16="http://schemas.microsoft.com/office/drawing/2014/main" val="3205586367"/>
                  </a:ext>
                </a:extLst>
              </a:tr>
              <a:tr h="686272">
                <a:tc>
                  <a:txBody>
                    <a:bodyPr/>
                    <a:lstStyle/>
                    <a:p>
                      <a:r>
                        <a:rPr lang="ja-JP" altLang="en-US" sz="4400">
                          <a:solidFill>
                            <a:schemeClr val="tx1"/>
                          </a:solidFill>
                          <a:latin typeface="Comic Sans MS"/>
                        </a:rPr>
                        <a:t>○</a:t>
                      </a:r>
                      <a:endParaRPr kumimoji="1" lang="ja-JP" altLang="en-US" sz="4400">
                        <a:solidFill>
                          <a:schemeClr val="tx1"/>
                        </a:solidFill>
                        <a:latin typeface="Comic Sans MS"/>
                      </a:endParaRPr>
                    </a:p>
                  </a:txBody>
                  <a:tcPr>
                    <a:solidFill>
                      <a:schemeClr val="accent3">
                        <a:lumMod val="75000"/>
                      </a:schemeClr>
                    </a:solidFill>
                  </a:tcPr>
                </a:tc>
                <a:extLst>
                  <a:ext uri="{0D108BD9-81ED-4DB2-BD59-A6C34878D82A}">
                    <a16:rowId xmlns:a16="http://schemas.microsoft.com/office/drawing/2014/main" val="2815356567"/>
                  </a:ext>
                </a:extLst>
              </a:tr>
            </a:tbl>
          </a:graphicData>
        </a:graphic>
      </p:graphicFrame>
      <p:graphicFrame>
        <p:nvGraphicFramePr>
          <p:cNvPr id="12" name="表 6">
            <a:extLst>
              <a:ext uri="{FF2B5EF4-FFF2-40B4-BE49-F238E27FC236}">
                <a16:creationId xmlns:a16="http://schemas.microsoft.com/office/drawing/2014/main" id="{5AF0DD6A-6746-492C-AA1B-92308E6D34FB}"/>
              </a:ext>
            </a:extLst>
          </p:cNvPr>
          <p:cNvGraphicFramePr>
            <a:graphicFrameLocks noGrp="1"/>
          </p:cNvGraphicFramePr>
          <p:nvPr>
            <p:extLst>
              <p:ext uri="{D42A27DB-BD31-4B8C-83A1-F6EECF244321}">
                <p14:modId xmlns:p14="http://schemas.microsoft.com/office/powerpoint/2010/main" val="2803634958"/>
              </p:ext>
            </p:extLst>
          </p:nvPr>
        </p:nvGraphicFramePr>
        <p:xfrm>
          <a:off x="4444210" y="4444213"/>
          <a:ext cx="711199" cy="2286000"/>
        </p:xfrm>
        <a:graphic>
          <a:graphicData uri="http://schemas.openxmlformats.org/drawingml/2006/table">
            <a:tbl>
              <a:tblPr firstRow="1" bandRow="1">
                <a:tableStyleId>{5C22544A-7EE6-4342-B048-85BDC9FD1C3A}</a:tableStyleId>
              </a:tblPr>
              <a:tblGrid>
                <a:gridCol w="711199">
                  <a:extLst>
                    <a:ext uri="{9D8B030D-6E8A-4147-A177-3AD203B41FA5}">
                      <a16:colId xmlns:a16="http://schemas.microsoft.com/office/drawing/2014/main" val="3170766269"/>
                    </a:ext>
                  </a:extLst>
                </a:gridCol>
              </a:tblGrid>
              <a:tr h="686272">
                <a:tc>
                  <a:txBody>
                    <a:bodyPr/>
                    <a:lstStyle/>
                    <a:p>
                      <a:r>
                        <a:rPr lang="ja-JP" altLang="en-US" sz="4400">
                          <a:solidFill>
                            <a:schemeClr val="tx1"/>
                          </a:solidFill>
                          <a:latin typeface="Comic Sans MS"/>
                        </a:rPr>
                        <a:t>×</a:t>
                      </a:r>
                      <a:endParaRPr kumimoji="1" lang="ja-JP" altLang="en-US" sz="4400">
                        <a:solidFill>
                          <a:schemeClr val="tx1"/>
                        </a:solidFill>
                        <a:latin typeface="Comic Sans MS"/>
                      </a:endParaRPr>
                    </a:p>
                  </a:txBody>
                  <a:tcPr>
                    <a:solidFill>
                      <a:schemeClr val="accent4">
                        <a:lumMod val="60000"/>
                        <a:lumOff val="40000"/>
                      </a:schemeClr>
                    </a:solidFill>
                  </a:tcPr>
                </a:tc>
                <a:extLst>
                  <a:ext uri="{0D108BD9-81ED-4DB2-BD59-A6C34878D82A}">
                    <a16:rowId xmlns:a16="http://schemas.microsoft.com/office/drawing/2014/main" val="2676436086"/>
                  </a:ext>
                </a:extLst>
              </a:tr>
              <a:tr h="686272">
                <a:tc>
                  <a:txBody>
                    <a:bodyPr/>
                    <a:lstStyle/>
                    <a:p>
                      <a:r>
                        <a:rPr lang="ja-JP" altLang="en-US" sz="4400">
                          <a:solidFill>
                            <a:schemeClr val="tx1"/>
                          </a:solidFill>
                          <a:latin typeface="Comic Sans MS"/>
                        </a:rPr>
                        <a:t>○</a:t>
                      </a:r>
                      <a:endParaRPr kumimoji="1" lang="ja-JP" altLang="en-US" sz="4400">
                        <a:solidFill>
                          <a:schemeClr val="tx1"/>
                        </a:solidFill>
                        <a:latin typeface="Comic Sans MS"/>
                      </a:endParaRPr>
                    </a:p>
                  </a:txBody>
                  <a:tcPr>
                    <a:solidFill>
                      <a:schemeClr val="accent4">
                        <a:lumMod val="60000"/>
                        <a:lumOff val="40000"/>
                      </a:schemeClr>
                    </a:solidFill>
                  </a:tcPr>
                </a:tc>
                <a:extLst>
                  <a:ext uri="{0D108BD9-81ED-4DB2-BD59-A6C34878D82A}">
                    <a16:rowId xmlns:a16="http://schemas.microsoft.com/office/drawing/2014/main" val="3205586367"/>
                  </a:ext>
                </a:extLst>
              </a:tr>
              <a:tr h="686272">
                <a:tc>
                  <a:txBody>
                    <a:bodyPr/>
                    <a:lstStyle/>
                    <a:p>
                      <a:r>
                        <a:rPr lang="ja-JP" altLang="en-US" sz="4400">
                          <a:solidFill>
                            <a:schemeClr val="tx1"/>
                          </a:solidFill>
                          <a:latin typeface="Comic Sans MS"/>
                        </a:rPr>
                        <a:t>○</a:t>
                      </a:r>
                      <a:endParaRPr kumimoji="1" lang="ja-JP" altLang="en-US" sz="4400">
                        <a:solidFill>
                          <a:schemeClr val="tx1"/>
                        </a:solidFill>
                        <a:latin typeface="Comic Sans MS"/>
                      </a:endParaRPr>
                    </a:p>
                  </a:txBody>
                  <a:tcPr>
                    <a:solidFill>
                      <a:schemeClr val="accent4">
                        <a:lumMod val="60000"/>
                        <a:lumOff val="40000"/>
                      </a:schemeClr>
                    </a:solidFill>
                  </a:tcPr>
                </a:tc>
                <a:extLst>
                  <a:ext uri="{0D108BD9-81ED-4DB2-BD59-A6C34878D82A}">
                    <a16:rowId xmlns:a16="http://schemas.microsoft.com/office/drawing/2014/main" val="2815356567"/>
                  </a:ext>
                </a:extLst>
              </a:tr>
            </a:tbl>
          </a:graphicData>
        </a:graphic>
      </p:graphicFrame>
      <p:graphicFrame>
        <p:nvGraphicFramePr>
          <p:cNvPr id="13" name="表 6">
            <a:extLst>
              <a:ext uri="{FF2B5EF4-FFF2-40B4-BE49-F238E27FC236}">
                <a16:creationId xmlns:a16="http://schemas.microsoft.com/office/drawing/2014/main" id="{3306E1B1-0C7B-43CA-A0BE-5006F974C827}"/>
              </a:ext>
            </a:extLst>
          </p:cNvPr>
          <p:cNvGraphicFramePr>
            <a:graphicFrameLocks noGrp="1"/>
          </p:cNvGraphicFramePr>
          <p:nvPr>
            <p:extLst>
              <p:ext uri="{D42A27DB-BD31-4B8C-83A1-F6EECF244321}">
                <p14:modId xmlns:p14="http://schemas.microsoft.com/office/powerpoint/2010/main" val="455374693"/>
              </p:ext>
            </p:extLst>
          </p:nvPr>
        </p:nvGraphicFramePr>
        <p:xfrm>
          <a:off x="851923" y="4458410"/>
          <a:ext cx="711199" cy="2286000"/>
        </p:xfrm>
        <a:graphic>
          <a:graphicData uri="http://schemas.openxmlformats.org/drawingml/2006/table">
            <a:tbl>
              <a:tblPr firstRow="1" bandRow="1">
                <a:tableStyleId>{5C22544A-7EE6-4342-B048-85BDC9FD1C3A}</a:tableStyleId>
              </a:tblPr>
              <a:tblGrid>
                <a:gridCol w="711199">
                  <a:extLst>
                    <a:ext uri="{9D8B030D-6E8A-4147-A177-3AD203B41FA5}">
                      <a16:colId xmlns:a16="http://schemas.microsoft.com/office/drawing/2014/main" val="3170766269"/>
                    </a:ext>
                  </a:extLst>
                </a:gridCol>
              </a:tblGrid>
              <a:tr h="752534">
                <a:tc>
                  <a:txBody>
                    <a:bodyPr/>
                    <a:lstStyle/>
                    <a:p>
                      <a:r>
                        <a:rPr lang="ja-JP" altLang="en-US" sz="4400">
                          <a:solidFill>
                            <a:schemeClr val="tx1"/>
                          </a:solidFill>
                          <a:latin typeface="Comic Sans MS"/>
                        </a:rPr>
                        <a:t>○</a:t>
                      </a:r>
                      <a:endParaRPr kumimoji="1" lang="ja-JP" altLang="en-US" sz="4400">
                        <a:solidFill>
                          <a:schemeClr val="tx1"/>
                        </a:solidFill>
                        <a:latin typeface="Comic Sans MS"/>
                      </a:endParaRPr>
                    </a:p>
                  </a:txBody>
                  <a:tcPr>
                    <a:solidFill>
                      <a:schemeClr val="accent3">
                        <a:lumMod val="75000"/>
                      </a:schemeClr>
                    </a:solidFill>
                  </a:tcPr>
                </a:tc>
                <a:extLst>
                  <a:ext uri="{0D108BD9-81ED-4DB2-BD59-A6C34878D82A}">
                    <a16:rowId xmlns:a16="http://schemas.microsoft.com/office/drawing/2014/main" val="2676436086"/>
                  </a:ext>
                </a:extLst>
              </a:tr>
              <a:tr h="686272">
                <a:tc>
                  <a:txBody>
                    <a:bodyPr/>
                    <a:lstStyle/>
                    <a:p>
                      <a:r>
                        <a:rPr lang="ja-JP" altLang="en-US" sz="4400">
                          <a:solidFill>
                            <a:schemeClr val="tx1"/>
                          </a:solidFill>
                          <a:latin typeface="Comic Sans MS"/>
                        </a:rPr>
                        <a:t>○</a:t>
                      </a:r>
                      <a:endParaRPr kumimoji="1" lang="ja-JP" altLang="en-US" sz="4400">
                        <a:solidFill>
                          <a:schemeClr val="tx1"/>
                        </a:solidFill>
                        <a:latin typeface="Comic Sans MS"/>
                      </a:endParaRPr>
                    </a:p>
                  </a:txBody>
                  <a:tcPr>
                    <a:solidFill>
                      <a:schemeClr val="accent3">
                        <a:lumMod val="75000"/>
                      </a:schemeClr>
                    </a:solidFill>
                  </a:tcPr>
                </a:tc>
                <a:extLst>
                  <a:ext uri="{0D108BD9-81ED-4DB2-BD59-A6C34878D82A}">
                    <a16:rowId xmlns:a16="http://schemas.microsoft.com/office/drawing/2014/main" val="3205586367"/>
                  </a:ext>
                </a:extLst>
              </a:tr>
              <a:tr h="686272">
                <a:tc>
                  <a:txBody>
                    <a:bodyPr/>
                    <a:lstStyle/>
                    <a:p>
                      <a:r>
                        <a:rPr lang="ja-JP" altLang="en-US" sz="4400">
                          <a:solidFill>
                            <a:schemeClr val="tx1"/>
                          </a:solidFill>
                          <a:latin typeface="Comic Sans MS"/>
                        </a:rPr>
                        <a:t>○</a:t>
                      </a:r>
                      <a:endParaRPr kumimoji="1" lang="ja-JP" altLang="en-US" sz="4400">
                        <a:solidFill>
                          <a:schemeClr val="tx1"/>
                        </a:solidFill>
                        <a:latin typeface="Comic Sans MS"/>
                      </a:endParaRPr>
                    </a:p>
                  </a:txBody>
                  <a:tcPr>
                    <a:solidFill>
                      <a:schemeClr val="accent3">
                        <a:lumMod val="75000"/>
                      </a:schemeClr>
                    </a:solidFill>
                  </a:tcPr>
                </a:tc>
                <a:extLst>
                  <a:ext uri="{0D108BD9-81ED-4DB2-BD59-A6C34878D82A}">
                    <a16:rowId xmlns:a16="http://schemas.microsoft.com/office/drawing/2014/main" val="2815356567"/>
                  </a:ext>
                </a:extLst>
              </a:tr>
            </a:tbl>
          </a:graphicData>
        </a:graphic>
      </p:graphicFrame>
      <p:sp>
        <p:nvSpPr>
          <p:cNvPr id="7" name="テキスト ボックス 6">
            <a:extLst>
              <a:ext uri="{FF2B5EF4-FFF2-40B4-BE49-F238E27FC236}">
                <a16:creationId xmlns:a16="http://schemas.microsoft.com/office/drawing/2014/main" id="{23A4FBF2-63AC-497E-B098-06061881A06A}"/>
              </a:ext>
            </a:extLst>
          </p:cNvPr>
          <p:cNvSpPr txBox="1"/>
          <p:nvPr/>
        </p:nvSpPr>
        <p:spPr>
          <a:xfrm>
            <a:off x="815009" y="3825146"/>
            <a:ext cx="6562665"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ja-JP" altLang="en-US" sz="2800">
                <a:ea typeface="メイリオ"/>
              </a:rPr>
              <a:t>正解　　1          2        3               予測</a:t>
            </a:r>
            <a:endParaRPr lang="ja-JP" altLang="en-US" sz="2800" dirty="0">
              <a:ea typeface="メイリオ"/>
            </a:endParaRPr>
          </a:p>
        </p:txBody>
      </p:sp>
      <p:sp>
        <p:nvSpPr>
          <p:cNvPr id="14" name="矢印: 右 13">
            <a:extLst>
              <a:ext uri="{FF2B5EF4-FFF2-40B4-BE49-F238E27FC236}">
                <a16:creationId xmlns:a16="http://schemas.microsoft.com/office/drawing/2014/main" id="{7B5C9093-3259-4488-8819-27C32259DCF4}"/>
              </a:ext>
            </a:extLst>
          </p:cNvPr>
          <p:cNvSpPr/>
          <p:nvPr/>
        </p:nvSpPr>
        <p:spPr>
          <a:xfrm>
            <a:off x="5318975" y="5161198"/>
            <a:ext cx="979714" cy="48275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Tree>
    <p:extLst>
      <p:ext uri="{BB962C8B-B14F-4D97-AF65-F5344CB8AC3E}">
        <p14:creationId xmlns:p14="http://schemas.microsoft.com/office/powerpoint/2010/main" val="3582836960"/>
      </p:ext>
    </p:extLst>
  </p:cSld>
  <p:clrMapOvr>
    <a:masterClrMapping/>
  </p:clrMapOvr>
  <mc:AlternateContent xmlns:mc="http://schemas.openxmlformats.org/markup-compatibility/2006" xmlns:p14="http://schemas.microsoft.com/office/powerpoint/2010/main">
    <mc:Choice Requires="p14">
      <p:transition spd="slow" p14:dur="2000" advTm="246"/>
    </mc:Choice>
    <mc:Fallback xmlns="">
      <p:transition spd="slow" advTm="246"/>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2CD73AA5-9A5E-46CC-866E-F41EC08A3E19}"/>
              </a:ext>
            </a:extLst>
          </p:cNvPr>
          <p:cNvSpPr>
            <a:spLocks noGrp="1"/>
          </p:cNvSpPr>
          <p:nvPr>
            <p:ph type="sldNum" sz="quarter" idx="12"/>
          </p:nvPr>
        </p:nvSpPr>
        <p:spPr>
          <a:xfrm>
            <a:off x="7995696" y="5924550"/>
            <a:ext cx="769487" cy="481938"/>
          </a:xfrm>
        </p:spPr>
        <p:txBody>
          <a:bodyPr/>
          <a:lstStyle/>
          <a:p>
            <a:fld id="{D57F1E4F-1CFF-5643-939E-217C01CDF565}" type="slidenum">
              <a:rPr lang="en-US" smtClean="0"/>
              <a:pPr/>
              <a:t>12</a:t>
            </a:fld>
            <a:endParaRPr lang="en-US" dirty="0"/>
          </a:p>
        </p:txBody>
      </p:sp>
      <p:sp>
        <p:nvSpPr>
          <p:cNvPr id="5" name="テキスト プレースホルダー 2">
            <a:extLst>
              <a:ext uri="{FF2B5EF4-FFF2-40B4-BE49-F238E27FC236}">
                <a16:creationId xmlns:a16="http://schemas.microsoft.com/office/drawing/2014/main" id="{4373E2D7-CCF9-49FD-890B-0520E200A865}"/>
              </a:ext>
            </a:extLst>
          </p:cNvPr>
          <p:cNvSpPr txBox="1">
            <a:spLocks/>
          </p:cNvSpPr>
          <p:nvPr/>
        </p:nvSpPr>
        <p:spPr>
          <a:xfrm>
            <a:off x="699387" y="2100699"/>
            <a:ext cx="6828464" cy="3906696"/>
          </a:xfrm>
          <a:prstGeom prst="rect">
            <a:avLst/>
          </a:prstGeom>
        </p:spPr>
        <p:txBody>
          <a:bodyPr vert="horz" lIns="91440" tIns="45720" rIns="91440" bIns="45720" rtlCol="0" anchor="t">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kumimoji="1"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kumimoji="1"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kumimoji="1"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9pPr>
          </a:lstStyle>
          <a:p>
            <a:pPr marL="0" indent="0">
              <a:buNone/>
            </a:pPr>
            <a:r>
              <a:rPr lang="ja-JP" altLang="en-US" sz="3600" dirty="0">
                <a:solidFill>
                  <a:schemeClr val="bg2">
                    <a:lumMod val="10000"/>
                  </a:schemeClr>
                </a:solidFill>
              </a:rPr>
              <a:t>１．はじめに</a:t>
            </a:r>
            <a:endParaRPr lang="en-US" altLang="ja-JP" sz="3600" dirty="0">
              <a:solidFill>
                <a:schemeClr val="bg2">
                  <a:lumMod val="10000"/>
                </a:schemeClr>
              </a:solidFill>
            </a:endParaRPr>
          </a:p>
          <a:p>
            <a:pPr marL="0" indent="0">
              <a:buNone/>
            </a:pPr>
            <a:r>
              <a:rPr lang="ja-JP" altLang="en-US" sz="3600" dirty="0">
                <a:solidFill>
                  <a:schemeClr val="bg2">
                    <a:lumMod val="10000"/>
                  </a:schemeClr>
                </a:solidFill>
              </a:rPr>
              <a:t>２．要素技術</a:t>
            </a:r>
            <a:endParaRPr lang="en-US" altLang="ja-JP" sz="3600" dirty="0">
              <a:solidFill>
                <a:schemeClr val="bg2">
                  <a:lumMod val="10000"/>
                </a:schemeClr>
              </a:solidFill>
            </a:endParaRPr>
          </a:p>
          <a:p>
            <a:pPr marL="0" indent="0">
              <a:buNone/>
            </a:pPr>
            <a:r>
              <a:rPr lang="ja-JP" altLang="en-US" sz="3600" dirty="0">
                <a:solidFill>
                  <a:schemeClr val="accent4">
                    <a:lumMod val="60000"/>
                    <a:lumOff val="40000"/>
                  </a:schemeClr>
                </a:solidFill>
              </a:rPr>
              <a:t>３．データセット</a:t>
            </a:r>
            <a:endParaRPr lang="en-US" altLang="ja-JP" sz="3600" dirty="0">
              <a:solidFill>
                <a:schemeClr val="accent4">
                  <a:lumMod val="60000"/>
                  <a:lumOff val="40000"/>
                </a:schemeClr>
              </a:solidFill>
            </a:endParaRPr>
          </a:p>
          <a:p>
            <a:pPr marL="0" indent="0">
              <a:buNone/>
            </a:pPr>
            <a:r>
              <a:rPr lang="ja-JP" altLang="en-US" sz="3600">
                <a:solidFill>
                  <a:schemeClr val="bg2">
                    <a:lumMod val="10000"/>
                  </a:schemeClr>
                </a:solidFill>
                <a:ea typeface="メイリオ"/>
              </a:rPr>
              <a:t>４．実験</a:t>
            </a:r>
            <a:endParaRPr lang="en-US" altLang="ja-JP" sz="3600">
              <a:solidFill>
                <a:schemeClr val="bg2">
                  <a:lumMod val="10000"/>
                </a:schemeClr>
              </a:solidFill>
              <a:ea typeface="メイリオ"/>
            </a:endParaRPr>
          </a:p>
          <a:p>
            <a:pPr marL="0" indent="0">
              <a:buNone/>
            </a:pPr>
            <a:r>
              <a:rPr lang="ja-JP" altLang="en-US" sz="3600">
                <a:solidFill>
                  <a:schemeClr val="bg2">
                    <a:lumMod val="10000"/>
                  </a:schemeClr>
                </a:solidFill>
                <a:ea typeface="メイリオ"/>
              </a:rPr>
              <a:t>５．まとめと今後の課題</a:t>
            </a:r>
          </a:p>
        </p:txBody>
      </p:sp>
      <p:sp>
        <p:nvSpPr>
          <p:cNvPr id="6" name="テキスト ボックス 5">
            <a:extLst>
              <a:ext uri="{FF2B5EF4-FFF2-40B4-BE49-F238E27FC236}">
                <a16:creationId xmlns:a16="http://schemas.microsoft.com/office/drawing/2014/main" id="{AECE2193-1F5A-4FEA-9DAB-583D44B11F97}"/>
              </a:ext>
            </a:extLst>
          </p:cNvPr>
          <p:cNvSpPr txBox="1"/>
          <p:nvPr/>
        </p:nvSpPr>
        <p:spPr>
          <a:xfrm>
            <a:off x="457467" y="628433"/>
            <a:ext cx="2913053" cy="715581"/>
          </a:xfrm>
          <a:prstGeom prst="rect">
            <a:avLst/>
          </a:prstGeom>
          <a:noFill/>
        </p:spPr>
        <p:txBody>
          <a:bodyPr wrap="square" rtlCol="0">
            <a:spAutoFit/>
          </a:bodyPr>
          <a:lstStyle/>
          <a:p>
            <a:r>
              <a:rPr kumimoji="1" lang="ja-JP" altLang="en-US" sz="4050" dirty="0"/>
              <a:t>発表の流れ</a:t>
            </a:r>
          </a:p>
        </p:txBody>
      </p:sp>
    </p:spTree>
    <p:extLst>
      <p:ext uri="{BB962C8B-B14F-4D97-AF65-F5344CB8AC3E}">
        <p14:creationId xmlns:p14="http://schemas.microsoft.com/office/powerpoint/2010/main" val="1092670528"/>
      </p:ext>
    </p:extLst>
  </p:cSld>
  <p:clrMapOvr>
    <a:masterClrMapping/>
  </p:clrMapOvr>
  <mc:AlternateContent xmlns:mc="http://schemas.openxmlformats.org/markup-compatibility/2006" xmlns:p14="http://schemas.microsoft.com/office/powerpoint/2010/main">
    <mc:Choice Requires="p14">
      <p:transition spd="slow" p14:dur="2000" advTm="549"/>
    </mc:Choice>
    <mc:Fallback xmlns="">
      <p:transition spd="slow" advTm="549"/>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1612CE8C-FED7-45E1-A8B7-D2A85EE1DF3C}"/>
              </a:ext>
            </a:extLst>
          </p:cNvPr>
          <p:cNvSpPr>
            <a:spLocks noGrp="1"/>
          </p:cNvSpPr>
          <p:nvPr>
            <p:ph type="sldNum" sz="quarter" idx="12"/>
          </p:nvPr>
        </p:nvSpPr>
        <p:spPr/>
        <p:txBody>
          <a:bodyPr/>
          <a:lstStyle/>
          <a:p>
            <a:fld id="{D57F1E4F-1CFF-5643-939E-217C01CDF565}" type="slidenum">
              <a:rPr lang="en-US" smtClean="0"/>
              <a:pPr/>
              <a:t>13</a:t>
            </a:fld>
            <a:endParaRPr lang="en-US" dirty="0"/>
          </a:p>
        </p:txBody>
      </p:sp>
      <p:sp>
        <p:nvSpPr>
          <p:cNvPr id="5" name="テキスト ボックス 4">
            <a:extLst>
              <a:ext uri="{FF2B5EF4-FFF2-40B4-BE49-F238E27FC236}">
                <a16:creationId xmlns:a16="http://schemas.microsoft.com/office/drawing/2014/main" id="{3E4AB2AC-00D6-4156-A830-D18A2281A623}"/>
              </a:ext>
            </a:extLst>
          </p:cNvPr>
          <p:cNvSpPr txBox="1"/>
          <p:nvPr/>
        </p:nvSpPr>
        <p:spPr>
          <a:xfrm>
            <a:off x="457467" y="628433"/>
            <a:ext cx="3487212" cy="715581"/>
          </a:xfrm>
          <a:prstGeom prst="rect">
            <a:avLst/>
          </a:prstGeom>
          <a:noFill/>
        </p:spPr>
        <p:txBody>
          <a:bodyPr wrap="square" rtlCol="0">
            <a:spAutoFit/>
          </a:bodyPr>
          <a:lstStyle/>
          <a:p>
            <a:r>
              <a:rPr kumimoji="1" lang="ja-JP" altLang="en-US" sz="4050" dirty="0"/>
              <a:t>データセット</a:t>
            </a:r>
            <a:endParaRPr kumimoji="1" lang="en-US" altLang="ja-JP" sz="4050" dirty="0"/>
          </a:p>
        </p:txBody>
      </p:sp>
      <p:sp>
        <p:nvSpPr>
          <p:cNvPr id="6" name="テキスト ボックス 5">
            <a:extLst>
              <a:ext uri="{FF2B5EF4-FFF2-40B4-BE49-F238E27FC236}">
                <a16:creationId xmlns:a16="http://schemas.microsoft.com/office/drawing/2014/main" id="{D46CF1B6-B063-4271-9856-47F18EF8FAF6}"/>
              </a:ext>
            </a:extLst>
          </p:cNvPr>
          <p:cNvSpPr txBox="1"/>
          <p:nvPr/>
        </p:nvSpPr>
        <p:spPr>
          <a:xfrm>
            <a:off x="457467" y="1622804"/>
            <a:ext cx="3469536" cy="707886"/>
          </a:xfrm>
          <a:prstGeom prst="rect">
            <a:avLst/>
          </a:prstGeom>
          <a:noFill/>
        </p:spPr>
        <p:txBody>
          <a:bodyPr wrap="square" rtlCol="0">
            <a:spAutoFit/>
          </a:bodyPr>
          <a:lstStyle/>
          <a:p>
            <a:r>
              <a:rPr kumimoji="1" lang="en-US" altLang="ja-JP" sz="4000" dirty="0"/>
              <a:t>Cifar-10</a:t>
            </a:r>
            <a:endParaRPr kumimoji="1" lang="ja-JP" altLang="en-US" sz="4000" dirty="0"/>
          </a:p>
        </p:txBody>
      </p:sp>
      <p:pic>
        <p:nvPicPr>
          <p:cNvPr id="10" name="図 9">
            <a:extLst>
              <a:ext uri="{FF2B5EF4-FFF2-40B4-BE49-F238E27FC236}">
                <a16:creationId xmlns:a16="http://schemas.microsoft.com/office/drawing/2014/main" id="{18ACD247-90CF-4EBD-9861-000A416C804A}"/>
              </a:ext>
            </a:extLst>
          </p:cNvPr>
          <p:cNvPicPr>
            <a:picLocks noChangeAspect="1"/>
          </p:cNvPicPr>
          <p:nvPr/>
        </p:nvPicPr>
        <p:blipFill>
          <a:blip r:embed="rId2"/>
          <a:stretch>
            <a:fillRect/>
          </a:stretch>
        </p:blipFill>
        <p:spPr>
          <a:xfrm>
            <a:off x="2201073" y="2219046"/>
            <a:ext cx="4591691" cy="3553321"/>
          </a:xfrm>
          <a:prstGeom prst="rect">
            <a:avLst/>
          </a:prstGeom>
        </p:spPr>
      </p:pic>
      <p:sp>
        <p:nvSpPr>
          <p:cNvPr id="3" name="四角形: 角を丸くする 2">
            <a:extLst>
              <a:ext uri="{FF2B5EF4-FFF2-40B4-BE49-F238E27FC236}">
                <a16:creationId xmlns:a16="http://schemas.microsoft.com/office/drawing/2014/main" id="{9ADEDD32-A20C-4CD3-95B1-B0DEA3709B59}"/>
              </a:ext>
            </a:extLst>
          </p:cNvPr>
          <p:cNvSpPr/>
          <p:nvPr/>
        </p:nvSpPr>
        <p:spPr>
          <a:xfrm>
            <a:off x="562694" y="5875127"/>
            <a:ext cx="6728602" cy="776377"/>
          </a:xfrm>
          <a:prstGeom prst="round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dirty="0">
                <a:solidFill>
                  <a:schemeClr val="tx1"/>
                </a:solidFill>
                <a:ea typeface="+mn-lt"/>
                <a:cs typeface="+mn-lt"/>
                <a:hlinkClick r:id="rId3">
                  <a:extLst>
                    <a:ext uri="{A12FA001-AC4F-418D-AE19-62706E023703}">
                      <ahyp:hlinkClr xmlns:ahyp="http://schemas.microsoft.com/office/drawing/2018/hyperlinkcolor" val="tx"/>
                    </a:ext>
                  </a:extLst>
                </a:hlinkClick>
              </a:rPr>
              <a:t>https://www.cs.toronto.edu/~kriz/cifar.html</a:t>
            </a:r>
            <a:endParaRPr lang="ja-JP">
              <a:solidFill>
                <a:schemeClr val="tx1"/>
              </a:solidFill>
            </a:endParaRPr>
          </a:p>
        </p:txBody>
      </p:sp>
    </p:spTree>
    <p:extLst>
      <p:ext uri="{BB962C8B-B14F-4D97-AF65-F5344CB8AC3E}">
        <p14:creationId xmlns:p14="http://schemas.microsoft.com/office/powerpoint/2010/main" val="1529375729"/>
      </p:ext>
    </p:extLst>
  </p:cSld>
  <p:clrMapOvr>
    <a:masterClrMapping/>
  </p:clrMapOvr>
  <mc:AlternateContent xmlns:mc="http://schemas.openxmlformats.org/markup-compatibility/2006" xmlns:p14="http://schemas.microsoft.com/office/powerpoint/2010/main">
    <mc:Choice Requires="p14">
      <p:transition spd="slow" p14:dur="2000" advTm="186"/>
    </mc:Choice>
    <mc:Fallback xmlns="">
      <p:transition spd="slow" advTm="186"/>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1612CE8C-FED7-45E1-A8B7-D2A85EE1DF3C}"/>
              </a:ext>
            </a:extLst>
          </p:cNvPr>
          <p:cNvSpPr>
            <a:spLocks noGrp="1"/>
          </p:cNvSpPr>
          <p:nvPr>
            <p:ph type="sldNum" sz="quarter" idx="12"/>
          </p:nvPr>
        </p:nvSpPr>
        <p:spPr/>
        <p:txBody>
          <a:bodyPr/>
          <a:lstStyle/>
          <a:p>
            <a:fld id="{D57F1E4F-1CFF-5643-939E-217C01CDF565}" type="slidenum">
              <a:rPr lang="en-US" smtClean="0"/>
              <a:pPr/>
              <a:t>14</a:t>
            </a:fld>
            <a:endParaRPr lang="en-US" dirty="0"/>
          </a:p>
        </p:txBody>
      </p:sp>
      <p:sp>
        <p:nvSpPr>
          <p:cNvPr id="5" name="テキスト ボックス 4">
            <a:extLst>
              <a:ext uri="{FF2B5EF4-FFF2-40B4-BE49-F238E27FC236}">
                <a16:creationId xmlns:a16="http://schemas.microsoft.com/office/drawing/2014/main" id="{3E4AB2AC-00D6-4156-A830-D18A2281A623}"/>
              </a:ext>
            </a:extLst>
          </p:cNvPr>
          <p:cNvSpPr txBox="1"/>
          <p:nvPr/>
        </p:nvSpPr>
        <p:spPr>
          <a:xfrm>
            <a:off x="457467" y="628433"/>
            <a:ext cx="3487212" cy="715581"/>
          </a:xfrm>
          <a:prstGeom prst="rect">
            <a:avLst/>
          </a:prstGeom>
          <a:noFill/>
        </p:spPr>
        <p:txBody>
          <a:bodyPr wrap="square" rtlCol="0">
            <a:spAutoFit/>
          </a:bodyPr>
          <a:lstStyle/>
          <a:p>
            <a:r>
              <a:rPr kumimoji="1" lang="ja-JP" altLang="en-US" sz="4050" dirty="0"/>
              <a:t>データセット</a:t>
            </a:r>
            <a:endParaRPr kumimoji="1" lang="en-US" altLang="ja-JP" sz="4050" dirty="0"/>
          </a:p>
        </p:txBody>
      </p:sp>
      <p:sp>
        <p:nvSpPr>
          <p:cNvPr id="6" name="テキスト ボックス 5">
            <a:extLst>
              <a:ext uri="{FF2B5EF4-FFF2-40B4-BE49-F238E27FC236}">
                <a16:creationId xmlns:a16="http://schemas.microsoft.com/office/drawing/2014/main" id="{D46CF1B6-B063-4271-9856-47F18EF8FAF6}"/>
              </a:ext>
            </a:extLst>
          </p:cNvPr>
          <p:cNvSpPr txBox="1"/>
          <p:nvPr/>
        </p:nvSpPr>
        <p:spPr>
          <a:xfrm>
            <a:off x="457467" y="1622804"/>
            <a:ext cx="3469536" cy="707886"/>
          </a:xfrm>
          <a:prstGeom prst="rect">
            <a:avLst/>
          </a:prstGeom>
          <a:noFill/>
        </p:spPr>
        <p:txBody>
          <a:bodyPr wrap="square" rtlCol="0">
            <a:spAutoFit/>
          </a:bodyPr>
          <a:lstStyle/>
          <a:p>
            <a:r>
              <a:rPr kumimoji="1" lang="en-US" altLang="ja-JP" sz="4000" dirty="0"/>
              <a:t>Cifar-10</a:t>
            </a:r>
            <a:endParaRPr kumimoji="1" lang="ja-JP" altLang="en-US" sz="4000" dirty="0"/>
          </a:p>
        </p:txBody>
      </p:sp>
      <p:graphicFrame>
        <p:nvGraphicFramePr>
          <p:cNvPr id="2" name="表 2">
            <a:extLst>
              <a:ext uri="{FF2B5EF4-FFF2-40B4-BE49-F238E27FC236}">
                <a16:creationId xmlns:a16="http://schemas.microsoft.com/office/drawing/2014/main" id="{B18DB128-A621-47EF-BAFC-70FF3C1194C1}"/>
              </a:ext>
            </a:extLst>
          </p:cNvPr>
          <p:cNvGraphicFramePr>
            <a:graphicFrameLocks noGrp="1"/>
          </p:cNvGraphicFramePr>
          <p:nvPr>
            <p:extLst>
              <p:ext uri="{D42A27DB-BD31-4B8C-83A1-F6EECF244321}">
                <p14:modId xmlns:p14="http://schemas.microsoft.com/office/powerpoint/2010/main" val="2301540251"/>
              </p:ext>
            </p:extLst>
          </p:nvPr>
        </p:nvGraphicFramePr>
        <p:xfrm>
          <a:off x="1675453" y="3563888"/>
          <a:ext cx="4836160" cy="1363080"/>
        </p:xfrm>
        <a:graphic>
          <a:graphicData uri="http://schemas.openxmlformats.org/drawingml/2006/table">
            <a:tbl>
              <a:tblPr firstRow="1" bandRow="1">
                <a:tableStyleId>{5C22544A-7EE6-4342-B048-85BDC9FD1C3A}</a:tableStyleId>
              </a:tblPr>
              <a:tblGrid>
                <a:gridCol w="2418080">
                  <a:extLst>
                    <a:ext uri="{9D8B030D-6E8A-4147-A177-3AD203B41FA5}">
                      <a16:colId xmlns:a16="http://schemas.microsoft.com/office/drawing/2014/main" val="2246489619"/>
                    </a:ext>
                  </a:extLst>
                </a:gridCol>
                <a:gridCol w="2418080">
                  <a:extLst>
                    <a:ext uri="{9D8B030D-6E8A-4147-A177-3AD203B41FA5}">
                      <a16:colId xmlns:a16="http://schemas.microsoft.com/office/drawing/2014/main" val="75178910"/>
                    </a:ext>
                  </a:extLst>
                </a:gridCol>
              </a:tblGrid>
              <a:tr h="681540">
                <a:tc>
                  <a:txBody>
                    <a:bodyPr/>
                    <a:lstStyle/>
                    <a:p>
                      <a:pPr algn="ctr"/>
                      <a:r>
                        <a:rPr lang="ja-JP" altLang="en-US" sz="2800"/>
                        <a:t>訓練画像</a:t>
                      </a:r>
                      <a:endParaRPr kumimoji="1" lang="ja-JP" altLang="en-US" sz="2800"/>
                    </a:p>
                  </a:txBody>
                  <a:tcPr/>
                </a:tc>
                <a:tc>
                  <a:txBody>
                    <a:bodyPr/>
                    <a:lstStyle/>
                    <a:p>
                      <a:pPr algn="ctr"/>
                      <a:r>
                        <a:rPr lang="ja-JP" altLang="en-US" sz="2800"/>
                        <a:t>テスト画像</a:t>
                      </a:r>
                      <a:endParaRPr kumimoji="1" lang="ja-JP" altLang="en-US" sz="2800"/>
                    </a:p>
                  </a:txBody>
                  <a:tcPr/>
                </a:tc>
                <a:extLst>
                  <a:ext uri="{0D108BD9-81ED-4DB2-BD59-A6C34878D82A}">
                    <a16:rowId xmlns:a16="http://schemas.microsoft.com/office/drawing/2014/main" val="1306573698"/>
                  </a:ext>
                </a:extLst>
              </a:tr>
              <a:tr h="681540">
                <a:tc>
                  <a:txBody>
                    <a:bodyPr/>
                    <a:lstStyle/>
                    <a:p>
                      <a:pPr algn="ctr"/>
                      <a:r>
                        <a:rPr lang="ja-JP" altLang="en-US" sz="2800"/>
                        <a:t>50000枚</a:t>
                      </a:r>
                      <a:endParaRPr kumimoji="1" lang="ja-JP" altLang="en-US" sz="2800"/>
                    </a:p>
                  </a:txBody>
                  <a:tcPr/>
                </a:tc>
                <a:tc>
                  <a:txBody>
                    <a:bodyPr/>
                    <a:lstStyle/>
                    <a:p>
                      <a:pPr algn="ctr"/>
                      <a:r>
                        <a:rPr lang="ja-JP" altLang="en-US" sz="2800"/>
                        <a:t>10000枚</a:t>
                      </a:r>
                      <a:endParaRPr kumimoji="1" lang="ja-JP" altLang="en-US" sz="2800"/>
                    </a:p>
                  </a:txBody>
                  <a:tcPr/>
                </a:tc>
                <a:extLst>
                  <a:ext uri="{0D108BD9-81ED-4DB2-BD59-A6C34878D82A}">
                    <a16:rowId xmlns:a16="http://schemas.microsoft.com/office/drawing/2014/main" val="3965372110"/>
                  </a:ext>
                </a:extLst>
              </a:tr>
            </a:tbl>
          </a:graphicData>
        </a:graphic>
      </p:graphicFrame>
    </p:spTree>
    <p:extLst>
      <p:ext uri="{BB962C8B-B14F-4D97-AF65-F5344CB8AC3E}">
        <p14:creationId xmlns:p14="http://schemas.microsoft.com/office/powerpoint/2010/main" val="771178959"/>
      </p:ext>
    </p:extLst>
  </p:cSld>
  <p:clrMapOvr>
    <a:masterClrMapping/>
  </p:clrMapOvr>
  <mc:AlternateContent xmlns:mc="http://schemas.openxmlformats.org/markup-compatibility/2006" xmlns:p14="http://schemas.microsoft.com/office/powerpoint/2010/main">
    <mc:Choice Requires="p14">
      <p:transition spd="slow" p14:dur="2000" advTm="197"/>
    </mc:Choice>
    <mc:Fallback xmlns="">
      <p:transition spd="slow" advTm="197"/>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1612CE8C-FED7-45E1-A8B7-D2A85EE1DF3C}"/>
              </a:ext>
            </a:extLst>
          </p:cNvPr>
          <p:cNvSpPr>
            <a:spLocks noGrp="1"/>
          </p:cNvSpPr>
          <p:nvPr>
            <p:ph type="sldNum" sz="quarter" idx="12"/>
          </p:nvPr>
        </p:nvSpPr>
        <p:spPr/>
        <p:txBody>
          <a:bodyPr/>
          <a:lstStyle/>
          <a:p>
            <a:fld id="{D57F1E4F-1CFF-5643-939E-217C01CDF565}" type="slidenum">
              <a:rPr lang="en-US" smtClean="0"/>
              <a:pPr/>
              <a:t>15</a:t>
            </a:fld>
            <a:endParaRPr lang="en-US" dirty="0"/>
          </a:p>
        </p:txBody>
      </p:sp>
      <p:sp>
        <p:nvSpPr>
          <p:cNvPr id="5" name="テキスト ボックス 4">
            <a:extLst>
              <a:ext uri="{FF2B5EF4-FFF2-40B4-BE49-F238E27FC236}">
                <a16:creationId xmlns:a16="http://schemas.microsoft.com/office/drawing/2014/main" id="{3E4AB2AC-00D6-4156-A830-D18A2281A623}"/>
              </a:ext>
            </a:extLst>
          </p:cNvPr>
          <p:cNvSpPr txBox="1"/>
          <p:nvPr/>
        </p:nvSpPr>
        <p:spPr>
          <a:xfrm>
            <a:off x="457467" y="628433"/>
            <a:ext cx="3487212" cy="715581"/>
          </a:xfrm>
          <a:prstGeom prst="rect">
            <a:avLst/>
          </a:prstGeom>
          <a:noFill/>
        </p:spPr>
        <p:txBody>
          <a:bodyPr wrap="square" rtlCol="0">
            <a:spAutoFit/>
          </a:bodyPr>
          <a:lstStyle/>
          <a:p>
            <a:r>
              <a:rPr kumimoji="1" lang="ja-JP" altLang="en-US" sz="4050" dirty="0"/>
              <a:t>データセット</a:t>
            </a:r>
            <a:endParaRPr kumimoji="1" lang="en-US" altLang="ja-JP" sz="4050" dirty="0"/>
          </a:p>
        </p:txBody>
      </p:sp>
      <p:sp>
        <p:nvSpPr>
          <p:cNvPr id="6" name="テキスト ボックス 5">
            <a:extLst>
              <a:ext uri="{FF2B5EF4-FFF2-40B4-BE49-F238E27FC236}">
                <a16:creationId xmlns:a16="http://schemas.microsoft.com/office/drawing/2014/main" id="{D46CF1B6-B063-4271-9856-47F18EF8FAF6}"/>
              </a:ext>
            </a:extLst>
          </p:cNvPr>
          <p:cNvSpPr txBox="1"/>
          <p:nvPr/>
        </p:nvSpPr>
        <p:spPr>
          <a:xfrm>
            <a:off x="457467" y="1622804"/>
            <a:ext cx="3469536" cy="707886"/>
          </a:xfrm>
          <a:prstGeom prst="rect">
            <a:avLst/>
          </a:prstGeom>
          <a:noFill/>
        </p:spPr>
        <p:txBody>
          <a:bodyPr wrap="square" rtlCol="0">
            <a:spAutoFit/>
          </a:bodyPr>
          <a:lstStyle/>
          <a:p>
            <a:r>
              <a:rPr kumimoji="1" lang="en-US" altLang="ja-JP" sz="4000" dirty="0"/>
              <a:t>Cifar-10</a:t>
            </a:r>
            <a:endParaRPr kumimoji="1" lang="ja-JP" altLang="en-US" sz="4000" dirty="0"/>
          </a:p>
        </p:txBody>
      </p:sp>
      <p:graphicFrame>
        <p:nvGraphicFramePr>
          <p:cNvPr id="2" name="表 2">
            <a:extLst>
              <a:ext uri="{FF2B5EF4-FFF2-40B4-BE49-F238E27FC236}">
                <a16:creationId xmlns:a16="http://schemas.microsoft.com/office/drawing/2014/main" id="{B18DB128-A621-47EF-BAFC-70FF3C1194C1}"/>
              </a:ext>
            </a:extLst>
          </p:cNvPr>
          <p:cNvGraphicFramePr>
            <a:graphicFrameLocks noGrp="1"/>
          </p:cNvGraphicFramePr>
          <p:nvPr/>
        </p:nvGraphicFramePr>
        <p:xfrm>
          <a:off x="1675453" y="3563888"/>
          <a:ext cx="4836160" cy="1363080"/>
        </p:xfrm>
        <a:graphic>
          <a:graphicData uri="http://schemas.openxmlformats.org/drawingml/2006/table">
            <a:tbl>
              <a:tblPr firstRow="1" bandRow="1">
                <a:tableStyleId>{5C22544A-7EE6-4342-B048-85BDC9FD1C3A}</a:tableStyleId>
              </a:tblPr>
              <a:tblGrid>
                <a:gridCol w="2418080">
                  <a:extLst>
                    <a:ext uri="{9D8B030D-6E8A-4147-A177-3AD203B41FA5}">
                      <a16:colId xmlns:a16="http://schemas.microsoft.com/office/drawing/2014/main" val="2246489619"/>
                    </a:ext>
                  </a:extLst>
                </a:gridCol>
                <a:gridCol w="2418080">
                  <a:extLst>
                    <a:ext uri="{9D8B030D-6E8A-4147-A177-3AD203B41FA5}">
                      <a16:colId xmlns:a16="http://schemas.microsoft.com/office/drawing/2014/main" val="75178910"/>
                    </a:ext>
                  </a:extLst>
                </a:gridCol>
              </a:tblGrid>
              <a:tr h="681540">
                <a:tc>
                  <a:txBody>
                    <a:bodyPr/>
                    <a:lstStyle/>
                    <a:p>
                      <a:pPr algn="ctr"/>
                      <a:r>
                        <a:rPr lang="ja-JP" altLang="en-US" sz="2800"/>
                        <a:t>訓練画像</a:t>
                      </a:r>
                      <a:endParaRPr kumimoji="1" lang="ja-JP" altLang="en-US" sz="2800"/>
                    </a:p>
                  </a:txBody>
                  <a:tcPr/>
                </a:tc>
                <a:tc>
                  <a:txBody>
                    <a:bodyPr/>
                    <a:lstStyle/>
                    <a:p>
                      <a:pPr algn="ctr"/>
                      <a:r>
                        <a:rPr lang="ja-JP" altLang="en-US" sz="2800"/>
                        <a:t>テスト画像</a:t>
                      </a:r>
                      <a:endParaRPr kumimoji="1" lang="ja-JP" altLang="en-US" sz="2800"/>
                    </a:p>
                  </a:txBody>
                  <a:tcPr/>
                </a:tc>
                <a:extLst>
                  <a:ext uri="{0D108BD9-81ED-4DB2-BD59-A6C34878D82A}">
                    <a16:rowId xmlns:a16="http://schemas.microsoft.com/office/drawing/2014/main" val="1306573698"/>
                  </a:ext>
                </a:extLst>
              </a:tr>
              <a:tr h="681540">
                <a:tc>
                  <a:txBody>
                    <a:bodyPr/>
                    <a:lstStyle/>
                    <a:p>
                      <a:pPr algn="ctr"/>
                      <a:r>
                        <a:rPr lang="ja-JP" altLang="en-US" sz="2800"/>
                        <a:t>50000枚</a:t>
                      </a:r>
                      <a:endParaRPr kumimoji="1" lang="ja-JP" altLang="en-US" sz="2800"/>
                    </a:p>
                  </a:txBody>
                  <a:tcPr/>
                </a:tc>
                <a:tc>
                  <a:txBody>
                    <a:bodyPr/>
                    <a:lstStyle/>
                    <a:p>
                      <a:pPr algn="ctr"/>
                      <a:r>
                        <a:rPr lang="ja-JP" altLang="en-US" sz="2800"/>
                        <a:t>10000枚</a:t>
                      </a:r>
                      <a:endParaRPr kumimoji="1" lang="ja-JP" altLang="en-US" sz="2800"/>
                    </a:p>
                  </a:txBody>
                  <a:tcPr/>
                </a:tc>
                <a:extLst>
                  <a:ext uri="{0D108BD9-81ED-4DB2-BD59-A6C34878D82A}">
                    <a16:rowId xmlns:a16="http://schemas.microsoft.com/office/drawing/2014/main" val="3965372110"/>
                  </a:ext>
                </a:extLst>
              </a:tr>
            </a:tbl>
          </a:graphicData>
        </a:graphic>
      </p:graphicFrame>
      <p:sp>
        <p:nvSpPr>
          <p:cNvPr id="3" name="吹き出し: 角を丸めた四角形 2">
            <a:extLst>
              <a:ext uri="{FF2B5EF4-FFF2-40B4-BE49-F238E27FC236}">
                <a16:creationId xmlns:a16="http://schemas.microsoft.com/office/drawing/2014/main" id="{6275F3D1-330D-4891-97E7-35B6D9A50D3F}"/>
              </a:ext>
            </a:extLst>
          </p:cNvPr>
          <p:cNvSpPr/>
          <p:nvPr/>
        </p:nvSpPr>
        <p:spPr>
          <a:xfrm>
            <a:off x="1147260" y="2228155"/>
            <a:ext cx="6957389" cy="1206893"/>
          </a:xfrm>
          <a:prstGeom prst="wedgeRoundRectCallou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800">
                <a:solidFill>
                  <a:schemeClr val="tx1"/>
                </a:solidFill>
                <a:ea typeface="メイリオ"/>
              </a:rPr>
              <a:t>この中からランダムに各ラベル200枚ずつ</a:t>
            </a:r>
            <a:endParaRPr lang="ja-JP">
              <a:solidFill>
                <a:schemeClr val="tx1"/>
              </a:solidFill>
              <a:ea typeface="メイリオ" panose="020B0604030504040204" pitchFamily="34" charset="-128"/>
            </a:endParaRPr>
          </a:p>
          <a:p>
            <a:pPr algn="ctr"/>
            <a:r>
              <a:rPr lang="ja-JP" altLang="en-US" sz="2800">
                <a:solidFill>
                  <a:schemeClr val="tx1"/>
                </a:solidFill>
                <a:ea typeface="メイリオ"/>
              </a:rPr>
              <a:t>計2000枚の画像を使う</a:t>
            </a:r>
            <a:endParaRPr lang="ja-JP">
              <a:solidFill>
                <a:schemeClr val="tx1"/>
              </a:solidFill>
              <a:ea typeface="メイリオ"/>
            </a:endParaRPr>
          </a:p>
        </p:txBody>
      </p:sp>
    </p:spTree>
    <p:extLst>
      <p:ext uri="{BB962C8B-B14F-4D97-AF65-F5344CB8AC3E}">
        <p14:creationId xmlns:p14="http://schemas.microsoft.com/office/powerpoint/2010/main" val="2664956027"/>
      </p:ext>
    </p:extLst>
  </p:cSld>
  <p:clrMapOvr>
    <a:masterClrMapping/>
  </p:clrMapOvr>
  <mc:AlternateContent xmlns:mc="http://schemas.openxmlformats.org/markup-compatibility/2006" xmlns:p14="http://schemas.microsoft.com/office/powerpoint/2010/main">
    <mc:Choice Requires="p14">
      <p:transition spd="slow" p14:dur="2000" advTm="166"/>
    </mc:Choice>
    <mc:Fallback xmlns="">
      <p:transition spd="slow" advTm="166"/>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2CD73AA5-9A5E-46CC-866E-F41EC08A3E19}"/>
              </a:ext>
            </a:extLst>
          </p:cNvPr>
          <p:cNvSpPr>
            <a:spLocks noGrp="1"/>
          </p:cNvSpPr>
          <p:nvPr>
            <p:ph type="sldNum" sz="quarter" idx="12"/>
          </p:nvPr>
        </p:nvSpPr>
        <p:spPr>
          <a:xfrm>
            <a:off x="7995696" y="5924550"/>
            <a:ext cx="769487" cy="481938"/>
          </a:xfrm>
        </p:spPr>
        <p:txBody>
          <a:bodyPr/>
          <a:lstStyle/>
          <a:p>
            <a:fld id="{D57F1E4F-1CFF-5643-939E-217C01CDF565}" type="slidenum">
              <a:rPr lang="en-US" smtClean="0"/>
              <a:pPr/>
              <a:t>16</a:t>
            </a:fld>
            <a:endParaRPr lang="en-US" dirty="0"/>
          </a:p>
        </p:txBody>
      </p:sp>
      <p:sp>
        <p:nvSpPr>
          <p:cNvPr id="5" name="テキスト プレースホルダー 2">
            <a:extLst>
              <a:ext uri="{FF2B5EF4-FFF2-40B4-BE49-F238E27FC236}">
                <a16:creationId xmlns:a16="http://schemas.microsoft.com/office/drawing/2014/main" id="{4373E2D7-CCF9-49FD-890B-0520E200A865}"/>
              </a:ext>
            </a:extLst>
          </p:cNvPr>
          <p:cNvSpPr txBox="1">
            <a:spLocks/>
          </p:cNvSpPr>
          <p:nvPr/>
        </p:nvSpPr>
        <p:spPr>
          <a:xfrm>
            <a:off x="699387" y="2100699"/>
            <a:ext cx="6828464" cy="3906696"/>
          </a:xfrm>
          <a:prstGeom prst="rect">
            <a:avLst/>
          </a:prstGeom>
        </p:spPr>
        <p:txBody>
          <a:bodyPr vert="horz" lIns="91440" tIns="45720" rIns="91440" bIns="45720" rtlCol="0" anchor="t">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kumimoji="1"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kumimoji="1"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kumimoji="1"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9pPr>
          </a:lstStyle>
          <a:p>
            <a:pPr marL="0" indent="0">
              <a:buNone/>
            </a:pPr>
            <a:r>
              <a:rPr lang="ja-JP" altLang="en-US" sz="3600" dirty="0">
                <a:solidFill>
                  <a:schemeClr val="bg2">
                    <a:lumMod val="10000"/>
                  </a:schemeClr>
                </a:solidFill>
              </a:rPr>
              <a:t>１．はじめに</a:t>
            </a:r>
            <a:endParaRPr lang="en-US" altLang="ja-JP" sz="3600" dirty="0">
              <a:solidFill>
                <a:schemeClr val="bg2">
                  <a:lumMod val="10000"/>
                </a:schemeClr>
              </a:solidFill>
            </a:endParaRPr>
          </a:p>
          <a:p>
            <a:pPr marL="0" indent="0">
              <a:buNone/>
            </a:pPr>
            <a:r>
              <a:rPr lang="ja-JP" altLang="en-US" sz="3600" dirty="0">
                <a:solidFill>
                  <a:schemeClr val="bg2">
                    <a:lumMod val="10000"/>
                  </a:schemeClr>
                </a:solidFill>
              </a:rPr>
              <a:t>２．要素技術</a:t>
            </a:r>
            <a:endParaRPr lang="en-US" altLang="ja-JP" sz="3600" dirty="0">
              <a:solidFill>
                <a:schemeClr val="bg2">
                  <a:lumMod val="10000"/>
                </a:schemeClr>
              </a:solidFill>
            </a:endParaRPr>
          </a:p>
          <a:p>
            <a:pPr marL="0" indent="0">
              <a:buNone/>
            </a:pPr>
            <a:r>
              <a:rPr lang="ja-JP" altLang="en-US" sz="3600" dirty="0">
                <a:solidFill>
                  <a:schemeClr val="bg2">
                    <a:lumMod val="10000"/>
                  </a:schemeClr>
                </a:solidFill>
              </a:rPr>
              <a:t>３．データセット</a:t>
            </a:r>
            <a:endParaRPr lang="en-US" altLang="ja-JP" sz="3600" dirty="0">
              <a:solidFill>
                <a:schemeClr val="bg2">
                  <a:lumMod val="10000"/>
                </a:schemeClr>
              </a:solidFill>
            </a:endParaRPr>
          </a:p>
          <a:p>
            <a:pPr marL="0" indent="0">
              <a:buNone/>
            </a:pPr>
            <a:r>
              <a:rPr lang="ja-JP" altLang="en-US" sz="3600">
                <a:solidFill>
                  <a:schemeClr val="accent4">
                    <a:lumMod val="60000"/>
                    <a:lumOff val="40000"/>
                  </a:schemeClr>
                </a:solidFill>
                <a:ea typeface="メイリオ"/>
              </a:rPr>
              <a:t>４．実験</a:t>
            </a:r>
            <a:endParaRPr lang="en-US" altLang="ja-JP" sz="3600">
              <a:solidFill>
                <a:schemeClr val="accent4">
                  <a:lumMod val="60000"/>
                  <a:lumOff val="40000"/>
                </a:schemeClr>
              </a:solidFill>
              <a:ea typeface="メイリオ"/>
            </a:endParaRPr>
          </a:p>
          <a:p>
            <a:pPr marL="0" indent="0">
              <a:buNone/>
            </a:pPr>
            <a:r>
              <a:rPr lang="ja-JP" altLang="en-US" sz="3600">
                <a:solidFill>
                  <a:schemeClr val="bg2">
                    <a:lumMod val="10000"/>
                  </a:schemeClr>
                </a:solidFill>
                <a:ea typeface="メイリオ"/>
              </a:rPr>
              <a:t>５．まとめと今後の課題</a:t>
            </a:r>
          </a:p>
        </p:txBody>
      </p:sp>
      <p:sp>
        <p:nvSpPr>
          <p:cNvPr id="6" name="テキスト ボックス 5">
            <a:extLst>
              <a:ext uri="{FF2B5EF4-FFF2-40B4-BE49-F238E27FC236}">
                <a16:creationId xmlns:a16="http://schemas.microsoft.com/office/drawing/2014/main" id="{AECE2193-1F5A-4FEA-9DAB-583D44B11F97}"/>
              </a:ext>
            </a:extLst>
          </p:cNvPr>
          <p:cNvSpPr txBox="1"/>
          <p:nvPr/>
        </p:nvSpPr>
        <p:spPr>
          <a:xfrm>
            <a:off x="457467" y="628433"/>
            <a:ext cx="2913053" cy="715581"/>
          </a:xfrm>
          <a:prstGeom prst="rect">
            <a:avLst/>
          </a:prstGeom>
          <a:noFill/>
        </p:spPr>
        <p:txBody>
          <a:bodyPr wrap="square" rtlCol="0">
            <a:spAutoFit/>
          </a:bodyPr>
          <a:lstStyle/>
          <a:p>
            <a:r>
              <a:rPr kumimoji="1" lang="ja-JP" altLang="en-US" sz="4050" dirty="0"/>
              <a:t>発表の流れ</a:t>
            </a:r>
          </a:p>
        </p:txBody>
      </p:sp>
    </p:spTree>
    <p:extLst>
      <p:ext uri="{BB962C8B-B14F-4D97-AF65-F5344CB8AC3E}">
        <p14:creationId xmlns:p14="http://schemas.microsoft.com/office/powerpoint/2010/main" val="3891542260"/>
      </p:ext>
    </p:extLst>
  </p:cSld>
  <p:clrMapOvr>
    <a:masterClrMapping/>
  </p:clrMapOvr>
  <mc:AlternateContent xmlns:mc="http://schemas.openxmlformats.org/markup-compatibility/2006" xmlns:p14="http://schemas.microsoft.com/office/powerpoint/2010/main">
    <mc:Choice Requires="p14">
      <p:transition spd="slow" p14:dur="2000" advTm="205"/>
    </mc:Choice>
    <mc:Fallback xmlns="">
      <p:transition spd="slow" advTm="205"/>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7811F4A6-62BE-4074-9E9E-CBF94EF64F40}"/>
              </a:ext>
            </a:extLst>
          </p:cNvPr>
          <p:cNvSpPr>
            <a:spLocks noGrp="1"/>
          </p:cNvSpPr>
          <p:nvPr>
            <p:ph type="sldNum" sz="quarter" idx="12"/>
          </p:nvPr>
        </p:nvSpPr>
        <p:spPr/>
        <p:txBody>
          <a:bodyPr/>
          <a:lstStyle/>
          <a:p>
            <a:fld id="{D57F1E4F-1CFF-5643-939E-217C01CDF565}" type="slidenum">
              <a:rPr lang="en-US" smtClean="0"/>
              <a:pPr/>
              <a:t>17</a:t>
            </a:fld>
            <a:endParaRPr lang="en-US" dirty="0"/>
          </a:p>
        </p:txBody>
      </p:sp>
      <p:sp>
        <p:nvSpPr>
          <p:cNvPr id="6" name="テキスト ボックス 5">
            <a:extLst>
              <a:ext uri="{FF2B5EF4-FFF2-40B4-BE49-F238E27FC236}">
                <a16:creationId xmlns:a16="http://schemas.microsoft.com/office/drawing/2014/main" id="{A787110A-F680-4C3A-AF75-2F6E113D5236}"/>
              </a:ext>
            </a:extLst>
          </p:cNvPr>
          <p:cNvSpPr txBox="1"/>
          <p:nvPr/>
        </p:nvSpPr>
        <p:spPr>
          <a:xfrm>
            <a:off x="457467" y="628433"/>
            <a:ext cx="3487212" cy="715581"/>
          </a:xfrm>
          <a:prstGeom prst="rect">
            <a:avLst/>
          </a:prstGeom>
          <a:noFill/>
        </p:spPr>
        <p:txBody>
          <a:bodyPr wrap="square" rtlCol="0" anchor="t">
            <a:spAutoFit/>
          </a:bodyPr>
          <a:lstStyle/>
          <a:p>
            <a:r>
              <a:rPr kumimoji="1" lang="ja-JP" altLang="en-US" sz="4050">
                <a:ea typeface="メイリオ"/>
              </a:rPr>
              <a:t>実験</a:t>
            </a:r>
            <a:endParaRPr kumimoji="1" lang="en-US" altLang="ja-JP" sz="4050" dirty="0"/>
          </a:p>
        </p:txBody>
      </p:sp>
      <p:sp>
        <p:nvSpPr>
          <p:cNvPr id="9" name="テキスト ボックス 8">
            <a:extLst>
              <a:ext uri="{FF2B5EF4-FFF2-40B4-BE49-F238E27FC236}">
                <a16:creationId xmlns:a16="http://schemas.microsoft.com/office/drawing/2014/main" id="{27F1AE93-6097-414C-A203-499FBBF29106}"/>
              </a:ext>
            </a:extLst>
          </p:cNvPr>
          <p:cNvSpPr txBox="1"/>
          <p:nvPr/>
        </p:nvSpPr>
        <p:spPr>
          <a:xfrm>
            <a:off x="4410075" y="2524125"/>
            <a:ext cx="733425" cy="561975"/>
          </a:xfrm>
          <a:prstGeom prst="rect">
            <a:avLst/>
          </a:prstGeom>
          <a:noFill/>
        </p:spPr>
        <p:txBody>
          <a:bodyPr wrap="square" rtlCol="0">
            <a:spAutoFit/>
          </a:bodyPr>
          <a:lstStyle/>
          <a:p>
            <a:endParaRPr kumimoji="1" lang="ja-JP" altLang="en-US" dirty="0"/>
          </a:p>
        </p:txBody>
      </p:sp>
      <p:sp>
        <p:nvSpPr>
          <p:cNvPr id="3" name="テキスト ボックス 2">
            <a:extLst>
              <a:ext uri="{FF2B5EF4-FFF2-40B4-BE49-F238E27FC236}">
                <a16:creationId xmlns:a16="http://schemas.microsoft.com/office/drawing/2014/main" id="{A6058A6E-F113-4721-A8D7-6A851F06E004}"/>
              </a:ext>
            </a:extLst>
          </p:cNvPr>
          <p:cNvSpPr txBox="1"/>
          <p:nvPr/>
        </p:nvSpPr>
        <p:spPr>
          <a:xfrm>
            <a:off x="1342684" y="2797209"/>
            <a:ext cx="8124528" cy="13849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buFont typeface="Arial"/>
              <a:buChar char="•"/>
            </a:pPr>
            <a:r>
              <a:rPr lang="ja-JP" altLang="en-US" sz="2800">
                <a:ea typeface="メイリオ"/>
              </a:rPr>
              <a:t>GAによるデータ拡張手法の探索</a:t>
            </a:r>
          </a:p>
          <a:p>
            <a:pPr marL="457200" indent="-457200">
              <a:buFont typeface="Arial"/>
              <a:buChar char="•"/>
            </a:pPr>
            <a:r>
              <a:rPr lang="ja-JP" altLang="en-US" sz="2800">
                <a:ea typeface="メイリオ"/>
              </a:rPr>
              <a:t>得られた手法による</a:t>
            </a:r>
            <a:endParaRPr lang="ja-JP" altLang="en-US" sz="2800" dirty="0">
              <a:ea typeface="メイリオ"/>
            </a:endParaRPr>
          </a:p>
          <a:p>
            <a:r>
              <a:rPr lang="ja-JP" altLang="en-US" sz="2800">
                <a:ea typeface="メイリオ"/>
              </a:rPr>
              <a:t>　 アンサンブル学習の有用性の確認</a:t>
            </a:r>
          </a:p>
        </p:txBody>
      </p:sp>
      <p:sp>
        <p:nvSpPr>
          <p:cNvPr id="5" name="フローチャート: カード 4">
            <a:extLst>
              <a:ext uri="{FF2B5EF4-FFF2-40B4-BE49-F238E27FC236}">
                <a16:creationId xmlns:a16="http://schemas.microsoft.com/office/drawing/2014/main" id="{B755BC42-0676-49DD-B16E-FFEFB84FACFD}"/>
              </a:ext>
            </a:extLst>
          </p:cNvPr>
          <p:cNvSpPr/>
          <p:nvPr/>
        </p:nvSpPr>
        <p:spPr>
          <a:xfrm>
            <a:off x="451521" y="1791372"/>
            <a:ext cx="2129813" cy="809329"/>
          </a:xfrm>
          <a:prstGeom prst="flowChartPunchedCard">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3600">
                <a:solidFill>
                  <a:schemeClr val="tx1"/>
                </a:solidFill>
                <a:ea typeface="メイリオ"/>
              </a:rPr>
              <a:t>実験目的</a:t>
            </a:r>
          </a:p>
        </p:txBody>
      </p:sp>
      <p:sp>
        <p:nvSpPr>
          <p:cNvPr id="10" name="フローチャート: カード 9">
            <a:extLst>
              <a:ext uri="{FF2B5EF4-FFF2-40B4-BE49-F238E27FC236}">
                <a16:creationId xmlns:a16="http://schemas.microsoft.com/office/drawing/2014/main" id="{E7F18A2C-0B11-4408-9271-F68B39DC8850}"/>
              </a:ext>
            </a:extLst>
          </p:cNvPr>
          <p:cNvSpPr/>
          <p:nvPr/>
        </p:nvSpPr>
        <p:spPr>
          <a:xfrm>
            <a:off x="451520" y="4261954"/>
            <a:ext cx="2129813" cy="809329"/>
          </a:xfrm>
          <a:prstGeom prst="flowChartPunchedCard">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3600">
                <a:solidFill>
                  <a:schemeClr val="tx1"/>
                </a:solidFill>
                <a:ea typeface="メイリオ"/>
              </a:rPr>
              <a:t>方法</a:t>
            </a:r>
            <a:endParaRPr lang="ja-JP" altLang="en-US" sz="3600" dirty="0">
              <a:solidFill>
                <a:schemeClr val="tx1"/>
              </a:solidFill>
              <a:ea typeface="メイリオ"/>
            </a:endParaRPr>
          </a:p>
        </p:txBody>
      </p:sp>
      <p:sp>
        <p:nvSpPr>
          <p:cNvPr id="7" name="テキスト ボックス 6">
            <a:extLst>
              <a:ext uri="{FF2B5EF4-FFF2-40B4-BE49-F238E27FC236}">
                <a16:creationId xmlns:a16="http://schemas.microsoft.com/office/drawing/2014/main" id="{1CF23128-8AA5-4017-BC77-56F09779FD4D}"/>
              </a:ext>
            </a:extLst>
          </p:cNvPr>
          <p:cNvSpPr txBox="1"/>
          <p:nvPr/>
        </p:nvSpPr>
        <p:spPr>
          <a:xfrm>
            <a:off x="1340363" y="5330214"/>
            <a:ext cx="6207695"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buChar char="•"/>
            </a:pPr>
            <a:r>
              <a:rPr lang="en-US" altLang="ja-JP" sz="2800" dirty="0">
                <a:ea typeface="メイリオ"/>
                <a:cs typeface="Arial"/>
              </a:rPr>
              <a:t>Cifar10を用いた10クラス識別タスク</a:t>
            </a:r>
            <a:endParaRPr lang="en-US" altLang="ja-JP" sz="2800" dirty="0">
              <a:latin typeface="Trebuchet MS"/>
              <a:ea typeface="メイリオ"/>
              <a:cs typeface="Arial"/>
            </a:endParaRPr>
          </a:p>
        </p:txBody>
      </p:sp>
    </p:spTree>
    <p:extLst>
      <p:ext uri="{BB962C8B-B14F-4D97-AF65-F5344CB8AC3E}">
        <p14:creationId xmlns:p14="http://schemas.microsoft.com/office/powerpoint/2010/main" val="547497677"/>
      </p:ext>
    </p:extLst>
  </p:cSld>
  <p:clrMapOvr>
    <a:masterClrMapping/>
  </p:clrMapOvr>
  <mc:AlternateContent xmlns:mc="http://schemas.openxmlformats.org/markup-compatibility/2006" xmlns:p14="http://schemas.microsoft.com/office/powerpoint/2010/main">
    <mc:Choice Requires="p14">
      <p:transition spd="slow" p14:dur="2000" advTm="223"/>
    </mc:Choice>
    <mc:Fallback xmlns="">
      <p:transition spd="slow" advTm="223"/>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正方形/長方形 10">
            <a:extLst>
              <a:ext uri="{FF2B5EF4-FFF2-40B4-BE49-F238E27FC236}">
                <a16:creationId xmlns:a16="http://schemas.microsoft.com/office/drawing/2014/main" id="{0C7C02B2-C13E-4A12-AE61-2346CA535C74}"/>
              </a:ext>
            </a:extLst>
          </p:cNvPr>
          <p:cNvSpPr/>
          <p:nvPr/>
        </p:nvSpPr>
        <p:spPr>
          <a:xfrm>
            <a:off x="2646389" y="5156558"/>
            <a:ext cx="4725961" cy="127850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ja-JP" altLang="en-US" sz="2800" b="0" i="0" u="none" strike="noStrike" baseline="0" dirty="0">
                <a:solidFill>
                  <a:schemeClr val="tx1"/>
                </a:solidFill>
                <a:latin typeface="CMR10"/>
              </a:rPr>
              <a:t>　</a:t>
            </a:r>
            <a:r>
              <a:rPr lang="en-US" altLang="ja-JP" sz="2800" b="0" i="0" u="none" strike="noStrike" baseline="0" dirty="0">
                <a:solidFill>
                  <a:schemeClr val="tx1"/>
                </a:solidFill>
                <a:latin typeface="CMR10"/>
              </a:rPr>
              <a:t>Mirror</a:t>
            </a:r>
            <a:r>
              <a:rPr lang="ja-JP" altLang="en-US" sz="2800" b="0" i="0" u="none" strike="noStrike" baseline="0" dirty="0">
                <a:solidFill>
                  <a:schemeClr val="tx1"/>
                </a:solidFill>
                <a:latin typeface="HaranoAjiMincho-Regular-Identity-H"/>
              </a:rPr>
              <a:t>，</a:t>
            </a:r>
            <a:r>
              <a:rPr lang="en-US" altLang="ja-JP" sz="2800" b="0" i="0" u="none" strike="noStrike" baseline="0" dirty="0" err="1">
                <a:solidFill>
                  <a:schemeClr val="tx1"/>
                </a:solidFill>
                <a:latin typeface="CMR10"/>
              </a:rPr>
              <a:t>Flip,Translate</a:t>
            </a:r>
            <a:r>
              <a:rPr lang="en-US" altLang="ja-JP" sz="2800" b="0" i="0" u="none" strike="noStrike" baseline="0" dirty="0">
                <a:solidFill>
                  <a:schemeClr val="tx1"/>
                </a:solidFill>
                <a:latin typeface="CMR10"/>
              </a:rPr>
              <a:t> X/Y</a:t>
            </a:r>
            <a:r>
              <a:rPr lang="ja-JP" altLang="en-US" sz="2800" b="0" i="0" u="none" strike="noStrike" baseline="0" dirty="0">
                <a:solidFill>
                  <a:schemeClr val="tx1"/>
                </a:solidFill>
                <a:latin typeface="HaranoAjiMincho-Regular-Identity-H"/>
              </a:rPr>
              <a:t>，</a:t>
            </a:r>
            <a:endParaRPr lang="en-US" altLang="ja-JP" sz="2800" b="0" i="0" u="none" strike="noStrike" baseline="0" dirty="0">
              <a:solidFill>
                <a:schemeClr val="tx1"/>
              </a:solidFill>
              <a:latin typeface="HaranoAjiMincho-Regular-Identity-H"/>
            </a:endParaRPr>
          </a:p>
          <a:p>
            <a:pPr algn="l"/>
            <a:r>
              <a:rPr lang="en-US" altLang="ja-JP" sz="2800" b="0" i="0" u="none" strike="noStrike" baseline="0" dirty="0">
                <a:solidFill>
                  <a:schemeClr val="tx1"/>
                </a:solidFill>
                <a:latin typeface="CMR10"/>
              </a:rPr>
              <a:t>Shear X/Y</a:t>
            </a:r>
            <a:r>
              <a:rPr lang="ja-JP" altLang="en-US" sz="2800" b="0" i="0" u="none" strike="noStrike" baseline="0" dirty="0">
                <a:solidFill>
                  <a:schemeClr val="tx1"/>
                </a:solidFill>
                <a:latin typeface="HaranoAjiMincho-Regular-Identity-H"/>
              </a:rPr>
              <a:t>，</a:t>
            </a:r>
            <a:r>
              <a:rPr lang="en-US" altLang="ja-JP" sz="2800" b="0" i="0" u="none" strike="noStrike" baseline="0" dirty="0">
                <a:solidFill>
                  <a:schemeClr val="tx1"/>
                </a:solidFill>
                <a:latin typeface="CMR10"/>
              </a:rPr>
              <a:t>Rotate</a:t>
            </a:r>
            <a:endParaRPr kumimoji="1" lang="ja-JP" altLang="en-US" sz="2800" dirty="0">
              <a:solidFill>
                <a:schemeClr val="tx1"/>
              </a:solidFill>
            </a:endParaRPr>
          </a:p>
        </p:txBody>
      </p:sp>
      <p:sp>
        <p:nvSpPr>
          <p:cNvPr id="3" name="正方形/長方形 2">
            <a:extLst>
              <a:ext uri="{FF2B5EF4-FFF2-40B4-BE49-F238E27FC236}">
                <a16:creationId xmlns:a16="http://schemas.microsoft.com/office/drawing/2014/main" id="{0A60DA4F-A98C-4758-9DC0-1C2B01F87A8E}"/>
              </a:ext>
            </a:extLst>
          </p:cNvPr>
          <p:cNvSpPr/>
          <p:nvPr/>
        </p:nvSpPr>
        <p:spPr>
          <a:xfrm>
            <a:off x="2646389" y="2632433"/>
            <a:ext cx="5734050" cy="172092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ja-JP" altLang="en-US" sz="2800" b="0" i="0" u="none" strike="noStrike" baseline="0" dirty="0">
                <a:solidFill>
                  <a:schemeClr val="tx1"/>
                </a:solidFill>
                <a:latin typeface="CMR10"/>
              </a:rPr>
              <a:t>　</a:t>
            </a:r>
            <a:r>
              <a:rPr lang="en-US" altLang="ja-JP" sz="2800" b="0" i="0" u="none" strike="noStrike" baseline="0" dirty="0">
                <a:solidFill>
                  <a:schemeClr val="tx1"/>
                </a:solidFill>
                <a:latin typeface="CMR10"/>
              </a:rPr>
              <a:t>Sharpness</a:t>
            </a:r>
            <a:r>
              <a:rPr lang="ja-JP" altLang="en-US" sz="2800" b="0" i="0" u="none" strike="noStrike" baseline="0" dirty="0">
                <a:solidFill>
                  <a:schemeClr val="tx1"/>
                </a:solidFill>
                <a:latin typeface="HaranoAjiMincho-Regular-Identity-H"/>
              </a:rPr>
              <a:t>，</a:t>
            </a:r>
            <a:r>
              <a:rPr lang="en-US" altLang="ja-JP" sz="2800" b="0" i="0" u="none" strike="noStrike" baseline="0" dirty="0" err="1">
                <a:solidFill>
                  <a:schemeClr val="tx1"/>
                </a:solidFill>
                <a:latin typeface="CMR10"/>
              </a:rPr>
              <a:t>Posterize</a:t>
            </a:r>
            <a:r>
              <a:rPr lang="ja-JP" altLang="en-US" sz="2800" b="0" i="0" u="none" strike="noStrike" baseline="0" dirty="0">
                <a:solidFill>
                  <a:schemeClr val="tx1"/>
                </a:solidFill>
                <a:latin typeface="HaranoAjiMincho-Regular-Identity-H"/>
              </a:rPr>
              <a:t>，</a:t>
            </a:r>
            <a:r>
              <a:rPr lang="en-US" altLang="ja-JP" sz="2800" b="0" i="0" u="none" strike="noStrike" baseline="0" dirty="0">
                <a:solidFill>
                  <a:schemeClr val="tx1"/>
                </a:solidFill>
                <a:latin typeface="CMR10"/>
              </a:rPr>
              <a:t>Brightness</a:t>
            </a:r>
            <a:r>
              <a:rPr lang="ja-JP" altLang="en-US" sz="2800" b="0" i="0" u="none" strike="noStrike" baseline="0" dirty="0">
                <a:solidFill>
                  <a:schemeClr val="tx1"/>
                </a:solidFill>
                <a:latin typeface="HaranoAjiMincho-Regular-Identity-H"/>
              </a:rPr>
              <a:t>，</a:t>
            </a:r>
            <a:r>
              <a:rPr lang="en-US" altLang="ja-JP" sz="2800" b="0" i="0" u="none" strike="noStrike" baseline="0" dirty="0" err="1">
                <a:solidFill>
                  <a:schemeClr val="tx1"/>
                </a:solidFill>
                <a:latin typeface="CMR10"/>
              </a:rPr>
              <a:t>Autoconstrast</a:t>
            </a:r>
            <a:r>
              <a:rPr lang="ja-JP" altLang="en-US" sz="2800" b="0" i="0" u="none" strike="noStrike" baseline="0" dirty="0">
                <a:solidFill>
                  <a:schemeClr val="tx1"/>
                </a:solidFill>
                <a:latin typeface="HaranoAjiMincho-Regular-Identity-H"/>
              </a:rPr>
              <a:t>，</a:t>
            </a:r>
            <a:r>
              <a:rPr lang="en-US" altLang="ja-JP" sz="2800" b="0" i="0" u="none" strike="noStrike" baseline="0" dirty="0">
                <a:solidFill>
                  <a:schemeClr val="tx1"/>
                </a:solidFill>
                <a:latin typeface="CMR10"/>
              </a:rPr>
              <a:t>Equalize</a:t>
            </a:r>
            <a:r>
              <a:rPr lang="ja-JP" altLang="en-US" sz="2800" b="0" i="0" u="none" strike="noStrike" baseline="0" dirty="0">
                <a:solidFill>
                  <a:schemeClr val="tx1"/>
                </a:solidFill>
                <a:latin typeface="HaranoAjiMincho-Regular-Identity-H"/>
              </a:rPr>
              <a:t>，</a:t>
            </a:r>
            <a:r>
              <a:rPr lang="en-US" altLang="ja-JP" sz="2800" b="0" i="0" u="none" strike="noStrike" baseline="0" dirty="0">
                <a:solidFill>
                  <a:schemeClr val="tx1"/>
                </a:solidFill>
                <a:latin typeface="CMR10"/>
              </a:rPr>
              <a:t>Solarize</a:t>
            </a:r>
            <a:r>
              <a:rPr lang="ja-JP" altLang="en-US" sz="2800" b="0" i="0" u="none" strike="noStrike" baseline="0" dirty="0">
                <a:solidFill>
                  <a:schemeClr val="tx1"/>
                </a:solidFill>
                <a:latin typeface="HaranoAjiMincho-Regular-Identity-H"/>
              </a:rPr>
              <a:t>，</a:t>
            </a:r>
          </a:p>
          <a:p>
            <a:pPr algn="l"/>
            <a:r>
              <a:rPr lang="en-US" altLang="ja-JP" sz="2800" b="0" i="0" u="none" strike="noStrike" baseline="0" dirty="0">
                <a:solidFill>
                  <a:schemeClr val="tx1"/>
                </a:solidFill>
                <a:latin typeface="CMR10"/>
              </a:rPr>
              <a:t>Invert</a:t>
            </a:r>
            <a:r>
              <a:rPr lang="ja-JP" altLang="en-US" sz="2800" b="0" i="0" u="none" strike="noStrike" baseline="0" dirty="0">
                <a:solidFill>
                  <a:schemeClr val="tx1"/>
                </a:solidFill>
                <a:latin typeface="HaranoAjiMincho-Regular-Identity-H"/>
              </a:rPr>
              <a:t>，</a:t>
            </a:r>
            <a:r>
              <a:rPr lang="en-US" altLang="ja-JP" sz="2800" b="0" i="0" u="none" strike="noStrike" baseline="0" dirty="0">
                <a:solidFill>
                  <a:schemeClr val="tx1"/>
                </a:solidFill>
                <a:latin typeface="CMR10"/>
              </a:rPr>
              <a:t>Contrast</a:t>
            </a:r>
            <a:r>
              <a:rPr lang="ja-JP" altLang="en-US" sz="2800" b="0" i="0" u="none" strike="noStrike" baseline="0" dirty="0">
                <a:solidFill>
                  <a:schemeClr val="tx1"/>
                </a:solidFill>
                <a:latin typeface="HaranoAjiMincho-Regular-Identity-H"/>
              </a:rPr>
              <a:t>，</a:t>
            </a:r>
            <a:r>
              <a:rPr lang="en-US" altLang="ja-JP" sz="2800" b="0" i="0" u="none" strike="noStrike" baseline="0" dirty="0" err="1">
                <a:solidFill>
                  <a:schemeClr val="tx1"/>
                </a:solidFill>
                <a:latin typeface="CMR10"/>
              </a:rPr>
              <a:t>ColorBalance</a:t>
            </a:r>
            <a:endParaRPr kumimoji="1" lang="ja-JP" altLang="en-US" sz="2800" dirty="0">
              <a:solidFill>
                <a:schemeClr val="tx1"/>
              </a:solidFill>
            </a:endParaRPr>
          </a:p>
        </p:txBody>
      </p:sp>
      <p:sp>
        <p:nvSpPr>
          <p:cNvPr id="4" name="スライド番号プレースホルダー 3">
            <a:extLst>
              <a:ext uri="{FF2B5EF4-FFF2-40B4-BE49-F238E27FC236}">
                <a16:creationId xmlns:a16="http://schemas.microsoft.com/office/drawing/2014/main" id="{7811F4A6-62BE-4074-9E9E-CBF94EF64F40}"/>
              </a:ext>
            </a:extLst>
          </p:cNvPr>
          <p:cNvSpPr>
            <a:spLocks noGrp="1"/>
          </p:cNvSpPr>
          <p:nvPr>
            <p:ph type="sldNum" sz="quarter" idx="12"/>
          </p:nvPr>
        </p:nvSpPr>
        <p:spPr/>
        <p:txBody>
          <a:bodyPr/>
          <a:lstStyle/>
          <a:p>
            <a:fld id="{D57F1E4F-1CFF-5643-939E-217C01CDF565}" type="slidenum">
              <a:rPr lang="en-US" smtClean="0"/>
              <a:pPr/>
              <a:t>18</a:t>
            </a:fld>
            <a:endParaRPr lang="en-US" dirty="0"/>
          </a:p>
        </p:txBody>
      </p:sp>
      <p:sp>
        <p:nvSpPr>
          <p:cNvPr id="6" name="テキスト ボックス 5">
            <a:extLst>
              <a:ext uri="{FF2B5EF4-FFF2-40B4-BE49-F238E27FC236}">
                <a16:creationId xmlns:a16="http://schemas.microsoft.com/office/drawing/2014/main" id="{A787110A-F680-4C3A-AF75-2F6E113D5236}"/>
              </a:ext>
            </a:extLst>
          </p:cNvPr>
          <p:cNvSpPr txBox="1"/>
          <p:nvPr/>
        </p:nvSpPr>
        <p:spPr>
          <a:xfrm>
            <a:off x="457467" y="628433"/>
            <a:ext cx="3487212" cy="715581"/>
          </a:xfrm>
          <a:prstGeom prst="rect">
            <a:avLst/>
          </a:prstGeom>
          <a:noFill/>
        </p:spPr>
        <p:txBody>
          <a:bodyPr wrap="square" rtlCol="0" anchor="t">
            <a:spAutoFit/>
          </a:bodyPr>
          <a:lstStyle/>
          <a:p>
            <a:r>
              <a:rPr kumimoji="1" lang="en-US" altLang="ja-JP" sz="4050" dirty="0">
                <a:ea typeface="メイリオ"/>
              </a:rPr>
              <a:t>GA</a:t>
            </a:r>
            <a:r>
              <a:rPr kumimoji="1" lang="ja-JP" altLang="en-US" sz="4050" dirty="0">
                <a:ea typeface="メイリオ"/>
              </a:rPr>
              <a:t>の設定</a:t>
            </a:r>
            <a:endParaRPr kumimoji="1" lang="en-US" altLang="ja-JP" sz="4050" dirty="0"/>
          </a:p>
        </p:txBody>
      </p:sp>
      <p:sp>
        <p:nvSpPr>
          <p:cNvPr id="8" name="テキスト ボックス 7">
            <a:extLst>
              <a:ext uri="{FF2B5EF4-FFF2-40B4-BE49-F238E27FC236}">
                <a16:creationId xmlns:a16="http://schemas.microsoft.com/office/drawing/2014/main" id="{05085096-E07B-44CC-A9CA-B2FA5FE3557F}"/>
              </a:ext>
            </a:extLst>
          </p:cNvPr>
          <p:cNvSpPr txBox="1"/>
          <p:nvPr/>
        </p:nvSpPr>
        <p:spPr>
          <a:xfrm>
            <a:off x="457467" y="1622804"/>
            <a:ext cx="7048233" cy="707886"/>
          </a:xfrm>
          <a:prstGeom prst="rect">
            <a:avLst/>
          </a:prstGeom>
          <a:noFill/>
        </p:spPr>
        <p:txBody>
          <a:bodyPr wrap="square" rtlCol="0" anchor="t">
            <a:spAutoFit/>
          </a:bodyPr>
          <a:lstStyle/>
          <a:p>
            <a:r>
              <a:rPr lang="en-US" altLang="ja-JP" sz="4000">
                <a:ea typeface="メイリオ"/>
              </a:rPr>
              <a:t>Transform(全16種)</a:t>
            </a:r>
            <a:endParaRPr lang="ja-JP" altLang="en-US" sz="4000" dirty="0">
              <a:ea typeface="メイリオ"/>
            </a:endParaRPr>
          </a:p>
        </p:txBody>
      </p:sp>
      <p:sp>
        <p:nvSpPr>
          <p:cNvPr id="2" name="四角形: 1 つの角を切り取る 1">
            <a:extLst>
              <a:ext uri="{FF2B5EF4-FFF2-40B4-BE49-F238E27FC236}">
                <a16:creationId xmlns:a16="http://schemas.microsoft.com/office/drawing/2014/main" id="{D4B8AA9E-114E-4914-9BA4-705D7E1E188C}"/>
              </a:ext>
            </a:extLst>
          </p:cNvPr>
          <p:cNvSpPr/>
          <p:nvPr/>
        </p:nvSpPr>
        <p:spPr>
          <a:xfrm>
            <a:off x="619125" y="2378368"/>
            <a:ext cx="2366961" cy="707886"/>
          </a:xfrm>
          <a:prstGeom prst="snip1Rect">
            <a:avLst>
              <a:gd name="adj"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800" dirty="0">
                <a:solidFill>
                  <a:schemeClr val="tx1"/>
                </a:solidFill>
              </a:rPr>
              <a:t>画素値操作</a:t>
            </a:r>
          </a:p>
        </p:txBody>
      </p:sp>
      <p:sp>
        <p:nvSpPr>
          <p:cNvPr id="10" name="四角形: 1 つの角を切り取る 9">
            <a:extLst>
              <a:ext uri="{FF2B5EF4-FFF2-40B4-BE49-F238E27FC236}">
                <a16:creationId xmlns:a16="http://schemas.microsoft.com/office/drawing/2014/main" id="{6177D9ED-6D8C-4511-9818-27FBC3783A00}"/>
              </a:ext>
            </a:extLst>
          </p:cNvPr>
          <p:cNvSpPr/>
          <p:nvPr/>
        </p:nvSpPr>
        <p:spPr>
          <a:xfrm>
            <a:off x="619124" y="4721115"/>
            <a:ext cx="2366961" cy="707886"/>
          </a:xfrm>
          <a:prstGeom prst="snip1Rect">
            <a:avLst>
              <a:gd name="adj"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800" dirty="0">
                <a:solidFill>
                  <a:schemeClr val="tx1"/>
                </a:solidFill>
              </a:rPr>
              <a:t>変形操作</a:t>
            </a:r>
          </a:p>
        </p:txBody>
      </p:sp>
    </p:spTree>
    <p:extLst>
      <p:ext uri="{BB962C8B-B14F-4D97-AF65-F5344CB8AC3E}">
        <p14:creationId xmlns:p14="http://schemas.microsoft.com/office/powerpoint/2010/main" val="1552868451"/>
      </p:ext>
    </p:extLst>
  </p:cSld>
  <p:clrMapOvr>
    <a:masterClrMapping/>
  </p:clrMapOvr>
  <mc:AlternateContent xmlns:mc="http://schemas.openxmlformats.org/markup-compatibility/2006" xmlns:p14="http://schemas.microsoft.com/office/powerpoint/2010/main">
    <mc:Choice Requires="p14">
      <p:transition spd="slow" p14:dur="2000" advTm="220"/>
    </mc:Choice>
    <mc:Fallback xmlns="">
      <p:transition spd="slow" advTm="220"/>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7811F4A6-62BE-4074-9E9E-CBF94EF64F40}"/>
              </a:ext>
            </a:extLst>
          </p:cNvPr>
          <p:cNvSpPr>
            <a:spLocks noGrp="1"/>
          </p:cNvSpPr>
          <p:nvPr>
            <p:ph type="sldNum" sz="quarter" idx="12"/>
          </p:nvPr>
        </p:nvSpPr>
        <p:spPr/>
        <p:txBody>
          <a:bodyPr/>
          <a:lstStyle/>
          <a:p>
            <a:fld id="{D57F1E4F-1CFF-5643-939E-217C01CDF565}" type="slidenum">
              <a:rPr lang="en-US" smtClean="0"/>
              <a:pPr/>
              <a:t>19</a:t>
            </a:fld>
            <a:endParaRPr lang="en-US" dirty="0"/>
          </a:p>
        </p:txBody>
      </p:sp>
      <p:sp>
        <p:nvSpPr>
          <p:cNvPr id="6" name="テキスト ボックス 5">
            <a:extLst>
              <a:ext uri="{FF2B5EF4-FFF2-40B4-BE49-F238E27FC236}">
                <a16:creationId xmlns:a16="http://schemas.microsoft.com/office/drawing/2014/main" id="{A787110A-F680-4C3A-AF75-2F6E113D5236}"/>
              </a:ext>
            </a:extLst>
          </p:cNvPr>
          <p:cNvSpPr txBox="1"/>
          <p:nvPr/>
        </p:nvSpPr>
        <p:spPr>
          <a:xfrm>
            <a:off x="457467" y="628433"/>
            <a:ext cx="3487212" cy="715581"/>
          </a:xfrm>
          <a:prstGeom prst="rect">
            <a:avLst/>
          </a:prstGeom>
          <a:noFill/>
        </p:spPr>
        <p:txBody>
          <a:bodyPr wrap="square" rtlCol="0" anchor="t">
            <a:spAutoFit/>
          </a:bodyPr>
          <a:lstStyle/>
          <a:p>
            <a:r>
              <a:rPr kumimoji="1" lang="en-US" altLang="ja-JP" sz="4050" dirty="0">
                <a:ea typeface="メイリオ"/>
              </a:rPr>
              <a:t>GA</a:t>
            </a:r>
            <a:r>
              <a:rPr kumimoji="1" lang="ja-JP" altLang="en-US" sz="4050" dirty="0">
                <a:ea typeface="メイリオ"/>
              </a:rPr>
              <a:t>の設定</a:t>
            </a:r>
            <a:endParaRPr kumimoji="1" lang="en-US" altLang="ja-JP" sz="4050" dirty="0"/>
          </a:p>
        </p:txBody>
      </p:sp>
      <p:sp>
        <p:nvSpPr>
          <p:cNvPr id="8" name="テキスト ボックス 7">
            <a:extLst>
              <a:ext uri="{FF2B5EF4-FFF2-40B4-BE49-F238E27FC236}">
                <a16:creationId xmlns:a16="http://schemas.microsoft.com/office/drawing/2014/main" id="{05085096-E07B-44CC-A9CA-B2FA5FE3557F}"/>
              </a:ext>
            </a:extLst>
          </p:cNvPr>
          <p:cNvSpPr txBox="1"/>
          <p:nvPr/>
        </p:nvSpPr>
        <p:spPr>
          <a:xfrm>
            <a:off x="457467" y="1622804"/>
            <a:ext cx="7048233" cy="707886"/>
          </a:xfrm>
          <a:prstGeom prst="rect">
            <a:avLst/>
          </a:prstGeom>
          <a:noFill/>
        </p:spPr>
        <p:txBody>
          <a:bodyPr wrap="square" rtlCol="0" anchor="t">
            <a:spAutoFit/>
          </a:bodyPr>
          <a:lstStyle/>
          <a:p>
            <a:r>
              <a:rPr lang="ja-JP" altLang="en-US" sz="4000" dirty="0">
                <a:ea typeface="メイリオ"/>
              </a:rPr>
              <a:t>個体表現</a:t>
            </a:r>
          </a:p>
        </p:txBody>
      </p:sp>
      <p:sp>
        <p:nvSpPr>
          <p:cNvPr id="9" name="テキスト ボックス 8">
            <a:extLst>
              <a:ext uri="{FF2B5EF4-FFF2-40B4-BE49-F238E27FC236}">
                <a16:creationId xmlns:a16="http://schemas.microsoft.com/office/drawing/2014/main" id="{27F1AE93-6097-414C-A203-499FBBF29106}"/>
              </a:ext>
            </a:extLst>
          </p:cNvPr>
          <p:cNvSpPr txBox="1"/>
          <p:nvPr/>
        </p:nvSpPr>
        <p:spPr>
          <a:xfrm>
            <a:off x="4410075" y="2524125"/>
            <a:ext cx="733425" cy="561975"/>
          </a:xfrm>
          <a:prstGeom prst="rect">
            <a:avLst/>
          </a:prstGeom>
          <a:noFill/>
        </p:spPr>
        <p:txBody>
          <a:bodyPr wrap="square" rtlCol="0">
            <a:spAutoFit/>
          </a:bodyPr>
          <a:lstStyle/>
          <a:p>
            <a:endParaRPr kumimoji="1" lang="ja-JP" altLang="en-US" dirty="0"/>
          </a:p>
        </p:txBody>
      </p:sp>
      <p:pic>
        <p:nvPicPr>
          <p:cNvPr id="5" name="図 4">
            <a:extLst>
              <a:ext uri="{FF2B5EF4-FFF2-40B4-BE49-F238E27FC236}">
                <a16:creationId xmlns:a16="http://schemas.microsoft.com/office/drawing/2014/main" id="{4345635F-F1EF-43FD-9281-7767D77F8397}"/>
              </a:ext>
            </a:extLst>
          </p:cNvPr>
          <p:cNvPicPr>
            <a:picLocks noChangeAspect="1"/>
          </p:cNvPicPr>
          <p:nvPr/>
        </p:nvPicPr>
        <p:blipFill>
          <a:blip r:embed="rId2"/>
          <a:stretch>
            <a:fillRect/>
          </a:stretch>
        </p:blipFill>
        <p:spPr>
          <a:xfrm>
            <a:off x="1119107" y="2194405"/>
            <a:ext cx="5651143" cy="4133850"/>
          </a:xfrm>
          <a:prstGeom prst="rect">
            <a:avLst/>
          </a:prstGeom>
        </p:spPr>
      </p:pic>
    </p:spTree>
    <p:extLst>
      <p:ext uri="{BB962C8B-B14F-4D97-AF65-F5344CB8AC3E}">
        <p14:creationId xmlns:p14="http://schemas.microsoft.com/office/powerpoint/2010/main" val="2570431778"/>
      </p:ext>
    </p:extLst>
  </p:cSld>
  <p:clrMapOvr>
    <a:masterClrMapping/>
  </p:clrMapOvr>
  <mc:AlternateContent xmlns:mc="http://schemas.openxmlformats.org/markup-compatibility/2006" xmlns:p14="http://schemas.microsoft.com/office/powerpoint/2010/main">
    <mc:Choice Requires="p14">
      <p:transition spd="slow" p14:dur="2000" advTm="220"/>
    </mc:Choice>
    <mc:Fallback xmlns="">
      <p:transition spd="slow" advTm="22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2CD73AA5-9A5E-46CC-866E-F41EC08A3E19}"/>
              </a:ext>
            </a:extLst>
          </p:cNvPr>
          <p:cNvSpPr>
            <a:spLocks noGrp="1"/>
          </p:cNvSpPr>
          <p:nvPr>
            <p:ph type="sldNum" sz="quarter" idx="12"/>
          </p:nvPr>
        </p:nvSpPr>
        <p:spPr>
          <a:xfrm>
            <a:off x="7995696" y="5924550"/>
            <a:ext cx="769487" cy="481938"/>
          </a:xfrm>
        </p:spPr>
        <p:txBody>
          <a:bodyPr/>
          <a:lstStyle/>
          <a:p>
            <a:fld id="{D57F1E4F-1CFF-5643-939E-217C01CDF565}" type="slidenum">
              <a:rPr lang="en-US" smtClean="0"/>
              <a:pPr/>
              <a:t>2</a:t>
            </a:fld>
            <a:endParaRPr lang="en-US" dirty="0"/>
          </a:p>
        </p:txBody>
      </p:sp>
      <p:sp>
        <p:nvSpPr>
          <p:cNvPr id="5" name="テキスト プレースホルダー 2">
            <a:extLst>
              <a:ext uri="{FF2B5EF4-FFF2-40B4-BE49-F238E27FC236}">
                <a16:creationId xmlns:a16="http://schemas.microsoft.com/office/drawing/2014/main" id="{4373E2D7-CCF9-49FD-890B-0520E200A865}"/>
              </a:ext>
            </a:extLst>
          </p:cNvPr>
          <p:cNvSpPr txBox="1">
            <a:spLocks/>
          </p:cNvSpPr>
          <p:nvPr/>
        </p:nvSpPr>
        <p:spPr>
          <a:xfrm>
            <a:off x="699387" y="2100699"/>
            <a:ext cx="6828464" cy="3906696"/>
          </a:xfrm>
          <a:prstGeom prst="rect">
            <a:avLst/>
          </a:prstGeom>
        </p:spPr>
        <p:txBody>
          <a:bodyPr vert="horz" lIns="91440" tIns="45720" rIns="91440" bIns="45720" rtlCol="0" anchor="t">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kumimoji="1"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kumimoji="1"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kumimoji="1"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9pPr>
          </a:lstStyle>
          <a:p>
            <a:pPr marL="0" indent="0">
              <a:buNone/>
            </a:pPr>
            <a:r>
              <a:rPr lang="ja-JP" altLang="en-US" sz="3600" dirty="0">
                <a:solidFill>
                  <a:schemeClr val="bg2">
                    <a:lumMod val="10000"/>
                  </a:schemeClr>
                </a:solidFill>
              </a:rPr>
              <a:t>１．はじめに</a:t>
            </a:r>
            <a:endParaRPr lang="en-US" altLang="ja-JP" sz="3600" dirty="0">
              <a:solidFill>
                <a:schemeClr val="bg2">
                  <a:lumMod val="10000"/>
                </a:schemeClr>
              </a:solidFill>
            </a:endParaRPr>
          </a:p>
          <a:p>
            <a:pPr marL="0" indent="0">
              <a:buNone/>
            </a:pPr>
            <a:r>
              <a:rPr lang="ja-JP" altLang="en-US" sz="3600" dirty="0">
                <a:solidFill>
                  <a:schemeClr val="bg2">
                    <a:lumMod val="10000"/>
                  </a:schemeClr>
                </a:solidFill>
              </a:rPr>
              <a:t>２．要素技術</a:t>
            </a:r>
            <a:endParaRPr lang="en-US" altLang="ja-JP" sz="3600" dirty="0">
              <a:solidFill>
                <a:schemeClr val="bg2">
                  <a:lumMod val="10000"/>
                </a:schemeClr>
              </a:solidFill>
            </a:endParaRPr>
          </a:p>
          <a:p>
            <a:pPr marL="0" indent="0">
              <a:buNone/>
            </a:pPr>
            <a:r>
              <a:rPr lang="ja-JP" altLang="en-US" sz="3600" dirty="0">
                <a:solidFill>
                  <a:schemeClr val="bg2">
                    <a:lumMod val="10000"/>
                  </a:schemeClr>
                </a:solidFill>
              </a:rPr>
              <a:t>３．データセット</a:t>
            </a:r>
            <a:endParaRPr lang="en-US" altLang="ja-JP" sz="3600" dirty="0">
              <a:solidFill>
                <a:schemeClr val="bg2">
                  <a:lumMod val="10000"/>
                </a:schemeClr>
              </a:solidFill>
            </a:endParaRPr>
          </a:p>
          <a:p>
            <a:pPr marL="0" indent="0">
              <a:buNone/>
            </a:pPr>
            <a:r>
              <a:rPr lang="ja-JP" altLang="en-US" sz="3600">
                <a:solidFill>
                  <a:schemeClr val="bg2">
                    <a:lumMod val="10000"/>
                  </a:schemeClr>
                </a:solidFill>
                <a:ea typeface="メイリオ"/>
              </a:rPr>
              <a:t>４．実験</a:t>
            </a:r>
            <a:endParaRPr lang="en-US" altLang="ja-JP" sz="3600">
              <a:solidFill>
                <a:schemeClr val="bg2">
                  <a:lumMod val="10000"/>
                </a:schemeClr>
              </a:solidFill>
              <a:ea typeface="メイリオ"/>
            </a:endParaRPr>
          </a:p>
          <a:p>
            <a:pPr marL="0" indent="0">
              <a:buNone/>
            </a:pPr>
            <a:r>
              <a:rPr lang="ja-JP" altLang="en-US" sz="3600">
                <a:solidFill>
                  <a:schemeClr val="bg2">
                    <a:lumMod val="10000"/>
                  </a:schemeClr>
                </a:solidFill>
                <a:ea typeface="メイリオ"/>
              </a:rPr>
              <a:t>５．まとめと今後の課題</a:t>
            </a:r>
          </a:p>
        </p:txBody>
      </p:sp>
      <p:sp>
        <p:nvSpPr>
          <p:cNvPr id="6" name="テキスト ボックス 5">
            <a:extLst>
              <a:ext uri="{FF2B5EF4-FFF2-40B4-BE49-F238E27FC236}">
                <a16:creationId xmlns:a16="http://schemas.microsoft.com/office/drawing/2014/main" id="{AECE2193-1F5A-4FEA-9DAB-583D44B11F97}"/>
              </a:ext>
            </a:extLst>
          </p:cNvPr>
          <p:cNvSpPr txBox="1"/>
          <p:nvPr/>
        </p:nvSpPr>
        <p:spPr>
          <a:xfrm>
            <a:off x="457467" y="628433"/>
            <a:ext cx="2913053" cy="715581"/>
          </a:xfrm>
          <a:prstGeom prst="rect">
            <a:avLst/>
          </a:prstGeom>
          <a:noFill/>
        </p:spPr>
        <p:txBody>
          <a:bodyPr wrap="square" rtlCol="0">
            <a:spAutoFit/>
          </a:bodyPr>
          <a:lstStyle/>
          <a:p>
            <a:r>
              <a:rPr kumimoji="1" lang="ja-JP" altLang="en-US" sz="4050" dirty="0"/>
              <a:t>発表の流れ</a:t>
            </a:r>
          </a:p>
        </p:txBody>
      </p:sp>
    </p:spTree>
    <p:extLst>
      <p:ext uri="{BB962C8B-B14F-4D97-AF65-F5344CB8AC3E}">
        <p14:creationId xmlns:p14="http://schemas.microsoft.com/office/powerpoint/2010/main" val="2400665761"/>
      </p:ext>
    </p:extLst>
  </p:cSld>
  <p:clrMapOvr>
    <a:masterClrMapping/>
  </p:clrMapOvr>
  <mc:AlternateContent xmlns:mc="http://schemas.openxmlformats.org/markup-compatibility/2006" xmlns:p14="http://schemas.microsoft.com/office/powerpoint/2010/main">
    <mc:Choice Requires="p14">
      <p:transition spd="slow" p14:dur="2000" advTm="2100"/>
    </mc:Choice>
    <mc:Fallback xmlns="">
      <p:transition spd="slow" advTm="2100"/>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7811F4A6-62BE-4074-9E9E-CBF94EF64F40}"/>
              </a:ext>
            </a:extLst>
          </p:cNvPr>
          <p:cNvSpPr>
            <a:spLocks noGrp="1"/>
          </p:cNvSpPr>
          <p:nvPr>
            <p:ph type="sldNum" sz="quarter" idx="12"/>
          </p:nvPr>
        </p:nvSpPr>
        <p:spPr/>
        <p:txBody>
          <a:bodyPr/>
          <a:lstStyle/>
          <a:p>
            <a:fld id="{D57F1E4F-1CFF-5643-939E-217C01CDF565}" type="slidenum">
              <a:rPr lang="en-US" smtClean="0"/>
              <a:pPr/>
              <a:t>20</a:t>
            </a:fld>
            <a:endParaRPr lang="en-US" dirty="0"/>
          </a:p>
        </p:txBody>
      </p:sp>
      <p:sp>
        <p:nvSpPr>
          <p:cNvPr id="6" name="テキスト ボックス 5">
            <a:extLst>
              <a:ext uri="{FF2B5EF4-FFF2-40B4-BE49-F238E27FC236}">
                <a16:creationId xmlns:a16="http://schemas.microsoft.com/office/drawing/2014/main" id="{A787110A-F680-4C3A-AF75-2F6E113D5236}"/>
              </a:ext>
            </a:extLst>
          </p:cNvPr>
          <p:cNvSpPr txBox="1"/>
          <p:nvPr/>
        </p:nvSpPr>
        <p:spPr>
          <a:xfrm>
            <a:off x="457467" y="628433"/>
            <a:ext cx="3487212" cy="715581"/>
          </a:xfrm>
          <a:prstGeom prst="rect">
            <a:avLst/>
          </a:prstGeom>
          <a:noFill/>
        </p:spPr>
        <p:txBody>
          <a:bodyPr wrap="square" rtlCol="0" anchor="t">
            <a:spAutoFit/>
          </a:bodyPr>
          <a:lstStyle/>
          <a:p>
            <a:r>
              <a:rPr kumimoji="1" lang="en-US" altLang="ja-JP" sz="4050" dirty="0">
                <a:ea typeface="メイリオ"/>
              </a:rPr>
              <a:t>GA</a:t>
            </a:r>
            <a:r>
              <a:rPr kumimoji="1" lang="ja-JP" altLang="en-US" sz="4050" dirty="0">
                <a:ea typeface="メイリオ"/>
              </a:rPr>
              <a:t>の設定</a:t>
            </a:r>
            <a:endParaRPr kumimoji="1" lang="en-US" altLang="ja-JP" sz="4050" dirty="0"/>
          </a:p>
        </p:txBody>
      </p:sp>
      <p:sp>
        <p:nvSpPr>
          <p:cNvPr id="8" name="テキスト ボックス 7">
            <a:extLst>
              <a:ext uri="{FF2B5EF4-FFF2-40B4-BE49-F238E27FC236}">
                <a16:creationId xmlns:a16="http://schemas.microsoft.com/office/drawing/2014/main" id="{05085096-E07B-44CC-A9CA-B2FA5FE3557F}"/>
              </a:ext>
            </a:extLst>
          </p:cNvPr>
          <p:cNvSpPr txBox="1"/>
          <p:nvPr/>
        </p:nvSpPr>
        <p:spPr>
          <a:xfrm>
            <a:off x="457467" y="1622804"/>
            <a:ext cx="7048233" cy="707886"/>
          </a:xfrm>
          <a:prstGeom prst="rect">
            <a:avLst/>
          </a:prstGeom>
          <a:noFill/>
        </p:spPr>
        <p:txBody>
          <a:bodyPr wrap="square" rtlCol="0" anchor="t">
            <a:spAutoFit/>
          </a:bodyPr>
          <a:lstStyle/>
          <a:p>
            <a:r>
              <a:rPr lang="ja-JP" altLang="en-US" sz="4000" dirty="0">
                <a:ea typeface="メイリオ"/>
              </a:rPr>
              <a:t>個体表現</a:t>
            </a:r>
          </a:p>
        </p:txBody>
      </p:sp>
      <p:sp>
        <p:nvSpPr>
          <p:cNvPr id="9" name="テキスト ボックス 8">
            <a:extLst>
              <a:ext uri="{FF2B5EF4-FFF2-40B4-BE49-F238E27FC236}">
                <a16:creationId xmlns:a16="http://schemas.microsoft.com/office/drawing/2014/main" id="{27F1AE93-6097-414C-A203-499FBBF29106}"/>
              </a:ext>
            </a:extLst>
          </p:cNvPr>
          <p:cNvSpPr txBox="1"/>
          <p:nvPr/>
        </p:nvSpPr>
        <p:spPr>
          <a:xfrm>
            <a:off x="4410075" y="2524125"/>
            <a:ext cx="733425" cy="561975"/>
          </a:xfrm>
          <a:prstGeom prst="rect">
            <a:avLst/>
          </a:prstGeom>
          <a:noFill/>
        </p:spPr>
        <p:txBody>
          <a:bodyPr wrap="square" rtlCol="0">
            <a:spAutoFit/>
          </a:bodyPr>
          <a:lstStyle/>
          <a:p>
            <a:endParaRPr kumimoji="1" lang="ja-JP" altLang="en-US" dirty="0"/>
          </a:p>
        </p:txBody>
      </p:sp>
      <mc:AlternateContent xmlns:mc="http://schemas.openxmlformats.org/markup-compatibility/2006" xmlns:a14="http://schemas.microsoft.com/office/drawing/2010/main">
        <mc:Choice Requires="a14">
          <p:sp>
            <p:nvSpPr>
              <p:cNvPr id="2" name="正方形/長方形 1">
                <a:extLst>
                  <a:ext uri="{FF2B5EF4-FFF2-40B4-BE49-F238E27FC236}">
                    <a16:creationId xmlns:a16="http://schemas.microsoft.com/office/drawing/2014/main" id="{652EC923-1ADE-47AE-B462-CC41D390653C}"/>
                  </a:ext>
                </a:extLst>
              </p:cNvPr>
              <p:cNvSpPr/>
              <p:nvPr/>
            </p:nvSpPr>
            <p:spPr>
              <a:xfrm>
                <a:off x="1457325" y="2609480"/>
                <a:ext cx="4800599" cy="2450286"/>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𝐺</m:t>
                      </m:r>
                      <m:r>
                        <a:rPr kumimoji="1" lang="en-US" altLang="ja-JP" sz="3200" i="1">
                          <a:latin typeface="Cambria Math" panose="02040503050406030204" pitchFamily="18" charset="0"/>
                        </a:rPr>
                        <m:t>= </m:t>
                      </m:r>
                      <m:d>
                        <m:dPr>
                          <m:ctrlPr>
                            <a:rPr kumimoji="1" lang="en-US" altLang="ja-JP" sz="3200" i="1">
                              <a:latin typeface="Cambria Math" panose="02040503050406030204" pitchFamily="18" charset="0"/>
                            </a:rPr>
                          </m:ctrlPr>
                        </m:dPr>
                        <m:e>
                          <m:sSub>
                            <m:sSubPr>
                              <m:ctrlPr>
                                <a:rPr kumimoji="1" lang="en-US" altLang="ja-JP" sz="3200" i="1">
                                  <a:latin typeface="Cambria Math" panose="02040503050406030204" pitchFamily="18" charset="0"/>
                                </a:rPr>
                              </m:ctrlPr>
                            </m:sSubPr>
                            <m:e>
                              <m:r>
                                <a:rPr kumimoji="1" lang="en-US" altLang="ja-JP" sz="3200" i="1">
                                  <a:latin typeface="Cambria Math" panose="02040503050406030204" pitchFamily="18" charset="0"/>
                                </a:rPr>
                                <m:t>𝐶h</m:t>
                              </m:r>
                            </m:e>
                            <m:sub>
                              <m:r>
                                <a:rPr kumimoji="1" lang="en-US" altLang="ja-JP" sz="3200" i="1">
                                  <a:latin typeface="Cambria Math" panose="02040503050406030204" pitchFamily="18" charset="0"/>
                                </a:rPr>
                                <m:t>𝑚</m:t>
                              </m:r>
                            </m:sub>
                          </m:sSub>
                          <m:r>
                            <a:rPr kumimoji="1" lang="en-US" altLang="ja-JP" sz="3200" i="1">
                              <a:latin typeface="Cambria Math" panose="02040503050406030204" pitchFamily="18" charset="0"/>
                            </a:rPr>
                            <m:t>,</m:t>
                          </m:r>
                          <m:sSub>
                            <m:sSubPr>
                              <m:ctrlPr>
                                <a:rPr kumimoji="1" lang="en-US" altLang="ja-JP" sz="3200" i="1">
                                  <a:latin typeface="Cambria Math" panose="02040503050406030204" pitchFamily="18" charset="0"/>
                                </a:rPr>
                              </m:ctrlPr>
                            </m:sSubPr>
                            <m:e>
                              <m:r>
                                <a:rPr kumimoji="1" lang="en-US" altLang="ja-JP" sz="3200" i="1">
                                  <a:latin typeface="Cambria Math" panose="02040503050406030204" pitchFamily="18" charset="0"/>
                                </a:rPr>
                                <m:t>𝐶h</m:t>
                              </m:r>
                            </m:e>
                            <m:sub>
                              <m:r>
                                <a:rPr kumimoji="1" lang="en-US" altLang="ja-JP" sz="3200" i="1">
                                  <a:latin typeface="Cambria Math" panose="02040503050406030204" pitchFamily="18" charset="0"/>
                                </a:rPr>
                                <m:t>𝑝</m:t>
                              </m:r>
                            </m:sub>
                          </m:sSub>
                          <m:r>
                            <a:rPr kumimoji="1" lang="en-US" altLang="ja-JP" sz="3200" i="1" smtClean="0">
                              <a:latin typeface="Cambria Math" panose="02040503050406030204" pitchFamily="18" charset="0"/>
                            </a:rPr>
                            <m:t>, </m:t>
                          </m:r>
                          <m:sSub>
                            <m:sSubPr>
                              <m:ctrlPr>
                                <a:rPr kumimoji="1" lang="en-US" altLang="ja-JP" sz="3200" i="1">
                                  <a:latin typeface="Cambria Math" panose="02040503050406030204" pitchFamily="18" charset="0"/>
                                </a:rPr>
                              </m:ctrlPr>
                            </m:sSubPr>
                            <m:e>
                              <m:r>
                                <a:rPr kumimoji="1" lang="en-US" altLang="ja-JP" sz="3200" i="1">
                                  <a:latin typeface="Cambria Math" panose="02040503050406030204" pitchFamily="18" charset="0"/>
                                </a:rPr>
                                <m:t>𝐶h</m:t>
                              </m:r>
                            </m:e>
                            <m:sub>
                              <m:r>
                                <a:rPr kumimoji="1" lang="en-US" altLang="ja-JP" sz="3200" i="1">
                                  <a:latin typeface="Cambria Math" panose="02040503050406030204" pitchFamily="18" charset="0"/>
                                </a:rPr>
                                <m:t>𝑜</m:t>
                              </m:r>
                            </m:sub>
                          </m:sSub>
                        </m:e>
                      </m:d>
                    </m:oMath>
                  </m:oMathPara>
                </a14:m>
                <a:endParaRPr kumimoji="1" lang="en-US" altLang="ja-JP" sz="320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b>
                        <m:sSubPr>
                          <m:ctrlPr>
                            <a:rPr kumimoji="1" lang="en-US" altLang="ja-JP" sz="3200" i="1" smtClean="0">
                              <a:latin typeface="Cambria Math" panose="02040503050406030204" pitchFamily="18" charset="0"/>
                            </a:rPr>
                          </m:ctrlPr>
                        </m:sSubPr>
                        <m:e>
                          <m:r>
                            <a:rPr kumimoji="1" lang="en-US" altLang="ja-JP" sz="3200" i="1">
                              <a:latin typeface="Cambria Math" panose="02040503050406030204" pitchFamily="18" charset="0"/>
                            </a:rPr>
                            <m:t>𝐶h</m:t>
                          </m:r>
                        </m:e>
                        <m:sub>
                          <m:r>
                            <a:rPr kumimoji="1" lang="en-US" altLang="ja-JP" sz="3200" i="1">
                              <a:latin typeface="Cambria Math" panose="02040503050406030204" pitchFamily="18" charset="0"/>
                            </a:rPr>
                            <m:t>𝑚</m:t>
                          </m:r>
                        </m:sub>
                      </m:sSub>
                      <m:r>
                        <a:rPr kumimoji="1" lang="en-US" altLang="ja-JP" sz="3200" i="1">
                          <a:latin typeface="Cambria Math" panose="02040503050406030204" pitchFamily="18" charset="0"/>
                        </a:rPr>
                        <m:t>= </m:t>
                      </m:r>
                      <m:d>
                        <m:dPr>
                          <m:ctrlPr>
                            <a:rPr kumimoji="1" lang="en-US" altLang="ja-JP" sz="3200" i="1">
                              <a:latin typeface="Cambria Math" panose="02040503050406030204" pitchFamily="18" charset="0"/>
                            </a:rPr>
                          </m:ctrlPr>
                        </m:dPr>
                        <m:e>
                          <m:sSub>
                            <m:sSubPr>
                              <m:ctrlPr>
                                <a:rPr kumimoji="1" lang="en-US" altLang="ja-JP" sz="3200" i="1">
                                  <a:latin typeface="Cambria Math" panose="02040503050406030204" pitchFamily="18" charset="0"/>
                                </a:rPr>
                              </m:ctrlPr>
                            </m:sSubPr>
                            <m:e>
                              <m:r>
                                <a:rPr kumimoji="1" lang="en-US" altLang="ja-JP" sz="3200" i="1">
                                  <a:latin typeface="Cambria Math" panose="02040503050406030204" pitchFamily="18" charset="0"/>
                                </a:rPr>
                                <m:t>𝑚</m:t>
                              </m:r>
                            </m:e>
                            <m:sub>
                              <m:r>
                                <a:rPr kumimoji="1" lang="en-US" altLang="ja-JP" sz="3200" i="1">
                                  <a:latin typeface="Cambria Math" panose="02040503050406030204" pitchFamily="18" charset="0"/>
                                </a:rPr>
                                <m:t>0</m:t>
                              </m:r>
                            </m:sub>
                          </m:sSub>
                          <m:r>
                            <a:rPr kumimoji="1" lang="en-US" altLang="ja-JP" sz="3200" i="1">
                              <a:latin typeface="Cambria Math" panose="02040503050406030204" pitchFamily="18" charset="0"/>
                            </a:rPr>
                            <m:t> ,</m:t>
                          </m:r>
                          <m:sSub>
                            <m:sSubPr>
                              <m:ctrlPr>
                                <a:rPr kumimoji="1" lang="en-US" altLang="ja-JP" sz="3200" i="1">
                                  <a:latin typeface="Cambria Math" panose="02040503050406030204" pitchFamily="18" charset="0"/>
                                </a:rPr>
                              </m:ctrlPr>
                            </m:sSubPr>
                            <m:e>
                              <m:r>
                                <a:rPr kumimoji="1" lang="en-US" altLang="ja-JP" sz="3200" i="1">
                                  <a:latin typeface="Cambria Math" panose="02040503050406030204" pitchFamily="18" charset="0"/>
                                </a:rPr>
                                <m:t>𝑚</m:t>
                              </m:r>
                            </m:e>
                            <m:sub>
                              <m:r>
                                <a:rPr kumimoji="1" lang="en-US" altLang="ja-JP" sz="3200" i="1">
                                  <a:latin typeface="Cambria Math" panose="02040503050406030204" pitchFamily="18" charset="0"/>
                                </a:rPr>
                                <m:t>1</m:t>
                              </m:r>
                            </m:sub>
                          </m:sSub>
                          <m:r>
                            <a:rPr kumimoji="1" lang="en-US" altLang="ja-JP" sz="3200" i="1">
                              <a:latin typeface="Cambria Math" panose="02040503050406030204" pitchFamily="18" charset="0"/>
                            </a:rPr>
                            <m:t> , …,</m:t>
                          </m:r>
                          <m:sSub>
                            <m:sSubPr>
                              <m:ctrlPr>
                                <a:rPr kumimoji="1" lang="en-US" altLang="ja-JP" sz="3200" i="1">
                                  <a:latin typeface="Cambria Math" panose="02040503050406030204" pitchFamily="18" charset="0"/>
                                </a:rPr>
                              </m:ctrlPr>
                            </m:sSubPr>
                            <m:e>
                              <m:r>
                                <a:rPr kumimoji="1" lang="en-US" altLang="ja-JP" sz="3200" i="1">
                                  <a:latin typeface="Cambria Math" panose="02040503050406030204" pitchFamily="18" charset="0"/>
                                </a:rPr>
                                <m:t>𝑚</m:t>
                              </m:r>
                            </m:e>
                            <m:sub>
                              <m:r>
                                <a:rPr kumimoji="1" lang="en-US" altLang="ja-JP" sz="3200" i="1">
                                  <a:latin typeface="Cambria Math" panose="02040503050406030204" pitchFamily="18" charset="0"/>
                                </a:rPr>
                                <m:t>𝑛</m:t>
                              </m:r>
                            </m:sub>
                          </m:sSub>
                        </m:e>
                      </m:d>
                    </m:oMath>
                  </m:oMathPara>
                </a14:m>
                <a:endParaRPr lang="en-US" altLang="ja-JP" sz="3200" dirty="0"/>
              </a:p>
              <a:p>
                <a:pPr/>
                <a14:m>
                  <m:oMathPara xmlns:m="http://schemas.openxmlformats.org/officeDocument/2006/math">
                    <m:oMathParaPr>
                      <m:jc m:val="centerGroup"/>
                    </m:oMathParaPr>
                    <m:oMath xmlns:m="http://schemas.openxmlformats.org/officeDocument/2006/math">
                      <m:sSub>
                        <m:sSubPr>
                          <m:ctrlPr>
                            <a:rPr kumimoji="1" lang="en-US" altLang="ja-JP" sz="3200" i="1">
                              <a:latin typeface="Cambria Math" panose="02040503050406030204" pitchFamily="18" charset="0"/>
                            </a:rPr>
                          </m:ctrlPr>
                        </m:sSubPr>
                        <m:e>
                          <m:r>
                            <a:rPr kumimoji="1" lang="en-US" altLang="ja-JP" sz="3200" i="1">
                              <a:latin typeface="Cambria Math" panose="02040503050406030204" pitchFamily="18" charset="0"/>
                            </a:rPr>
                            <m:t>𝐶h</m:t>
                          </m:r>
                        </m:e>
                        <m:sub>
                          <m:r>
                            <a:rPr kumimoji="1" lang="en-US" altLang="ja-JP" sz="3200" i="1">
                              <a:latin typeface="Cambria Math" panose="02040503050406030204" pitchFamily="18" charset="0"/>
                            </a:rPr>
                            <m:t>𝑝</m:t>
                          </m:r>
                        </m:sub>
                      </m:sSub>
                      <m:r>
                        <a:rPr kumimoji="1" lang="en-US" altLang="ja-JP" sz="3200" i="1">
                          <a:latin typeface="Cambria Math" panose="02040503050406030204" pitchFamily="18" charset="0"/>
                        </a:rPr>
                        <m:t>= </m:t>
                      </m:r>
                      <m:d>
                        <m:dPr>
                          <m:ctrlPr>
                            <a:rPr kumimoji="1" lang="en-US" altLang="ja-JP" sz="3200" i="1">
                              <a:latin typeface="Cambria Math" panose="02040503050406030204" pitchFamily="18" charset="0"/>
                            </a:rPr>
                          </m:ctrlPr>
                        </m:dPr>
                        <m:e>
                          <m:sSub>
                            <m:sSubPr>
                              <m:ctrlPr>
                                <a:rPr kumimoji="1" lang="en-US" altLang="ja-JP" sz="3200" i="1">
                                  <a:latin typeface="Cambria Math" panose="02040503050406030204" pitchFamily="18" charset="0"/>
                                </a:rPr>
                              </m:ctrlPr>
                            </m:sSubPr>
                            <m:e>
                              <m:r>
                                <a:rPr kumimoji="1" lang="en-US" altLang="ja-JP" sz="3200" i="1">
                                  <a:latin typeface="Cambria Math" panose="02040503050406030204" pitchFamily="18" charset="0"/>
                                </a:rPr>
                                <m:t>𝑝</m:t>
                              </m:r>
                            </m:e>
                            <m:sub>
                              <m:r>
                                <a:rPr kumimoji="1" lang="en-US" altLang="ja-JP" sz="3200" i="1">
                                  <a:latin typeface="Cambria Math" panose="02040503050406030204" pitchFamily="18" charset="0"/>
                                </a:rPr>
                                <m:t>0</m:t>
                              </m:r>
                            </m:sub>
                          </m:sSub>
                          <m:r>
                            <a:rPr kumimoji="1" lang="en-US" altLang="ja-JP" sz="3200" i="1">
                              <a:latin typeface="Cambria Math" panose="02040503050406030204" pitchFamily="18" charset="0"/>
                            </a:rPr>
                            <m:t> ,</m:t>
                          </m:r>
                          <m:sSub>
                            <m:sSubPr>
                              <m:ctrlPr>
                                <a:rPr kumimoji="1" lang="en-US" altLang="ja-JP" sz="3200" i="1">
                                  <a:latin typeface="Cambria Math" panose="02040503050406030204" pitchFamily="18" charset="0"/>
                                </a:rPr>
                              </m:ctrlPr>
                            </m:sSubPr>
                            <m:e>
                              <m:r>
                                <a:rPr kumimoji="1" lang="en-US" altLang="ja-JP" sz="3200" i="1">
                                  <a:latin typeface="Cambria Math" panose="02040503050406030204" pitchFamily="18" charset="0"/>
                                </a:rPr>
                                <m:t>𝑝</m:t>
                              </m:r>
                            </m:e>
                            <m:sub>
                              <m:r>
                                <a:rPr kumimoji="1" lang="en-US" altLang="ja-JP" sz="3200" i="1">
                                  <a:latin typeface="Cambria Math" panose="02040503050406030204" pitchFamily="18" charset="0"/>
                                </a:rPr>
                                <m:t>1</m:t>
                              </m:r>
                            </m:sub>
                          </m:sSub>
                          <m:r>
                            <a:rPr kumimoji="1" lang="en-US" altLang="ja-JP" sz="3200" i="1">
                              <a:latin typeface="Cambria Math" panose="02040503050406030204" pitchFamily="18" charset="0"/>
                            </a:rPr>
                            <m:t> , …,</m:t>
                          </m:r>
                          <m:sSub>
                            <m:sSubPr>
                              <m:ctrlPr>
                                <a:rPr kumimoji="1" lang="en-US" altLang="ja-JP" sz="3200" i="1">
                                  <a:latin typeface="Cambria Math" panose="02040503050406030204" pitchFamily="18" charset="0"/>
                                </a:rPr>
                              </m:ctrlPr>
                            </m:sSubPr>
                            <m:e>
                              <m:r>
                                <a:rPr kumimoji="1" lang="en-US" altLang="ja-JP" sz="3200" i="1">
                                  <a:latin typeface="Cambria Math" panose="02040503050406030204" pitchFamily="18" charset="0"/>
                                </a:rPr>
                                <m:t>𝑝</m:t>
                              </m:r>
                            </m:e>
                            <m:sub>
                              <m:r>
                                <a:rPr kumimoji="1" lang="en-US" altLang="ja-JP" sz="3200" i="1">
                                  <a:latin typeface="Cambria Math" panose="02040503050406030204" pitchFamily="18" charset="0"/>
                                </a:rPr>
                                <m:t>𝑛</m:t>
                              </m:r>
                            </m:sub>
                          </m:sSub>
                        </m:e>
                      </m:d>
                    </m:oMath>
                  </m:oMathPara>
                </a14:m>
                <a:endParaRPr lang="en-US" altLang="ja-JP" sz="3200" dirty="0"/>
              </a:p>
              <a:p>
                <a:pPr/>
                <a14:m>
                  <m:oMathPara xmlns:m="http://schemas.openxmlformats.org/officeDocument/2006/math">
                    <m:oMathParaPr>
                      <m:jc m:val="centerGroup"/>
                    </m:oMathParaPr>
                    <m:oMath xmlns:m="http://schemas.openxmlformats.org/officeDocument/2006/math">
                      <m:sSub>
                        <m:sSubPr>
                          <m:ctrlPr>
                            <a:rPr kumimoji="1" lang="en-US" altLang="ja-JP" sz="3200" i="1">
                              <a:latin typeface="Cambria Math" panose="02040503050406030204" pitchFamily="18" charset="0"/>
                            </a:rPr>
                          </m:ctrlPr>
                        </m:sSubPr>
                        <m:e>
                          <m:r>
                            <a:rPr kumimoji="1" lang="en-US" altLang="ja-JP" sz="3200" i="1">
                              <a:latin typeface="Cambria Math" panose="02040503050406030204" pitchFamily="18" charset="0"/>
                            </a:rPr>
                            <m:t>𝐶h</m:t>
                          </m:r>
                        </m:e>
                        <m:sub>
                          <m:r>
                            <a:rPr kumimoji="1" lang="en-US" altLang="ja-JP" sz="3200" i="1">
                              <a:latin typeface="Cambria Math" panose="02040503050406030204" pitchFamily="18" charset="0"/>
                            </a:rPr>
                            <m:t>𝑜</m:t>
                          </m:r>
                        </m:sub>
                      </m:sSub>
                      <m:r>
                        <a:rPr kumimoji="1" lang="en-US" altLang="ja-JP" sz="3200" i="1">
                          <a:latin typeface="Cambria Math" panose="02040503050406030204" pitchFamily="18" charset="0"/>
                        </a:rPr>
                        <m:t>= </m:t>
                      </m:r>
                      <m:d>
                        <m:dPr>
                          <m:ctrlPr>
                            <a:rPr kumimoji="1" lang="en-US" altLang="ja-JP" sz="3200" i="1">
                              <a:latin typeface="Cambria Math" panose="02040503050406030204" pitchFamily="18" charset="0"/>
                            </a:rPr>
                          </m:ctrlPr>
                        </m:dPr>
                        <m:e>
                          <m:sSub>
                            <m:sSubPr>
                              <m:ctrlPr>
                                <a:rPr kumimoji="1" lang="en-US" altLang="ja-JP" sz="3200" i="1">
                                  <a:latin typeface="Cambria Math" panose="02040503050406030204" pitchFamily="18" charset="0"/>
                                </a:rPr>
                              </m:ctrlPr>
                            </m:sSubPr>
                            <m:e>
                              <m:r>
                                <a:rPr kumimoji="1" lang="en-US" altLang="ja-JP" sz="3200" i="1">
                                  <a:latin typeface="Cambria Math" panose="02040503050406030204" pitchFamily="18" charset="0"/>
                                </a:rPr>
                                <m:t>𝑜</m:t>
                              </m:r>
                            </m:e>
                            <m:sub>
                              <m:r>
                                <a:rPr kumimoji="1" lang="en-US" altLang="ja-JP" sz="3200" i="1">
                                  <a:latin typeface="Cambria Math" panose="02040503050406030204" pitchFamily="18" charset="0"/>
                                </a:rPr>
                                <m:t>0</m:t>
                              </m:r>
                            </m:sub>
                          </m:sSub>
                          <m:r>
                            <a:rPr kumimoji="1" lang="en-US" altLang="ja-JP" sz="3200" i="1">
                              <a:latin typeface="Cambria Math" panose="02040503050406030204" pitchFamily="18" charset="0"/>
                            </a:rPr>
                            <m:t> ,</m:t>
                          </m:r>
                          <m:sSub>
                            <m:sSubPr>
                              <m:ctrlPr>
                                <a:rPr kumimoji="1" lang="en-US" altLang="ja-JP" sz="3200" i="1">
                                  <a:latin typeface="Cambria Math" panose="02040503050406030204" pitchFamily="18" charset="0"/>
                                </a:rPr>
                              </m:ctrlPr>
                            </m:sSubPr>
                            <m:e>
                              <m:r>
                                <a:rPr kumimoji="1" lang="en-US" altLang="ja-JP" sz="3200" i="1">
                                  <a:latin typeface="Cambria Math" panose="02040503050406030204" pitchFamily="18" charset="0"/>
                                </a:rPr>
                                <m:t>𝑜</m:t>
                              </m:r>
                            </m:e>
                            <m:sub>
                              <m:r>
                                <a:rPr kumimoji="1" lang="en-US" altLang="ja-JP" sz="3200" i="1">
                                  <a:latin typeface="Cambria Math" panose="02040503050406030204" pitchFamily="18" charset="0"/>
                                </a:rPr>
                                <m:t>1</m:t>
                              </m:r>
                            </m:sub>
                          </m:sSub>
                          <m:r>
                            <a:rPr kumimoji="1" lang="en-US" altLang="ja-JP" sz="3200" i="1">
                              <a:latin typeface="Cambria Math" panose="02040503050406030204" pitchFamily="18" charset="0"/>
                            </a:rPr>
                            <m:t> , …,</m:t>
                          </m:r>
                          <m:sSub>
                            <m:sSubPr>
                              <m:ctrlPr>
                                <a:rPr kumimoji="1" lang="en-US" altLang="ja-JP" sz="3200" i="1">
                                  <a:latin typeface="Cambria Math" panose="02040503050406030204" pitchFamily="18" charset="0"/>
                                </a:rPr>
                              </m:ctrlPr>
                            </m:sSubPr>
                            <m:e>
                              <m:r>
                                <a:rPr kumimoji="1" lang="en-US" altLang="ja-JP" sz="3200" i="1">
                                  <a:latin typeface="Cambria Math" panose="02040503050406030204" pitchFamily="18" charset="0"/>
                                </a:rPr>
                                <m:t>𝑜</m:t>
                              </m:r>
                            </m:e>
                            <m:sub>
                              <m:r>
                                <a:rPr kumimoji="1" lang="en-US" altLang="ja-JP" sz="3200" i="1">
                                  <a:latin typeface="Cambria Math" panose="02040503050406030204" pitchFamily="18" charset="0"/>
                                </a:rPr>
                                <m:t>𝑛</m:t>
                              </m:r>
                            </m:sub>
                          </m:sSub>
                        </m:e>
                      </m:d>
                    </m:oMath>
                  </m:oMathPara>
                </a14:m>
                <a:endParaRPr lang="en-US" altLang="ja-JP" sz="3200" dirty="0"/>
              </a:p>
              <a:p>
                <a:endParaRPr lang="ja-JP" altLang="en-US" dirty="0"/>
              </a:p>
            </p:txBody>
          </p:sp>
        </mc:Choice>
        <mc:Fallback xmlns="">
          <p:sp>
            <p:nvSpPr>
              <p:cNvPr id="2" name="正方形/長方形 1">
                <a:extLst>
                  <a:ext uri="{FF2B5EF4-FFF2-40B4-BE49-F238E27FC236}">
                    <a16:creationId xmlns:a16="http://schemas.microsoft.com/office/drawing/2014/main" id="{652EC923-1ADE-47AE-B462-CC41D390653C}"/>
                  </a:ext>
                </a:extLst>
              </p:cNvPr>
              <p:cNvSpPr>
                <a:spLocks noRot="1" noChangeAspect="1" noMove="1" noResize="1" noEditPoints="1" noAdjustHandles="1" noChangeArrowheads="1" noChangeShapeType="1" noTextEdit="1"/>
              </p:cNvSpPr>
              <p:nvPr/>
            </p:nvSpPr>
            <p:spPr>
              <a:xfrm>
                <a:off x="1457325" y="2609480"/>
                <a:ext cx="4800599" cy="2450286"/>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D866BCD5-A9AF-4775-B272-6B05A3990416}"/>
                  </a:ext>
                </a:extLst>
              </p:cNvPr>
              <p:cNvSpPr txBox="1"/>
              <p:nvPr/>
            </p:nvSpPr>
            <p:spPr>
              <a:xfrm>
                <a:off x="1547812" y="5305425"/>
                <a:ext cx="6048375" cy="1384995"/>
              </a:xfrm>
              <a:prstGeom prst="rect">
                <a:avLst/>
              </a:prstGeom>
              <a:noFill/>
            </p:spPr>
            <p:txBody>
              <a:bodyPr wrap="square" rtlCol="0">
                <a:spAutoFit/>
              </a:bodyPr>
              <a:lstStyle/>
              <a:p>
                <a:r>
                  <a:rPr kumimoji="1" lang="ja-JP" altLang="en-US" sz="2800" dirty="0"/>
                  <a:t>・</a:t>
                </a:r>
                <a14:m>
                  <m:oMath xmlns:m="http://schemas.openxmlformats.org/officeDocument/2006/math">
                    <m:sSub>
                      <m:sSubPr>
                        <m:ctrlPr>
                          <a:rPr kumimoji="1" lang="en-US" altLang="ja-JP" sz="2800" i="1">
                            <a:latin typeface="Cambria Math" panose="02040503050406030204" pitchFamily="18" charset="0"/>
                          </a:rPr>
                        </m:ctrlPr>
                      </m:sSubPr>
                      <m:e>
                        <m:r>
                          <a:rPr kumimoji="1" lang="en-US" altLang="ja-JP" sz="2800" i="1">
                            <a:latin typeface="Cambria Math" panose="02040503050406030204" pitchFamily="18" charset="0"/>
                          </a:rPr>
                          <m:t>𝑚</m:t>
                        </m:r>
                      </m:e>
                      <m:sub>
                        <m:r>
                          <a:rPr kumimoji="1" lang="en-US" altLang="ja-JP" sz="2800" i="1">
                            <a:latin typeface="Cambria Math" panose="02040503050406030204" pitchFamily="18" charset="0"/>
                          </a:rPr>
                          <m:t>0</m:t>
                        </m:r>
                      </m:sub>
                    </m:sSub>
                    <m:r>
                      <a:rPr kumimoji="1" lang="en-US" altLang="ja-JP" sz="2800" i="1">
                        <a:latin typeface="Cambria Math" panose="02040503050406030204" pitchFamily="18" charset="0"/>
                      </a:rPr>
                      <m:t> ,</m:t>
                    </m:r>
                    <m:sSub>
                      <m:sSubPr>
                        <m:ctrlPr>
                          <a:rPr kumimoji="1" lang="en-US" altLang="ja-JP" sz="2800" i="1">
                            <a:latin typeface="Cambria Math" panose="02040503050406030204" pitchFamily="18" charset="0"/>
                          </a:rPr>
                        </m:ctrlPr>
                      </m:sSubPr>
                      <m:e>
                        <m:r>
                          <a:rPr kumimoji="1" lang="en-US" altLang="ja-JP" sz="2800" i="1">
                            <a:latin typeface="Cambria Math" panose="02040503050406030204" pitchFamily="18" charset="0"/>
                          </a:rPr>
                          <m:t>𝑚</m:t>
                        </m:r>
                      </m:e>
                      <m:sub>
                        <m:r>
                          <a:rPr kumimoji="1" lang="en-US" altLang="ja-JP" sz="2800" i="1">
                            <a:latin typeface="Cambria Math" panose="02040503050406030204" pitchFamily="18" charset="0"/>
                          </a:rPr>
                          <m:t>1</m:t>
                        </m:r>
                      </m:sub>
                    </m:sSub>
                    <m:r>
                      <a:rPr kumimoji="1" lang="en-US" altLang="ja-JP" sz="2800" i="1">
                        <a:latin typeface="Cambria Math" panose="02040503050406030204" pitchFamily="18" charset="0"/>
                      </a:rPr>
                      <m:t> , …,</m:t>
                    </m:r>
                    <m:sSub>
                      <m:sSubPr>
                        <m:ctrlPr>
                          <a:rPr kumimoji="1" lang="en-US" altLang="ja-JP" sz="2800" i="1">
                            <a:latin typeface="Cambria Math" panose="02040503050406030204" pitchFamily="18" charset="0"/>
                          </a:rPr>
                        </m:ctrlPr>
                      </m:sSubPr>
                      <m:e>
                        <m:r>
                          <a:rPr kumimoji="1" lang="en-US" altLang="ja-JP" sz="2800" i="1">
                            <a:latin typeface="Cambria Math" panose="02040503050406030204" pitchFamily="18" charset="0"/>
                          </a:rPr>
                          <m:t>𝑚</m:t>
                        </m:r>
                      </m:e>
                      <m:sub>
                        <m:r>
                          <a:rPr kumimoji="1" lang="en-US" altLang="ja-JP" sz="2800" i="1">
                            <a:latin typeface="Cambria Math" panose="02040503050406030204" pitchFamily="18" charset="0"/>
                          </a:rPr>
                          <m:t>𝑛</m:t>
                        </m:r>
                      </m:sub>
                    </m:sSub>
                  </m:oMath>
                </a14:m>
                <a:r>
                  <a:rPr kumimoji="1" lang="en-US" altLang="ja-JP" sz="2800" dirty="0"/>
                  <a:t>:</a:t>
                </a:r>
                <a:r>
                  <a:rPr kumimoji="1" lang="ja-JP" altLang="en-US" sz="2800" dirty="0"/>
                  <a:t>強度の遺伝子</a:t>
                </a:r>
                <a:endParaRPr kumimoji="1" lang="en-US" altLang="ja-JP" sz="2800" dirty="0"/>
              </a:p>
              <a:p>
                <a:r>
                  <a:rPr kumimoji="1" lang="ja-JP" altLang="en-US" sz="2800" dirty="0"/>
                  <a:t>・</a:t>
                </a:r>
                <a14:m>
                  <m:oMath xmlns:m="http://schemas.openxmlformats.org/officeDocument/2006/math">
                    <m:sSub>
                      <m:sSubPr>
                        <m:ctrlPr>
                          <a:rPr kumimoji="1" lang="en-US" altLang="ja-JP" sz="2800" i="1">
                            <a:latin typeface="Cambria Math" panose="02040503050406030204" pitchFamily="18" charset="0"/>
                          </a:rPr>
                        </m:ctrlPr>
                      </m:sSubPr>
                      <m:e>
                        <m:r>
                          <a:rPr kumimoji="1" lang="en-US" altLang="ja-JP" sz="2800" i="1">
                            <a:latin typeface="Cambria Math" panose="02040503050406030204" pitchFamily="18" charset="0"/>
                          </a:rPr>
                          <m:t>𝑝</m:t>
                        </m:r>
                      </m:e>
                      <m:sub>
                        <m:r>
                          <a:rPr kumimoji="1" lang="en-US" altLang="ja-JP" sz="2800" i="1">
                            <a:latin typeface="Cambria Math" panose="02040503050406030204" pitchFamily="18" charset="0"/>
                          </a:rPr>
                          <m:t>0</m:t>
                        </m:r>
                      </m:sub>
                    </m:sSub>
                    <m:r>
                      <a:rPr kumimoji="1" lang="en-US" altLang="ja-JP" sz="2800" i="1">
                        <a:latin typeface="Cambria Math" panose="02040503050406030204" pitchFamily="18" charset="0"/>
                      </a:rPr>
                      <m:t> ,</m:t>
                    </m:r>
                    <m:sSub>
                      <m:sSubPr>
                        <m:ctrlPr>
                          <a:rPr kumimoji="1" lang="en-US" altLang="ja-JP" sz="2800" i="1">
                            <a:latin typeface="Cambria Math" panose="02040503050406030204" pitchFamily="18" charset="0"/>
                          </a:rPr>
                        </m:ctrlPr>
                      </m:sSubPr>
                      <m:e>
                        <m:r>
                          <a:rPr kumimoji="1" lang="en-US" altLang="ja-JP" sz="2800" i="1">
                            <a:latin typeface="Cambria Math" panose="02040503050406030204" pitchFamily="18" charset="0"/>
                          </a:rPr>
                          <m:t>𝑝</m:t>
                        </m:r>
                      </m:e>
                      <m:sub>
                        <m:r>
                          <a:rPr kumimoji="1" lang="en-US" altLang="ja-JP" sz="2800" i="1">
                            <a:latin typeface="Cambria Math" panose="02040503050406030204" pitchFamily="18" charset="0"/>
                          </a:rPr>
                          <m:t>1</m:t>
                        </m:r>
                      </m:sub>
                    </m:sSub>
                    <m:r>
                      <a:rPr kumimoji="1" lang="en-US" altLang="ja-JP" sz="2800" i="1">
                        <a:latin typeface="Cambria Math" panose="02040503050406030204" pitchFamily="18" charset="0"/>
                      </a:rPr>
                      <m:t> , …,</m:t>
                    </m:r>
                    <m:sSub>
                      <m:sSubPr>
                        <m:ctrlPr>
                          <a:rPr kumimoji="1" lang="en-US" altLang="ja-JP" sz="2800" i="1">
                            <a:latin typeface="Cambria Math" panose="02040503050406030204" pitchFamily="18" charset="0"/>
                          </a:rPr>
                        </m:ctrlPr>
                      </m:sSubPr>
                      <m:e>
                        <m:r>
                          <a:rPr kumimoji="1" lang="en-US" altLang="ja-JP" sz="2800" i="1">
                            <a:latin typeface="Cambria Math" panose="02040503050406030204" pitchFamily="18" charset="0"/>
                          </a:rPr>
                          <m:t>𝑝</m:t>
                        </m:r>
                      </m:e>
                      <m:sub>
                        <m:r>
                          <a:rPr kumimoji="1" lang="en-US" altLang="ja-JP" sz="2800" i="1">
                            <a:latin typeface="Cambria Math" panose="02040503050406030204" pitchFamily="18" charset="0"/>
                          </a:rPr>
                          <m:t>𝑛</m:t>
                        </m:r>
                      </m:sub>
                    </m:sSub>
                  </m:oMath>
                </a14:m>
                <a:r>
                  <a:rPr kumimoji="1" lang="ja-JP" altLang="en-US" sz="2800" dirty="0"/>
                  <a:t>　</a:t>
                </a:r>
                <a:r>
                  <a:rPr kumimoji="1" lang="en-US" altLang="ja-JP" sz="2800" dirty="0"/>
                  <a:t>:</a:t>
                </a:r>
                <a:r>
                  <a:rPr kumimoji="1" lang="ja-JP" altLang="en-US" sz="2800" dirty="0"/>
                  <a:t>確率の遺伝子</a:t>
                </a:r>
                <a:endParaRPr kumimoji="1" lang="en-US" altLang="ja-JP" sz="2800" dirty="0"/>
              </a:p>
              <a:p>
                <a:r>
                  <a:rPr kumimoji="1" lang="ja-JP" altLang="en-US" sz="2800" dirty="0"/>
                  <a:t>・</a:t>
                </a:r>
                <a14:m>
                  <m:oMath xmlns:m="http://schemas.openxmlformats.org/officeDocument/2006/math">
                    <m:sSub>
                      <m:sSubPr>
                        <m:ctrlPr>
                          <a:rPr kumimoji="1" lang="en-US" altLang="ja-JP" sz="2800" i="1">
                            <a:latin typeface="Cambria Math" panose="02040503050406030204" pitchFamily="18" charset="0"/>
                          </a:rPr>
                        </m:ctrlPr>
                      </m:sSubPr>
                      <m:e>
                        <m:r>
                          <a:rPr kumimoji="1" lang="en-US" altLang="ja-JP" sz="2800" i="1">
                            <a:latin typeface="Cambria Math" panose="02040503050406030204" pitchFamily="18" charset="0"/>
                          </a:rPr>
                          <m:t>𝑜</m:t>
                        </m:r>
                      </m:e>
                      <m:sub>
                        <m:r>
                          <a:rPr kumimoji="1" lang="en-US" altLang="ja-JP" sz="2800" i="1">
                            <a:latin typeface="Cambria Math" panose="02040503050406030204" pitchFamily="18" charset="0"/>
                          </a:rPr>
                          <m:t>0</m:t>
                        </m:r>
                      </m:sub>
                    </m:sSub>
                    <m:r>
                      <a:rPr kumimoji="1" lang="en-US" altLang="ja-JP" sz="2800" i="1">
                        <a:latin typeface="Cambria Math" panose="02040503050406030204" pitchFamily="18" charset="0"/>
                      </a:rPr>
                      <m:t> ,</m:t>
                    </m:r>
                    <m:sSub>
                      <m:sSubPr>
                        <m:ctrlPr>
                          <a:rPr kumimoji="1" lang="en-US" altLang="ja-JP" sz="2800" i="1">
                            <a:latin typeface="Cambria Math" panose="02040503050406030204" pitchFamily="18" charset="0"/>
                          </a:rPr>
                        </m:ctrlPr>
                      </m:sSubPr>
                      <m:e>
                        <m:r>
                          <a:rPr kumimoji="1" lang="en-US" altLang="ja-JP" sz="2800" i="1">
                            <a:latin typeface="Cambria Math" panose="02040503050406030204" pitchFamily="18" charset="0"/>
                          </a:rPr>
                          <m:t>𝑜</m:t>
                        </m:r>
                      </m:e>
                      <m:sub>
                        <m:r>
                          <a:rPr kumimoji="1" lang="en-US" altLang="ja-JP" sz="2800" i="1">
                            <a:latin typeface="Cambria Math" panose="02040503050406030204" pitchFamily="18" charset="0"/>
                          </a:rPr>
                          <m:t>1</m:t>
                        </m:r>
                      </m:sub>
                    </m:sSub>
                    <m:r>
                      <a:rPr kumimoji="1" lang="en-US" altLang="ja-JP" sz="2800" i="1">
                        <a:latin typeface="Cambria Math" panose="02040503050406030204" pitchFamily="18" charset="0"/>
                      </a:rPr>
                      <m:t> , …,</m:t>
                    </m:r>
                    <m:sSub>
                      <m:sSubPr>
                        <m:ctrlPr>
                          <a:rPr kumimoji="1" lang="en-US" altLang="ja-JP" sz="2800" i="1">
                            <a:latin typeface="Cambria Math" panose="02040503050406030204" pitchFamily="18" charset="0"/>
                          </a:rPr>
                        </m:ctrlPr>
                      </m:sSubPr>
                      <m:e>
                        <m:r>
                          <a:rPr kumimoji="1" lang="en-US" altLang="ja-JP" sz="2800" i="1">
                            <a:latin typeface="Cambria Math" panose="02040503050406030204" pitchFamily="18" charset="0"/>
                          </a:rPr>
                          <m:t>𝑜</m:t>
                        </m:r>
                      </m:e>
                      <m:sub>
                        <m:r>
                          <a:rPr kumimoji="1" lang="en-US" altLang="ja-JP" sz="2800" i="1">
                            <a:latin typeface="Cambria Math" panose="02040503050406030204" pitchFamily="18" charset="0"/>
                          </a:rPr>
                          <m:t>𝑛</m:t>
                        </m:r>
                      </m:sub>
                    </m:sSub>
                  </m:oMath>
                </a14:m>
                <a:r>
                  <a:rPr kumimoji="1" lang="ja-JP" altLang="en-US" sz="2800" dirty="0"/>
                  <a:t>　</a:t>
                </a:r>
                <a:r>
                  <a:rPr kumimoji="1" lang="en-US" altLang="ja-JP" sz="2800" dirty="0"/>
                  <a:t>:</a:t>
                </a:r>
                <a:r>
                  <a:rPr kumimoji="1" lang="ja-JP" altLang="en-US" sz="2800" dirty="0"/>
                  <a:t>順序の遺伝子</a:t>
                </a:r>
              </a:p>
            </p:txBody>
          </p:sp>
        </mc:Choice>
        <mc:Fallback xmlns="">
          <p:sp>
            <p:nvSpPr>
              <p:cNvPr id="7" name="テキスト ボックス 6">
                <a:extLst>
                  <a:ext uri="{FF2B5EF4-FFF2-40B4-BE49-F238E27FC236}">
                    <a16:creationId xmlns:a16="http://schemas.microsoft.com/office/drawing/2014/main" id="{D866BCD5-A9AF-4775-B272-6B05A3990416}"/>
                  </a:ext>
                </a:extLst>
              </p:cNvPr>
              <p:cNvSpPr txBox="1">
                <a:spLocks noRot="1" noChangeAspect="1" noMove="1" noResize="1" noEditPoints="1" noAdjustHandles="1" noChangeArrowheads="1" noChangeShapeType="1" noTextEdit="1"/>
              </p:cNvSpPr>
              <p:nvPr/>
            </p:nvSpPr>
            <p:spPr>
              <a:xfrm>
                <a:off x="1547812" y="5305425"/>
                <a:ext cx="6048375" cy="1384995"/>
              </a:xfrm>
              <a:prstGeom prst="rect">
                <a:avLst/>
              </a:prstGeom>
              <a:blipFill>
                <a:blip r:embed="rId3"/>
                <a:stretch>
                  <a:fillRect l="-2117" t="-6579" b="-11842"/>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867809655"/>
      </p:ext>
    </p:extLst>
  </p:cSld>
  <p:clrMapOvr>
    <a:masterClrMapping/>
  </p:clrMapOvr>
  <mc:AlternateContent xmlns:mc="http://schemas.openxmlformats.org/markup-compatibility/2006" xmlns:p14="http://schemas.microsoft.com/office/powerpoint/2010/main">
    <mc:Choice Requires="p14">
      <p:transition spd="slow" p14:dur="2000" advTm="220"/>
    </mc:Choice>
    <mc:Fallback xmlns="">
      <p:transition spd="slow" advTm="220"/>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7811F4A6-62BE-4074-9E9E-CBF94EF64F40}"/>
              </a:ext>
            </a:extLst>
          </p:cNvPr>
          <p:cNvSpPr>
            <a:spLocks noGrp="1"/>
          </p:cNvSpPr>
          <p:nvPr>
            <p:ph type="sldNum" sz="quarter" idx="12"/>
          </p:nvPr>
        </p:nvSpPr>
        <p:spPr/>
        <p:txBody>
          <a:bodyPr/>
          <a:lstStyle/>
          <a:p>
            <a:fld id="{D57F1E4F-1CFF-5643-939E-217C01CDF565}" type="slidenum">
              <a:rPr lang="en-US" smtClean="0"/>
              <a:pPr/>
              <a:t>21</a:t>
            </a:fld>
            <a:endParaRPr lang="en-US" dirty="0"/>
          </a:p>
        </p:txBody>
      </p:sp>
      <p:sp>
        <p:nvSpPr>
          <p:cNvPr id="6" name="テキスト ボックス 5">
            <a:extLst>
              <a:ext uri="{FF2B5EF4-FFF2-40B4-BE49-F238E27FC236}">
                <a16:creationId xmlns:a16="http://schemas.microsoft.com/office/drawing/2014/main" id="{A787110A-F680-4C3A-AF75-2F6E113D5236}"/>
              </a:ext>
            </a:extLst>
          </p:cNvPr>
          <p:cNvSpPr txBox="1"/>
          <p:nvPr/>
        </p:nvSpPr>
        <p:spPr>
          <a:xfrm>
            <a:off x="457467" y="628433"/>
            <a:ext cx="3487212" cy="715581"/>
          </a:xfrm>
          <a:prstGeom prst="rect">
            <a:avLst/>
          </a:prstGeom>
          <a:noFill/>
        </p:spPr>
        <p:txBody>
          <a:bodyPr wrap="square" rtlCol="0" anchor="t">
            <a:spAutoFit/>
          </a:bodyPr>
          <a:lstStyle/>
          <a:p>
            <a:r>
              <a:rPr kumimoji="1" lang="en-US" altLang="ja-JP" sz="4050" dirty="0">
                <a:ea typeface="メイリオ"/>
              </a:rPr>
              <a:t>GA</a:t>
            </a:r>
            <a:r>
              <a:rPr kumimoji="1" lang="ja-JP" altLang="en-US" sz="4050" dirty="0">
                <a:ea typeface="メイリオ"/>
              </a:rPr>
              <a:t>の設定</a:t>
            </a:r>
            <a:endParaRPr kumimoji="1" lang="en-US" altLang="ja-JP" sz="4050" dirty="0"/>
          </a:p>
        </p:txBody>
      </p:sp>
      <p:sp>
        <p:nvSpPr>
          <p:cNvPr id="8" name="テキスト ボックス 7">
            <a:extLst>
              <a:ext uri="{FF2B5EF4-FFF2-40B4-BE49-F238E27FC236}">
                <a16:creationId xmlns:a16="http://schemas.microsoft.com/office/drawing/2014/main" id="{05085096-E07B-44CC-A9CA-B2FA5FE3557F}"/>
              </a:ext>
            </a:extLst>
          </p:cNvPr>
          <p:cNvSpPr txBox="1"/>
          <p:nvPr/>
        </p:nvSpPr>
        <p:spPr>
          <a:xfrm>
            <a:off x="457467" y="1622804"/>
            <a:ext cx="7048233" cy="707886"/>
          </a:xfrm>
          <a:prstGeom prst="rect">
            <a:avLst/>
          </a:prstGeom>
          <a:noFill/>
        </p:spPr>
        <p:txBody>
          <a:bodyPr wrap="square" rtlCol="0" anchor="t">
            <a:spAutoFit/>
          </a:bodyPr>
          <a:lstStyle/>
          <a:p>
            <a:r>
              <a:rPr lang="ja-JP" altLang="en-US" sz="4000" dirty="0">
                <a:ea typeface="メイリオ"/>
              </a:rPr>
              <a:t>個体表現</a:t>
            </a:r>
            <a:r>
              <a:rPr lang="en-US" altLang="ja-JP" sz="4000" dirty="0">
                <a:ea typeface="メイリオ"/>
              </a:rPr>
              <a:t>(</a:t>
            </a:r>
            <a:r>
              <a:rPr lang="ja-JP" altLang="en-US" sz="4000" dirty="0">
                <a:ea typeface="メイリオ"/>
              </a:rPr>
              <a:t>強度</a:t>
            </a:r>
            <a:r>
              <a:rPr lang="en-US" altLang="ja-JP" sz="4000" dirty="0">
                <a:ea typeface="メイリオ"/>
              </a:rPr>
              <a:t>)</a:t>
            </a:r>
            <a:endParaRPr lang="ja-JP" altLang="en-US" sz="4000" dirty="0">
              <a:ea typeface="メイリオ"/>
            </a:endParaRPr>
          </a:p>
        </p:txBody>
      </p:sp>
      <p:sp>
        <p:nvSpPr>
          <p:cNvPr id="9" name="テキスト ボックス 8">
            <a:extLst>
              <a:ext uri="{FF2B5EF4-FFF2-40B4-BE49-F238E27FC236}">
                <a16:creationId xmlns:a16="http://schemas.microsoft.com/office/drawing/2014/main" id="{27F1AE93-6097-414C-A203-499FBBF29106}"/>
              </a:ext>
            </a:extLst>
          </p:cNvPr>
          <p:cNvSpPr txBox="1"/>
          <p:nvPr/>
        </p:nvSpPr>
        <p:spPr>
          <a:xfrm>
            <a:off x="4410075" y="2524125"/>
            <a:ext cx="733425" cy="561975"/>
          </a:xfrm>
          <a:prstGeom prst="rect">
            <a:avLst/>
          </a:prstGeom>
          <a:noFill/>
        </p:spPr>
        <p:txBody>
          <a:bodyPr wrap="square" rtlCol="0">
            <a:spAutoFit/>
          </a:bodyPr>
          <a:lstStyle/>
          <a:p>
            <a:endParaRPr kumimoji="1" lang="ja-JP" altLang="en-US" dirty="0"/>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BA6452A6-F847-43EC-9127-6725369F1E14}"/>
                  </a:ext>
                </a:extLst>
              </p:cNvPr>
              <p:cNvSpPr txBox="1"/>
              <p:nvPr/>
            </p:nvSpPr>
            <p:spPr>
              <a:xfrm>
                <a:off x="1028700" y="2655213"/>
                <a:ext cx="4545149" cy="43088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i="1" smtClean="0">
                              <a:latin typeface="Cambria Math" panose="02040503050406030204" pitchFamily="18" charset="0"/>
                            </a:rPr>
                          </m:ctrlPr>
                        </m:sSubPr>
                        <m:e>
                          <m:r>
                            <a:rPr kumimoji="1" lang="en-US" altLang="ja-JP" sz="2800" b="0" i="1" smtClean="0">
                              <a:latin typeface="Cambria Math" panose="02040503050406030204" pitchFamily="18" charset="0"/>
                            </a:rPr>
                            <m:t>𝐶h</m:t>
                          </m:r>
                        </m:e>
                        <m:sub>
                          <m:r>
                            <a:rPr kumimoji="1" lang="en-US" altLang="ja-JP" sz="2800" b="0" i="1" smtClean="0">
                              <a:latin typeface="Cambria Math" panose="02040503050406030204" pitchFamily="18" charset="0"/>
                            </a:rPr>
                            <m:t>𝑚</m:t>
                          </m:r>
                        </m:sub>
                      </m:sSub>
                      <m:r>
                        <a:rPr kumimoji="1" lang="en-US" altLang="ja-JP" sz="2800" b="0" i="1" smtClean="0">
                          <a:latin typeface="Cambria Math" panose="02040503050406030204" pitchFamily="18" charset="0"/>
                        </a:rPr>
                        <m:t>= </m:t>
                      </m:r>
                      <m:d>
                        <m:dPr>
                          <m:ctrlPr>
                            <a:rPr kumimoji="1" lang="en-US" altLang="ja-JP" sz="2800" b="0" i="1" smtClean="0">
                              <a:latin typeface="Cambria Math" panose="02040503050406030204" pitchFamily="18" charset="0"/>
                            </a:rPr>
                          </m:ctrlPr>
                        </m:dPr>
                        <m:e>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𝑚</m:t>
                              </m:r>
                            </m:e>
                            <m:sub>
                              <m:r>
                                <a:rPr kumimoji="1" lang="en-US" altLang="ja-JP" sz="2800" b="0" i="1" smtClean="0">
                                  <a:latin typeface="Cambria Math" panose="02040503050406030204" pitchFamily="18" charset="0"/>
                                </a:rPr>
                                <m:t>0</m:t>
                              </m:r>
                            </m:sub>
                          </m:sSub>
                          <m:r>
                            <a:rPr kumimoji="1" lang="en-US" altLang="ja-JP" sz="2800" b="0" i="1" smtClean="0">
                              <a:latin typeface="Cambria Math" panose="02040503050406030204" pitchFamily="18" charset="0"/>
                            </a:rPr>
                            <m:t> ,</m:t>
                          </m:r>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𝑚</m:t>
                              </m:r>
                            </m:e>
                            <m:sub>
                              <m:r>
                                <a:rPr kumimoji="1" lang="en-US" altLang="ja-JP" sz="2800" b="0" i="1" smtClean="0">
                                  <a:latin typeface="Cambria Math" panose="02040503050406030204" pitchFamily="18" charset="0"/>
                                </a:rPr>
                                <m:t>1</m:t>
                              </m:r>
                            </m:sub>
                          </m:sSub>
                          <m:r>
                            <a:rPr kumimoji="1" lang="en-US" altLang="ja-JP" sz="2800" b="0" i="1" smtClean="0">
                              <a:latin typeface="Cambria Math" panose="02040503050406030204" pitchFamily="18" charset="0"/>
                            </a:rPr>
                            <m:t> , …,</m:t>
                          </m:r>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𝑚</m:t>
                              </m:r>
                            </m:e>
                            <m:sub>
                              <m:r>
                                <a:rPr kumimoji="1" lang="en-US" altLang="ja-JP" sz="2800" b="0" i="1" smtClean="0">
                                  <a:latin typeface="Cambria Math" panose="02040503050406030204" pitchFamily="18" charset="0"/>
                                </a:rPr>
                                <m:t>𝑛</m:t>
                              </m:r>
                            </m:sub>
                          </m:sSub>
                        </m:e>
                      </m:d>
                    </m:oMath>
                  </m:oMathPara>
                </a14:m>
                <a:endParaRPr kumimoji="1" lang="ja-JP" altLang="en-US" sz="2800" dirty="0"/>
              </a:p>
            </p:txBody>
          </p:sp>
        </mc:Choice>
        <mc:Fallback xmlns="">
          <p:sp>
            <p:nvSpPr>
              <p:cNvPr id="3" name="テキスト ボックス 2">
                <a:extLst>
                  <a:ext uri="{FF2B5EF4-FFF2-40B4-BE49-F238E27FC236}">
                    <a16:creationId xmlns:a16="http://schemas.microsoft.com/office/drawing/2014/main" id="{BA6452A6-F847-43EC-9127-6725369F1E14}"/>
                  </a:ext>
                </a:extLst>
              </p:cNvPr>
              <p:cNvSpPr txBox="1">
                <a:spLocks noRot="1" noChangeAspect="1" noMove="1" noResize="1" noEditPoints="1" noAdjustHandles="1" noChangeArrowheads="1" noChangeShapeType="1" noTextEdit="1"/>
              </p:cNvSpPr>
              <p:nvPr/>
            </p:nvSpPr>
            <p:spPr>
              <a:xfrm>
                <a:off x="1028700" y="2655213"/>
                <a:ext cx="4545149" cy="430887"/>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正方形/長方形 6">
                <a:extLst>
                  <a:ext uri="{FF2B5EF4-FFF2-40B4-BE49-F238E27FC236}">
                    <a16:creationId xmlns:a16="http://schemas.microsoft.com/office/drawing/2014/main" id="{F57743EB-F95E-4969-9BE6-1AAF46B7FCDC}"/>
                  </a:ext>
                </a:extLst>
              </p:cNvPr>
              <p:cNvSpPr/>
              <p:nvPr/>
            </p:nvSpPr>
            <p:spPr>
              <a:xfrm>
                <a:off x="1025174" y="3429000"/>
                <a:ext cx="6769802" cy="1384995"/>
              </a:xfrm>
              <a:prstGeom prst="rect">
                <a:avLst/>
              </a:prstGeom>
            </p:spPr>
            <p:txBody>
              <a:bodyPr wrap="none">
                <a:spAutoFit/>
              </a:bodyPr>
              <a:lstStyle/>
              <a:p>
                <a14:m>
                  <m:oMath xmlns:m="http://schemas.openxmlformats.org/officeDocument/2006/math">
                    <m:r>
                      <a:rPr lang="en-US" altLang="ja-JP" sz="2800" b="0" i="1" smtClean="0">
                        <a:latin typeface="Cambria Math" panose="02040503050406030204" pitchFamily="18" charset="0"/>
                      </a:rPr>
                      <m:t>𝑚</m:t>
                    </m:r>
                    <m:r>
                      <a:rPr lang="ja-JP" altLang="en-US" sz="2800" i="1">
                        <a:latin typeface="Cambria Math" panose="02040503050406030204" pitchFamily="18" charset="0"/>
                      </a:rPr>
                      <m:t>は</m:t>
                    </m:r>
                  </m:oMath>
                </a14:m>
                <a:r>
                  <a:rPr lang="en-US" altLang="ja-JP" sz="2800" b="0" dirty="0"/>
                  <a:t>-5</a:t>
                </a:r>
                <a:r>
                  <a:rPr lang="ja-JP" altLang="en-US" sz="2800" b="0" dirty="0"/>
                  <a:t>から</a:t>
                </a:r>
                <a:r>
                  <a:rPr lang="en-US" altLang="ja-JP" sz="2800" b="0" dirty="0"/>
                  <a:t>5</a:t>
                </a:r>
                <a:r>
                  <a:rPr lang="ja-JP" altLang="en-US" sz="2800" b="0" dirty="0" err="1"/>
                  <a:t>までの</a:t>
                </a:r>
                <a:r>
                  <a:rPr lang="en-US" altLang="ja-JP" sz="2800" b="0" dirty="0"/>
                  <a:t>11</a:t>
                </a:r>
                <a:r>
                  <a:rPr lang="ja-JP" altLang="en-US" sz="2800" b="0" dirty="0"/>
                  <a:t>段階をとる</a:t>
                </a:r>
                <a:endParaRPr lang="en-US" altLang="ja-JP" sz="2800" b="0" dirty="0"/>
              </a:p>
              <a:p>
                <a:endParaRPr lang="en-US" altLang="ja-JP" sz="2800" b="0" dirty="0"/>
              </a:p>
              <a:p>
                <a:r>
                  <a:rPr lang="en-US" altLang="ja-JP" sz="2800" dirty="0"/>
                  <a:t>-100%</a:t>
                </a:r>
                <a:r>
                  <a:rPr lang="ja-JP" altLang="en-US" sz="2800" dirty="0"/>
                  <a:t>から</a:t>
                </a:r>
                <a:r>
                  <a:rPr lang="en-US" altLang="ja-JP" sz="2800" dirty="0"/>
                  <a:t>100%</a:t>
                </a:r>
                <a:r>
                  <a:rPr lang="ja-JP" altLang="en-US" sz="2800" dirty="0" err="1"/>
                  <a:t>までの</a:t>
                </a:r>
                <a:r>
                  <a:rPr lang="ja-JP" altLang="en-US" sz="2800" dirty="0"/>
                  <a:t>各</a:t>
                </a:r>
                <a:r>
                  <a:rPr lang="en-US" altLang="ja-JP" sz="2800" dirty="0"/>
                  <a:t>20%</a:t>
                </a:r>
                <a:r>
                  <a:rPr lang="ja-JP" altLang="en-US" sz="2800" dirty="0" err="1"/>
                  <a:t>ずつに</a:t>
                </a:r>
                <a:r>
                  <a:rPr lang="ja-JP" altLang="en-US" sz="2800" dirty="0"/>
                  <a:t>あたる</a:t>
                </a:r>
                <a:endParaRPr lang="en-US" altLang="ja-JP" sz="2800" b="0" dirty="0"/>
              </a:p>
            </p:txBody>
          </p:sp>
        </mc:Choice>
        <mc:Fallback xmlns="">
          <p:sp>
            <p:nvSpPr>
              <p:cNvPr id="7" name="正方形/長方形 6">
                <a:extLst>
                  <a:ext uri="{FF2B5EF4-FFF2-40B4-BE49-F238E27FC236}">
                    <a16:creationId xmlns:a16="http://schemas.microsoft.com/office/drawing/2014/main" id="{F57743EB-F95E-4969-9BE6-1AAF46B7FCDC}"/>
                  </a:ext>
                </a:extLst>
              </p:cNvPr>
              <p:cNvSpPr>
                <a:spLocks noRot="1" noChangeAspect="1" noMove="1" noResize="1" noEditPoints="1" noAdjustHandles="1" noChangeArrowheads="1" noChangeShapeType="1" noTextEdit="1"/>
              </p:cNvSpPr>
              <p:nvPr/>
            </p:nvSpPr>
            <p:spPr>
              <a:xfrm>
                <a:off x="1025174" y="3429000"/>
                <a:ext cx="6769802" cy="1384995"/>
              </a:xfrm>
              <a:prstGeom prst="rect">
                <a:avLst/>
              </a:prstGeom>
              <a:blipFill>
                <a:blip r:embed="rId3"/>
                <a:stretch>
                  <a:fillRect l="-1800" t="-7048" r="-450" b="-11894"/>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926385229"/>
      </p:ext>
    </p:extLst>
  </p:cSld>
  <p:clrMapOvr>
    <a:masterClrMapping/>
  </p:clrMapOvr>
  <mc:AlternateContent xmlns:mc="http://schemas.openxmlformats.org/markup-compatibility/2006" xmlns:p14="http://schemas.microsoft.com/office/powerpoint/2010/main">
    <mc:Choice Requires="p14">
      <p:transition spd="slow" p14:dur="2000" advTm="10847"/>
    </mc:Choice>
    <mc:Fallback xmlns="">
      <p:transition spd="slow" advTm="10847"/>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7811F4A6-62BE-4074-9E9E-CBF94EF64F40}"/>
              </a:ext>
            </a:extLst>
          </p:cNvPr>
          <p:cNvSpPr>
            <a:spLocks noGrp="1"/>
          </p:cNvSpPr>
          <p:nvPr>
            <p:ph type="sldNum" sz="quarter" idx="12"/>
          </p:nvPr>
        </p:nvSpPr>
        <p:spPr/>
        <p:txBody>
          <a:bodyPr/>
          <a:lstStyle/>
          <a:p>
            <a:fld id="{D57F1E4F-1CFF-5643-939E-217C01CDF565}" type="slidenum">
              <a:rPr lang="en-US" smtClean="0"/>
              <a:pPr/>
              <a:t>22</a:t>
            </a:fld>
            <a:endParaRPr lang="en-US" dirty="0"/>
          </a:p>
        </p:txBody>
      </p:sp>
      <p:sp>
        <p:nvSpPr>
          <p:cNvPr id="6" name="テキスト ボックス 5">
            <a:extLst>
              <a:ext uri="{FF2B5EF4-FFF2-40B4-BE49-F238E27FC236}">
                <a16:creationId xmlns:a16="http://schemas.microsoft.com/office/drawing/2014/main" id="{A787110A-F680-4C3A-AF75-2F6E113D5236}"/>
              </a:ext>
            </a:extLst>
          </p:cNvPr>
          <p:cNvSpPr txBox="1"/>
          <p:nvPr/>
        </p:nvSpPr>
        <p:spPr>
          <a:xfrm>
            <a:off x="457467" y="628433"/>
            <a:ext cx="3487212" cy="715581"/>
          </a:xfrm>
          <a:prstGeom prst="rect">
            <a:avLst/>
          </a:prstGeom>
          <a:noFill/>
        </p:spPr>
        <p:txBody>
          <a:bodyPr wrap="square" rtlCol="0" anchor="t">
            <a:spAutoFit/>
          </a:bodyPr>
          <a:lstStyle/>
          <a:p>
            <a:r>
              <a:rPr kumimoji="1" lang="en-US" altLang="ja-JP" sz="4050" dirty="0">
                <a:ea typeface="メイリオ"/>
              </a:rPr>
              <a:t>GA</a:t>
            </a:r>
            <a:r>
              <a:rPr kumimoji="1" lang="ja-JP" altLang="en-US" sz="4050" dirty="0">
                <a:ea typeface="メイリオ"/>
              </a:rPr>
              <a:t>の設定</a:t>
            </a:r>
            <a:endParaRPr kumimoji="1" lang="en-US" altLang="ja-JP" sz="4050" dirty="0"/>
          </a:p>
        </p:txBody>
      </p:sp>
      <p:sp>
        <p:nvSpPr>
          <p:cNvPr id="8" name="テキスト ボックス 7">
            <a:extLst>
              <a:ext uri="{FF2B5EF4-FFF2-40B4-BE49-F238E27FC236}">
                <a16:creationId xmlns:a16="http://schemas.microsoft.com/office/drawing/2014/main" id="{05085096-E07B-44CC-A9CA-B2FA5FE3557F}"/>
              </a:ext>
            </a:extLst>
          </p:cNvPr>
          <p:cNvSpPr txBox="1"/>
          <p:nvPr/>
        </p:nvSpPr>
        <p:spPr>
          <a:xfrm>
            <a:off x="457467" y="1622804"/>
            <a:ext cx="7048233" cy="707886"/>
          </a:xfrm>
          <a:prstGeom prst="rect">
            <a:avLst/>
          </a:prstGeom>
          <a:noFill/>
        </p:spPr>
        <p:txBody>
          <a:bodyPr wrap="square" rtlCol="0" anchor="t">
            <a:spAutoFit/>
          </a:bodyPr>
          <a:lstStyle/>
          <a:p>
            <a:r>
              <a:rPr lang="ja-JP" altLang="en-US" sz="4000" dirty="0">
                <a:ea typeface="メイリオ"/>
              </a:rPr>
              <a:t>個体表現</a:t>
            </a:r>
            <a:r>
              <a:rPr lang="en-US" altLang="ja-JP" sz="4000" dirty="0">
                <a:ea typeface="メイリオ"/>
              </a:rPr>
              <a:t>(</a:t>
            </a:r>
            <a:r>
              <a:rPr lang="ja-JP" altLang="en-US" sz="4000" dirty="0">
                <a:ea typeface="メイリオ"/>
              </a:rPr>
              <a:t>確率</a:t>
            </a:r>
            <a:r>
              <a:rPr lang="en-US" altLang="ja-JP" sz="4000" dirty="0">
                <a:ea typeface="メイリオ"/>
              </a:rPr>
              <a:t>)</a:t>
            </a:r>
            <a:endParaRPr lang="ja-JP" altLang="en-US" sz="4000" dirty="0">
              <a:ea typeface="メイリオ"/>
            </a:endParaRPr>
          </a:p>
        </p:txBody>
      </p:sp>
      <p:sp>
        <p:nvSpPr>
          <p:cNvPr id="9" name="テキスト ボックス 8">
            <a:extLst>
              <a:ext uri="{FF2B5EF4-FFF2-40B4-BE49-F238E27FC236}">
                <a16:creationId xmlns:a16="http://schemas.microsoft.com/office/drawing/2014/main" id="{27F1AE93-6097-414C-A203-499FBBF29106}"/>
              </a:ext>
            </a:extLst>
          </p:cNvPr>
          <p:cNvSpPr txBox="1"/>
          <p:nvPr/>
        </p:nvSpPr>
        <p:spPr>
          <a:xfrm>
            <a:off x="4410075" y="2524125"/>
            <a:ext cx="733425" cy="561975"/>
          </a:xfrm>
          <a:prstGeom prst="rect">
            <a:avLst/>
          </a:prstGeom>
          <a:noFill/>
        </p:spPr>
        <p:txBody>
          <a:bodyPr wrap="square" rtlCol="0">
            <a:spAutoFit/>
          </a:bodyPr>
          <a:lstStyle/>
          <a:p>
            <a:endParaRPr kumimoji="1" lang="ja-JP" altLang="en-US" dirty="0"/>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BA6452A6-F847-43EC-9127-6725369F1E14}"/>
                  </a:ext>
                </a:extLst>
              </p:cNvPr>
              <p:cNvSpPr txBox="1"/>
              <p:nvPr/>
            </p:nvSpPr>
            <p:spPr>
              <a:xfrm>
                <a:off x="1028700" y="2655213"/>
                <a:ext cx="4545149" cy="46410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i="1" smtClean="0">
                              <a:latin typeface="Cambria Math" panose="02040503050406030204" pitchFamily="18" charset="0"/>
                            </a:rPr>
                          </m:ctrlPr>
                        </m:sSubPr>
                        <m:e>
                          <m:r>
                            <a:rPr kumimoji="1" lang="en-US" altLang="ja-JP" sz="2800" b="0" i="1" smtClean="0">
                              <a:latin typeface="Cambria Math" panose="02040503050406030204" pitchFamily="18" charset="0"/>
                            </a:rPr>
                            <m:t>𝐶h</m:t>
                          </m:r>
                        </m:e>
                        <m:sub>
                          <m:r>
                            <a:rPr kumimoji="1" lang="en-US" altLang="ja-JP" sz="2800" b="0" i="1" smtClean="0">
                              <a:latin typeface="Cambria Math" panose="02040503050406030204" pitchFamily="18" charset="0"/>
                            </a:rPr>
                            <m:t>𝑝</m:t>
                          </m:r>
                        </m:sub>
                      </m:sSub>
                      <m:r>
                        <a:rPr kumimoji="1" lang="en-US" altLang="ja-JP" sz="2800" b="0" i="1" smtClean="0">
                          <a:latin typeface="Cambria Math" panose="02040503050406030204" pitchFamily="18" charset="0"/>
                        </a:rPr>
                        <m:t>= </m:t>
                      </m:r>
                      <m:d>
                        <m:dPr>
                          <m:ctrlPr>
                            <a:rPr kumimoji="1" lang="en-US" altLang="ja-JP" sz="2800" b="0" i="1" smtClean="0">
                              <a:latin typeface="Cambria Math" panose="02040503050406030204" pitchFamily="18" charset="0"/>
                            </a:rPr>
                          </m:ctrlPr>
                        </m:dPr>
                        <m:e>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𝑝</m:t>
                              </m:r>
                            </m:e>
                            <m:sub>
                              <m:r>
                                <a:rPr kumimoji="1" lang="en-US" altLang="ja-JP" sz="2800" b="0" i="1" smtClean="0">
                                  <a:latin typeface="Cambria Math" panose="02040503050406030204" pitchFamily="18" charset="0"/>
                                </a:rPr>
                                <m:t>0</m:t>
                              </m:r>
                            </m:sub>
                          </m:sSub>
                          <m:r>
                            <a:rPr kumimoji="1" lang="en-US" altLang="ja-JP" sz="2800" b="0" i="1" smtClean="0">
                              <a:latin typeface="Cambria Math" panose="02040503050406030204" pitchFamily="18" charset="0"/>
                            </a:rPr>
                            <m:t> ,</m:t>
                          </m:r>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𝑝</m:t>
                              </m:r>
                            </m:e>
                            <m:sub>
                              <m:r>
                                <a:rPr kumimoji="1" lang="en-US" altLang="ja-JP" sz="2800" b="0" i="1" smtClean="0">
                                  <a:latin typeface="Cambria Math" panose="02040503050406030204" pitchFamily="18" charset="0"/>
                                </a:rPr>
                                <m:t>1</m:t>
                              </m:r>
                            </m:sub>
                          </m:sSub>
                          <m:r>
                            <a:rPr kumimoji="1" lang="en-US" altLang="ja-JP" sz="2800" b="0" i="1" smtClean="0">
                              <a:latin typeface="Cambria Math" panose="02040503050406030204" pitchFamily="18" charset="0"/>
                            </a:rPr>
                            <m:t> , …,</m:t>
                          </m:r>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𝑝</m:t>
                              </m:r>
                            </m:e>
                            <m:sub>
                              <m:r>
                                <a:rPr kumimoji="1" lang="en-US" altLang="ja-JP" sz="2800" b="0" i="1" smtClean="0">
                                  <a:latin typeface="Cambria Math" panose="02040503050406030204" pitchFamily="18" charset="0"/>
                                </a:rPr>
                                <m:t>𝑛</m:t>
                              </m:r>
                            </m:sub>
                          </m:sSub>
                        </m:e>
                      </m:d>
                    </m:oMath>
                  </m:oMathPara>
                </a14:m>
                <a:endParaRPr kumimoji="1" lang="ja-JP" altLang="en-US" sz="2800" dirty="0"/>
              </a:p>
            </p:txBody>
          </p:sp>
        </mc:Choice>
        <mc:Fallback xmlns="">
          <p:sp>
            <p:nvSpPr>
              <p:cNvPr id="3" name="テキスト ボックス 2">
                <a:extLst>
                  <a:ext uri="{FF2B5EF4-FFF2-40B4-BE49-F238E27FC236}">
                    <a16:creationId xmlns:a16="http://schemas.microsoft.com/office/drawing/2014/main" id="{BA6452A6-F847-43EC-9127-6725369F1E14}"/>
                  </a:ext>
                </a:extLst>
              </p:cNvPr>
              <p:cNvSpPr txBox="1">
                <a:spLocks noRot="1" noChangeAspect="1" noMove="1" noResize="1" noEditPoints="1" noAdjustHandles="1" noChangeArrowheads="1" noChangeShapeType="1" noTextEdit="1"/>
              </p:cNvSpPr>
              <p:nvPr/>
            </p:nvSpPr>
            <p:spPr>
              <a:xfrm>
                <a:off x="1028700" y="2655213"/>
                <a:ext cx="4545149" cy="464101"/>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正方形/長方形 6">
                <a:extLst>
                  <a:ext uri="{FF2B5EF4-FFF2-40B4-BE49-F238E27FC236}">
                    <a16:creationId xmlns:a16="http://schemas.microsoft.com/office/drawing/2014/main" id="{F57743EB-F95E-4969-9BE6-1AAF46B7FCDC}"/>
                  </a:ext>
                </a:extLst>
              </p:cNvPr>
              <p:cNvSpPr/>
              <p:nvPr/>
            </p:nvSpPr>
            <p:spPr>
              <a:xfrm>
                <a:off x="1025174" y="3429000"/>
                <a:ext cx="6263253" cy="1384995"/>
              </a:xfrm>
              <a:prstGeom prst="rect">
                <a:avLst/>
              </a:prstGeom>
            </p:spPr>
            <p:txBody>
              <a:bodyPr wrap="none">
                <a:spAutoFit/>
              </a:bodyPr>
              <a:lstStyle/>
              <a:p>
                <a14:m>
                  <m:oMath xmlns:m="http://schemas.openxmlformats.org/officeDocument/2006/math">
                    <m:r>
                      <a:rPr lang="en-US" altLang="ja-JP" sz="2800" b="0" i="1" smtClean="0">
                        <a:latin typeface="Cambria Math" panose="02040503050406030204" pitchFamily="18" charset="0"/>
                      </a:rPr>
                      <m:t>𝑝</m:t>
                    </m:r>
                    <m:r>
                      <a:rPr lang="ja-JP" altLang="en-US" sz="2800" i="1">
                        <a:latin typeface="Cambria Math" panose="02040503050406030204" pitchFamily="18" charset="0"/>
                      </a:rPr>
                      <m:t>は</m:t>
                    </m:r>
                    <m:r>
                      <a:rPr lang="en-US" altLang="ja-JP" sz="2800" b="0" i="0" smtClean="0">
                        <a:latin typeface="Cambria Math" panose="02040503050406030204" pitchFamily="18" charset="0"/>
                      </a:rPr>
                      <m:t>0</m:t>
                    </m:r>
                  </m:oMath>
                </a14:m>
                <a:r>
                  <a:rPr lang="ja-JP" altLang="en-US" sz="2800" b="0" dirty="0"/>
                  <a:t>から</a:t>
                </a:r>
                <a:r>
                  <a:rPr lang="en-US" altLang="ja-JP" sz="2800" dirty="0"/>
                  <a:t>10</a:t>
                </a:r>
                <a:r>
                  <a:rPr lang="ja-JP" altLang="en-US" sz="2800" b="0" dirty="0" err="1"/>
                  <a:t>までの</a:t>
                </a:r>
                <a:r>
                  <a:rPr lang="en-US" altLang="ja-JP" sz="2800" b="0" dirty="0"/>
                  <a:t>11</a:t>
                </a:r>
                <a:r>
                  <a:rPr lang="ja-JP" altLang="en-US" sz="2800" b="0" dirty="0"/>
                  <a:t>段階をとる</a:t>
                </a:r>
                <a:endParaRPr lang="en-US" altLang="ja-JP" sz="2800" b="0" dirty="0"/>
              </a:p>
              <a:p>
                <a:endParaRPr lang="en-US" altLang="ja-JP" sz="2800" b="0" dirty="0"/>
              </a:p>
              <a:p>
                <a:r>
                  <a:rPr lang="en-US" altLang="ja-JP" sz="2800" dirty="0"/>
                  <a:t>0%</a:t>
                </a:r>
                <a:r>
                  <a:rPr lang="ja-JP" altLang="en-US" sz="2800" dirty="0"/>
                  <a:t>から</a:t>
                </a:r>
                <a:r>
                  <a:rPr lang="en-US" altLang="ja-JP" sz="2800" dirty="0"/>
                  <a:t>100%</a:t>
                </a:r>
                <a:r>
                  <a:rPr lang="ja-JP" altLang="en-US" sz="2800" dirty="0" err="1"/>
                  <a:t>までの</a:t>
                </a:r>
                <a:r>
                  <a:rPr lang="ja-JP" altLang="en-US" sz="2800" dirty="0"/>
                  <a:t>各</a:t>
                </a:r>
                <a:r>
                  <a:rPr lang="en-US" altLang="ja-JP" sz="2800" dirty="0"/>
                  <a:t>10%</a:t>
                </a:r>
                <a:r>
                  <a:rPr lang="ja-JP" altLang="en-US" sz="2800" dirty="0" err="1"/>
                  <a:t>ずつに</a:t>
                </a:r>
                <a:r>
                  <a:rPr lang="ja-JP" altLang="en-US" sz="2800" dirty="0"/>
                  <a:t>あたる</a:t>
                </a:r>
                <a:endParaRPr lang="en-US" altLang="ja-JP" sz="2800" b="0" dirty="0"/>
              </a:p>
            </p:txBody>
          </p:sp>
        </mc:Choice>
        <mc:Fallback xmlns="">
          <p:sp>
            <p:nvSpPr>
              <p:cNvPr id="7" name="正方形/長方形 6">
                <a:extLst>
                  <a:ext uri="{FF2B5EF4-FFF2-40B4-BE49-F238E27FC236}">
                    <a16:creationId xmlns:a16="http://schemas.microsoft.com/office/drawing/2014/main" id="{F57743EB-F95E-4969-9BE6-1AAF46B7FCDC}"/>
                  </a:ext>
                </a:extLst>
              </p:cNvPr>
              <p:cNvSpPr>
                <a:spLocks noRot="1" noChangeAspect="1" noMove="1" noResize="1" noEditPoints="1" noAdjustHandles="1" noChangeArrowheads="1" noChangeShapeType="1" noTextEdit="1"/>
              </p:cNvSpPr>
              <p:nvPr/>
            </p:nvSpPr>
            <p:spPr>
              <a:xfrm>
                <a:off x="1025174" y="3429000"/>
                <a:ext cx="6263253" cy="1384995"/>
              </a:xfrm>
              <a:prstGeom prst="rect">
                <a:avLst/>
              </a:prstGeom>
              <a:blipFill>
                <a:blip r:embed="rId3"/>
                <a:stretch>
                  <a:fillRect l="-1946" t="-7048" r="-486" b="-11894"/>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836001490"/>
      </p:ext>
    </p:extLst>
  </p:cSld>
  <p:clrMapOvr>
    <a:masterClrMapping/>
  </p:clrMapOvr>
  <mc:AlternateContent xmlns:mc="http://schemas.openxmlformats.org/markup-compatibility/2006" xmlns:p14="http://schemas.microsoft.com/office/powerpoint/2010/main">
    <mc:Choice Requires="p14">
      <p:transition spd="slow" p14:dur="2000" advTm="10847"/>
    </mc:Choice>
    <mc:Fallback xmlns="">
      <p:transition spd="slow" advTm="10847"/>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7811F4A6-62BE-4074-9E9E-CBF94EF64F40}"/>
              </a:ext>
            </a:extLst>
          </p:cNvPr>
          <p:cNvSpPr>
            <a:spLocks noGrp="1"/>
          </p:cNvSpPr>
          <p:nvPr>
            <p:ph type="sldNum" sz="quarter" idx="12"/>
          </p:nvPr>
        </p:nvSpPr>
        <p:spPr/>
        <p:txBody>
          <a:bodyPr/>
          <a:lstStyle/>
          <a:p>
            <a:fld id="{D57F1E4F-1CFF-5643-939E-217C01CDF565}" type="slidenum">
              <a:rPr lang="en-US" smtClean="0"/>
              <a:pPr/>
              <a:t>23</a:t>
            </a:fld>
            <a:endParaRPr lang="en-US" dirty="0"/>
          </a:p>
        </p:txBody>
      </p:sp>
      <p:sp>
        <p:nvSpPr>
          <p:cNvPr id="6" name="テキスト ボックス 5">
            <a:extLst>
              <a:ext uri="{FF2B5EF4-FFF2-40B4-BE49-F238E27FC236}">
                <a16:creationId xmlns:a16="http://schemas.microsoft.com/office/drawing/2014/main" id="{A787110A-F680-4C3A-AF75-2F6E113D5236}"/>
              </a:ext>
            </a:extLst>
          </p:cNvPr>
          <p:cNvSpPr txBox="1"/>
          <p:nvPr/>
        </p:nvSpPr>
        <p:spPr>
          <a:xfrm>
            <a:off x="457467" y="628433"/>
            <a:ext cx="3487212" cy="715581"/>
          </a:xfrm>
          <a:prstGeom prst="rect">
            <a:avLst/>
          </a:prstGeom>
          <a:noFill/>
        </p:spPr>
        <p:txBody>
          <a:bodyPr wrap="square" rtlCol="0" anchor="t">
            <a:spAutoFit/>
          </a:bodyPr>
          <a:lstStyle/>
          <a:p>
            <a:r>
              <a:rPr kumimoji="1" lang="en-US" altLang="ja-JP" sz="4050" dirty="0">
                <a:ea typeface="メイリオ"/>
              </a:rPr>
              <a:t>GA</a:t>
            </a:r>
            <a:r>
              <a:rPr kumimoji="1" lang="ja-JP" altLang="en-US" sz="4050" dirty="0">
                <a:ea typeface="メイリオ"/>
              </a:rPr>
              <a:t>の設定</a:t>
            </a:r>
            <a:endParaRPr kumimoji="1" lang="en-US" altLang="ja-JP" sz="4050" dirty="0"/>
          </a:p>
        </p:txBody>
      </p:sp>
      <p:sp>
        <p:nvSpPr>
          <p:cNvPr id="8" name="テキスト ボックス 7">
            <a:extLst>
              <a:ext uri="{FF2B5EF4-FFF2-40B4-BE49-F238E27FC236}">
                <a16:creationId xmlns:a16="http://schemas.microsoft.com/office/drawing/2014/main" id="{05085096-E07B-44CC-A9CA-B2FA5FE3557F}"/>
              </a:ext>
            </a:extLst>
          </p:cNvPr>
          <p:cNvSpPr txBox="1"/>
          <p:nvPr/>
        </p:nvSpPr>
        <p:spPr>
          <a:xfrm>
            <a:off x="457467" y="1622804"/>
            <a:ext cx="7048233" cy="707886"/>
          </a:xfrm>
          <a:prstGeom prst="rect">
            <a:avLst/>
          </a:prstGeom>
          <a:noFill/>
        </p:spPr>
        <p:txBody>
          <a:bodyPr wrap="square" rtlCol="0" anchor="t">
            <a:spAutoFit/>
          </a:bodyPr>
          <a:lstStyle/>
          <a:p>
            <a:r>
              <a:rPr lang="ja-JP" altLang="en-US" sz="4000" dirty="0">
                <a:ea typeface="メイリオ"/>
              </a:rPr>
              <a:t>個体表現</a:t>
            </a:r>
            <a:r>
              <a:rPr lang="en-US" altLang="ja-JP" sz="4000" dirty="0">
                <a:ea typeface="メイリオ"/>
              </a:rPr>
              <a:t>(</a:t>
            </a:r>
            <a:r>
              <a:rPr lang="ja-JP" altLang="en-US" sz="4000" dirty="0">
                <a:ea typeface="メイリオ"/>
              </a:rPr>
              <a:t>順序</a:t>
            </a:r>
            <a:r>
              <a:rPr lang="en-US" altLang="ja-JP" sz="4000" dirty="0">
                <a:ea typeface="メイリオ"/>
              </a:rPr>
              <a:t>)</a:t>
            </a:r>
            <a:endParaRPr lang="ja-JP" altLang="en-US" sz="4000" dirty="0">
              <a:ea typeface="メイリオ"/>
            </a:endParaRPr>
          </a:p>
        </p:txBody>
      </p:sp>
      <p:sp>
        <p:nvSpPr>
          <p:cNvPr id="9" name="テキスト ボックス 8">
            <a:extLst>
              <a:ext uri="{FF2B5EF4-FFF2-40B4-BE49-F238E27FC236}">
                <a16:creationId xmlns:a16="http://schemas.microsoft.com/office/drawing/2014/main" id="{27F1AE93-6097-414C-A203-499FBBF29106}"/>
              </a:ext>
            </a:extLst>
          </p:cNvPr>
          <p:cNvSpPr txBox="1"/>
          <p:nvPr/>
        </p:nvSpPr>
        <p:spPr>
          <a:xfrm>
            <a:off x="4410075" y="2524125"/>
            <a:ext cx="733425" cy="561975"/>
          </a:xfrm>
          <a:prstGeom prst="rect">
            <a:avLst/>
          </a:prstGeom>
          <a:noFill/>
        </p:spPr>
        <p:txBody>
          <a:bodyPr wrap="square" rtlCol="0">
            <a:spAutoFit/>
          </a:bodyPr>
          <a:lstStyle/>
          <a:p>
            <a:endParaRPr kumimoji="1" lang="ja-JP" altLang="en-US" dirty="0"/>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BA6452A6-F847-43EC-9127-6725369F1E14}"/>
                  </a:ext>
                </a:extLst>
              </p:cNvPr>
              <p:cNvSpPr txBox="1"/>
              <p:nvPr/>
            </p:nvSpPr>
            <p:spPr>
              <a:xfrm>
                <a:off x="1028700" y="2655213"/>
                <a:ext cx="4545149" cy="43088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i="1" smtClean="0">
                              <a:latin typeface="Cambria Math" panose="02040503050406030204" pitchFamily="18" charset="0"/>
                            </a:rPr>
                          </m:ctrlPr>
                        </m:sSubPr>
                        <m:e>
                          <m:r>
                            <a:rPr kumimoji="1" lang="en-US" altLang="ja-JP" sz="2800" b="0" i="1" smtClean="0">
                              <a:latin typeface="Cambria Math" panose="02040503050406030204" pitchFamily="18" charset="0"/>
                            </a:rPr>
                            <m:t>𝐶h</m:t>
                          </m:r>
                        </m:e>
                        <m:sub>
                          <m:r>
                            <a:rPr kumimoji="1" lang="en-US" altLang="ja-JP" sz="2800" b="0" i="1" smtClean="0">
                              <a:latin typeface="Cambria Math" panose="02040503050406030204" pitchFamily="18" charset="0"/>
                            </a:rPr>
                            <m:t>𝑜</m:t>
                          </m:r>
                        </m:sub>
                      </m:sSub>
                      <m:r>
                        <a:rPr kumimoji="1" lang="en-US" altLang="ja-JP" sz="2800" b="0" i="1" smtClean="0">
                          <a:latin typeface="Cambria Math" panose="02040503050406030204" pitchFamily="18" charset="0"/>
                        </a:rPr>
                        <m:t>= </m:t>
                      </m:r>
                      <m:d>
                        <m:dPr>
                          <m:ctrlPr>
                            <a:rPr kumimoji="1" lang="en-US" altLang="ja-JP" sz="2800" b="0" i="1" smtClean="0">
                              <a:latin typeface="Cambria Math" panose="02040503050406030204" pitchFamily="18" charset="0"/>
                            </a:rPr>
                          </m:ctrlPr>
                        </m:dPr>
                        <m:e>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𝑜</m:t>
                              </m:r>
                            </m:e>
                            <m:sub>
                              <m:r>
                                <a:rPr kumimoji="1" lang="en-US" altLang="ja-JP" sz="2800" b="0" i="1" smtClean="0">
                                  <a:latin typeface="Cambria Math" panose="02040503050406030204" pitchFamily="18" charset="0"/>
                                </a:rPr>
                                <m:t>0</m:t>
                              </m:r>
                            </m:sub>
                          </m:sSub>
                          <m:r>
                            <a:rPr kumimoji="1" lang="en-US" altLang="ja-JP" sz="2800" b="0" i="1" smtClean="0">
                              <a:latin typeface="Cambria Math" panose="02040503050406030204" pitchFamily="18" charset="0"/>
                            </a:rPr>
                            <m:t> ,</m:t>
                          </m:r>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𝑜</m:t>
                              </m:r>
                            </m:e>
                            <m:sub>
                              <m:r>
                                <a:rPr kumimoji="1" lang="en-US" altLang="ja-JP" sz="2800" b="0" i="1" smtClean="0">
                                  <a:latin typeface="Cambria Math" panose="02040503050406030204" pitchFamily="18" charset="0"/>
                                </a:rPr>
                                <m:t>1</m:t>
                              </m:r>
                            </m:sub>
                          </m:sSub>
                          <m:r>
                            <a:rPr kumimoji="1" lang="en-US" altLang="ja-JP" sz="2800" b="0" i="1" smtClean="0">
                              <a:latin typeface="Cambria Math" panose="02040503050406030204" pitchFamily="18" charset="0"/>
                            </a:rPr>
                            <m:t> , …,</m:t>
                          </m:r>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𝑜</m:t>
                              </m:r>
                            </m:e>
                            <m:sub>
                              <m:r>
                                <a:rPr kumimoji="1" lang="en-US" altLang="ja-JP" sz="2800" b="0" i="1" smtClean="0">
                                  <a:latin typeface="Cambria Math" panose="02040503050406030204" pitchFamily="18" charset="0"/>
                                </a:rPr>
                                <m:t>𝑛</m:t>
                              </m:r>
                            </m:sub>
                          </m:sSub>
                        </m:e>
                      </m:d>
                    </m:oMath>
                  </m:oMathPara>
                </a14:m>
                <a:endParaRPr kumimoji="1" lang="ja-JP" altLang="en-US" sz="2800" dirty="0"/>
              </a:p>
            </p:txBody>
          </p:sp>
        </mc:Choice>
        <mc:Fallback xmlns="">
          <p:sp>
            <p:nvSpPr>
              <p:cNvPr id="3" name="テキスト ボックス 2">
                <a:extLst>
                  <a:ext uri="{FF2B5EF4-FFF2-40B4-BE49-F238E27FC236}">
                    <a16:creationId xmlns:a16="http://schemas.microsoft.com/office/drawing/2014/main" id="{BA6452A6-F847-43EC-9127-6725369F1E14}"/>
                  </a:ext>
                </a:extLst>
              </p:cNvPr>
              <p:cNvSpPr txBox="1">
                <a:spLocks noRot="1" noChangeAspect="1" noMove="1" noResize="1" noEditPoints="1" noAdjustHandles="1" noChangeArrowheads="1" noChangeShapeType="1" noTextEdit="1"/>
              </p:cNvSpPr>
              <p:nvPr/>
            </p:nvSpPr>
            <p:spPr>
              <a:xfrm>
                <a:off x="1028700" y="2655213"/>
                <a:ext cx="4545149" cy="430887"/>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正方形/長方形 6">
                <a:extLst>
                  <a:ext uri="{FF2B5EF4-FFF2-40B4-BE49-F238E27FC236}">
                    <a16:creationId xmlns:a16="http://schemas.microsoft.com/office/drawing/2014/main" id="{F57743EB-F95E-4969-9BE6-1AAF46B7FCDC}"/>
                  </a:ext>
                </a:extLst>
              </p:cNvPr>
              <p:cNvSpPr/>
              <p:nvPr/>
            </p:nvSpPr>
            <p:spPr>
              <a:xfrm>
                <a:off x="1025174" y="3429000"/>
                <a:ext cx="7147085" cy="2246769"/>
              </a:xfrm>
              <a:prstGeom prst="rect">
                <a:avLst/>
              </a:prstGeom>
            </p:spPr>
            <p:txBody>
              <a:bodyPr wrap="none">
                <a:spAutoFit/>
              </a:bodyPr>
              <a:lstStyle/>
              <a:p>
                <a14:m>
                  <m:oMath xmlns:m="http://schemas.openxmlformats.org/officeDocument/2006/math">
                    <m:r>
                      <a:rPr lang="en-US" altLang="ja-JP" sz="2800" b="0" i="1" smtClean="0">
                        <a:latin typeface="Cambria Math" panose="02040503050406030204" pitchFamily="18" charset="0"/>
                      </a:rPr>
                      <m:t>𝑜</m:t>
                    </m:r>
                    <m:r>
                      <a:rPr lang="ja-JP" altLang="en-US" sz="2800" i="1">
                        <a:latin typeface="Cambria Math" panose="02040503050406030204" pitchFamily="18" charset="0"/>
                      </a:rPr>
                      <m:t>は</m:t>
                    </m:r>
                  </m:oMath>
                </a14:m>
                <a:r>
                  <a:rPr lang="en-US" altLang="ja-JP" sz="2800" b="0" dirty="0"/>
                  <a:t>0</a:t>
                </a:r>
                <a:r>
                  <a:rPr lang="ja-JP" altLang="en-US" sz="2800" b="0" dirty="0"/>
                  <a:t>から</a:t>
                </a:r>
                <a14:m>
                  <m:oMath xmlns:m="http://schemas.openxmlformats.org/officeDocument/2006/math">
                    <m:r>
                      <a:rPr lang="en-US" altLang="ja-JP" sz="2800" i="1">
                        <a:latin typeface="Cambria Math" panose="02040503050406030204" pitchFamily="18" charset="0"/>
                      </a:rPr>
                      <m:t>𝑛</m:t>
                    </m:r>
                    <m:r>
                      <a:rPr lang="en-US" altLang="ja-JP" sz="2800" i="1">
                        <a:latin typeface="Cambria Math" panose="02040503050406030204" pitchFamily="18" charset="0"/>
                      </a:rPr>
                      <m:t>−1</m:t>
                    </m:r>
                    <m:r>
                      <a:rPr lang="ja-JP" altLang="en-US" sz="2800" i="1" smtClean="0">
                        <a:latin typeface="Cambria Math" panose="02040503050406030204" pitchFamily="18" charset="0"/>
                      </a:rPr>
                      <m:t>ま</m:t>
                    </m:r>
                    <m:r>
                      <a:rPr lang="ja-JP" altLang="en-US" sz="2800" b="0" i="1" dirty="0" smtClean="0">
                        <a:latin typeface="Cambria Math" panose="02040503050406030204" pitchFamily="18" charset="0"/>
                      </a:rPr>
                      <m:t>での</m:t>
                    </m:r>
                  </m:oMath>
                </a14:m>
                <a:r>
                  <a:rPr lang="ja-JP" altLang="en-US" sz="2800" b="0" dirty="0"/>
                  <a:t>いずれかの値をとり，</a:t>
                </a:r>
                <a:endParaRPr lang="en-US" altLang="ja-JP" sz="2800" b="0" dirty="0"/>
              </a:p>
              <a:p>
                <a:endParaRPr lang="en-US" altLang="ja-JP" sz="2800" b="0" dirty="0"/>
              </a:p>
              <a:p>
                <a:r>
                  <a:rPr lang="ja-JP" altLang="en-US" sz="2800" dirty="0"/>
                  <a:t>各</a:t>
                </a:r>
                <a:r>
                  <a:rPr lang="en-US" altLang="ja-JP" sz="2800" dirty="0"/>
                  <a:t>transform</a:t>
                </a:r>
                <a:r>
                  <a:rPr lang="ja-JP" altLang="en-US" sz="2800" dirty="0"/>
                  <a:t>の適用順序にあたる</a:t>
                </a:r>
                <a:endParaRPr lang="en-US" altLang="ja-JP" sz="2800" dirty="0"/>
              </a:p>
              <a:p>
                <a:endParaRPr lang="en-US" altLang="ja-JP" sz="2800" b="0" dirty="0"/>
              </a:p>
              <a:p>
                <a:r>
                  <a:rPr lang="ja-JP" altLang="en-US" sz="2800" dirty="0"/>
                  <a:t>また</a:t>
                </a:r>
                <a:r>
                  <a:rPr lang="en-US" altLang="ja-JP" sz="2800" dirty="0"/>
                  <a:t>1</a:t>
                </a:r>
                <a:r>
                  <a:rPr lang="ja-JP" altLang="en-US" sz="2800" dirty="0" err="1"/>
                  <a:t>つの</a:t>
                </a:r>
                <a:r>
                  <a:rPr lang="ja-JP" altLang="en-US" sz="2800" dirty="0"/>
                  <a:t>染色体内に同じ値はとりえない</a:t>
                </a:r>
                <a:endParaRPr lang="en-US" altLang="ja-JP" sz="2800" b="0" dirty="0"/>
              </a:p>
            </p:txBody>
          </p:sp>
        </mc:Choice>
        <mc:Fallback xmlns="">
          <p:sp>
            <p:nvSpPr>
              <p:cNvPr id="7" name="正方形/長方形 6">
                <a:extLst>
                  <a:ext uri="{FF2B5EF4-FFF2-40B4-BE49-F238E27FC236}">
                    <a16:creationId xmlns:a16="http://schemas.microsoft.com/office/drawing/2014/main" id="{F57743EB-F95E-4969-9BE6-1AAF46B7FCDC}"/>
                  </a:ext>
                </a:extLst>
              </p:cNvPr>
              <p:cNvSpPr>
                <a:spLocks noRot="1" noChangeAspect="1" noMove="1" noResize="1" noEditPoints="1" noAdjustHandles="1" noChangeArrowheads="1" noChangeShapeType="1" noTextEdit="1"/>
              </p:cNvSpPr>
              <p:nvPr/>
            </p:nvSpPr>
            <p:spPr>
              <a:xfrm>
                <a:off x="1025174" y="3429000"/>
                <a:ext cx="7147085" cy="2246769"/>
              </a:xfrm>
              <a:prstGeom prst="rect">
                <a:avLst/>
              </a:prstGeom>
              <a:blipFill>
                <a:blip r:embed="rId3"/>
                <a:stretch>
                  <a:fillRect l="-1705" t="-4348" r="-341" b="-7065"/>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795441360"/>
      </p:ext>
    </p:extLst>
  </p:cSld>
  <p:clrMapOvr>
    <a:masterClrMapping/>
  </p:clrMapOvr>
  <mc:AlternateContent xmlns:mc="http://schemas.openxmlformats.org/markup-compatibility/2006" xmlns:p14="http://schemas.microsoft.com/office/powerpoint/2010/main">
    <mc:Choice Requires="p14">
      <p:transition spd="slow" p14:dur="2000" advTm="10847"/>
    </mc:Choice>
    <mc:Fallback xmlns="">
      <p:transition spd="slow" advTm="10847"/>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正方形/長方形 12">
            <a:extLst>
              <a:ext uri="{FF2B5EF4-FFF2-40B4-BE49-F238E27FC236}">
                <a16:creationId xmlns:a16="http://schemas.microsoft.com/office/drawing/2014/main" id="{D3FBE80C-04C0-4552-BEAA-462101183DB6}"/>
              </a:ext>
            </a:extLst>
          </p:cNvPr>
          <p:cNvSpPr/>
          <p:nvPr/>
        </p:nvSpPr>
        <p:spPr>
          <a:xfrm>
            <a:off x="2589238" y="3956691"/>
            <a:ext cx="4249711" cy="127850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ja-JP" altLang="en-US" sz="2800" b="0" i="0" u="none" strike="noStrike" baseline="0" dirty="0">
                <a:solidFill>
                  <a:schemeClr val="tx1"/>
                </a:solidFill>
                <a:latin typeface="CMR10"/>
              </a:rPr>
              <a:t>　・二点交叉</a:t>
            </a:r>
            <a:endParaRPr lang="en-US" altLang="ja-JP" sz="2800" b="0" i="0" u="none" strike="noStrike" baseline="0" dirty="0">
              <a:solidFill>
                <a:schemeClr val="tx1"/>
              </a:solidFill>
              <a:latin typeface="CMR10"/>
            </a:endParaRPr>
          </a:p>
          <a:p>
            <a:pPr algn="l"/>
            <a:r>
              <a:rPr lang="ja-JP" altLang="en-US" sz="2800" dirty="0">
                <a:solidFill>
                  <a:schemeClr val="tx1"/>
                </a:solidFill>
                <a:latin typeface="CMR10"/>
              </a:rPr>
              <a:t>　・部分写像交叉</a:t>
            </a:r>
            <a:endParaRPr lang="en-US" altLang="ja-JP" sz="2800" b="0" i="0" u="none" strike="noStrike" baseline="0" dirty="0">
              <a:solidFill>
                <a:schemeClr val="tx1"/>
              </a:solidFill>
              <a:latin typeface="CMR10"/>
            </a:endParaRPr>
          </a:p>
        </p:txBody>
      </p:sp>
      <p:sp>
        <p:nvSpPr>
          <p:cNvPr id="12" name="正方形/長方形 11">
            <a:extLst>
              <a:ext uri="{FF2B5EF4-FFF2-40B4-BE49-F238E27FC236}">
                <a16:creationId xmlns:a16="http://schemas.microsoft.com/office/drawing/2014/main" id="{99C5A43A-300C-48FC-AF58-5F9F29F21F99}"/>
              </a:ext>
            </a:extLst>
          </p:cNvPr>
          <p:cNvSpPr/>
          <p:nvPr/>
        </p:nvSpPr>
        <p:spPr>
          <a:xfrm>
            <a:off x="2589239" y="2446847"/>
            <a:ext cx="4249711" cy="127850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ja-JP" altLang="en-US" sz="2800" b="0" i="0" u="none" strike="noStrike" baseline="0" dirty="0">
                <a:solidFill>
                  <a:schemeClr val="tx1"/>
                </a:solidFill>
                <a:latin typeface="CMR10"/>
              </a:rPr>
              <a:t>　・エリート選択</a:t>
            </a:r>
            <a:endParaRPr lang="en-US" altLang="ja-JP" sz="2800" b="0" i="0" u="none" strike="noStrike" baseline="0" dirty="0">
              <a:solidFill>
                <a:schemeClr val="tx1"/>
              </a:solidFill>
              <a:latin typeface="CMR10"/>
            </a:endParaRPr>
          </a:p>
          <a:p>
            <a:pPr algn="l"/>
            <a:r>
              <a:rPr lang="ja-JP" altLang="en-US" sz="2800" dirty="0">
                <a:solidFill>
                  <a:schemeClr val="tx1"/>
                </a:solidFill>
                <a:latin typeface="CMR10"/>
              </a:rPr>
              <a:t>　・トーナメント選択</a:t>
            </a:r>
            <a:endParaRPr lang="en-US" altLang="ja-JP" sz="2800" b="0" i="0" u="none" strike="noStrike" baseline="0" dirty="0">
              <a:solidFill>
                <a:schemeClr val="tx1"/>
              </a:solidFill>
              <a:latin typeface="CMR10"/>
            </a:endParaRPr>
          </a:p>
        </p:txBody>
      </p:sp>
      <p:sp>
        <p:nvSpPr>
          <p:cNvPr id="4" name="スライド番号プレースホルダー 3">
            <a:extLst>
              <a:ext uri="{FF2B5EF4-FFF2-40B4-BE49-F238E27FC236}">
                <a16:creationId xmlns:a16="http://schemas.microsoft.com/office/drawing/2014/main" id="{7811F4A6-62BE-4074-9E9E-CBF94EF64F40}"/>
              </a:ext>
            </a:extLst>
          </p:cNvPr>
          <p:cNvSpPr>
            <a:spLocks noGrp="1"/>
          </p:cNvSpPr>
          <p:nvPr>
            <p:ph type="sldNum" sz="quarter" idx="12"/>
          </p:nvPr>
        </p:nvSpPr>
        <p:spPr/>
        <p:txBody>
          <a:bodyPr/>
          <a:lstStyle/>
          <a:p>
            <a:fld id="{D57F1E4F-1CFF-5643-939E-217C01CDF565}" type="slidenum">
              <a:rPr lang="en-US" smtClean="0"/>
              <a:pPr/>
              <a:t>24</a:t>
            </a:fld>
            <a:endParaRPr lang="en-US" dirty="0"/>
          </a:p>
        </p:txBody>
      </p:sp>
      <p:sp>
        <p:nvSpPr>
          <p:cNvPr id="6" name="テキスト ボックス 5">
            <a:extLst>
              <a:ext uri="{FF2B5EF4-FFF2-40B4-BE49-F238E27FC236}">
                <a16:creationId xmlns:a16="http://schemas.microsoft.com/office/drawing/2014/main" id="{A787110A-F680-4C3A-AF75-2F6E113D5236}"/>
              </a:ext>
            </a:extLst>
          </p:cNvPr>
          <p:cNvSpPr txBox="1"/>
          <p:nvPr/>
        </p:nvSpPr>
        <p:spPr>
          <a:xfrm>
            <a:off x="457467" y="628433"/>
            <a:ext cx="3487212" cy="715581"/>
          </a:xfrm>
          <a:prstGeom prst="rect">
            <a:avLst/>
          </a:prstGeom>
          <a:noFill/>
        </p:spPr>
        <p:txBody>
          <a:bodyPr wrap="square" rtlCol="0" anchor="t">
            <a:spAutoFit/>
          </a:bodyPr>
          <a:lstStyle/>
          <a:p>
            <a:r>
              <a:rPr kumimoji="1" lang="en-US" altLang="ja-JP" sz="4050" dirty="0">
                <a:ea typeface="メイリオ"/>
              </a:rPr>
              <a:t>GA</a:t>
            </a:r>
            <a:r>
              <a:rPr kumimoji="1" lang="ja-JP" altLang="en-US" sz="4050" dirty="0">
                <a:ea typeface="メイリオ"/>
              </a:rPr>
              <a:t>の設定</a:t>
            </a:r>
            <a:endParaRPr kumimoji="1" lang="en-US" altLang="ja-JP" sz="4050" dirty="0"/>
          </a:p>
        </p:txBody>
      </p:sp>
      <p:sp>
        <p:nvSpPr>
          <p:cNvPr id="8" name="テキスト ボックス 7">
            <a:extLst>
              <a:ext uri="{FF2B5EF4-FFF2-40B4-BE49-F238E27FC236}">
                <a16:creationId xmlns:a16="http://schemas.microsoft.com/office/drawing/2014/main" id="{05085096-E07B-44CC-A9CA-B2FA5FE3557F}"/>
              </a:ext>
            </a:extLst>
          </p:cNvPr>
          <p:cNvSpPr txBox="1"/>
          <p:nvPr/>
        </p:nvSpPr>
        <p:spPr>
          <a:xfrm>
            <a:off x="457467" y="1622804"/>
            <a:ext cx="7048233" cy="707886"/>
          </a:xfrm>
          <a:prstGeom prst="rect">
            <a:avLst/>
          </a:prstGeom>
          <a:noFill/>
        </p:spPr>
        <p:txBody>
          <a:bodyPr wrap="square" rtlCol="0" anchor="t">
            <a:spAutoFit/>
          </a:bodyPr>
          <a:lstStyle/>
          <a:p>
            <a:r>
              <a:rPr lang="ja-JP" altLang="en-US" sz="4000" dirty="0">
                <a:ea typeface="メイリオ"/>
              </a:rPr>
              <a:t>遺伝子操作</a:t>
            </a:r>
          </a:p>
        </p:txBody>
      </p:sp>
      <p:sp>
        <p:nvSpPr>
          <p:cNvPr id="9" name="テキスト ボックス 8">
            <a:extLst>
              <a:ext uri="{FF2B5EF4-FFF2-40B4-BE49-F238E27FC236}">
                <a16:creationId xmlns:a16="http://schemas.microsoft.com/office/drawing/2014/main" id="{27F1AE93-6097-414C-A203-499FBBF29106}"/>
              </a:ext>
            </a:extLst>
          </p:cNvPr>
          <p:cNvSpPr txBox="1"/>
          <p:nvPr/>
        </p:nvSpPr>
        <p:spPr>
          <a:xfrm>
            <a:off x="4410075" y="2524125"/>
            <a:ext cx="733425" cy="561975"/>
          </a:xfrm>
          <a:prstGeom prst="rect">
            <a:avLst/>
          </a:prstGeom>
          <a:noFill/>
        </p:spPr>
        <p:txBody>
          <a:bodyPr wrap="square" rtlCol="0">
            <a:spAutoFit/>
          </a:bodyPr>
          <a:lstStyle/>
          <a:p>
            <a:endParaRPr kumimoji="1" lang="ja-JP" altLang="en-US" dirty="0"/>
          </a:p>
        </p:txBody>
      </p:sp>
      <p:sp>
        <p:nvSpPr>
          <p:cNvPr id="7" name="四角形: 1 つの角を切り取る 6">
            <a:extLst>
              <a:ext uri="{FF2B5EF4-FFF2-40B4-BE49-F238E27FC236}">
                <a16:creationId xmlns:a16="http://schemas.microsoft.com/office/drawing/2014/main" id="{8B13D97E-7A8B-4553-B3B4-E0054F055D95}"/>
              </a:ext>
            </a:extLst>
          </p:cNvPr>
          <p:cNvSpPr/>
          <p:nvPr/>
        </p:nvSpPr>
        <p:spPr>
          <a:xfrm>
            <a:off x="619125" y="2378368"/>
            <a:ext cx="2366961" cy="707886"/>
          </a:xfrm>
          <a:prstGeom prst="snip1Rect">
            <a:avLst>
              <a:gd name="adj"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800" dirty="0">
                <a:solidFill>
                  <a:schemeClr val="tx1"/>
                </a:solidFill>
              </a:rPr>
              <a:t>選択</a:t>
            </a:r>
          </a:p>
        </p:txBody>
      </p:sp>
      <p:sp>
        <p:nvSpPr>
          <p:cNvPr id="10" name="四角形: 1 つの角を切り取る 9">
            <a:extLst>
              <a:ext uri="{FF2B5EF4-FFF2-40B4-BE49-F238E27FC236}">
                <a16:creationId xmlns:a16="http://schemas.microsoft.com/office/drawing/2014/main" id="{75579239-8D52-448D-9136-4082A01A424E}"/>
              </a:ext>
            </a:extLst>
          </p:cNvPr>
          <p:cNvSpPr/>
          <p:nvPr/>
        </p:nvSpPr>
        <p:spPr>
          <a:xfrm>
            <a:off x="619124" y="3793831"/>
            <a:ext cx="2366961" cy="707886"/>
          </a:xfrm>
          <a:prstGeom prst="snip1Rect">
            <a:avLst>
              <a:gd name="adj"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800" dirty="0">
                <a:solidFill>
                  <a:schemeClr val="tx1"/>
                </a:solidFill>
              </a:rPr>
              <a:t>交叉</a:t>
            </a:r>
          </a:p>
        </p:txBody>
      </p:sp>
      <p:sp>
        <p:nvSpPr>
          <p:cNvPr id="11" name="四角形: 1 つの角を切り取る 10">
            <a:extLst>
              <a:ext uri="{FF2B5EF4-FFF2-40B4-BE49-F238E27FC236}">
                <a16:creationId xmlns:a16="http://schemas.microsoft.com/office/drawing/2014/main" id="{3F95992A-7594-417D-BD14-7B4102A52592}"/>
              </a:ext>
            </a:extLst>
          </p:cNvPr>
          <p:cNvSpPr/>
          <p:nvPr/>
        </p:nvSpPr>
        <p:spPr>
          <a:xfrm>
            <a:off x="619124" y="5457633"/>
            <a:ext cx="2366961" cy="707886"/>
          </a:xfrm>
          <a:prstGeom prst="snip1Rect">
            <a:avLst>
              <a:gd name="adj"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800" dirty="0">
                <a:solidFill>
                  <a:schemeClr val="tx1"/>
                </a:solidFill>
              </a:rPr>
              <a:t>突然変異</a:t>
            </a:r>
          </a:p>
        </p:txBody>
      </p:sp>
    </p:spTree>
    <p:extLst>
      <p:ext uri="{BB962C8B-B14F-4D97-AF65-F5344CB8AC3E}">
        <p14:creationId xmlns:p14="http://schemas.microsoft.com/office/powerpoint/2010/main" val="2098877394"/>
      </p:ext>
    </p:extLst>
  </p:cSld>
  <p:clrMapOvr>
    <a:masterClrMapping/>
  </p:clrMapOvr>
  <mc:AlternateContent xmlns:mc="http://schemas.openxmlformats.org/markup-compatibility/2006" xmlns:p14="http://schemas.microsoft.com/office/powerpoint/2010/main">
    <mc:Choice Requires="p14">
      <p:transition spd="slow" p14:dur="2000" advTm="220"/>
    </mc:Choice>
    <mc:Fallback xmlns="">
      <p:transition spd="slow" advTm="220"/>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7811F4A6-62BE-4074-9E9E-CBF94EF64F40}"/>
              </a:ext>
            </a:extLst>
          </p:cNvPr>
          <p:cNvSpPr>
            <a:spLocks noGrp="1"/>
          </p:cNvSpPr>
          <p:nvPr>
            <p:ph type="sldNum" sz="quarter" idx="12"/>
          </p:nvPr>
        </p:nvSpPr>
        <p:spPr/>
        <p:txBody>
          <a:bodyPr/>
          <a:lstStyle/>
          <a:p>
            <a:fld id="{D57F1E4F-1CFF-5643-939E-217C01CDF565}" type="slidenum">
              <a:rPr lang="en-US" smtClean="0"/>
              <a:pPr/>
              <a:t>25</a:t>
            </a:fld>
            <a:endParaRPr lang="en-US" dirty="0"/>
          </a:p>
        </p:txBody>
      </p:sp>
      <p:sp>
        <p:nvSpPr>
          <p:cNvPr id="6" name="テキスト ボックス 5">
            <a:extLst>
              <a:ext uri="{FF2B5EF4-FFF2-40B4-BE49-F238E27FC236}">
                <a16:creationId xmlns:a16="http://schemas.microsoft.com/office/drawing/2014/main" id="{A787110A-F680-4C3A-AF75-2F6E113D5236}"/>
              </a:ext>
            </a:extLst>
          </p:cNvPr>
          <p:cNvSpPr txBox="1"/>
          <p:nvPr/>
        </p:nvSpPr>
        <p:spPr>
          <a:xfrm>
            <a:off x="457467" y="628433"/>
            <a:ext cx="3487212" cy="715581"/>
          </a:xfrm>
          <a:prstGeom prst="rect">
            <a:avLst/>
          </a:prstGeom>
          <a:noFill/>
        </p:spPr>
        <p:txBody>
          <a:bodyPr wrap="square" rtlCol="0" anchor="t">
            <a:spAutoFit/>
          </a:bodyPr>
          <a:lstStyle/>
          <a:p>
            <a:r>
              <a:rPr lang="ja-JP" altLang="en-US" sz="4050">
                <a:ea typeface="メイリオ"/>
              </a:rPr>
              <a:t>GAの流れ</a:t>
            </a:r>
            <a:endParaRPr lang="ja-JP" altLang="en-US" sz="4050" dirty="0">
              <a:ea typeface="メイリオ"/>
            </a:endParaRPr>
          </a:p>
        </p:txBody>
      </p:sp>
      <p:sp>
        <p:nvSpPr>
          <p:cNvPr id="8" name="テキスト ボックス 7">
            <a:extLst>
              <a:ext uri="{FF2B5EF4-FFF2-40B4-BE49-F238E27FC236}">
                <a16:creationId xmlns:a16="http://schemas.microsoft.com/office/drawing/2014/main" id="{05085096-E07B-44CC-A9CA-B2FA5FE3557F}"/>
              </a:ext>
            </a:extLst>
          </p:cNvPr>
          <p:cNvSpPr txBox="1"/>
          <p:nvPr/>
        </p:nvSpPr>
        <p:spPr>
          <a:xfrm>
            <a:off x="457466" y="1622804"/>
            <a:ext cx="7048233" cy="707886"/>
          </a:xfrm>
          <a:prstGeom prst="rect">
            <a:avLst/>
          </a:prstGeom>
          <a:noFill/>
        </p:spPr>
        <p:txBody>
          <a:bodyPr wrap="square" rtlCol="0" anchor="t">
            <a:spAutoFit/>
          </a:bodyPr>
          <a:lstStyle/>
          <a:p>
            <a:r>
              <a:rPr lang="ja-JP" altLang="en-US" sz="4000">
                <a:ea typeface="メイリオ"/>
              </a:rPr>
              <a:t>初期化</a:t>
            </a:r>
            <a:endParaRPr lang="ja-JP" altLang="en-US" sz="4000" dirty="0">
              <a:ea typeface="メイリオ"/>
            </a:endParaRPr>
          </a:p>
        </p:txBody>
      </p:sp>
      <p:sp>
        <p:nvSpPr>
          <p:cNvPr id="9" name="テキスト ボックス 8">
            <a:extLst>
              <a:ext uri="{FF2B5EF4-FFF2-40B4-BE49-F238E27FC236}">
                <a16:creationId xmlns:a16="http://schemas.microsoft.com/office/drawing/2014/main" id="{27F1AE93-6097-414C-A203-499FBBF29106}"/>
              </a:ext>
            </a:extLst>
          </p:cNvPr>
          <p:cNvSpPr txBox="1"/>
          <p:nvPr/>
        </p:nvSpPr>
        <p:spPr>
          <a:xfrm>
            <a:off x="4410075" y="2524125"/>
            <a:ext cx="733425" cy="561975"/>
          </a:xfrm>
          <a:prstGeom prst="rect">
            <a:avLst/>
          </a:prstGeom>
          <a:noFill/>
        </p:spPr>
        <p:txBody>
          <a:bodyPr wrap="square" rtlCol="0">
            <a:spAutoFit/>
          </a:bodyPr>
          <a:lstStyle/>
          <a:p>
            <a:endParaRPr kumimoji="1" lang="ja-JP" altLang="en-US" dirty="0"/>
          </a:p>
        </p:txBody>
      </p:sp>
      <p:sp>
        <p:nvSpPr>
          <p:cNvPr id="2" name="正方形/長方形 1">
            <a:extLst>
              <a:ext uri="{FF2B5EF4-FFF2-40B4-BE49-F238E27FC236}">
                <a16:creationId xmlns:a16="http://schemas.microsoft.com/office/drawing/2014/main" id="{0C61084C-39AF-4DC5-BCAF-FE9D021F4A7C}"/>
              </a:ext>
            </a:extLst>
          </p:cNvPr>
          <p:cNvSpPr/>
          <p:nvPr/>
        </p:nvSpPr>
        <p:spPr>
          <a:xfrm>
            <a:off x="153347" y="3383564"/>
            <a:ext cx="2740359" cy="90872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800">
                <a:solidFill>
                  <a:schemeClr val="tx1"/>
                </a:solidFill>
                <a:ea typeface="メイリオ"/>
              </a:rPr>
              <a:t>Individual_1</a:t>
            </a:r>
            <a:endParaRPr lang="ja-JP" altLang="en-US" sz="2400">
              <a:solidFill>
                <a:schemeClr val="tx1"/>
              </a:solidFill>
              <a:ea typeface="メイリオ"/>
            </a:endParaRPr>
          </a:p>
        </p:txBody>
      </p:sp>
      <p:sp>
        <p:nvSpPr>
          <p:cNvPr id="12" name="正方形/長方形 11">
            <a:extLst>
              <a:ext uri="{FF2B5EF4-FFF2-40B4-BE49-F238E27FC236}">
                <a16:creationId xmlns:a16="http://schemas.microsoft.com/office/drawing/2014/main" id="{AF898124-A970-45ED-AF5B-375EC2C3B91D}"/>
              </a:ext>
            </a:extLst>
          </p:cNvPr>
          <p:cNvSpPr/>
          <p:nvPr/>
        </p:nvSpPr>
        <p:spPr>
          <a:xfrm>
            <a:off x="252738" y="4093501"/>
            <a:ext cx="2740359" cy="90872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800">
                <a:solidFill>
                  <a:schemeClr val="tx1"/>
                </a:solidFill>
                <a:ea typeface="メイリオ"/>
              </a:rPr>
              <a:t>Individual_2</a:t>
            </a:r>
            <a:endParaRPr lang="ja-JP" altLang="en-US" sz="2400">
              <a:solidFill>
                <a:schemeClr val="tx1"/>
              </a:solidFill>
              <a:ea typeface="メイリオ"/>
            </a:endParaRPr>
          </a:p>
        </p:txBody>
      </p:sp>
      <p:sp>
        <p:nvSpPr>
          <p:cNvPr id="15" name="正方形/長方形 14">
            <a:extLst>
              <a:ext uri="{FF2B5EF4-FFF2-40B4-BE49-F238E27FC236}">
                <a16:creationId xmlns:a16="http://schemas.microsoft.com/office/drawing/2014/main" id="{019C276C-B6A8-460F-9AB6-7804C693B900}"/>
              </a:ext>
            </a:extLst>
          </p:cNvPr>
          <p:cNvSpPr/>
          <p:nvPr/>
        </p:nvSpPr>
        <p:spPr>
          <a:xfrm>
            <a:off x="408924" y="4831837"/>
            <a:ext cx="2740359" cy="90872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2800" dirty="0">
              <a:solidFill>
                <a:schemeClr val="tx1"/>
              </a:solidFill>
              <a:ea typeface="メイリオ"/>
            </a:endParaRPr>
          </a:p>
        </p:txBody>
      </p:sp>
      <p:sp>
        <p:nvSpPr>
          <p:cNvPr id="18" name="正方形/長方形 17">
            <a:extLst>
              <a:ext uri="{FF2B5EF4-FFF2-40B4-BE49-F238E27FC236}">
                <a16:creationId xmlns:a16="http://schemas.microsoft.com/office/drawing/2014/main" id="{77F9AC34-EC6D-4398-991B-257E5638F9C6}"/>
              </a:ext>
            </a:extLst>
          </p:cNvPr>
          <p:cNvSpPr/>
          <p:nvPr/>
        </p:nvSpPr>
        <p:spPr>
          <a:xfrm>
            <a:off x="536712" y="5002222"/>
            <a:ext cx="2740359" cy="90872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2800" dirty="0">
              <a:solidFill>
                <a:schemeClr val="tx1"/>
              </a:solidFill>
              <a:ea typeface="メイリオ"/>
            </a:endParaRPr>
          </a:p>
        </p:txBody>
      </p:sp>
      <p:sp>
        <p:nvSpPr>
          <p:cNvPr id="19" name="正方形/長方形 18">
            <a:extLst>
              <a:ext uri="{FF2B5EF4-FFF2-40B4-BE49-F238E27FC236}">
                <a16:creationId xmlns:a16="http://schemas.microsoft.com/office/drawing/2014/main" id="{9920314F-64F8-4D88-B54D-7CE504A07602}"/>
              </a:ext>
            </a:extLst>
          </p:cNvPr>
          <p:cNvSpPr/>
          <p:nvPr/>
        </p:nvSpPr>
        <p:spPr>
          <a:xfrm>
            <a:off x="678700" y="5158409"/>
            <a:ext cx="2740359" cy="90872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2800" dirty="0">
              <a:solidFill>
                <a:schemeClr val="tx1"/>
              </a:solidFill>
              <a:ea typeface="メイリオ"/>
            </a:endParaRPr>
          </a:p>
        </p:txBody>
      </p:sp>
      <p:sp>
        <p:nvSpPr>
          <p:cNvPr id="17" name="正方形/長方形 16">
            <a:extLst>
              <a:ext uri="{FF2B5EF4-FFF2-40B4-BE49-F238E27FC236}">
                <a16:creationId xmlns:a16="http://schemas.microsoft.com/office/drawing/2014/main" id="{9BA5CFE8-16A4-4A8C-8462-869FDC03ED01}"/>
              </a:ext>
            </a:extLst>
          </p:cNvPr>
          <p:cNvSpPr/>
          <p:nvPr/>
        </p:nvSpPr>
        <p:spPr>
          <a:xfrm>
            <a:off x="1019471" y="5527577"/>
            <a:ext cx="2740359" cy="90872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800">
                <a:solidFill>
                  <a:schemeClr val="tx1"/>
                </a:solidFill>
                <a:ea typeface="メイリオ"/>
              </a:rPr>
              <a:t>Individual_n</a:t>
            </a:r>
            <a:endParaRPr lang="ja-JP" altLang="en-US" sz="2400">
              <a:solidFill>
                <a:schemeClr val="tx1"/>
              </a:solidFill>
              <a:ea typeface="メイリオ"/>
            </a:endParaRPr>
          </a:p>
        </p:txBody>
      </p:sp>
      <mc:AlternateContent xmlns:mc="http://schemas.openxmlformats.org/markup-compatibility/2006" xmlns:a14="http://schemas.microsoft.com/office/drawing/2010/main">
        <mc:Choice Requires="a14">
          <p:sp>
            <p:nvSpPr>
              <p:cNvPr id="3" name="吹き出し: 線 (強調線付き) 2">
                <a:extLst>
                  <a:ext uri="{FF2B5EF4-FFF2-40B4-BE49-F238E27FC236}">
                    <a16:creationId xmlns:a16="http://schemas.microsoft.com/office/drawing/2014/main" id="{30CD52C6-5BE3-4581-A3AD-3D5C312486C0}"/>
                  </a:ext>
                </a:extLst>
              </p:cNvPr>
              <p:cNvSpPr/>
              <p:nvPr/>
            </p:nvSpPr>
            <p:spPr>
              <a:xfrm>
                <a:off x="4073092" y="809166"/>
                <a:ext cx="4614595" cy="2910744"/>
              </a:xfrm>
              <a:prstGeom prst="accentCallout1">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kumimoji="1" lang="en-US" altLang="ja-JP" sz="3200" i="1" smtClean="0">
                              <a:solidFill>
                                <a:schemeClr val="tx1"/>
                              </a:solidFill>
                              <a:latin typeface="Cambria Math" panose="02040503050406030204" pitchFamily="18" charset="0"/>
                            </a:rPr>
                          </m:ctrlPr>
                        </m:sSubPr>
                        <m:e>
                          <m:r>
                            <a:rPr kumimoji="1" lang="en-US" altLang="ja-JP" sz="3200" i="1">
                              <a:solidFill>
                                <a:schemeClr val="tx1"/>
                              </a:solidFill>
                              <a:latin typeface="Cambria Math" panose="02040503050406030204" pitchFamily="18" charset="0"/>
                            </a:rPr>
                            <m:t>𝐶h</m:t>
                          </m:r>
                        </m:e>
                        <m:sub>
                          <m:r>
                            <a:rPr kumimoji="1" lang="en-US" altLang="ja-JP" sz="3200" i="1">
                              <a:solidFill>
                                <a:schemeClr val="tx1"/>
                              </a:solidFill>
                              <a:latin typeface="Cambria Math" panose="02040503050406030204" pitchFamily="18" charset="0"/>
                            </a:rPr>
                            <m:t>𝑚</m:t>
                          </m:r>
                        </m:sub>
                      </m:sSub>
                      <m:r>
                        <a:rPr kumimoji="1" lang="en-US" altLang="ja-JP" sz="3200" i="1">
                          <a:solidFill>
                            <a:schemeClr val="tx1"/>
                          </a:solidFill>
                          <a:latin typeface="Cambria Math" panose="02040503050406030204" pitchFamily="18" charset="0"/>
                        </a:rPr>
                        <m:t>= </m:t>
                      </m:r>
                      <m:d>
                        <m:dPr>
                          <m:ctrlPr>
                            <a:rPr kumimoji="1" lang="en-US" altLang="ja-JP" sz="3200" i="1">
                              <a:solidFill>
                                <a:schemeClr val="tx1"/>
                              </a:solidFill>
                              <a:latin typeface="Cambria Math" panose="02040503050406030204" pitchFamily="18" charset="0"/>
                            </a:rPr>
                          </m:ctrlPr>
                        </m:dPr>
                        <m:e>
                          <m:r>
                            <a:rPr kumimoji="1" lang="en-US" altLang="ja-JP" sz="3200" b="0" i="1" smtClean="0">
                              <a:solidFill>
                                <a:schemeClr val="tx1"/>
                              </a:solidFill>
                              <a:latin typeface="Cambria Math" panose="02040503050406030204" pitchFamily="18" charset="0"/>
                            </a:rPr>
                            <m:t>−4</m:t>
                          </m:r>
                          <m:r>
                            <a:rPr kumimoji="1" lang="en-US" altLang="ja-JP" sz="3200" i="1">
                              <a:solidFill>
                                <a:schemeClr val="tx1"/>
                              </a:solidFill>
                              <a:latin typeface="Cambria Math" panose="02040503050406030204" pitchFamily="18" charset="0"/>
                            </a:rPr>
                            <m:t>, </m:t>
                          </m:r>
                          <m:r>
                            <a:rPr kumimoji="1" lang="en-US" altLang="ja-JP" sz="3200" b="0" i="1" smtClean="0">
                              <a:solidFill>
                                <a:schemeClr val="tx1"/>
                              </a:solidFill>
                              <a:latin typeface="Cambria Math" panose="02040503050406030204" pitchFamily="18" charset="0"/>
                            </a:rPr>
                            <m:t>3</m:t>
                          </m:r>
                          <m:r>
                            <a:rPr kumimoji="1" lang="en-US" altLang="ja-JP" sz="3200" i="1">
                              <a:solidFill>
                                <a:schemeClr val="tx1"/>
                              </a:solidFill>
                              <a:latin typeface="Cambria Math" panose="02040503050406030204" pitchFamily="18" charset="0"/>
                            </a:rPr>
                            <m:t>, …,</m:t>
                          </m:r>
                          <m:r>
                            <a:rPr kumimoji="1" lang="en-US" altLang="ja-JP" sz="3200" b="0" i="1" smtClean="0">
                              <a:solidFill>
                                <a:schemeClr val="tx1"/>
                              </a:solidFill>
                              <a:latin typeface="Cambria Math" panose="02040503050406030204" pitchFamily="18" charset="0"/>
                            </a:rPr>
                            <m:t>0</m:t>
                          </m:r>
                          <m:r>
                            <a:rPr kumimoji="1" lang="en-US" altLang="ja-JP" sz="3200" i="1" smtClean="0">
                              <a:solidFill>
                                <a:schemeClr val="tx1"/>
                              </a:solidFill>
                              <a:latin typeface="Cambria Math" panose="02040503050406030204" pitchFamily="18" charset="0"/>
                            </a:rPr>
                            <m:t> </m:t>
                          </m:r>
                        </m:e>
                      </m:d>
                    </m:oMath>
                  </m:oMathPara>
                </a14:m>
                <a:endParaRPr lang="en-US" altLang="ja-JP" sz="3200" dirty="0">
                  <a:solidFill>
                    <a:schemeClr val="tx1"/>
                  </a:solidFill>
                </a:endParaRPr>
              </a:p>
              <a:p>
                <a:pPr algn="ctr"/>
                <a14:m>
                  <m:oMathPara xmlns:m="http://schemas.openxmlformats.org/officeDocument/2006/math">
                    <m:oMathParaPr>
                      <m:jc m:val="centerGroup"/>
                    </m:oMathParaPr>
                    <m:oMath xmlns:m="http://schemas.openxmlformats.org/officeDocument/2006/math">
                      <m:sSub>
                        <m:sSubPr>
                          <m:ctrlPr>
                            <a:rPr kumimoji="1" lang="en-US" altLang="ja-JP" sz="3200" i="1">
                              <a:solidFill>
                                <a:schemeClr val="tx1"/>
                              </a:solidFill>
                              <a:latin typeface="Cambria Math" panose="02040503050406030204" pitchFamily="18" charset="0"/>
                            </a:rPr>
                          </m:ctrlPr>
                        </m:sSubPr>
                        <m:e>
                          <m:r>
                            <a:rPr kumimoji="1" lang="en-US" altLang="ja-JP" sz="3200" i="1">
                              <a:solidFill>
                                <a:schemeClr val="tx1"/>
                              </a:solidFill>
                              <a:latin typeface="Cambria Math" panose="02040503050406030204" pitchFamily="18" charset="0"/>
                            </a:rPr>
                            <m:t>𝐶h</m:t>
                          </m:r>
                        </m:e>
                        <m:sub>
                          <m:r>
                            <a:rPr kumimoji="1" lang="en-US" altLang="ja-JP" sz="3200" i="1">
                              <a:solidFill>
                                <a:schemeClr val="tx1"/>
                              </a:solidFill>
                              <a:latin typeface="Cambria Math" panose="02040503050406030204" pitchFamily="18" charset="0"/>
                            </a:rPr>
                            <m:t>𝑝</m:t>
                          </m:r>
                        </m:sub>
                      </m:sSub>
                      <m:r>
                        <a:rPr kumimoji="1" lang="en-US" altLang="ja-JP" sz="3200" i="1">
                          <a:solidFill>
                            <a:schemeClr val="tx1"/>
                          </a:solidFill>
                          <a:latin typeface="Cambria Math" panose="02040503050406030204" pitchFamily="18" charset="0"/>
                        </a:rPr>
                        <m:t>= </m:t>
                      </m:r>
                      <m:d>
                        <m:dPr>
                          <m:ctrlPr>
                            <a:rPr kumimoji="1" lang="en-US" altLang="ja-JP" sz="3200" i="1">
                              <a:solidFill>
                                <a:schemeClr val="tx1"/>
                              </a:solidFill>
                              <a:latin typeface="Cambria Math" panose="02040503050406030204" pitchFamily="18" charset="0"/>
                            </a:rPr>
                          </m:ctrlPr>
                        </m:dPr>
                        <m:e>
                          <m:r>
                            <a:rPr kumimoji="1" lang="en-US" altLang="ja-JP" sz="3200" b="0" i="1" smtClean="0">
                              <a:solidFill>
                                <a:schemeClr val="tx1"/>
                              </a:solidFill>
                              <a:latin typeface="Cambria Math" panose="02040503050406030204" pitchFamily="18" charset="0"/>
                            </a:rPr>
                            <m:t>5</m:t>
                          </m:r>
                          <m:r>
                            <a:rPr kumimoji="1" lang="en-US" altLang="ja-JP" sz="3200" i="1">
                              <a:solidFill>
                                <a:schemeClr val="tx1"/>
                              </a:solidFill>
                              <a:latin typeface="Cambria Math" panose="02040503050406030204" pitchFamily="18" charset="0"/>
                            </a:rPr>
                            <m:t>, </m:t>
                          </m:r>
                          <m:r>
                            <a:rPr kumimoji="1" lang="en-US" altLang="ja-JP" sz="3200" b="0" i="1" smtClean="0">
                              <a:solidFill>
                                <a:schemeClr val="tx1"/>
                              </a:solidFill>
                              <a:latin typeface="Cambria Math" panose="02040503050406030204" pitchFamily="18" charset="0"/>
                            </a:rPr>
                            <m:t>0</m:t>
                          </m:r>
                          <m:r>
                            <a:rPr kumimoji="1" lang="en-US" altLang="ja-JP" sz="3200" i="1">
                              <a:solidFill>
                                <a:schemeClr val="tx1"/>
                              </a:solidFill>
                              <a:latin typeface="Cambria Math" panose="02040503050406030204" pitchFamily="18" charset="0"/>
                            </a:rPr>
                            <m:t>, …,</m:t>
                          </m:r>
                          <m:r>
                            <a:rPr kumimoji="1" lang="en-US" altLang="ja-JP" sz="3200" b="0" i="1" smtClean="0">
                              <a:solidFill>
                                <a:schemeClr val="tx1"/>
                              </a:solidFill>
                              <a:latin typeface="Cambria Math" panose="02040503050406030204" pitchFamily="18" charset="0"/>
                            </a:rPr>
                            <m:t>10</m:t>
                          </m:r>
                          <m:r>
                            <a:rPr kumimoji="1" lang="en-US" altLang="ja-JP" sz="3200" i="1" smtClean="0">
                              <a:solidFill>
                                <a:schemeClr val="tx1"/>
                              </a:solidFill>
                              <a:latin typeface="Cambria Math" panose="02040503050406030204" pitchFamily="18" charset="0"/>
                            </a:rPr>
                            <m:t> </m:t>
                          </m:r>
                        </m:e>
                      </m:d>
                    </m:oMath>
                  </m:oMathPara>
                </a14:m>
                <a:endParaRPr lang="en-US" altLang="ja-JP" sz="3200" dirty="0">
                  <a:solidFill>
                    <a:schemeClr val="tx1"/>
                  </a:solidFill>
                </a:endParaRPr>
              </a:p>
              <a:p>
                <a:pPr algn="ctr"/>
                <a14:m>
                  <m:oMathPara xmlns:m="http://schemas.openxmlformats.org/officeDocument/2006/math">
                    <m:oMathParaPr>
                      <m:jc m:val="centerGroup"/>
                    </m:oMathParaPr>
                    <m:oMath xmlns:m="http://schemas.openxmlformats.org/officeDocument/2006/math">
                      <m:sSub>
                        <m:sSubPr>
                          <m:ctrlPr>
                            <a:rPr kumimoji="1" lang="en-US" altLang="ja-JP" sz="3200" i="1">
                              <a:solidFill>
                                <a:schemeClr val="tx1"/>
                              </a:solidFill>
                              <a:latin typeface="Cambria Math" panose="02040503050406030204" pitchFamily="18" charset="0"/>
                            </a:rPr>
                          </m:ctrlPr>
                        </m:sSubPr>
                        <m:e>
                          <m:r>
                            <a:rPr kumimoji="1" lang="en-US" altLang="ja-JP" sz="3200" i="1">
                              <a:solidFill>
                                <a:schemeClr val="tx1"/>
                              </a:solidFill>
                              <a:latin typeface="Cambria Math" panose="02040503050406030204" pitchFamily="18" charset="0"/>
                            </a:rPr>
                            <m:t>𝐶h</m:t>
                          </m:r>
                        </m:e>
                        <m:sub>
                          <m:r>
                            <a:rPr kumimoji="1" lang="en-US" altLang="ja-JP" sz="3200" i="1">
                              <a:solidFill>
                                <a:schemeClr val="tx1"/>
                              </a:solidFill>
                              <a:latin typeface="Cambria Math" panose="02040503050406030204" pitchFamily="18" charset="0"/>
                            </a:rPr>
                            <m:t>𝑜</m:t>
                          </m:r>
                        </m:sub>
                      </m:sSub>
                      <m:r>
                        <a:rPr kumimoji="1" lang="en-US" altLang="ja-JP" sz="3200" i="1">
                          <a:solidFill>
                            <a:schemeClr val="tx1"/>
                          </a:solidFill>
                          <a:latin typeface="Cambria Math" panose="02040503050406030204" pitchFamily="18" charset="0"/>
                        </a:rPr>
                        <m:t>= </m:t>
                      </m:r>
                      <m:d>
                        <m:dPr>
                          <m:ctrlPr>
                            <a:rPr kumimoji="1" lang="en-US" altLang="ja-JP" sz="3200" i="1">
                              <a:solidFill>
                                <a:schemeClr val="tx1"/>
                              </a:solidFill>
                              <a:latin typeface="Cambria Math" panose="02040503050406030204" pitchFamily="18" charset="0"/>
                            </a:rPr>
                          </m:ctrlPr>
                        </m:dPr>
                        <m:e>
                          <m:r>
                            <a:rPr kumimoji="1" lang="en-US" altLang="ja-JP" sz="3200" b="0" i="1" smtClean="0">
                              <a:solidFill>
                                <a:schemeClr val="tx1"/>
                              </a:solidFill>
                              <a:latin typeface="Cambria Math" panose="02040503050406030204" pitchFamily="18" charset="0"/>
                            </a:rPr>
                            <m:t>3</m:t>
                          </m:r>
                          <m:r>
                            <a:rPr kumimoji="1" lang="en-US" altLang="ja-JP" sz="3200" i="1">
                              <a:solidFill>
                                <a:schemeClr val="tx1"/>
                              </a:solidFill>
                              <a:latin typeface="Cambria Math" panose="02040503050406030204" pitchFamily="18" charset="0"/>
                            </a:rPr>
                            <m:t> ,</m:t>
                          </m:r>
                          <m:r>
                            <a:rPr kumimoji="1" lang="en-US" altLang="ja-JP" sz="3200" b="0" i="1" smtClean="0">
                              <a:solidFill>
                                <a:schemeClr val="tx1"/>
                              </a:solidFill>
                              <a:latin typeface="Cambria Math" panose="02040503050406030204" pitchFamily="18" charset="0"/>
                            </a:rPr>
                            <m:t>0</m:t>
                          </m:r>
                          <m:r>
                            <a:rPr kumimoji="1" lang="en-US" altLang="ja-JP" sz="3200" i="1">
                              <a:solidFill>
                                <a:schemeClr val="tx1"/>
                              </a:solidFill>
                              <a:latin typeface="Cambria Math" panose="02040503050406030204" pitchFamily="18" charset="0"/>
                            </a:rPr>
                            <m:t>, …,</m:t>
                          </m:r>
                          <m:r>
                            <a:rPr kumimoji="1" lang="en-US" altLang="ja-JP" sz="3200" b="0" i="1" smtClean="0">
                              <a:solidFill>
                                <a:schemeClr val="tx1"/>
                              </a:solidFill>
                              <a:latin typeface="Cambria Math" panose="02040503050406030204" pitchFamily="18" charset="0"/>
                            </a:rPr>
                            <m:t>15</m:t>
                          </m:r>
                        </m:e>
                      </m:d>
                    </m:oMath>
                  </m:oMathPara>
                </a14:m>
                <a:endParaRPr lang="ja-JP" altLang="en-US" sz="3200" dirty="0"/>
              </a:p>
            </p:txBody>
          </p:sp>
        </mc:Choice>
        <mc:Fallback xmlns="">
          <p:sp>
            <p:nvSpPr>
              <p:cNvPr id="3" name="吹き出し: 線 (強調線付き) 2">
                <a:extLst>
                  <a:ext uri="{FF2B5EF4-FFF2-40B4-BE49-F238E27FC236}">
                    <a16:creationId xmlns:a16="http://schemas.microsoft.com/office/drawing/2014/main" id="{30CD52C6-5BE3-4581-A3AD-3D5C312486C0}"/>
                  </a:ext>
                </a:extLst>
              </p:cNvPr>
              <p:cNvSpPr>
                <a:spLocks noRot="1" noChangeAspect="1" noMove="1" noResize="1" noEditPoints="1" noAdjustHandles="1" noChangeArrowheads="1" noChangeShapeType="1" noTextEdit="1"/>
              </p:cNvSpPr>
              <p:nvPr/>
            </p:nvSpPr>
            <p:spPr>
              <a:xfrm>
                <a:off x="4073092" y="809166"/>
                <a:ext cx="4614595" cy="2910744"/>
              </a:xfrm>
              <a:prstGeom prst="accentCallout1">
                <a:avLst/>
              </a:prstGeom>
              <a:blipFill>
                <a:blip r:embed="rId2"/>
                <a:stretch>
                  <a:fillRect/>
                </a:stretch>
              </a:blipFill>
            </p:spPr>
            <p:txBody>
              <a:bodyPr/>
              <a:lstStyle/>
              <a:p>
                <a:r>
                  <a:rPr lang="ja-JP" altLang="en-US">
                    <a:noFill/>
                  </a:rPr>
                  <a:t> </a:t>
                </a:r>
              </a:p>
            </p:txBody>
          </p:sp>
        </mc:Fallback>
      </mc:AlternateContent>
      <p:sp>
        <p:nvSpPr>
          <p:cNvPr id="22" name="正方形/長方形 21">
            <a:extLst>
              <a:ext uri="{FF2B5EF4-FFF2-40B4-BE49-F238E27FC236}">
                <a16:creationId xmlns:a16="http://schemas.microsoft.com/office/drawing/2014/main" id="{A36867D7-50F2-4EDA-A1CB-12ADA7A1708A}"/>
              </a:ext>
            </a:extLst>
          </p:cNvPr>
          <p:cNvSpPr/>
          <p:nvPr/>
        </p:nvSpPr>
        <p:spPr>
          <a:xfrm>
            <a:off x="5477882" y="5314596"/>
            <a:ext cx="2385391" cy="979714"/>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800">
                <a:solidFill>
                  <a:schemeClr val="tx1"/>
                </a:solidFill>
                <a:latin typeface="Arial"/>
                <a:ea typeface="メイリオ"/>
                <a:cs typeface="Arial"/>
              </a:rPr>
              <a:t>DataAugment</a:t>
            </a:r>
          </a:p>
          <a:p>
            <a:endParaRPr lang="ja-JP" altLang="en-US" sz="2800" dirty="0">
              <a:solidFill>
                <a:schemeClr val="tx1"/>
              </a:solidFill>
              <a:latin typeface="Arial"/>
              <a:ea typeface="メイリオ"/>
              <a:cs typeface="Arial"/>
            </a:endParaRPr>
          </a:p>
        </p:txBody>
      </p:sp>
      <p:sp>
        <p:nvSpPr>
          <p:cNvPr id="24" name="正方形/長方形 23">
            <a:extLst>
              <a:ext uri="{FF2B5EF4-FFF2-40B4-BE49-F238E27FC236}">
                <a16:creationId xmlns:a16="http://schemas.microsoft.com/office/drawing/2014/main" id="{3EE7F4A3-C74E-4B7D-8113-EEF383DC46A3}"/>
              </a:ext>
            </a:extLst>
          </p:cNvPr>
          <p:cNvSpPr/>
          <p:nvPr/>
        </p:nvSpPr>
        <p:spPr>
          <a:xfrm>
            <a:off x="5619868" y="5910942"/>
            <a:ext cx="2030422" cy="383367"/>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800">
                <a:solidFill>
                  <a:schemeClr val="tx1"/>
                </a:solidFill>
                <a:ea typeface="メイリオ"/>
              </a:rPr>
              <a:t>Individual_</a:t>
            </a:r>
            <a:endParaRPr lang="ja-JP" altLang="en-US" sz="2400">
              <a:solidFill>
                <a:schemeClr val="tx1"/>
              </a:solidFill>
              <a:ea typeface="メイリオ"/>
            </a:endParaRPr>
          </a:p>
        </p:txBody>
      </p:sp>
      <p:sp>
        <p:nvSpPr>
          <p:cNvPr id="25" name="テキスト ボックス 24">
            <a:extLst>
              <a:ext uri="{FF2B5EF4-FFF2-40B4-BE49-F238E27FC236}">
                <a16:creationId xmlns:a16="http://schemas.microsoft.com/office/drawing/2014/main" id="{3A804577-BA2C-4082-82AF-36997434D0A8}"/>
              </a:ext>
            </a:extLst>
          </p:cNvPr>
          <p:cNvSpPr txBox="1"/>
          <p:nvPr/>
        </p:nvSpPr>
        <p:spPr>
          <a:xfrm>
            <a:off x="531034" y="2802835"/>
            <a:ext cx="2743200"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sz="2800">
                <a:ea typeface="メイリオ"/>
              </a:rPr>
              <a:t>遺伝子型(list)</a:t>
            </a:r>
            <a:endParaRPr lang="ja-JP" altLang="en-US" sz="2800"/>
          </a:p>
        </p:txBody>
      </p:sp>
      <p:sp>
        <p:nvSpPr>
          <p:cNvPr id="26" name="テキスト ボックス 25">
            <a:extLst>
              <a:ext uri="{FF2B5EF4-FFF2-40B4-BE49-F238E27FC236}">
                <a16:creationId xmlns:a16="http://schemas.microsoft.com/office/drawing/2014/main" id="{777728C7-E51F-4267-8EB1-8C55779A2775}"/>
              </a:ext>
            </a:extLst>
          </p:cNvPr>
          <p:cNvSpPr txBox="1"/>
          <p:nvPr/>
        </p:nvSpPr>
        <p:spPr>
          <a:xfrm>
            <a:off x="5131432" y="4733866"/>
            <a:ext cx="3041371"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ja-JP" altLang="en-US" sz="2800">
                <a:ea typeface="メイリオ"/>
              </a:rPr>
              <a:t>表現型(function)</a:t>
            </a:r>
            <a:endParaRPr lang="ja-JP" altLang="en-US" sz="2800">
              <a:ea typeface="メイリオ" panose="020B0604030504040204" pitchFamily="34" charset="-128"/>
            </a:endParaRPr>
          </a:p>
        </p:txBody>
      </p:sp>
    </p:spTree>
    <p:extLst>
      <p:ext uri="{BB962C8B-B14F-4D97-AF65-F5344CB8AC3E}">
        <p14:creationId xmlns:p14="http://schemas.microsoft.com/office/powerpoint/2010/main" val="2955878184"/>
      </p:ext>
    </p:extLst>
  </p:cSld>
  <p:clrMapOvr>
    <a:masterClrMapping/>
  </p:clrMapOvr>
  <mc:AlternateContent xmlns:mc="http://schemas.openxmlformats.org/markup-compatibility/2006" xmlns:p14="http://schemas.microsoft.com/office/powerpoint/2010/main">
    <mc:Choice Requires="p14">
      <p:transition spd="slow" p14:dur="2000" advTm="195"/>
    </mc:Choice>
    <mc:Fallback xmlns="">
      <p:transition spd="slow" advTm="195"/>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7F75537B-A887-4E0F-86BA-69347E9C5503}"/>
              </a:ext>
            </a:extLst>
          </p:cNvPr>
          <p:cNvSpPr/>
          <p:nvPr/>
        </p:nvSpPr>
        <p:spPr>
          <a:xfrm>
            <a:off x="4767943" y="2517441"/>
            <a:ext cx="2385391" cy="979714"/>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800">
                <a:solidFill>
                  <a:schemeClr val="tx1"/>
                </a:solidFill>
                <a:latin typeface="Arial"/>
                <a:ea typeface="メイリオ"/>
                <a:cs typeface="Arial"/>
              </a:rPr>
              <a:t>DataAugment</a:t>
            </a:r>
          </a:p>
          <a:p>
            <a:endParaRPr lang="ja-JP" altLang="en-US" sz="2800" dirty="0">
              <a:solidFill>
                <a:schemeClr val="tx1"/>
              </a:solidFill>
              <a:latin typeface="Arial"/>
              <a:ea typeface="メイリオ"/>
              <a:cs typeface="Arial"/>
            </a:endParaRPr>
          </a:p>
        </p:txBody>
      </p:sp>
      <p:sp>
        <p:nvSpPr>
          <p:cNvPr id="4" name="スライド番号プレースホルダー 3">
            <a:extLst>
              <a:ext uri="{FF2B5EF4-FFF2-40B4-BE49-F238E27FC236}">
                <a16:creationId xmlns:a16="http://schemas.microsoft.com/office/drawing/2014/main" id="{7811F4A6-62BE-4074-9E9E-CBF94EF64F40}"/>
              </a:ext>
            </a:extLst>
          </p:cNvPr>
          <p:cNvSpPr>
            <a:spLocks noGrp="1"/>
          </p:cNvSpPr>
          <p:nvPr>
            <p:ph type="sldNum" sz="quarter" idx="12"/>
          </p:nvPr>
        </p:nvSpPr>
        <p:spPr/>
        <p:txBody>
          <a:bodyPr/>
          <a:lstStyle/>
          <a:p>
            <a:fld id="{D57F1E4F-1CFF-5643-939E-217C01CDF565}" type="slidenum">
              <a:rPr lang="en-US" smtClean="0"/>
              <a:pPr/>
              <a:t>26</a:t>
            </a:fld>
            <a:endParaRPr lang="en-US" dirty="0"/>
          </a:p>
        </p:txBody>
      </p:sp>
      <p:sp>
        <p:nvSpPr>
          <p:cNvPr id="6" name="テキスト ボックス 5">
            <a:extLst>
              <a:ext uri="{FF2B5EF4-FFF2-40B4-BE49-F238E27FC236}">
                <a16:creationId xmlns:a16="http://schemas.microsoft.com/office/drawing/2014/main" id="{A787110A-F680-4C3A-AF75-2F6E113D5236}"/>
              </a:ext>
            </a:extLst>
          </p:cNvPr>
          <p:cNvSpPr txBox="1"/>
          <p:nvPr/>
        </p:nvSpPr>
        <p:spPr>
          <a:xfrm>
            <a:off x="457467" y="628433"/>
            <a:ext cx="3487212" cy="715581"/>
          </a:xfrm>
          <a:prstGeom prst="rect">
            <a:avLst/>
          </a:prstGeom>
          <a:noFill/>
        </p:spPr>
        <p:txBody>
          <a:bodyPr wrap="square" rtlCol="0" anchor="t">
            <a:spAutoFit/>
          </a:bodyPr>
          <a:lstStyle/>
          <a:p>
            <a:r>
              <a:rPr lang="ja-JP" altLang="en-US" sz="4050">
                <a:ea typeface="メイリオ"/>
              </a:rPr>
              <a:t>GAの流れ</a:t>
            </a:r>
            <a:endParaRPr lang="ja-JP" altLang="en-US" sz="4050" dirty="0">
              <a:ea typeface="メイリオ"/>
            </a:endParaRPr>
          </a:p>
        </p:txBody>
      </p:sp>
      <p:sp>
        <p:nvSpPr>
          <p:cNvPr id="8" name="テキスト ボックス 7">
            <a:extLst>
              <a:ext uri="{FF2B5EF4-FFF2-40B4-BE49-F238E27FC236}">
                <a16:creationId xmlns:a16="http://schemas.microsoft.com/office/drawing/2014/main" id="{05085096-E07B-44CC-A9CA-B2FA5FE3557F}"/>
              </a:ext>
            </a:extLst>
          </p:cNvPr>
          <p:cNvSpPr txBox="1"/>
          <p:nvPr/>
        </p:nvSpPr>
        <p:spPr>
          <a:xfrm>
            <a:off x="457466" y="1622804"/>
            <a:ext cx="7048233" cy="707886"/>
          </a:xfrm>
          <a:prstGeom prst="rect">
            <a:avLst/>
          </a:prstGeom>
          <a:noFill/>
        </p:spPr>
        <p:txBody>
          <a:bodyPr wrap="square" rtlCol="0" anchor="t">
            <a:spAutoFit/>
          </a:bodyPr>
          <a:lstStyle/>
          <a:p>
            <a:r>
              <a:rPr lang="ja-JP" altLang="en-US" sz="4000">
                <a:ea typeface="メイリオ"/>
              </a:rPr>
              <a:t>CNNの学習</a:t>
            </a:r>
            <a:endParaRPr lang="ja-JP" altLang="en-US" sz="4000" dirty="0">
              <a:ea typeface="メイリオ"/>
            </a:endParaRPr>
          </a:p>
        </p:txBody>
      </p:sp>
      <p:sp>
        <p:nvSpPr>
          <p:cNvPr id="5" name="正方形/長方形 4">
            <a:extLst>
              <a:ext uri="{FF2B5EF4-FFF2-40B4-BE49-F238E27FC236}">
                <a16:creationId xmlns:a16="http://schemas.microsoft.com/office/drawing/2014/main" id="{EA35D2C3-1979-45E5-87D0-4BF006EF4F7E}"/>
              </a:ext>
            </a:extLst>
          </p:cNvPr>
          <p:cNvSpPr/>
          <p:nvPr/>
        </p:nvSpPr>
        <p:spPr>
          <a:xfrm>
            <a:off x="4909929" y="3113787"/>
            <a:ext cx="2030422" cy="383367"/>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800">
                <a:solidFill>
                  <a:schemeClr val="tx1"/>
                </a:solidFill>
                <a:ea typeface="メイリオ"/>
              </a:rPr>
              <a:t>Individual_</a:t>
            </a:r>
            <a:endParaRPr lang="ja-JP" altLang="en-US" sz="2400">
              <a:solidFill>
                <a:schemeClr val="tx1"/>
              </a:solidFill>
              <a:ea typeface="メイリオ"/>
            </a:endParaRPr>
          </a:p>
        </p:txBody>
      </p:sp>
      <p:sp>
        <p:nvSpPr>
          <p:cNvPr id="14" name="正方形/長方形 13">
            <a:extLst>
              <a:ext uri="{FF2B5EF4-FFF2-40B4-BE49-F238E27FC236}">
                <a16:creationId xmlns:a16="http://schemas.microsoft.com/office/drawing/2014/main" id="{789F31C8-EC0C-4CA4-9BEE-EA2B2D93AD32}"/>
              </a:ext>
            </a:extLst>
          </p:cNvPr>
          <p:cNvSpPr/>
          <p:nvPr/>
        </p:nvSpPr>
        <p:spPr>
          <a:xfrm>
            <a:off x="460238" y="2523633"/>
            <a:ext cx="4089240" cy="90872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800">
                <a:solidFill>
                  <a:schemeClr val="tx1"/>
                </a:solidFill>
                <a:ea typeface="メイリオ"/>
              </a:rPr>
              <a:t>Cifar10(訓練:2000枚)</a:t>
            </a:r>
          </a:p>
        </p:txBody>
      </p:sp>
      <p:sp>
        <p:nvSpPr>
          <p:cNvPr id="25" name="四角形: 角を丸くする 24">
            <a:extLst>
              <a:ext uri="{FF2B5EF4-FFF2-40B4-BE49-F238E27FC236}">
                <a16:creationId xmlns:a16="http://schemas.microsoft.com/office/drawing/2014/main" id="{08D5BD60-00E3-481C-ADA2-80032A99EBBA}"/>
              </a:ext>
            </a:extLst>
          </p:cNvPr>
          <p:cNvSpPr/>
          <p:nvPr/>
        </p:nvSpPr>
        <p:spPr>
          <a:xfrm>
            <a:off x="2593826" y="4303583"/>
            <a:ext cx="3024333" cy="880323"/>
          </a:xfrm>
          <a:prstGeom prst="roundRect">
            <a:avLst/>
          </a:prstGeom>
          <a:solidFill>
            <a:srgbClr val="FFFF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3200">
                <a:solidFill>
                  <a:schemeClr val="tx1"/>
                </a:solidFill>
                <a:ea typeface="メイリオ"/>
              </a:rPr>
              <a:t>CNN</a:t>
            </a:r>
            <a:endParaRPr lang="ja-JP" altLang="en-US" sz="3200" dirty="0">
              <a:solidFill>
                <a:schemeClr val="tx1"/>
              </a:solidFill>
              <a:ea typeface="メイリオ"/>
            </a:endParaRPr>
          </a:p>
        </p:txBody>
      </p:sp>
      <p:sp>
        <p:nvSpPr>
          <p:cNvPr id="27" name="矢印: 下 26">
            <a:extLst>
              <a:ext uri="{FF2B5EF4-FFF2-40B4-BE49-F238E27FC236}">
                <a16:creationId xmlns:a16="http://schemas.microsoft.com/office/drawing/2014/main" id="{D972F592-DF58-4D8A-B7A7-590565C10B0F}"/>
              </a:ext>
            </a:extLst>
          </p:cNvPr>
          <p:cNvSpPr/>
          <p:nvPr/>
        </p:nvSpPr>
        <p:spPr>
          <a:xfrm>
            <a:off x="3097879" y="5287085"/>
            <a:ext cx="1916831" cy="52535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29" name="正方形/長方形 28">
            <a:extLst>
              <a:ext uri="{FF2B5EF4-FFF2-40B4-BE49-F238E27FC236}">
                <a16:creationId xmlns:a16="http://schemas.microsoft.com/office/drawing/2014/main" id="{B9B2E9AD-A719-4812-B4DE-C1354048DFC8}"/>
              </a:ext>
            </a:extLst>
          </p:cNvPr>
          <p:cNvSpPr/>
          <p:nvPr/>
        </p:nvSpPr>
        <p:spPr>
          <a:xfrm>
            <a:off x="1517315" y="5812439"/>
            <a:ext cx="4941165" cy="90872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800">
                <a:solidFill>
                  <a:schemeClr val="tx1"/>
                </a:solidFill>
                <a:ea typeface="メイリオ"/>
              </a:rPr>
              <a:t>One-hotベクトル(10次元)</a:t>
            </a:r>
            <a:endParaRPr lang="ja-JP" altLang="en-US" sz="2800">
              <a:solidFill>
                <a:schemeClr val="tx1"/>
              </a:solidFill>
            </a:endParaRPr>
          </a:p>
        </p:txBody>
      </p:sp>
      <p:sp>
        <p:nvSpPr>
          <p:cNvPr id="35" name="矢印: 下 34">
            <a:extLst>
              <a:ext uri="{FF2B5EF4-FFF2-40B4-BE49-F238E27FC236}">
                <a16:creationId xmlns:a16="http://schemas.microsoft.com/office/drawing/2014/main" id="{02AA7FD8-135C-461F-8BCB-7214D0DBA704}"/>
              </a:ext>
            </a:extLst>
          </p:cNvPr>
          <p:cNvSpPr/>
          <p:nvPr/>
        </p:nvSpPr>
        <p:spPr>
          <a:xfrm>
            <a:off x="2872592" y="3770370"/>
            <a:ext cx="2362200" cy="4423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十字形 36">
            <a:extLst>
              <a:ext uri="{FF2B5EF4-FFF2-40B4-BE49-F238E27FC236}">
                <a16:creationId xmlns:a16="http://schemas.microsoft.com/office/drawing/2014/main" id="{A3598414-9F46-4F57-8811-02487E6E86B7}"/>
              </a:ext>
            </a:extLst>
          </p:cNvPr>
          <p:cNvSpPr/>
          <p:nvPr/>
        </p:nvSpPr>
        <p:spPr>
          <a:xfrm>
            <a:off x="4309269" y="2722898"/>
            <a:ext cx="589302" cy="578430"/>
          </a:xfrm>
          <a:prstGeom prst="plus">
            <a:avLst>
              <a:gd name="adj" fmla="val 38174"/>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771494025"/>
      </p:ext>
    </p:extLst>
  </p:cSld>
  <p:clrMapOvr>
    <a:masterClrMapping/>
  </p:clrMapOvr>
  <mc:AlternateContent xmlns:mc="http://schemas.openxmlformats.org/markup-compatibility/2006" xmlns:p14="http://schemas.microsoft.com/office/powerpoint/2010/main">
    <mc:Choice Requires="p14">
      <p:transition spd="slow" p14:dur="2000" advTm="195"/>
    </mc:Choice>
    <mc:Fallback xmlns="">
      <p:transition spd="slow" advTm="195"/>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7F75537B-A887-4E0F-86BA-69347E9C5503}"/>
              </a:ext>
            </a:extLst>
          </p:cNvPr>
          <p:cNvSpPr/>
          <p:nvPr/>
        </p:nvSpPr>
        <p:spPr>
          <a:xfrm>
            <a:off x="4767943" y="2517441"/>
            <a:ext cx="2385391" cy="979714"/>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800">
                <a:solidFill>
                  <a:schemeClr val="tx1"/>
                </a:solidFill>
                <a:latin typeface="Arial"/>
                <a:ea typeface="メイリオ"/>
                <a:cs typeface="Arial"/>
              </a:rPr>
              <a:t>DataAugment</a:t>
            </a:r>
          </a:p>
          <a:p>
            <a:endParaRPr lang="ja-JP" altLang="en-US" sz="2800" dirty="0">
              <a:solidFill>
                <a:schemeClr val="tx1"/>
              </a:solidFill>
              <a:latin typeface="Arial"/>
              <a:ea typeface="メイリオ"/>
              <a:cs typeface="Arial"/>
            </a:endParaRPr>
          </a:p>
        </p:txBody>
      </p:sp>
      <p:sp>
        <p:nvSpPr>
          <p:cNvPr id="4" name="スライド番号プレースホルダー 3">
            <a:extLst>
              <a:ext uri="{FF2B5EF4-FFF2-40B4-BE49-F238E27FC236}">
                <a16:creationId xmlns:a16="http://schemas.microsoft.com/office/drawing/2014/main" id="{7811F4A6-62BE-4074-9E9E-CBF94EF64F40}"/>
              </a:ext>
            </a:extLst>
          </p:cNvPr>
          <p:cNvSpPr>
            <a:spLocks noGrp="1"/>
          </p:cNvSpPr>
          <p:nvPr>
            <p:ph type="sldNum" sz="quarter" idx="12"/>
          </p:nvPr>
        </p:nvSpPr>
        <p:spPr/>
        <p:txBody>
          <a:bodyPr/>
          <a:lstStyle/>
          <a:p>
            <a:fld id="{D57F1E4F-1CFF-5643-939E-217C01CDF565}" type="slidenum">
              <a:rPr lang="en-US" smtClean="0"/>
              <a:pPr/>
              <a:t>27</a:t>
            </a:fld>
            <a:endParaRPr lang="en-US" dirty="0"/>
          </a:p>
        </p:txBody>
      </p:sp>
      <p:sp>
        <p:nvSpPr>
          <p:cNvPr id="6" name="テキスト ボックス 5">
            <a:extLst>
              <a:ext uri="{FF2B5EF4-FFF2-40B4-BE49-F238E27FC236}">
                <a16:creationId xmlns:a16="http://schemas.microsoft.com/office/drawing/2014/main" id="{A787110A-F680-4C3A-AF75-2F6E113D5236}"/>
              </a:ext>
            </a:extLst>
          </p:cNvPr>
          <p:cNvSpPr txBox="1"/>
          <p:nvPr/>
        </p:nvSpPr>
        <p:spPr>
          <a:xfrm>
            <a:off x="457467" y="628433"/>
            <a:ext cx="3487212" cy="715581"/>
          </a:xfrm>
          <a:prstGeom prst="rect">
            <a:avLst/>
          </a:prstGeom>
          <a:noFill/>
        </p:spPr>
        <p:txBody>
          <a:bodyPr wrap="square" rtlCol="0" anchor="t">
            <a:spAutoFit/>
          </a:bodyPr>
          <a:lstStyle/>
          <a:p>
            <a:r>
              <a:rPr lang="ja-JP" altLang="en-US" sz="4050">
                <a:ea typeface="メイリオ"/>
              </a:rPr>
              <a:t>GAの流れ</a:t>
            </a:r>
            <a:endParaRPr lang="ja-JP" altLang="en-US" sz="4050" dirty="0">
              <a:ea typeface="メイリオ"/>
            </a:endParaRPr>
          </a:p>
        </p:txBody>
      </p:sp>
      <p:sp>
        <p:nvSpPr>
          <p:cNvPr id="8" name="テキスト ボックス 7">
            <a:extLst>
              <a:ext uri="{FF2B5EF4-FFF2-40B4-BE49-F238E27FC236}">
                <a16:creationId xmlns:a16="http://schemas.microsoft.com/office/drawing/2014/main" id="{05085096-E07B-44CC-A9CA-B2FA5FE3557F}"/>
              </a:ext>
            </a:extLst>
          </p:cNvPr>
          <p:cNvSpPr txBox="1"/>
          <p:nvPr/>
        </p:nvSpPr>
        <p:spPr>
          <a:xfrm>
            <a:off x="457466" y="1622804"/>
            <a:ext cx="7048233" cy="707886"/>
          </a:xfrm>
          <a:prstGeom prst="rect">
            <a:avLst/>
          </a:prstGeom>
          <a:noFill/>
        </p:spPr>
        <p:txBody>
          <a:bodyPr wrap="square" rtlCol="0" anchor="t">
            <a:spAutoFit/>
          </a:bodyPr>
          <a:lstStyle/>
          <a:p>
            <a:r>
              <a:rPr lang="ja-JP" altLang="en-US" sz="4000">
                <a:ea typeface="メイリオ"/>
              </a:rPr>
              <a:t>CNNの学習</a:t>
            </a:r>
            <a:endParaRPr lang="ja-JP" altLang="en-US" sz="4000" dirty="0">
              <a:ea typeface="メイリオ"/>
            </a:endParaRPr>
          </a:p>
        </p:txBody>
      </p:sp>
      <p:sp>
        <p:nvSpPr>
          <p:cNvPr id="5" name="正方形/長方形 4">
            <a:extLst>
              <a:ext uri="{FF2B5EF4-FFF2-40B4-BE49-F238E27FC236}">
                <a16:creationId xmlns:a16="http://schemas.microsoft.com/office/drawing/2014/main" id="{EA35D2C3-1979-45E5-87D0-4BF006EF4F7E}"/>
              </a:ext>
            </a:extLst>
          </p:cNvPr>
          <p:cNvSpPr/>
          <p:nvPr/>
        </p:nvSpPr>
        <p:spPr>
          <a:xfrm>
            <a:off x="4909929" y="3113787"/>
            <a:ext cx="2030422" cy="383367"/>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800">
                <a:solidFill>
                  <a:schemeClr val="tx1"/>
                </a:solidFill>
                <a:ea typeface="メイリオ"/>
              </a:rPr>
              <a:t>Individual_</a:t>
            </a:r>
            <a:endParaRPr lang="ja-JP" altLang="en-US" sz="2400">
              <a:solidFill>
                <a:schemeClr val="tx1"/>
              </a:solidFill>
              <a:ea typeface="メイリオ"/>
            </a:endParaRPr>
          </a:p>
        </p:txBody>
      </p:sp>
      <p:sp>
        <p:nvSpPr>
          <p:cNvPr id="14" name="正方形/長方形 13">
            <a:extLst>
              <a:ext uri="{FF2B5EF4-FFF2-40B4-BE49-F238E27FC236}">
                <a16:creationId xmlns:a16="http://schemas.microsoft.com/office/drawing/2014/main" id="{789F31C8-EC0C-4CA4-9BEE-EA2B2D93AD32}"/>
              </a:ext>
            </a:extLst>
          </p:cNvPr>
          <p:cNvSpPr/>
          <p:nvPr/>
        </p:nvSpPr>
        <p:spPr>
          <a:xfrm>
            <a:off x="460238" y="2523633"/>
            <a:ext cx="4089240" cy="90872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800">
                <a:solidFill>
                  <a:schemeClr val="tx1"/>
                </a:solidFill>
                <a:ea typeface="メイリオ"/>
              </a:rPr>
              <a:t>Cifar10(訓練:2000枚)</a:t>
            </a:r>
          </a:p>
        </p:txBody>
      </p:sp>
      <p:sp>
        <p:nvSpPr>
          <p:cNvPr id="25" name="四角形: 角を丸くする 24">
            <a:extLst>
              <a:ext uri="{FF2B5EF4-FFF2-40B4-BE49-F238E27FC236}">
                <a16:creationId xmlns:a16="http://schemas.microsoft.com/office/drawing/2014/main" id="{08D5BD60-00E3-481C-ADA2-80032A99EBBA}"/>
              </a:ext>
            </a:extLst>
          </p:cNvPr>
          <p:cNvSpPr/>
          <p:nvPr/>
        </p:nvSpPr>
        <p:spPr>
          <a:xfrm>
            <a:off x="2593826" y="4303583"/>
            <a:ext cx="3024333" cy="880323"/>
          </a:xfrm>
          <a:prstGeom prst="roundRect">
            <a:avLst/>
          </a:prstGeom>
          <a:solidFill>
            <a:srgbClr val="FFFF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3200">
                <a:solidFill>
                  <a:schemeClr val="tx1"/>
                </a:solidFill>
                <a:ea typeface="メイリオ"/>
              </a:rPr>
              <a:t>CNN</a:t>
            </a:r>
            <a:endParaRPr lang="ja-JP" altLang="en-US" sz="3200" dirty="0">
              <a:solidFill>
                <a:schemeClr val="tx1"/>
              </a:solidFill>
              <a:ea typeface="メイリオ"/>
            </a:endParaRPr>
          </a:p>
        </p:txBody>
      </p:sp>
      <p:sp>
        <p:nvSpPr>
          <p:cNvPr id="27" name="矢印: 下 26">
            <a:extLst>
              <a:ext uri="{FF2B5EF4-FFF2-40B4-BE49-F238E27FC236}">
                <a16:creationId xmlns:a16="http://schemas.microsoft.com/office/drawing/2014/main" id="{D972F592-DF58-4D8A-B7A7-590565C10B0F}"/>
              </a:ext>
            </a:extLst>
          </p:cNvPr>
          <p:cNvSpPr/>
          <p:nvPr/>
        </p:nvSpPr>
        <p:spPr>
          <a:xfrm>
            <a:off x="3097879" y="5287085"/>
            <a:ext cx="1916831" cy="52535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29" name="正方形/長方形 28">
            <a:extLst>
              <a:ext uri="{FF2B5EF4-FFF2-40B4-BE49-F238E27FC236}">
                <a16:creationId xmlns:a16="http://schemas.microsoft.com/office/drawing/2014/main" id="{B9B2E9AD-A719-4812-B4DE-C1354048DFC8}"/>
              </a:ext>
            </a:extLst>
          </p:cNvPr>
          <p:cNvSpPr/>
          <p:nvPr/>
        </p:nvSpPr>
        <p:spPr>
          <a:xfrm>
            <a:off x="1517315" y="5812439"/>
            <a:ext cx="4941165" cy="90872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800">
                <a:solidFill>
                  <a:schemeClr val="tx1"/>
                </a:solidFill>
                <a:ea typeface="メイリオ"/>
              </a:rPr>
              <a:t>One-hotベクトル(10次元)</a:t>
            </a:r>
            <a:endParaRPr lang="ja-JP" altLang="en-US" sz="2800">
              <a:solidFill>
                <a:schemeClr val="tx1"/>
              </a:solidFill>
            </a:endParaRPr>
          </a:p>
        </p:txBody>
      </p:sp>
      <p:sp>
        <p:nvSpPr>
          <p:cNvPr id="35" name="矢印: 下 34">
            <a:extLst>
              <a:ext uri="{FF2B5EF4-FFF2-40B4-BE49-F238E27FC236}">
                <a16:creationId xmlns:a16="http://schemas.microsoft.com/office/drawing/2014/main" id="{02AA7FD8-135C-461F-8BCB-7214D0DBA704}"/>
              </a:ext>
            </a:extLst>
          </p:cNvPr>
          <p:cNvSpPr/>
          <p:nvPr/>
        </p:nvSpPr>
        <p:spPr>
          <a:xfrm>
            <a:off x="2872592" y="3770370"/>
            <a:ext cx="2362200" cy="4423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十字形 36">
            <a:extLst>
              <a:ext uri="{FF2B5EF4-FFF2-40B4-BE49-F238E27FC236}">
                <a16:creationId xmlns:a16="http://schemas.microsoft.com/office/drawing/2014/main" id="{A3598414-9F46-4F57-8811-02487E6E86B7}"/>
              </a:ext>
            </a:extLst>
          </p:cNvPr>
          <p:cNvSpPr/>
          <p:nvPr/>
        </p:nvSpPr>
        <p:spPr>
          <a:xfrm>
            <a:off x="4309269" y="2722898"/>
            <a:ext cx="589302" cy="578430"/>
          </a:xfrm>
          <a:prstGeom prst="plus">
            <a:avLst>
              <a:gd name="adj" fmla="val 38174"/>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思考の吹き出し: 雲形 1">
            <a:extLst>
              <a:ext uri="{FF2B5EF4-FFF2-40B4-BE49-F238E27FC236}">
                <a16:creationId xmlns:a16="http://schemas.microsoft.com/office/drawing/2014/main" id="{9440F253-B41C-4A79-AB6A-6F2C7B4DF49B}"/>
              </a:ext>
            </a:extLst>
          </p:cNvPr>
          <p:cNvSpPr/>
          <p:nvPr/>
        </p:nvSpPr>
        <p:spPr>
          <a:xfrm>
            <a:off x="5142911" y="3486297"/>
            <a:ext cx="3837529" cy="2443517"/>
          </a:xfrm>
          <a:prstGeom prst="cloudCallout">
            <a:avLst>
              <a:gd name="adj1" fmla="val -58174"/>
              <a:gd name="adj2" fmla="val -22850"/>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dirty="0">
                <a:solidFill>
                  <a:schemeClr val="tx1"/>
                </a:solidFill>
              </a:rPr>
              <a:t>ミニバッチ</a:t>
            </a:r>
            <a:r>
              <a:rPr kumimoji="1" lang="en-US" altLang="ja-JP" sz="2400" dirty="0">
                <a:solidFill>
                  <a:schemeClr val="tx1"/>
                </a:solidFill>
              </a:rPr>
              <a:t>128</a:t>
            </a:r>
            <a:r>
              <a:rPr kumimoji="1" lang="ja-JP" altLang="en-US" sz="2400" dirty="0">
                <a:solidFill>
                  <a:schemeClr val="tx1"/>
                </a:solidFill>
              </a:rPr>
              <a:t>枚</a:t>
            </a:r>
            <a:endParaRPr kumimoji="1" lang="en-US" altLang="ja-JP" sz="2400" dirty="0">
              <a:solidFill>
                <a:schemeClr val="tx1"/>
              </a:solidFill>
            </a:endParaRPr>
          </a:p>
          <a:p>
            <a:pPr algn="ctr"/>
            <a:r>
              <a:rPr kumimoji="1" lang="ja-JP" altLang="en-US" sz="2400" dirty="0">
                <a:solidFill>
                  <a:schemeClr val="tx1"/>
                </a:solidFill>
              </a:rPr>
              <a:t>ごとに</a:t>
            </a:r>
            <a:r>
              <a:rPr kumimoji="1" lang="en-US" altLang="ja-JP" sz="2400" dirty="0">
                <a:solidFill>
                  <a:schemeClr val="tx1"/>
                </a:solidFill>
              </a:rPr>
              <a:t>2</a:t>
            </a:r>
            <a:r>
              <a:rPr kumimoji="1" lang="ja-JP" altLang="en-US" sz="2400" dirty="0">
                <a:solidFill>
                  <a:schemeClr val="tx1"/>
                </a:solidFill>
              </a:rPr>
              <a:t>倍の</a:t>
            </a:r>
            <a:endParaRPr kumimoji="1" lang="en-US" altLang="ja-JP" sz="2400" dirty="0">
              <a:solidFill>
                <a:schemeClr val="tx1"/>
              </a:solidFill>
            </a:endParaRPr>
          </a:p>
          <a:p>
            <a:pPr algn="ctr"/>
            <a:r>
              <a:rPr kumimoji="1" lang="ja-JP" altLang="en-US" sz="2400" dirty="0">
                <a:solidFill>
                  <a:schemeClr val="tx1"/>
                </a:solidFill>
              </a:rPr>
              <a:t>計</a:t>
            </a:r>
            <a:r>
              <a:rPr kumimoji="1" lang="en-US" altLang="ja-JP" sz="2400" dirty="0">
                <a:solidFill>
                  <a:schemeClr val="tx1"/>
                </a:solidFill>
              </a:rPr>
              <a:t>4000</a:t>
            </a:r>
            <a:r>
              <a:rPr kumimoji="1" lang="ja-JP" altLang="en-US" sz="2400" dirty="0">
                <a:solidFill>
                  <a:schemeClr val="tx1"/>
                </a:solidFill>
              </a:rPr>
              <a:t>枚に</a:t>
            </a:r>
            <a:endParaRPr kumimoji="1" lang="en-US" altLang="ja-JP" sz="2400" dirty="0">
              <a:solidFill>
                <a:schemeClr val="tx1"/>
              </a:solidFill>
            </a:endParaRPr>
          </a:p>
          <a:p>
            <a:pPr algn="ctr"/>
            <a:r>
              <a:rPr kumimoji="1" lang="ja-JP" altLang="en-US" sz="2400" dirty="0">
                <a:solidFill>
                  <a:schemeClr val="tx1"/>
                </a:solidFill>
              </a:rPr>
              <a:t>拡張する</a:t>
            </a:r>
          </a:p>
        </p:txBody>
      </p:sp>
    </p:spTree>
    <p:extLst>
      <p:ext uri="{BB962C8B-B14F-4D97-AF65-F5344CB8AC3E}">
        <p14:creationId xmlns:p14="http://schemas.microsoft.com/office/powerpoint/2010/main" val="1181705958"/>
      </p:ext>
    </p:extLst>
  </p:cSld>
  <p:clrMapOvr>
    <a:masterClrMapping/>
  </p:clrMapOvr>
  <mc:AlternateContent xmlns:mc="http://schemas.openxmlformats.org/markup-compatibility/2006" xmlns:p14="http://schemas.microsoft.com/office/powerpoint/2010/main">
    <mc:Choice Requires="p14">
      <p:transition spd="slow" p14:dur="2000" advTm="195"/>
    </mc:Choice>
    <mc:Fallback xmlns="">
      <p:transition spd="slow" advTm="195"/>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7F75537B-A887-4E0F-86BA-69347E9C5503}"/>
              </a:ext>
            </a:extLst>
          </p:cNvPr>
          <p:cNvSpPr/>
          <p:nvPr/>
        </p:nvSpPr>
        <p:spPr>
          <a:xfrm>
            <a:off x="4767943" y="2517441"/>
            <a:ext cx="2385391" cy="979714"/>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800">
                <a:solidFill>
                  <a:schemeClr val="tx1"/>
                </a:solidFill>
                <a:latin typeface="Arial"/>
                <a:ea typeface="メイリオ"/>
                <a:cs typeface="Arial"/>
              </a:rPr>
              <a:t>DataAugment</a:t>
            </a:r>
          </a:p>
          <a:p>
            <a:endParaRPr lang="ja-JP" altLang="en-US" sz="2800" dirty="0">
              <a:solidFill>
                <a:schemeClr val="tx1"/>
              </a:solidFill>
              <a:latin typeface="Arial"/>
              <a:ea typeface="メイリオ"/>
              <a:cs typeface="Arial"/>
            </a:endParaRPr>
          </a:p>
        </p:txBody>
      </p:sp>
      <p:sp>
        <p:nvSpPr>
          <p:cNvPr id="4" name="スライド番号プレースホルダー 3">
            <a:extLst>
              <a:ext uri="{FF2B5EF4-FFF2-40B4-BE49-F238E27FC236}">
                <a16:creationId xmlns:a16="http://schemas.microsoft.com/office/drawing/2014/main" id="{7811F4A6-62BE-4074-9E9E-CBF94EF64F40}"/>
              </a:ext>
            </a:extLst>
          </p:cNvPr>
          <p:cNvSpPr>
            <a:spLocks noGrp="1"/>
          </p:cNvSpPr>
          <p:nvPr>
            <p:ph type="sldNum" sz="quarter" idx="12"/>
          </p:nvPr>
        </p:nvSpPr>
        <p:spPr/>
        <p:txBody>
          <a:bodyPr/>
          <a:lstStyle/>
          <a:p>
            <a:fld id="{D57F1E4F-1CFF-5643-939E-217C01CDF565}" type="slidenum">
              <a:rPr lang="en-US" smtClean="0"/>
              <a:pPr/>
              <a:t>28</a:t>
            </a:fld>
            <a:endParaRPr lang="en-US" dirty="0"/>
          </a:p>
        </p:txBody>
      </p:sp>
      <p:sp>
        <p:nvSpPr>
          <p:cNvPr id="6" name="テキスト ボックス 5">
            <a:extLst>
              <a:ext uri="{FF2B5EF4-FFF2-40B4-BE49-F238E27FC236}">
                <a16:creationId xmlns:a16="http://schemas.microsoft.com/office/drawing/2014/main" id="{A787110A-F680-4C3A-AF75-2F6E113D5236}"/>
              </a:ext>
            </a:extLst>
          </p:cNvPr>
          <p:cNvSpPr txBox="1"/>
          <p:nvPr/>
        </p:nvSpPr>
        <p:spPr>
          <a:xfrm>
            <a:off x="457467" y="628433"/>
            <a:ext cx="3487212" cy="715581"/>
          </a:xfrm>
          <a:prstGeom prst="rect">
            <a:avLst/>
          </a:prstGeom>
          <a:noFill/>
        </p:spPr>
        <p:txBody>
          <a:bodyPr wrap="square" rtlCol="0" anchor="t">
            <a:spAutoFit/>
          </a:bodyPr>
          <a:lstStyle/>
          <a:p>
            <a:r>
              <a:rPr lang="ja-JP" altLang="en-US" sz="4050">
                <a:ea typeface="メイリオ"/>
              </a:rPr>
              <a:t>GAの流れ</a:t>
            </a:r>
            <a:endParaRPr lang="ja-JP" altLang="en-US" sz="4050" dirty="0">
              <a:ea typeface="メイリオ"/>
            </a:endParaRPr>
          </a:p>
        </p:txBody>
      </p:sp>
      <p:sp>
        <p:nvSpPr>
          <p:cNvPr id="8" name="テキスト ボックス 7">
            <a:extLst>
              <a:ext uri="{FF2B5EF4-FFF2-40B4-BE49-F238E27FC236}">
                <a16:creationId xmlns:a16="http://schemas.microsoft.com/office/drawing/2014/main" id="{05085096-E07B-44CC-A9CA-B2FA5FE3557F}"/>
              </a:ext>
            </a:extLst>
          </p:cNvPr>
          <p:cNvSpPr txBox="1"/>
          <p:nvPr/>
        </p:nvSpPr>
        <p:spPr>
          <a:xfrm>
            <a:off x="457466" y="1622804"/>
            <a:ext cx="7048233" cy="707886"/>
          </a:xfrm>
          <a:prstGeom prst="rect">
            <a:avLst/>
          </a:prstGeom>
          <a:noFill/>
        </p:spPr>
        <p:txBody>
          <a:bodyPr wrap="square" rtlCol="0" anchor="t">
            <a:spAutoFit/>
          </a:bodyPr>
          <a:lstStyle/>
          <a:p>
            <a:r>
              <a:rPr lang="ja-JP" altLang="en-US" sz="4000">
                <a:ea typeface="メイリオ"/>
              </a:rPr>
              <a:t>CNNの学習</a:t>
            </a:r>
            <a:endParaRPr lang="ja-JP" altLang="en-US" sz="4000" dirty="0">
              <a:ea typeface="メイリオ"/>
            </a:endParaRPr>
          </a:p>
        </p:txBody>
      </p:sp>
      <p:sp>
        <p:nvSpPr>
          <p:cNvPr id="5" name="正方形/長方形 4">
            <a:extLst>
              <a:ext uri="{FF2B5EF4-FFF2-40B4-BE49-F238E27FC236}">
                <a16:creationId xmlns:a16="http://schemas.microsoft.com/office/drawing/2014/main" id="{EA35D2C3-1979-45E5-87D0-4BF006EF4F7E}"/>
              </a:ext>
            </a:extLst>
          </p:cNvPr>
          <p:cNvSpPr/>
          <p:nvPr/>
        </p:nvSpPr>
        <p:spPr>
          <a:xfrm>
            <a:off x="4909929" y="3113787"/>
            <a:ext cx="2030422" cy="383367"/>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800">
                <a:solidFill>
                  <a:schemeClr val="tx1"/>
                </a:solidFill>
                <a:ea typeface="メイリオ"/>
              </a:rPr>
              <a:t>Individual_</a:t>
            </a:r>
            <a:endParaRPr lang="ja-JP" altLang="en-US" sz="2400">
              <a:solidFill>
                <a:schemeClr val="tx1"/>
              </a:solidFill>
              <a:ea typeface="メイリオ"/>
            </a:endParaRPr>
          </a:p>
        </p:txBody>
      </p:sp>
      <p:sp>
        <p:nvSpPr>
          <p:cNvPr id="14" name="正方形/長方形 13">
            <a:extLst>
              <a:ext uri="{FF2B5EF4-FFF2-40B4-BE49-F238E27FC236}">
                <a16:creationId xmlns:a16="http://schemas.microsoft.com/office/drawing/2014/main" id="{789F31C8-EC0C-4CA4-9BEE-EA2B2D93AD32}"/>
              </a:ext>
            </a:extLst>
          </p:cNvPr>
          <p:cNvSpPr/>
          <p:nvPr/>
        </p:nvSpPr>
        <p:spPr>
          <a:xfrm>
            <a:off x="460238" y="2523633"/>
            <a:ext cx="4089240" cy="90872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800">
                <a:solidFill>
                  <a:schemeClr val="tx1"/>
                </a:solidFill>
                <a:ea typeface="メイリオ"/>
              </a:rPr>
              <a:t>Cifar10(訓練:4000枚)</a:t>
            </a:r>
          </a:p>
        </p:txBody>
      </p:sp>
      <p:sp>
        <p:nvSpPr>
          <p:cNvPr id="25" name="四角形: 角を丸くする 24">
            <a:extLst>
              <a:ext uri="{FF2B5EF4-FFF2-40B4-BE49-F238E27FC236}">
                <a16:creationId xmlns:a16="http://schemas.microsoft.com/office/drawing/2014/main" id="{08D5BD60-00E3-481C-ADA2-80032A99EBBA}"/>
              </a:ext>
            </a:extLst>
          </p:cNvPr>
          <p:cNvSpPr/>
          <p:nvPr/>
        </p:nvSpPr>
        <p:spPr>
          <a:xfrm>
            <a:off x="2593826" y="4303583"/>
            <a:ext cx="3024333" cy="880323"/>
          </a:xfrm>
          <a:prstGeom prst="roundRect">
            <a:avLst/>
          </a:prstGeom>
          <a:solidFill>
            <a:srgbClr val="FFFF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3200">
                <a:solidFill>
                  <a:schemeClr val="tx1"/>
                </a:solidFill>
                <a:ea typeface="メイリオ"/>
              </a:rPr>
              <a:t>CNN</a:t>
            </a:r>
            <a:endParaRPr lang="ja-JP" altLang="en-US" sz="3200" dirty="0">
              <a:solidFill>
                <a:schemeClr val="tx1"/>
              </a:solidFill>
              <a:ea typeface="メイリオ"/>
            </a:endParaRPr>
          </a:p>
        </p:txBody>
      </p:sp>
      <p:sp>
        <p:nvSpPr>
          <p:cNvPr id="27" name="矢印: 下 26">
            <a:extLst>
              <a:ext uri="{FF2B5EF4-FFF2-40B4-BE49-F238E27FC236}">
                <a16:creationId xmlns:a16="http://schemas.microsoft.com/office/drawing/2014/main" id="{D972F592-DF58-4D8A-B7A7-590565C10B0F}"/>
              </a:ext>
            </a:extLst>
          </p:cNvPr>
          <p:cNvSpPr/>
          <p:nvPr/>
        </p:nvSpPr>
        <p:spPr>
          <a:xfrm>
            <a:off x="3097879" y="5287085"/>
            <a:ext cx="1916831" cy="52535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29" name="正方形/長方形 28">
            <a:extLst>
              <a:ext uri="{FF2B5EF4-FFF2-40B4-BE49-F238E27FC236}">
                <a16:creationId xmlns:a16="http://schemas.microsoft.com/office/drawing/2014/main" id="{B9B2E9AD-A719-4812-B4DE-C1354048DFC8}"/>
              </a:ext>
            </a:extLst>
          </p:cNvPr>
          <p:cNvSpPr/>
          <p:nvPr/>
        </p:nvSpPr>
        <p:spPr>
          <a:xfrm>
            <a:off x="1517315" y="5812439"/>
            <a:ext cx="4941165" cy="90872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800">
                <a:solidFill>
                  <a:schemeClr val="tx1"/>
                </a:solidFill>
                <a:ea typeface="メイリオ"/>
              </a:rPr>
              <a:t>One-hotベクトル(10次元)</a:t>
            </a:r>
            <a:endParaRPr lang="ja-JP" altLang="en-US" sz="2800">
              <a:solidFill>
                <a:schemeClr val="tx1"/>
              </a:solidFill>
            </a:endParaRPr>
          </a:p>
        </p:txBody>
      </p:sp>
      <p:sp>
        <p:nvSpPr>
          <p:cNvPr id="35" name="矢印: 下 34">
            <a:extLst>
              <a:ext uri="{FF2B5EF4-FFF2-40B4-BE49-F238E27FC236}">
                <a16:creationId xmlns:a16="http://schemas.microsoft.com/office/drawing/2014/main" id="{02AA7FD8-135C-461F-8BCB-7214D0DBA704}"/>
              </a:ext>
            </a:extLst>
          </p:cNvPr>
          <p:cNvSpPr/>
          <p:nvPr/>
        </p:nvSpPr>
        <p:spPr>
          <a:xfrm>
            <a:off x="2872592" y="3770370"/>
            <a:ext cx="2362200" cy="4423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十字形 36">
            <a:extLst>
              <a:ext uri="{FF2B5EF4-FFF2-40B4-BE49-F238E27FC236}">
                <a16:creationId xmlns:a16="http://schemas.microsoft.com/office/drawing/2014/main" id="{A3598414-9F46-4F57-8811-02487E6E86B7}"/>
              </a:ext>
            </a:extLst>
          </p:cNvPr>
          <p:cNvSpPr/>
          <p:nvPr/>
        </p:nvSpPr>
        <p:spPr>
          <a:xfrm>
            <a:off x="4309269" y="2722898"/>
            <a:ext cx="589302" cy="578430"/>
          </a:xfrm>
          <a:prstGeom prst="plus">
            <a:avLst>
              <a:gd name="adj" fmla="val 38174"/>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吹き出し: 角を丸めた四角形 1">
            <a:extLst>
              <a:ext uri="{FF2B5EF4-FFF2-40B4-BE49-F238E27FC236}">
                <a16:creationId xmlns:a16="http://schemas.microsoft.com/office/drawing/2014/main" id="{9D85D877-8782-4677-A29B-92C1184F438D}"/>
              </a:ext>
            </a:extLst>
          </p:cNvPr>
          <p:cNvSpPr/>
          <p:nvPr/>
        </p:nvSpPr>
        <p:spPr>
          <a:xfrm>
            <a:off x="732621" y="2215244"/>
            <a:ext cx="4018247" cy="1718048"/>
          </a:xfrm>
          <a:prstGeom prst="wedgeRoundRectCallout">
            <a:avLst>
              <a:gd name="adj1" fmla="val -5425"/>
              <a:gd name="adj2" fmla="val 73588"/>
              <a:gd name="adj3" fmla="val 16667"/>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800" dirty="0">
                <a:solidFill>
                  <a:schemeClr val="tx1"/>
                </a:solidFill>
                <a:ea typeface="メイリオ"/>
              </a:rPr>
              <a:t>個体ごとに異なる</a:t>
            </a:r>
            <a:endParaRPr lang="en-US" altLang="ja-JP" sz="2800" dirty="0">
              <a:solidFill>
                <a:schemeClr val="tx1"/>
              </a:solidFill>
              <a:ea typeface="メイリオ"/>
            </a:endParaRPr>
          </a:p>
          <a:p>
            <a:pPr algn="ctr"/>
            <a:r>
              <a:rPr lang="ja-JP" altLang="en-US" sz="2800" dirty="0">
                <a:solidFill>
                  <a:schemeClr val="tx1"/>
                </a:solidFill>
                <a:ea typeface="メイリオ"/>
              </a:rPr>
              <a:t>弱学習器が生成される</a:t>
            </a:r>
            <a:endParaRPr lang="ja-JP" altLang="en-US" sz="2800" dirty="0">
              <a:solidFill>
                <a:schemeClr val="tx1"/>
              </a:solidFill>
            </a:endParaRPr>
          </a:p>
        </p:txBody>
      </p:sp>
    </p:spTree>
    <p:extLst>
      <p:ext uri="{BB962C8B-B14F-4D97-AF65-F5344CB8AC3E}">
        <p14:creationId xmlns:p14="http://schemas.microsoft.com/office/powerpoint/2010/main" val="3527216715"/>
      </p:ext>
    </p:extLst>
  </p:cSld>
  <p:clrMapOvr>
    <a:masterClrMapping/>
  </p:clrMapOvr>
  <mc:AlternateContent xmlns:mc="http://schemas.openxmlformats.org/markup-compatibility/2006" xmlns:p14="http://schemas.microsoft.com/office/powerpoint/2010/main">
    <mc:Choice Requires="p14">
      <p:transition spd="slow" p14:dur="2000" advTm="195"/>
    </mc:Choice>
    <mc:Fallback xmlns="">
      <p:transition spd="slow" advTm="195"/>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7811F4A6-62BE-4074-9E9E-CBF94EF64F40}"/>
              </a:ext>
            </a:extLst>
          </p:cNvPr>
          <p:cNvSpPr>
            <a:spLocks noGrp="1"/>
          </p:cNvSpPr>
          <p:nvPr>
            <p:ph type="sldNum" sz="quarter" idx="12"/>
          </p:nvPr>
        </p:nvSpPr>
        <p:spPr/>
        <p:txBody>
          <a:bodyPr/>
          <a:lstStyle/>
          <a:p>
            <a:fld id="{D57F1E4F-1CFF-5643-939E-217C01CDF565}" type="slidenum">
              <a:rPr lang="en-US" smtClean="0"/>
              <a:pPr/>
              <a:t>29</a:t>
            </a:fld>
            <a:endParaRPr lang="en-US" dirty="0"/>
          </a:p>
        </p:txBody>
      </p:sp>
      <p:sp>
        <p:nvSpPr>
          <p:cNvPr id="6" name="テキスト ボックス 5">
            <a:extLst>
              <a:ext uri="{FF2B5EF4-FFF2-40B4-BE49-F238E27FC236}">
                <a16:creationId xmlns:a16="http://schemas.microsoft.com/office/drawing/2014/main" id="{A787110A-F680-4C3A-AF75-2F6E113D5236}"/>
              </a:ext>
            </a:extLst>
          </p:cNvPr>
          <p:cNvSpPr txBox="1"/>
          <p:nvPr/>
        </p:nvSpPr>
        <p:spPr>
          <a:xfrm>
            <a:off x="457467" y="628433"/>
            <a:ext cx="3487212" cy="715581"/>
          </a:xfrm>
          <a:prstGeom prst="rect">
            <a:avLst/>
          </a:prstGeom>
          <a:noFill/>
        </p:spPr>
        <p:txBody>
          <a:bodyPr wrap="square" rtlCol="0" anchor="t">
            <a:spAutoFit/>
          </a:bodyPr>
          <a:lstStyle/>
          <a:p>
            <a:r>
              <a:rPr lang="ja-JP" altLang="en-US" sz="4050">
                <a:ea typeface="メイリオ"/>
              </a:rPr>
              <a:t>GAの流れ</a:t>
            </a:r>
            <a:endParaRPr lang="ja-JP" altLang="en-US" sz="4050" dirty="0">
              <a:ea typeface="メイリオ"/>
            </a:endParaRPr>
          </a:p>
        </p:txBody>
      </p:sp>
      <p:sp>
        <p:nvSpPr>
          <p:cNvPr id="8" name="テキスト ボックス 7">
            <a:extLst>
              <a:ext uri="{FF2B5EF4-FFF2-40B4-BE49-F238E27FC236}">
                <a16:creationId xmlns:a16="http://schemas.microsoft.com/office/drawing/2014/main" id="{05085096-E07B-44CC-A9CA-B2FA5FE3557F}"/>
              </a:ext>
            </a:extLst>
          </p:cNvPr>
          <p:cNvSpPr txBox="1"/>
          <p:nvPr/>
        </p:nvSpPr>
        <p:spPr>
          <a:xfrm>
            <a:off x="457466" y="1622804"/>
            <a:ext cx="7048233" cy="707886"/>
          </a:xfrm>
          <a:prstGeom prst="rect">
            <a:avLst/>
          </a:prstGeom>
          <a:noFill/>
        </p:spPr>
        <p:txBody>
          <a:bodyPr wrap="square" rtlCol="0" anchor="t">
            <a:spAutoFit/>
          </a:bodyPr>
          <a:lstStyle/>
          <a:p>
            <a:r>
              <a:rPr lang="ja-JP" altLang="en-US" sz="4000">
                <a:ea typeface="メイリオ"/>
              </a:rPr>
              <a:t>予測値の算出</a:t>
            </a:r>
            <a:endParaRPr lang="ja-JP" altLang="en-US" sz="4000" dirty="0">
              <a:ea typeface="メイリオ"/>
            </a:endParaRPr>
          </a:p>
        </p:txBody>
      </p:sp>
      <p:sp>
        <p:nvSpPr>
          <p:cNvPr id="14" name="正方形/長方形 13">
            <a:extLst>
              <a:ext uri="{FF2B5EF4-FFF2-40B4-BE49-F238E27FC236}">
                <a16:creationId xmlns:a16="http://schemas.microsoft.com/office/drawing/2014/main" id="{789F31C8-EC0C-4CA4-9BEE-EA2B2D93AD32}"/>
              </a:ext>
            </a:extLst>
          </p:cNvPr>
          <p:cNvSpPr/>
          <p:nvPr/>
        </p:nvSpPr>
        <p:spPr>
          <a:xfrm>
            <a:off x="1936909" y="2523633"/>
            <a:ext cx="4089240" cy="90872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800">
                <a:solidFill>
                  <a:schemeClr val="tx1"/>
                </a:solidFill>
                <a:ea typeface="メイリオ"/>
              </a:rPr>
              <a:t>Cifar10(テスト:10000枚)</a:t>
            </a:r>
          </a:p>
        </p:txBody>
      </p:sp>
      <p:sp>
        <p:nvSpPr>
          <p:cNvPr id="25" name="四角形: 角を丸くする 24">
            <a:extLst>
              <a:ext uri="{FF2B5EF4-FFF2-40B4-BE49-F238E27FC236}">
                <a16:creationId xmlns:a16="http://schemas.microsoft.com/office/drawing/2014/main" id="{08D5BD60-00E3-481C-ADA2-80032A99EBBA}"/>
              </a:ext>
            </a:extLst>
          </p:cNvPr>
          <p:cNvSpPr/>
          <p:nvPr/>
        </p:nvSpPr>
        <p:spPr>
          <a:xfrm>
            <a:off x="2593826" y="4303583"/>
            <a:ext cx="3024333" cy="880323"/>
          </a:xfrm>
          <a:prstGeom prst="roundRect">
            <a:avLst/>
          </a:prstGeom>
          <a:solidFill>
            <a:srgbClr val="FFFF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3200">
                <a:solidFill>
                  <a:schemeClr val="tx1"/>
                </a:solidFill>
                <a:ea typeface="メイリオ"/>
              </a:rPr>
              <a:t>CNN(学習済み)</a:t>
            </a:r>
            <a:endParaRPr lang="ja-JP" altLang="en-US" sz="3200" dirty="0">
              <a:solidFill>
                <a:schemeClr val="tx1"/>
              </a:solidFill>
              <a:ea typeface="メイリオ"/>
            </a:endParaRPr>
          </a:p>
        </p:txBody>
      </p:sp>
      <p:sp>
        <p:nvSpPr>
          <p:cNvPr id="27" name="矢印: 下 26">
            <a:extLst>
              <a:ext uri="{FF2B5EF4-FFF2-40B4-BE49-F238E27FC236}">
                <a16:creationId xmlns:a16="http://schemas.microsoft.com/office/drawing/2014/main" id="{D972F592-DF58-4D8A-B7A7-590565C10B0F}"/>
              </a:ext>
            </a:extLst>
          </p:cNvPr>
          <p:cNvSpPr/>
          <p:nvPr/>
        </p:nvSpPr>
        <p:spPr>
          <a:xfrm>
            <a:off x="3097879" y="5287085"/>
            <a:ext cx="1916831" cy="52535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29" name="正方形/長方形 28">
            <a:extLst>
              <a:ext uri="{FF2B5EF4-FFF2-40B4-BE49-F238E27FC236}">
                <a16:creationId xmlns:a16="http://schemas.microsoft.com/office/drawing/2014/main" id="{B9B2E9AD-A719-4812-B4DE-C1354048DFC8}"/>
              </a:ext>
            </a:extLst>
          </p:cNvPr>
          <p:cNvSpPr/>
          <p:nvPr/>
        </p:nvSpPr>
        <p:spPr>
          <a:xfrm>
            <a:off x="1517315" y="5812439"/>
            <a:ext cx="4941165" cy="908720"/>
          </a:xfrm>
          <a:prstGeom prst="rect">
            <a:avLst/>
          </a:prstGeom>
          <a:solidFill>
            <a:srgbClr val="F5CFF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800" b="1" i="1" dirty="0">
                <a:solidFill>
                  <a:schemeClr val="tx1"/>
                </a:solidFill>
                <a:latin typeface="Cambria Math" panose="02040503050406030204" pitchFamily="18" charset="0"/>
                <a:ea typeface="メイリオ"/>
              </a:rPr>
              <a:t>Pred</a:t>
            </a:r>
            <a:r>
              <a:rPr lang="ja-JP" altLang="en-US" sz="2800" dirty="0">
                <a:solidFill>
                  <a:schemeClr val="tx1"/>
                </a:solidFill>
                <a:ea typeface="メイリオ"/>
              </a:rPr>
              <a:t>(10×10000)</a:t>
            </a:r>
            <a:endParaRPr lang="ja-JP" altLang="en-US" sz="2800" dirty="0">
              <a:solidFill>
                <a:schemeClr val="tx1"/>
              </a:solidFill>
            </a:endParaRPr>
          </a:p>
        </p:txBody>
      </p:sp>
      <p:sp>
        <p:nvSpPr>
          <p:cNvPr id="2" name="矢印: 下 1">
            <a:extLst>
              <a:ext uri="{FF2B5EF4-FFF2-40B4-BE49-F238E27FC236}">
                <a16:creationId xmlns:a16="http://schemas.microsoft.com/office/drawing/2014/main" id="{C1E81F42-035F-4D10-B0AF-1C5D71586C50}"/>
              </a:ext>
            </a:extLst>
          </p:cNvPr>
          <p:cNvSpPr/>
          <p:nvPr/>
        </p:nvSpPr>
        <p:spPr>
          <a:xfrm>
            <a:off x="2872592" y="3770370"/>
            <a:ext cx="2362200" cy="4423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799957978"/>
      </p:ext>
    </p:extLst>
  </p:cSld>
  <p:clrMapOvr>
    <a:masterClrMapping/>
  </p:clrMapOvr>
  <mc:AlternateContent xmlns:mc="http://schemas.openxmlformats.org/markup-compatibility/2006" xmlns:p14="http://schemas.microsoft.com/office/powerpoint/2010/main">
    <mc:Choice Requires="p14">
      <p:transition spd="slow" p14:dur="2000" advTm="195"/>
    </mc:Choice>
    <mc:Fallback xmlns="">
      <p:transition spd="slow" advTm="195"/>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2CD73AA5-9A5E-46CC-866E-F41EC08A3E19}"/>
              </a:ext>
            </a:extLst>
          </p:cNvPr>
          <p:cNvSpPr>
            <a:spLocks noGrp="1"/>
          </p:cNvSpPr>
          <p:nvPr>
            <p:ph type="sldNum" sz="quarter" idx="12"/>
          </p:nvPr>
        </p:nvSpPr>
        <p:spPr>
          <a:xfrm>
            <a:off x="7995696" y="5924550"/>
            <a:ext cx="769487" cy="481938"/>
          </a:xfrm>
        </p:spPr>
        <p:txBody>
          <a:bodyPr/>
          <a:lstStyle/>
          <a:p>
            <a:fld id="{D57F1E4F-1CFF-5643-939E-217C01CDF565}" type="slidenum">
              <a:rPr lang="en-US" smtClean="0"/>
              <a:pPr/>
              <a:t>3</a:t>
            </a:fld>
            <a:endParaRPr lang="en-US" dirty="0"/>
          </a:p>
        </p:txBody>
      </p:sp>
      <p:sp>
        <p:nvSpPr>
          <p:cNvPr id="5" name="テキスト プレースホルダー 2">
            <a:extLst>
              <a:ext uri="{FF2B5EF4-FFF2-40B4-BE49-F238E27FC236}">
                <a16:creationId xmlns:a16="http://schemas.microsoft.com/office/drawing/2014/main" id="{4373E2D7-CCF9-49FD-890B-0520E200A865}"/>
              </a:ext>
            </a:extLst>
          </p:cNvPr>
          <p:cNvSpPr txBox="1">
            <a:spLocks/>
          </p:cNvSpPr>
          <p:nvPr/>
        </p:nvSpPr>
        <p:spPr>
          <a:xfrm>
            <a:off x="699387" y="2100699"/>
            <a:ext cx="6828464" cy="3906696"/>
          </a:xfrm>
          <a:prstGeom prst="rect">
            <a:avLst/>
          </a:prstGeom>
        </p:spPr>
        <p:txBody>
          <a:bodyPr vert="horz" lIns="91440" tIns="45720" rIns="91440" bIns="45720" rtlCol="0" anchor="t">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kumimoji="1"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kumimoji="1"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kumimoji="1"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9pPr>
          </a:lstStyle>
          <a:p>
            <a:pPr marL="0" indent="0">
              <a:buNone/>
            </a:pPr>
            <a:r>
              <a:rPr lang="ja-JP" altLang="en-US" sz="3600" dirty="0">
                <a:solidFill>
                  <a:schemeClr val="accent4">
                    <a:lumMod val="60000"/>
                    <a:lumOff val="40000"/>
                  </a:schemeClr>
                </a:solidFill>
              </a:rPr>
              <a:t>１．はじめに</a:t>
            </a:r>
            <a:endParaRPr lang="en-US" altLang="ja-JP" sz="3600" dirty="0">
              <a:solidFill>
                <a:schemeClr val="accent4">
                  <a:lumMod val="60000"/>
                  <a:lumOff val="40000"/>
                </a:schemeClr>
              </a:solidFill>
            </a:endParaRPr>
          </a:p>
          <a:p>
            <a:pPr marL="0" indent="0">
              <a:buNone/>
            </a:pPr>
            <a:r>
              <a:rPr lang="ja-JP" altLang="en-US" sz="3600" dirty="0">
                <a:solidFill>
                  <a:schemeClr val="bg2">
                    <a:lumMod val="10000"/>
                  </a:schemeClr>
                </a:solidFill>
              </a:rPr>
              <a:t>２．要素技術</a:t>
            </a:r>
            <a:endParaRPr lang="en-US" altLang="ja-JP" sz="3600" dirty="0">
              <a:solidFill>
                <a:schemeClr val="bg2">
                  <a:lumMod val="10000"/>
                </a:schemeClr>
              </a:solidFill>
            </a:endParaRPr>
          </a:p>
          <a:p>
            <a:pPr marL="0" indent="0">
              <a:buNone/>
            </a:pPr>
            <a:r>
              <a:rPr lang="ja-JP" altLang="en-US" sz="3600" dirty="0">
                <a:solidFill>
                  <a:schemeClr val="bg2">
                    <a:lumMod val="10000"/>
                  </a:schemeClr>
                </a:solidFill>
              </a:rPr>
              <a:t>３．データセット</a:t>
            </a:r>
            <a:endParaRPr lang="en-US" altLang="ja-JP" sz="3600" dirty="0">
              <a:solidFill>
                <a:schemeClr val="bg2">
                  <a:lumMod val="10000"/>
                </a:schemeClr>
              </a:solidFill>
            </a:endParaRPr>
          </a:p>
          <a:p>
            <a:pPr marL="0" indent="0">
              <a:buNone/>
            </a:pPr>
            <a:r>
              <a:rPr lang="ja-JP" altLang="en-US" sz="3600">
                <a:solidFill>
                  <a:schemeClr val="bg2">
                    <a:lumMod val="10000"/>
                  </a:schemeClr>
                </a:solidFill>
                <a:ea typeface="メイリオ"/>
              </a:rPr>
              <a:t>４．実験</a:t>
            </a:r>
            <a:endParaRPr lang="en-US" altLang="ja-JP" sz="3600">
              <a:solidFill>
                <a:schemeClr val="bg2">
                  <a:lumMod val="10000"/>
                </a:schemeClr>
              </a:solidFill>
              <a:ea typeface="メイリオ"/>
            </a:endParaRPr>
          </a:p>
          <a:p>
            <a:pPr marL="0" indent="0">
              <a:buNone/>
            </a:pPr>
            <a:r>
              <a:rPr lang="ja-JP" altLang="en-US" sz="3600">
                <a:solidFill>
                  <a:schemeClr val="bg2">
                    <a:lumMod val="10000"/>
                  </a:schemeClr>
                </a:solidFill>
                <a:ea typeface="メイリオ"/>
              </a:rPr>
              <a:t>５．まとめと今後の課題</a:t>
            </a:r>
          </a:p>
        </p:txBody>
      </p:sp>
      <p:sp>
        <p:nvSpPr>
          <p:cNvPr id="6" name="テキスト ボックス 5">
            <a:extLst>
              <a:ext uri="{FF2B5EF4-FFF2-40B4-BE49-F238E27FC236}">
                <a16:creationId xmlns:a16="http://schemas.microsoft.com/office/drawing/2014/main" id="{AECE2193-1F5A-4FEA-9DAB-583D44B11F97}"/>
              </a:ext>
            </a:extLst>
          </p:cNvPr>
          <p:cNvSpPr txBox="1"/>
          <p:nvPr/>
        </p:nvSpPr>
        <p:spPr>
          <a:xfrm>
            <a:off x="457467" y="628433"/>
            <a:ext cx="2913053" cy="715581"/>
          </a:xfrm>
          <a:prstGeom prst="rect">
            <a:avLst/>
          </a:prstGeom>
          <a:noFill/>
        </p:spPr>
        <p:txBody>
          <a:bodyPr wrap="square" rtlCol="0">
            <a:spAutoFit/>
          </a:bodyPr>
          <a:lstStyle/>
          <a:p>
            <a:r>
              <a:rPr kumimoji="1" lang="ja-JP" altLang="en-US" sz="4050" dirty="0"/>
              <a:t>発表の流れ</a:t>
            </a:r>
          </a:p>
        </p:txBody>
      </p:sp>
    </p:spTree>
    <p:extLst>
      <p:ext uri="{BB962C8B-B14F-4D97-AF65-F5344CB8AC3E}">
        <p14:creationId xmlns:p14="http://schemas.microsoft.com/office/powerpoint/2010/main" val="2119866616"/>
      </p:ext>
    </p:extLst>
  </p:cSld>
  <p:clrMapOvr>
    <a:masterClrMapping/>
  </p:clrMapOvr>
  <mc:AlternateContent xmlns:mc="http://schemas.openxmlformats.org/markup-compatibility/2006" xmlns:p14="http://schemas.microsoft.com/office/powerpoint/2010/main">
    <mc:Choice Requires="p14">
      <p:transition spd="slow" p14:dur="2000" advTm="1554"/>
    </mc:Choice>
    <mc:Fallback xmlns="">
      <p:transition spd="slow" advTm="1554"/>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7811F4A6-62BE-4074-9E9E-CBF94EF64F40}"/>
              </a:ext>
            </a:extLst>
          </p:cNvPr>
          <p:cNvSpPr>
            <a:spLocks noGrp="1"/>
          </p:cNvSpPr>
          <p:nvPr>
            <p:ph type="sldNum" sz="quarter" idx="12"/>
          </p:nvPr>
        </p:nvSpPr>
        <p:spPr/>
        <p:txBody>
          <a:bodyPr/>
          <a:lstStyle/>
          <a:p>
            <a:fld id="{D57F1E4F-1CFF-5643-939E-217C01CDF565}" type="slidenum">
              <a:rPr lang="en-US" smtClean="0"/>
              <a:pPr/>
              <a:t>30</a:t>
            </a:fld>
            <a:endParaRPr lang="en-US" dirty="0"/>
          </a:p>
        </p:txBody>
      </p:sp>
      <p:sp>
        <p:nvSpPr>
          <p:cNvPr id="6" name="テキスト ボックス 5">
            <a:extLst>
              <a:ext uri="{FF2B5EF4-FFF2-40B4-BE49-F238E27FC236}">
                <a16:creationId xmlns:a16="http://schemas.microsoft.com/office/drawing/2014/main" id="{A787110A-F680-4C3A-AF75-2F6E113D5236}"/>
              </a:ext>
            </a:extLst>
          </p:cNvPr>
          <p:cNvSpPr txBox="1"/>
          <p:nvPr/>
        </p:nvSpPr>
        <p:spPr>
          <a:xfrm>
            <a:off x="457467" y="628433"/>
            <a:ext cx="3487212" cy="715581"/>
          </a:xfrm>
          <a:prstGeom prst="rect">
            <a:avLst/>
          </a:prstGeom>
          <a:noFill/>
        </p:spPr>
        <p:txBody>
          <a:bodyPr wrap="square" rtlCol="0" anchor="t">
            <a:spAutoFit/>
          </a:bodyPr>
          <a:lstStyle/>
          <a:p>
            <a:r>
              <a:rPr lang="ja-JP" altLang="en-US" sz="4050">
                <a:ea typeface="メイリオ"/>
              </a:rPr>
              <a:t>GAの流れ</a:t>
            </a:r>
            <a:endParaRPr lang="ja-JP" altLang="en-US" sz="4050" dirty="0">
              <a:ea typeface="メイリオ"/>
            </a:endParaRPr>
          </a:p>
        </p:txBody>
      </p:sp>
      <p:sp>
        <p:nvSpPr>
          <p:cNvPr id="8" name="テキスト ボックス 7">
            <a:extLst>
              <a:ext uri="{FF2B5EF4-FFF2-40B4-BE49-F238E27FC236}">
                <a16:creationId xmlns:a16="http://schemas.microsoft.com/office/drawing/2014/main" id="{05085096-E07B-44CC-A9CA-B2FA5FE3557F}"/>
              </a:ext>
            </a:extLst>
          </p:cNvPr>
          <p:cNvSpPr txBox="1"/>
          <p:nvPr/>
        </p:nvSpPr>
        <p:spPr>
          <a:xfrm>
            <a:off x="457466" y="1622804"/>
            <a:ext cx="7048233" cy="707886"/>
          </a:xfrm>
          <a:prstGeom prst="rect">
            <a:avLst/>
          </a:prstGeom>
          <a:noFill/>
        </p:spPr>
        <p:txBody>
          <a:bodyPr wrap="square" rtlCol="0" anchor="t">
            <a:spAutoFit/>
          </a:bodyPr>
          <a:lstStyle/>
          <a:p>
            <a:r>
              <a:rPr lang="ja-JP" altLang="en-US" sz="4000">
                <a:ea typeface="メイリオ"/>
              </a:rPr>
              <a:t>予測値から適応度を算出</a:t>
            </a:r>
            <a:endParaRPr lang="ja-JP" altLang="en-US" sz="4000" dirty="0">
              <a:ea typeface="メイリオ"/>
            </a:endParaRPr>
          </a:p>
        </p:txBody>
      </p:sp>
      <p:sp>
        <p:nvSpPr>
          <p:cNvPr id="3" name="正方形/長方形 2">
            <a:extLst>
              <a:ext uri="{FF2B5EF4-FFF2-40B4-BE49-F238E27FC236}">
                <a16:creationId xmlns:a16="http://schemas.microsoft.com/office/drawing/2014/main" id="{2A065E5F-D7C2-4CD3-A10D-246841CD961B}"/>
              </a:ext>
            </a:extLst>
          </p:cNvPr>
          <p:cNvSpPr/>
          <p:nvPr/>
        </p:nvSpPr>
        <p:spPr>
          <a:xfrm>
            <a:off x="195943" y="2673626"/>
            <a:ext cx="2740359" cy="908720"/>
          </a:xfrm>
          <a:prstGeom prst="rect">
            <a:avLst/>
          </a:prstGeom>
          <a:solidFill>
            <a:srgbClr val="F5CFF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800" b="1" i="1" dirty="0">
                <a:solidFill>
                  <a:schemeClr val="tx1"/>
                </a:solidFill>
                <a:latin typeface="Cambria Math" panose="02040503050406030204" pitchFamily="18" charset="0"/>
                <a:ea typeface="メイリオ"/>
              </a:rPr>
              <a:t>Pred</a:t>
            </a:r>
            <a:r>
              <a:rPr lang="en-US" altLang="ja-JP" sz="2800" b="1" i="1" dirty="0">
                <a:solidFill>
                  <a:schemeClr val="tx1"/>
                </a:solidFill>
                <a:latin typeface="Cambria Math" panose="02040503050406030204" pitchFamily="18" charset="0"/>
                <a:ea typeface="Cambria Math" panose="02040503050406030204" pitchFamily="18" charset="0"/>
              </a:rPr>
              <a:t>(</a:t>
            </a:r>
            <a:r>
              <a:rPr lang="en-US" altLang="ja-JP" sz="2800" i="1" dirty="0">
                <a:solidFill>
                  <a:schemeClr val="tx1"/>
                </a:solidFill>
                <a:latin typeface="Cambria Math" panose="02040503050406030204" pitchFamily="18" charset="0"/>
                <a:ea typeface="Cambria Math" panose="02040503050406030204" pitchFamily="18" charset="0"/>
              </a:rPr>
              <a:t>1</a:t>
            </a:r>
            <a:r>
              <a:rPr lang="en-US" altLang="ja-JP" sz="2800" b="1" i="1" dirty="0">
                <a:solidFill>
                  <a:schemeClr val="tx1"/>
                </a:solidFill>
                <a:latin typeface="Cambria Math" panose="02040503050406030204" pitchFamily="18" charset="0"/>
                <a:ea typeface="Cambria Math" panose="02040503050406030204" pitchFamily="18" charset="0"/>
              </a:rPr>
              <a:t>)</a:t>
            </a:r>
            <a:endParaRPr lang="ja-JP" altLang="en-US" sz="2400" i="1" dirty="0">
              <a:solidFill>
                <a:schemeClr val="tx1"/>
              </a:solidFill>
              <a:latin typeface="Cambria Math" panose="02040503050406030204" pitchFamily="18" charset="0"/>
              <a:ea typeface="メイリオ"/>
            </a:endParaRPr>
          </a:p>
        </p:txBody>
      </p:sp>
      <p:sp>
        <p:nvSpPr>
          <p:cNvPr id="10" name="正方形/長方形 9">
            <a:extLst>
              <a:ext uri="{FF2B5EF4-FFF2-40B4-BE49-F238E27FC236}">
                <a16:creationId xmlns:a16="http://schemas.microsoft.com/office/drawing/2014/main" id="{78336B41-CCC8-4E70-8599-A4A9B55BF453}"/>
              </a:ext>
            </a:extLst>
          </p:cNvPr>
          <p:cNvSpPr/>
          <p:nvPr/>
        </p:nvSpPr>
        <p:spPr>
          <a:xfrm>
            <a:off x="295334" y="3383563"/>
            <a:ext cx="2740359" cy="908720"/>
          </a:xfrm>
          <a:prstGeom prst="rect">
            <a:avLst/>
          </a:prstGeom>
          <a:solidFill>
            <a:srgbClr val="F5CFF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800" b="1" i="1" dirty="0">
                <a:solidFill>
                  <a:schemeClr val="tx1"/>
                </a:solidFill>
                <a:latin typeface="Cambria Math" panose="02040503050406030204" pitchFamily="18" charset="0"/>
                <a:ea typeface="メイリオ"/>
              </a:rPr>
              <a:t>Pred</a:t>
            </a:r>
            <a:r>
              <a:rPr lang="en-US" altLang="ja-JP" sz="2800" b="1" i="1" dirty="0">
                <a:solidFill>
                  <a:schemeClr val="tx1"/>
                </a:solidFill>
                <a:latin typeface="Cambria Math" panose="02040503050406030204" pitchFamily="18" charset="0"/>
                <a:ea typeface="Cambria Math" panose="02040503050406030204" pitchFamily="18" charset="0"/>
              </a:rPr>
              <a:t>(</a:t>
            </a:r>
            <a:r>
              <a:rPr lang="en-US" altLang="ja-JP" sz="2800" i="1" dirty="0">
                <a:solidFill>
                  <a:schemeClr val="tx1"/>
                </a:solidFill>
                <a:latin typeface="Cambria Math" panose="02040503050406030204" pitchFamily="18" charset="0"/>
                <a:ea typeface="Cambria Math" panose="02040503050406030204" pitchFamily="18" charset="0"/>
              </a:rPr>
              <a:t>2</a:t>
            </a:r>
            <a:r>
              <a:rPr lang="en-US" altLang="ja-JP" sz="2800" b="1" i="1" dirty="0">
                <a:solidFill>
                  <a:schemeClr val="tx1"/>
                </a:solidFill>
                <a:latin typeface="Cambria Math" panose="02040503050406030204" pitchFamily="18" charset="0"/>
                <a:ea typeface="Cambria Math" panose="02040503050406030204" pitchFamily="18" charset="0"/>
              </a:rPr>
              <a:t>)</a:t>
            </a:r>
            <a:endParaRPr lang="ja-JP" altLang="en-US" sz="2400" b="1" i="1" dirty="0">
              <a:solidFill>
                <a:schemeClr val="tx1"/>
              </a:solidFill>
              <a:latin typeface="Cambria Math" panose="02040503050406030204" pitchFamily="18" charset="0"/>
              <a:ea typeface="メイリオ"/>
            </a:endParaRPr>
          </a:p>
        </p:txBody>
      </p:sp>
      <p:sp>
        <p:nvSpPr>
          <p:cNvPr id="12" name="正方形/長方形 11">
            <a:extLst>
              <a:ext uri="{FF2B5EF4-FFF2-40B4-BE49-F238E27FC236}">
                <a16:creationId xmlns:a16="http://schemas.microsoft.com/office/drawing/2014/main" id="{3539D8E6-006F-41EA-A4F5-E56C29332C3A}"/>
              </a:ext>
            </a:extLst>
          </p:cNvPr>
          <p:cNvSpPr/>
          <p:nvPr/>
        </p:nvSpPr>
        <p:spPr>
          <a:xfrm>
            <a:off x="451520" y="4121899"/>
            <a:ext cx="2740359" cy="908720"/>
          </a:xfrm>
          <a:prstGeom prst="rect">
            <a:avLst/>
          </a:prstGeom>
          <a:solidFill>
            <a:srgbClr val="F5CFF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2800" dirty="0">
              <a:solidFill>
                <a:schemeClr val="tx1"/>
              </a:solidFill>
              <a:ea typeface="メイリオ"/>
            </a:endParaRPr>
          </a:p>
        </p:txBody>
      </p:sp>
      <p:sp>
        <p:nvSpPr>
          <p:cNvPr id="14" name="正方形/長方形 13">
            <a:extLst>
              <a:ext uri="{FF2B5EF4-FFF2-40B4-BE49-F238E27FC236}">
                <a16:creationId xmlns:a16="http://schemas.microsoft.com/office/drawing/2014/main" id="{FC92D2AD-E6B5-4447-BF4A-691EA722E475}"/>
              </a:ext>
            </a:extLst>
          </p:cNvPr>
          <p:cNvSpPr/>
          <p:nvPr/>
        </p:nvSpPr>
        <p:spPr>
          <a:xfrm>
            <a:off x="579308" y="4292284"/>
            <a:ext cx="2740359" cy="908720"/>
          </a:xfrm>
          <a:prstGeom prst="rect">
            <a:avLst/>
          </a:prstGeom>
          <a:solidFill>
            <a:srgbClr val="F5CFF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2800" dirty="0">
              <a:solidFill>
                <a:schemeClr val="tx1"/>
              </a:solidFill>
              <a:ea typeface="メイリオ"/>
            </a:endParaRPr>
          </a:p>
        </p:txBody>
      </p:sp>
      <p:sp>
        <p:nvSpPr>
          <p:cNvPr id="16" name="正方形/長方形 15">
            <a:extLst>
              <a:ext uri="{FF2B5EF4-FFF2-40B4-BE49-F238E27FC236}">
                <a16:creationId xmlns:a16="http://schemas.microsoft.com/office/drawing/2014/main" id="{6EB8E82A-1B33-4867-9954-273C31C77CF1}"/>
              </a:ext>
            </a:extLst>
          </p:cNvPr>
          <p:cNvSpPr/>
          <p:nvPr/>
        </p:nvSpPr>
        <p:spPr>
          <a:xfrm>
            <a:off x="721296" y="4448471"/>
            <a:ext cx="2740359" cy="908720"/>
          </a:xfrm>
          <a:prstGeom prst="rect">
            <a:avLst/>
          </a:prstGeom>
          <a:solidFill>
            <a:srgbClr val="F5CFF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2800" dirty="0">
              <a:solidFill>
                <a:schemeClr val="tx1"/>
              </a:solidFill>
              <a:ea typeface="メイリオ"/>
            </a:endParaRPr>
          </a:p>
        </p:txBody>
      </p:sp>
      <p:sp>
        <p:nvSpPr>
          <p:cNvPr id="18" name="正方形/長方形 17">
            <a:extLst>
              <a:ext uri="{FF2B5EF4-FFF2-40B4-BE49-F238E27FC236}">
                <a16:creationId xmlns:a16="http://schemas.microsoft.com/office/drawing/2014/main" id="{5E38890A-CE44-41C8-8AEC-D26F1167EABF}"/>
              </a:ext>
            </a:extLst>
          </p:cNvPr>
          <p:cNvSpPr/>
          <p:nvPr/>
        </p:nvSpPr>
        <p:spPr>
          <a:xfrm>
            <a:off x="1062067" y="4817639"/>
            <a:ext cx="2740359" cy="908720"/>
          </a:xfrm>
          <a:prstGeom prst="rect">
            <a:avLst/>
          </a:prstGeom>
          <a:solidFill>
            <a:srgbClr val="F5CFF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800" b="1" i="1" dirty="0">
                <a:solidFill>
                  <a:schemeClr val="tx1"/>
                </a:solidFill>
                <a:latin typeface="Cambria Math" panose="02040503050406030204" pitchFamily="18" charset="0"/>
                <a:ea typeface="メイリオ"/>
              </a:rPr>
              <a:t>Pred</a:t>
            </a:r>
            <a:r>
              <a:rPr lang="en-US" altLang="ja-JP" sz="2800" b="1" i="1" dirty="0">
                <a:solidFill>
                  <a:schemeClr val="tx1"/>
                </a:solidFill>
                <a:latin typeface="Cambria Math" panose="02040503050406030204" pitchFamily="18" charset="0"/>
                <a:ea typeface="Cambria Math" panose="02040503050406030204" pitchFamily="18" charset="0"/>
              </a:rPr>
              <a:t>(</a:t>
            </a:r>
            <a:r>
              <a:rPr lang="en-US" altLang="ja-JP" sz="2800" i="1" dirty="0">
                <a:solidFill>
                  <a:schemeClr val="tx1"/>
                </a:solidFill>
                <a:latin typeface="Cambria Math" panose="02040503050406030204" pitchFamily="18" charset="0"/>
                <a:ea typeface="Cambria Math" panose="02040503050406030204" pitchFamily="18" charset="0"/>
              </a:rPr>
              <a:t>n</a:t>
            </a:r>
            <a:r>
              <a:rPr lang="en-US" altLang="ja-JP" sz="2800" b="1" i="1" dirty="0">
                <a:solidFill>
                  <a:schemeClr val="tx1"/>
                </a:solidFill>
                <a:latin typeface="Cambria Math" panose="02040503050406030204" pitchFamily="18" charset="0"/>
                <a:ea typeface="Cambria Math" panose="02040503050406030204" pitchFamily="18" charset="0"/>
              </a:rPr>
              <a:t>)</a:t>
            </a:r>
            <a:endParaRPr lang="ja-JP" altLang="en-US" sz="2400" b="1" i="1" dirty="0">
              <a:solidFill>
                <a:schemeClr val="tx1"/>
              </a:solidFill>
              <a:latin typeface="Cambria Math" panose="02040503050406030204" pitchFamily="18" charset="0"/>
              <a:ea typeface="メイリオ"/>
            </a:endParaRPr>
          </a:p>
        </p:txBody>
      </p:sp>
      <p:sp>
        <p:nvSpPr>
          <p:cNvPr id="19" name="矢印: 右 18">
            <a:extLst>
              <a:ext uri="{FF2B5EF4-FFF2-40B4-BE49-F238E27FC236}">
                <a16:creationId xmlns:a16="http://schemas.microsoft.com/office/drawing/2014/main" id="{9B788487-352D-4AE2-9447-2A80CBA0E0DC}"/>
              </a:ext>
            </a:extLst>
          </p:cNvPr>
          <p:cNvSpPr/>
          <p:nvPr/>
        </p:nvSpPr>
        <p:spPr>
          <a:xfrm>
            <a:off x="3699429" y="3215080"/>
            <a:ext cx="979714" cy="18174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27" name="正方形/長方形 26">
            <a:extLst>
              <a:ext uri="{FF2B5EF4-FFF2-40B4-BE49-F238E27FC236}">
                <a16:creationId xmlns:a16="http://schemas.microsoft.com/office/drawing/2014/main" id="{72E9A3A8-67EE-41D5-AAD4-8D1CE5030F9E}"/>
              </a:ext>
            </a:extLst>
          </p:cNvPr>
          <p:cNvSpPr/>
          <p:nvPr/>
        </p:nvSpPr>
        <p:spPr>
          <a:xfrm>
            <a:off x="4678964" y="2797629"/>
            <a:ext cx="2740359" cy="908720"/>
          </a:xfrm>
          <a:prstGeom prst="rect">
            <a:avLst/>
          </a:prstGeom>
          <a:solidFill>
            <a:srgbClr val="D5CE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800" i="1" dirty="0">
                <a:solidFill>
                  <a:schemeClr val="tx1"/>
                </a:solidFill>
                <a:ea typeface="メイリオ"/>
              </a:rPr>
              <a:t>f</a:t>
            </a:r>
            <a:r>
              <a:rPr lang="ja-JP" altLang="en-US" sz="2800" i="1" dirty="0">
                <a:solidFill>
                  <a:schemeClr val="tx1"/>
                </a:solidFill>
                <a:ea typeface="メイリオ"/>
              </a:rPr>
              <a:t>itness</a:t>
            </a:r>
            <a:r>
              <a:rPr lang="en-US" altLang="ja-JP" sz="2800" i="1" dirty="0">
                <a:solidFill>
                  <a:schemeClr val="tx1"/>
                </a:solidFill>
                <a:ea typeface="メイリオ"/>
              </a:rPr>
              <a:t>(1)</a:t>
            </a:r>
            <a:endParaRPr lang="ja-JP" altLang="en-US" sz="2800" i="1" dirty="0">
              <a:solidFill>
                <a:schemeClr val="tx1"/>
              </a:solidFill>
              <a:ea typeface="メイリオ"/>
            </a:endParaRPr>
          </a:p>
        </p:txBody>
      </p:sp>
      <p:sp>
        <p:nvSpPr>
          <p:cNvPr id="29" name="正方形/長方形 28">
            <a:extLst>
              <a:ext uri="{FF2B5EF4-FFF2-40B4-BE49-F238E27FC236}">
                <a16:creationId xmlns:a16="http://schemas.microsoft.com/office/drawing/2014/main" id="{998A8B7B-EC49-4DA9-A713-A4CE1CAA01CE}"/>
              </a:ext>
            </a:extLst>
          </p:cNvPr>
          <p:cNvSpPr/>
          <p:nvPr/>
        </p:nvSpPr>
        <p:spPr>
          <a:xfrm>
            <a:off x="4778355" y="3507566"/>
            <a:ext cx="2740359" cy="908720"/>
          </a:xfrm>
          <a:prstGeom prst="rect">
            <a:avLst/>
          </a:prstGeom>
          <a:solidFill>
            <a:srgbClr val="D5CE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800" i="1" dirty="0">
                <a:solidFill>
                  <a:schemeClr val="tx1"/>
                </a:solidFill>
                <a:ea typeface="メイリオ"/>
              </a:rPr>
              <a:t>f</a:t>
            </a:r>
            <a:r>
              <a:rPr lang="ja-JP" altLang="en-US" sz="2800" i="1" dirty="0">
                <a:solidFill>
                  <a:schemeClr val="tx1"/>
                </a:solidFill>
                <a:ea typeface="メイリオ"/>
              </a:rPr>
              <a:t>itness</a:t>
            </a:r>
            <a:r>
              <a:rPr lang="en-US" altLang="ja-JP" sz="2800" i="1" dirty="0">
                <a:solidFill>
                  <a:schemeClr val="tx1"/>
                </a:solidFill>
                <a:ea typeface="メイリオ"/>
              </a:rPr>
              <a:t>(2)</a:t>
            </a:r>
            <a:endParaRPr lang="ja-JP" altLang="en-US" sz="2400" i="1" dirty="0">
              <a:solidFill>
                <a:schemeClr val="tx1"/>
              </a:solidFill>
              <a:ea typeface="メイリオ"/>
            </a:endParaRPr>
          </a:p>
        </p:txBody>
      </p:sp>
      <p:sp>
        <p:nvSpPr>
          <p:cNvPr id="31" name="正方形/長方形 30">
            <a:extLst>
              <a:ext uri="{FF2B5EF4-FFF2-40B4-BE49-F238E27FC236}">
                <a16:creationId xmlns:a16="http://schemas.microsoft.com/office/drawing/2014/main" id="{45828093-2344-4088-9981-06039ED66FD3}"/>
              </a:ext>
            </a:extLst>
          </p:cNvPr>
          <p:cNvSpPr/>
          <p:nvPr/>
        </p:nvSpPr>
        <p:spPr>
          <a:xfrm>
            <a:off x="4934541" y="4245902"/>
            <a:ext cx="2740359" cy="908720"/>
          </a:xfrm>
          <a:prstGeom prst="rect">
            <a:avLst/>
          </a:prstGeom>
          <a:solidFill>
            <a:srgbClr val="D5CE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2800" dirty="0">
              <a:solidFill>
                <a:schemeClr val="tx1"/>
              </a:solidFill>
              <a:ea typeface="メイリオ"/>
            </a:endParaRPr>
          </a:p>
        </p:txBody>
      </p:sp>
      <p:sp>
        <p:nvSpPr>
          <p:cNvPr id="33" name="正方形/長方形 32">
            <a:extLst>
              <a:ext uri="{FF2B5EF4-FFF2-40B4-BE49-F238E27FC236}">
                <a16:creationId xmlns:a16="http://schemas.microsoft.com/office/drawing/2014/main" id="{F1F2B237-E0D4-464F-B1AA-133A6E9E6E77}"/>
              </a:ext>
            </a:extLst>
          </p:cNvPr>
          <p:cNvSpPr/>
          <p:nvPr/>
        </p:nvSpPr>
        <p:spPr>
          <a:xfrm>
            <a:off x="5062329" y="4416287"/>
            <a:ext cx="2740359" cy="908720"/>
          </a:xfrm>
          <a:prstGeom prst="rect">
            <a:avLst/>
          </a:prstGeom>
          <a:solidFill>
            <a:srgbClr val="D5CE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2800" dirty="0">
              <a:solidFill>
                <a:schemeClr val="tx1"/>
              </a:solidFill>
              <a:ea typeface="メイリオ"/>
            </a:endParaRPr>
          </a:p>
        </p:txBody>
      </p:sp>
      <p:sp>
        <p:nvSpPr>
          <p:cNvPr id="35" name="正方形/長方形 34">
            <a:extLst>
              <a:ext uri="{FF2B5EF4-FFF2-40B4-BE49-F238E27FC236}">
                <a16:creationId xmlns:a16="http://schemas.microsoft.com/office/drawing/2014/main" id="{6C1586FE-DD7B-4462-AC65-59A38EA1898D}"/>
              </a:ext>
            </a:extLst>
          </p:cNvPr>
          <p:cNvSpPr/>
          <p:nvPr/>
        </p:nvSpPr>
        <p:spPr>
          <a:xfrm>
            <a:off x="5204317" y="4572474"/>
            <a:ext cx="2740359" cy="908720"/>
          </a:xfrm>
          <a:prstGeom prst="rect">
            <a:avLst/>
          </a:prstGeom>
          <a:solidFill>
            <a:srgbClr val="D5CE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2800" dirty="0">
              <a:solidFill>
                <a:schemeClr val="tx1"/>
              </a:solidFill>
              <a:ea typeface="メイリオ"/>
            </a:endParaRPr>
          </a:p>
        </p:txBody>
      </p:sp>
      <p:sp>
        <p:nvSpPr>
          <p:cNvPr id="37" name="正方形/長方形 36">
            <a:extLst>
              <a:ext uri="{FF2B5EF4-FFF2-40B4-BE49-F238E27FC236}">
                <a16:creationId xmlns:a16="http://schemas.microsoft.com/office/drawing/2014/main" id="{0EF6C90D-38C4-44FE-BA53-489A99F6D0DE}"/>
              </a:ext>
            </a:extLst>
          </p:cNvPr>
          <p:cNvSpPr/>
          <p:nvPr/>
        </p:nvSpPr>
        <p:spPr>
          <a:xfrm>
            <a:off x="5545088" y="4941642"/>
            <a:ext cx="2740359" cy="908720"/>
          </a:xfrm>
          <a:prstGeom prst="rect">
            <a:avLst/>
          </a:prstGeom>
          <a:solidFill>
            <a:srgbClr val="D5CE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800" i="1" dirty="0">
                <a:solidFill>
                  <a:schemeClr val="tx1"/>
                </a:solidFill>
                <a:ea typeface="メイリオ"/>
              </a:rPr>
              <a:t>f</a:t>
            </a:r>
            <a:r>
              <a:rPr lang="ja-JP" altLang="en-US" sz="2800" i="1" dirty="0">
                <a:solidFill>
                  <a:schemeClr val="tx1"/>
                </a:solidFill>
                <a:ea typeface="メイリオ"/>
              </a:rPr>
              <a:t>itnes</a:t>
            </a:r>
            <a:r>
              <a:rPr lang="en-US" altLang="ja-JP" sz="2800" i="1" dirty="0">
                <a:solidFill>
                  <a:schemeClr val="tx1"/>
                </a:solidFill>
                <a:ea typeface="メイリオ"/>
              </a:rPr>
              <a:t>s(n)</a:t>
            </a:r>
            <a:endParaRPr lang="ja-JP" altLang="en-US" sz="2400" i="1" dirty="0">
              <a:solidFill>
                <a:schemeClr val="tx1"/>
              </a:solidFill>
              <a:ea typeface="メイリオ"/>
            </a:endParaRPr>
          </a:p>
        </p:txBody>
      </p:sp>
    </p:spTree>
    <p:extLst>
      <p:ext uri="{BB962C8B-B14F-4D97-AF65-F5344CB8AC3E}">
        <p14:creationId xmlns:p14="http://schemas.microsoft.com/office/powerpoint/2010/main" val="4219902829"/>
      </p:ext>
    </p:extLst>
  </p:cSld>
  <p:clrMapOvr>
    <a:masterClrMapping/>
  </p:clrMapOvr>
  <mc:AlternateContent xmlns:mc="http://schemas.openxmlformats.org/markup-compatibility/2006" xmlns:p14="http://schemas.microsoft.com/office/powerpoint/2010/main">
    <mc:Choice Requires="p14">
      <p:transition spd="slow" p14:dur="2000" advTm="195"/>
    </mc:Choice>
    <mc:Fallback xmlns="">
      <p:transition spd="slow" advTm="195"/>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7811F4A6-62BE-4074-9E9E-CBF94EF64F40}"/>
              </a:ext>
            </a:extLst>
          </p:cNvPr>
          <p:cNvSpPr>
            <a:spLocks noGrp="1"/>
          </p:cNvSpPr>
          <p:nvPr>
            <p:ph type="sldNum" sz="quarter" idx="12"/>
          </p:nvPr>
        </p:nvSpPr>
        <p:spPr/>
        <p:txBody>
          <a:bodyPr/>
          <a:lstStyle/>
          <a:p>
            <a:fld id="{D57F1E4F-1CFF-5643-939E-217C01CDF565}" type="slidenum">
              <a:rPr lang="en-US" smtClean="0"/>
              <a:pPr/>
              <a:t>31</a:t>
            </a:fld>
            <a:endParaRPr lang="en-US" dirty="0"/>
          </a:p>
        </p:txBody>
      </p:sp>
      <p:sp>
        <p:nvSpPr>
          <p:cNvPr id="6" name="テキスト ボックス 5">
            <a:extLst>
              <a:ext uri="{FF2B5EF4-FFF2-40B4-BE49-F238E27FC236}">
                <a16:creationId xmlns:a16="http://schemas.microsoft.com/office/drawing/2014/main" id="{A787110A-F680-4C3A-AF75-2F6E113D5236}"/>
              </a:ext>
            </a:extLst>
          </p:cNvPr>
          <p:cNvSpPr txBox="1"/>
          <p:nvPr/>
        </p:nvSpPr>
        <p:spPr>
          <a:xfrm>
            <a:off x="457467" y="628433"/>
            <a:ext cx="3487212" cy="715581"/>
          </a:xfrm>
          <a:prstGeom prst="rect">
            <a:avLst/>
          </a:prstGeom>
          <a:noFill/>
        </p:spPr>
        <p:txBody>
          <a:bodyPr wrap="square" rtlCol="0" anchor="t">
            <a:spAutoFit/>
          </a:bodyPr>
          <a:lstStyle/>
          <a:p>
            <a:r>
              <a:rPr lang="ja-JP" altLang="en-US" sz="4050">
                <a:ea typeface="メイリオ"/>
              </a:rPr>
              <a:t>GAの流れ</a:t>
            </a:r>
            <a:endParaRPr lang="ja-JP" altLang="en-US" sz="4050" dirty="0">
              <a:ea typeface="メイリオ"/>
            </a:endParaRPr>
          </a:p>
        </p:txBody>
      </p:sp>
      <p:sp>
        <p:nvSpPr>
          <p:cNvPr id="8" name="テキスト ボックス 7">
            <a:extLst>
              <a:ext uri="{FF2B5EF4-FFF2-40B4-BE49-F238E27FC236}">
                <a16:creationId xmlns:a16="http://schemas.microsoft.com/office/drawing/2014/main" id="{05085096-E07B-44CC-A9CA-B2FA5FE3557F}"/>
              </a:ext>
            </a:extLst>
          </p:cNvPr>
          <p:cNvSpPr txBox="1"/>
          <p:nvPr/>
        </p:nvSpPr>
        <p:spPr>
          <a:xfrm>
            <a:off x="429069" y="1622804"/>
            <a:ext cx="7559387" cy="707886"/>
          </a:xfrm>
          <a:prstGeom prst="rect">
            <a:avLst/>
          </a:prstGeom>
          <a:noFill/>
        </p:spPr>
        <p:txBody>
          <a:bodyPr wrap="square" rtlCol="0" anchor="t">
            <a:spAutoFit/>
          </a:bodyPr>
          <a:lstStyle/>
          <a:p>
            <a:r>
              <a:rPr lang="ja-JP" altLang="en-US" sz="4000">
                <a:ea typeface="メイリオ"/>
              </a:rPr>
              <a:t>適応度をもとに次の世代を生成</a:t>
            </a:r>
          </a:p>
        </p:txBody>
      </p:sp>
      <p:sp>
        <p:nvSpPr>
          <p:cNvPr id="19" name="矢印: 右 18">
            <a:extLst>
              <a:ext uri="{FF2B5EF4-FFF2-40B4-BE49-F238E27FC236}">
                <a16:creationId xmlns:a16="http://schemas.microsoft.com/office/drawing/2014/main" id="{9B788487-352D-4AE2-9447-2A80CBA0E0DC}"/>
              </a:ext>
            </a:extLst>
          </p:cNvPr>
          <p:cNvSpPr/>
          <p:nvPr/>
        </p:nvSpPr>
        <p:spPr>
          <a:xfrm>
            <a:off x="4480362" y="2860111"/>
            <a:ext cx="979714" cy="18174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2" name="正方形/長方形 1">
            <a:extLst>
              <a:ext uri="{FF2B5EF4-FFF2-40B4-BE49-F238E27FC236}">
                <a16:creationId xmlns:a16="http://schemas.microsoft.com/office/drawing/2014/main" id="{62C2D882-7AFC-4A91-9934-95DE9F022236}"/>
              </a:ext>
            </a:extLst>
          </p:cNvPr>
          <p:cNvSpPr/>
          <p:nvPr/>
        </p:nvSpPr>
        <p:spPr>
          <a:xfrm>
            <a:off x="39757" y="2758819"/>
            <a:ext cx="2740359" cy="90872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800" i="1" dirty="0">
                <a:solidFill>
                  <a:schemeClr val="tx1"/>
                </a:solidFill>
                <a:ea typeface="メイリオ"/>
              </a:rPr>
              <a:t>Individual</a:t>
            </a:r>
            <a:r>
              <a:rPr lang="en-US" altLang="ja-JP" sz="2800" i="1" dirty="0">
                <a:solidFill>
                  <a:schemeClr val="tx1"/>
                </a:solidFill>
                <a:ea typeface="メイリオ"/>
              </a:rPr>
              <a:t>(1)</a:t>
            </a:r>
            <a:endParaRPr lang="ja-JP" altLang="en-US" sz="2400" i="1" dirty="0">
              <a:solidFill>
                <a:schemeClr val="tx1"/>
              </a:solidFill>
              <a:ea typeface="メイリオ"/>
            </a:endParaRPr>
          </a:p>
        </p:txBody>
      </p:sp>
      <p:sp>
        <p:nvSpPr>
          <p:cNvPr id="27" name="正方形/長方形 26">
            <a:extLst>
              <a:ext uri="{FF2B5EF4-FFF2-40B4-BE49-F238E27FC236}">
                <a16:creationId xmlns:a16="http://schemas.microsoft.com/office/drawing/2014/main" id="{72E9A3A8-67EE-41D5-AAD4-8D1CE5030F9E}"/>
              </a:ext>
            </a:extLst>
          </p:cNvPr>
          <p:cNvSpPr/>
          <p:nvPr/>
        </p:nvSpPr>
        <p:spPr>
          <a:xfrm>
            <a:off x="2449759" y="2882821"/>
            <a:ext cx="1789043" cy="908720"/>
          </a:xfrm>
          <a:prstGeom prst="rect">
            <a:avLst/>
          </a:prstGeom>
          <a:solidFill>
            <a:srgbClr val="D5CE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800" i="1" dirty="0">
                <a:solidFill>
                  <a:schemeClr val="tx1"/>
                </a:solidFill>
                <a:ea typeface="メイリオ"/>
              </a:rPr>
              <a:t>f</a:t>
            </a:r>
            <a:r>
              <a:rPr lang="ja-JP" altLang="en-US" sz="2800" i="1" dirty="0">
                <a:solidFill>
                  <a:schemeClr val="tx1"/>
                </a:solidFill>
                <a:ea typeface="メイリオ"/>
              </a:rPr>
              <a:t>itness</a:t>
            </a:r>
            <a:r>
              <a:rPr lang="en-US" altLang="ja-JP" sz="2800" i="1" dirty="0">
                <a:solidFill>
                  <a:schemeClr val="tx1"/>
                </a:solidFill>
                <a:ea typeface="メイリオ"/>
              </a:rPr>
              <a:t>(1)</a:t>
            </a:r>
            <a:endParaRPr lang="ja-JP" altLang="en-US" sz="2800" i="1" dirty="0">
              <a:solidFill>
                <a:schemeClr val="tx1"/>
              </a:solidFill>
              <a:ea typeface="メイリオ"/>
            </a:endParaRPr>
          </a:p>
        </p:txBody>
      </p:sp>
      <p:sp>
        <p:nvSpPr>
          <p:cNvPr id="5" name="正方形/長方形 4">
            <a:extLst>
              <a:ext uri="{FF2B5EF4-FFF2-40B4-BE49-F238E27FC236}">
                <a16:creationId xmlns:a16="http://schemas.microsoft.com/office/drawing/2014/main" id="{414BAA59-ECD4-4012-9A94-47D8F93FA450}"/>
              </a:ext>
            </a:extLst>
          </p:cNvPr>
          <p:cNvSpPr/>
          <p:nvPr/>
        </p:nvSpPr>
        <p:spPr>
          <a:xfrm>
            <a:off x="139148" y="3468756"/>
            <a:ext cx="2740359" cy="90872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800" i="1" dirty="0">
                <a:solidFill>
                  <a:schemeClr val="tx1"/>
                </a:solidFill>
                <a:ea typeface="メイリオ"/>
              </a:rPr>
              <a:t>Individual</a:t>
            </a:r>
            <a:r>
              <a:rPr lang="en-US" altLang="ja-JP" sz="2800" i="1" dirty="0">
                <a:solidFill>
                  <a:schemeClr val="tx1"/>
                </a:solidFill>
                <a:ea typeface="メイリオ"/>
              </a:rPr>
              <a:t>(2)</a:t>
            </a:r>
            <a:endParaRPr lang="ja-JP" altLang="en-US" sz="2400" i="1" dirty="0">
              <a:solidFill>
                <a:schemeClr val="tx1"/>
              </a:solidFill>
              <a:ea typeface="メイリオ"/>
            </a:endParaRPr>
          </a:p>
        </p:txBody>
      </p:sp>
      <p:sp>
        <p:nvSpPr>
          <p:cNvPr id="29" name="正方形/長方形 28">
            <a:extLst>
              <a:ext uri="{FF2B5EF4-FFF2-40B4-BE49-F238E27FC236}">
                <a16:creationId xmlns:a16="http://schemas.microsoft.com/office/drawing/2014/main" id="{998A8B7B-EC49-4DA9-A713-A4CE1CAA01CE}"/>
              </a:ext>
            </a:extLst>
          </p:cNvPr>
          <p:cNvSpPr/>
          <p:nvPr/>
        </p:nvSpPr>
        <p:spPr>
          <a:xfrm>
            <a:off x="2549150" y="3592759"/>
            <a:ext cx="1789043" cy="908720"/>
          </a:xfrm>
          <a:prstGeom prst="rect">
            <a:avLst/>
          </a:prstGeom>
          <a:solidFill>
            <a:srgbClr val="D5CE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800" i="1" dirty="0">
                <a:solidFill>
                  <a:schemeClr val="tx1"/>
                </a:solidFill>
                <a:ea typeface="メイリオ"/>
              </a:rPr>
              <a:t>f</a:t>
            </a:r>
            <a:r>
              <a:rPr lang="ja-JP" altLang="en-US" sz="2800" i="1" dirty="0">
                <a:solidFill>
                  <a:schemeClr val="tx1"/>
                </a:solidFill>
                <a:ea typeface="メイリオ"/>
              </a:rPr>
              <a:t>itness</a:t>
            </a:r>
            <a:r>
              <a:rPr lang="en-US" altLang="ja-JP" sz="2800" i="1" dirty="0">
                <a:solidFill>
                  <a:schemeClr val="tx1"/>
                </a:solidFill>
                <a:ea typeface="メイリオ"/>
              </a:rPr>
              <a:t>(2)</a:t>
            </a:r>
            <a:endParaRPr lang="ja-JP" altLang="en-US" sz="2400" i="1" dirty="0">
              <a:solidFill>
                <a:schemeClr val="tx1"/>
              </a:solidFill>
              <a:ea typeface="メイリオ"/>
            </a:endParaRPr>
          </a:p>
        </p:txBody>
      </p:sp>
      <p:sp>
        <p:nvSpPr>
          <p:cNvPr id="7" name="正方形/長方形 6">
            <a:extLst>
              <a:ext uri="{FF2B5EF4-FFF2-40B4-BE49-F238E27FC236}">
                <a16:creationId xmlns:a16="http://schemas.microsoft.com/office/drawing/2014/main" id="{BCD13E42-70DC-4790-9E19-EA346D666A08}"/>
              </a:ext>
            </a:extLst>
          </p:cNvPr>
          <p:cNvSpPr/>
          <p:nvPr/>
        </p:nvSpPr>
        <p:spPr>
          <a:xfrm>
            <a:off x="295333" y="4207092"/>
            <a:ext cx="2740359" cy="90872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2800" dirty="0">
              <a:solidFill>
                <a:schemeClr val="tx1"/>
              </a:solidFill>
              <a:ea typeface="メイリオ"/>
            </a:endParaRPr>
          </a:p>
        </p:txBody>
      </p:sp>
      <p:sp>
        <p:nvSpPr>
          <p:cNvPr id="31" name="正方形/長方形 30">
            <a:extLst>
              <a:ext uri="{FF2B5EF4-FFF2-40B4-BE49-F238E27FC236}">
                <a16:creationId xmlns:a16="http://schemas.microsoft.com/office/drawing/2014/main" id="{45828093-2344-4088-9981-06039ED66FD3}"/>
              </a:ext>
            </a:extLst>
          </p:cNvPr>
          <p:cNvSpPr/>
          <p:nvPr/>
        </p:nvSpPr>
        <p:spPr>
          <a:xfrm>
            <a:off x="2705336" y="4331095"/>
            <a:ext cx="1789043" cy="908720"/>
          </a:xfrm>
          <a:prstGeom prst="rect">
            <a:avLst/>
          </a:prstGeom>
          <a:solidFill>
            <a:srgbClr val="D5CE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2800" dirty="0">
              <a:solidFill>
                <a:schemeClr val="tx1"/>
              </a:solidFill>
              <a:ea typeface="メイリオ"/>
            </a:endParaRPr>
          </a:p>
        </p:txBody>
      </p:sp>
      <p:sp>
        <p:nvSpPr>
          <p:cNvPr id="9" name="正方形/長方形 8">
            <a:extLst>
              <a:ext uri="{FF2B5EF4-FFF2-40B4-BE49-F238E27FC236}">
                <a16:creationId xmlns:a16="http://schemas.microsoft.com/office/drawing/2014/main" id="{9DCB3B48-E28D-4F42-AFE7-471D65CDBDAE}"/>
              </a:ext>
            </a:extLst>
          </p:cNvPr>
          <p:cNvSpPr/>
          <p:nvPr/>
        </p:nvSpPr>
        <p:spPr>
          <a:xfrm>
            <a:off x="423122" y="4377477"/>
            <a:ext cx="2740359" cy="90872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2800" dirty="0">
              <a:solidFill>
                <a:schemeClr val="tx1"/>
              </a:solidFill>
              <a:ea typeface="メイリオ"/>
            </a:endParaRPr>
          </a:p>
        </p:txBody>
      </p:sp>
      <p:sp>
        <p:nvSpPr>
          <p:cNvPr id="33" name="正方形/長方形 32">
            <a:extLst>
              <a:ext uri="{FF2B5EF4-FFF2-40B4-BE49-F238E27FC236}">
                <a16:creationId xmlns:a16="http://schemas.microsoft.com/office/drawing/2014/main" id="{F1F2B237-E0D4-464F-B1AA-133A6E9E6E77}"/>
              </a:ext>
            </a:extLst>
          </p:cNvPr>
          <p:cNvSpPr/>
          <p:nvPr/>
        </p:nvSpPr>
        <p:spPr>
          <a:xfrm>
            <a:off x="2833124" y="4501480"/>
            <a:ext cx="1789043" cy="908720"/>
          </a:xfrm>
          <a:prstGeom prst="rect">
            <a:avLst/>
          </a:prstGeom>
          <a:solidFill>
            <a:srgbClr val="D5CE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2800" dirty="0">
              <a:solidFill>
                <a:schemeClr val="tx1"/>
              </a:solidFill>
              <a:ea typeface="メイリオ"/>
            </a:endParaRPr>
          </a:p>
        </p:txBody>
      </p:sp>
      <p:sp>
        <p:nvSpPr>
          <p:cNvPr id="11" name="正方形/長方形 10">
            <a:extLst>
              <a:ext uri="{FF2B5EF4-FFF2-40B4-BE49-F238E27FC236}">
                <a16:creationId xmlns:a16="http://schemas.microsoft.com/office/drawing/2014/main" id="{36E57873-D308-48BA-BFF7-D49A52C4C13B}"/>
              </a:ext>
            </a:extLst>
          </p:cNvPr>
          <p:cNvSpPr/>
          <p:nvPr/>
        </p:nvSpPr>
        <p:spPr>
          <a:xfrm>
            <a:off x="565110" y="4533664"/>
            <a:ext cx="2740359" cy="90872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2800" dirty="0">
              <a:solidFill>
                <a:schemeClr val="tx1"/>
              </a:solidFill>
              <a:ea typeface="メイリオ"/>
            </a:endParaRPr>
          </a:p>
        </p:txBody>
      </p:sp>
      <p:sp>
        <p:nvSpPr>
          <p:cNvPr id="35" name="正方形/長方形 34">
            <a:extLst>
              <a:ext uri="{FF2B5EF4-FFF2-40B4-BE49-F238E27FC236}">
                <a16:creationId xmlns:a16="http://schemas.microsoft.com/office/drawing/2014/main" id="{6C1586FE-DD7B-4462-AC65-59A38EA1898D}"/>
              </a:ext>
            </a:extLst>
          </p:cNvPr>
          <p:cNvSpPr/>
          <p:nvPr/>
        </p:nvSpPr>
        <p:spPr>
          <a:xfrm>
            <a:off x="2975112" y="4657667"/>
            <a:ext cx="1789043" cy="908720"/>
          </a:xfrm>
          <a:prstGeom prst="rect">
            <a:avLst/>
          </a:prstGeom>
          <a:solidFill>
            <a:srgbClr val="D5CE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2800" dirty="0">
              <a:solidFill>
                <a:schemeClr val="tx1"/>
              </a:solidFill>
              <a:ea typeface="メイリオ"/>
            </a:endParaRPr>
          </a:p>
        </p:txBody>
      </p:sp>
      <p:sp>
        <p:nvSpPr>
          <p:cNvPr id="13" name="正方形/長方形 12">
            <a:extLst>
              <a:ext uri="{FF2B5EF4-FFF2-40B4-BE49-F238E27FC236}">
                <a16:creationId xmlns:a16="http://schemas.microsoft.com/office/drawing/2014/main" id="{5CDD8F96-5446-4513-9817-482740AD2011}"/>
              </a:ext>
            </a:extLst>
          </p:cNvPr>
          <p:cNvSpPr/>
          <p:nvPr/>
        </p:nvSpPr>
        <p:spPr>
          <a:xfrm>
            <a:off x="905880" y="4902832"/>
            <a:ext cx="2740359" cy="90872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800" i="1" dirty="0">
                <a:solidFill>
                  <a:schemeClr val="tx1"/>
                </a:solidFill>
                <a:ea typeface="メイリオ"/>
              </a:rPr>
              <a:t>Individual</a:t>
            </a:r>
            <a:r>
              <a:rPr lang="en-US" altLang="ja-JP" sz="2800" i="1" dirty="0">
                <a:solidFill>
                  <a:schemeClr val="tx1"/>
                </a:solidFill>
                <a:ea typeface="メイリオ"/>
              </a:rPr>
              <a:t>(n)</a:t>
            </a:r>
            <a:endParaRPr lang="ja-JP" altLang="en-US" sz="2400" i="1" dirty="0">
              <a:solidFill>
                <a:schemeClr val="tx1"/>
              </a:solidFill>
              <a:ea typeface="メイリオ"/>
            </a:endParaRPr>
          </a:p>
        </p:txBody>
      </p:sp>
      <p:sp>
        <p:nvSpPr>
          <p:cNvPr id="37" name="正方形/長方形 36">
            <a:extLst>
              <a:ext uri="{FF2B5EF4-FFF2-40B4-BE49-F238E27FC236}">
                <a16:creationId xmlns:a16="http://schemas.microsoft.com/office/drawing/2014/main" id="{0EF6C90D-38C4-44FE-BA53-489A99F6D0DE}"/>
              </a:ext>
            </a:extLst>
          </p:cNvPr>
          <p:cNvSpPr/>
          <p:nvPr/>
        </p:nvSpPr>
        <p:spPr>
          <a:xfrm>
            <a:off x="3315883" y="5026834"/>
            <a:ext cx="1789043" cy="908720"/>
          </a:xfrm>
          <a:prstGeom prst="rect">
            <a:avLst/>
          </a:prstGeom>
          <a:solidFill>
            <a:srgbClr val="D5CE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800" i="1" dirty="0">
                <a:solidFill>
                  <a:schemeClr val="tx1"/>
                </a:solidFill>
                <a:ea typeface="メイリオ"/>
              </a:rPr>
              <a:t>f</a:t>
            </a:r>
            <a:r>
              <a:rPr lang="ja-JP" altLang="en-US" sz="2800" i="1" dirty="0">
                <a:solidFill>
                  <a:schemeClr val="tx1"/>
                </a:solidFill>
                <a:ea typeface="メイリオ"/>
              </a:rPr>
              <a:t>itness</a:t>
            </a:r>
            <a:r>
              <a:rPr lang="en-US" altLang="ja-JP" sz="2800" i="1" dirty="0">
                <a:solidFill>
                  <a:schemeClr val="tx1"/>
                </a:solidFill>
                <a:ea typeface="メイリオ"/>
              </a:rPr>
              <a:t>(n)</a:t>
            </a:r>
            <a:endParaRPr lang="ja-JP" altLang="en-US" sz="2400" i="1" dirty="0">
              <a:solidFill>
                <a:schemeClr val="tx1"/>
              </a:solidFill>
              <a:ea typeface="メイリオ"/>
            </a:endParaRPr>
          </a:p>
        </p:txBody>
      </p:sp>
      <p:sp>
        <p:nvSpPr>
          <p:cNvPr id="30" name="正方形/長方形 29">
            <a:extLst>
              <a:ext uri="{FF2B5EF4-FFF2-40B4-BE49-F238E27FC236}">
                <a16:creationId xmlns:a16="http://schemas.microsoft.com/office/drawing/2014/main" id="{7501DBEB-7893-4786-B88C-BC7CF6FC3ADF}"/>
              </a:ext>
            </a:extLst>
          </p:cNvPr>
          <p:cNvSpPr/>
          <p:nvPr/>
        </p:nvSpPr>
        <p:spPr>
          <a:xfrm>
            <a:off x="5520476" y="2773017"/>
            <a:ext cx="2740359" cy="90872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800" i="1" dirty="0">
                <a:solidFill>
                  <a:schemeClr val="tx1"/>
                </a:solidFill>
                <a:ea typeface="メイリオ"/>
              </a:rPr>
              <a:t>Individual</a:t>
            </a:r>
            <a:r>
              <a:rPr lang="en-US" altLang="ja-JP" sz="2800" i="1" dirty="0">
                <a:solidFill>
                  <a:schemeClr val="tx1"/>
                </a:solidFill>
                <a:ea typeface="メイリオ"/>
              </a:rPr>
              <a:t>(1)</a:t>
            </a:r>
            <a:endParaRPr lang="ja-JP" altLang="en-US" sz="2400" dirty="0">
              <a:solidFill>
                <a:schemeClr val="tx1"/>
              </a:solidFill>
              <a:ea typeface="メイリオ"/>
            </a:endParaRPr>
          </a:p>
        </p:txBody>
      </p:sp>
      <p:sp>
        <p:nvSpPr>
          <p:cNvPr id="32" name="正方形/長方形 31">
            <a:extLst>
              <a:ext uri="{FF2B5EF4-FFF2-40B4-BE49-F238E27FC236}">
                <a16:creationId xmlns:a16="http://schemas.microsoft.com/office/drawing/2014/main" id="{00DCD17E-D8FC-4698-99C0-50801F00E6E8}"/>
              </a:ext>
            </a:extLst>
          </p:cNvPr>
          <p:cNvSpPr/>
          <p:nvPr/>
        </p:nvSpPr>
        <p:spPr>
          <a:xfrm>
            <a:off x="5619868" y="3482954"/>
            <a:ext cx="2740359" cy="90872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800" i="1" dirty="0">
                <a:solidFill>
                  <a:schemeClr val="tx1"/>
                </a:solidFill>
                <a:ea typeface="メイリオ"/>
              </a:rPr>
              <a:t>Individua</a:t>
            </a:r>
            <a:r>
              <a:rPr lang="en-US" altLang="ja-JP" sz="2800" i="1" dirty="0">
                <a:solidFill>
                  <a:schemeClr val="tx1"/>
                </a:solidFill>
                <a:ea typeface="メイリオ"/>
              </a:rPr>
              <a:t>l(2)</a:t>
            </a:r>
            <a:endParaRPr lang="ja-JP" altLang="en-US" sz="2400" i="1" dirty="0">
              <a:solidFill>
                <a:schemeClr val="tx1"/>
              </a:solidFill>
              <a:ea typeface="メイリオ"/>
            </a:endParaRPr>
          </a:p>
        </p:txBody>
      </p:sp>
      <p:sp>
        <p:nvSpPr>
          <p:cNvPr id="34" name="正方形/長方形 33">
            <a:extLst>
              <a:ext uri="{FF2B5EF4-FFF2-40B4-BE49-F238E27FC236}">
                <a16:creationId xmlns:a16="http://schemas.microsoft.com/office/drawing/2014/main" id="{38463148-A6D5-428F-B6EC-F237AAF86D21}"/>
              </a:ext>
            </a:extLst>
          </p:cNvPr>
          <p:cNvSpPr/>
          <p:nvPr/>
        </p:nvSpPr>
        <p:spPr>
          <a:xfrm>
            <a:off x="5776054" y="4221290"/>
            <a:ext cx="2740359" cy="90872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2800" dirty="0">
              <a:solidFill>
                <a:schemeClr val="tx1"/>
              </a:solidFill>
              <a:ea typeface="メイリオ"/>
            </a:endParaRPr>
          </a:p>
        </p:txBody>
      </p:sp>
      <p:sp>
        <p:nvSpPr>
          <p:cNvPr id="36" name="正方形/長方形 35">
            <a:extLst>
              <a:ext uri="{FF2B5EF4-FFF2-40B4-BE49-F238E27FC236}">
                <a16:creationId xmlns:a16="http://schemas.microsoft.com/office/drawing/2014/main" id="{DA66D3D8-9D1F-4C5B-BD09-46441B711AC8}"/>
              </a:ext>
            </a:extLst>
          </p:cNvPr>
          <p:cNvSpPr/>
          <p:nvPr/>
        </p:nvSpPr>
        <p:spPr>
          <a:xfrm>
            <a:off x="5903842" y="4391675"/>
            <a:ext cx="2740359" cy="90872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2800" dirty="0">
              <a:solidFill>
                <a:schemeClr val="tx1"/>
              </a:solidFill>
              <a:ea typeface="メイリオ"/>
            </a:endParaRPr>
          </a:p>
        </p:txBody>
      </p:sp>
      <p:sp>
        <p:nvSpPr>
          <p:cNvPr id="38" name="正方形/長方形 37">
            <a:extLst>
              <a:ext uri="{FF2B5EF4-FFF2-40B4-BE49-F238E27FC236}">
                <a16:creationId xmlns:a16="http://schemas.microsoft.com/office/drawing/2014/main" id="{62EB1F36-AC5B-431B-B51D-5510C037CAD5}"/>
              </a:ext>
            </a:extLst>
          </p:cNvPr>
          <p:cNvSpPr/>
          <p:nvPr/>
        </p:nvSpPr>
        <p:spPr>
          <a:xfrm>
            <a:off x="6045830" y="4547862"/>
            <a:ext cx="2740359" cy="90872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2800" dirty="0">
              <a:solidFill>
                <a:schemeClr val="tx1"/>
              </a:solidFill>
              <a:ea typeface="メイリオ"/>
            </a:endParaRPr>
          </a:p>
        </p:txBody>
      </p:sp>
      <p:sp>
        <p:nvSpPr>
          <p:cNvPr id="39" name="正方形/長方形 38">
            <a:extLst>
              <a:ext uri="{FF2B5EF4-FFF2-40B4-BE49-F238E27FC236}">
                <a16:creationId xmlns:a16="http://schemas.microsoft.com/office/drawing/2014/main" id="{454BDA5D-FF3E-41D3-B869-D4781F432BC4}"/>
              </a:ext>
            </a:extLst>
          </p:cNvPr>
          <p:cNvSpPr/>
          <p:nvPr/>
        </p:nvSpPr>
        <p:spPr>
          <a:xfrm>
            <a:off x="6386600" y="4917030"/>
            <a:ext cx="2740359" cy="90872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800" i="1" dirty="0">
                <a:solidFill>
                  <a:schemeClr val="tx1"/>
                </a:solidFill>
                <a:ea typeface="メイリオ"/>
              </a:rPr>
              <a:t>Individual</a:t>
            </a:r>
            <a:r>
              <a:rPr lang="en-US" altLang="ja-JP" sz="2800" i="1" dirty="0">
                <a:solidFill>
                  <a:schemeClr val="tx1"/>
                </a:solidFill>
                <a:ea typeface="メイリオ"/>
              </a:rPr>
              <a:t>(n)</a:t>
            </a:r>
            <a:endParaRPr lang="ja-JP" altLang="en-US" sz="2400" i="1" dirty="0">
              <a:solidFill>
                <a:schemeClr val="tx1"/>
              </a:solidFill>
              <a:ea typeface="メイリオ"/>
            </a:endParaRPr>
          </a:p>
        </p:txBody>
      </p:sp>
    </p:spTree>
    <p:extLst>
      <p:ext uri="{BB962C8B-B14F-4D97-AF65-F5344CB8AC3E}">
        <p14:creationId xmlns:p14="http://schemas.microsoft.com/office/powerpoint/2010/main" val="3489971880"/>
      </p:ext>
    </p:extLst>
  </p:cSld>
  <p:clrMapOvr>
    <a:masterClrMapping/>
  </p:clrMapOvr>
  <mc:AlternateContent xmlns:mc="http://schemas.openxmlformats.org/markup-compatibility/2006" xmlns:p14="http://schemas.microsoft.com/office/powerpoint/2010/main">
    <mc:Choice Requires="p14">
      <p:transition spd="slow" p14:dur="2000" advTm="195"/>
    </mc:Choice>
    <mc:Fallback xmlns="">
      <p:transition spd="slow" advTm="195"/>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7811F4A6-62BE-4074-9E9E-CBF94EF64F40}"/>
              </a:ext>
            </a:extLst>
          </p:cNvPr>
          <p:cNvSpPr>
            <a:spLocks noGrp="1"/>
          </p:cNvSpPr>
          <p:nvPr>
            <p:ph type="sldNum" sz="quarter" idx="12"/>
          </p:nvPr>
        </p:nvSpPr>
        <p:spPr/>
        <p:txBody>
          <a:bodyPr/>
          <a:lstStyle/>
          <a:p>
            <a:fld id="{D57F1E4F-1CFF-5643-939E-217C01CDF565}" type="slidenum">
              <a:rPr lang="en-US" smtClean="0"/>
              <a:pPr/>
              <a:t>32</a:t>
            </a:fld>
            <a:endParaRPr lang="en-US" dirty="0"/>
          </a:p>
        </p:txBody>
      </p:sp>
      <p:sp>
        <p:nvSpPr>
          <p:cNvPr id="6" name="テキスト ボックス 5">
            <a:extLst>
              <a:ext uri="{FF2B5EF4-FFF2-40B4-BE49-F238E27FC236}">
                <a16:creationId xmlns:a16="http://schemas.microsoft.com/office/drawing/2014/main" id="{A787110A-F680-4C3A-AF75-2F6E113D5236}"/>
              </a:ext>
            </a:extLst>
          </p:cNvPr>
          <p:cNvSpPr txBox="1"/>
          <p:nvPr/>
        </p:nvSpPr>
        <p:spPr>
          <a:xfrm>
            <a:off x="457467" y="628433"/>
            <a:ext cx="4367534" cy="715581"/>
          </a:xfrm>
          <a:prstGeom prst="rect">
            <a:avLst/>
          </a:prstGeom>
          <a:noFill/>
        </p:spPr>
        <p:txBody>
          <a:bodyPr wrap="square" rtlCol="0" anchor="t">
            <a:spAutoFit/>
          </a:bodyPr>
          <a:lstStyle/>
          <a:p>
            <a:r>
              <a:rPr lang="ja-JP" altLang="en-US" sz="4050">
                <a:ea typeface="メイリオ"/>
              </a:rPr>
              <a:t>実験1の適応度</a:t>
            </a:r>
            <a:endParaRPr lang="ja-JP" altLang="en-US" sz="4050" dirty="0">
              <a:ea typeface="メイリオ"/>
            </a:endParaRPr>
          </a:p>
        </p:txBody>
      </p:sp>
      <mc:AlternateContent xmlns:mc="http://schemas.openxmlformats.org/markup-compatibility/2006" xmlns:a14="http://schemas.microsoft.com/office/drawing/2010/main">
        <mc:Choice Requires="a14">
          <p:sp>
            <p:nvSpPr>
              <p:cNvPr id="2" name="テキスト ボックス 1">
                <a:extLst>
                  <a:ext uri="{FF2B5EF4-FFF2-40B4-BE49-F238E27FC236}">
                    <a16:creationId xmlns:a16="http://schemas.microsoft.com/office/drawing/2014/main" id="{D6D29425-AA26-4EEE-BF41-F5116C187EBE}"/>
                  </a:ext>
                </a:extLst>
              </p:cNvPr>
              <p:cNvSpPr txBox="1"/>
              <p:nvPr/>
            </p:nvSpPr>
            <p:spPr>
              <a:xfrm>
                <a:off x="852930" y="1860104"/>
                <a:ext cx="7576695" cy="409599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kumimoji="1" lang="en-US" altLang="ja-JP" i="1" dirty="0">
                  <a:latin typeface="Cambria Math" panose="02040503050406030204" pitchFamily="18" charset="0"/>
                </a:endParaRPr>
              </a:p>
              <a:p>
                <a:r>
                  <a:rPr kumimoji="1" lang="en-US" altLang="ja-JP" i="1" dirty="0">
                    <a:latin typeface="Cambria Math" panose="02040503050406030204" pitchFamily="18" charset="0"/>
                  </a:rPr>
                  <a:t> </a:t>
                </a:r>
                <a14:m>
                  <m:oMath xmlns:m="http://schemas.openxmlformats.org/officeDocument/2006/math">
                    <m:sSub>
                      <m:sSubPr>
                        <m:ctrlPr>
                          <a:rPr kumimoji="1" lang="en-US" altLang="ja-JP" sz="2800" i="1" smtClean="0">
                            <a:latin typeface="Cambria Math" panose="02040503050406030204" pitchFamily="18" charset="0"/>
                          </a:rPr>
                        </m:ctrlPr>
                      </m:sSubPr>
                      <m:e>
                        <m:r>
                          <a:rPr kumimoji="1" lang="en-US" altLang="ja-JP" sz="2800" i="1">
                            <a:latin typeface="Cambria Math" panose="02040503050406030204" pitchFamily="18" charset="0"/>
                          </a:rPr>
                          <m:t>𝑓𝑖𝑡𝑛𝑒𝑠𝑠</m:t>
                        </m:r>
                      </m:e>
                      <m:sub>
                        <m:r>
                          <a:rPr kumimoji="1" lang="en-US" altLang="ja-JP" sz="2800" i="1">
                            <a:latin typeface="Cambria Math" panose="02040503050406030204" pitchFamily="18" charset="0"/>
                          </a:rPr>
                          <m:t>𝑖</m:t>
                        </m:r>
                        <m:r>
                          <a:rPr kumimoji="1" lang="en-US" altLang="ja-JP" sz="2800" b="0" i="1" smtClean="0">
                            <a:latin typeface="Cambria Math" panose="02040503050406030204" pitchFamily="18" charset="0"/>
                          </a:rPr>
                          <m:t> </m:t>
                        </m:r>
                      </m:sub>
                    </m:sSub>
                    <m:r>
                      <m:rPr>
                        <m:nor/>
                      </m:rPr>
                      <a:rPr kumimoji="1" lang="en-US" altLang="ja-JP" sz="2800" dirty="0"/>
                      <m:t>=</m:t>
                    </m:r>
                    <m:sSub>
                      <m:sSubPr>
                        <m:ctrlPr>
                          <a:rPr kumimoji="1" lang="en-US" altLang="ja-JP" sz="2800" i="1">
                            <a:latin typeface="Cambria Math" panose="02040503050406030204" pitchFamily="18" charset="0"/>
                          </a:rPr>
                        </m:ctrlPr>
                      </m:sSubPr>
                      <m:e>
                        <m:r>
                          <a:rPr kumimoji="1" lang="en-US" altLang="ja-JP" sz="2800" i="1">
                            <a:latin typeface="Cambria Math" panose="02040503050406030204" pitchFamily="18" charset="0"/>
                          </a:rPr>
                          <m:t>𝑓</m:t>
                        </m:r>
                      </m:e>
                      <m:sub>
                        <m:r>
                          <m:rPr>
                            <m:sty m:val="p"/>
                          </m:rPr>
                          <a:rPr kumimoji="1" lang="en-US" altLang="ja-JP" sz="2800">
                            <a:latin typeface="Cambria Math" panose="02040503050406030204" pitchFamily="18" charset="0"/>
                          </a:rPr>
                          <m:t>acc</m:t>
                        </m:r>
                      </m:sub>
                    </m:sSub>
                    <m:r>
                      <m:rPr>
                        <m:nor/>
                      </m:rPr>
                      <a:rPr kumimoji="1" lang="en-US" altLang="ja-JP" sz="2800" dirty="0"/>
                      <m:t>(</m:t>
                    </m:r>
                    <m:r>
                      <m:rPr>
                        <m:nor/>
                      </m:rPr>
                      <a:rPr kumimoji="1" lang="en-US" altLang="ja-JP" sz="2800" b="1" i="1" dirty="0">
                        <a:latin typeface="Cambria Math" panose="02040503050406030204" pitchFamily="18" charset="0"/>
                        <a:ea typeface="Cambria Math" panose="02040503050406030204" pitchFamily="18" charset="0"/>
                      </a:rPr>
                      <m:t>pred</m:t>
                    </m:r>
                    <m:r>
                      <m:rPr>
                        <m:nor/>
                      </m:rPr>
                      <a:rPr kumimoji="1" lang="en-US" altLang="ja-JP" sz="2800" dirty="0"/>
                      <m:t>(</m:t>
                    </m:r>
                    <m:r>
                      <m:rPr>
                        <m:nor/>
                      </m:rPr>
                      <a:rPr kumimoji="1" lang="en-US" altLang="ja-JP" sz="2800" i="1" dirty="0"/>
                      <m:t>i</m:t>
                    </m:r>
                    <m:r>
                      <m:rPr>
                        <m:nor/>
                      </m:rPr>
                      <a:rPr kumimoji="1" lang="en-US" altLang="ja-JP" sz="2800" dirty="0"/>
                      <m:t>)</m:t>
                    </m:r>
                    <m:r>
                      <m:rPr>
                        <m:nor/>
                      </m:rPr>
                      <a:rPr kumimoji="1" lang="en-US" altLang="ja-JP" sz="2800" b="0" i="0" dirty="0" smtClean="0"/>
                      <m:t>)</m:t>
                    </m:r>
                  </m:oMath>
                </a14:m>
                <a:endParaRPr kumimoji="1" lang="en-US" altLang="ja-JP" sz="2800" b="0" dirty="0"/>
              </a:p>
              <a:p>
                <a:r>
                  <a:rPr kumimoji="1" lang="en-US" altLang="ja-JP" sz="2800" dirty="0"/>
                  <a:t> </a:t>
                </a:r>
                <a14:m>
                  <m:oMath xmlns:m="http://schemas.openxmlformats.org/officeDocument/2006/math">
                    <m:sSub>
                      <m:sSubPr>
                        <m:ctrlPr>
                          <a:rPr kumimoji="1" lang="en-US" altLang="ja-JP" sz="2800" i="1">
                            <a:latin typeface="Cambria Math" panose="02040503050406030204" pitchFamily="18" charset="0"/>
                          </a:rPr>
                        </m:ctrlPr>
                      </m:sSubPr>
                      <m:e>
                        <m:r>
                          <a:rPr kumimoji="1" lang="en-US" altLang="ja-JP" sz="2800" i="1">
                            <a:latin typeface="Cambria Math" panose="02040503050406030204" pitchFamily="18" charset="0"/>
                          </a:rPr>
                          <m:t>𝑓</m:t>
                        </m:r>
                      </m:e>
                      <m:sub>
                        <m:r>
                          <m:rPr>
                            <m:sty m:val="p"/>
                          </m:rPr>
                          <a:rPr kumimoji="1" lang="en-US" altLang="ja-JP" sz="2800">
                            <a:latin typeface="Cambria Math" panose="02040503050406030204" pitchFamily="18" charset="0"/>
                          </a:rPr>
                          <m:t>acc</m:t>
                        </m:r>
                      </m:sub>
                    </m:sSub>
                    <m:r>
                      <m:rPr>
                        <m:nor/>
                      </m:rPr>
                      <a:rPr kumimoji="1" lang="en-US" altLang="ja-JP" sz="2800" dirty="0"/>
                      <m:t>(</m:t>
                    </m:r>
                    <m:r>
                      <m:rPr>
                        <m:nor/>
                      </m:rPr>
                      <a:rPr kumimoji="1" lang="en-US" altLang="ja-JP" sz="2800" b="1" i="1" dirty="0">
                        <a:latin typeface="Cambria Math" panose="02040503050406030204" pitchFamily="18" charset="0"/>
                        <a:ea typeface="Cambria Math" panose="02040503050406030204" pitchFamily="18" charset="0"/>
                      </a:rPr>
                      <m:t>pred</m:t>
                    </m:r>
                    <m:r>
                      <m:rPr>
                        <m:nor/>
                      </m:rPr>
                      <a:rPr kumimoji="1" lang="en-US" altLang="ja-JP" sz="2800" dirty="0"/>
                      <m:t>)</m:t>
                    </m:r>
                    <m:r>
                      <m:rPr>
                        <m:nor/>
                      </m:rPr>
                      <a:rPr kumimoji="1" lang="en-US" altLang="ja-JP" sz="2800" b="0" i="0" dirty="0" smtClean="0"/>
                      <m:t> = </m:t>
                    </m:r>
                    <m:f>
                      <m:fPr>
                        <m:ctrlPr>
                          <a:rPr kumimoji="1" lang="en-US" altLang="ja-JP" sz="2800" b="0" i="1" dirty="0" smtClean="0">
                            <a:latin typeface="Cambria Math" panose="02040503050406030204" pitchFamily="18" charset="0"/>
                          </a:rPr>
                        </m:ctrlPr>
                      </m:fPr>
                      <m:num>
                        <m:r>
                          <a:rPr kumimoji="1" lang="en-US" altLang="ja-JP" sz="2800" b="0" i="1" dirty="0" smtClean="0">
                            <a:latin typeface="Cambria Math" panose="02040503050406030204" pitchFamily="18" charset="0"/>
                          </a:rPr>
                          <m:t>1</m:t>
                        </m:r>
                      </m:num>
                      <m:den>
                        <m:r>
                          <a:rPr kumimoji="1" lang="en-US" altLang="ja-JP" sz="2800" b="0" i="1" dirty="0" smtClean="0">
                            <a:latin typeface="Cambria Math" panose="02040503050406030204" pitchFamily="18" charset="0"/>
                          </a:rPr>
                          <m:t>10000</m:t>
                        </m:r>
                      </m:den>
                    </m:f>
                    <m:nary>
                      <m:naryPr>
                        <m:chr m:val="∑"/>
                        <m:limLoc m:val="subSup"/>
                        <m:ctrlPr>
                          <a:rPr kumimoji="1" lang="en-US" altLang="ja-JP" sz="2800" b="0" i="1" dirty="0" smtClean="0">
                            <a:latin typeface="Cambria Math" panose="02040503050406030204" pitchFamily="18" charset="0"/>
                          </a:rPr>
                        </m:ctrlPr>
                      </m:naryPr>
                      <m:sub>
                        <m:r>
                          <m:rPr>
                            <m:brk m:alnAt="25"/>
                          </m:rPr>
                          <a:rPr kumimoji="1" lang="en-US" altLang="ja-JP" sz="2800" b="0" i="1" dirty="0" smtClean="0">
                            <a:latin typeface="Cambria Math" panose="02040503050406030204" pitchFamily="18" charset="0"/>
                          </a:rPr>
                          <m:t>𝑗</m:t>
                        </m:r>
                        <m:r>
                          <a:rPr kumimoji="1" lang="en-US" altLang="ja-JP" sz="2800" b="0" i="1" dirty="0" smtClean="0">
                            <a:latin typeface="Cambria Math" panose="02040503050406030204" pitchFamily="18" charset="0"/>
                          </a:rPr>
                          <m:t>=0</m:t>
                        </m:r>
                      </m:sub>
                      <m:sup>
                        <m:r>
                          <a:rPr kumimoji="1" lang="en-US" altLang="ja-JP" sz="2800" b="0" i="1" dirty="0" smtClean="0">
                            <a:latin typeface="Cambria Math" panose="02040503050406030204" pitchFamily="18" charset="0"/>
                          </a:rPr>
                          <m:t>9999</m:t>
                        </m:r>
                      </m:sup>
                      <m:e>
                        <m:sSub>
                          <m:sSubPr>
                            <m:ctrlPr>
                              <a:rPr kumimoji="1" lang="en-US" altLang="ja-JP" sz="2800" i="1">
                                <a:latin typeface="Cambria Math" panose="02040503050406030204" pitchFamily="18" charset="0"/>
                              </a:rPr>
                            </m:ctrlPr>
                          </m:sSubPr>
                          <m:e>
                            <m:r>
                              <a:rPr kumimoji="1" lang="en-US" altLang="ja-JP" sz="2800" i="1">
                                <a:latin typeface="Cambria Math" panose="02040503050406030204" pitchFamily="18" charset="0"/>
                              </a:rPr>
                              <m:t>𝑓</m:t>
                            </m:r>
                          </m:e>
                          <m:sub>
                            <m:r>
                              <m:rPr>
                                <m:sty m:val="p"/>
                              </m:rPr>
                              <a:rPr kumimoji="1" lang="en-US" altLang="ja-JP" sz="2800">
                                <a:latin typeface="Cambria Math" panose="02040503050406030204" pitchFamily="18" charset="0"/>
                              </a:rPr>
                              <m:t>if</m:t>
                            </m:r>
                          </m:sub>
                        </m:sSub>
                        <m:r>
                          <a:rPr kumimoji="1" lang="en-US" altLang="ja-JP" sz="2800" i="1">
                            <a:latin typeface="Cambria Math" panose="02040503050406030204" pitchFamily="18" charset="0"/>
                          </a:rPr>
                          <m:t>(</m:t>
                        </m:r>
                        <m:r>
                          <m:rPr>
                            <m:sty m:val="p"/>
                          </m:rPr>
                          <a:rPr kumimoji="1" lang="en-US" altLang="ja-JP" sz="2800">
                            <a:latin typeface="Cambria Math" panose="02040503050406030204" pitchFamily="18" charset="0"/>
                          </a:rPr>
                          <m:t>argmax</m:t>
                        </m:r>
                        <m:d>
                          <m:dPr>
                            <m:ctrlPr>
                              <a:rPr kumimoji="1" lang="en-US" altLang="ja-JP" sz="2800" b="0" i="1" smtClean="0">
                                <a:latin typeface="Cambria Math" panose="02040503050406030204" pitchFamily="18" charset="0"/>
                              </a:rPr>
                            </m:ctrlPr>
                          </m:dPr>
                          <m:e>
                            <m:r>
                              <a:rPr kumimoji="1" lang="en-US" altLang="ja-JP" sz="2800" b="1" i="1" smtClean="0">
                                <a:latin typeface="Cambria Math" panose="02040503050406030204" pitchFamily="18" charset="0"/>
                              </a:rPr>
                              <m:t>𝒑𝒓𝒆𝒅</m:t>
                            </m:r>
                            <m:d>
                              <m:dPr>
                                <m:begChr m:val="["/>
                                <m:endChr m:val="]"/>
                                <m:ctrlPr>
                                  <a:rPr kumimoji="1" lang="en-US" altLang="ja-JP" sz="2800" b="0" i="1" smtClean="0">
                                    <a:latin typeface="Cambria Math" panose="02040503050406030204" pitchFamily="18" charset="0"/>
                                  </a:rPr>
                                </m:ctrlPr>
                              </m:dPr>
                              <m:e>
                                <m:r>
                                  <a:rPr kumimoji="1" lang="en-US" altLang="ja-JP" sz="2800" b="0" i="1" smtClean="0">
                                    <a:latin typeface="Cambria Math" panose="02040503050406030204" pitchFamily="18" charset="0"/>
                                  </a:rPr>
                                  <m:t>𝑗</m:t>
                                </m:r>
                              </m:e>
                            </m:d>
                          </m:e>
                        </m:d>
                        <m:r>
                          <a:rPr kumimoji="1" lang="en-US" altLang="ja-JP" sz="2800" b="0" i="1" smtClean="0">
                            <a:latin typeface="Cambria Math" panose="02040503050406030204" pitchFamily="18" charset="0"/>
                          </a:rPr>
                          <m:t>,</m:t>
                        </m:r>
                        <m:r>
                          <m:rPr>
                            <m:sty m:val="p"/>
                          </m:rPr>
                          <a:rPr kumimoji="1" lang="en-US" altLang="ja-JP" sz="2800" b="0" i="0" smtClean="0">
                            <a:latin typeface="Cambria Math" panose="02040503050406030204" pitchFamily="18" charset="0"/>
                          </a:rPr>
                          <m:t>argmax</m:t>
                        </m:r>
                        <m:r>
                          <a:rPr kumimoji="1" lang="en-US" altLang="ja-JP" sz="2800" b="0" i="1" smtClean="0">
                            <a:latin typeface="Cambria Math" panose="02040503050406030204" pitchFamily="18" charset="0"/>
                          </a:rPr>
                          <m:t>(</m:t>
                        </m:r>
                        <m:sSub>
                          <m:sSubPr>
                            <m:ctrlPr>
                              <a:rPr kumimoji="1" lang="en-US" altLang="ja-JP" sz="2800" i="1" smtClean="0">
                                <a:latin typeface="Cambria Math" panose="02040503050406030204" pitchFamily="18" charset="0"/>
                              </a:rPr>
                            </m:ctrlPr>
                          </m:sSubPr>
                          <m:e>
                            <m:r>
                              <a:rPr kumimoji="1" lang="en-US" altLang="ja-JP" sz="2800" b="1" i="0" smtClean="0">
                                <a:latin typeface="Cambria Math" panose="02040503050406030204" pitchFamily="18" charset="0"/>
                              </a:rPr>
                              <m:t>𝐲</m:t>
                            </m:r>
                          </m:e>
                          <m:sub>
                            <m:r>
                              <a:rPr kumimoji="1" lang="en-US" altLang="ja-JP" sz="2800" b="1" i="0" smtClean="0">
                                <a:latin typeface="Cambria Math" panose="02040503050406030204" pitchFamily="18" charset="0"/>
                              </a:rPr>
                              <m:t>𝐭𝐞𝐬𝐭</m:t>
                            </m:r>
                          </m:sub>
                        </m:sSub>
                        <m:d>
                          <m:dPr>
                            <m:begChr m:val="["/>
                            <m:endChr m:val="]"/>
                            <m:ctrlPr>
                              <a:rPr kumimoji="1" lang="en-US" altLang="ja-JP" sz="2800" b="0" i="1" smtClean="0">
                                <a:latin typeface="Cambria Math" panose="02040503050406030204" pitchFamily="18" charset="0"/>
                              </a:rPr>
                            </m:ctrlPr>
                          </m:dPr>
                          <m:e>
                            <m:r>
                              <a:rPr kumimoji="1" lang="en-US" altLang="ja-JP" sz="2800" b="0" i="1" smtClean="0">
                                <a:latin typeface="Cambria Math" panose="02040503050406030204" pitchFamily="18" charset="0"/>
                              </a:rPr>
                              <m:t>𝑗</m:t>
                            </m:r>
                          </m:e>
                        </m:d>
                        <m:r>
                          <a:rPr kumimoji="1" lang="en-US" altLang="ja-JP" sz="2800" b="0" i="1" smtClean="0">
                            <a:latin typeface="Cambria Math" panose="02040503050406030204" pitchFamily="18" charset="0"/>
                          </a:rPr>
                          <m:t>))</m:t>
                        </m:r>
                      </m:e>
                    </m:nary>
                  </m:oMath>
                </a14:m>
                <a:endParaRPr kumimoji="1" lang="en-US" altLang="ja-JP" sz="2800" i="1" dirty="0">
                  <a:latin typeface="Cambria Math" panose="02040503050406030204" pitchFamily="18" charset="0"/>
                </a:endParaRPr>
              </a:p>
              <a:p>
                <a:endParaRPr kumimoji="1" lang="en-US" altLang="ja-JP" sz="2800" i="1" dirty="0">
                  <a:latin typeface="Cambria Math" panose="02040503050406030204" pitchFamily="18" charset="0"/>
                </a:endParaRPr>
              </a:p>
              <a:p>
                <a:endParaRPr kumimoji="1" lang="en-US" altLang="ja-JP" sz="2800" i="1" dirty="0">
                  <a:latin typeface="Cambria Math" panose="02040503050406030204" pitchFamily="18" charset="0"/>
                </a:endParaRPr>
              </a:p>
              <a:p>
                <a:r>
                  <a:rPr kumimoji="1" lang="ja-JP" altLang="en-US" sz="2800" dirty="0"/>
                  <a:t> </a:t>
                </a:r>
                <a14:m>
                  <m:oMath xmlns:m="http://schemas.openxmlformats.org/officeDocument/2006/math">
                    <m:sSub>
                      <m:sSubPr>
                        <m:ctrlPr>
                          <a:rPr kumimoji="1" lang="en-US" altLang="ja-JP" sz="2800" i="1">
                            <a:latin typeface="Cambria Math" panose="02040503050406030204" pitchFamily="18" charset="0"/>
                          </a:rPr>
                        </m:ctrlPr>
                      </m:sSubPr>
                      <m:e>
                        <m:r>
                          <a:rPr kumimoji="1" lang="en-US" altLang="ja-JP" sz="2800" i="1">
                            <a:latin typeface="Cambria Math" panose="02040503050406030204" pitchFamily="18" charset="0"/>
                          </a:rPr>
                          <m:t>𝑓</m:t>
                        </m:r>
                      </m:e>
                      <m:sub>
                        <m:r>
                          <m:rPr>
                            <m:sty m:val="p"/>
                          </m:rPr>
                          <a:rPr kumimoji="1" lang="en-US" altLang="ja-JP" sz="2800">
                            <a:latin typeface="Cambria Math" panose="02040503050406030204" pitchFamily="18" charset="0"/>
                          </a:rPr>
                          <m:t>if</m:t>
                        </m:r>
                      </m:sub>
                    </m:sSub>
                    <m:d>
                      <m:dPr>
                        <m:ctrlPr>
                          <a:rPr kumimoji="1" lang="en-US" altLang="ja-JP" sz="2800" b="0" i="1" smtClean="0">
                            <a:latin typeface="Cambria Math" panose="02040503050406030204" pitchFamily="18" charset="0"/>
                          </a:rPr>
                        </m:ctrlPr>
                      </m:dPr>
                      <m:e>
                        <m:r>
                          <a:rPr kumimoji="1" lang="en-US" altLang="ja-JP" sz="2800" b="0" i="1" smtClean="0">
                            <a:latin typeface="Cambria Math" panose="02040503050406030204" pitchFamily="18" charset="0"/>
                          </a:rPr>
                          <m:t>𝑎</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𝑏</m:t>
                        </m:r>
                      </m:e>
                    </m:d>
                    <m:r>
                      <a:rPr kumimoji="1" lang="en-US" altLang="ja-JP" sz="2800" b="0" i="1" smtClean="0">
                        <a:latin typeface="Cambria Math" panose="02040503050406030204" pitchFamily="18" charset="0"/>
                      </a:rPr>
                      <m:t>= </m:t>
                    </m:r>
                    <m:d>
                      <m:dPr>
                        <m:begChr m:val="{"/>
                        <m:endChr m:val=""/>
                        <m:ctrlPr>
                          <a:rPr kumimoji="1" lang="en-US" altLang="ja-JP" sz="2800" b="0" i="1" smtClean="0">
                            <a:latin typeface="Cambria Math" panose="02040503050406030204" pitchFamily="18" charset="0"/>
                          </a:rPr>
                        </m:ctrlPr>
                      </m:dPr>
                      <m:e>
                        <m:eqArr>
                          <m:eqArrPr>
                            <m:ctrlPr>
                              <a:rPr kumimoji="1" lang="en-US" altLang="ja-JP" sz="2800" b="0" i="1" smtClean="0">
                                <a:latin typeface="Cambria Math" panose="02040503050406030204" pitchFamily="18" charset="0"/>
                              </a:rPr>
                            </m:ctrlPr>
                          </m:eqArrPr>
                          <m:e>
                            <m:r>
                              <a:rPr kumimoji="1" lang="en-US" altLang="ja-JP" sz="2800" b="0" i="1" smtClean="0">
                                <a:latin typeface="Cambria Math" panose="02040503050406030204" pitchFamily="18" charset="0"/>
                              </a:rPr>
                              <m:t>1      </m:t>
                            </m:r>
                            <m:r>
                              <m:rPr>
                                <m:sty m:val="p"/>
                              </m:rPr>
                              <a:rPr kumimoji="1" lang="en-US" altLang="ja-JP" sz="2800" b="0" i="0" smtClean="0">
                                <a:latin typeface="Cambria Math" panose="02040503050406030204" pitchFamily="18" charset="0"/>
                              </a:rPr>
                              <m:t>if</m:t>
                            </m:r>
                            <m:r>
                              <a:rPr kumimoji="1" lang="en-US" altLang="ja-JP" sz="2800" b="0" i="0" smtClean="0">
                                <a:latin typeface="Cambria Math" panose="02040503050406030204" pitchFamily="18" charset="0"/>
                              </a:rPr>
                              <m:t>  </m:t>
                            </m:r>
                            <m:r>
                              <a:rPr kumimoji="1" lang="en-US" altLang="ja-JP" sz="2800" b="0" i="1" smtClean="0">
                                <a:latin typeface="Cambria Math" panose="02040503050406030204" pitchFamily="18" charset="0"/>
                              </a:rPr>
                              <m:t> </m:t>
                            </m:r>
                            <m:r>
                              <a:rPr kumimoji="1" lang="en-US" altLang="ja-JP" sz="2800" b="0" i="1" smtClean="0">
                                <a:latin typeface="Cambria Math" panose="02040503050406030204" pitchFamily="18" charset="0"/>
                              </a:rPr>
                              <m:t>𝑎</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𝑏</m:t>
                            </m:r>
                          </m:e>
                          <m:e>
                            <m:r>
                              <a:rPr kumimoji="1" lang="en-US" altLang="ja-JP" sz="2800" b="0" i="1" smtClean="0">
                                <a:latin typeface="Cambria Math" panose="02040503050406030204" pitchFamily="18" charset="0"/>
                              </a:rPr>
                              <m:t>0   </m:t>
                            </m:r>
                            <m:r>
                              <m:rPr>
                                <m:sty m:val="p"/>
                              </m:rPr>
                              <a:rPr kumimoji="1" lang="en-US" altLang="ja-JP" sz="2800" b="0" i="0" smtClean="0">
                                <a:latin typeface="Cambria Math" panose="02040503050406030204" pitchFamily="18" charset="0"/>
                              </a:rPr>
                              <m:t>otherwise</m:t>
                            </m:r>
                          </m:e>
                        </m:eqArr>
                      </m:e>
                    </m:d>
                  </m:oMath>
                </a14:m>
                <a:endParaRPr lang="en-US" altLang="ja-JP" sz="2800" dirty="0">
                  <a:ea typeface="メイリオ"/>
                </a:endParaRPr>
              </a:p>
              <a:p>
                <a14:m>
                  <m:oMath xmlns:m="http://schemas.openxmlformats.org/officeDocument/2006/math">
                    <m:sSub>
                      <m:sSubPr>
                        <m:ctrlPr>
                          <a:rPr kumimoji="1" lang="en-US" altLang="ja-JP" sz="2800" i="1">
                            <a:latin typeface="Cambria Math" panose="02040503050406030204" pitchFamily="18" charset="0"/>
                          </a:rPr>
                        </m:ctrlPr>
                      </m:sSubPr>
                      <m:e>
                        <m:r>
                          <a:rPr kumimoji="1" lang="en-US" altLang="ja-JP" sz="2800" b="1">
                            <a:latin typeface="Cambria Math" panose="02040503050406030204" pitchFamily="18" charset="0"/>
                          </a:rPr>
                          <m:t>𝐲</m:t>
                        </m:r>
                      </m:e>
                      <m:sub>
                        <m:r>
                          <a:rPr kumimoji="1" lang="en-US" altLang="ja-JP" sz="2800" b="1">
                            <a:latin typeface="Cambria Math" panose="02040503050406030204" pitchFamily="18" charset="0"/>
                          </a:rPr>
                          <m:t>𝐭𝐞𝐬𝐭</m:t>
                        </m:r>
                      </m:sub>
                    </m:sSub>
                  </m:oMath>
                </a14:m>
                <a:r>
                  <a:rPr lang="en-US" altLang="ja-JP" sz="2800" dirty="0">
                    <a:ea typeface="メイリオ"/>
                  </a:rPr>
                  <a:t>:</a:t>
                </a:r>
                <a:r>
                  <a:rPr lang="ja-JP" altLang="en-US" sz="2800" dirty="0">
                    <a:ea typeface="メイリオ"/>
                  </a:rPr>
                  <a:t>テスト画像の正解ラベル</a:t>
                </a:r>
              </a:p>
            </p:txBody>
          </p:sp>
        </mc:Choice>
        <mc:Fallback xmlns="">
          <p:sp>
            <p:nvSpPr>
              <p:cNvPr id="2" name="テキスト ボックス 1">
                <a:extLst>
                  <a:ext uri="{FF2B5EF4-FFF2-40B4-BE49-F238E27FC236}">
                    <a16:creationId xmlns:a16="http://schemas.microsoft.com/office/drawing/2014/main" id="{D6D29425-AA26-4EEE-BF41-F5116C187EBE}"/>
                  </a:ext>
                </a:extLst>
              </p:cNvPr>
              <p:cNvSpPr txBox="1">
                <a:spLocks noRot="1" noChangeAspect="1" noMove="1" noResize="1" noEditPoints="1" noAdjustHandles="1" noChangeArrowheads="1" noChangeShapeType="1" noTextEdit="1"/>
              </p:cNvSpPr>
              <p:nvPr/>
            </p:nvSpPr>
            <p:spPr>
              <a:xfrm>
                <a:off x="852930" y="1860104"/>
                <a:ext cx="7576695" cy="4095993"/>
              </a:xfrm>
              <a:prstGeom prst="rect">
                <a:avLst/>
              </a:prstGeom>
              <a:blipFill>
                <a:blip r:embed="rId2"/>
                <a:stretch>
                  <a:fillRect l="-483" r="-724" b="-3571"/>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675893626"/>
      </p:ext>
    </p:extLst>
  </p:cSld>
  <p:clrMapOvr>
    <a:masterClrMapping/>
  </p:clrMapOvr>
  <mc:AlternateContent xmlns:mc="http://schemas.openxmlformats.org/markup-compatibility/2006" xmlns:p14="http://schemas.microsoft.com/office/powerpoint/2010/main">
    <mc:Choice Requires="p14">
      <p:transition spd="slow" p14:dur="2000" advTm="195"/>
    </mc:Choice>
    <mc:Fallback xmlns="">
      <p:transition spd="slow" advTm="195"/>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7811F4A6-62BE-4074-9E9E-CBF94EF64F40}"/>
              </a:ext>
            </a:extLst>
          </p:cNvPr>
          <p:cNvSpPr>
            <a:spLocks noGrp="1"/>
          </p:cNvSpPr>
          <p:nvPr>
            <p:ph type="sldNum" sz="quarter" idx="12"/>
          </p:nvPr>
        </p:nvSpPr>
        <p:spPr/>
        <p:txBody>
          <a:bodyPr/>
          <a:lstStyle/>
          <a:p>
            <a:fld id="{D57F1E4F-1CFF-5643-939E-217C01CDF565}" type="slidenum">
              <a:rPr lang="en-US" smtClean="0"/>
              <a:pPr/>
              <a:t>33</a:t>
            </a:fld>
            <a:endParaRPr lang="en-US" dirty="0"/>
          </a:p>
        </p:txBody>
      </p:sp>
      <p:sp>
        <p:nvSpPr>
          <p:cNvPr id="6" name="テキスト ボックス 5">
            <a:extLst>
              <a:ext uri="{FF2B5EF4-FFF2-40B4-BE49-F238E27FC236}">
                <a16:creationId xmlns:a16="http://schemas.microsoft.com/office/drawing/2014/main" id="{A787110A-F680-4C3A-AF75-2F6E113D5236}"/>
              </a:ext>
            </a:extLst>
          </p:cNvPr>
          <p:cNvSpPr txBox="1"/>
          <p:nvPr/>
        </p:nvSpPr>
        <p:spPr>
          <a:xfrm>
            <a:off x="457467" y="628433"/>
            <a:ext cx="4367534" cy="715581"/>
          </a:xfrm>
          <a:prstGeom prst="rect">
            <a:avLst/>
          </a:prstGeom>
          <a:noFill/>
        </p:spPr>
        <p:txBody>
          <a:bodyPr wrap="square" rtlCol="0" anchor="t">
            <a:spAutoFit/>
          </a:bodyPr>
          <a:lstStyle/>
          <a:p>
            <a:r>
              <a:rPr lang="ja-JP" altLang="en-US" sz="4050">
                <a:ea typeface="メイリオ"/>
              </a:rPr>
              <a:t>実験2の適応度</a:t>
            </a:r>
            <a:endParaRPr lang="ja-JP" altLang="en-US" sz="4050" dirty="0">
              <a:ea typeface="メイリオ"/>
            </a:endParaRPr>
          </a:p>
        </p:txBody>
      </p:sp>
      <mc:AlternateContent xmlns:mc="http://schemas.openxmlformats.org/markup-compatibility/2006">
        <mc:Choice xmlns:a14="http://schemas.microsoft.com/office/drawing/2010/main" Requires="a14">
          <p:sp>
            <p:nvSpPr>
              <p:cNvPr id="3" name="正方形/長方形 2">
                <a:extLst>
                  <a:ext uri="{FF2B5EF4-FFF2-40B4-BE49-F238E27FC236}">
                    <a16:creationId xmlns:a16="http://schemas.microsoft.com/office/drawing/2014/main" id="{143AB896-FACF-422B-9C0A-D6A61E2A47B4}"/>
                  </a:ext>
                </a:extLst>
              </p:cNvPr>
              <p:cNvSpPr/>
              <p:nvPr/>
            </p:nvSpPr>
            <p:spPr>
              <a:xfrm>
                <a:off x="457467" y="1674674"/>
                <a:ext cx="7657833" cy="4979120"/>
              </a:xfrm>
              <a:prstGeom prst="rect">
                <a:avLst/>
              </a:prstGeom>
            </p:spPr>
            <p:txBody>
              <a:bodyPr wrap="square">
                <a:spAutoFit/>
              </a:bodyPr>
              <a:lstStyle/>
              <a:p>
                <a:pPr/>
                <a:r>
                  <a:rPr kumimoji="1" lang="en-US" altLang="ja-JP" sz="2800" dirty="0"/>
                  <a:t> </a:t>
                </a:r>
                <a14:m>
                  <m:oMath xmlns:m="http://schemas.openxmlformats.org/officeDocument/2006/math">
                    <m:sSub>
                      <m:sSubPr>
                        <m:ctrlPr>
                          <a:rPr kumimoji="1" lang="en-US" altLang="ja-JP" sz="2800" i="1" smtClean="0">
                            <a:latin typeface="Cambria Math" panose="02040503050406030204" pitchFamily="18" charset="0"/>
                          </a:rPr>
                        </m:ctrlPr>
                      </m:sSubPr>
                      <m:e>
                        <m:r>
                          <a:rPr kumimoji="1" lang="en-US" altLang="ja-JP" sz="2800" i="1">
                            <a:latin typeface="Cambria Math" panose="02040503050406030204" pitchFamily="18" charset="0"/>
                          </a:rPr>
                          <m:t>𝑓𝑖𝑡𝑛𝑒𝑠𝑠</m:t>
                        </m:r>
                      </m:e>
                      <m:sub>
                        <m:r>
                          <a:rPr kumimoji="1" lang="en-US" altLang="ja-JP" sz="2800" i="1">
                            <a:latin typeface="Cambria Math" panose="02040503050406030204" pitchFamily="18" charset="0"/>
                          </a:rPr>
                          <m:t>𝑖</m:t>
                        </m:r>
                        <m:r>
                          <a:rPr kumimoji="1" lang="en-US" altLang="ja-JP" sz="2800" i="1">
                            <a:latin typeface="Cambria Math" panose="02040503050406030204" pitchFamily="18" charset="0"/>
                          </a:rPr>
                          <m:t> </m:t>
                        </m:r>
                      </m:sub>
                    </m:sSub>
                    <m:r>
                      <m:rPr>
                        <m:nor/>
                      </m:rPr>
                      <a:rPr kumimoji="1" lang="en-US" altLang="ja-JP" sz="2800" dirty="0"/>
                      <m:t>=</m:t>
                    </m:r>
                    <m:f>
                      <m:fPr>
                        <m:ctrlPr>
                          <a:rPr kumimoji="1" lang="en-US" altLang="ja-JP" sz="2800" i="1" dirty="0" smtClean="0">
                            <a:latin typeface="Cambria Math" panose="02040503050406030204" pitchFamily="18" charset="0"/>
                          </a:rPr>
                        </m:ctrlPr>
                      </m:fPr>
                      <m:num>
                        <m:r>
                          <a:rPr kumimoji="1" lang="en-US" altLang="ja-JP" sz="2800" b="0" i="1" dirty="0" smtClean="0">
                            <a:latin typeface="Cambria Math" panose="02040503050406030204" pitchFamily="18" charset="0"/>
                          </a:rPr>
                          <m:t>1</m:t>
                        </m:r>
                      </m:num>
                      <m:den>
                        <m:sSup>
                          <m:sSupPr>
                            <m:ctrlPr>
                              <a:rPr kumimoji="1" lang="en-US" altLang="ja-JP" sz="2800" i="1" dirty="0" smtClean="0">
                                <a:latin typeface="Cambria Math" panose="02040503050406030204" pitchFamily="18" charset="0"/>
                              </a:rPr>
                            </m:ctrlPr>
                          </m:sSupPr>
                          <m:e>
                            <m:r>
                              <a:rPr kumimoji="1" lang="en-US" altLang="ja-JP" sz="2800" b="0" i="1" dirty="0" smtClean="0">
                                <a:latin typeface="Cambria Math" panose="02040503050406030204" pitchFamily="18" charset="0"/>
                              </a:rPr>
                              <m:t>2</m:t>
                            </m:r>
                          </m:e>
                          <m:sup>
                            <m:r>
                              <a:rPr kumimoji="1" lang="en-US" altLang="ja-JP" sz="2800" b="0" i="1" dirty="0" smtClean="0">
                                <a:latin typeface="Cambria Math" panose="02040503050406030204" pitchFamily="18" charset="0"/>
                              </a:rPr>
                              <m:t>𝑛</m:t>
                            </m:r>
                            <m:r>
                              <a:rPr kumimoji="1" lang="en-US" altLang="ja-JP" sz="2800" b="0" i="1" dirty="0" smtClean="0">
                                <a:latin typeface="Cambria Math" panose="02040503050406030204" pitchFamily="18" charset="0"/>
                              </a:rPr>
                              <m:t>−1</m:t>
                            </m:r>
                          </m:sup>
                        </m:sSup>
                      </m:den>
                    </m:f>
                    <m:nary>
                      <m:naryPr>
                        <m:chr m:val="∑"/>
                        <m:limLoc m:val="subSup"/>
                        <m:supHide m:val="on"/>
                        <m:ctrlPr>
                          <a:rPr kumimoji="1" lang="en-US" altLang="ja-JP" sz="2800" i="1" dirty="0" smtClean="0">
                            <a:latin typeface="Cambria Math" panose="02040503050406030204" pitchFamily="18" charset="0"/>
                          </a:rPr>
                        </m:ctrlPr>
                      </m:naryPr>
                      <m:sub>
                        <m:r>
                          <m:rPr>
                            <m:brk m:alnAt="7"/>
                          </m:rPr>
                          <a:rPr kumimoji="1" lang="en-US" altLang="ja-JP" sz="2800" b="0" i="1" dirty="0">
                            <a:latin typeface="Cambria Math" panose="02040503050406030204" pitchFamily="18" charset="0"/>
                          </a:rPr>
                          <m:t>𝑌</m:t>
                        </m:r>
                        <m:r>
                          <a:rPr kumimoji="1" lang="en-US" altLang="ja-JP" sz="2800" i="1" dirty="0">
                            <a:latin typeface="Cambria Math" panose="02040503050406030204" pitchFamily="18" charset="0"/>
                          </a:rPr>
                          <m:t> ⊂</m:t>
                        </m:r>
                        <m:sSubSup>
                          <m:sSubSupPr>
                            <m:ctrlPr>
                              <a:rPr kumimoji="1" lang="en-US" altLang="ja-JP" sz="2800" i="1" dirty="0">
                                <a:latin typeface="Cambria Math" panose="02040503050406030204" pitchFamily="18" charset="0"/>
                              </a:rPr>
                            </m:ctrlPr>
                          </m:sSubSupPr>
                          <m:e>
                            <m:r>
                              <a:rPr kumimoji="1" lang="en-US" altLang="ja-JP" sz="2800" b="0" i="1" dirty="0" smtClean="0">
                                <a:latin typeface="Cambria Math" panose="02040503050406030204" pitchFamily="18" charset="0"/>
                              </a:rPr>
                              <m:t>𝐶</m:t>
                            </m:r>
                          </m:e>
                          <m:sub>
                            <m:r>
                              <a:rPr kumimoji="1" lang="en-US" altLang="ja-JP" sz="2800" i="1" dirty="0">
                                <a:latin typeface="Cambria Math" panose="02040503050406030204" pitchFamily="18" charset="0"/>
                              </a:rPr>
                              <m:t>𝑖</m:t>
                            </m:r>
                          </m:sub>
                          <m:sup>
                            <m:r>
                              <a:rPr kumimoji="1" lang="en-US" altLang="ja-JP" sz="2800" i="1" dirty="0">
                                <a:latin typeface="Cambria Math" panose="02040503050406030204" pitchFamily="18" charset="0"/>
                              </a:rPr>
                              <m:t>∗</m:t>
                            </m:r>
                          </m:sup>
                        </m:sSubSup>
                      </m:sub>
                      <m:sup/>
                      <m:e>
                        <m:sSub>
                          <m:sSubPr>
                            <m:ctrlPr>
                              <a:rPr kumimoji="1" lang="en-US" altLang="ja-JP" sz="2800" i="1">
                                <a:latin typeface="Cambria Math" panose="02040503050406030204" pitchFamily="18" charset="0"/>
                              </a:rPr>
                            </m:ctrlPr>
                          </m:sSubPr>
                          <m:e>
                            <m:r>
                              <a:rPr kumimoji="1" lang="en-US" altLang="ja-JP" sz="2800" i="1">
                                <a:latin typeface="Cambria Math" panose="02040503050406030204" pitchFamily="18" charset="0"/>
                              </a:rPr>
                              <m:t>𝑓</m:t>
                            </m:r>
                          </m:e>
                          <m:sub>
                            <m:r>
                              <m:rPr>
                                <m:sty m:val="p"/>
                              </m:rPr>
                              <a:rPr kumimoji="1" lang="en-US" altLang="ja-JP" sz="2800" b="0" i="0" smtClean="0">
                                <a:latin typeface="Cambria Math" panose="02040503050406030204" pitchFamily="18" charset="0"/>
                              </a:rPr>
                              <m:t>ens</m:t>
                            </m:r>
                            <m:r>
                              <m:rPr>
                                <m:lit/>
                              </m:rPr>
                              <a:rPr kumimoji="1" lang="en-US" altLang="ja-JP" sz="2800" b="0" i="0" smtClean="0">
                                <a:latin typeface="Cambria Math" panose="02040503050406030204" pitchFamily="18" charset="0"/>
                              </a:rPr>
                              <m:t>_</m:t>
                            </m:r>
                            <m:r>
                              <m:rPr>
                                <m:sty m:val="p"/>
                              </m:rPr>
                              <a:rPr kumimoji="1" lang="en-US" altLang="ja-JP" sz="2800">
                                <a:latin typeface="Cambria Math" panose="02040503050406030204" pitchFamily="18" charset="0"/>
                              </a:rPr>
                              <m:t>acc</m:t>
                            </m:r>
                          </m:sub>
                        </m:sSub>
                        <m:r>
                          <m:rPr>
                            <m:nor/>
                          </m:rPr>
                          <a:rPr kumimoji="1" lang="en-US" altLang="ja-JP" sz="2800" dirty="0"/>
                          <m:t>(</m:t>
                        </m:r>
                        <m:r>
                          <m:rPr>
                            <m:nor/>
                          </m:rPr>
                          <a:rPr kumimoji="1" lang="en-US" altLang="ja-JP" sz="2800" i="1" dirty="0" smtClean="0"/>
                          <m:t>Y</m:t>
                        </m:r>
                        <m:r>
                          <m:rPr>
                            <m:nor/>
                          </m:rPr>
                          <a:rPr kumimoji="1" lang="en-US" altLang="ja-JP" sz="2800" dirty="0"/>
                          <m:t>)</m:t>
                        </m:r>
                      </m:e>
                    </m:nary>
                  </m:oMath>
                </a14:m>
                <a:endParaRPr kumimoji="1" lang="en-US" altLang="ja-JP" sz="2800" dirty="0"/>
              </a:p>
              <a:p>
                <a:endParaRPr kumimoji="1" lang="en-US" altLang="ja-JP" sz="2800" dirty="0"/>
              </a:p>
              <a:p>
                <a:pPr/>
                <a:r>
                  <a:rPr kumimoji="1" lang="en-US" altLang="ja-JP" sz="2800" dirty="0"/>
                  <a:t> </a:t>
                </a:r>
                <a14:m>
                  <m:oMath xmlns:m="http://schemas.openxmlformats.org/officeDocument/2006/math">
                    <m:sSub>
                      <m:sSubPr>
                        <m:ctrlPr>
                          <a:rPr kumimoji="1" lang="en-US" altLang="ja-JP" sz="2800" i="1">
                            <a:latin typeface="Cambria Math" panose="02040503050406030204" pitchFamily="18" charset="0"/>
                          </a:rPr>
                        </m:ctrlPr>
                      </m:sSubPr>
                      <m:e>
                        <m:r>
                          <a:rPr kumimoji="1" lang="en-US" altLang="ja-JP" sz="2800" i="1">
                            <a:latin typeface="Cambria Math" panose="02040503050406030204" pitchFamily="18" charset="0"/>
                          </a:rPr>
                          <m:t>𝑓</m:t>
                        </m:r>
                      </m:e>
                      <m:sub>
                        <m:r>
                          <m:rPr>
                            <m:sty m:val="p"/>
                          </m:rPr>
                          <a:rPr kumimoji="1" lang="en-US" altLang="ja-JP" sz="2800">
                            <a:latin typeface="Cambria Math" panose="02040503050406030204" pitchFamily="18" charset="0"/>
                          </a:rPr>
                          <m:t>ens</m:t>
                        </m:r>
                        <m:r>
                          <m:rPr>
                            <m:lit/>
                          </m:rPr>
                          <a:rPr kumimoji="1" lang="en-US" altLang="ja-JP" sz="2800">
                            <a:latin typeface="Cambria Math" panose="02040503050406030204" pitchFamily="18" charset="0"/>
                          </a:rPr>
                          <m:t>_</m:t>
                        </m:r>
                        <m:r>
                          <m:rPr>
                            <m:sty m:val="p"/>
                          </m:rPr>
                          <a:rPr kumimoji="1" lang="en-US" altLang="ja-JP" sz="2800">
                            <a:latin typeface="Cambria Math" panose="02040503050406030204" pitchFamily="18" charset="0"/>
                          </a:rPr>
                          <m:t>acc</m:t>
                        </m:r>
                      </m:sub>
                    </m:sSub>
                    <m:r>
                      <m:rPr>
                        <m:nor/>
                      </m:rPr>
                      <a:rPr kumimoji="1" lang="en-US" altLang="ja-JP" sz="2800" dirty="0"/>
                      <m:t>(</m:t>
                    </m:r>
                    <m:r>
                      <m:rPr>
                        <m:nor/>
                      </m:rPr>
                      <a:rPr kumimoji="1" lang="en-US" altLang="ja-JP" sz="2800" i="1" dirty="0"/>
                      <m:t>Y</m:t>
                    </m:r>
                    <m:r>
                      <m:rPr>
                        <m:nor/>
                      </m:rPr>
                      <a:rPr kumimoji="1" lang="en-US" altLang="ja-JP" sz="2800" dirty="0"/>
                      <m:t>)</m:t>
                    </m:r>
                    <m:r>
                      <m:rPr>
                        <m:nor/>
                      </m:rPr>
                      <a:rPr kumimoji="1" lang="en-US" altLang="ja-JP" sz="2800" b="0" i="0" dirty="0" smtClean="0"/>
                      <m:t> </m:t>
                    </m:r>
                    <m:r>
                      <m:rPr>
                        <m:nor/>
                      </m:rPr>
                      <a:rPr kumimoji="1" lang="en-US" altLang="ja-JP" sz="2800" dirty="0"/>
                      <m:t>=</m:t>
                    </m:r>
                    <m:sSub>
                      <m:sSubPr>
                        <m:ctrlPr>
                          <a:rPr kumimoji="1" lang="en-US" altLang="ja-JP" sz="2800" i="1" smtClean="0">
                            <a:latin typeface="Cambria Math" panose="02040503050406030204" pitchFamily="18" charset="0"/>
                          </a:rPr>
                        </m:ctrlPr>
                      </m:sSubPr>
                      <m:e>
                        <m:r>
                          <a:rPr kumimoji="1" lang="en-US" altLang="ja-JP" sz="2800" i="1">
                            <a:latin typeface="Cambria Math" panose="02040503050406030204" pitchFamily="18" charset="0"/>
                          </a:rPr>
                          <m:t>𝑓</m:t>
                        </m:r>
                      </m:e>
                      <m:sub>
                        <m:r>
                          <m:rPr>
                            <m:sty m:val="p"/>
                          </m:rPr>
                          <a:rPr kumimoji="1" lang="en-US" altLang="ja-JP" sz="2800">
                            <a:latin typeface="Cambria Math" panose="02040503050406030204" pitchFamily="18" charset="0"/>
                          </a:rPr>
                          <m:t>acc</m:t>
                        </m:r>
                      </m:sub>
                    </m:sSub>
                    <m:r>
                      <m:rPr>
                        <m:nor/>
                      </m:rPr>
                      <a:rPr kumimoji="1" lang="en-US" altLang="ja-JP" sz="2800" dirty="0"/>
                      <m:t>(</m:t>
                    </m:r>
                    <m:sSub>
                      <m:sSubPr>
                        <m:ctrlPr>
                          <a:rPr kumimoji="1" lang="en-US" altLang="ja-JP" sz="2800" b="1" i="1" dirty="0" smtClean="0">
                            <a:latin typeface="Cambria Math" panose="02040503050406030204" pitchFamily="18" charset="0"/>
                          </a:rPr>
                        </m:ctrlPr>
                      </m:sSubPr>
                      <m:e>
                        <m:r>
                          <m:rPr>
                            <m:nor/>
                          </m:rPr>
                          <a:rPr kumimoji="1" lang="en-US" altLang="ja-JP" sz="2800" b="1" i="1" dirty="0"/>
                          <m:t>Y</m:t>
                        </m:r>
                      </m:e>
                      <m:sub>
                        <m:r>
                          <a:rPr kumimoji="1" lang="en-US" altLang="ja-JP" sz="2800" b="1" i="1" dirty="0" smtClean="0">
                            <a:latin typeface="Cambria Math" panose="02040503050406030204" pitchFamily="18" charset="0"/>
                          </a:rPr>
                          <m:t>𝟏</m:t>
                        </m:r>
                      </m:sub>
                    </m:sSub>
                    <m:r>
                      <m:rPr>
                        <m:nor/>
                      </m:rPr>
                      <a:rPr kumimoji="1" lang="en-US" altLang="ja-JP" sz="2800" b="0" i="0" dirty="0" smtClean="0">
                        <a:latin typeface="Cambria Math" panose="02040503050406030204" pitchFamily="18" charset="0"/>
                      </a:rPr>
                      <m:t>+</m:t>
                    </m:r>
                    <m:sSub>
                      <m:sSubPr>
                        <m:ctrlPr>
                          <a:rPr kumimoji="1" lang="en-US" altLang="ja-JP" sz="2800" b="1" i="1" dirty="0">
                            <a:latin typeface="Cambria Math" panose="02040503050406030204" pitchFamily="18" charset="0"/>
                          </a:rPr>
                        </m:ctrlPr>
                      </m:sSubPr>
                      <m:e>
                        <m:r>
                          <m:rPr>
                            <m:nor/>
                          </m:rPr>
                          <a:rPr kumimoji="1" lang="en-US" altLang="ja-JP" sz="2800" b="1" i="1" dirty="0"/>
                          <m:t>Y</m:t>
                        </m:r>
                      </m:e>
                      <m:sub>
                        <m:r>
                          <a:rPr kumimoji="1" lang="en-US" altLang="ja-JP" sz="2800" b="1" i="1" dirty="0" smtClean="0">
                            <a:latin typeface="Cambria Math" panose="02040503050406030204" pitchFamily="18" charset="0"/>
                          </a:rPr>
                          <m:t>𝟐</m:t>
                        </m:r>
                      </m:sub>
                    </m:sSub>
                    <m:r>
                      <a:rPr kumimoji="1" lang="en-US" altLang="ja-JP" sz="2800" b="1" i="1" dirty="0" smtClean="0">
                        <a:latin typeface="Cambria Math" panose="02040503050406030204" pitchFamily="18" charset="0"/>
                      </a:rPr>
                      <m:t>+,…,+</m:t>
                    </m:r>
                    <m:sSub>
                      <m:sSubPr>
                        <m:ctrlPr>
                          <a:rPr kumimoji="1" lang="en-US" altLang="ja-JP" sz="2800" b="1" i="1" dirty="0">
                            <a:latin typeface="Cambria Math" panose="02040503050406030204" pitchFamily="18" charset="0"/>
                          </a:rPr>
                        </m:ctrlPr>
                      </m:sSubPr>
                      <m:e>
                        <m:r>
                          <m:rPr>
                            <m:nor/>
                          </m:rPr>
                          <a:rPr kumimoji="1" lang="en-US" altLang="ja-JP" sz="2800" b="1" i="1" dirty="0"/>
                          <m:t>Y</m:t>
                        </m:r>
                      </m:e>
                      <m:sub>
                        <m:r>
                          <a:rPr kumimoji="1" lang="en-US" altLang="ja-JP" sz="2800" b="1" i="1" dirty="0" smtClean="0">
                            <a:latin typeface="Cambria Math" panose="02040503050406030204" pitchFamily="18" charset="0"/>
                          </a:rPr>
                          <m:t>𝒎</m:t>
                        </m:r>
                      </m:sub>
                    </m:sSub>
                    <m:r>
                      <m:rPr>
                        <m:nor/>
                      </m:rPr>
                      <a:rPr kumimoji="1" lang="en-US" altLang="ja-JP" sz="2800" dirty="0"/>
                      <m:t>)</m:t>
                    </m:r>
                    <m:r>
                      <m:rPr>
                        <m:nor/>
                      </m:rPr>
                      <a:rPr kumimoji="1" lang="en-US" altLang="ja-JP" sz="2800" b="0" i="0" dirty="0" smtClean="0"/>
                      <m:t> =</m:t>
                    </m:r>
                    <m:sSub>
                      <m:sSubPr>
                        <m:ctrlPr>
                          <a:rPr kumimoji="1" lang="en-US" altLang="ja-JP" sz="2800" i="1">
                            <a:latin typeface="Cambria Math" panose="02040503050406030204" pitchFamily="18" charset="0"/>
                          </a:rPr>
                        </m:ctrlPr>
                      </m:sSubPr>
                      <m:e>
                        <m:r>
                          <a:rPr kumimoji="1" lang="en-US" altLang="ja-JP" sz="2800" i="1">
                            <a:latin typeface="Cambria Math" panose="02040503050406030204" pitchFamily="18" charset="0"/>
                          </a:rPr>
                          <m:t>𝑓</m:t>
                        </m:r>
                      </m:e>
                      <m:sub>
                        <m:r>
                          <m:rPr>
                            <m:sty m:val="p"/>
                          </m:rPr>
                          <a:rPr kumimoji="1" lang="en-US" altLang="ja-JP" sz="2800">
                            <a:latin typeface="Cambria Math" panose="02040503050406030204" pitchFamily="18" charset="0"/>
                          </a:rPr>
                          <m:t>acc</m:t>
                        </m:r>
                      </m:sub>
                    </m:sSub>
                    <m:r>
                      <a:rPr kumimoji="1" lang="en-US" altLang="ja-JP" sz="2800" b="0" i="1" smtClean="0">
                        <a:latin typeface="Cambria Math" panose="02040503050406030204" pitchFamily="18" charset="0"/>
                      </a:rPr>
                      <m:t>(</m:t>
                    </m:r>
                    <m:d>
                      <m:dPr>
                        <m:begChr m:val="{"/>
                        <m:endChr m:val="|"/>
                        <m:ctrlPr>
                          <a:rPr kumimoji="1" lang="en-US" altLang="ja-JP" sz="2800" b="0" i="1" smtClean="0">
                            <a:latin typeface="Cambria Math" panose="02040503050406030204" pitchFamily="18" charset="0"/>
                          </a:rPr>
                        </m:ctrlPr>
                      </m:dPr>
                      <m:e>
                        <m:acc>
                          <m:accPr>
                            <m:chr m:val="̂"/>
                            <m:ctrlPr>
                              <a:rPr kumimoji="1" lang="en-US" altLang="ja-JP" sz="2800" b="1" i="1" smtClean="0">
                                <a:latin typeface="Cambria Math" panose="02040503050406030204" pitchFamily="18" charset="0"/>
                              </a:rPr>
                            </m:ctrlPr>
                          </m:accPr>
                          <m:e>
                            <m:r>
                              <a:rPr kumimoji="1" lang="en-US" altLang="ja-JP" sz="2800" b="1" i="1" smtClean="0">
                                <a:latin typeface="Cambria Math" panose="02040503050406030204" pitchFamily="18" charset="0"/>
                              </a:rPr>
                              <m:t>𝒀</m:t>
                            </m:r>
                          </m:e>
                        </m:acc>
                        <m:r>
                          <a:rPr kumimoji="1" lang="en-US" altLang="ja-JP" sz="2800" b="0" i="1" smtClean="0">
                            <a:latin typeface="Cambria Math" panose="02040503050406030204" pitchFamily="18" charset="0"/>
                          </a:rPr>
                          <m:t> </m:t>
                        </m:r>
                      </m:e>
                    </m:d>
                    <m:acc>
                      <m:accPr>
                        <m:chr m:val="̂"/>
                        <m:ctrlPr>
                          <a:rPr kumimoji="1" lang="en-US" altLang="ja-JP" sz="2800" b="1" i="1">
                            <a:latin typeface="Cambria Math" panose="02040503050406030204" pitchFamily="18" charset="0"/>
                          </a:rPr>
                        </m:ctrlPr>
                      </m:accPr>
                      <m:e>
                        <m:r>
                          <a:rPr kumimoji="1" lang="en-US" altLang="ja-JP" sz="2800" b="1" i="1">
                            <a:latin typeface="Cambria Math" panose="02040503050406030204" pitchFamily="18" charset="0"/>
                          </a:rPr>
                          <m:t>𝒀</m:t>
                        </m:r>
                      </m:e>
                    </m:acc>
                    <m:d>
                      <m:dPr>
                        <m:begChr m:val="["/>
                        <m:endChr m:val="]"/>
                        <m:ctrlPr>
                          <a:rPr kumimoji="1" lang="en-US" altLang="ja-JP" sz="2800" b="0" i="1" smtClean="0">
                            <a:latin typeface="Cambria Math" panose="02040503050406030204" pitchFamily="18" charset="0"/>
                          </a:rPr>
                        </m:ctrlPr>
                      </m:dPr>
                      <m:e>
                        <m:r>
                          <a:rPr kumimoji="1" lang="en-US" altLang="ja-JP" sz="2800" b="0" i="1" smtClean="0">
                            <a:latin typeface="Cambria Math" panose="02040503050406030204" pitchFamily="18" charset="0"/>
                          </a:rPr>
                          <m:t>𝑗</m:t>
                        </m:r>
                      </m:e>
                    </m:d>
                    <m:d>
                      <m:dPr>
                        <m:begChr m:val="["/>
                        <m:endChr m:val="]"/>
                        <m:ctrlPr>
                          <a:rPr kumimoji="1" lang="en-US" altLang="ja-JP" sz="2800" b="0" i="1" smtClean="0">
                            <a:latin typeface="Cambria Math" panose="02040503050406030204" pitchFamily="18" charset="0"/>
                          </a:rPr>
                        </m:ctrlPr>
                      </m:dPr>
                      <m:e>
                        <m:r>
                          <a:rPr kumimoji="1" lang="en-US" altLang="ja-JP" sz="2800" b="0" i="1" smtClean="0">
                            <a:latin typeface="Cambria Math" panose="02040503050406030204" pitchFamily="18" charset="0"/>
                          </a:rPr>
                          <m:t>𝑘</m:t>
                        </m:r>
                      </m:e>
                    </m:d>
                    <m:r>
                      <a:rPr kumimoji="1" lang="en-US" altLang="ja-JP" sz="2800" b="0" i="1" smtClean="0">
                        <a:latin typeface="Cambria Math" panose="02040503050406030204" pitchFamily="18" charset="0"/>
                      </a:rPr>
                      <m:t>= </m:t>
                    </m:r>
                    <m:sSub>
                      <m:sSubPr>
                        <m:ctrlPr>
                          <a:rPr kumimoji="1" lang="en-US" altLang="ja-JP" sz="2800" b="1" i="1" dirty="0">
                            <a:latin typeface="Cambria Math" panose="02040503050406030204" pitchFamily="18" charset="0"/>
                          </a:rPr>
                        </m:ctrlPr>
                      </m:sSubPr>
                      <m:e>
                        <m:r>
                          <m:rPr>
                            <m:nor/>
                          </m:rPr>
                          <a:rPr kumimoji="1" lang="en-US" altLang="ja-JP" sz="2800" b="1" i="1" dirty="0"/>
                          <m:t>Y</m:t>
                        </m:r>
                      </m:e>
                      <m:sub>
                        <m:r>
                          <a:rPr kumimoji="1" lang="en-US" altLang="ja-JP" sz="2800" b="1" i="1" dirty="0">
                            <a:latin typeface="Cambria Math" panose="02040503050406030204" pitchFamily="18" charset="0"/>
                          </a:rPr>
                          <m:t>𝟏</m:t>
                        </m:r>
                      </m:sub>
                    </m:sSub>
                    <m:d>
                      <m:dPr>
                        <m:begChr m:val="["/>
                        <m:endChr m:val="]"/>
                        <m:ctrlPr>
                          <a:rPr kumimoji="1" lang="en-US" altLang="ja-JP" sz="2800" i="1">
                            <a:latin typeface="Cambria Math" panose="02040503050406030204" pitchFamily="18" charset="0"/>
                          </a:rPr>
                        </m:ctrlPr>
                      </m:dPr>
                      <m:e>
                        <m:r>
                          <a:rPr kumimoji="1" lang="en-US" altLang="ja-JP" sz="2800" i="1">
                            <a:latin typeface="Cambria Math" panose="02040503050406030204" pitchFamily="18" charset="0"/>
                          </a:rPr>
                          <m:t>𝑗</m:t>
                        </m:r>
                      </m:e>
                    </m:d>
                    <m:d>
                      <m:dPr>
                        <m:begChr m:val="["/>
                        <m:endChr m:val="]"/>
                        <m:ctrlPr>
                          <a:rPr kumimoji="1" lang="en-US" altLang="ja-JP" sz="2800" i="1" smtClean="0">
                            <a:latin typeface="Cambria Math" panose="02040503050406030204" pitchFamily="18" charset="0"/>
                          </a:rPr>
                        </m:ctrlPr>
                      </m:dPr>
                      <m:e>
                        <m:r>
                          <a:rPr kumimoji="1" lang="en-US" altLang="ja-JP" sz="2800" i="1">
                            <a:latin typeface="Cambria Math" panose="02040503050406030204" pitchFamily="18" charset="0"/>
                          </a:rPr>
                          <m:t>𝑘</m:t>
                        </m:r>
                      </m:e>
                    </m:d>
                    <m:r>
                      <m:rPr>
                        <m:nor/>
                      </m:rPr>
                      <a:rPr kumimoji="1" lang="en-US" altLang="ja-JP" sz="2800" dirty="0">
                        <a:latin typeface="Cambria Math" panose="02040503050406030204" pitchFamily="18" charset="0"/>
                      </a:rPr>
                      <m:t>+</m:t>
                    </m:r>
                    <m:sSub>
                      <m:sSubPr>
                        <m:ctrlPr>
                          <a:rPr kumimoji="1" lang="en-US" altLang="ja-JP" sz="2800" b="1" i="1" dirty="0">
                            <a:latin typeface="Cambria Math" panose="02040503050406030204" pitchFamily="18" charset="0"/>
                          </a:rPr>
                        </m:ctrlPr>
                      </m:sSubPr>
                      <m:e>
                        <m:r>
                          <m:rPr>
                            <m:nor/>
                          </m:rPr>
                          <a:rPr kumimoji="1" lang="en-US" altLang="ja-JP" sz="2800" b="1" i="1" dirty="0"/>
                          <m:t>Y</m:t>
                        </m:r>
                      </m:e>
                      <m:sub>
                        <m:r>
                          <a:rPr kumimoji="1" lang="en-US" altLang="ja-JP" sz="2800" b="1" i="1" dirty="0">
                            <a:latin typeface="Cambria Math" panose="02040503050406030204" pitchFamily="18" charset="0"/>
                          </a:rPr>
                          <m:t>𝟐</m:t>
                        </m:r>
                      </m:sub>
                    </m:sSub>
                    <m:d>
                      <m:dPr>
                        <m:begChr m:val="["/>
                        <m:endChr m:val="]"/>
                        <m:ctrlPr>
                          <a:rPr kumimoji="1" lang="en-US" altLang="ja-JP" sz="2800" i="1">
                            <a:latin typeface="Cambria Math" panose="02040503050406030204" pitchFamily="18" charset="0"/>
                          </a:rPr>
                        </m:ctrlPr>
                      </m:dPr>
                      <m:e>
                        <m:r>
                          <a:rPr kumimoji="1" lang="en-US" altLang="ja-JP" sz="2800" i="1">
                            <a:latin typeface="Cambria Math" panose="02040503050406030204" pitchFamily="18" charset="0"/>
                          </a:rPr>
                          <m:t>𝑗</m:t>
                        </m:r>
                      </m:e>
                    </m:d>
                    <m:d>
                      <m:dPr>
                        <m:begChr m:val="["/>
                        <m:endChr m:val="]"/>
                        <m:ctrlPr>
                          <a:rPr kumimoji="1" lang="en-US" altLang="ja-JP" sz="2800" i="1">
                            <a:latin typeface="Cambria Math" panose="02040503050406030204" pitchFamily="18" charset="0"/>
                          </a:rPr>
                        </m:ctrlPr>
                      </m:dPr>
                      <m:e>
                        <m:r>
                          <a:rPr kumimoji="1" lang="en-US" altLang="ja-JP" sz="2800" i="1">
                            <a:latin typeface="Cambria Math" panose="02040503050406030204" pitchFamily="18" charset="0"/>
                          </a:rPr>
                          <m:t>𝑘</m:t>
                        </m:r>
                      </m:e>
                    </m:d>
                    <m:sSub>
                      <m:sSubPr>
                        <m:ctrlPr>
                          <a:rPr kumimoji="1" lang="en-US" altLang="ja-JP" sz="2800" b="1" i="1" dirty="0">
                            <a:latin typeface="Cambria Math" panose="02040503050406030204" pitchFamily="18" charset="0"/>
                          </a:rPr>
                        </m:ctrlPr>
                      </m:sSubPr>
                      <m:e>
                        <m:r>
                          <a:rPr kumimoji="1" lang="en-US" altLang="ja-JP" sz="2800" b="1" i="1" dirty="0">
                            <a:latin typeface="Cambria Math" panose="02040503050406030204" pitchFamily="18" charset="0"/>
                          </a:rPr>
                          <m:t>+,…,+</m:t>
                        </m:r>
                        <m:r>
                          <m:rPr>
                            <m:nor/>
                          </m:rPr>
                          <a:rPr kumimoji="1" lang="en-US" altLang="ja-JP" sz="2800" b="1" i="1" dirty="0"/>
                          <m:t>Y</m:t>
                        </m:r>
                      </m:e>
                      <m:sub>
                        <m:r>
                          <a:rPr kumimoji="1" lang="en-US" altLang="ja-JP" sz="2800" b="1" i="1" dirty="0">
                            <a:latin typeface="Cambria Math" panose="02040503050406030204" pitchFamily="18" charset="0"/>
                          </a:rPr>
                          <m:t>𝒎</m:t>
                        </m:r>
                      </m:sub>
                    </m:sSub>
                    <m:d>
                      <m:dPr>
                        <m:begChr m:val="["/>
                        <m:endChr m:val="]"/>
                        <m:ctrlPr>
                          <a:rPr kumimoji="1" lang="en-US" altLang="ja-JP" sz="2800" i="1">
                            <a:latin typeface="Cambria Math" panose="02040503050406030204" pitchFamily="18" charset="0"/>
                          </a:rPr>
                        </m:ctrlPr>
                      </m:dPr>
                      <m:e>
                        <m:r>
                          <a:rPr kumimoji="1" lang="en-US" altLang="ja-JP" sz="2800" i="1">
                            <a:latin typeface="Cambria Math" panose="02040503050406030204" pitchFamily="18" charset="0"/>
                          </a:rPr>
                          <m:t>𝑗</m:t>
                        </m:r>
                      </m:e>
                    </m:d>
                    <m:d>
                      <m:dPr>
                        <m:begChr m:val="["/>
                        <m:endChr m:val="]"/>
                        <m:ctrlPr>
                          <a:rPr kumimoji="1" lang="en-US" altLang="ja-JP" sz="2800" i="1">
                            <a:latin typeface="Cambria Math" panose="02040503050406030204" pitchFamily="18" charset="0"/>
                          </a:rPr>
                        </m:ctrlPr>
                      </m:dPr>
                      <m:e>
                        <m:r>
                          <a:rPr kumimoji="1" lang="en-US" altLang="ja-JP" sz="2800" i="1">
                            <a:latin typeface="Cambria Math" panose="02040503050406030204" pitchFamily="18" charset="0"/>
                          </a:rPr>
                          <m:t>𝑘</m:t>
                        </m:r>
                      </m:e>
                    </m:d>
                    <m:r>
                      <a:rPr kumimoji="1" lang="en-US" altLang="ja-JP" sz="2800" b="0" i="1" smtClean="0">
                        <a:latin typeface="Cambria Math" panose="02040503050406030204" pitchFamily="18" charset="0"/>
                      </a:rPr>
                      <m:t>,</m:t>
                    </m:r>
                  </m:oMath>
                </a14:m>
                <a:endParaRPr kumimoji="1" lang="en-US" altLang="ja-JP" sz="2800" b="0" i="1" dirty="0">
                  <a:latin typeface="Cambria Math" panose="02040503050406030204" pitchFamily="18" charset="0"/>
                </a:endParaRPr>
              </a:p>
              <a:p>
                <a:pPr/>
                <a:r>
                  <a:rPr kumimoji="1" lang="en-US" altLang="ja-JP" sz="2800" b="0" dirty="0"/>
                  <a:t>0</a:t>
                </a:r>
                <a14:m>
                  <m:oMath xmlns:m="http://schemas.openxmlformats.org/officeDocument/2006/math">
                    <m:r>
                      <a:rPr kumimoji="1" lang="en-US" altLang="ja-JP" sz="2800" b="0" i="1" smtClean="0">
                        <a:latin typeface="Cambria Math" panose="02040503050406030204" pitchFamily="18" charset="0"/>
                        <a:ea typeface="Cambria Math" panose="02040503050406030204" pitchFamily="18" charset="0"/>
                      </a:rPr>
                      <m:t>≤</m:t>
                    </m:r>
                    <m:r>
                      <a:rPr kumimoji="1" lang="en-US" altLang="ja-JP" sz="2800" b="0" i="1" smtClean="0">
                        <a:latin typeface="Cambria Math" panose="02040503050406030204" pitchFamily="18" charset="0"/>
                        <a:ea typeface="Cambria Math" panose="02040503050406030204" pitchFamily="18" charset="0"/>
                      </a:rPr>
                      <m:t>𝑗</m:t>
                    </m:r>
                    <m:r>
                      <a:rPr kumimoji="1" lang="en-US" altLang="ja-JP" sz="2800" b="0" i="1" smtClean="0">
                        <a:latin typeface="Cambria Math" panose="02040503050406030204" pitchFamily="18" charset="0"/>
                        <a:ea typeface="Cambria Math" panose="02040503050406030204" pitchFamily="18" charset="0"/>
                      </a:rPr>
                      <m:t>≤10000,0≤</m:t>
                    </m:r>
                    <m:r>
                      <a:rPr kumimoji="1" lang="en-US" altLang="ja-JP" sz="2800" b="0" i="1" smtClean="0">
                        <a:latin typeface="Cambria Math" panose="02040503050406030204" pitchFamily="18" charset="0"/>
                        <a:ea typeface="Cambria Math" panose="02040503050406030204" pitchFamily="18" charset="0"/>
                      </a:rPr>
                      <m:t>𝑘</m:t>
                    </m:r>
                    <m:r>
                      <a:rPr kumimoji="1" lang="en-US" altLang="ja-JP" sz="2800" b="0" i="1" smtClean="0">
                        <a:latin typeface="Cambria Math" panose="02040503050406030204" pitchFamily="18" charset="0"/>
                        <a:ea typeface="Cambria Math" panose="02040503050406030204" pitchFamily="18" charset="0"/>
                      </a:rPr>
                      <m:t>≤9})</m:t>
                    </m:r>
                  </m:oMath>
                </a14:m>
                <a:r>
                  <a:rPr kumimoji="1" lang="en-US" altLang="ja-JP" sz="2800" b="0" i="1" dirty="0">
                    <a:latin typeface="Cambria Math" panose="02040503050406030204" pitchFamily="18" charset="0"/>
                  </a:rPr>
                  <a:t>			</a:t>
                </a:r>
                <a:r>
                  <a:rPr kumimoji="1" lang="en-US" altLang="ja-JP" sz="2800" b="0" dirty="0">
                    <a:latin typeface="Cambria Math" panose="02040503050406030204" pitchFamily="18" charset="0"/>
                  </a:rPr>
                  <a:t>(</a:t>
                </a:r>
                <a14:m>
                  <m:oMath xmlns:m="http://schemas.openxmlformats.org/officeDocument/2006/math">
                    <m:r>
                      <a:rPr kumimoji="1" lang="en-US" altLang="ja-JP" sz="2800" i="1">
                        <a:latin typeface="Cambria Math" panose="02040503050406030204" pitchFamily="18" charset="0"/>
                        <a:ea typeface="Cambria Math" panose="02040503050406030204" pitchFamily="18" charset="0"/>
                      </a:rPr>
                      <m:t>𝑚</m:t>
                    </m:r>
                    <m:r>
                      <a:rPr kumimoji="1" lang="en-US" altLang="ja-JP" sz="2800" i="1">
                        <a:latin typeface="Cambria Math" panose="02040503050406030204" pitchFamily="18" charset="0"/>
                        <a:ea typeface="Cambria Math" panose="02040503050406030204" pitchFamily="18" charset="0"/>
                      </a:rPr>
                      <m:t>=#</m:t>
                    </m:r>
                    <m:r>
                      <a:rPr kumimoji="1" lang="en-US" altLang="ja-JP" sz="2800" i="1">
                        <a:latin typeface="Cambria Math" panose="02040503050406030204" pitchFamily="18" charset="0"/>
                        <a:ea typeface="Cambria Math" panose="02040503050406030204" pitchFamily="18" charset="0"/>
                      </a:rPr>
                      <m:t>𝑌</m:t>
                    </m:r>
                  </m:oMath>
                </a14:m>
                <a:r>
                  <a:rPr kumimoji="1" lang="en-US" altLang="ja-JP" sz="2800" b="0" dirty="0">
                    <a:latin typeface="Cambria Math" panose="02040503050406030204" pitchFamily="18" charset="0"/>
                  </a:rPr>
                  <a:t>)</a:t>
                </a:r>
                <a:endParaRPr kumimoji="1" lang="en-US" altLang="ja-JP" sz="2800" b="0" i="1" dirty="0">
                  <a:latin typeface="Cambria Math" panose="02040503050406030204" pitchFamily="18" charset="0"/>
                </a:endParaRPr>
              </a:p>
              <a:p>
                <a:endParaRPr kumimoji="1" lang="en-US" altLang="ja-JP" sz="2800" b="0" i="1" dirty="0">
                  <a:latin typeface="Cambria Math" panose="02040503050406030204" pitchFamily="18" charset="0"/>
                </a:endParaRPr>
              </a:p>
              <a:p>
                <a:r>
                  <a:rPr kumimoji="1" lang="en-US" altLang="ja-JP" sz="2800" b="0" dirty="0"/>
                  <a:t> </a:t>
                </a:r>
                <a14:m>
                  <m:oMath xmlns:m="http://schemas.openxmlformats.org/officeDocument/2006/math">
                    <m:r>
                      <a:rPr kumimoji="1" lang="en-US" altLang="ja-JP" sz="2800" b="0" i="1" smtClean="0">
                        <a:latin typeface="Cambria Math" panose="02040503050406030204" pitchFamily="18" charset="0"/>
                      </a:rPr>
                      <m:t>𝑈</m:t>
                    </m:r>
                    <m:r>
                      <a:rPr kumimoji="1" lang="en-US" altLang="ja-JP" sz="2800" i="1">
                        <a:latin typeface="Cambria Math" panose="02040503050406030204" pitchFamily="18" charset="0"/>
                      </a:rPr>
                      <m:t>={</m:t>
                    </m:r>
                    <m:r>
                      <a:rPr kumimoji="1" lang="en-US" altLang="ja-JP" sz="2800" b="1" i="1">
                        <a:latin typeface="Cambria Math" panose="02040503050406030204" pitchFamily="18" charset="0"/>
                      </a:rPr>
                      <m:t>𝒑𝒓𝒆𝒅</m:t>
                    </m:r>
                    <m:r>
                      <a:rPr kumimoji="1" lang="en-US" altLang="ja-JP" sz="2800" i="1">
                        <a:latin typeface="Cambria Math" panose="02040503050406030204" pitchFamily="18" charset="0"/>
                      </a:rPr>
                      <m:t>(1),</m:t>
                    </m:r>
                    <m:r>
                      <a:rPr kumimoji="1" lang="en-US" altLang="ja-JP" sz="2800" b="1" i="1">
                        <a:latin typeface="Cambria Math" panose="02040503050406030204" pitchFamily="18" charset="0"/>
                      </a:rPr>
                      <m:t>𝒑𝒓𝒆𝒅</m:t>
                    </m:r>
                    <m:r>
                      <a:rPr kumimoji="1" lang="en-US" altLang="ja-JP" sz="2800" i="1">
                        <a:latin typeface="Cambria Math" panose="02040503050406030204" pitchFamily="18" charset="0"/>
                      </a:rPr>
                      <m:t>(2),…,</m:t>
                    </m:r>
                    <m:r>
                      <a:rPr kumimoji="1" lang="en-US" altLang="ja-JP" sz="2800" b="1" i="1">
                        <a:latin typeface="Cambria Math" panose="02040503050406030204" pitchFamily="18" charset="0"/>
                      </a:rPr>
                      <m:t>𝒑𝒓𝒆𝒅</m:t>
                    </m:r>
                    <m:r>
                      <a:rPr kumimoji="1" lang="en-US" altLang="ja-JP" sz="2800" i="1">
                        <a:latin typeface="Cambria Math" panose="02040503050406030204" pitchFamily="18" charset="0"/>
                      </a:rPr>
                      <m:t>(</m:t>
                    </m:r>
                    <m:r>
                      <a:rPr kumimoji="1" lang="en-US" altLang="ja-JP" sz="2800" i="1">
                        <a:latin typeface="Cambria Math" panose="02040503050406030204" pitchFamily="18" charset="0"/>
                      </a:rPr>
                      <m:t>𝑛</m:t>
                    </m:r>
                    <m:r>
                      <a:rPr kumimoji="1" lang="en-US" altLang="ja-JP" sz="2800" i="1">
                        <a:latin typeface="Cambria Math" panose="02040503050406030204" pitchFamily="18" charset="0"/>
                      </a:rPr>
                      <m:t>)</m:t>
                    </m:r>
                  </m:oMath>
                </a14:m>
                <a:endParaRPr kumimoji="1" lang="en-US" altLang="ja-JP" sz="2800" b="1" i="1" dirty="0">
                  <a:latin typeface="Cambria Math" panose="02040503050406030204" pitchFamily="18" charset="0"/>
                </a:endParaRPr>
              </a:p>
              <a:p>
                <a:pPr/>
                <a:r>
                  <a:rPr kumimoji="1" lang="en-US" altLang="ja-JP" sz="2800" dirty="0"/>
                  <a:t> </a:t>
                </a:r>
                <a14:m>
                  <m:oMath xmlns:m="http://schemas.openxmlformats.org/officeDocument/2006/math">
                    <m:sSubSup>
                      <m:sSubSupPr>
                        <m:ctrlPr>
                          <a:rPr kumimoji="1" lang="en-US" altLang="ja-JP" sz="2800" i="1" smtClean="0">
                            <a:latin typeface="Cambria Math" panose="02040503050406030204" pitchFamily="18" charset="0"/>
                          </a:rPr>
                        </m:ctrlPr>
                      </m:sSubSupPr>
                      <m:e>
                        <m:r>
                          <a:rPr kumimoji="1" lang="en-US" altLang="ja-JP" sz="2800" b="0" i="1" smtClean="0">
                            <a:latin typeface="Cambria Math" panose="02040503050406030204" pitchFamily="18" charset="0"/>
                          </a:rPr>
                          <m:t>𝑈</m:t>
                        </m:r>
                      </m:e>
                      <m:sub>
                        <m:r>
                          <a:rPr kumimoji="1" lang="en-US" altLang="ja-JP" sz="2800" b="0" i="1" smtClean="0">
                            <a:latin typeface="Cambria Math" panose="02040503050406030204" pitchFamily="18" charset="0"/>
                          </a:rPr>
                          <m:t>𝑖</m:t>
                        </m:r>
                      </m:sub>
                      <m:sup>
                        <m:r>
                          <a:rPr kumimoji="1" lang="en-US" altLang="ja-JP" sz="2800" b="0" i="1" smtClean="0">
                            <a:latin typeface="Cambria Math" panose="02040503050406030204" pitchFamily="18" charset="0"/>
                          </a:rPr>
                          <m:t>−1</m:t>
                        </m:r>
                      </m:sup>
                    </m:sSubSup>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𝑈</m:t>
                    </m:r>
                    <m:r>
                      <a:rPr kumimoji="1" lang="en-US" altLang="ja-JP" sz="2800" b="0" i="1" smtClean="0">
                        <a:latin typeface="Cambria Math" panose="02040503050406030204" pitchFamily="18" charset="0"/>
                      </a:rPr>
                      <m:t>∖</m:t>
                    </m:r>
                    <m:r>
                      <a:rPr kumimoji="1" lang="en-US" altLang="ja-JP" sz="2800" b="1" i="1">
                        <a:latin typeface="Cambria Math" panose="02040503050406030204" pitchFamily="18" charset="0"/>
                      </a:rPr>
                      <m:t>𝒑𝒓𝒆𝒅</m:t>
                    </m:r>
                    <m:r>
                      <a:rPr kumimoji="1" lang="en-US" altLang="ja-JP" sz="2800" i="1">
                        <a:latin typeface="Cambria Math" panose="02040503050406030204" pitchFamily="18" charset="0"/>
                      </a:rPr>
                      <m:t>(</m:t>
                    </m:r>
                    <m:r>
                      <a:rPr kumimoji="1" lang="en-US" altLang="ja-JP" sz="2800" i="1">
                        <a:latin typeface="Cambria Math" panose="02040503050406030204" pitchFamily="18" charset="0"/>
                      </a:rPr>
                      <m:t>𝑖</m:t>
                    </m:r>
                    <m:r>
                      <a:rPr kumimoji="1" lang="en-US" altLang="ja-JP" sz="2800" i="1">
                        <a:latin typeface="Cambria Math" panose="02040503050406030204" pitchFamily="18" charset="0"/>
                      </a:rPr>
                      <m:t>)}</m:t>
                    </m:r>
                  </m:oMath>
                </a14:m>
                <a:endParaRPr kumimoji="1" lang="en-US" altLang="ja-JP" sz="2800" i="1" dirty="0">
                  <a:latin typeface="Cambria Math" panose="02040503050406030204" pitchFamily="18" charset="0"/>
                </a:endParaRPr>
              </a:p>
              <a:p>
                <a:pPr/>
                <a:r>
                  <a:rPr kumimoji="1" lang="en-US" altLang="ja-JP" sz="2800" dirty="0"/>
                  <a:t> </a:t>
                </a:r>
                <a14:m>
                  <m:oMath xmlns:m="http://schemas.openxmlformats.org/officeDocument/2006/math">
                    <m:sSubSup>
                      <m:sSubSupPr>
                        <m:ctrlPr>
                          <a:rPr kumimoji="1" lang="en-US" altLang="ja-JP" sz="2800" i="1" smtClean="0">
                            <a:latin typeface="Cambria Math" panose="02040503050406030204" pitchFamily="18" charset="0"/>
                          </a:rPr>
                        </m:ctrlPr>
                      </m:sSubSupPr>
                      <m:e>
                        <m:r>
                          <a:rPr kumimoji="1" lang="en-US" altLang="ja-JP" sz="2800" b="0" i="1" smtClean="0">
                            <a:latin typeface="Cambria Math" panose="02040503050406030204" pitchFamily="18" charset="0"/>
                          </a:rPr>
                          <m:t>𝐶</m:t>
                        </m:r>
                      </m:e>
                      <m:sub>
                        <m:r>
                          <a:rPr kumimoji="1" lang="en-US" altLang="ja-JP" sz="2800" b="0" i="1" smtClean="0">
                            <a:latin typeface="Cambria Math" panose="02040503050406030204" pitchFamily="18" charset="0"/>
                          </a:rPr>
                          <m:t>𝑖</m:t>
                        </m:r>
                      </m:sub>
                      <m:sup>
                        <m:r>
                          <a:rPr kumimoji="1" lang="en-US" altLang="ja-JP" sz="2800" b="0" i="1" smtClean="0">
                            <a:latin typeface="Cambria Math" panose="02040503050406030204" pitchFamily="18" charset="0"/>
                          </a:rPr>
                          <m:t>∗</m:t>
                        </m:r>
                      </m:sup>
                    </m:sSubSup>
                    <m:r>
                      <a:rPr kumimoji="1" lang="en-US" altLang="ja-JP" sz="2800" b="0" i="1" smtClean="0">
                        <a:latin typeface="Cambria Math" panose="02040503050406030204" pitchFamily="18" charset="0"/>
                      </a:rPr>
                      <m:t>=</m:t>
                    </m:r>
                    <m:d>
                      <m:dPr>
                        <m:begChr m:val="{"/>
                        <m:endChr m:val="|"/>
                        <m:ctrlPr>
                          <a:rPr kumimoji="1" lang="en-US" altLang="ja-JP" sz="2800" b="0" i="1" smtClean="0">
                            <a:latin typeface="Cambria Math" panose="02040503050406030204" pitchFamily="18" charset="0"/>
                          </a:rPr>
                        </m:ctrlPr>
                      </m:dPr>
                      <m:e>
                        <m:r>
                          <a:rPr kumimoji="1" lang="en-US" altLang="ja-JP" sz="2800" b="1" i="1">
                            <a:latin typeface="Cambria Math" panose="02040503050406030204" pitchFamily="18" charset="0"/>
                          </a:rPr>
                          <m:t>𝒑𝒓𝒆𝒅</m:t>
                        </m:r>
                        <m:r>
                          <a:rPr kumimoji="1" lang="en-US" altLang="ja-JP" sz="2800" i="1">
                            <a:latin typeface="Cambria Math" panose="02040503050406030204" pitchFamily="18" charset="0"/>
                          </a:rPr>
                          <m:t>(</m:t>
                        </m:r>
                        <m:r>
                          <a:rPr kumimoji="1" lang="en-US" altLang="ja-JP" sz="2800" i="1">
                            <a:latin typeface="Cambria Math" panose="02040503050406030204" pitchFamily="18" charset="0"/>
                          </a:rPr>
                          <m:t>𝑖</m:t>
                        </m:r>
                        <m:r>
                          <a:rPr kumimoji="1" lang="en-US" altLang="ja-JP" sz="2800" i="1">
                            <a:latin typeface="Cambria Math" panose="02040503050406030204" pitchFamily="18" charset="0"/>
                          </a:rPr>
                          <m:t>)∪</m:t>
                        </m:r>
                        <m:sSubSup>
                          <m:sSubSupPr>
                            <m:ctrlPr>
                              <a:rPr kumimoji="1" lang="en-US" altLang="ja-JP" sz="2800" i="1">
                                <a:latin typeface="Cambria Math" panose="02040503050406030204" pitchFamily="18" charset="0"/>
                              </a:rPr>
                            </m:ctrlPr>
                          </m:sSubSupPr>
                          <m:e>
                            <m:r>
                              <a:rPr kumimoji="1" lang="en-US" altLang="ja-JP" sz="2800" i="1">
                                <a:latin typeface="Cambria Math" panose="02040503050406030204" pitchFamily="18" charset="0"/>
                              </a:rPr>
                              <m:t>𝑈</m:t>
                            </m:r>
                          </m:e>
                          <m:sub>
                            <m:r>
                              <a:rPr kumimoji="1" lang="en-US" altLang="ja-JP" sz="2800" i="1">
                                <a:latin typeface="Cambria Math" panose="02040503050406030204" pitchFamily="18" charset="0"/>
                              </a:rPr>
                              <m:t>𝑖</m:t>
                            </m:r>
                          </m:sub>
                          <m:sup>
                            <m:r>
                              <a:rPr kumimoji="1" lang="en-US" altLang="ja-JP" sz="2800" b="0" i="1" smtClean="0">
                                <a:latin typeface="Cambria Math" panose="02040503050406030204" pitchFamily="18" charset="0"/>
                              </a:rPr>
                              <m:t>∗</m:t>
                            </m:r>
                          </m:sup>
                        </m:sSubSup>
                        <m:r>
                          <a:rPr kumimoji="1" lang="en-US" altLang="ja-JP" sz="2800" b="0" i="1" smtClean="0">
                            <a:latin typeface="Cambria Math" panose="02040503050406030204" pitchFamily="18" charset="0"/>
                          </a:rPr>
                          <m:t> </m:t>
                        </m:r>
                      </m:e>
                    </m:d>
                    <m:sSubSup>
                      <m:sSubSupPr>
                        <m:ctrlPr>
                          <a:rPr kumimoji="1" lang="en-US" altLang="ja-JP" sz="2800" i="1">
                            <a:latin typeface="Cambria Math" panose="02040503050406030204" pitchFamily="18" charset="0"/>
                          </a:rPr>
                        </m:ctrlPr>
                      </m:sSubSupPr>
                      <m:e>
                        <m:r>
                          <a:rPr kumimoji="1" lang="en-US" altLang="ja-JP" sz="2800" i="1">
                            <a:latin typeface="Cambria Math" panose="02040503050406030204" pitchFamily="18" charset="0"/>
                          </a:rPr>
                          <m:t>𝑈</m:t>
                        </m:r>
                      </m:e>
                      <m:sub>
                        <m:r>
                          <a:rPr kumimoji="1" lang="en-US" altLang="ja-JP" sz="2800" i="1">
                            <a:latin typeface="Cambria Math" panose="02040503050406030204" pitchFamily="18" charset="0"/>
                          </a:rPr>
                          <m:t>𝑖</m:t>
                        </m:r>
                      </m:sub>
                      <m:sup>
                        <m:r>
                          <a:rPr kumimoji="1" lang="en-US" altLang="ja-JP" sz="2800" b="0" i="1" smtClean="0">
                            <a:latin typeface="Cambria Math" panose="02040503050406030204" pitchFamily="18" charset="0"/>
                          </a:rPr>
                          <m:t>∗ </m:t>
                        </m:r>
                      </m:sup>
                    </m:sSubSup>
                    <m:r>
                      <a:rPr kumimoji="1" lang="en-US" altLang="ja-JP" sz="2800" i="1" dirty="0">
                        <a:latin typeface="Cambria Math" panose="02040503050406030204" pitchFamily="18" charset="0"/>
                      </a:rPr>
                      <m:t>⊂</m:t>
                    </m:r>
                    <m:sSubSup>
                      <m:sSubSupPr>
                        <m:ctrlPr>
                          <a:rPr kumimoji="1" lang="en-US" altLang="ja-JP" sz="2800" i="1">
                            <a:latin typeface="Cambria Math" panose="02040503050406030204" pitchFamily="18" charset="0"/>
                          </a:rPr>
                        </m:ctrlPr>
                      </m:sSubSupPr>
                      <m:e>
                        <m:r>
                          <a:rPr kumimoji="1" lang="en-US" altLang="ja-JP" sz="2800" i="1">
                            <a:latin typeface="Cambria Math" panose="02040503050406030204" pitchFamily="18" charset="0"/>
                          </a:rPr>
                          <m:t>𝑈</m:t>
                        </m:r>
                      </m:e>
                      <m:sub>
                        <m:r>
                          <a:rPr kumimoji="1" lang="en-US" altLang="ja-JP" sz="2800" i="1">
                            <a:latin typeface="Cambria Math" panose="02040503050406030204" pitchFamily="18" charset="0"/>
                          </a:rPr>
                          <m:t>𝑖</m:t>
                        </m:r>
                      </m:sub>
                      <m:sup>
                        <m:r>
                          <a:rPr kumimoji="1" lang="en-US" altLang="ja-JP" sz="2800" i="1">
                            <a:latin typeface="Cambria Math" panose="02040503050406030204" pitchFamily="18" charset="0"/>
                          </a:rPr>
                          <m:t>−1</m:t>
                        </m:r>
                      </m:sup>
                    </m:sSubSup>
                    <m:r>
                      <a:rPr kumimoji="1" lang="en-US" altLang="ja-JP" sz="2800" b="0" i="1" smtClean="0">
                        <a:latin typeface="Cambria Math" panose="02040503050406030204" pitchFamily="18" charset="0"/>
                      </a:rPr>
                      <m:t>}</m:t>
                    </m:r>
                  </m:oMath>
                </a14:m>
                <a:endParaRPr kumimoji="1" lang="en-US" altLang="ja-JP" sz="2800" i="1" dirty="0">
                  <a:latin typeface="Cambria Math" panose="02040503050406030204" pitchFamily="18" charset="0"/>
                </a:endParaRPr>
              </a:p>
              <a:p>
                <a:endParaRPr kumimoji="1" lang="en-US" altLang="ja-JP" i="1" dirty="0">
                  <a:latin typeface="Cambria Math" panose="02040503050406030204" pitchFamily="18" charset="0"/>
                </a:endParaRPr>
              </a:p>
            </p:txBody>
          </p:sp>
        </mc:Choice>
        <mc:Fallback>
          <p:sp>
            <p:nvSpPr>
              <p:cNvPr id="3" name="正方形/長方形 2">
                <a:extLst>
                  <a:ext uri="{FF2B5EF4-FFF2-40B4-BE49-F238E27FC236}">
                    <a16:creationId xmlns:a16="http://schemas.microsoft.com/office/drawing/2014/main" id="{143AB896-FACF-422B-9C0A-D6A61E2A47B4}"/>
                  </a:ext>
                </a:extLst>
              </p:cNvPr>
              <p:cNvSpPr>
                <a:spLocks noRot="1" noChangeAspect="1" noMove="1" noResize="1" noEditPoints="1" noAdjustHandles="1" noChangeArrowheads="1" noChangeShapeType="1" noTextEdit="1"/>
              </p:cNvSpPr>
              <p:nvPr/>
            </p:nvSpPr>
            <p:spPr>
              <a:xfrm>
                <a:off x="457467" y="1674674"/>
                <a:ext cx="7657833" cy="4979120"/>
              </a:xfrm>
              <a:prstGeom prst="rect">
                <a:avLst/>
              </a:prstGeom>
              <a:blipFill>
                <a:blip r:embed="rId2"/>
                <a:stretch>
                  <a:fillRect l="-1592"/>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838766411"/>
      </p:ext>
    </p:extLst>
  </p:cSld>
  <p:clrMapOvr>
    <a:masterClrMapping/>
  </p:clrMapOvr>
  <mc:AlternateContent xmlns:mc="http://schemas.openxmlformats.org/markup-compatibility/2006" xmlns:p14="http://schemas.microsoft.com/office/powerpoint/2010/main">
    <mc:Choice Requires="p14">
      <p:transition spd="slow" p14:dur="2000" advTm="195"/>
    </mc:Choice>
    <mc:Fallback xmlns="">
      <p:transition spd="slow" advTm="195"/>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7811F4A6-62BE-4074-9E9E-CBF94EF64F40}"/>
              </a:ext>
            </a:extLst>
          </p:cNvPr>
          <p:cNvSpPr>
            <a:spLocks noGrp="1"/>
          </p:cNvSpPr>
          <p:nvPr>
            <p:ph type="sldNum" sz="quarter" idx="12"/>
          </p:nvPr>
        </p:nvSpPr>
        <p:spPr/>
        <p:txBody>
          <a:bodyPr/>
          <a:lstStyle/>
          <a:p>
            <a:fld id="{D57F1E4F-1CFF-5643-939E-217C01CDF565}" type="slidenum">
              <a:rPr lang="en-US" smtClean="0"/>
              <a:pPr/>
              <a:t>34</a:t>
            </a:fld>
            <a:endParaRPr lang="en-US" dirty="0"/>
          </a:p>
        </p:txBody>
      </p:sp>
      <p:sp>
        <p:nvSpPr>
          <p:cNvPr id="6" name="テキスト ボックス 5">
            <a:extLst>
              <a:ext uri="{FF2B5EF4-FFF2-40B4-BE49-F238E27FC236}">
                <a16:creationId xmlns:a16="http://schemas.microsoft.com/office/drawing/2014/main" id="{A787110A-F680-4C3A-AF75-2F6E113D5236}"/>
              </a:ext>
            </a:extLst>
          </p:cNvPr>
          <p:cNvSpPr txBox="1"/>
          <p:nvPr/>
        </p:nvSpPr>
        <p:spPr>
          <a:xfrm>
            <a:off x="457467" y="628433"/>
            <a:ext cx="4367534" cy="715581"/>
          </a:xfrm>
          <a:prstGeom prst="rect">
            <a:avLst/>
          </a:prstGeom>
          <a:noFill/>
        </p:spPr>
        <p:txBody>
          <a:bodyPr wrap="square" rtlCol="0" anchor="t">
            <a:spAutoFit/>
          </a:bodyPr>
          <a:lstStyle/>
          <a:p>
            <a:r>
              <a:rPr lang="ja-JP" altLang="en-US" sz="4050">
                <a:ea typeface="メイリオ"/>
              </a:rPr>
              <a:t>実験2の適応度</a:t>
            </a:r>
            <a:endParaRPr lang="ja-JP" altLang="en-US" sz="4050" dirty="0">
              <a:ea typeface="メイリオ"/>
            </a:endParaRPr>
          </a:p>
        </p:txBody>
      </p:sp>
      <mc:AlternateContent xmlns:mc="http://schemas.openxmlformats.org/markup-compatibility/2006">
        <mc:Choice xmlns:a14="http://schemas.microsoft.com/office/drawing/2010/main" Requires="a14">
          <p:sp>
            <p:nvSpPr>
              <p:cNvPr id="3" name="正方形/長方形 2">
                <a:extLst>
                  <a:ext uri="{FF2B5EF4-FFF2-40B4-BE49-F238E27FC236}">
                    <a16:creationId xmlns:a16="http://schemas.microsoft.com/office/drawing/2014/main" id="{143AB896-FACF-422B-9C0A-D6A61E2A47B4}"/>
                  </a:ext>
                </a:extLst>
              </p:cNvPr>
              <p:cNvSpPr/>
              <p:nvPr/>
            </p:nvSpPr>
            <p:spPr>
              <a:xfrm>
                <a:off x="457467" y="1674674"/>
                <a:ext cx="7657833" cy="5176289"/>
              </a:xfrm>
              <a:prstGeom prst="rect">
                <a:avLst/>
              </a:prstGeom>
            </p:spPr>
            <p:txBody>
              <a:bodyPr wrap="square">
                <a:spAutoFit/>
              </a:bodyPr>
              <a:lstStyle/>
              <a:p>
                <a:pPr/>
                <a14:m>
                  <m:oMath xmlns:m="http://schemas.openxmlformats.org/officeDocument/2006/math">
                    <m:r>
                      <a:rPr kumimoji="1" lang="en-US" altLang="ja-JP" sz="2800" b="1" i="1">
                        <a:latin typeface="Cambria Math" panose="02040503050406030204" pitchFamily="18" charset="0"/>
                      </a:rPr>
                      <m:t>𝒑𝒓𝒆𝒅</m:t>
                    </m:r>
                    <m:r>
                      <a:rPr kumimoji="1" lang="en-US" altLang="ja-JP" sz="2800" i="1">
                        <a:latin typeface="Cambria Math" panose="02040503050406030204" pitchFamily="18" charset="0"/>
                      </a:rPr>
                      <m:t>(</m:t>
                    </m:r>
                    <m:r>
                      <a:rPr kumimoji="1" lang="en-US" altLang="ja-JP" sz="2800" i="1">
                        <a:latin typeface="Cambria Math" panose="02040503050406030204" pitchFamily="18" charset="0"/>
                      </a:rPr>
                      <m:t>𝑖</m:t>
                    </m:r>
                    <m:r>
                      <a:rPr kumimoji="1" lang="en-US" altLang="ja-JP" sz="2800" i="1">
                        <a:latin typeface="Cambria Math" panose="02040503050406030204" pitchFamily="18" charset="0"/>
                      </a:rPr>
                      <m:t>) </m:t>
                    </m:r>
                  </m:oMath>
                </a14:m>
                <a:r>
                  <a:rPr kumimoji="1" lang="en-US" altLang="ja-JP" sz="2800" b="0" dirty="0"/>
                  <a:t>: </a:t>
                </a:r>
                <a:r>
                  <a:rPr kumimoji="1" lang="ja-JP" altLang="en-US" sz="2800" b="0" dirty="0"/>
                  <a:t>個体</a:t>
                </a:r>
                <a14:m>
                  <m:oMath xmlns:m="http://schemas.openxmlformats.org/officeDocument/2006/math">
                    <m:r>
                      <a:rPr kumimoji="1" lang="en-US" altLang="ja-JP" sz="2800" b="0" i="1">
                        <a:latin typeface="Cambria Math" panose="02040503050406030204" pitchFamily="18" charset="0"/>
                      </a:rPr>
                      <m:t>𝑖</m:t>
                    </m:r>
                  </m:oMath>
                </a14:m>
                <a:r>
                  <a:rPr kumimoji="1" lang="ja-JP" altLang="en-US" sz="2800" dirty="0"/>
                  <a:t>によって拡張されたデータを</a:t>
                </a:r>
                <a:r>
                  <a:rPr kumimoji="1" lang="en-US" altLang="ja-JP" sz="2800" dirty="0"/>
                  <a:t>				</a:t>
                </a:r>
                <a:r>
                  <a:rPr kumimoji="1" lang="ja-JP" altLang="en-US" sz="2800" dirty="0"/>
                  <a:t>もとに学習された弱学習機の</a:t>
                </a:r>
                <a:endParaRPr kumimoji="1" lang="en-US" altLang="ja-JP" sz="2800" dirty="0"/>
              </a:p>
              <a:p>
                <a:pPr/>
                <a:r>
                  <a:rPr kumimoji="1" lang="en-US" altLang="ja-JP" sz="2800" dirty="0"/>
                  <a:t>			</a:t>
                </a:r>
                <a:r>
                  <a:rPr kumimoji="1" lang="ja-JP" altLang="en-US" sz="2800" dirty="0"/>
                  <a:t>テスト画像に対する出力値，</a:t>
                </a:r>
                <a:endParaRPr kumimoji="1" lang="en-US" altLang="ja-JP" sz="2800" dirty="0"/>
              </a:p>
              <a:p>
                <a:pPr/>
                <a:r>
                  <a:rPr kumimoji="1" lang="en-US" altLang="ja-JP" sz="2800" dirty="0"/>
                  <a:t>			</a:t>
                </a:r>
                <a:r>
                  <a:rPr kumimoji="1" lang="ja-JP" altLang="en-US" sz="2800" dirty="0"/>
                  <a:t>次元は</a:t>
                </a:r>
                <a:r>
                  <a:rPr kumimoji="1" lang="en-US" altLang="ja-JP" sz="2800" dirty="0"/>
                  <a:t>10×10000</a:t>
                </a:r>
                <a:endParaRPr kumimoji="1" lang="en-US" altLang="ja-JP" sz="2800" b="0" dirty="0"/>
              </a:p>
              <a:p>
                <a:pPr/>
                <a:r>
                  <a:rPr kumimoji="1" lang="en-US" altLang="ja-JP" sz="2800" b="0" dirty="0"/>
                  <a:t> </a:t>
                </a:r>
                <a14:m>
                  <m:oMath xmlns:m="http://schemas.openxmlformats.org/officeDocument/2006/math">
                    <m:r>
                      <a:rPr kumimoji="1" lang="en-US" altLang="ja-JP" sz="2800" b="0" i="1" smtClean="0">
                        <a:latin typeface="Cambria Math" panose="02040503050406030204" pitchFamily="18" charset="0"/>
                      </a:rPr>
                      <m:t>𝑈</m:t>
                    </m:r>
                    <m:r>
                      <a:rPr kumimoji="1" lang="en-US" altLang="ja-JP" sz="2800" b="0" i="1" smtClean="0">
                        <a:latin typeface="Cambria Math" panose="02040503050406030204" pitchFamily="18" charset="0"/>
                      </a:rPr>
                      <m:t>={</m:t>
                    </m:r>
                    <m:r>
                      <a:rPr kumimoji="1" lang="en-US" altLang="ja-JP" sz="2800" b="1" i="1" smtClean="0">
                        <a:latin typeface="Cambria Math" panose="02040503050406030204" pitchFamily="18" charset="0"/>
                      </a:rPr>
                      <m:t>𝒑𝒓𝒆𝒅</m:t>
                    </m:r>
                    <m:r>
                      <a:rPr kumimoji="1" lang="en-US" altLang="ja-JP" sz="2800" b="0" i="1" smtClean="0">
                        <a:latin typeface="Cambria Math" panose="02040503050406030204" pitchFamily="18" charset="0"/>
                      </a:rPr>
                      <m:t>(1)</m:t>
                    </m:r>
                    <m:r>
                      <a:rPr kumimoji="1" lang="en-US" altLang="ja-JP" sz="2800" b="0" i="1" smtClean="0">
                        <a:latin typeface="Cambria Math" panose="02040503050406030204" pitchFamily="18" charset="0"/>
                      </a:rPr>
                      <m:t>,</m:t>
                    </m:r>
                    <m:r>
                      <a:rPr kumimoji="1" lang="en-US" altLang="ja-JP" sz="2800" b="1" i="1" smtClean="0">
                        <a:latin typeface="Cambria Math" panose="02040503050406030204" pitchFamily="18" charset="0"/>
                      </a:rPr>
                      <m:t>𝒑𝒓𝒆𝒅</m:t>
                    </m:r>
                    <m:r>
                      <a:rPr kumimoji="1" lang="en-US" altLang="ja-JP" sz="2800" b="0" i="1" smtClean="0">
                        <a:latin typeface="Cambria Math" panose="02040503050406030204" pitchFamily="18" charset="0"/>
                      </a:rPr>
                      <m:t>(2)</m:t>
                    </m:r>
                    <m:r>
                      <a:rPr kumimoji="1" lang="en-US" altLang="ja-JP" sz="2800" b="0" i="1" smtClean="0">
                        <a:latin typeface="Cambria Math" panose="02040503050406030204" pitchFamily="18" charset="0"/>
                      </a:rPr>
                      <m:t>,…,</m:t>
                    </m:r>
                    <m:r>
                      <a:rPr kumimoji="1" lang="en-US" altLang="ja-JP" sz="2800" b="1" i="1" smtClean="0">
                        <a:latin typeface="Cambria Math" panose="02040503050406030204" pitchFamily="18" charset="0"/>
                      </a:rPr>
                      <m:t>𝒑𝒓𝒆𝒅</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𝑛</m:t>
                    </m:r>
                    <m:r>
                      <a:rPr kumimoji="1" lang="en-US" altLang="ja-JP" sz="2800" b="0" i="1" smtClean="0">
                        <a:latin typeface="Cambria Math" panose="02040503050406030204" pitchFamily="18" charset="0"/>
                      </a:rPr>
                      <m:t>)</m:t>
                    </m:r>
                    <m:r>
                      <a:rPr kumimoji="1" lang="en-US" altLang="ja-JP" sz="2800" b="1" i="1" smtClean="0">
                        <a:latin typeface="Cambria Math" panose="02040503050406030204" pitchFamily="18" charset="0"/>
                      </a:rPr>
                      <m:t>}</m:t>
                    </m:r>
                  </m:oMath>
                </a14:m>
                <a:endParaRPr kumimoji="1" lang="en-US" altLang="ja-JP" sz="2800" b="1" i="1" dirty="0">
                  <a:latin typeface="Cambria Math" panose="02040503050406030204" pitchFamily="18" charset="0"/>
                </a:endParaRPr>
              </a:p>
              <a:p>
                <a:pPr/>
                <a:r>
                  <a:rPr kumimoji="1" lang="en-US" altLang="ja-JP" sz="2800" dirty="0">
                    <a:latin typeface="Cambria Math" panose="02040503050406030204" pitchFamily="18" charset="0"/>
                  </a:rPr>
                  <a:t>	 : </a:t>
                </a:r>
                <a:r>
                  <a:rPr kumimoji="1" lang="ja-JP" altLang="en-US" sz="2800" dirty="0">
                    <a:latin typeface="Cambria Math" panose="02040503050406030204" pitchFamily="18" charset="0"/>
                  </a:rPr>
                  <a:t>各個体に対応するテスト画像の</a:t>
                </a:r>
                <a:r>
                  <a:rPr kumimoji="1" lang="en-US" altLang="ja-JP" sz="2800" dirty="0">
                    <a:latin typeface="Cambria Math" panose="02040503050406030204" pitchFamily="18" charset="0"/>
                  </a:rPr>
                  <a:t>	</a:t>
                </a:r>
                <a:r>
                  <a:rPr kumimoji="1" lang="ja-JP" altLang="en-US" sz="2800" dirty="0">
                    <a:latin typeface="Cambria Math" panose="02040503050406030204" pitchFamily="18" charset="0"/>
                  </a:rPr>
                  <a:t>　</a:t>
                </a:r>
                <a:r>
                  <a:rPr kumimoji="1" lang="en-US" altLang="ja-JP" sz="2800" dirty="0">
                    <a:latin typeface="Cambria Math" panose="02040503050406030204" pitchFamily="18" charset="0"/>
                  </a:rPr>
                  <a:t>	</a:t>
                </a:r>
                <a:r>
                  <a:rPr kumimoji="1" lang="ja-JP" altLang="en-US" sz="2800" dirty="0">
                    <a:latin typeface="Cambria Math" panose="02040503050406030204" pitchFamily="18" charset="0"/>
                  </a:rPr>
                  <a:t>　　</a:t>
                </a:r>
                <a:endParaRPr kumimoji="1" lang="en-US" altLang="ja-JP" sz="2800" dirty="0">
                  <a:latin typeface="Cambria Math" panose="02040503050406030204" pitchFamily="18" charset="0"/>
                </a:endParaRPr>
              </a:p>
              <a:p>
                <a:pPr/>
                <a:r>
                  <a:rPr kumimoji="1" lang="ja-JP" altLang="en-US" sz="2800" dirty="0">
                    <a:latin typeface="Cambria Math" panose="02040503050406030204" pitchFamily="18" charset="0"/>
                  </a:rPr>
                  <a:t>　　</a:t>
                </a:r>
                <a:r>
                  <a:rPr kumimoji="1" lang="en-US" altLang="ja-JP" sz="2800" b="1" dirty="0"/>
                  <a:t> </a:t>
                </a:r>
                <a14:m>
                  <m:oMath xmlns:m="http://schemas.openxmlformats.org/officeDocument/2006/math">
                    <m:r>
                      <a:rPr kumimoji="1" lang="en-US" altLang="ja-JP" sz="2800" b="1" i="1">
                        <a:latin typeface="Cambria Math" panose="02040503050406030204" pitchFamily="18" charset="0"/>
                      </a:rPr>
                      <m:t>𝒑𝒓𝒆𝒅</m:t>
                    </m:r>
                  </m:oMath>
                </a14:m>
                <a:r>
                  <a:rPr kumimoji="1" lang="ja-JP" altLang="en-US" sz="2800" dirty="0">
                    <a:latin typeface="Cambria Math" panose="02040503050406030204" pitchFamily="18" charset="0"/>
                  </a:rPr>
                  <a:t>の全体集合</a:t>
                </a:r>
                <a:endParaRPr kumimoji="1" lang="en-US" altLang="ja-JP" sz="2800" dirty="0">
                  <a:latin typeface="Cambria Math" panose="02040503050406030204" pitchFamily="18" charset="0"/>
                </a:endParaRPr>
              </a:p>
              <a:p>
                <a:pPr/>
                <a:r>
                  <a:rPr kumimoji="1" lang="en-US" altLang="ja-JP" sz="2800" dirty="0"/>
                  <a:t> </a:t>
                </a:r>
                <a14:m>
                  <m:oMath xmlns:m="http://schemas.openxmlformats.org/officeDocument/2006/math">
                    <m:sSubSup>
                      <m:sSubSupPr>
                        <m:ctrlPr>
                          <a:rPr kumimoji="1" lang="en-US" altLang="ja-JP" sz="2800" i="1" smtClean="0">
                            <a:latin typeface="Cambria Math" panose="02040503050406030204" pitchFamily="18" charset="0"/>
                          </a:rPr>
                        </m:ctrlPr>
                      </m:sSubSupPr>
                      <m:e>
                        <m:r>
                          <a:rPr kumimoji="1" lang="en-US" altLang="ja-JP" sz="2800" b="0" i="1" smtClean="0">
                            <a:latin typeface="Cambria Math" panose="02040503050406030204" pitchFamily="18" charset="0"/>
                          </a:rPr>
                          <m:t>𝑈</m:t>
                        </m:r>
                      </m:e>
                      <m:sub>
                        <m:r>
                          <a:rPr kumimoji="1" lang="en-US" altLang="ja-JP" sz="2800" b="0" i="1" smtClean="0">
                            <a:latin typeface="Cambria Math" panose="02040503050406030204" pitchFamily="18" charset="0"/>
                          </a:rPr>
                          <m:t>𝑖</m:t>
                        </m:r>
                      </m:sub>
                      <m:sup>
                        <m:r>
                          <a:rPr kumimoji="1" lang="en-US" altLang="ja-JP" sz="2800" b="0" i="1" smtClean="0">
                            <a:latin typeface="Cambria Math" panose="02040503050406030204" pitchFamily="18" charset="0"/>
                          </a:rPr>
                          <m:t>−1</m:t>
                        </m:r>
                      </m:sup>
                    </m:sSubSup>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𝑈</m:t>
                    </m:r>
                    <m:r>
                      <a:rPr kumimoji="1" lang="en-US" altLang="ja-JP" sz="2800" b="0" i="1" smtClean="0">
                        <a:latin typeface="Cambria Math" panose="02040503050406030204" pitchFamily="18" charset="0"/>
                      </a:rPr>
                      <m:t>∖</m:t>
                    </m:r>
                    <m:r>
                      <a:rPr kumimoji="1" lang="en-US" altLang="ja-JP" sz="2800" b="1" i="1">
                        <a:latin typeface="Cambria Math" panose="02040503050406030204" pitchFamily="18" charset="0"/>
                      </a:rPr>
                      <m:t>𝒑𝒓𝒆𝒅</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𝑖</m:t>
                    </m:r>
                    <m:r>
                      <a:rPr kumimoji="1" lang="en-US" altLang="ja-JP" sz="2800" b="0" i="1" smtClean="0">
                        <a:latin typeface="Cambria Math" panose="02040503050406030204" pitchFamily="18" charset="0"/>
                      </a:rPr>
                      <m:t>)}</m:t>
                    </m:r>
                  </m:oMath>
                </a14:m>
                <a:endParaRPr kumimoji="1" lang="en-US" altLang="ja-JP" sz="2800" i="1" dirty="0">
                  <a:latin typeface="Cambria Math" panose="02040503050406030204" pitchFamily="18" charset="0"/>
                </a:endParaRPr>
              </a:p>
              <a:p>
                <a:pPr/>
                <a:r>
                  <a:rPr kumimoji="1" lang="en-US" altLang="ja-JP" sz="2800" dirty="0">
                    <a:latin typeface="Cambria Math" panose="02040503050406030204" pitchFamily="18" charset="0"/>
                  </a:rPr>
                  <a:t>	 : </a:t>
                </a:r>
                <a14:m>
                  <m:oMath xmlns:m="http://schemas.openxmlformats.org/officeDocument/2006/math">
                    <m:r>
                      <a:rPr kumimoji="1" lang="en-US" altLang="ja-JP" sz="2800" b="1" i="1">
                        <a:latin typeface="Cambria Math" panose="02040503050406030204" pitchFamily="18" charset="0"/>
                      </a:rPr>
                      <m:t>𝒑𝒓𝒆𝒅</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𝑖</m:t>
                    </m:r>
                    <m:r>
                      <a:rPr kumimoji="1" lang="en-US" altLang="ja-JP" sz="2800" b="0" i="1" smtClean="0">
                        <a:latin typeface="Cambria Math" panose="02040503050406030204" pitchFamily="18" charset="0"/>
                      </a:rPr>
                      <m:t>)</m:t>
                    </m:r>
                  </m:oMath>
                </a14:m>
                <a:r>
                  <a:rPr kumimoji="1" lang="ja-JP" altLang="en-US" sz="2800" dirty="0">
                    <a:latin typeface="Cambria Math" panose="02040503050406030204" pitchFamily="18" charset="0"/>
                  </a:rPr>
                  <a:t>の補集合</a:t>
                </a:r>
                <a:endParaRPr kumimoji="1" lang="en-US" altLang="ja-JP" sz="2800" dirty="0">
                  <a:latin typeface="Cambria Math" panose="02040503050406030204" pitchFamily="18" charset="0"/>
                </a:endParaRPr>
              </a:p>
              <a:p>
                <a:pPr/>
                <a:r>
                  <a:rPr kumimoji="1" lang="en-US" altLang="ja-JP" sz="2800" dirty="0"/>
                  <a:t> </a:t>
                </a:r>
                <a14:m>
                  <m:oMath xmlns:m="http://schemas.openxmlformats.org/officeDocument/2006/math">
                    <m:sSubSup>
                      <m:sSubSupPr>
                        <m:ctrlPr>
                          <a:rPr kumimoji="1" lang="en-US" altLang="ja-JP" sz="2800" i="1" smtClean="0">
                            <a:latin typeface="Cambria Math" panose="02040503050406030204" pitchFamily="18" charset="0"/>
                          </a:rPr>
                        </m:ctrlPr>
                      </m:sSubSupPr>
                      <m:e>
                        <m:r>
                          <a:rPr kumimoji="1" lang="en-US" altLang="ja-JP" sz="2800" b="0" i="1" smtClean="0">
                            <a:latin typeface="Cambria Math" panose="02040503050406030204" pitchFamily="18" charset="0"/>
                          </a:rPr>
                          <m:t>𝐶</m:t>
                        </m:r>
                      </m:e>
                      <m:sub>
                        <m:r>
                          <a:rPr kumimoji="1" lang="en-US" altLang="ja-JP" sz="2800" b="0" i="1" smtClean="0">
                            <a:latin typeface="Cambria Math" panose="02040503050406030204" pitchFamily="18" charset="0"/>
                          </a:rPr>
                          <m:t>𝑖</m:t>
                        </m:r>
                      </m:sub>
                      <m:sup>
                        <m:r>
                          <a:rPr kumimoji="1" lang="en-US" altLang="ja-JP" sz="2800" b="0" i="1" smtClean="0">
                            <a:latin typeface="Cambria Math" panose="02040503050406030204" pitchFamily="18" charset="0"/>
                          </a:rPr>
                          <m:t>∗</m:t>
                        </m:r>
                      </m:sup>
                    </m:sSubSup>
                    <m:r>
                      <a:rPr kumimoji="1" lang="en-US" altLang="ja-JP" sz="2800" b="0" i="1" smtClean="0">
                        <a:latin typeface="Cambria Math" panose="02040503050406030204" pitchFamily="18" charset="0"/>
                      </a:rPr>
                      <m:t>=</m:t>
                    </m:r>
                    <m:d>
                      <m:dPr>
                        <m:begChr m:val="{"/>
                        <m:endChr m:val="|"/>
                        <m:ctrlPr>
                          <a:rPr kumimoji="1" lang="en-US" altLang="ja-JP" sz="2800" b="0" i="1" smtClean="0">
                            <a:latin typeface="Cambria Math" panose="02040503050406030204" pitchFamily="18" charset="0"/>
                          </a:rPr>
                        </m:ctrlPr>
                      </m:dPr>
                      <m:e>
                        <m:r>
                          <a:rPr kumimoji="1" lang="en-US" altLang="ja-JP" sz="2800" b="1" i="1">
                            <a:latin typeface="Cambria Math" panose="02040503050406030204" pitchFamily="18" charset="0"/>
                          </a:rPr>
                          <m:t>𝒑𝒓𝒆𝒅</m:t>
                        </m:r>
                        <m:r>
                          <a:rPr kumimoji="1" lang="en-US" altLang="ja-JP" sz="2800" i="1">
                            <a:latin typeface="Cambria Math" panose="02040503050406030204" pitchFamily="18" charset="0"/>
                          </a:rPr>
                          <m:t>(</m:t>
                        </m:r>
                        <m:r>
                          <a:rPr kumimoji="1" lang="en-US" altLang="ja-JP" sz="2800" i="1">
                            <a:latin typeface="Cambria Math" panose="02040503050406030204" pitchFamily="18" charset="0"/>
                          </a:rPr>
                          <m:t>𝑖</m:t>
                        </m:r>
                        <m:r>
                          <a:rPr kumimoji="1" lang="en-US" altLang="ja-JP" sz="2800" i="1">
                            <a:latin typeface="Cambria Math" panose="02040503050406030204" pitchFamily="18" charset="0"/>
                          </a:rPr>
                          <m:t>)∪</m:t>
                        </m:r>
                        <m:sSubSup>
                          <m:sSubSupPr>
                            <m:ctrlPr>
                              <a:rPr kumimoji="1" lang="en-US" altLang="ja-JP" sz="2800" i="1">
                                <a:latin typeface="Cambria Math" panose="02040503050406030204" pitchFamily="18" charset="0"/>
                              </a:rPr>
                            </m:ctrlPr>
                          </m:sSubSupPr>
                          <m:e>
                            <m:r>
                              <a:rPr kumimoji="1" lang="en-US" altLang="ja-JP" sz="2800" i="1">
                                <a:latin typeface="Cambria Math" panose="02040503050406030204" pitchFamily="18" charset="0"/>
                              </a:rPr>
                              <m:t>𝑈</m:t>
                            </m:r>
                          </m:e>
                          <m:sub>
                            <m:r>
                              <a:rPr kumimoji="1" lang="en-US" altLang="ja-JP" sz="2800" i="1">
                                <a:latin typeface="Cambria Math" panose="02040503050406030204" pitchFamily="18" charset="0"/>
                              </a:rPr>
                              <m:t>𝑖</m:t>
                            </m:r>
                          </m:sub>
                          <m:sup>
                            <m:r>
                              <a:rPr kumimoji="1" lang="en-US" altLang="ja-JP" sz="2800" b="0" i="1" smtClean="0">
                                <a:latin typeface="Cambria Math" panose="02040503050406030204" pitchFamily="18" charset="0"/>
                              </a:rPr>
                              <m:t>∗</m:t>
                            </m:r>
                          </m:sup>
                        </m:sSubSup>
                        <m:r>
                          <a:rPr kumimoji="1" lang="en-US" altLang="ja-JP" sz="2800" b="0" i="1" smtClean="0">
                            <a:latin typeface="Cambria Math" panose="02040503050406030204" pitchFamily="18" charset="0"/>
                          </a:rPr>
                          <m:t> </m:t>
                        </m:r>
                      </m:e>
                    </m:d>
                    <m:sSubSup>
                      <m:sSubSupPr>
                        <m:ctrlPr>
                          <a:rPr kumimoji="1" lang="en-US" altLang="ja-JP" sz="2800" i="1">
                            <a:latin typeface="Cambria Math" panose="02040503050406030204" pitchFamily="18" charset="0"/>
                          </a:rPr>
                        </m:ctrlPr>
                      </m:sSubSupPr>
                      <m:e>
                        <m:r>
                          <a:rPr kumimoji="1" lang="en-US" altLang="ja-JP" sz="2800" i="1">
                            <a:latin typeface="Cambria Math" panose="02040503050406030204" pitchFamily="18" charset="0"/>
                          </a:rPr>
                          <m:t>𝑈</m:t>
                        </m:r>
                      </m:e>
                      <m:sub>
                        <m:r>
                          <a:rPr kumimoji="1" lang="en-US" altLang="ja-JP" sz="2800" i="1">
                            <a:latin typeface="Cambria Math" panose="02040503050406030204" pitchFamily="18" charset="0"/>
                          </a:rPr>
                          <m:t>𝑖</m:t>
                        </m:r>
                      </m:sub>
                      <m:sup>
                        <m:r>
                          <a:rPr kumimoji="1" lang="en-US" altLang="ja-JP" sz="2800" b="0" i="1" smtClean="0">
                            <a:latin typeface="Cambria Math" panose="02040503050406030204" pitchFamily="18" charset="0"/>
                          </a:rPr>
                          <m:t>∗ </m:t>
                        </m:r>
                      </m:sup>
                    </m:sSubSup>
                    <m:r>
                      <a:rPr kumimoji="1" lang="en-US" altLang="ja-JP" sz="2800" i="1" dirty="0">
                        <a:latin typeface="Cambria Math" panose="02040503050406030204" pitchFamily="18" charset="0"/>
                      </a:rPr>
                      <m:t>⊂</m:t>
                    </m:r>
                    <m:sSubSup>
                      <m:sSubSupPr>
                        <m:ctrlPr>
                          <a:rPr kumimoji="1" lang="en-US" altLang="ja-JP" sz="2800" i="1">
                            <a:latin typeface="Cambria Math" panose="02040503050406030204" pitchFamily="18" charset="0"/>
                          </a:rPr>
                        </m:ctrlPr>
                      </m:sSubSupPr>
                      <m:e>
                        <m:r>
                          <a:rPr kumimoji="1" lang="en-US" altLang="ja-JP" sz="2800" i="1">
                            <a:latin typeface="Cambria Math" panose="02040503050406030204" pitchFamily="18" charset="0"/>
                          </a:rPr>
                          <m:t>𝑈</m:t>
                        </m:r>
                      </m:e>
                      <m:sub>
                        <m:r>
                          <a:rPr kumimoji="1" lang="en-US" altLang="ja-JP" sz="2800" i="1">
                            <a:latin typeface="Cambria Math" panose="02040503050406030204" pitchFamily="18" charset="0"/>
                          </a:rPr>
                          <m:t>𝑖</m:t>
                        </m:r>
                      </m:sub>
                      <m:sup>
                        <m:r>
                          <a:rPr kumimoji="1" lang="en-US" altLang="ja-JP" sz="2800" i="1">
                            <a:latin typeface="Cambria Math" panose="02040503050406030204" pitchFamily="18" charset="0"/>
                          </a:rPr>
                          <m:t>−1</m:t>
                        </m:r>
                      </m:sup>
                    </m:sSubSup>
                    <m:r>
                      <a:rPr kumimoji="1" lang="en-US" altLang="ja-JP" sz="2800" b="0" i="1" smtClean="0">
                        <a:latin typeface="Cambria Math" panose="02040503050406030204" pitchFamily="18" charset="0"/>
                      </a:rPr>
                      <m:t>}</m:t>
                    </m:r>
                  </m:oMath>
                </a14:m>
                <a:endParaRPr kumimoji="1" lang="en-US" altLang="ja-JP" sz="2800" i="1" dirty="0">
                  <a:latin typeface="Cambria Math" panose="02040503050406030204" pitchFamily="18" charset="0"/>
                </a:endParaRPr>
              </a:p>
              <a:p>
                <a:pPr/>
                <a:r>
                  <a:rPr kumimoji="1" lang="en-US" altLang="ja-JP" sz="2800" i="1" dirty="0">
                    <a:latin typeface="Cambria Math" panose="02040503050406030204" pitchFamily="18" charset="0"/>
                  </a:rPr>
                  <a:t>	 </a:t>
                </a:r>
                <a:r>
                  <a:rPr kumimoji="1" lang="en-US" altLang="ja-JP" sz="2800" dirty="0">
                    <a:latin typeface="Cambria Math" panose="02040503050406030204" pitchFamily="18" charset="0"/>
                  </a:rPr>
                  <a:t>:</a:t>
                </a:r>
                <a:r>
                  <a:rPr kumimoji="1" lang="en-US" altLang="ja-JP" sz="2800" dirty="0"/>
                  <a:t> </a:t>
                </a:r>
                <a14:m>
                  <m:oMath xmlns:m="http://schemas.openxmlformats.org/officeDocument/2006/math">
                    <m:sSubSup>
                      <m:sSubSupPr>
                        <m:ctrlPr>
                          <a:rPr kumimoji="1" lang="en-US" altLang="ja-JP" sz="2800" i="1">
                            <a:latin typeface="Cambria Math" panose="02040503050406030204" pitchFamily="18" charset="0"/>
                          </a:rPr>
                        </m:ctrlPr>
                      </m:sSubSupPr>
                      <m:e>
                        <m:r>
                          <a:rPr kumimoji="1" lang="en-US" altLang="ja-JP" sz="2800" i="1">
                            <a:latin typeface="Cambria Math" panose="02040503050406030204" pitchFamily="18" charset="0"/>
                          </a:rPr>
                          <m:t>𝑈</m:t>
                        </m:r>
                      </m:e>
                      <m:sub>
                        <m:r>
                          <a:rPr kumimoji="1" lang="en-US" altLang="ja-JP" sz="2800" i="1">
                            <a:latin typeface="Cambria Math" panose="02040503050406030204" pitchFamily="18" charset="0"/>
                          </a:rPr>
                          <m:t>𝑖</m:t>
                        </m:r>
                      </m:sub>
                      <m:sup>
                        <m:r>
                          <a:rPr kumimoji="1" lang="en-US" altLang="ja-JP" sz="2800" i="1">
                            <a:latin typeface="Cambria Math" panose="02040503050406030204" pitchFamily="18" charset="0"/>
                          </a:rPr>
                          <m:t>−1</m:t>
                        </m:r>
                      </m:sup>
                    </m:sSubSup>
                    <m:r>
                      <a:rPr kumimoji="1" lang="ja-JP" altLang="en-US" sz="2800" i="1" smtClean="0">
                        <a:latin typeface="Cambria Math" panose="02040503050406030204" pitchFamily="18" charset="0"/>
                      </a:rPr>
                      <m:t>の</m:t>
                    </m:r>
                    <m:r>
                      <a:rPr kumimoji="1" lang="ja-JP" altLang="en-US" sz="2800" i="1" dirty="0" smtClean="0">
                        <a:latin typeface="Cambria Math" panose="02040503050406030204" pitchFamily="18" charset="0"/>
                      </a:rPr>
                      <m:t>部分集合と</m:t>
                    </m:r>
                    <m:r>
                      <a:rPr kumimoji="1" lang="en-US" altLang="ja-JP" sz="2800" b="1" i="1">
                        <a:latin typeface="Cambria Math" panose="02040503050406030204" pitchFamily="18" charset="0"/>
                      </a:rPr>
                      <m:t>𝒑𝒓𝒆𝒅</m:t>
                    </m:r>
                    <m:r>
                      <a:rPr kumimoji="1" lang="en-US" altLang="ja-JP" sz="2800" i="1">
                        <a:latin typeface="Cambria Math" panose="02040503050406030204" pitchFamily="18" charset="0"/>
                      </a:rPr>
                      <m:t>(</m:t>
                    </m:r>
                    <m:r>
                      <a:rPr kumimoji="1" lang="en-US" altLang="ja-JP" sz="2800" i="1">
                        <a:latin typeface="Cambria Math" panose="02040503050406030204" pitchFamily="18" charset="0"/>
                      </a:rPr>
                      <m:t>𝑖</m:t>
                    </m:r>
                    <m:r>
                      <a:rPr kumimoji="1" lang="en-US" altLang="ja-JP" sz="2800" i="1">
                        <a:latin typeface="Cambria Math" panose="02040503050406030204" pitchFamily="18" charset="0"/>
                      </a:rPr>
                      <m:t>)</m:t>
                    </m:r>
                  </m:oMath>
                </a14:m>
                <a:r>
                  <a:rPr kumimoji="1" lang="ja-JP" altLang="en-US" sz="2800" dirty="0">
                    <a:latin typeface="Cambria Math" panose="02040503050406030204" pitchFamily="18" charset="0"/>
                  </a:rPr>
                  <a:t>の和集合</a:t>
                </a:r>
                <a:endParaRPr kumimoji="1" lang="en-US" altLang="ja-JP" sz="2800" dirty="0">
                  <a:latin typeface="Cambria Math" panose="02040503050406030204" pitchFamily="18" charset="0"/>
                </a:endParaRPr>
              </a:p>
              <a:p>
                <a:endParaRPr kumimoji="1" lang="en-US" altLang="ja-JP" i="1" dirty="0">
                  <a:latin typeface="Cambria Math" panose="02040503050406030204" pitchFamily="18" charset="0"/>
                </a:endParaRPr>
              </a:p>
            </p:txBody>
          </p:sp>
        </mc:Choice>
        <mc:Fallback>
          <p:sp>
            <p:nvSpPr>
              <p:cNvPr id="3" name="正方形/長方形 2">
                <a:extLst>
                  <a:ext uri="{FF2B5EF4-FFF2-40B4-BE49-F238E27FC236}">
                    <a16:creationId xmlns:a16="http://schemas.microsoft.com/office/drawing/2014/main" id="{143AB896-FACF-422B-9C0A-D6A61E2A47B4}"/>
                  </a:ext>
                </a:extLst>
              </p:cNvPr>
              <p:cNvSpPr>
                <a:spLocks noRot="1" noChangeAspect="1" noMove="1" noResize="1" noEditPoints="1" noAdjustHandles="1" noChangeArrowheads="1" noChangeShapeType="1" noTextEdit="1"/>
              </p:cNvSpPr>
              <p:nvPr/>
            </p:nvSpPr>
            <p:spPr>
              <a:xfrm>
                <a:off x="457467" y="1674674"/>
                <a:ext cx="7657833" cy="5176289"/>
              </a:xfrm>
              <a:prstGeom prst="rect">
                <a:avLst/>
              </a:prstGeom>
              <a:blipFill>
                <a:blip r:embed="rId2"/>
                <a:stretch>
                  <a:fillRect l="-955" t="-1885"/>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4159788862"/>
      </p:ext>
    </p:extLst>
  </p:cSld>
  <p:clrMapOvr>
    <a:masterClrMapping/>
  </p:clrMapOvr>
  <mc:AlternateContent xmlns:mc="http://schemas.openxmlformats.org/markup-compatibility/2006" xmlns:p14="http://schemas.microsoft.com/office/powerpoint/2010/main">
    <mc:Choice Requires="p14">
      <p:transition spd="slow" p14:dur="2000" advTm="195"/>
    </mc:Choice>
    <mc:Fallback xmlns="">
      <p:transition spd="slow" advTm="195"/>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7811F4A6-62BE-4074-9E9E-CBF94EF64F40}"/>
              </a:ext>
            </a:extLst>
          </p:cNvPr>
          <p:cNvSpPr>
            <a:spLocks noGrp="1"/>
          </p:cNvSpPr>
          <p:nvPr>
            <p:ph type="sldNum" sz="quarter" idx="12"/>
          </p:nvPr>
        </p:nvSpPr>
        <p:spPr/>
        <p:txBody>
          <a:bodyPr/>
          <a:lstStyle/>
          <a:p>
            <a:fld id="{D57F1E4F-1CFF-5643-939E-217C01CDF565}" type="slidenum">
              <a:rPr lang="en-US" smtClean="0"/>
              <a:pPr/>
              <a:t>35</a:t>
            </a:fld>
            <a:endParaRPr lang="en-US" dirty="0"/>
          </a:p>
        </p:txBody>
      </p:sp>
      <p:sp>
        <p:nvSpPr>
          <p:cNvPr id="6" name="テキスト ボックス 5">
            <a:extLst>
              <a:ext uri="{FF2B5EF4-FFF2-40B4-BE49-F238E27FC236}">
                <a16:creationId xmlns:a16="http://schemas.microsoft.com/office/drawing/2014/main" id="{A787110A-F680-4C3A-AF75-2F6E113D5236}"/>
              </a:ext>
            </a:extLst>
          </p:cNvPr>
          <p:cNvSpPr txBox="1"/>
          <p:nvPr/>
        </p:nvSpPr>
        <p:spPr>
          <a:xfrm>
            <a:off x="457467" y="628433"/>
            <a:ext cx="4367534" cy="715581"/>
          </a:xfrm>
          <a:prstGeom prst="rect">
            <a:avLst/>
          </a:prstGeom>
          <a:noFill/>
        </p:spPr>
        <p:txBody>
          <a:bodyPr wrap="square" rtlCol="0" anchor="t">
            <a:spAutoFit/>
          </a:bodyPr>
          <a:lstStyle/>
          <a:p>
            <a:r>
              <a:rPr lang="ja-JP" altLang="en-US" sz="4050">
                <a:ea typeface="メイリオ"/>
              </a:rPr>
              <a:t>実験2の適応度</a:t>
            </a:r>
            <a:endParaRPr lang="ja-JP" altLang="en-US" sz="4050" dirty="0">
              <a:ea typeface="メイリオ"/>
            </a:endParaRPr>
          </a:p>
        </p:txBody>
      </p:sp>
      <mc:AlternateContent xmlns:mc="http://schemas.openxmlformats.org/markup-compatibility/2006">
        <mc:Choice xmlns:a14="http://schemas.microsoft.com/office/drawing/2010/main" Requires="a14">
          <p:sp>
            <p:nvSpPr>
              <p:cNvPr id="3" name="正方形/長方形 2">
                <a:extLst>
                  <a:ext uri="{FF2B5EF4-FFF2-40B4-BE49-F238E27FC236}">
                    <a16:creationId xmlns:a16="http://schemas.microsoft.com/office/drawing/2014/main" id="{143AB896-FACF-422B-9C0A-D6A61E2A47B4}"/>
                  </a:ext>
                </a:extLst>
              </p:cNvPr>
              <p:cNvSpPr/>
              <p:nvPr/>
            </p:nvSpPr>
            <p:spPr>
              <a:xfrm>
                <a:off x="457467" y="1674674"/>
                <a:ext cx="7657833" cy="2677913"/>
              </a:xfrm>
              <a:prstGeom prst="rect">
                <a:avLst/>
              </a:prstGeom>
            </p:spPr>
            <p:txBody>
              <a:bodyPr wrap="square">
                <a:spAutoFit/>
              </a:bodyPr>
              <a:lstStyle/>
              <a:p>
                <a:pPr/>
                <a:r>
                  <a:rPr kumimoji="1" lang="en-US" altLang="ja-JP" sz="2800" dirty="0"/>
                  <a:t> </a:t>
                </a:r>
                <a14:m>
                  <m:oMath xmlns:m="http://schemas.openxmlformats.org/officeDocument/2006/math">
                    <m:sSubSup>
                      <m:sSubSupPr>
                        <m:ctrlPr>
                          <a:rPr kumimoji="1" lang="en-US" altLang="ja-JP" sz="2800" i="1" smtClean="0">
                            <a:latin typeface="Cambria Math" panose="02040503050406030204" pitchFamily="18" charset="0"/>
                          </a:rPr>
                        </m:ctrlPr>
                      </m:sSubSupPr>
                      <m:e>
                        <m:r>
                          <a:rPr kumimoji="1" lang="en-US" altLang="ja-JP" sz="2800" b="0" i="1" smtClean="0">
                            <a:latin typeface="Cambria Math" panose="02040503050406030204" pitchFamily="18" charset="0"/>
                          </a:rPr>
                          <m:t>𝐶</m:t>
                        </m:r>
                      </m:e>
                      <m:sub>
                        <m:r>
                          <a:rPr kumimoji="1" lang="en-US" altLang="ja-JP" sz="2800" b="0" i="1" smtClean="0">
                            <a:latin typeface="Cambria Math" panose="02040503050406030204" pitchFamily="18" charset="0"/>
                          </a:rPr>
                          <m:t>𝑖</m:t>
                        </m:r>
                      </m:sub>
                      <m:sup>
                        <m:r>
                          <a:rPr kumimoji="1" lang="en-US" altLang="ja-JP" sz="2800" b="0" i="1" smtClean="0">
                            <a:latin typeface="Cambria Math" panose="02040503050406030204" pitchFamily="18" charset="0"/>
                          </a:rPr>
                          <m:t>∗</m:t>
                        </m:r>
                      </m:sup>
                    </m:sSubSup>
                    <m:r>
                      <a:rPr kumimoji="1" lang="en-US" altLang="ja-JP" sz="2800" b="0" i="1" smtClean="0">
                        <a:latin typeface="Cambria Math" panose="02040503050406030204" pitchFamily="18" charset="0"/>
                      </a:rPr>
                      <m:t>={</m:t>
                    </m:r>
                    <m:d>
                      <m:dPr>
                        <m:begChr m:val="{"/>
                        <m:endChr m:val="}"/>
                        <m:ctrlPr>
                          <a:rPr kumimoji="1" lang="en-US" altLang="ja-JP" sz="2800" b="0" i="1" smtClean="0">
                            <a:latin typeface="Cambria Math" panose="02040503050406030204" pitchFamily="18" charset="0"/>
                          </a:rPr>
                        </m:ctrlPr>
                      </m:dPr>
                      <m:e>
                        <m:r>
                          <a:rPr kumimoji="1" lang="en-US" altLang="ja-JP" sz="2800" b="1" i="1">
                            <a:latin typeface="Cambria Math" panose="02040503050406030204" pitchFamily="18" charset="0"/>
                          </a:rPr>
                          <m:t>𝒑𝒓𝒆𝒅</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𝑖</m:t>
                        </m:r>
                        <m:r>
                          <a:rPr kumimoji="1" lang="en-US" altLang="ja-JP" sz="2800" b="0" i="1" smtClean="0">
                            <a:latin typeface="Cambria Math" panose="02040503050406030204" pitchFamily="18" charset="0"/>
                          </a:rPr>
                          <m:t>)</m:t>
                        </m:r>
                      </m:e>
                    </m:d>
                    <m:r>
                      <a:rPr kumimoji="1" lang="en-US" altLang="ja-JP" sz="2800" b="0" i="1" smtClean="0">
                        <a:latin typeface="Cambria Math" panose="02040503050406030204" pitchFamily="18" charset="0"/>
                      </a:rPr>
                      <m:t>,</m:t>
                    </m:r>
                  </m:oMath>
                </a14:m>
                <a:endParaRPr kumimoji="1" lang="en-US" altLang="ja-JP" sz="2800"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d>
                        <m:dPr>
                          <m:begChr m:val="{"/>
                          <m:endChr m:val="}"/>
                          <m:ctrlPr>
                            <a:rPr kumimoji="1" lang="en-US" altLang="ja-JP" sz="2800" b="0" i="1" smtClean="0">
                              <a:latin typeface="Cambria Math" panose="02040503050406030204" pitchFamily="18" charset="0"/>
                            </a:rPr>
                          </m:ctrlPr>
                        </m:dPr>
                        <m:e>
                          <m:r>
                            <a:rPr kumimoji="1" lang="en-US" altLang="ja-JP" sz="2800" b="1" i="1">
                              <a:latin typeface="Cambria Math" panose="02040503050406030204" pitchFamily="18" charset="0"/>
                            </a:rPr>
                            <m:t>𝒑𝒓𝒆𝒅</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𝑖</m:t>
                          </m:r>
                          <m:r>
                            <a:rPr kumimoji="1" lang="en-US" altLang="ja-JP" sz="2800" b="0" i="1" smtClean="0">
                              <a:latin typeface="Cambria Math" panose="02040503050406030204" pitchFamily="18" charset="0"/>
                            </a:rPr>
                            <m:t>),</m:t>
                          </m:r>
                          <m:r>
                            <a:rPr kumimoji="1" lang="en-US" altLang="ja-JP" sz="2800" b="1" i="1">
                              <a:latin typeface="Cambria Math" panose="02040503050406030204" pitchFamily="18" charset="0"/>
                            </a:rPr>
                            <m:t>𝒑𝒓𝒆𝒅</m:t>
                          </m:r>
                          <m:r>
                            <a:rPr kumimoji="1" lang="en-US" altLang="ja-JP" sz="2800" b="0" i="1" smtClean="0">
                              <a:latin typeface="Cambria Math" panose="02040503050406030204" pitchFamily="18" charset="0"/>
                            </a:rPr>
                            <m:t>(0)</m:t>
                          </m:r>
                        </m:e>
                      </m:d>
                      <m:r>
                        <a:rPr kumimoji="1" lang="en-US" altLang="ja-JP" sz="2800" b="0" i="1" smtClean="0">
                          <a:latin typeface="Cambria Math" panose="02040503050406030204" pitchFamily="18" charset="0"/>
                        </a:rPr>
                        <m:t>,</m:t>
                      </m:r>
                      <m:d>
                        <m:dPr>
                          <m:begChr m:val="{"/>
                          <m:endChr m:val="}"/>
                          <m:ctrlPr>
                            <a:rPr kumimoji="1" lang="en-US" altLang="ja-JP" sz="2800" i="1">
                              <a:latin typeface="Cambria Math" panose="02040503050406030204" pitchFamily="18" charset="0"/>
                            </a:rPr>
                          </m:ctrlPr>
                        </m:dPr>
                        <m:e>
                          <m:r>
                            <a:rPr kumimoji="1" lang="en-US" altLang="ja-JP" sz="2800" b="1" i="1">
                              <a:latin typeface="Cambria Math" panose="02040503050406030204" pitchFamily="18" charset="0"/>
                            </a:rPr>
                            <m:t>𝒑𝒓𝒆𝒅</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𝑖</m:t>
                          </m:r>
                          <m:r>
                            <a:rPr kumimoji="1" lang="en-US" altLang="ja-JP" sz="2800" b="0" i="1" smtClean="0">
                              <a:latin typeface="Cambria Math" panose="02040503050406030204" pitchFamily="18" charset="0"/>
                            </a:rPr>
                            <m:t>),</m:t>
                          </m:r>
                          <m:r>
                            <a:rPr kumimoji="1" lang="en-US" altLang="ja-JP" sz="2800" b="1" i="1">
                              <a:latin typeface="Cambria Math" panose="02040503050406030204" pitchFamily="18" charset="0"/>
                            </a:rPr>
                            <m:t>𝒑𝒓𝒆𝒅</m:t>
                          </m:r>
                          <m:r>
                            <a:rPr kumimoji="1" lang="en-US" altLang="ja-JP" sz="2800" b="0" i="1" smtClean="0">
                              <a:latin typeface="Cambria Math" panose="02040503050406030204" pitchFamily="18" charset="0"/>
                            </a:rPr>
                            <m:t>(1)</m:t>
                          </m:r>
                        </m:e>
                      </m:d>
                      <m:r>
                        <a:rPr kumimoji="1" lang="en-US" altLang="ja-JP" sz="2800" b="0" i="1" smtClean="0">
                          <a:latin typeface="Cambria Math" panose="02040503050406030204" pitchFamily="18" charset="0"/>
                        </a:rPr>
                        <m:t>,…,</m:t>
                      </m:r>
                    </m:oMath>
                  </m:oMathPara>
                </a14:m>
                <a:endParaRPr kumimoji="1" lang="en-US" altLang="ja-JP" sz="2800"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d>
                        <m:dPr>
                          <m:begChr m:val="{"/>
                          <m:endChr m:val="}"/>
                          <m:ctrlPr>
                            <a:rPr kumimoji="1" lang="en-US" altLang="ja-JP" sz="2800" i="1">
                              <a:latin typeface="Cambria Math" panose="02040503050406030204" pitchFamily="18" charset="0"/>
                            </a:rPr>
                          </m:ctrlPr>
                        </m:dPr>
                        <m:e>
                          <m:r>
                            <a:rPr kumimoji="1" lang="en-US" altLang="ja-JP" sz="2800" b="1" i="1">
                              <a:latin typeface="Cambria Math" panose="02040503050406030204" pitchFamily="18" charset="0"/>
                            </a:rPr>
                            <m:t>𝒑𝒓𝒆𝒅</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𝑖</m:t>
                          </m:r>
                          <m:r>
                            <a:rPr kumimoji="1" lang="en-US" altLang="ja-JP" sz="2800" b="0" i="1" smtClean="0">
                              <a:latin typeface="Cambria Math" panose="02040503050406030204" pitchFamily="18" charset="0"/>
                            </a:rPr>
                            <m:t>),</m:t>
                          </m:r>
                          <m:r>
                            <a:rPr kumimoji="1" lang="en-US" altLang="ja-JP" sz="2800" b="1" i="1">
                              <a:latin typeface="Cambria Math" panose="02040503050406030204" pitchFamily="18" charset="0"/>
                            </a:rPr>
                            <m:t>𝒑𝒓𝒆𝒅</m:t>
                          </m:r>
                          <m:r>
                            <a:rPr kumimoji="1" lang="en-US" altLang="ja-JP" sz="2800" b="0" i="1" smtClean="0">
                              <a:latin typeface="Cambria Math" panose="02040503050406030204" pitchFamily="18" charset="0"/>
                            </a:rPr>
                            <m:t>(0),</m:t>
                          </m:r>
                          <m:r>
                            <a:rPr kumimoji="1" lang="en-US" altLang="ja-JP" sz="2800" b="1" i="1">
                              <a:latin typeface="Cambria Math" panose="02040503050406030204" pitchFamily="18" charset="0"/>
                            </a:rPr>
                            <m:t>𝒑𝒓𝒆𝒅</m:t>
                          </m:r>
                          <m:r>
                            <a:rPr kumimoji="1" lang="en-US" altLang="ja-JP" sz="2800" b="0" i="1" smtClean="0">
                              <a:latin typeface="Cambria Math" panose="02040503050406030204" pitchFamily="18" charset="0"/>
                            </a:rPr>
                            <m:t>(1)</m:t>
                          </m:r>
                        </m:e>
                      </m:d>
                      <m:r>
                        <a:rPr kumimoji="1" lang="en-US" altLang="ja-JP" sz="2800" b="0" i="1" smtClean="0">
                          <a:latin typeface="Cambria Math" panose="02040503050406030204" pitchFamily="18" charset="0"/>
                        </a:rPr>
                        <m:t>,</m:t>
                      </m:r>
                    </m:oMath>
                  </m:oMathPara>
                </a14:m>
                <a:endParaRPr kumimoji="1" lang="en-US" altLang="ja-JP" sz="2800"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d>
                        <m:dPr>
                          <m:begChr m:val="{"/>
                          <m:endChr m:val="}"/>
                          <m:ctrlPr>
                            <a:rPr kumimoji="1" lang="en-US" altLang="ja-JP" sz="2800" b="0" i="1" smtClean="0">
                              <a:latin typeface="Cambria Math" panose="02040503050406030204" pitchFamily="18" charset="0"/>
                            </a:rPr>
                          </m:ctrlPr>
                        </m:dPr>
                        <m:e>
                          <m:r>
                            <a:rPr kumimoji="1" lang="en-US" altLang="ja-JP" sz="2800" b="1" i="1">
                              <a:latin typeface="Cambria Math" panose="02040503050406030204" pitchFamily="18" charset="0"/>
                            </a:rPr>
                            <m:t>𝒑𝒓𝒆𝒅</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𝑖</m:t>
                          </m:r>
                          <m:r>
                            <a:rPr kumimoji="1" lang="en-US" altLang="ja-JP" sz="2800" b="0" i="1" smtClean="0">
                              <a:latin typeface="Cambria Math" panose="02040503050406030204" pitchFamily="18" charset="0"/>
                            </a:rPr>
                            <m:t>),</m:t>
                          </m:r>
                          <m:r>
                            <a:rPr kumimoji="1" lang="en-US" altLang="ja-JP" sz="2800" b="1" i="1">
                              <a:latin typeface="Cambria Math" panose="02040503050406030204" pitchFamily="18" charset="0"/>
                            </a:rPr>
                            <m:t>𝒑𝒓𝒆𝒅</m:t>
                          </m:r>
                          <m:r>
                            <a:rPr kumimoji="1" lang="en-US" altLang="ja-JP" sz="2800" b="0" i="1" smtClean="0">
                              <a:latin typeface="Cambria Math" panose="02040503050406030204" pitchFamily="18" charset="0"/>
                            </a:rPr>
                            <m:t>(0)</m:t>
                          </m:r>
                          <m:r>
                            <a:rPr kumimoji="1" lang="en-US" altLang="ja-JP" sz="2800" i="1">
                              <a:latin typeface="Cambria Math" panose="02040503050406030204" pitchFamily="18" charset="0"/>
                            </a:rPr>
                            <m:t>,</m:t>
                          </m:r>
                          <m:r>
                            <a:rPr kumimoji="1" lang="en-US" altLang="ja-JP" sz="2800" b="1" i="1">
                              <a:latin typeface="Cambria Math" panose="02040503050406030204" pitchFamily="18" charset="0"/>
                            </a:rPr>
                            <m:t>𝒑𝒓𝒆𝒅</m:t>
                          </m:r>
                          <m:r>
                            <a:rPr kumimoji="1" lang="en-US" altLang="ja-JP" sz="2800" b="0" i="1" smtClean="0">
                              <a:latin typeface="Cambria Math" panose="02040503050406030204" pitchFamily="18" charset="0"/>
                            </a:rPr>
                            <m:t>(2)</m:t>
                          </m:r>
                        </m:e>
                      </m:d>
                      <m:r>
                        <a:rPr kumimoji="1" lang="en-US" altLang="ja-JP" sz="2800" b="0" i="1" smtClean="0">
                          <a:latin typeface="Cambria Math" panose="02040503050406030204" pitchFamily="18" charset="0"/>
                        </a:rPr>
                        <m:t>,…,</m:t>
                      </m:r>
                    </m:oMath>
                  </m:oMathPara>
                </a14:m>
                <a:endParaRPr kumimoji="1" lang="en-US" altLang="ja-JP" sz="2800"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d>
                        <m:dPr>
                          <m:begChr m:val="{"/>
                          <m:endChr m:val="}"/>
                          <m:ctrlPr>
                            <a:rPr kumimoji="1" lang="en-US" altLang="ja-JP" sz="2800" i="1">
                              <a:latin typeface="Cambria Math" panose="02040503050406030204" pitchFamily="18" charset="0"/>
                            </a:rPr>
                          </m:ctrlPr>
                        </m:dPr>
                        <m:e>
                          <m:r>
                            <a:rPr kumimoji="1" lang="en-US" altLang="ja-JP" sz="2800" b="1" i="1">
                              <a:latin typeface="Cambria Math" panose="02040503050406030204" pitchFamily="18" charset="0"/>
                            </a:rPr>
                            <m:t>𝒑𝒓𝒆𝒅</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𝑖</m:t>
                          </m:r>
                          <m:r>
                            <a:rPr kumimoji="1" lang="en-US" altLang="ja-JP" sz="2800" b="0" i="1" smtClean="0">
                              <a:latin typeface="Cambria Math" panose="02040503050406030204" pitchFamily="18" charset="0"/>
                            </a:rPr>
                            <m:t>),</m:t>
                          </m:r>
                          <m:r>
                            <a:rPr kumimoji="1" lang="en-US" altLang="ja-JP" sz="2800" b="1" i="1">
                              <a:latin typeface="Cambria Math" panose="02040503050406030204" pitchFamily="18" charset="0"/>
                            </a:rPr>
                            <m:t>𝒑𝒓𝒆𝒅</m:t>
                          </m:r>
                          <m:r>
                            <a:rPr kumimoji="1" lang="en-US" altLang="ja-JP" sz="2800" b="0" i="1" smtClean="0">
                              <a:latin typeface="Cambria Math" panose="02040503050406030204" pitchFamily="18" charset="0"/>
                            </a:rPr>
                            <m:t>(0)</m:t>
                          </m:r>
                          <m:r>
                            <a:rPr kumimoji="1" lang="en-US" altLang="ja-JP" sz="2800" i="1">
                              <a:latin typeface="Cambria Math" panose="02040503050406030204" pitchFamily="18" charset="0"/>
                            </a:rPr>
                            <m:t>,</m:t>
                          </m:r>
                          <m:r>
                            <a:rPr kumimoji="1" lang="en-US" altLang="ja-JP" sz="2800" b="1" i="1">
                              <a:latin typeface="Cambria Math" panose="02040503050406030204" pitchFamily="18" charset="0"/>
                            </a:rPr>
                            <m:t>𝒑𝒓𝒆𝒅</m:t>
                          </m:r>
                          <m:r>
                            <a:rPr kumimoji="1" lang="en-US" altLang="ja-JP" sz="2800" b="0" i="1" smtClean="0">
                              <a:latin typeface="Cambria Math" panose="02040503050406030204" pitchFamily="18" charset="0"/>
                            </a:rPr>
                            <m:t>(1),</m:t>
                          </m:r>
                          <m:r>
                            <a:rPr kumimoji="1" lang="en-US" altLang="ja-JP" sz="2800" b="1" i="1">
                              <a:latin typeface="Cambria Math" panose="02040503050406030204" pitchFamily="18" charset="0"/>
                            </a:rPr>
                            <m:t>𝒑𝒓𝒆𝒅</m:t>
                          </m:r>
                          <m:r>
                            <a:rPr kumimoji="1" lang="en-US" altLang="ja-JP" sz="2800" b="0" i="1" smtClean="0">
                              <a:latin typeface="Cambria Math" panose="02040503050406030204" pitchFamily="18" charset="0"/>
                            </a:rPr>
                            <m:t>(2)</m:t>
                          </m:r>
                        </m:e>
                      </m:d>
                      <m:r>
                        <a:rPr kumimoji="1" lang="en-US" altLang="ja-JP" sz="2800" b="0" i="1" smtClean="0">
                          <a:latin typeface="Cambria Math" panose="02040503050406030204" pitchFamily="18" charset="0"/>
                        </a:rPr>
                        <m:t>,…,</m:t>
                      </m:r>
                    </m:oMath>
                  </m:oMathPara>
                </a14:m>
                <a:endParaRPr kumimoji="1" lang="en-US" altLang="ja-JP" sz="2800" b="0" i="1" dirty="0">
                  <a:latin typeface="Cambria Math" panose="02040503050406030204" pitchFamily="18" charset="0"/>
                </a:endParaRPr>
              </a:p>
              <a:p>
                <a:pPr/>
                <a:r>
                  <a:rPr kumimoji="1" lang="en-US" altLang="ja-JP" sz="2800" i="1" dirty="0">
                    <a:latin typeface="Cambria Math" panose="02040503050406030204" pitchFamily="18" charset="0"/>
                  </a:rPr>
                  <a:t>							…,U</a:t>
                </a:r>
                <a:r>
                  <a:rPr kumimoji="1" lang="en-US" altLang="ja-JP" sz="2800" dirty="0">
                    <a:latin typeface="Cambria Math" panose="02040503050406030204" pitchFamily="18" charset="0"/>
                  </a:rPr>
                  <a:t>}</a:t>
                </a:r>
                <a:endParaRPr kumimoji="1" lang="en-US" altLang="ja-JP" sz="2800" b="0" i="1" dirty="0">
                  <a:latin typeface="Cambria Math" panose="02040503050406030204" pitchFamily="18" charset="0"/>
                </a:endParaRPr>
              </a:p>
            </p:txBody>
          </p:sp>
        </mc:Choice>
        <mc:Fallback>
          <p:sp>
            <p:nvSpPr>
              <p:cNvPr id="3" name="正方形/長方形 2">
                <a:extLst>
                  <a:ext uri="{FF2B5EF4-FFF2-40B4-BE49-F238E27FC236}">
                    <a16:creationId xmlns:a16="http://schemas.microsoft.com/office/drawing/2014/main" id="{143AB896-FACF-422B-9C0A-D6A61E2A47B4}"/>
                  </a:ext>
                </a:extLst>
              </p:cNvPr>
              <p:cNvSpPr>
                <a:spLocks noRot="1" noChangeAspect="1" noMove="1" noResize="1" noEditPoints="1" noAdjustHandles="1" noChangeArrowheads="1" noChangeShapeType="1" noTextEdit="1"/>
              </p:cNvSpPr>
              <p:nvPr/>
            </p:nvSpPr>
            <p:spPr>
              <a:xfrm>
                <a:off x="457467" y="1674674"/>
                <a:ext cx="7657833" cy="2677913"/>
              </a:xfrm>
              <a:prstGeom prst="rect">
                <a:avLst/>
              </a:prstGeom>
              <a:blipFill>
                <a:blip r:embed="rId2"/>
                <a:stretch>
                  <a:fillRect b="-5467"/>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2" name="テキスト ボックス 1">
                <a:extLst>
                  <a:ext uri="{FF2B5EF4-FFF2-40B4-BE49-F238E27FC236}">
                    <a16:creationId xmlns:a16="http://schemas.microsoft.com/office/drawing/2014/main" id="{C805A276-C09B-4D3A-AFD3-F6910E79BC3E}"/>
                  </a:ext>
                </a:extLst>
              </p:cNvPr>
              <p:cNvSpPr txBox="1"/>
              <p:nvPr/>
            </p:nvSpPr>
            <p:spPr>
              <a:xfrm>
                <a:off x="743083" y="4748028"/>
                <a:ext cx="7086600" cy="1407373"/>
              </a:xfrm>
              <a:prstGeom prst="rect">
                <a:avLst/>
              </a:prstGeom>
              <a:noFill/>
            </p:spPr>
            <p:txBody>
              <a:bodyPr wrap="square" rtlCol="0">
                <a:spAutoFit/>
              </a:bodyPr>
              <a:lstStyle/>
              <a:p>
                <a:pPr algn="ctr"/>
                <a:r>
                  <a:rPr kumimoji="1" lang="ja-JP" altLang="en-US" sz="2800" dirty="0"/>
                  <a:t>要素数は</a:t>
                </a:r>
                <a14:m>
                  <m:oMath xmlns:m="http://schemas.openxmlformats.org/officeDocument/2006/math">
                    <m:sSubSup>
                      <m:sSubSupPr>
                        <m:ctrlPr>
                          <a:rPr kumimoji="1" lang="en-US" altLang="ja-JP" sz="2800" i="1">
                            <a:latin typeface="Cambria Math" panose="02040503050406030204" pitchFamily="18" charset="0"/>
                          </a:rPr>
                        </m:ctrlPr>
                      </m:sSubSupPr>
                      <m:e>
                        <m:r>
                          <a:rPr kumimoji="1" lang="en-US" altLang="ja-JP" sz="2800" i="1">
                            <a:latin typeface="Cambria Math" panose="02040503050406030204" pitchFamily="18" charset="0"/>
                          </a:rPr>
                          <m:t>𝑈</m:t>
                        </m:r>
                      </m:e>
                      <m:sub>
                        <m:r>
                          <a:rPr kumimoji="1" lang="en-US" altLang="ja-JP" sz="2800" i="1">
                            <a:latin typeface="Cambria Math" panose="02040503050406030204" pitchFamily="18" charset="0"/>
                          </a:rPr>
                          <m:t>𝑖</m:t>
                        </m:r>
                      </m:sub>
                      <m:sup>
                        <m:r>
                          <a:rPr kumimoji="1" lang="en-US" altLang="ja-JP" sz="2800" i="1">
                            <a:latin typeface="Cambria Math" panose="02040503050406030204" pitchFamily="18" charset="0"/>
                          </a:rPr>
                          <m:t>−1</m:t>
                        </m:r>
                      </m:sup>
                    </m:sSubSup>
                  </m:oMath>
                </a14:m>
                <a:r>
                  <a:rPr kumimoji="1" lang="ja-JP" altLang="en-US" sz="2800" dirty="0"/>
                  <a:t>の部分集合の要素数と同じであり，</a:t>
                </a:r>
                <a:r>
                  <a:rPr kumimoji="1" lang="en-US" altLang="ja-JP" sz="2800" b="1" dirty="0"/>
                  <a:t> </a:t>
                </a:r>
                <a14:m>
                  <m:oMath xmlns:m="http://schemas.openxmlformats.org/officeDocument/2006/math">
                    <m:r>
                      <a:rPr kumimoji="1" lang="en-US" altLang="ja-JP" sz="2800" b="1" i="1">
                        <a:latin typeface="Cambria Math" panose="02040503050406030204" pitchFamily="18" charset="0"/>
                      </a:rPr>
                      <m:t>𝒑𝒓𝒆𝒅</m:t>
                    </m:r>
                    <m:d>
                      <m:dPr>
                        <m:ctrlPr>
                          <a:rPr kumimoji="1" lang="en-US" altLang="ja-JP" sz="2800" b="1" i="1">
                            <a:latin typeface="Cambria Math" panose="02040503050406030204" pitchFamily="18" charset="0"/>
                          </a:rPr>
                        </m:ctrlPr>
                      </m:dPr>
                      <m:e>
                        <m:r>
                          <a:rPr kumimoji="1" lang="en-US" altLang="ja-JP" sz="2800" b="1" i="1" smtClean="0">
                            <a:latin typeface="Cambria Math" panose="02040503050406030204" pitchFamily="18" charset="0"/>
                          </a:rPr>
                          <m:t>𝒌</m:t>
                        </m:r>
                      </m:e>
                    </m:d>
                  </m:oMath>
                </a14:m>
                <a:r>
                  <a:rPr kumimoji="1" lang="ja-JP" altLang="en-US" sz="2800" dirty="0"/>
                  <a:t>を含むか否かを考えれば</a:t>
                </a:r>
                <a:endParaRPr kumimoji="1" lang="en-US" altLang="ja-JP" sz="2800" dirty="0"/>
              </a:p>
              <a:p>
                <a:pPr algn="ctr"/>
                <a:r>
                  <a:rPr kumimoji="1" lang="ja-JP" altLang="en-US" sz="2800" dirty="0"/>
                  <a:t>よいので</a:t>
                </a:r>
                <a14:m>
                  <m:oMath xmlns:m="http://schemas.openxmlformats.org/officeDocument/2006/math">
                    <m:sSup>
                      <m:sSupPr>
                        <m:ctrlPr>
                          <a:rPr kumimoji="1" lang="en-US" altLang="ja-JP" sz="2800" i="1" dirty="0">
                            <a:latin typeface="Cambria Math" panose="02040503050406030204" pitchFamily="18" charset="0"/>
                          </a:rPr>
                        </m:ctrlPr>
                      </m:sSupPr>
                      <m:e>
                        <m:r>
                          <a:rPr kumimoji="1" lang="en-US" altLang="ja-JP" sz="2800" i="1" dirty="0">
                            <a:latin typeface="Cambria Math" panose="02040503050406030204" pitchFamily="18" charset="0"/>
                          </a:rPr>
                          <m:t>2</m:t>
                        </m:r>
                      </m:e>
                      <m:sup>
                        <m:r>
                          <a:rPr kumimoji="1" lang="en-US" altLang="ja-JP" sz="2800" i="1" dirty="0">
                            <a:latin typeface="Cambria Math" panose="02040503050406030204" pitchFamily="18" charset="0"/>
                          </a:rPr>
                          <m:t>𝑛</m:t>
                        </m:r>
                        <m:r>
                          <a:rPr kumimoji="1" lang="en-US" altLang="ja-JP" sz="2800" i="1" dirty="0">
                            <a:latin typeface="Cambria Math" panose="02040503050406030204" pitchFamily="18" charset="0"/>
                          </a:rPr>
                          <m:t>−1</m:t>
                        </m:r>
                      </m:sup>
                    </m:sSup>
                  </m:oMath>
                </a14:m>
                <a:endParaRPr kumimoji="1" lang="ja-JP" altLang="en-US" sz="2800" dirty="0"/>
              </a:p>
            </p:txBody>
          </p:sp>
        </mc:Choice>
        <mc:Fallback>
          <p:sp>
            <p:nvSpPr>
              <p:cNvPr id="2" name="テキスト ボックス 1">
                <a:extLst>
                  <a:ext uri="{FF2B5EF4-FFF2-40B4-BE49-F238E27FC236}">
                    <a16:creationId xmlns:a16="http://schemas.microsoft.com/office/drawing/2014/main" id="{C805A276-C09B-4D3A-AFD3-F6910E79BC3E}"/>
                  </a:ext>
                </a:extLst>
              </p:cNvPr>
              <p:cNvSpPr txBox="1">
                <a:spLocks noRot="1" noChangeAspect="1" noMove="1" noResize="1" noEditPoints="1" noAdjustHandles="1" noChangeArrowheads="1" noChangeShapeType="1" noTextEdit="1"/>
              </p:cNvSpPr>
              <p:nvPr/>
            </p:nvSpPr>
            <p:spPr>
              <a:xfrm>
                <a:off x="743083" y="4748028"/>
                <a:ext cx="7086600" cy="1407373"/>
              </a:xfrm>
              <a:prstGeom prst="rect">
                <a:avLst/>
              </a:prstGeom>
              <a:blipFill>
                <a:blip r:embed="rId3"/>
                <a:stretch>
                  <a:fillRect t="-2165" b="-12121"/>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527911754"/>
      </p:ext>
    </p:extLst>
  </p:cSld>
  <p:clrMapOvr>
    <a:masterClrMapping/>
  </p:clrMapOvr>
  <mc:AlternateContent xmlns:mc="http://schemas.openxmlformats.org/markup-compatibility/2006" xmlns:p14="http://schemas.microsoft.com/office/powerpoint/2010/main">
    <mc:Choice Requires="p14">
      <p:transition spd="slow" p14:dur="2000" advTm="195"/>
    </mc:Choice>
    <mc:Fallback xmlns="">
      <p:transition spd="slow" advTm="195"/>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7811F4A6-62BE-4074-9E9E-CBF94EF64F40}"/>
              </a:ext>
            </a:extLst>
          </p:cNvPr>
          <p:cNvSpPr>
            <a:spLocks noGrp="1"/>
          </p:cNvSpPr>
          <p:nvPr>
            <p:ph type="sldNum" sz="quarter" idx="12"/>
          </p:nvPr>
        </p:nvSpPr>
        <p:spPr/>
        <p:txBody>
          <a:bodyPr/>
          <a:lstStyle/>
          <a:p>
            <a:fld id="{D57F1E4F-1CFF-5643-939E-217C01CDF565}" type="slidenum">
              <a:rPr lang="en-US" smtClean="0"/>
              <a:pPr/>
              <a:t>36</a:t>
            </a:fld>
            <a:endParaRPr lang="en-US" dirty="0"/>
          </a:p>
        </p:txBody>
      </p:sp>
      <p:sp>
        <p:nvSpPr>
          <p:cNvPr id="6" name="テキスト ボックス 5">
            <a:extLst>
              <a:ext uri="{FF2B5EF4-FFF2-40B4-BE49-F238E27FC236}">
                <a16:creationId xmlns:a16="http://schemas.microsoft.com/office/drawing/2014/main" id="{A787110A-F680-4C3A-AF75-2F6E113D5236}"/>
              </a:ext>
            </a:extLst>
          </p:cNvPr>
          <p:cNvSpPr txBox="1"/>
          <p:nvPr/>
        </p:nvSpPr>
        <p:spPr>
          <a:xfrm>
            <a:off x="457467" y="628433"/>
            <a:ext cx="4367534" cy="715581"/>
          </a:xfrm>
          <a:prstGeom prst="rect">
            <a:avLst/>
          </a:prstGeom>
          <a:noFill/>
        </p:spPr>
        <p:txBody>
          <a:bodyPr wrap="square" rtlCol="0" anchor="t">
            <a:spAutoFit/>
          </a:bodyPr>
          <a:lstStyle/>
          <a:p>
            <a:r>
              <a:rPr lang="ja-JP" altLang="en-US" sz="4050">
                <a:ea typeface="メイリオ"/>
              </a:rPr>
              <a:t>実験2の適応度</a:t>
            </a:r>
            <a:endParaRPr lang="ja-JP" altLang="en-US" sz="4050" dirty="0">
              <a:ea typeface="メイリオ"/>
            </a:endParaRPr>
          </a:p>
        </p:txBody>
      </p:sp>
      <mc:AlternateContent xmlns:mc="http://schemas.openxmlformats.org/markup-compatibility/2006">
        <mc:Choice xmlns:a14="http://schemas.microsoft.com/office/drawing/2010/main" Requires="a14">
          <p:sp>
            <p:nvSpPr>
              <p:cNvPr id="3" name="正方形/長方形 2">
                <a:extLst>
                  <a:ext uri="{FF2B5EF4-FFF2-40B4-BE49-F238E27FC236}">
                    <a16:creationId xmlns:a16="http://schemas.microsoft.com/office/drawing/2014/main" id="{143AB896-FACF-422B-9C0A-D6A61E2A47B4}"/>
                  </a:ext>
                </a:extLst>
              </p:cNvPr>
              <p:cNvSpPr/>
              <p:nvPr/>
            </p:nvSpPr>
            <p:spPr>
              <a:xfrm>
                <a:off x="337863" y="1661974"/>
                <a:ext cx="7657833" cy="4916539"/>
              </a:xfrm>
              <a:prstGeom prst="rect">
                <a:avLst/>
              </a:prstGeom>
            </p:spPr>
            <p:txBody>
              <a:bodyPr wrap="square">
                <a:spAutoFit/>
              </a:bodyPr>
              <a:lstStyle/>
              <a:p>
                <a:pPr/>
                <a:r>
                  <a:rPr kumimoji="1" lang="en-US" altLang="ja-JP" sz="2800" dirty="0"/>
                  <a:t> </a:t>
                </a:r>
                <a14:m>
                  <m:oMath xmlns:m="http://schemas.openxmlformats.org/officeDocument/2006/math">
                    <m:sSub>
                      <m:sSubPr>
                        <m:ctrlPr>
                          <a:rPr kumimoji="1" lang="en-US" altLang="ja-JP" sz="2800" i="1">
                            <a:latin typeface="Cambria Math" panose="02040503050406030204" pitchFamily="18" charset="0"/>
                          </a:rPr>
                        </m:ctrlPr>
                      </m:sSubPr>
                      <m:e>
                        <m:r>
                          <a:rPr kumimoji="1" lang="en-US" altLang="ja-JP" sz="2800" i="1">
                            <a:latin typeface="Cambria Math" panose="02040503050406030204" pitchFamily="18" charset="0"/>
                          </a:rPr>
                          <m:t>𝑓</m:t>
                        </m:r>
                      </m:e>
                      <m:sub>
                        <m:r>
                          <m:rPr>
                            <m:sty m:val="p"/>
                          </m:rPr>
                          <a:rPr kumimoji="1" lang="en-US" altLang="ja-JP" sz="2800">
                            <a:latin typeface="Cambria Math" panose="02040503050406030204" pitchFamily="18" charset="0"/>
                          </a:rPr>
                          <m:t>ens</m:t>
                        </m:r>
                        <m:r>
                          <m:rPr>
                            <m:lit/>
                          </m:rPr>
                          <a:rPr kumimoji="1" lang="en-US" altLang="ja-JP" sz="2800">
                            <a:latin typeface="Cambria Math" panose="02040503050406030204" pitchFamily="18" charset="0"/>
                          </a:rPr>
                          <m:t>_</m:t>
                        </m:r>
                        <m:r>
                          <m:rPr>
                            <m:sty m:val="p"/>
                          </m:rPr>
                          <a:rPr kumimoji="1" lang="en-US" altLang="ja-JP" sz="2800">
                            <a:latin typeface="Cambria Math" panose="02040503050406030204" pitchFamily="18" charset="0"/>
                          </a:rPr>
                          <m:t>acc</m:t>
                        </m:r>
                      </m:sub>
                    </m:sSub>
                    <m:r>
                      <m:rPr>
                        <m:nor/>
                      </m:rPr>
                      <a:rPr kumimoji="1" lang="en-US" altLang="ja-JP" sz="2800" dirty="0"/>
                      <m:t>(</m:t>
                    </m:r>
                    <m:r>
                      <m:rPr>
                        <m:nor/>
                      </m:rPr>
                      <a:rPr kumimoji="1" lang="en-US" altLang="ja-JP" sz="2800" i="1" dirty="0"/>
                      <m:t>Y</m:t>
                    </m:r>
                    <m:r>
                      <m:rPr>
                        <m:nor/>
                      </m:rPr>
                      <a:rPr kumimoji="1" lang="en-US" altLang="ja-JP" sz="2800" dirty="0"/>
                      <m:t>)</m:t>
                    </m:r>
                    <m:r>
                      <m:rPr>
                        <m:nor/>
                      </m:rPr>
                      <a:rPr kumimoji="1" lang="en-US" altLang="ja-JP" sz="2800" dirty="0"/>
                      <m:t> </m:t>
                    </m:r>
                    <m:r>
                      <m:rPr>
                        <m:nor/>
                      </m:rPr>
                      <a:rPr kumimoji="1" lang="en-US" altLang="ja-JP" sz="2800" dirty="0"/>
                      <m:t>=</m:t>
                    </m:r>
                    <m:sSub>
                      <m:sSubPr>
                        <m:ctrlPr>
                          <a:rPr kumimoji="1" lang="en-US" altLang="ja-JP" sz="2800" i="1">
                            <a:latin typeface="Cambria Math" panose="02040503050406030204" pitchFamily="18" charset="0"/>
                          </a:rPr>
                        </m:ctrlPr>
                      </m:sSubPr>
                      <m:e>
                        <m:r>
                          <a:rPr kumimoji="1" lang="en-US" altLang="ja-JP" sz="2800" i="1">
                            <a:latin typeface="Cambria Math" panose="02040503050406030204" pitchFamily="18" charset="0"/>
                          </a:rPr>
                          <m:t>𝑓</m:t>
                        </m:r>
                      </m:e>
                      <m:sub>
                        <m:r>
                          <m:rPr>
                            <m:sty m:val="p"/>
                          </m:rPr>
                          <a:rPr kumimoji="1" lang="en-US" altLang="ja-JP" sz="2800">
                            <a:latin typeface="Cambria Math" panose="02040503050406030204" pitchFamily="18" charset="0"/>
                          </a:rPr>
                          <m:t>acc</m:t>
                        </m:r>
                      </m:sub>
                    </m:sSub>
                    <m:r>
                      <m:rPr>
                        <m:nor/>
                      </m:rPr>
                      <a:rPr kumimoji="1" lang="en-US" altLang="ja-JP" sz="2800" dirty="0"/>
                      <m:t>(</m:t>
                    </m:r>
                    <m:sSub>
                      <m:sSubPr>
                        <m:ctrlPr>
                          <a:rPr kumimoji="1" lang="en-US" altLang="ja-JP" sz="2800" b="1" i="1" dirty="0">
                            <a:latin typeface="Cambria Math" panose="02040503050406030204" pitchFamily="18" charset="0"/>
                          </a:rPr>
                        </m:ctrlPr>
                      </m:sSubPr>
                      <m:e>
                        <m:r>
                          <m:rPr>
                            <m:nor/>
                          </m:rPr>
                          <a:rPr kumimoji="1" lang="en-US" altLang="ja-JP" sz="2800" b="1" i="1" dirty="0"/>
                          <m:t>Y</m:t>
                        </m:r>
                      </m:e>
                      <m:sub>
                        <m:r>
                          <a:rPr kumimoji="1" lang="en-US" altLang="ja-JP" sz="2800" b="1" i="1" dirty="0">
                            <a:latin typeface="Cambria Math" panose="02040503050406030204" pitchFamily="18" charset="0"/>
                          </a:rPr>
                          <m:t>𝟏</m:t>
                        </m:r>
                      </m:sub>
                    </m:sSub>
                    <m:r>
                      <m:rPr>
                        <m:nor/>
                      </m:rPr>
                      <a:rPr kumimoji="1" lang="en-US" altLang="ja-JP" sz="2800" dirty="0">
                        <a:latin typeface="Cambria Math" panose="02040503050406030204" pitchFamily="18" charset="0"/>
                      </a:rPr>
                      <m:t>+</m:t>
                    </m:r>
                    <m:sSub>
                      <m:sSubPr>
                        <m:ctrlPr>
                          <a:rPr kumimoji="1" lang="en-US" altLang="ja-JP" sz="2800" b="1" i="1" dirty="0">
                            <a:latin typeface="Cambria Math" panose="02040503050406030204" pitchFamily="18" charset="0"/>
                          </a:rPr>
                        </m:ctrlPr>
                      </m:sSubPr>
                      <m:e>
                        <m:r>
                          <m:rPr>
                            <m:nor/>
                          </m:rPr>
                          <a:rPr kumimoji="1" lang="en-US" altLang="ja-JP" sz="2800" b="1" i="1" dirty="0"/>
                          <m:t>Y</m:t>
                        </m:r>
                      </m:e>
                      <m:sub>
                        <m:r>
                          <a:rPr kumimoji="1" lang="en-US" altLang="ja-JP" sz="2800" b="1" i="1" dirty="0">
                            <a:latin typeface="Cambria Math" panose="02040503050406030204" pitchFamily="18" charset="0"/>
                          </a:rPr>
                          <m:t>𝟐</m:t>
                        </m:r>
                      </m:sub>
                    </m:sSub>
                    <m:r>
                      <a:rPr kumimoji="1" lang="en-US" altLang="ja-JP" sz="2800" b="1" i="1" dirty="0">
                        <a:latin typeface="Cambria Math" panose="02040503050406030204" pitchFamily="18" charset="0"/>
                      </a:rPr>
                      <m:t>+,…,+</m:t>
                    </m:r>
                    <m:sSub>
                      <m:sSubPr>
                        <m:ctrlPr>
                          <a:rPr kumimoji="1" lang="en-US" altLang="ja-JP" sz="2800" b="1" i="1" dirty="0">
                            <a:latin typeface="Cambria Math" panose="02040503050406030204" pitchFamily="18" charset="0"/>
                          </a:rPr>
                        </m:ctrlPr>
                      </m:sSubPr>
                      <m:e>
                        <m:r>
                          <m:rPr>
                            <m:nor/>
                          </m:rPr>
                          <a:rPr kumimoji="1" lang="en-US" altLang="ja-JP" sz="2800" b="1" i="1" dirty="0"/>
                          <m:t>Y</m:t>
                        </m:r>
                      </m:e>
                      <m:sub>
                        <m:r>
                          <a:rPr kumimoji="1" lang="en-US" altLang="ja-JP" sz="2800" b="1" i="1" dirty="0">
                            <a:latin typeface="Cambria Math" panose="02040503050406030204" pitchFamily="18" charset="0"/>
                          </a:rPr>
                          <m:t>𝒎</m:t>
                        </m:r>
                      </m:sub>
                    </m:sSub>
                    <m:r>
                      <m:rPr>
                        <m:nor/>
                      </m:rPr>
                      <a:rPr kumimoji="1" lang="en-US" altLang="ja-JP" sz="2800" dirty="0"/>
                      <m:t>)</m:t>
                    </m:r>
                    <m:r>
                      <m:rPr>
                        <m:nor/>
                      </m:rPr>
                      <a:rPr kumimoji="1" lang="en-US" altLang="ja-JP" sz="2800" dirty="0"/>
                      <m:t> =</m:t>
                    </m:r>
                    <m:sSub>
                      <m:sSubPr>
                        <m:ctrlPr>
                          <a:rPr kumimoji="1" lang="en-US" altLang="ja-JP" sz="2800" i="1">
                            <a:latin typeface="Cambria Math" panose="02040503050406030204" pitchFamily="18" charset="0"/>
                          </a:rPr>
                        </m:ctrlPr>
                      </m:sSubPr>
                      <m:e>
                        <m:r>
                          <a:rPr kumimoji="1" lang="en-US" altLang="ja-JP" sz="2800" i="1">
                            <a:latin typeface="Cambria Math" panose="02040503050406030204" pitchFamily="18" charset="0"/>
                          </a:rPr>
                          <m:t>𝑓</m:t>
                        </m:r>
                      </m:e>
                      <m:sub>
                        <m:r>
                          <m:rPr>
                            <m:sty m:val="p"/>
                          </m:rPr>
                          <a:rPr kumimoji="1" lang="en-US" altLang="ja-JP" sz="2800">
                            <a:latin typeface="Cambria Math" panose="02040503050406030204" pitchFamily="18" charset="0"/>
                          </a:rPr>
                          <m:t>acc</m:t>
                        </m:r>
                      </m:sub>
                    </m:sSub>
                    <m:r>
                      <a:rPr kumimoji="1" lang="en-US" altLang="ja-JP" sz="2800" i="1">
                        <a:latin typeface="Cambria Math" panose="02040503050406030204" pitchFamily="18" charset="0"/>
                      </a:rPr>
                      <m:t>(</m:t>
                    </m:r>
                    <m:d>
                      <m:dPr>
                        <m:begChr m:val="{"/>
                        <m:endChr m:val="|"/>
                        <m:ctrlPr>
                          <a:rPr kumimoji="1" lang="en-US" altLang="ja-JP" sz="2800" i="1">
                            <a:latin typeface="Cambria Math" panose="02040503050406030204" pitchFamily="18" charset="0"/>
                          </a:rPr>
                        </m:ctrlPr>
                      </m:dPr>
                      <m:e>
                        <m:acc>
                          <m:accPr>
                            <m:chr m:val="̂"/>
                            <m:ctrlPr>
                              <a:rPr kumimoji="1" lang="en-US" altLang="ja-JP" sz="2800" b="1" i="1">
                                <a:latin typeface="Cambria Math" panose="02040503050406030204" pitchFamily="18" charset="0"/>
                              </a:rPr>
                            </m:ctrlPr>
                          </m:accPr>
                          <m:e>
                            <m:r>
                              <a:rPr kumimoji="1" lang="en-US" altLang="ja-JP" sz="2800" b="1" i="1">
                                <a:latin typeface="Cambria Math" panose="02040503050406030204" pitchFamily="18" charset="0"/>
                              </a:rPr>
                              <m:t>𝒀</m:t>
                            </m:r>
                          </m:e>
                        </m:acc>
                        <m:r>
                          <a:rPr kumimoji="1" lang="en-US" altLang="ja-JP" sz="2800" i="1">
                            <a:latin typeface="Cambria Math" panose="02040503050406030204" pitchFamily="18" charset="0"/>
                          </a:rPr>
                          <m:t> </m:t>
                        </m:r>
                      </m:e>
                    </m:d>
                    <m:acc>
                      <m:accPr>
                        <m:chr m:val="̂"/>
                        <m:ctrlPr>
                          <a:rPr kumimoji="1" lang="en-US" altLang="ja-JP" sz="2800" b="1" i="1">
                            <a:latin typeface="Cambria Math" panose="02040503050406030204" pitchFamily="18" charset="0"/>
                          </a:rPr>
                        </m:ctrlPr>
                      </m:accPr>
                      <m:e>
                        <m:r>
                          <a:rPr kumimoji="1" lang="en-US" altLang="ja-JP" sz="2800" b="1" i="1">
                            <a:latin typeface="Cambria Math" panose="02040503050406030204" pitchFamily="18" charset="0"/>
                          </a:rPr>
                          <m:t>𝒀</m:t>
                        </m:r>
                      </m:e>
                    </m:acc>
                    <m:d>
                      <m:dPr>
                        <m:begChr m:val="["/>
                        <m:endChr m:val="]"/>
                        <m:ctrlPr>
                          <a:rPr kumimoji="1" lang="en-US" altLang="ja-JP" sz="2800" i="1">
                            <a:latin typeface="Cambria Math" panose="02040503050406030204" pitchFamily="18" charset="0"/>
                          </a:rPr>
                        </m:ctrlPr>
                      </m:dPr>
                      <m:e>
                        <m:r>
                          <a:rPr kumimoji="1" lang="en-US" altLang="ja-JP" sz="2800" i="1">
                            <a:latin typeface="Cambria Math" panose="02040503050406030204" pitchFamily="18" charset="0"/>
                          </a:rPr>
                          <m:t>𝑗</m:t>
                        </m:r>
                      </m:e>
                    </m:d>
                    <m:d>
                      <m:dPr>
                        <m:begChr m:val="["/>
                        <m:endChr m:val="]"/>
                        <m:ctrlPr>
                          <a:rPr kumimoji="1" lang="en-US" altLang="ja-JP" sz="2800" i="1">
                            <a:latin typeface="Cambria Math" panose="02040503050406030204" pitchFamily="18" charset="0"/>
                          </a:rPr>
                        </m:ctrlPr>
                      </m:dPr>
                      <m:e>
                        <m:r>
                          <a:rPr kumimoji="1" lang="en-US" altLang="ja-JP" sz="2800" i="1">
                            <a:latin typeface="Cambria Math" panose="02040503050406030204" pitchFamily="18" charset="0"/>
                          </a:rPr>
                          <m:t>𝑘</m:t>
                        </m:r>
                      </m:e>
                    </m:d>
                    <m:r>
                      <a:rPr kumimoji="1" lang="en-US" altLang="ja-JP" sz="2800" i="1">
                        <a:latin typeface="Cambria Math" panose="02040503050406030204" pitchFamily="18" charset="0"/>
                      </a:rPr>
                      <m:t>= </m:t>
                    </m:r>
                    <m:sSub>
                      <m:sSubPr>
                        <m:ctrlPr>
                          <a:rPr kumimoji="1" lang="en-US" altLang="ja-JP" sz="2800" b="1" i="1" dirty="0">
                            <a:latin typeface="Cambria Math" panose="02040503050406030204" pitchFamily="18" charset="0"/>
                          </a:rPr>
                        </m:ctrlPr>
                      </m:sSubPr>
                      <m:e>
                        <m:r>
                          <m:rPr>
                            <m:nor/>
                          </m:rPr>
                          <a:rPr kumimoji="1" lang="en-US" altLang="ja-JP" sz="2800" b="1" i="1" dirty="0"/>
                          <m:t>Y</m:t>
                        </m:r>
                      </m:e>
                      <m:sub>
                        <m:r>
                          <a:rPr kumimoji="1" lang="en-US" altLang="ja-JP" sz="2800" b="1" i="1" dirty="0">
                            <a:latin typeface="Cambria Math" panose="02040503050406030204" pitchFamily="18" charset="0"/>
                          </a:rPr>
                          <m:t>𝟏</m:t>
                        </m:r>
                      </m:sub>
                    </m:sSub>
                    <m:d>
                      <m:dPr>
                        <m:begChr m:val="["/>
                        <m:endChr m:val="]"/>
                        <m:ctrlPr>
                          <a:rPr kumimoji="1" lang="en-US" altLang="ja-JP" sz="2800" i="1">
                            <a:latin typeface="Cambria Math" panose="02040503050406030204" pitchFamily="18" charset="0"/>
                          </a:rPr>
                        </m:ctrlPr>
                      </m:dPr>
                      <m:e>
                        <m:r>
                          <a:rPr kumimoji="1" lang="en-US" altLang="ja-JP" sz="2800" i="1">
                            <a:latin typeface="Cambria Math" panose="02040503050406030204" pitchFamily="18" charset="0"/>
                          </a:rPr>
                          <m:t>𝑗</m:t>
                        </m:r>
                      </m:e>
                    </m:d>
                    <m:d>
                      <m:dPr>
                        <m:begChr m:val="["/>
                        <m:endChr m:val="]"/>
                        <m:ctrlPr>
                          <a:rPr kumimoji="1" lang="en-US" altLang="ja-JP" sz="2800" i="1">
                            <a:latin typeface="Cambria Math" panose="02040503050406030204" pitchFamily="18" charset="0"/>
                          </a:rPr>
                        </m:ctrlPr>
                      </m:dPr>
                      <m:e>
                        <m:r>
                          <a:rPr kumimoji="1" lang="en-US" altLang="ja-JP" sz="2800" i="1">
                            <a:latin typeface="Cambria Math" panose="02040503050406030204" pitchFamily="18" charset="0"/>
                          </a:rPr>
                          <m:t>𝑘</m:t>
                        </m:r>
                      </m:e>
                    </m:d>
                    <m:r>
                      <m:rPr>
                        <m:nor/>
                      </m:rPr>
                      <a:rPr kumimoji="1" lang="en-US" altLang="ja-JP" sz="2800" dirty="0">
                        <a:latin typeface="Cambria Math" panose="02040503050406030204" pitchFamily="18" charset="0"/>
                      </a:rPr>
                      <m:t>+</m:t>
                    </m:r>
                    <m:sSub>
                      <m:sSubPr>
                        <m:ctrlPr>
                          <a:rPr kumimoji="1" lang="en-US" altLang="ja-JP" sz="2800" b="1" i="1" dirty="0">
                            <a:latin typeface="Cambria Math" panose="02040503050406030204" pitchFamily="18" charset="0"/>
                          </a:rPr>
                        </m:ctrlPr>
                      </m:sSubPr>
                      <m:e>
                        <m:r>
                          <m:rPr>
                            <m:nor/>
                          </m:rPr>
                          <a:rPr kumimoji="1" lang="en-US" altLang="ja-JP" sz="2800" b="1" i="1" dirty="0"/>
                          <m:t>Y</m:t>
                        </m:r>
                      </m:e>
                      <m:sub>
                        <m:r>
                          <a:rPr kumimoji="1" lang="en-US" altLang="ja-JP" sz="2800" b="1" i="1" dirty="0">
                            <a:latin typeface="Cambria Math" panose="02040503050406030204" pitchFamily="18" charset="0"/>
                          </a:rPr>
                          <m:t>𝟐</m:t>
                        </m:r>
                      </m:sub>
                    </m:sSub>
                    <m:d>
                      <m:dPr>
                        <m:begChr m:val="["/>
                        <m:endChr m:val="]"/>
                        <m:ctrlPr>
                          <a:rPr kumimoji="1" lang="en-US" altLang="ja-JP" sz="2800" i="1">
                            <a:latin typeface="Cambria Math" panose="02040503050406030204" pitchFamily="18" charset="0"/>
                          </a:rPr>
                        </m:ctrlPr>
                      </m:dPr>
                      <m:e>
                        <m:r>
                          <a:rPr kumimoji="1" lang="en-US" altLang="ja-JP" sz="2800" i="1">
                            <a:latin typeface="Cambria Math" panose="02040503050406030204" pitchFamily="18" charset="0"/>
                          </a:rPr>
                          <m:t>𝑗</m:t>
                        </m:r>
                      </m:e>
                    </m:d>
                    <m:d>
                      <m:dPr>
                        <m:begChr m:val="["/>
                        <m:endChr m:val="]"/>
                        <m:ctrlPr>
                          <a:rPr kumimoji="1" lang="en-US" altLang="ja-JP" sz="2800" i="1">
                            <a:latin typeface="Cambria Math" panose="02040503050406030204" pitchFamily="18" charset="0"/>
                          </a:rPr>
                        </m:ctrlPr>
                      </m:dPr>
                      <m:e>
                        <m:r>
                          <a:rPr kumimoji="1" lang="en-US" altLang="ja-JP" sz="2800" i="1">
                            <a:latin typeface="Cambria Math" panose="02040503050406030204" pitchFamily="18" charset="0"/>
                          </a:rPr>
                          <m:t>𝑘</m:t>
                        </m:r>
                      </m:e>
                    </m:d>
                    <m:sSub>
                      <m:sSubPr>
                        <m:ctrlPr>
                          <a:rPr kumimoji="1" lang="en-US" altLang="ja-JP" sz="2800" b="1" i="1" dirty="0">
                            <a:latin typeface="Cambria Math" panose="02040503050406030204" pitchFamily="18" charset="0"/>
                          </a:rPr>
                        </m:ctrlPr>
                      </m:sSubPr>
                      <m:e>
                        <m:r>
                          <a:rPr kumimoji="1" lang="en-US" altLang="ja-JP" sz="2800" b="1" i="1" dirty="0">
                            <a:latin typeface="Cambria Math" panose="02040503050406030204" pitchFamily="18" charset="0"/>
                          </a:rPr>
                          <m:t>+,…,+</m:t>
                        </m:r>
                        <m:r>
                          <m:rPr>
                            <m:nor/>
                          </m:rPr>
                          <a:rPr kumimoji="1" lang="en-US" altLang="ja-JP" sz="2800" b="1" i="1" dirty="0"/>
                          <m:t>Y</m:t>
                        </m:r>
                      </m:e>
                      <m:sub>
                        <m:r>
                          <a:rPr kumimoji="1" lang="en-US" altLang="ja-JP" sz="2800" b="1" i="1" dirty="0">
                            <a:latin typeface="Cambria Math" panose="02040503050406030204" pitchFamily="18" charset="0"/>
                          </a:rPr>
                          <m:t>𝒎</m:t>
                        </m:r>
                      </m:sub>
                    </m:sSub>
                    <m:d>
                      <m:dPr>
                        <m:begChr m:val="["/>
                        <m:endChr m:val="]"/>
                        <m:ctrlPr>
                          <a:rPr kumimoji="1" lang="en-US" altLang="ja-JP" sz="2800" i="1">
                            <a:latin typeface="Cambria Math" panose="02040503050406030204" pitchFamily="18" charset="0"/>
                          </a:rPr>
                        </m:ctrlPr>
                      </m:dPr>
                      <m:e>
                        <m:r>
                          <a:rPr kumimoji="1" lang="en-US" altLang="ja-JP" sz="2800" i="1">
                            <a:latin typeface="Cambria Math" panose="02040503050406030204" pitchFamily="18" charset="0"/>
                          </a:rPr>
                          <m:t>𝑗</m:t>
                        </m:r>
                      </m:e>
                    </m:d>
                    <m:d>
                      <m:dPr>
                        <m:begChr m:val="["/>
                        <m:endChr m:val="]"/>
                        <m:ctrlPr>
                          <a:rPr kumimoji="1" lang="en-US" altLang="ja-JP" sz="2800" i="1">
                            <a:latin typeface="Cambria Math" panose="02040503050406030204" pitchFamily="18" charset="0"/>
                          </a:rPr>
                        </m:ctrlPr>
                      </m:dPr>
                      <m:e>
                        <m:r>
                          <a:rPr kumimoji="1" lang="en-US" altLang="ja-JP" sz="2800" i="1">
                            <a:latin typeface="Cambria Math" panose="02040503050406030204" pitchFamily="18" charset="0"/>
                          </a:rPr>
                          <m:t>𝑘</m:t>
                        </m:r>
                      </m:e>
                    </m:d>
                    <m:r>
                      <a:rPr kumimoji="1" lang="en-US" altLang="ja-JP" sz="2800" i="1">
                        <a:latin typeface="Cambria Math" panose="02040503050406030204" pitchFamily="18" charset="0"/>
                      </a:rPr>
                      <m:t>,</m:t>
                    </m:r>
                  </m:oMath>
                </a14:m>
                <a:endParaRPr kumimoji="1" lang="en-US" altLang="ja-JP" sz="2800" i="1" dirty="0">
                  <a:latin typeface="Cambria Math" panose="02040503050406030204" pitchFamily="18" charset="0"/>
                </a:endParaRPr>
              </a:p>
              <a:p>
                <a:r>
                  <a:rPr kumimoji="1" lang="en-US" altLang="ja-JP" sz="2800" dirty="0"/>
                  <a:t>0</a:t>
                </a:r>
                <a14:m>
                  <m:oMath xmlns:m="http://schemas.openxmlformats.org/officeDocument/2006/math">
                    <m:r>
                      <a:rPr kumimoji="1" lang="en-US" altLang="ja-JP" sz="2800" i="1">
                        <a:latin typeface="Cambria Math" panose="02040503050406030204" pitchFamily="18" charset="0"/>
                        <a:ea typeface="Cambria Math" panose="02040503050406030204" pitchFamily="18" charset="0"/>
                      </a:rPr>
                      <m:t>≤</m:t>
                    </m:r>
                    <m:r>
                      <a:rPr kumimoji="1" lang="en-US" altLang="ja-JP" sz="2800" i="1">
                        <a:latin typeface="Cambria Math" panose="02040503050406030204" pitchFamily="18" charset="0"/>
                        <a:ea typeface="Cambria Math" panose="02040503050406030204" pitchFamily="18" charset="0"/>
                      </a:rPr>
                      <m:t>𝑗</m:t>
                    </m:r>
                    <m:r>
                      <a:rPr kumimoji="1" lang="en-US" altLang="ja-JP" sz="2800" i="1">
                        <a:latin typeface="Cambria Math" panose="02040503050406030204" pitchFamily="18" charset="0"/>
                        <a:ea typeface="Cambria Math" panose="02040503050406030204" pitchFamily="18" charset="0"/>
                      </a:rPr>
                      <m:t>≤10000,0≤</m:t>
                    </m:r>
                    <m:r>
                      <a:rPr kumimoji="1" lang="en-US" altLang="ja-JP" sz="2800" i="1">
                        <a:latin typeface="Cambria Math" panose="02040503050406030204" pitchFamily="18" charset="0"/>
                        <a:ea typeface="Cambria Math" panose="02040503050406030204" pitchFamily="18" charset="0"/>
                      </a:rPr>
                      <m:t>𝑘</m:t>
                    </m:r>
                    <m:r>
                      <a:rPr kumimoji="1" lang="en-US" altLang="ja-JP" sz="2800" i="1">
                        <a:latin typeface="Cambria Math" panose="02040503050406030204" pitchFamily="18" charset="0"/>
                        <a:ea typeface="Cambria Math" panose="02040503050406030204" pitchFamily="18" charset="0"/>
                      </a:rPr>
                      <m:t>≤9})</m:t>
                    </m:r>
                  </m:oMath>
                </a14:m>
                <a:r>
                  <a:rPr kumimoji="1" lang="en-US" altLang="ja-JP" sz="2800" i="1" dirty="0">
                    <a:latin typeface="Cambria Math" panose="02040503050406030204" pitchFamily="18" charset="0"/>
                  </a:rPr>
                  <a:t>			</a:t>
                </a:r>
                <a:r>
                  <a:rPr kumimoji="1" lang="en-US" altLang="ja-JP" sz="2800" dirty="0">
                    <a:latin typeface="Cambria Math" panose="02040503050406030204" pitchFamily="18" charset="0"/>
                  </a:rPr>
                  <a:t>(</a:t>
                </a:r>
                <a14:m>
                  <m:oMath xmlns:m="http://schemas.openxmlformats.org/officeDocument/2006/math">
                    <m:r>
                      <a:rPr kumimoji="1" lang="en-US" altLang="ja-JP" sz="2800" i="1">
                        <a:latin typeface="Cambria Math" panose="02040503050406030204" pitchFamily="18" charset="0"/>
                        <a:ea typeface="Cambria Math" panose="02040503050406030204" pitchFamily="18" charset="0"/>
                      </a:rPr>
                      <m:t>𝑚</m:t>
                    </m:r>
                    <m:r>
                      <a:rPr kumimoji="1" lang="en-US" altLang="ja-JP" sz="2800" i="1">
                        <a:latin typeface="Cambria Math" panose="02040503050406030204" pitchFamily="18" charset="0"/>
                        <a:ea typeface="Cambria Math" panose="02040503050406030204" pitchFamily="18" charset="0"/>
                      </a:rPr>
                      <m:t>=#</m:t>
                    </m:r>
                    <m:r>
                      <a:rPr kumimoji="1" lang="en-US" altLang="ja-JP" sz="2800" i="1">
                        <a:latin typeface="Cambria Math" panose="02040503050406030204" pitchFamily="18" charset="0"/>
                        <a:ea typeface="Cambria Math" panose="02040503050406030204" pitchFamily="18" charset="0"/>
                      </a:rPr>
                      <m:t>𝑌</m:t>
                    </m:r>
                  </m:oMath>
                </a14:m>
                <a:r>
                  <a:rPr kumimoji="1" lang="en-US" altLang="ja-JP" sz="2800" dirty="0">
                    <a:latin typeface="Cambria Math" panose="02040503050406030204" pitchFamily="18" charset="0"/>
                  </a:rPr>
                  <a:t>)</a:t>
                </a:r>
              </a:p>
              <a:p>
                <a:endParaRPr kumimoji="1" lang="en-US" altLang="ja-JP" sz="2800" i="1" dirty="0">
                  <a:latin typeface="Cambria Math" panose="02040503050406030204" pitchFamily="18" charset="0"/>
                </a:endParaRPr>
              </a:p>
              <a:p>
                <a14:m>
                  <m:oMath xmlns:m="http://schemas.openxmlformats.org/officeDocument/2006/math">
                    <m:r>
                      <m:rPr>
                        <m:nor/>
                      </m:rPr>
                      <a:rPr kumimoji="1" lang="en-US" altLang="ja-JP" sz="2800" i="1" dirty="0"/>
                      <m:t>Y</m:t>
                    </m:r>
                    <m:r>
                      <a:rPr kumimoji="1" lang="en-US" altLang="ja-JP" sz="2800" b="0" i="1" dirty="0" smtClean="0">
                        <a:latin typeface="Cambria Math" panose="02040503050406030204" pitchFamily="18" charset="0"/>
                      </a:rPr>
                      <m:t>={</m:t>
                    </m:r>
                    <m:sSub>
                      <m:sSubPr>
                        <m:ctrlPr>
                          <a:rPr kumimoji="1" lang="en-US" altLang="ja-JP" sz="2800" b="1" i="1" dirty="0">
                            <a:latin typeface="Cambria Math" panose="02040503050406030204" pitchFamily="18" charset="0"/>
                          </a:rPr>
                        </m:ctrlPr>
                      </m:sSubPr>
                      <m:e>
                        <m:r>
                          <m:rPr>
                            <m:nor/>
                          </m:rPr>
                          <a:rPr kumimoji="1" lang="en-US" altLang="ja-JP" sz="2800" b="1" i="1" dirty="0"/>
                          <m:t>Y</m:t>
                        </m:r>
                      </m:e>
                      <m:sub>
                        <m:r>
                          <a:rPr kumimoji="1" lang="en-US" altLang="ja-JP" sz="2800" b="1" i="1" dirty="0">
                            <a:latin typeface="Cambria Math" panose="02040503050406030204" pitchFamily="18" charset="0"/>
                          </a:rPr>
                          <m:t>𝟏</m:t>
                        </m:r>
                      </m:sub>
                    </m:sSub>
                    <m:r>
                      <m:rPr>
                        <m:nor/>
                      </m:rPr>
                      <a:rPr kumimoji="1" lang="en-US" altLang="ja-JP" sz="2800" b="0" i="0" dirty="0" smtClean="0">
                        <a:latin typeface="Cambria Math" panose="02040503050406030204" pitchFamily="18" charset="0"/>
                      </a:rPr>
                      <m:t>,</m:t>
                    </m:r>
                    <m:sSub>
                      <m:sSubPr>
                        <m:ctrlPr>
                          <a:rPr kumimoji="1" lang="en-US" altLang="ja-JP" sz="2800" b="1" i="1" dirty="0">
                            <a:latin typeface="Cambria Math" panose="02040503050406030204" pitchFamily="18" charset="0"/>
                          </a:rPr>
                        </m:ctrlPr>
                      </m:sSubPr>
                      <m:e>
                        <m:r>
                          <m:rPr>
                            <m:nor/>
                          </m:rPr>
                          <a:rPr kumimoji="1" lang="en-US" altLang="ja-JP" sz="2800" b="1" i="1" dirty="0"/>
                          <m:t>Y</m:t>
                        </m:r>
                      </m:e>
                      <m:sub>
                        <m:r>
                          <a:rPr kumimoji="1" lang="en-US" altLang="ja-JP" sz="2800" b="1" i="1" dirty="0">
                            <a:latin typeface="Cambria Math" panose="02040503050406030204" pitchFamily="18" charset="0"/>
                          </a:rPr>
                          <m:t>𝟐</m:t>
                        </m:r>
                      </m:sub>
                    </m:sSub>
                    <m:r>
                      <a:rPr kumimoji="1" lang="en-US" altLang="ja-JP" sz="2800" b="1" i="1" dirty="0">
                        <a:latin typeface="Cambria Math" panose="02040503050406030204" pitchFamily="18" charset="0"/>
                      </a:rPr>
                      <m:t>,…,</m:t>
                    </m:r>
                    <m:sSub>
                      <m:sSubPr>
                        <m:ctrlPr>
                          <a:rPr kumimoji="1" lang="en-US" altLang="ja-JP" sz="2800" b="1" i="1" dirty="0">
                            <a:latin typeface="Cambria Math" panose="02040503050406030204" pitchFamily="18" charset="0"/>
                          </a:rPr>
                        </m:ctrlPr>
                      </m:sSubPr>
                      <m:e>
                        <m:r>
                          <m:rPr>
                            <m:nor/>
                          </m:rPr>
                          <a:rPr kumimoji="1" lang="en-US" altLang="ja-JP" sz="2800" b="1" i="1" dirty="0"/>
                          <m:t>Y</m:t>
                        </m:r>
                      </m:e>
                      <m:sub>
                        <m:r>
                          <a:rPr kumimoji="1" lang="en-US" altLang="ja-JP" sz="2800" b="1" i="1" dirty="0">
                            <a:latin typeface="Cambria Math" panose="02040503050406030204" pitchFamily="18" charset="0"/>
                          </a:rPr>
                          <m:t>𝒎</m:t>
                        </m:r>
                      </m:sub>
                    </m:sSub>
                    <m:r>
                      <a:rPr kumimoji="1" lang="en-US" altLang="ja-JP" sz="2800" b="0" i="1" dirty="0" smtClean="0">
                        <a:latin typeface="Cambria Math" panose="02040503050406030204" pitchFamily="18" charset="0"/>
                      </a:rPr>
                      <m:t>}</m:t>
                    </m:r>
                    <m:r>
                      <a:rPr kumimoji="1" lang="ja-JP" altLang="en-US" sz="2800" i="0" dirty="0" smtClean="0">
                        <a:latin typeface="Cambria Math" panose="02040503050406030204" pitchFamily="18" charset="0"/>
                      </a:rPr>
                      <m:t>を</m:t>
                    </m:r>
                  </m:oMath>
                </a14:m>
                <a:r>
                  <a:rPr kumimoji="1" lang="ja-JP" altLang="en-US" sz="2800" dirty="0">
                    <a:latin typeface="Cambria Math" panose="02040503050406030204" pitchFamily="18" charset="0"/>
                  </a:rPr>
                  <a:t>予測値の集合としたとき</a:t>
                </a:r>
                <a:r>
                  <a:rPr kumimoji="1" lang="en-US" altLang="ja-JP" sz="2800" dirty="0">
                    <a:latin typeface="Cambria Math" panose="02040503050406030204" pitchFamily="18" charset="0"/>
                  </a:rPr>
                  <a:t>,</a:t>
                </a:r>
                <a:r>
                  <a:rPr kumimoji="1" lang="en-US" altLang="ja-JP" sz="2800" dirty="0"/>
                  <a:t> </a:t>
                </a:r>
                <a14:m>
                  <m:oMath xmlns:m="http://schemas.openxmlformats.org/officeDocument/2006/math">
                    <m:sSub>
                      <m:sSubPr>
                        <m:ctrlPr>
                          <a:rPr kumimoji="1" lang="en-US" altLang="ja-JP" sz="2800" i="1">
                            <a:latin typeface="Cambria Math" panose="02040503050406030204" pitchFamily="18" charset="0"/>
                          </a:rPr>
                        </m:ctrlPr>
                      </m:sSubPr>
                      <m:e>
                        <m:r>
                          <a:rPr kumimoji="1" lang="en-US" altLang="ja-JP" sz="2800" i="1">
                            <a:latin typeface="Cambria Math" panose="02040503050406030204" pitchFamily="18" charset="0"/>
                          </a:rPr>
                          <m:t>𝑓</m:t>
                        </m:r>
                      </m:e>
                      <m:sub>
                        <m:r>
                          <m:rPr>
                            <m:sty m:val="p"/>
                          </m:rPr>
                          <a:rPr kumimoji="1" lang="en-US" altLang="ja-JP" sz="2800">
                            <a:latin typeface="Cambria Math" panose="02040503050406030204" pitchFamily="18" charset="0"/>
                          </a:rPr>
                          <m:t>ens</m:t>
                        </m:r>
                        <m:r>
                          <m:rPr>
                            <m:lit/>
                          </m:rPr>
                          <a:rPr kumimoji="1" lang="en-US" altLang="ja-JP" sz="2800">
                            <a:latin typeface="Cambria Math" panose="02040503050406030204" pitchFamily="18" charset="0"/>
                          </a:rPr>
                          <m:t>_</m:t>
                        </m:r>
                        <m:r>
                          <m:rPr>
                            <m:sty m:val="p"/>
                          </m:rPr>
                          <a:rPr kumimoji="1" lang="en-US" altLang="ja-JP" sz="2800">
                            <a:latin typeface="Cambria Math" panose="02040503050406030204" pitchFamily="18" charset="0"/>
                          </a:rPr>
                          <m:t>acc</m:t>
                        </m:r>
                      </m:sub>
                    </m:sSub>
                    <m:r>
                      <m:rPr>
                        <m:nor/>
                      </m:rPr>
                      <a:rPr kumimoji="1" lang="en-US" altLang="ja-JP" sz="2800" dirty="0"/>
                      <m:t>(</m:t>
                    </m:r>
                    <m:r>
                      <m:rPr>
                        <m:nor/>
                      </m:rPr>
                      <a:rPr kumimoji="1" lang="en-US" altLang="ja-JP" sz="2800" i="1" dirty="0"/>
                      <m:t>Y</m:t>
                    </m:r>
                    <m:r>
                      <m:rPr>
                        <m:nor/>
                      </m:rPr>
                      <a:rPr kumimoji="1" lang="en-US" altLang="ja-JP" sz="2800" dirty="0"/>
                      <m:t>) </m:t>
                    </m:r>
                    <m:r>
                      <a:rPr kumimoji="1" lang="ja-JP" altLang="en-US" sz="2800" i="1" dirty="0">
                        <a:latin typeface="Cambria Math" panose="02040503050406030204" pitchFamily="18" charset="0"/>
                      </a:rPr>
                      <m:t>は</m:t>
                    </m:r>
                    <m:r>
                      <m:rPr>
                        <m:nor/>
                      </m:rPr>
                      <a:rPr kumimoji="1" lang="en-US" altLang="ja-JP" sz="2800" i="1" dirty="0"/>
                      <m:t>Y</m:t>
                    </m:r>
                  </m:oMath>
                </a14:m>
                <a:r>
                  <a:rPr kumimoji="1" lang="ja-JP" altLang="en-US" sz="2800" dirty="0">
                    <a:latin typeface="Cambria Math" panose="02040503050406030204" pitchFamily="18" charset="0"/>
                  </a:rPr>
                  <a:t>の要素である行列同士をすべて足し合わせ</a:t>
                </a:r>
                <a14:m>
                  <m:oMath xmlns:m="http://schemas.openxmlformats.org/officeDocument/2006/math">
                    <m:sSub>
                      <m:sSubPr>
                        <m:ctrlPr>
                          <a:rPr kumimoji="1" lang="en-US" altLang="ja-JP" sz="2800" i="1">
                            <a:latin typeface="Cambria Math" panose="02040503050406030204" pitchFamily="18" charset="0"/>
                          </a:rPr>
                        </m:ctrlPr>
                      </m:sSubPr>
                      <m:e>
                        <m:r>
                          <a:rPr kumimoji="1" lang="en-US" altLang="ja-JP" sz="2800" i="1">
                            <a:latin typeface="Cambria Math" panose="02040503050406030204" pitchFamily="18" charset="0"/>
                          </a:rPr>
                          <m:t>𝑓</m:t>
                        </m:r>
                      </m:e>
                      <m:sub>
                        <m:r>
                          <m:rPr>
                            <m:sty m:val="p"/>
                          </m:rPr>
                          <a:rPr kumimoji="1" lang="en-US" altLang="ja-JP" sz="2800">
                            <a:latin typeface="Cambria Math" panose="02040503050406030204" pitchFamily="18" charset="0"/>
                          </a:rPr>
                          <m:t>acc</m:t>
                        </m:r>
                      </m:sub>
                    </m:sSub>
                  </m:oMath>
                </a14:m>
                <a:r>
                  <a:rPr kumimoji="1" lang="ja-JP" altLang="en-US" sz="2800" dirty="0">
                    <a:latin typeface="Cambria Math" panose="02040503050406030204" pitchFamily="18" charset="0"/>
                  </a:rPr>
                  <a:t>に代入する関数である．</a:t>
                </a:r>
                <a:endParaRPr kumimoji="1" lang="en-US" altLang="ja-JP" sz="2800" dirty="0">
                  <a:latin typeface="Cambria Math" panose="02040503050406030204" pitchFamily="18" charset="0"/>
                </a:endParaRPr>
              </a:p>
              <a:p>
                <a:endParaRPr kumimoji="1" lang="en-US" altLang="ja-JP" sz="2800" dirty="0">
                  <a:latin typeface="Cambria Math" panose="02040503050406030204" pitchFamily="18" charset="0"/>
                </a:endParaRPr>
              </a:p>
              <a:p>
                <a:r>
                  <a:rPr kumimoji="1" lang="ja-JP" altLang="en-US" sz="2800" dirty="0">
                    <a:latin typeface="Cambria Math" panose="02040503050406030204" pitchFamily="18" charset="0"/>
                  </a:rPr>
                  <a:t>これにより予測値行列の集合</a:t>
                </a:r>
                <a14:m>
                  <m:oMath xmlns:m="http://schemas.openxmlformats.org/officeDocument/2006/math">
                    <m:r>
                      <m:rPr>
                        <m:nor/>
                      </m:rPr>
                      <a:rPr kumimoji="1" lang="en-US" altLang="ja-JP" sz="2800" i="1" dirty="0"/>
                      <m:t>Y</m:t>
                    </m:r>
                  </m:oMath>
                </a14:m>
                <a:r>
                  <a:rPr kumimoji="1" lang="ja-JP" altLang="en-US" sz="2800" dirty="0">
                    <a:latin typeface="Cambria Math" panose="02040503050406030204" pitchFamily="18" charset="0"/>
                  </a:rPr>
                  <a:t>の</a:t>
                </a:r>
                <a:endParaRPr kumimoji="1" lang="en-US" altLang="ja-JP" sz="2800" dirty="0">
                  <a:latin typeface="Cambria Math" panose="02040503050406030204" pitchFamily="18" charset="0"/>
                </a:endParaRPr>
              </a:p>
              <a:p>
                <a:r>
                  <a:rPr kumimoji="1" lang="ja-JP" altLang="en-US" sz="2800" dirty="0">
                    <a:latin typeface="Cambria Math" panose="02040503050406030204" pitchFamily="18" charset="0"/>
                  </a:rPr>
                  <a:t>アンサンブル学習の精度を求める</a:t>
                </a:r>
                <a:endParaRPr kumimoji="1" lang="en-US" altLang="ja-JP" sz="2800" dirty="0">
                  <a:latin typeface="Cambria Math" panose="02040503050406030204" pitchFamily="18" charset="0"/>
                </a:endParaRPr>
              </a:p>
            </p:txBody>
          </p:sp>
        </mc:Choice>
        <mc:Fallback>
          <p:sp>
            <p:nvSpPr>
              <p:cNvPr id="3" name="正方形/長方形 2">
                <a:extLst>
                  <a:ext uri="{FF2B5EF4-FFF2-40B4-BE49-F238E27FC236}">
                    <a16:creationId xmlns:a16="http://schemas.microsoft.com/office/drawing/2014/main" id="{143AB896-FACF-422B-9C0A-D6A61E2A47B4}"/>
                  </a:ext>
                </a:extLst>
              </p:cNvPr>
              <p:cNvSpPr>
                <a:spLocks noRot="1" noChangeAspect="1" noMove="1" noResize="1" noEditPoints="1" noAdjustHandles="1" noChangeArrowheads="1" noChangeShapeType="1" noTextEdit="1"/>
              </p:cNvSpPr>
              <p:nvPr/>
            </p:nvSpPr>
            <p:spPr>
              <a:xfrm>
                <a:off x="337863" y="1661974"/>
                <a:ext cx="7657833" cy="4916539"/>
              </a:xfrm>
              <a:prstGeom prst="rect">
                <a:avLst/>
              </a:prstGeom>
              <a:blipFill>
                <a:blip r:embed="rId2"/>
                <a:stretch>
                  <a:fillRect l="-1591" b="-2854"/>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88012969"/>
      </p:ext>
    </p:extLst>
  </p:cSld>
  <p:clrMapOvr>
    <a:masterClrMapping/>
  </p:clrMapOvr>
  <mc:AlternateContent xmlns:mc="http://schemas.openxmlformats.org/markup-compatibility/2006" xmlns:p14="http://schemas.microsoft.com/office/powerpoint/2010/main">
    <mc:Choice Requires="p14">
      <p:transition spd="slow" p14:dur="2000" advTm="195"/>
    </mc:Choice>
    <mc:Fallback xmlns="">
      <p:transition spd="slow" advTm="195"/>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7811F4A6-62BE-4074-9E9E-CBF94EF64F40}"/>
              </a:ext>
            </a:extLst>
          </p:cNvPr>
          <p:cNvSpPr>
            <a:spLocks noGrp="1"/>
          </p:cNvSpPr>
          <p:nvPr>
            <p:ph type="sldNum" sz="quarter" idx="12"/>
          </p:nvPr>
        </p:nvSpPr>
        <p:spPr/>
        <p:txBody>
          <a:bodyPr/>
          <a:lstStyle/>
          <a:p>
            <a:fld id="{D57F1E4F-1CFF-5643-939E-217C01CDF565}" type="slidenum">
              <a:rPr lang="en-US" smtClean="0"/>
              <a:pPr/>
              <a:t>37</a:t>
            </a:fld>
            <a:endParaRPr lang="en-US" dirty="0"/>
          </a:p>
        </p:txBody>
      </p:sp>
      <p:sp>
        <p:nvSpPr>
          <p:cNvPr id="6" name="テキスト ボックス 5">
            <a:extLst>
              <a:ext uri="{FF2B5EF4-FFF2-40B4-BE49-F238E27FC236}">
                <a16:creationId xmlns:a16="http://schemas.microsoft.com/office/drawing/2014/main" id="{A787110A-F680-4C3A-AF75-2F6E113D5236}"/>
              </a:ext>
            </a:extLst>
          </p:cNvPr>
          <p:cNvSpPr txBox="1"/>
          <p:nvPr/>
        </p:nvSpPr>
        <p:spPr>
          <a:xfrm>
            <a:off x="457467" y="628433"/>
            <a:ext cx="4367534" cy="715581"/>
          </a:xfrm>
          <a:prstGeom prst="rect">
            <a:avLst/>
          </a:prstGeom>
          <a:noFill/>
        </p:spPr>
        <p:txBody>
          <a:bodyPr wrap="square" rtlCol="0" anchor="t">
            <a:spAutoFit/>
          </a:bodyPr>
          <a:lstStyle/>
          <a:p>
            <a:r>
              <a:rPr lang="ja-JP" altLang="en-US" sz="4050">
                <a:ea typeface="メイリオ"/>
              </a:rPr>
              <a:t>実験2の適応度</a:t>
            </a:r>
            <a:endParaRPr lang="ja-JP" altLang="en-US" sz="4050" dirty="0">
              <a:ea typeface="メイリオ"/>
            </a:endParaRPr>
          </a:p>
        </p:txBody>
      </p:sp>
      <mc:AlternateContent xmlns:mc="http://schemas.openxmlformats.org/markup-compatibility/2006">
        <mc:Choice xmlns:a14="http://schemas.microsoft.com/office/drawing/2010/main" Requires="a14">
          <p:sp>
            <p:nvSpPr>
              <p:cNvPr id="3" name="正方形/長方形 2">
                <a:extLst>
                  <a:ext uri="{FF2B5EF4-FFF2-40B4-BE49-F238E27FC236}">
                    <a16:creationId xmlns:a16="http://schemas.microsoft.com/office/drawing/2014/main" id="{143AB896-FACF-422B-9C0A-D6A61E2A47B4}"/>
                  </a:ext>
                </a:extLst>
              </p:cNvPr>
              <p:cNvSpPr/>
              <p:nvPr/>
            </p:nvSpPr>
            <p:spPr>
              <a:xfrm>
                <a:off x="337863" y="1661974"/>
                <a:ext cx="7657833" cy="523220"/>
              </a:xfrm>
              <a:prstGeom prst="rect">
                <a:avLst/>
              </a:prstGeom>
            </p:spPr>
            <p:txBody>
              <a:bodyPr wrap="square">
                <a:spAutoFit/>
              </a:bodyPr>
              <a:lstStyle/>
              <a:p>
                <a:pPr/>
                <a:r>
                  <a:rPr kumimoji="1" lang="en-US" altLang="ja-JP" sz="2800" dirty="0"/>
                  <a:t> </a:t>
                </a:r>
                <a:r>
                  <a:rPr kumimoji="1" lang="ja-JP" altLang="en-US" sz="2800" dirty="0"/>
                  <a:t>例：</a:t>
                </a:r>
                <a14:m>
                  <m:oMath xmlns:m="http://schemas.openxmlformats.org/officeDocument/2006/math">
                    <m:r>
                      <m:rPr>
                        <m:nor/>
                      </m:rPr>
                      <a:rPr kumimoji="1" lang="en-US" altLang="ja-JP" sz="2800" i="1" dirty="0"/>
                      <m:t>Y</m:t>
                    </m:r>
                    <m:r>
                      <a:rPr kumimoji="1" lang="en-US" altLang="ja-JP" sz="2800" i="1" dirty="0">
                        <a:latin typeface="Cambria Math" panose="02040503050406030204" pitchFamily="18" charset="0"/>
                      </a:rPr>
                      <m:t>=</m:t>
                    </m:r>
                    <m:d>
                      <m:dPr>
                        <m:begChr m:val="{"/>
                        <m:endChr m:val="}"/>
                        <m:ctrlPr>
                          <a:rPr kumimoji="1" lang="en-US" altLang="ja-JP" sz="2800" b="1" i="1" dirty="0">
                            <a:latin typeface="Cambria Math" panose="02040503050406030204" pitchFamily="18" charset="0"/>
                          </a:rPr>
                        </m:ctrlPr>
                      </m:dPr>
                      <m:e>
                        <m:sSub>
                          <m:sSubPr>
                            <m:ctrlPr>
                              <a:rPr kumimoji="1" lang="en-US" altLang="ja-JP" sz="2800" b="1" i="1" dirty="0">
                                <a:latin typeface="Cambria Math" panose="02040503050406030204" pitchFamily="18" charset="0"/>
                              </a:rPr>
                            </m:ctrlPr>
                          </m:sSubPr>
                          <m:e>
                            <m:r>
                              <m:rPr>
                                <m:nor/>
                              </m:rPr>
                              <a:rPr kumimoji="1" lang="en-US" altLang="ja-JP" sz="2800" b="1" i="1" dirty="0"/>
                              <m:t>Y</m:t>
                            </m:r>
                          </m:e>
                          <m:sub>
                            <m:r>
                              <a:rPr kumimoji="1" lang="en-US" altLang="ja-JP" sz="2800" b="1" i="1" dirty="0">
                                <a:latin typeface="Cambria Math" panose="02040503050406030204" pitchFamily="18" charset="0"/>
                              </a:rPr>
                              <m:t>𝟏</m:t>
                            </m:r>
                          </m:sub>
                        </m:sSub>
                        <m:r>
                          <m:rPr>
                            <m:nor/>
                          </m:rPr>
                          <a:rPr kumimoji="1" lang="en-US" altLang="ja-JP" sz="2800" dirty="0">
                            <a:latin typeface="Cambria Math" panose="02040503050406030204" pitchFamily="18" charset="0"/>
                          </a:rPr>
                          <m:t>,</m:t>
                        </m:r>
                        <m:sSub>
                          <m:sSubPr>
                            <m:ctrlPr>
                              <a:rPr kumimoji="1" lang="en-US" altLang="ja-JP" sz="2800" b="1" i="1" dirty="0">
                                <a:latin typeface="Cambria Math" panose="02040503050406030204" pitchFamily="18" charset="0"/>
                              </a:rPr>
                            </m:ctrlPr>
                          </m:sSubPr>
                          <m:e>
                            <m:r>
                              <m:rPr>
                                <m:nor/>
                              </m:rPr>
                              <a:rPr kumimoji="1" lang="en-US" altLang="ja-JP" sz="2800" b="1" i="1" dirty="0"/>
                              <m:t>Y</m:t>
                            </m:r>
                          </m:e>
                          <m:sub>
                            <m:r>
                              <a:rPr kumimoji="1" lang="en-US" altLang="ja-JP" sz="2800" b="1" i="1" dirty="0">
                                <a:latin typeface="Cambria Math" panose="02040503050406030204" pitchFamily="18" charset="0"/>
                              </a:rPr>
                              <m:t>𝟐</m:t>
                            </m:r>
                          </m:sub>
                        </m:sSub>
                        <m:r>
                          <a:rPr kumimoji="1" lang="en-US" altLang="ja-JP" sz="2800" b="1" i="1" dirty="0">
                            <a:latin typeface="Cambria Math" panose="02040503050406030204" pitchFamily="18" charset="0"/>
                          </a:rPr>
                          <m:t>,</m:t>
                        </m:r>
                        <m:sSub>
                          <m:sSubPr>
                            <m:ctrlPr>
                              <a:rPr kumimoji="1" lang="en-US" altLang="ja-JP" sz="2800" b="1" i="1" dirty="0" smtClean="0">
                                <a:latin typeface="Cambria Math" panose="02040503050406030204" pitchFamily="18" charset="0"/>
                              </a:rPr>
                            </m:ctrlPr>
                          </m:sSubPr>
                          <m:e>
                            <m:r>
                              <m:rPr>
                                <m:nor/>
                              </m:rPr>
                              <a:rPr kumimoji="1" lang="en-US" altLang="ja-JP" sz="2800" b="1" i="1" dirty="0"/>
                              <m:t>Y</m:t>
                            </m:r>
                          </m:e>
                          <m:sub>
                            <m:r>
                              <a:rPr kumimoji="1" lang="en-US" altLang="ja-JP" sz="2800" b="1" i="1" dirty="0">
                                <a:latin typeface="Cambria Math" panose="02040503050406030204" pitchFamily="18" charset="0"/>
                              </a:rPr>
                              <m:t>3</m:t>
                            </m:r>
                          </m:sub>
                        </m:sSub>
                      </m:e>
                    </m:d>
                  </m:oMath>
                </a14:m>
                <a:r>
                  <a:rPr kumimoji="1" lang="ja-JP" altLang="en-US" sz="2800" dirty="0" err="1">
                    <a:latin typeface="Cambria Math" panose="02040503050406030204" pitchFamily="18" charset="0"/>
                  </a:rPr>
                  <a:t>，</a:t>
                </a:r>
                <a:r>
                  <a:rPr kumimoji="1" lang="en-US" altLang="ja-JP" sz="2800" dirty="0">
                    <a:latin typeface="Cambria Math" panose="02040503050406030204" pitchFamily="18" charset="0"/>
                  </a:rPr>
                  <a:t>2×5</a:t>
                </a:r>
                <a:r>
                  <a:rPr kumimoji="1" lang="ja-JP" altLang="en-US" sz="2800" dirty="0">
                    <a:latin typeface="Cambria Math" panose="02040503050406030204" pitchFamily="18" charset="0"/>
                  </a:rPr>
                  <a:t>の時　</a:t>
                </a:r>
                <a:endParaRPr kumimoji="1" lang="en-US" altLang="ja-JP" sz="2800" dirty="0">
                  <a:latin typeface="Cambria Math" panose="02040503050406030204" pitchFamily="18" charset="0"/>
                </a:endParaRPr>
              </a:p>
            </p:txBody>
          </p:sp>
        </mc:Choice>
        <mc:Fallback>
          <p:sp>
            <p:nvSpPr>
              <p:cNvPr id="3" name="正方形/長方形 2">
                <a:extLst>
                  <a:ext uri="{FF2B5EF4-FFF2-40B4-BE49-F238E27FC236}">
                    <a16:creationId xmlns:a16="http://schemas.microsoft.com/office/drawing/2014/main" id="{143AB896-FACF-422B-9C0A-D6A61E2A47B4}"/>
                  </a:ext>
                </a:extLst>
              </p:cNvPr>
              <p:cNvSpPr>
                <a:spLocks noRot="1" noChangeAspect="1" noMove="1" noResize="1" noEditPoints="1" noAdjustHandles="1" noChangeArrowheads="1" noChangeShapeType="1" noTextEdit="1"/>
              </p:cNvSpPr>
              <p:nvPr/>
            </p:nvSpPr>
            <p:spPr>
              <a:xfrm>
                <a:off x="337863" y="1661974"/>
                <a:ext cx="7657833" cy="523220"/>
              </a:xfrm>
              <a:prstGeom prst="rect">
                <a:avLst/>
              </a:prstGeom>
              <a:blipFill>
                <a:blip r:embed="rId2"/>
                <a:stretch>
                  <a:fillRect l="-239" t="-20000" b="-35294"/>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graphicFrame>
            <p:nvGraphicFramePr>
              <p:cNvPr id="2" name="表 1">
                <a:extLst>
                  <a:ext uri="{FF2B5EF4-FFF2-40B4-BE49-F238E27FC236}">
                    <a16:creationId xmlns:a16="http://schemas.microsoft.com/office/drawing/2014/main" id="{60DB224C-B706-437A-9A22-77651392CEB6}"/>
                  </a:ext>
                </a:extLst>
              </p:cNvPr>
              <p:cNvGraphicFramePr>
                <a:graphicFrameLocks noGrp="1"/>
              </p:cNvGraphicFramePr>
              <p:nvPr>
                <p:extLst>
                  <p:ext uri="{D42A27DB-BD31-4B8C-83A1-F6EECF244321}">
                    <p14:modId xmlns:p14="http://schemas.microsoft.com/office/powerpoint/2010/main" val="361483682"/>
                  </p:ext>
                </p:extLst>
              </p:nvPr>
            </p:nvGraphicFramePr>
            <p:xfrm>
              <a:off x="102781" y="2185194"/>
              <a:ext cx="7939319" cy="3422988"/>
            </p:xfrm>
            <a:graphic>
              <a:graphicData uri="http://schemas.openxmlformats.org/drawingml/2006/table">
                <a:tbl>
                  <a:tblPr firstRow="1" bandRow="1">
                    <a:tableStyleId>{5C22544A-7EE6-4342-B048-85BDC9FD1C3A}</a:tableStyleId>
                  </a:tblPr>
                  <a:tblGrid>
                    <a:gridCol w="708489">
                      <a:extLst>
                        <a:ext uri="{9D8B030D-6E8A-4147-A177-3AD203B41FA5}">
                          <a16:colId xmlns:a16="http://schemas.microsoft.com/office/drawing/2014/main" val="2337543549"/>
                        </a:ext>
                      </a:extLst>
                    </a:gridCol>
                    <a:gridCol w="723083">
                      <a:extLst>
                        <a:ext uri="{9D8B030D-6E8A-4147-A177-3AD203B41FA5}">
                          <a16:colId xmlns:a16="http://schemas.microsoft.com/office/drawing/2014/main" val="1686132401"/>
                        </a:ext>
                      </a:extLst>
                    </a:gridCol>
                    <a:gridCol w="723083">
                      <a:extLst>
                        <a:ext uri="{9D8B030D-6E8A-4147-A177-3AD203B41FA5}">
                          <a16:colId xmlns:a16="http://schemas.microsoft.com/office/drawing/2014/main" val="2784530838"/>
                        </a:ext>
                      </a:extLst>
                    </a:gridCol>
                    <a:gridCol w="723083">
                      <a:extLst>
                        <a:ext uri="{9D8B030D-6E8A-4147-A177-3AD203B41FA5}">
                          <a16:colId xmlns:a16="http://schemas.microsoft.com/office/drawing/2014/main" val="2650134013"/>
                        </a:ext>
                      </a:extLst>
                    </a:gridCol>
                    <a:gridCol w="723083">
                      <a:extLst>
                        <a:ext uri="{9D8B030D-6E8A-4147-A177-3AD203B41FA5}">
                          <a16:colId xmlns:a16="http://schemas.microsoft.com/office/drawing/2014/main" val="2165924304"/>
                        </a:ext>
                      </a:extLst>
                    </a:gridCol>
                    <a:gridCol w="723083">
                      <a:extLst>
                        <a:ext uri="{9D8B030D-6E8A-4147-A177-3AD203B41FA5}">
                          <a16:colId xmlns:a16="http://schemas.microsoft.com/office/drawing/2014/main" val="1373046036"/>
                        </a:ext>
                      </a:extLst>
                    </a:gridCol>
                    <a:gridCol w="723083">
                      <a:extLst>
                        <a:ext uri="{9D8B030D-6E8A-4147-A177-3AD203B41FA5}">
                          <a16:colId xmlns:a16="http://schemas.microsoft.com/office/drawing/2014/main" val="1570589348"/>
                        </a:ext>
                      </a:extLst>
                    </a:gridCol>
                    <a:gridCol w="723083">
                      <a:extLst>
                        <a:ext uri="{9D8B030D-6E8A-4147-A177-3AD203B41FA5}">
                          <a16:colId xmlns:a16="http://schemas.microsoft.com/office/drawing/2014/main" val="2314448497"/>
                        </a:ext>
                      </a:extLst>
                    </a:gridCol>
                    <a:gridCol w="723083">
                      <a:extLst>
                        <a:ext uri="{9D8B030D-6E8A-4147-A177-3AD203B41FA5}">
                          <a16:colId xmlns:a16="http://schemas.microsoft.com/office/drawing/2014/main" val="2722150450"/>
                        </a:ext>
                      </a:extLst>
                    </a:gridCol>
                    <a:gridCol w="723083">
                      <a:extLst>
                        <a:ext uri="{9D8B030D-6E8A-4147-A177-3AD203B41FA5}">
                          <a16:colId xmlns:a16="http://schemas.microsoft.com/office/drawing/2014/main" val="4224002081"/>
                        </a:ext>
                      </a:extLst>
                    </a:gridCol>
                    <a:gridCol w="723083">
                      <a:extLst>
                        <a:ext uri="{9D8B030D-6E8A-4147-A177-3AD203B41FA5}">
                          <a16:colId xmlns:a16="http://schemas.microsoft.com/office/drawing/2014/main" val="465555460"/>
                        </a:ext>
                      </a:extLst>
                    </a:gridCol>
                  </a:tblGrid>
                  <a:tr h="570498">
                    <a:tc>
                      <a:txBody>
                        <a:bodyPr/>
                        <a:lstStyle/>
                        <a:p>
                          <a:pPr/>
                          <a14:m>
                            <m:oMathPara xmlns:m="http://schemas.openxmlformats.org/officeDocument/2006/math">
                              <m:oMathParaPr>
                                <m:jc m:val="centerGroup"/>
                              </m:oMathParaPr>
                              <m:oMath xmlns:m="http://schemas.openxmlformats.org/officeDocument/2006/math">
                                <m:sSub>
                                  <m:sSubPr>
                                    <m:ctrlPr>
                                      <a:rPr kumimoji="1" lang="en-US" altLang="ja-JP" sz="2800" b="1" i="1" dirty="0" smtClean="0">
                                        <a:solidFill>
                                          <a:schemeClr val="tx1"/>
                                        </a:solidFill>
                                        <a:latin typeface="Cambria Math" panose="02040503050406030204" pitchFamily="18" charset="0"/>
                                      </a:rPr>
                                    </m:ctrlPr>
                                  </m:sSubPr>
                                  <m:e>
                                    <m:r>
                                      <m:rPr>
                                        <m:nor/>
                                      </m:rPr>
                                      <a:rPr kumimoji="1" lang="en-US" altLang="ja-JP" sz="2800" b="1" i="1" dirty="0">
                                        <a:solidFill>
                                          <a:schemeClr val="tx1"/>
                                        </a:solidFill>
                                      </a:rPr>
                                      <m:t>Y</m:t>
                                    </m:r>
                                  </m:e>
                                  <m:sub>
                                    <m:r>
                                      <a:rPr kumimoji="1" lang="en-US" altLang="ja-JP" sz="2800" b="1" i="1" dirty="0">
                                        <a:solidFill>
                                          <a:schemeClr val="tx1"/>
                                        </a:solidFill>
                                        <a:latin typeface="Cambria Math" panose="02040503050406030204" pitchFamily="18" charset="0"/>
                                      </a:rPr>
                                      <m:t>𝟏</m:t>
                                    </m:r>
                                  </m:sub>
                                </m:sSub>
                              </m:oMath>
                            </m:oMathPara>
                          </a14:m>
                          <a:endParaRPr kumimoji="1" lang="ja-JP" altLang="en-US" sz="2800" dirty="0">
                            <a:solidFill>
                              <a:schemeClr val="tx1"/>
                            </a:solidFill>
                          </a:endParaRPr>
                        </a:p>
                      </a:txBody>
                      <a:tcPr/>
                    </a:tc>
                    <a:tc>
                      <a:txBody>
                        <a:bodyPr/>
                        <a:lstStyle/>
                        <a:p>
                          <a:endParaRPr kumimoji="1" lang="ja-JP" altLang="en-US" sz="2800" dirty="0">
                            <a:solidFill>
                              <a:schemeClr val="tx1"/>
                            </a:solidFill>
                          </a:endParaRPr>
                        </a:p>
                      </a:txBody>
                      <a:tcPr/>
                    </a:tc>
                    <a:tc>
                      <a:txBody>
                        <a:bodyPr/>
                        <a:lstStyle/>
                        <a:p>
                          <a:endParaRPr kumimoji="1" lang="ja-JP" altLang="en-US" sz="2800" dirty="0">
                            <a:solidFill>
                              <a:schemeClr val="tx1"/>
                            </a:solidFill>
                          </a:endParaRPr>
                        </a:p>
                      </a:txBody>
                      <a:tcPr/>
                    </a:tc>
                    <a:tc>
                      <a:txBody>
                        <a:bodyPr/>
                        <a:lstStyle/>
                        <a:p>
                          <a:pPr/>
                          <a14:m>
                            <m:oMathPara xmlns:m="http://schemas.openxmlformats.org/officeDocument/2006/math">
                              <m:oMathParaPr>
                                <m:jc m:val="centerGroup"/>
                              </m:oMathParaPr>
                              <m:oMath xmlns:m="http://schemas.openxmlformats.org/officeDocument/2006/math">
                                <m:sSub>
                                  <m:sSubPr>
                                    <m:ctrlPr>
                                      <a:rPr kumimoji="1" lang="en-US" altLang="ja-JP" sz="2800" b="1" i="1" dirty="0" smtClean="0">
                                        <a:solidFill>
                                          <a:schemeClr val="tx1"/>
                                        </a:solidFill>
                                        <a:latin typeface="Cambria Math" panose="02040503050406030204" pitchFamily="18" charset="0"/>
                                      </a:rPr>
                                    </m:ctrlPr>
                                  </m:sSubPr>
                                  <m:e>
                                    <m:r>
                                      <m:rPr>
                                        <m:nor/>
                                      </m:rPr>
                                      <a:rPr kumimoji="1" lang="en-US" altLang="ja-JP" sz="2800" b="1" i="1" dirty="0">
                                        <a:solidFill>
                                          <a:schemeClr val="tx1"/>
                                        </a:solidFill>
                                      </a:rPr>
                                      <m:t>Y</m:t>
                                    </m:r>
                                  </m:e>
                                  <m:sub>
                                    <m:r>
                                      <a:rPr kumimoji="1" lang="en-US" altLang="ja-JP" sz="2800" b="1" i="1" dirty="0">
                                        <a:solidFill>
                                          <a:schemeClr val="tx1"/>
                                        </a:solidFill>
                                        <a:latin typeface="Cambria Math" panose="02040503050406030204" pitchFamily="18" charset="0"/>
                                      </a:rPr>
                                      <m:t>𝟐</m:t>
                                    </m:r>
                                  </m:sub>
                                </m:sSub>
                              </m:oMath>
                            </m:oMathPara>
                          </a14:m>
                          <a:endParaRPr kumimoji="1" lang="ja-JP" altLang="en-US" sz="2800" dirty="0">
                            <a:solidFill>
                              <a:schemeClr val="tx1"/>
                            </a:solidFill>
                          </a:endParaRPr>
                        </a:p>
                      </a:txBody>
                      <a:tcPr/>
                    </a:tc>
                    <a:tc>
                      <a:txBody>
                        <a:bodyPr/>
                        <a:lstStyle/>
                        <a:p>
                          <a:endParaRPr kumimoji="1" lang="ja-JP" altLang="en-US" sz="2800" dirty="0">
                            <a:solidFill>
                              <a:schemeClr val="tx1"/>
                            </a:solidFill>
                          </a:endParaRPr>
                        </a:p>
                      </a:txBody>
                      <a:tcPr/>
                    </a:tc>
                    <a:tc>
                      <a:txBody>
                        <a:bodyPr/>
                        <a:lstStyle/>
                        <a:p>
                          <a:endParaRPr kumimoji="1" lang="ja-JP" altLang="en-US" sz="2800" dirty="0">
                            <a:solidFill>
                              <a:schemeClr val="tx1"/>
                            </a:solidFill>
                          </a:endParaRPr>
                        </a:p>
                      </a:txBody>
                      <a:tcPr/>
                    </a:tc>
                    <a:tc>
                      <a:txBody>
                        <a:bodyPr/>
                        <a:lstStyle/>
                        <a:p>
                          <a:pPr/>
                          <a14:m>
                            <m:oMathPara xmlns:m="http://schemas.openxmlformats.org/officeDocument/2006/math">
                              <m:oMathParaPr>
                                <m:jc m:val="centerGroup"/>
                              </m:oMathParaPr>
                              <m:oMath xmlns:m="http://schemas.openxmlformats.org/officeDocument/2006/math">
                                <m:sSub>
                                  <m:sSubPr>
                                    <m:ctrlPr>
                                      <a:rPr kumimoji="1" lang="en-US" altLang="ja-JP" sz="2800" b="1" i="1" dirty="0" smtClean="0">
                                        <a:solidFill>
                                          <a:schemeClr val="tx1"/>
                                        </a:solidFill>
                                        <a:latin typeface="Cambria Math" panose="02040503050406030204" pitchFamily="18" charset="0"/>
                                      </a:rPr>
                                    </m:ctrlPr>
                                  </m:sSubPr>
                                  <m:e>
                                    <m:r>
                                      <m:rPr>
                                        <m:nor/>
                                      </m:rPr>
                                      <a:rPr kumimoji="1" lang="en-US" altLang="ja-JP" sz="2800" b="1" i="1" dirty="0">
                                        <a:solidFill>
                                          <a:schemeClr val="tx1"/>
                                        </a:solidFill>
                                      </a:rPr>
                                      <m:t>Y</m:t>
                                    </m:r>
                                  </m:e>
                                  <m:sub>
                                    <m:r>
                                      <a:rPr kumimoji="1" lang="en-US" altLang="ja-JP" sz="2800" b="1" i="1" dirty="0">
                                        <a:solidFill>
                                          <a:schemeClr val="tx1"/>
                                        </a:solidFill>
                                        <a:latin typeface="Cambria Math" panose="02040503050406030204" pitchFamily="18" charset="0"/>
                                      </a:rPr>
                                      <m:t>3</m:t>
                                    </m:r>
                                  </m:sub>
                                </m:sSub>
                              </m:oMath>
                            </m:oMathPara>
                          </a14:m>
                          <a:endParaRPr kumimoji="1" lang="ja-JP" altLang="en-US" sz="2800" dirty="0">
                            <a:solidFill>
                              <a:schemeClr val="tx1"/>
                            </a:solidFill>
                          </a:endParaRPr>
                        </a:p>
                      </a:txBody>
                      <a:tcPr/>
                    </a:tc>
                    <a:tc>
                      <a:txBody>
                        <a:bodyPr/>
                        <a:lstStyle/>
                        <a:p>
                          <a:endParaRPr kumimoji="1" lang="ja-JP" altLang="en-US" sz="2800" dirty="0">
                            <a:solidFill>
                              <a:schemeClr val="tx1"/>
                            </a:solidFill>
                          </a:endParaRPr>
                        </a:p>
                      </a:txBody>
                      <a:tcPr/>
                    </a:tc>
                    <a:tc>
                      <a:txBody>
                        <a:bodyPr/>
                        <a:lstStyle/>
                        <a:p>
                          <a:endParaRPr kumimoji="1" lang="ja-JP" altLang="en-US" sz="2800">
                            <a:solidFill>
                              <a:schemeClr val="tx1"/>
                            </a:solidFill>
                          </a:endParaRPr>
                        </a:p>
                      </a:txBody>
                      <a:tcPr/>
                    </a:tc>
                    <a:tc>
                      <a:txBody>
                        <a:bodyPr/>
                        <a:lstStyle/>
                        <a:p>
                          <a:pPr/>
                          <a14:m>
                            <m:oMathPara xmlns:m="http://schemas.openxmlformats.org/officeDocument/2006/math">
                              <m:oMathParaPr>
                                <m:jc m:val="centerGroup"/>
                              </m:oMathParaPr>
                              <m:oMath xmlns:m="http://schemas.openxmlformats.org/officeDocument/2006/math">
                                <m:acc>
                                  <m:accPr>
                                    <m:chr m:val="̂"/>
                                    <m:ctrlPr>
                                      <a:rPr kumimoji="1" lang="en-US" altLang="ja-JP" sz="2800" b="1" i="1" smtClean="0">
                                        <a:solidFill>
                                          <a:schemeClr val="tx1"/>
                                        </a:solidFill>
                                        <a:latin typeface="Cambria Math" panose="02040503050406030204" pitchFamily="18" charset="0"/>
                                      </a:rPr>
                                    </m:ctrlPr>
                                  </m:accPr>
                                  <m:e>
                                    <m:r>
                                      <a:rPr kumimoji="1" lang="en-US" altLang="ja-JP" sz="2800" b="1" i="1">
                                        <a:solidFill>
                                          <a:schemeClr val="tx1"/>
                                        </a:solidFill>
                                        <a:latin typeface="Cambria Math" panose="02040503050406030204" pitchFamily="18" charset="0"/>
                                      </a:rPr>
                                      <m:t>𝒀</m:t>
                                    </m:r>
                                  </m:e>
                                </m:acc>
                              </m:oMath>
                            </m:oMathPara>
                          </a14:m>
                          <a:endParaRPr kumimoji="1" lang="ja-JP" altLang="en-US" sz="2800" dirty="0">
                            <a:solidFill>
                              <a:schemeClr val="tx1"/>
                            </a:solidFill>
                          </a:endParaRPr>
                        </a:p>
                      </a:txBody>
                      <a:tcPr/>
                    </a:tc>
                    <a:tc>
                      <a:txBody>
                        <a:bodyPr/>
                        <a:lstStyle/>
                        <a:p>
                          <a:endParaRPr kumimoji="1" lang="ja-JP" altLang="en-US" sz="2800" dirty="0">
                            <a:solidFill>
                              <a:schemeClr val="tx1"/>
                            </a:solidFill>
                          </a:endParaRPr>
                        </a:p>
                      </a:txBody>
                      <a:tcPr/>
                    </a:tc>
                    <a:extLst>
                      <a:ext uri="{0D108BD9-81ED-4DB2-BD59-A6C34878D82A}">
                        <a16:rowId xmlns:a16="http://schemas.microsoft.com/office/drawing/2014/main" val="3397931583"/>
                      </a:ext>
                    </a:extLst>
                  </a:tr>
                  <a:tr h="570498">
                    <a:tc>
                      <a:txBody>
                        <a:bodyPr/>
                        <a:lstStyle/>
                        <a:p>
                          <a:r>
                            <a:rPr kumimoji="1" lang="en-US" altLang="ja-JP" sz="2800" dirty="0">
                              <a:solidFill>
                                <a:schemeClr val="tx1"/>
                              </a:solidFill>
                            </a:rPr>
                            <a:t>0.8</a:t>
                          </a:r>
                          <a:endParaRPr kumimoji="1" lang="ja-JP" altLang="en-US" sz="2800" dirty="0">
                            <a:solidFill>
                              <a:schemeClr val="tx1"/>
                            </a:solidFill>
                          </a:endParaRPr>
                        </a:p>
                      </a:txBody>
                      <a:tcPr/>
                    </a:tc>
                    <a:tc>
                      <a:txBody>
                        <a:bodyPr/>
                        <a:lstStyle/>
                        <a:p>
                          <a:r>
                            <a:rPr kumimoji="1" lang="en-US" altLang="ja-JP" sz="2800" dirty="0">
                              <a:solidFill>
                                <a:schemeClr val="tx1"/>
                              </a:solidFill>
                            </a:rPr>
                            <a:t>0.2</a:t>
                          </a:r>
                          <a:endParaRPr kumimoji="1" lang="ja-JP" altLang="en-US" sz="2800" dirty="0">
                            <a:solidFill>
                              <a:schemeClr val="tx1"/>
                            </a:solidFill>
                          </a:endParaRPr>
                        </a:p>
                      </a:txBody>
                      <a:tcPr/>
                    </a:tc>
                    <a:tc>
                      <a:txBody>
                        <a:bodyPr/>
                        <a:lstStyle/>
                        <a:p>
                          <a:endParaRPr kumimoji="1" lang="ja-JP" altLang="en-US" sz="2800" dirty="0">
                            <a:solidFill>
                              <a:schemeClr val="tx1"/>
                            </a:solidFill>
                          </a:endParaRPr>
                        </a:p>
                      </a:txBody>
                      <a:tcPr/>
                    </a:tc>
                    <a:tc>
                      <a:txBody>
                        <a:bodyPr/>
                        <a:lstStyle/>
                        <a:p>
                          <a:r>
                            <a:rPr kumimoji="1" lang="en-US" altLang="ja-JP" sz="2800" dirty="0">
                              <a:solidFill>
                                <a:schemeClr val="tx1"/>
                              </a:solidFill>
                            </a:rPr>
                            <a:t>0.9</a:t>
                          </a:r>
                          <a:endParaRPr kumimoji="1" lang="ja-JP" altLang="en-US" sz="2800" dirty="0">
                            <a:solidFill>
                              <a:schemeClr val="tx1"/>
                            </a:solidFill>
                          </a:endParaRPr>
                        </a:p>
                      </a:txBody>
                      <a:tcPr/>
                    </a:tc>
                    <a:tc>
                      <a:txBody>
                        <a:bodyPr/>
                        <a:lstStyle/>
                        <a:p>
                          <a:r>
                            <a:rPr kumimoji="1" lang="en-US" altLang="ja-JP" sz="2800" dirty="0">
                              <a:solidFill>
                                <a:schemeClr val="tx1"/>
                              </a:solidFill>
                            </a:rPr>
                            <a:t>0.1</a:t>
                          </a:r>
                          <a:endParaRPr kumimoji="1" lang="ja-JP" altLang="en-US" sz="2800" dirty="0">
                            <a:solidFill>
                              <a:schemeClr val="tx1"/>
                            </a:solidFill>
                          </a:endParaRPr>
                        </a:p>
                      </a:txBody>
                      <a:tcPr/>
                    </a:tc>
                    <a:tc>
                      <a:txBody>
                        <a:bodyPr/>
                        <a:lstStyle/>
                        <a:p>
                          <a:endParaRPr kumimoji="1" lang="ja-JP" altLang="en-US" sz="2800">
                            <a:solidFill>
                              <a:schemeClr val="tx1"/>
                            </a:solidFill>
                          </a:endParaRPr>
                        </a:p>
                      </a:txBody>
                      <a:tcPr/>
                    </a:tc>
                    <a:tc>
                      <a:txBody>
                        <a:bodyPr/>
                        <a:lstStyle/>
                        <a:p>
                          <a:r>
                            <a:rPr kumimoji="1" lang="en-US" altLang="ja-JP" sz="2800" dirty="0">
                              <a:solidFill>
                                <a:schemeClr val="tx1"/>
                              </a:solidFill>
                            </a:rPr>
                            <a:t>0.1</a:t>
                          </a:r>
                          <a:endParaRPr kumimoji="1" lang="ja-JP" altLang="en-US" sz="2800" dirty="0">
                            <a:solidFill>
                              <a:schemeClr val="tx1"/>
                            </a:solidFill>
                          </a:endParaRPr>
                        </a:p>
                      </a:txBody>
                      <a:tcPr/>
                    </a:tc>
                    <a:tc>
                      <a:txBody>
                        <a:bodyPr/>
                        <a:lstStyle/>
                        <a:p>
                          <a:r>
                            <a:rPr kumimoji="1" lang="en-US" altLang="ja-JP" sz="2800" dirty="0">
                              <a:solidFill>
                                <a:schemeClr val="tx1"/>
                              </a:solidFill>
                            </a:rPr>
                            <a:t>0.9</a:t>
                          </a:r>
                          <a:endParaRPr kumimoji="1" lang="ja-JP" altLang="en-US" sz="2800" dirty="0">
                            <a:solidFill>
                              <a:schemeClr val="tx1"/>
                            </a:solidFill>
                          </a:endParaRPr>
                        </a:p>
                      </a:txBody>
                      <a:tcPr/>
                    </a:tc>
                    <a:tc>
                      <a:txBody>
                        <a:bodyPr/>
                        <a:lstStyle/>
                        <a:p>
                          <a:endParaRPr kumimoji="1" lang="ja-JP" altLang="en-US" sz="2800" dirty="0">
                            <a:solidFill>
                              <a:schemeClr val="tx1"/>
                            </a:solidFill>
                          </a:endParaRPr>
                        </a:p>
                      </a:txBody>
                      <a:tcPr/>
                    </a:tc>
                    <a:tc>
                      <a:txBody>
                        <a:bodyPr/>
                        <a:lstStyle/>
                        <a:p>
                          <a:r>
                            <a:rPr kumimoji="1" lang="en-US" altLang="ja-JP" sz="2800" dirty="0">
                              <a:solidFill>
                                <a:schemeClr val="tx1"/>
                              </a:solidFill>
                            </a:rPr>
                            <a:t>1.8</a:t>
                          </a:r>
                          <a:endParaRPr kumimoji="1" lang="ja-JP" altLang="en-US" sz="2800" dirty="0">
                            <a:solidFill>
                              <a:schemeClr val="tx1"/>
                            </a:solidFill>
                          </a:endParaRPr>
                        </a:p>
                      </a:txBody>
                      <a:tcPr/>
                    </a:tc>
                    <a:tc>
                      <a:txBody>
                        <a:bodyPr/>
                        <a:lstStyle/>
                        <a:p>
                          <a:r>
                            <a:rPr kumimoji="1" lang="en-US" altLang="ja-JP" sz="2800" dirty="0">
                              <a:solidFill>
                                <a:schemeClr val="tx1"/>
                              </a:solidFill>
                            </a:rPr>
                            <a:t>1.2</a:t>
                          </a:r>
                          <a:endParaRPr kumimoji="1" lang="ja-JP" altLang="en-US" sz="2800" dirty="0">
                            <a:solidFill>
                              <a:schemeClr val="tx1"/>
                            </a:solidFill>
                          </a:endParaRPr>
                        </a:p>
                      </a:txBody>
                      <a:tcPr/>
                    </a:tc>
                    <a:extLst>
                      <a:ext uri="{0D108BD9-81ED-4DB2-BD59-A6C34878D82A}">
                        <a16:rowId xmlns:a16="http://schemas.microsoft.com/office/drawing/2014/main" val="2867590974"/>
                      </a:ext>
                    </a:extLst>
                  </a:tr>
                  <a:tr h="570498">
                    <a:tc>
                      <a:txBody>
                        <a:bodyPr/>
                        <a:lstStyle/>
                        <a:p>
                          <a:r>
                            <a:rPr kumimoji="1" lang="en-US" altLang="ja-JP" sz="2800" dirty="0">
                              <a:solidFill>
                                <a:schemeClr val="tx1"/>
                              </a:solidFill>
                            </a:rPr>
                            <a:t>0.4</a:t>
                          </a:r>
                          <a:endParaRPr kumimoji="1" lang="ja-JP" altLang="en-US" sz="2800" dirty="0">
                            <a:solidFill>
                              <a:schemeClr val="tx1"/>
                            </a:solidFill>
                          </a:endParaRPr>
                        </a:p>
                      </a:txBody>
                      <a:tcPr/>
                    </a:tc>
                    <a:tc>
                      <a:txBody>
                        <a:bodyPr/>
                        <a:lstStyle/>
                        <a:p>
                          <a:r>
                            <a:rPr kumimoji="1" lang="en-US" altLang="ja-JP" sz="2800" dirty="0">
                              <a:solidFill>
                                <a:schemeClr val="tx1"/>
                              </a:solidFill>
                            </a:rPr>
                            <a:t>0.6</a:t>
                          </a:r>
                          <a:endParaRPr kumimoji="1" lang="ja-JP" altLang="en-US" sz="2800" dirty="0">
                            <a:solidFill>
                              <a:schemeClr val="tx1"/>
                            </a:solidFill>
                          </a:endParaRPr>
                        </a:p>
                      </a:txBody>
                      <a:tcPr/>
                    </a:tc>
                    <a:tc>
                      <a:txBody>
                        <a:bodyPr/>
                        <a:lstStyle/>
                        <a:p>
                          <a:endParaRPr kumimoji="1" lang="ja-JP" altLang="en-US" sz="2800" dirty="0">
                            <a:solidFill>
                              <a:schemeClr val="tx1"/>
                            </a:solidFill>
                          </a:endParaRPr>
                        </a:p>
                      </a:txBody>
                      <a:tcPr/>
                    </a:tc>
                    <a:tc>
                      <a:txBody>
                        <a:bodyPr/>
                        <a:lstStyle/>
                        <a:p>
                          <a:r>
                            <a:rPr kumimoji="1" lang="en-US" altLang="ja-JP" sz="2800" dirty="0">
                              <a:solidFill>
                                <a:schemeClr val="tx1"/>
                              </a:solidFill>
                            </a:rPr>
                            <a:t>0.5</a:t>
                          </a:r>
                          <a:endParaRPr kumimoji="1" lang="ja-JP" altLang="en-US" sz="2800" dirty="0">
                            <a:solidFill>
                              <a:schemeClr val="tx1"/>
                            </a:solidFill>
                          </a:endParaRPr>
                        </a:p>
                      </a:txBody>
                      <a:tcPr/>
                    </a:tc>
                    <a:tc>
                      <a:txBody>
                        <a:bodyPr/>
                        <a:lstStyle/>
                        <a:p>
                          <a:r>
                            <a:rPr kumimoji="1" lang="en-US" altLang="ja-JP" sz="2800" dirty="0">
                              <a:solidFill>
                                <a:schemeClr val="tx1"/>
                              </a:solidFill>
                            </a:rPr>
                            <a:t>0.5</a:t>
                          </a:r>
                          <a:endParaRPr kumimoji="1" lang="ja-JP" altLang="en-US" sz="2800" dirty="0">
                            <a:solidFill>
                              <a:schemeClr val="tx1"/>
                            </a:solidFill>
                          </a:endParaRPr>
                        </a:p>
                      </a:txBody>
                      <a:tcPr/>
                    </a:tc>
                    <a:tc>
                      <a:txBody>
                        <a:bodyPr/>
                        <a:lstStyle/>
                        <a:p>
                          <a:endParaRPr kumimoji="1" lang="ja-JP" altLang="en-US" sz="2800">
                            <a:solidFill>
                              <a:schemeClr val="tx1"/>
                            </a:solidFill>
                          </a:endParaRPr>
                        </a:p>
                      </a:txBody>
                      <a:tcPr/>
                    </a:tc>
                    <a:tc>
                      <a:txBody>
                        <a:bodyPr/>
                        <a:lstStyle/>
                        <a:p>
                          <a:r>
                            <a:rPr kumimoji="1" lang="en-US" altLang="ja-JP" sz="2800" dirty="0">
                              <a:solidFill>
                                <a:schemeClr val="tx1"/>
                              </a:solidFill>
                            </a:rPr>
                            <a:t>0.7</a:t>
                          </a:r>
                          <a:endParaRPr kumimoji="1" lang="ja-JP" altLang="en-US" sz="2800" dirty="0">
                            <a:solidFill>
                              <a:schemeClr val="tx1"/>
                            </a:solidFill>
                          </a:endParaRPr>
                        </a:p>
                      </a:txBody>
                      <a:tcPr/>
                    </a:tc>
                    <a:tc>
                      <a:txBody>
                        <a:bodyPr/>
                        <a:lstStyle/>
                        <a:p>
                          <a:r>
                            <a:rPr kumimoji="1" lang="en-US" altLang="ja-JP" sz="2800" dirty="0">
                              <a:solidFill>
                                <a:schemeClr val="tx1"/>
                              </a:solidFill>
                            </a:rPr>
                            <a:t>0.3</a:t>
                          </a:r>
                          <a:endParaRPr kumimoji="1" lang="ja-JP" altLang="en-US" sz="2800" dirty="0">
                            <a:solidFill>
                              <a:schemeClr val="tx1"/>
                            </a:solidFill>
                          </a:endParaRPr>
                        </a:p>
                      </a:txBody>
                      <a:tcPr/>
                    </a:tc>
                    <a:tc>
                      <a:txBody>
                        <a:bodyPr/>
                        <a:lstStyle/>
                        <a:p>
                          <a:endParaRPr kumimoji="1" lang="ja-JP" altLang="en-US" sz="2800">
                            <a:solidFill>
                              <a:schemeClr val="tx1"/>
                            </a:solidFill>
                          </a:endParaRPr>
                        </a:p>
                      </a:txBody>
                      <a:tcPr/>
                    </a:tc>
                    <a:tc>
                      <a:txBody>
                        <a:bodyPr/>
                        <a:lstStyle/>
                        <a:p>
                          <a:r>
                            <a:rPr kumimoji="1" lang="en-US" altLang="ja-JP" sz="2800" dirty="0">
                              <a:solidFill>
                                <a:schemeClr val="tx1"/>
                              </a:solidFill>
                            </a:rPr>
                            <a:t>1.6</a:t>
                          </a:r>
                          <a:endParaRPr kumimoji="1" lang="ja-JP" altLang="en-US" sz="2800" dirty="0">
                            <a:solidFill>
                              <a:schemeClr val="tx1"/>
                            </a:solidFill>
                          </a:endParaRPr>
                        </a:p>
                      </a:txBody>
                      <a:tcPr/>
                    </a:tc>
                    <a:tc>
                      <a:txBody>
                        <a:bodyPr/>
                        <a:lstStyle/>
                        <a:p>
                          <a:r>
                            <a:rPr kumimoji="1" lang="en-US" altLang="ja-JP" sz="2800" dirty="0">
                              <a:solidFill>
                                <a:schemeClr val="tx1"/>
                              </a:solidFill>
                            </a:rPr>
                            <a:t>1.4</a:t>
                          </a:r>
                          <a:endParaRPr kumimoji="1" lang="ja-JP" altLang="en-US" sz="2800" dirty="0">
                            <a:solidFill>
                              <a:schemeClr val="tx1"/>
                            </a:solidFill>
                          </a:endParaRPr>
                        </a:p>
                      </a:txBody>
                      <a:tcPr/>
                    </a:tc>
                    <a:extLst>
                      <a:ext uri="{0D108BD9-81ED-4DB2-BD59-A6C34878D82A}">
                        <a16:rowId xmlns:a16="http://schemas.microsoft.com/office/drawing/2014/main" val="2454871673"/>
                      </a:ext>
                    </a:extLst>
                  </a:tr>
                  <a:tr h="570498">
                    <a:tc>
                      <a:txBody>
                        <a:bodyPr/>
                        <a:lstStyle/>
                        <a:p>
                          <a:r>
                            <a:rPr kumimoji="1" lang="en-US" altLang="ja-JP" sz="2800" dirty="0">
                              <a:solidFill>
                                <a:schemeClr val="tx1"/>
                              </a:solidFill>
                            </a:rPr>
                            <a:t>0.3</a:t>
                          </a:r>
                          <a:endParaRPr kumimoji="1" lang="ja-JP" altLang="en-US" sz="2800" dirty="0">
                            <a:solidFill>
                              <a:schemeClr val="tx1"/>
                            </a:solidFill>
                          </a:endParaRPr>
                        </a:p>
                      </a:txBody>
                      <a:tcPr/>
                    </a:tc>
                    <a:tc>
                      <a:txBody>
                        <a:bodyPr/>
                        <a:lstStyle/>
                        <a:p>
                          <a:r>
                            <a:rPr kumimoji="1" lang="en-US" altLang="ja-JP" sz="2800" dirty="0">
                              <a:solidFill>
                                <a:schemeClr val="tx1"/>
                              </a:solidFill>
                            </a:rPr>
                            <a:t>0.7</a:t>
                          </a:r>
                          <a:endParaRPr kumimoji="1" lang="ja-JP" altLang="en-US" sz="2800" dirty="0">
                            <a:solidFill>
                              <a:schemeClr val="tx1"/>
                            </a:solidFill>
                          </a:endParaRPr>
                        </a:p>
                      </a:txBody>
                      <a:tcPr/>
                    </a:tc>
                    <a:tc>
                      <a:txBody>
                        <a:bodyPr/>
                        <a:lstStyle/>
                        <a:p>
                          <a:r>
                            <a:rPr kumimoji="1" lang="ja-JP" altLang="en-US" sz="2800" dirty="0">
                              <a:solidFill>
                                <a:schemeClr val="tx1"/>
                              </a:solidFill>
                            </a:rPr>
                            <a:t>＋</a:t>
                          </a:r>
                        </a:p>
                      </a:txBody>
                      <a:tcPr/>
                    </a:tc>
                    <a:tc>
                      <a:txBody>
                        <a:bodyPr/>
                        <a:lstStyle/>
                        <a:p>
                          <a:r>
                            <a:rPr kumimoji="1" lang="en-US" altLang="ja-JP" sz="2800" dirty="0">
                              <a:solidFill>
                                <a:schemeClr val="tx1"/>
                              </a:solidFill>
                            </a:rPr>
                            <a:t>0.7</a:t>
                          </a:r>
                          <a:endParaRPr kumimoji="1" lang="ja-JP" altLang="en-US" sz="2800" dirty="0">
                            <a:solidFill>
                              <a:schemeClr val="tx1"/>
                            </a:solidFill>
                          </a:endParaRPr>
                        </a:p>
                      </a:txBody>
                      <a:tcPr/>
                    </a:tc>
                    <a:tc>
                      <a:txBody>
                        <a:bodyPr/>
                        <a:lstStyle/>
                        <a:p>
                          <a:r>
                            <a:rPr kumimoji="1" lang="en-US" altLang="ja-JP" sz="2800" dirty="0">
                              <a:solidFill>
                                <a:schemeClr val="tx1"/>
                              </a:solidFill>
                            </a:rPr>
                            <a:t>0.3</a:t>
                          </a:r>
                          <a:endParaRPr kumimoji="1" lang="ja-JP" altLang="en-US" sz="2800" dirty="0">
                            <a:solidFill>
                              <a:schemeClr val="tx1"/>
                            </a:solidFill>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2800" dirty="0">
                              <a:solidFill>
                                <a:schemeClr val="tx1"/>
                              </a:solidFill>
                            </a:rPr>
                            <a:t>＋</a:t>
                          </a:r>
                        </a:p>
                      </a:txBody>
                      <a:tcPr/>
                    </a:tc>
                    <a:tc>
                      <a:txBody>
                        <a:bodyPr/>
                        <a:lstStyle/>
                        <a:p>
                          <a:r>
                            <a:rPr kumimoji="1" lang="en-US" altLang="ja-JP" sz="2800" dirty="0">
                              <a:solidFill>
                                <a:schemeClr val="tx1"/>
                              </a:solidFill>
                            </a:rPr>
                            <a:t>0.6</a:t>
                          </a:r>
                          <a:endParaRPr kumimoji="1" lang="ja-JP" altLang="en-US" sz="2800" dirty="0">
                            <a:solidFill>
                              <a:schemeClr val="tx1"/>
                            </a:solidFill>
                          </a:endParaRPr>
                        </a:p>
                      </a:txBody>
                      <a:tcPr/>
                    </a:tc>
                    <a:tc>
                      <a:txBody>
                        <a:bodyPr/>
                        <a:lstStyle/>
                        <a:p>
                          <a:r>
                            <a:rPr kumimoji="1" lang="en-US" altLang="ja-JP" sz="2800" dirty="0">
                              <a:solidFill>
                                <a:schemeClr val="tx1"/>
                              </a:solidFill>
                            </a:rPr>
                            <a:t>0.4</a:t>
                          </a:r>
                          <a:endParaRPr kumimoji="1" lang="ja-JP" altLang="en-US" sz="2800" dirty="0">
                            <a:solidFill>
                              <a:schemeClr val="tx1"/>
                            </a:solidFill>
                          </a:endParaRPr>
                        </a:p>
                      </a:txBody>
                      <a:tcPr/>
                    </a:tc>
                    <a:tc>
                      <a:txBody>
                        <a:bodyPr/>
                        <a:lstStyle/>
                        <a:p>
                          <a:r>
                            <a:rPr kumimoji="1" lang="ja-JP" altLang="en-US" sz="2800" dirty="0">
                              <a:solidFill>
                                <a:schemeClr val="tx1"/>
                              </a:solidFill>
                            </a:rPr>
                            <a:t>＝</a:t>
                          </a:r>
                        </a:p>
                      </a:txBody>
                      <a:tcPr/>
                    </a:tc>
                    <a:tc>
                      <a:txBody>
                        <a:bodyPr/>
                        <a:lstStyle/>
                        <a:p>
                          <a:r>
                            <a:rPr kumimoji="1" lang="en-US" altLang="ja-JP" sz="2800" dirty="0">
                              <a:solidFill>
                                <a:schemeClr val="tx1"/>
                              </a:solidFill>
                            </a:rPr>
                            <a:t>1.6</a:t>
                          </a:r>
                          <a:endParaRPr kumimoji="1" lang="ja-JP" altLang="en-US" sz="2800" dirty="0">
                            <a:solidFill>
                              <a:schemeClr val="tx1"/>
                            </a:solidFill>
                          </a:endParaRPr>
                        </a:p>
                      </a:txBody>
                      <a:tcPr/>
                    </a:tc>
                    <a:tc>
                      <a:txBody>
                        <a:bodyPr/>
                        <a:lstStyle/>
                        <a:p>
                          <a:r>
                            <a:rPr kumimoji="1" lang="en-US" altLang="ja-JP" sz="2800" dirty="0">
                              <a:solidFill>
                                <a:schemeClr val="tx1"/>
                              </a:solidFill>
                            </a:rPr>
                            <a:t>1.4</a:t>
                          </a:r>
                          <a:endParaRPr kumimoji="1" lang="ja-JP" altLang="en-US" sz="2800" dirty="0">
                            <a:solidFill>
                              <a:schemeClr val="tx1"/>
                            </a:solidFill>
                          </a:endParaRPr>
                        </a:p>
                      </a:txBody>
                      <a:tcPr/>
                    </a:tc>
                    <a:extLst>
                      <a:ext uri="{0D108BD9-81ED-4DB2-BD59-A6C34878D82A}">
                        <a16:rowId xmlns:a16="http://schemas.microsoft.com/office/drawing/2014/main" val="1361916502"/>
                      </a:ext>
                    </a:extLst>
                  </a:tr>
                  <a:tr h="570498">
                    <a:tc>
                      <a:txBody>
                        <a:bodyPr/>
                        <a:lstStyle/>
                        <a:p>
                          <a:r>
                            <a:rPr kumimoji="1" lang="en-US" altLang="ja-JP" sz="2800" dirty="0">
                              <a:solidFill>
                                <a:schemeClr val="tx1"/>
                              </a:solidFill>
                            </a:rPr>
                            <a:t>0.5</a:t>
                          </a:r>
                          <a:endParaRPr kumimoji="1" lang="ja-JP" altLang="en-US" sz="2800" dirty="0">
                            <a:solidFill>
                              <a:schemeClr val="tx1"/>
                            </a:solidFill>
                          </a:endParaRPr>
                        </a:p>
                      </a:txBody>
                      <a:tcPr/>
                    </a:tc>
                    <a:tc>
                      <a:txBody>
                        <a:bodyPr/>
                        <a:lstStyle/>
                        <a:p>
                          <a:r>
                            <a:rPr kumimoji="1" lang="en-US" altLang="ja-JP" sz="2800" dirty="0">
                              <a:solidFill>
                                <a:schemeClr val="tx1"/>
                              </a:solidFill>
                            </a:rPr>
                            <a:t>0.5</a:t>
                          </a:r>
                          <a:endParaRPr kumimoji="1" lang="ja-JP" altLang="en-US" sz="2800" dirty="0">
                            <a:solidFill>
                              <a:schemeClr val="tx1"/>
                            </a:solidFill>
                          </a:endParaRPr>
                        </a:p>
                      </a:txBody>
                      <a:tcPr/>
                    </a:tc>
                    <a:tc>
                      <a:txBody>
                        <a:bodyPr/>
                        <a:lstStyle/>
                        <a:p>
                          <a:endParaRPr kumimoji="1" lang="ja-JP" altLang="en-US" sz="2800">
                            <a:solidFill>
                              <a:schemeClr val="tx1"/>
                            </a:solidFill>
                          </a:endParaRPr>
                        </a:p>
                      </a:txBody>
                      <a:tcPr/>
                    </a:tc>
                    <a:tc>
                      <a:txBody>
                        <a:bodyPr/>
                        <a:lstStyle/>
                        <a:p>
                          <a:r>
                            <a:rPr kumimoji="1" lang="en-US" altLang="ja-JP" sz="2800" dirty="0">
                              <a:solidFill>
                                <a:schemeClr val="tx1"/>
                              </a:solidFill>
                            </a:rPr>
                            <a:t>0.2</a:t>
                          </a:r>
                          <a:endParaRPr kumimoji="1" lang="ja-JP" altLang="en-US" sz="2800" dirty="0">
                            <a:solidFill>
                              <a:schemeClr val="tx1"/>
                            </a:solidFill>
                          </a:endParaRPr>
                        </a:p>
                      </a:txBody>
                      <a:tcPr/>
                    </a:tc>
                    <a:tc>
                      <a:txBody>
                        <a:bodyPr/>
                        <a:lstStyle/>
                        <a:p>
                          <a:r>
                            <a:rPr kumimoji="1" lang="en-US" altLang="ja-JP" sz="2800" dirty="0">
                              <a:solidFill>
                                <a:schemeClr val="tx1"/>
                              </a:solidFill>
                            </a:rPr>
                            <a:t>0.8</a:t>
                          </a:r>
                          <a:endParaRPr kumimoji="1" lang="ja-JP" altLang="en-US" sz="2800" dirty="0">
                            <a:solidFill>
                              <a:schemeClr val="tx1"/>
                            </a:solidFill>
                          </a:endParaRPr>
                        </a:p>
                      </a:txBody>
                      <a:tcPr/>
                    </a:tc>
                    <a:tc>
                      <a:txBody>
                        <a:bodyPr/>
                        <a:lstStyle/>
                        <a:p>
                          <a:endParaRPr kumimoji="1" lang="ja-JP" altLang="en-US" sz="2800">
                            <a:solidFill>
                              <a:schemeClr val="tx1"/>
                            </a:solidFill>
                          </a:endParaRPr>
                        </a:p>
                      </a:txBody>
                      <a:tcPr/>
                    </a:tc>
                    <a:tc>
                      <a:txBody>
                        <a:bodyPr/>
                        <a:lstStyle/>
                        <a:p>
                          <a:r>
                            <a:rPr kumimoji="1" lang="en-US" altLang="ja-JP" sz="2800" dirty="0">
                              <a:solidFill>
                                <a:schemeClr val="tx1"/>
                              </a:solidFill>
                            </a:rPr>
                            <a:t>0.3</a:t>
                          </a:r>
                          <a:endParaRPr kumimoji="1" lang="ja-JP" altLang="en-US" sz="2800" dirty="0">
                            <a:solidFill>
                              <a:schemeClr val="tx1"/>
                            </a:solidFill>
                          </a:endParaRPr>
                        </a:p>
                      </a:txBody>
                      <a:tcPr/>
                    </a:tc>
                    <a:tc>
                      <a:txBody>
                        <a:bodyPr/>
                        <a:lstStyle/>
                        <a:p>
                          <a:r>
                            <a:rPr kumimoji="1" lang="en-US" altLang="ja-JP" sz="2800" dirty="0">
                              <a:solidFill>
                                <a:schemeClr val="tx1"/>
                              </a:solidFill>
                            </a:rPr>
                            <a:t>0.7</a:t>
                          </a:r>
                          <a:endParaRPr kumimoji="1" lang="ja-JP" altLang="en-US" sz="2800" dirty="0">
                            <a:solidFill>
                              <a:schemeClr val="tx1"/>
                            </a:solidFill>
                          </a:endParaRPr>
                        </a:p>
                      </a:txBody>
                      <a:tcPr/>
                    </a:tc>
                    <a:tc>
                      <a:txBody>
                        <a:bodyPr/>
                        <a:lstStyle/>
                        <a:p>
                          <a:endParaRPr kumimoji="1" lang="ja-JP" altLang="en-US" sz="2800" dirty="0">
                            <a:solidFill>
                              <a:schemeClr val="tx1"/>
                            </a:solidFill>
                          </a:endParaRPr>
                        </a:p>
                      </a:txBody>
                      <a:tcPr/>
                    </a:tc>
                    <a:tc>
                      <a:txBody>
                        <a:bodyPr/>
                        <a:lstStyle/>
                        <a:p>
                          <a:r>
                            <a:rPr kumimoji="1" lang="en-US" altLang="ja-JP" sz="2800" dirty="0">
                              <a:solidFill>
                                <a:schemeClr val="tx1"/>
                              </a:solidFill>
                            </a:rPr>
                            <a:t>1.0</a:t>
                          </a:r>
                          <a:endParaRPr kumimoji="1" lang="ja-JP" altLang="en-US" sz="2800" dirty="0">
                            <a:solidFill>
                              <a:schemeClr val="tx1"/>
                            </a:solidFill>
                          </a:endParaRPr>
                        </a:p>
                      </a:txBody>
                      <a:tcPr/>
                    </a:tc>
                    <a:tc>
                      <a:txBody>
                        <a:bodyPr/>
                        <a:lstStyle/>
                        <a:p>
                          <a:r>
                            <a:rPr kumimoji="1" lang="en-US" altLang="ja-JP" sz="2800" dirty="0">
                              <a:solidFill>
                                <a:schemeClr val="tx1"/>
                              </a:solidFill>
                            </a:rPr>
                            <a:t>2.0</a:t>
                          </a:r>
                          <a:endParaRPr kumimoji="1" lang="ja-JP" altLang="en-US" sz="2800" dirty="0">
                            <a:solidFill>
                              <a:schemeClr val="tx1"/>
                            </a:solidFill>
                          </a:endParaRPr>
                        </a:p>
                      </a:txBody>
                      <a:tcPr/>
                    </a:tc>
                    <a:extLst>
                      <a:ext uri="{0D108BD9-81ED-4DB2-BD59-A6C34878D82A}">
                        <a16:rowId xmlns:a16="http://schemas.microsoft.com/office/drawing/2014/main" val="1601402577"/>
                      </a:ext>
                    </a:extLst>
                  </a:tr>
                  <a:tr h="570498">
                    <a:tc>
                      <a:txBody>
                        <a:bodyPr/>
                        <a:lstStyle/>
                        <a:p>
                          <a:r>
                            <a:rPr kumimoji="1" lang="en-US" altLang="ja-JP" sz="2800" dirty="0">
                              <a:solidFill>
                                <a:schemeClr val="tx1"/>
                              </a:solidFill>
                            </a:rPr>
                            <a:t>0.6</a:t>
                          </a:r>
                          <a:endParaRPr kumimoji="1" lang="ja-JP" altLang="en-US" sz="2800" dirty="0">
                            <a:solidFill>
                              <a:schemeClr val="tx1"/>
                            </a:solidFill>
                          </a:endParaRPr>
                        </a:p>
                      </a:txBody>
                      <a:tcPr/>
                    </a:tc>
                    <a:tc>
                      <a:txBody>
                        <a:bodyPr/>
                        <a:lstStyle/>
                        <a:p>
                          <a:r>
                            <a:rPr kumimoji="1" lang="en-US" altLang="ja-JP" sz="2800" dirty="0">
                              <a:solidFill>
                                <a:schemeClr val="tx1"/>
                              </a:solidFill>
                            </a:rPr>
                            <a:t>0.4</a:t>
                          </a:r>
                          <a:endParaRPr kumimoji="1" lang="ja-JP" altLang="en-US" sz="2800" dirty="0">
                            <a:solidFill>
                              <a:schemeClr val="tx1"/>
                            </a:solidFill>
                          </a:endParaRPr>
                        </a:p>
                      </a:txBody>
                      <a:tcPr/>
                    </a:tc>
                    <a:tc>
                      <a:txBody>
                        <a:bodyPr/>
                        <a:lstStyle/>
                        <a:p>
                          <a:endParaRPr kumimoji="1" lang="ja-JP" altLang="en-US" sz="2800">
                            <a:solidFill>
                              <a:schemeClr val="tx1"/>
                            </a:solidFill>
                          </a:endParaRPr>
                        </a:p>
                      </a:txBody>
                      <a:tcPr/>
                    </a:tc>
                    <a:tc>
                      <a:txBody>
                        <a:bodyPr/>
                        <a:lstStyle/>
                        <a:p>
                          <a:r>
                            <a:rPr kumimoji="1" lang="en-US" altLang="ja-JP" sz="2800" dirty="0">
                              <a:solidFill>
                                <a:schemeClr val="tx1"/>
                              </a:solidFill>
                            </a:rPr>
                            <a:t>0.4</a:t>
                          </a:r>
                          <a:endParaRPr kumimoji="1" lang="ja-JP" altLang="en-US" sz="2800" dirty="0">
                            <a:solidFill>
                              <a:schemeClr val="tx1"/>
                            </a:solidFill>
                          </a:endParaRPr>
                        </a:p>
                      </a:txBody>
                      <a:tcPr/>
                    </a:tc>
                    <a:tc>
                      <a:txBody>
                        <a:bodyPr/>
                        <a:lstStyle/>
                        <a:p>
                          <a:r>
                            <a:rPr kumimoji="1" lang="en-US" altLang="ja-JP" sz="2800" dirty="0">
                              <a:solidFill>
                                <a:schemeClr val="tx1"/>
                              </a:solidFill>
                            </a:rPr>
                            <a:t>0.6</a:t>
                          </a:r>
                          <a:endParaRPr kumimoji="1" lang="ja-JP" altLang="en-US" sz="2800" dirty="0">
                            <a:solidFill>
                              <a:schemeClr val="tx1"/>
                            </a:solidFill>
                          </a:endParaRPr>
                        </a:p>
                      </a:txBody>
                      <a:tcPr/>
                    </a:tc>
                    <a:tc>
                      <a:txBody>
                        <a:bodyPr/>
                        <a:lstStyle/>
                        <a:p>
                          <a:endParaRPr kumimoji="1" lang="ja-JP" altLang="en-US" sz="2800">
                            <a:solidFill>
                              <a:schemeClr val="tx1"/>
                            </a:solidFill>
                          </a:endParaRPr>
                        </a:p>
                      </a:txBody>
                      <a:tcPr/>
                    </a:tc>
                    <a:tc>
                      <a:txBody>
                        <a:bodyPr/>
                        <a:lstStyle/>
                        <a:p>
                          <a:r>
                            <a:rPr kumimoji="1" lang="en-US" altLang="ja-JP" sz="2800" dirty="0">
                              <a:solidFill>
                                <a:schemeClr val="tx1"/>
                              </a:solidFill>
                            </a:rPr>
                            <a:t>0.7</a:t>
                          </a:r>
                          <a:endParaRPr kumimoji="1" lang="ja-JP" altLang="en-US" sz="2800" dirty="0">
                            <a:solidFill>
                              <a:schemeClr val="tx1"/>
                            </a:solidFill>
                          </a:endParaRPr>
                        </a:p>
                      </a:txBody>
                      <a:tcPr/>
                    </a:tc>
                    <a:tc>
                      <a:txBody>
                        <a:bodyPr/>
                        <a:lstStyle/>
                        <a:p>
                          <a:r>
                            <a:rPr kumimoji="1" lang="en-US" altLang="ja-JP" sz="2800" dirty="0">
                              <a:solidFill>
                                <a:schemeClr val="tx1"/>
                              </a:solidFill>
                            </a:rPr>
                            <a:t>0.3</a:t>
                          </a:r>
                          <a:endParaRPr kumimoji="1" lang="ja-JP" altLang="en-US" sz="2800" dirty="0">
                            <a:solidFill>
                              <a:schemeClr val="tx1"/>
                            </a:solidFill>
                          </a:endParaRPr>
                        </a:p>
                      </a:txBody>
                      <a:tcPr/>
                    </a:tc>
                    <a:tc>
                      <a:txBody>
                        <a:bodyPr/>
                        <a:lstStyle/>
                        <a:p>
                          <a:endParaRPr kumimoji="1" lang="ja-JP" altLang="en-US" sz="2800">
                            <a:solidFill>
                              <a:schemeClr val="tx1"/>
                            </a:solidFill>
                          </a:endParaRPr>
                        </a:p>
                      </a:txBody>
                      <a:tcPr/>
                    </a:tc>
                    <a:tc>
                      <a:txBody>
                        <a:bodyPr/>
                        <a:lstStyle/>
                        <a:p>
                          <a:r>
                            <a:rPr kumimoji="1" lang="en-US" altLang="ja-JP" sz="2800" dirty="0">
                              <a:solidFill>
                                <a:schemeClr val="tx1"/>
                              </a:solidFill>
                            </a:rPr>
                            <a:t>1.7</a:t>
                          </a:r>
                          <a:endParaRPr kumimoji="1" lang="ja-JP" altLang="en-US" sz="2800" dirty="0">
                            <a:solidFill>
                              <a:schemeClr val="tx1"/>
                            </a:solidFill>
                          </a:endParaRPr>
                        </a:p>
                      </a:txBody>
                      <a:tcPr/>
                    </a:tc>
                    <a:tc>
                      <a:txBody>
                        <a:bodyPr/>
                        <a:lstStyle/>
                        <a:p>
                          <a:r>
                            <a:rPr kumimoji="1" lang="en-US" altLang="ja-JP" sz="2800" dirty="0">
                              <a:solidFill>
                                <a:schemeClr val="tx1"/>
                              </a:solidFill>
                            </a:rPr>
                            <a:t>1.3</a:t>
                          </a:r>
                          <a:endParaRPr kumimoji="1" lang="ja-JP" altLang="en-US" sz="2800" dirty="0">
                            <a:solidFill>
                              <a:schemeClr val="tx1"/>
                            </a:solidFill>
                          </a:endParaRPr>
                        </a:p>
                      </a:txBody>
                      <a:tcPr/>
                    </a:tc>
                    <a:extLst>
                      <a:ext uri="{0D108BD9-81ED-4DB2-BD59-A6C34878D82A}">
                        <a16:rowId xmlns:a16="http://schemas.microsoft.com/office/drawing/2014/main" val="799273543"/>
                      </a:ext>
                    </a:extLst>
                  </a:tr>
                </a:tbl>
              </a:graphicData>
            </a:graphic>
          </p:graphicFrame>
        </mc:Choice>
        <mc:Fallback>
          <p:graphicFrame>
            <p:nvGraphicFramePr>
              <p:cNvPr id="2" name="表 1">
                <a:extLst>
                  <a:ext uri="{FF2B5EF4-FFF2-40B4-BE49-F238E27FC236}">
                    <a16:creationId xmlns:a16="http://schemas.microsoft.com/office/drawing/2014/main" id="{60DB224C-B706-437A-9A22-77651392CEB6}"/>
                  </a:ext>
                </a:extLst>
              </p:cNvPr>
              <p:cNvGraphicFramePr>
                <a:graphicFrameLocks noGrp="1"/>
              </p:cNvGraphicFramePr>
              <p:nvPr>
                <p:extLst>
                  <p:ext uri="{D42A27DB-BD31-4B8C-83A1-F6EECF244321}">
                    <p14:modId xmlns:p14="http://schemas.microsoft.com/office/powerpoint/2010/main" val="361483682"/>
                  </p:ext>
                </p:extLst>
              </p:nvPr>
            </p:nvGraphicFramePr>
            <p:xfrm>
              <a:off x="102781" y="2185194"/>
              <a:ext cx="7939319" cy="3422988"/>
            </p:xfrm>
            <a:graphic>
              <a:graphicData uri="http://schemas.openxmlformats.org/drawingml/2006/table">
                <a:tbl>
                  <a:tblPr firstRow="1" bandRow="1">
                    <a:tableStyleId>{5C22544A-7EE6-4342-B048-85BDC9FD1C3A}</a:tableStyleId>
                  </a:tblPr>
                  <a:tblGrid>
                    <a:gridCol w="708489">
                      <a:extLst>
                        <a:ext uri="{9D8B030D-6E8A-4147-A177-3AD203B41FA5}">
                          <a16:colId xmlns:a16="http://schemas.microsoft.com/office/drawing/2014/main" val="2337543549"/>
                        </a:ext>
                      </a:extLst>
                    </a:gridCol>
                    <a:gridCol w="723083">
                      <a:extLst>
                        <a:ext uri="{9D8B030D-6E8A-4147-A177-3AD203B41FA5}">
                          <a16:colId xmlns:a16="http://schemas.microsoft.com/office/drawing/2014/main" val="1686132401"/>
                        </a:ext>
                      </a:extLst>
                    </a:gridCol>
                    <a:gridCol w="723083">
                      <a:extLst>
                        <a:ext uri="{9D8B030D-6E8A-4147-A177-3AD203B41FA5}">
                          <a16:colId xmlns:a16="http://schemas.microsoft.com/office/drawing/2014/main" val="2784530838"/>
                        </a:ext>
                      </a:extLst>
                    </a:gridCol>
                    <a:gridCol w="723083">
                      <a:extLst>
                        <a:ext uri="{9D8B030D-6E8A-4147-A177-3AD203B41FA5}">
                          <a16:colId xmlns:a16="http://schemas.microsoft.com/office/drawing/2014/main" val="2650134013"/>
                        </a:ext>
                      </a:extLst>
                    </a:gridCol>
                    <a:gridCol w="723083">
                      <a:extLst>
                        <a:ext uri="{9D8B030D-6E8A-4147-A177-3AD203B41FA5}">
                          <a16:colId xmlns:a16="http://schemas.microsoft.com/office/drawing/2014/main" val="2165924304"/>
                        </a:ext>
                      </a:extLst>
                    </a:gridCol>
                    <a:gridCol w="723083">
                      <a:extLst>
                        <a:ext uri="{9D8B030D-6E8A-4147-A177-3AD203B41FA5}">
                          <a16:colId xmlns:a16="http://schemas.microsoft.com/office/drawing/2014/main" val="1373046036"/>
                        </a:ext>
                      </a:extLst>
                    </a:gridCol>
                    <a:gridCol w="723083">
                      <a:extLst>
                        <a:ext uri="{9D8B030D-6E8A-4147-A177-3AD203B41FA5}">
                          <a16:colId xmlns:a16="http://schemas.microsoft.com/office/drawing/2014/main" val="1570589348"/>
                        </a:ext>
                      </a:extLst>
                    </a:gridCol>
                    <a:gridCol w="723083">
                      <a:extLst>
                        <a:ext uri="{9D8B030D-6E8A-4147-A177-3AD203B41FA5}">
                          <a16:colId xmlns:a16="http://schemas.microsoft.com/office/drawing/2014/main" val="2314448497"/>
                        </a:ext>
                      </a:extLst>
                    </a:gridCol>
                    <a:gridCol w="723083">
                      <a:extLst>
                        <a:ext uri="{9D8B030D-6E8A-4147-A177-3AD203B41FA5}">
                          <a16:colId xmlns:a16="http://schemas.microsoft.com/office/drawing/2014/main" val="2722150450"/>
                        </a:ext>
                      </a:extLst>
                    </a:gridCol>
                    <a:gridCol w="723083">
                      <a:extLst>
                        <a:ext uri="{9D8B030D-6E8A-4147-A177-3AD203B41FA5}">
                          <a16:colId xmlns:a16="http://schemas.microsoft.com/office/drawing/2014/main" val="4224002081"/>
                        </a:ext>
                      </a:extLst>
                    </a:gridCol>
                    <a:gridCol w="723083">
                      <a:extLst>
                        <a:ext uri="{9D8B030D-6E8A-4147-A177-3AD203B41FA5}">
                          <a16:colId xmlns:a16="http://schemas.microsoft.com/office/drawing/2014/main" val="465555460"/>
                        </a:ext>
                      </a:extLst>
                    </a:gridCol>
                  </a:tblGrid>
                  <a:tr h="570498">
                    <a:tc>
                      <a:txBody>
                        <a:bodyPr/>
                        <a:lstStyle/>
                        <a:p>
                          <a:endParaRPr lang="ja-JP"/>
                        </a:p>
                      </a:txBody>
                      <a:tcPr>
                        <a:blipFill>
                          <a:blip r:embed="rId3"/>
                          <a:stretch>
                            <a:fillRect l="-862" t="-1064" r="-1027586" b="-519149"/>
                          </a:stretch>
                        </a:blipFill>
                      </a:tcPr>
                    </a:tc>
                    <a:tc>
                      <a:txBody>
                        <a:bodyPr/>
                        <a:lstStyle/>
                        <a:p>
                          <a:endParaRPr kumimoji="1" lang="ja-JP" altLang="en-US" sz="2800" dirty="0">
                            <a:solidFill>
                              <a:schemeClr val="tx1"/>
                            </a:solidFill>
                          </a:endParaRPr>
                        </a:p>
                      </a:txBody>
                      <a:tcPr/>
                    </a:tc>
                    <a:tc>
                      <a:txBody>
                        <a:bodyPr/>
                        <a:lstStyle/>
                        <a:p>
                          <a:endParaRPr kumimoji="1" lang="ja-JP" altLang="en-US" sz="2800" dirty="0">
                            <a:solidFill>
                              <a:schemeClr val="tx1"/>
                            </a:solidFill>
                          </a:endParaRPr>
                        </a:p>
                      </a:txBody>
                      <a:tcPr/>
                    </a:tc>
                    <a:tc>
                      <a:txBody>
                        <a:bodyPr/>
                        <a:lstStyle/>
                        <a:p>
                          <a:endParaRPr lang="ja-JP"/>
                        </a:p>
                      </a:txBody>
                      <a:tcPr>
                        <a:blipFill>
                          <a:blip r:embed="rId3"/>
                          <a:stretch>
                            <a:fillRect l="-298319" t="-1064" r="-701681" b="-519149"/>
                          </a:stretch>
                        </a:blipFill>
                      </a:tcPr>
                    </a:tc>
                    <a:tc>
                      <a:txBody>
                        <a:bodyPr/>
                        <a:lstStyle/>
                        <a:p>
                          <a:endParaRPr kumimoji="1" lang="ja-JP" altLang="en-US" sz="2800" dirty="0">
                            <a:solidFill>
                              <a:schemeClr val="tx1"/>
                            </a:solidFill>
                          </a:endParaRPr>
                        </a:p>
                      </a:txBody>
                      <a:tcPr/>
                    </a:tc>
                    <a:tc>
                      <a:txBody>
                        <a:bodyPr/>
                        <a:lstStyle/>
                        <a:p>
                          <a:endParaRPr kumimoji="1" lang="ja-JP" altLang="en-US" sz="2800" dirty="0">
                            <a:solidFill>
                              <a:schemeClr val="tx1"/>
                            </a:solidFill>
                          </a:endParaRPr>
                        </a:p>
                      </a:txBody>
                      <a:tcPr/>
                    </a:tc>
                    <a:tc>
                      <a:txBody>
                        <a:bodyPr/>
                        <a:lstStyle/>
                        <a:p>
                          <a:endParaRPr lang="ja-JP"/>
                        </a:p>
                      </a:txBody>
                      <a:tcPr>
                        <a:blipFill>
                          <a:blip r:embed="rId3"/>
                          <a:stretch>
                            <a:fillRect l="-597479" t="-1064" r="-402521" b="-519149"/>
                          </a:stretch>
                        </a:blipFill>
                      </a:tcPr>
                    </a:tc>
                    <a:tc>
                      <a:txBody>
                        <a:bodyPr/>
                        <a:lstStyle/>
                        <a:p>
                          <a:endParaRPr kumimoji="1" lang="ja-JP" altLang="en-US" sz="2800" dirty="0">
                            <a:solidFill>
                              <a:schemeClr val="tx1"/>
                            </a:solidFill>
                          </a:endParaRPr>
                        </a:p>
                      </a:txBody>
                      <a:tcPr/>
                    </a:tc>
                    <a:tc>
                      <a:txBody>
                        <a:bodyPr/>
                        <a:lstStyle/>
                        <a:p>
                          <a:endParaRPr kumimoji="1" lang="ja-JP" altLang="en-US" sz="2800">
                            <a:solidFill>
                              <a:schemeClr val="tx1"/>
                            </a:solidFill>
                          </a:endParaRPr>
                        </a:p>
                      </a:txBody>
                      <a:tcPr/>
                    </a:tc>
                    <a:tc>
                      <a:txBody>
                        <a:bodyPr/>
                        <a:lstStyle/>
                        <a:p>
                          <a:endParaRPr lang="ja-JP"/>
                        </a:p>
                      </a:txBody>
                      <a:tcPr>
                        <a:blipFill>
                          <a:blip r:embed="rId3"/>
                          <a:stretch>
                            <a:fillRect l="-896639" t="-1064" r="-103361" b="-519149"/>
                          </a:stretch>
                        </a:blipFill>
                      </a:tcPr>
                    </a:tc>
                    <a:tc>
                      <a:txBody>
                        <a:bodyPr/>
                        <a:lstStyle/>
                        <a:p>
                          <a:endParaRPr kumimoji="1" lang="ja-JP" altLang="en-US" sz="2800" dirty="0">
                            <a:solidFill>
                              <a:schemeClr val="tx1"/>
                            </a:solidFill>
                          </a:endParaRPr>
                        </a:p>
                      </a:txBody>
                      <a:tcPr/>
                    </a:tc>
                    <a:extLst>
                      <a:ext uri="{0D108BD9-81ED-4DB2-BD59-A6C34878D82A}">
                        <a16:rowId xmlns:a16="http://schemas.microsoft.com/office/drawing/2014/main" val="3397931583"/>
                      </a:ext>
                    </a:extLst>
                  </a:tr>
                  <a:tr h="570498">
                    <a:tc>
                      <a:txBody>
                        <a:bodyPr/>
                        <a:lstStyle/>
                        <a:p>
                          <a:r>
                            <a:rPr kumimoji="1" lang="en-US" altLang="ja-JP" sz="2800" dirty="0">
                              <a:solidFill>
                                <a:schemeClr val="tx1"/>
                              </a:solidFill>
                            </a:rPr>
                            <a:t>0.8</a:t>
                          </a:r>
                          <a:endParaRPr kumimoji="1" lang="ja-JP" altLang="en-US" sz="2800" dirty="0">
                            <a:solidFill>
                              <a:schemeClr val="tx1"/>
                            </a:solidFill>
                          </a:endParaRPr>
                        </a:p>
                      </a:txBody>
                      <a:tcPr/>
                    </a:tc>
                    <a:tc>
                      <a:txBody>
                        <a:bodyPr/>
                        <a:lstStyle/>
                        <a:p>
                          <a:r>
                            <a:rPr kumimoji="1" lang="en-US" altLang="ja-JP" sz="2800" dirty="0">
                              <a:solidFill>
                                <a:schemeClr val="tx1"/>
                              </a:solidFill>
                            </a:rPr>
                            <a:t>0.2</a:t>
                          </a:r>
                          <a:endParaRPr kumimoji="1" lang="ja-JP" altLang="en-US" sz="2800" dirty="0">
                            <a:solidFill>
                              <a:schemeClr val="tx1"/>
                            </a:solidFill>
                          </a:endParaRPr>
                        </a:p>
                      </a:txBody>
                      <a:tcPr/>
                    </a:tc>
                    <a:tc>
                      <a:txBody>
                        <a:bodyPr/>
                        <a:lstStyle/>
                        <a:p>
                          <a:endParaRPr kumimoji="1" lang="ja-JP" altLang="en-US" sz="2800" dirty="0">
                            <a:solidFill>
                              <a:schemeClr val="tx1"/>
                            </a:solidFill>
                          </a:endParaRPr>
                        </a:p>
                      </a:txBody>
                      <a:tcPr/>
                    </a:tc>
                    <a:tc>
                      <a:txBody>
                        <a:bodyPr/>
                        <a:lstStyle/>
                        <a:p>
                          <a:r>
                            <a:rPr kumimoji="1" lang="en-US" altLang="ja-JP" sz="2800" dirty="0">
                              <a:solidFill>
                                <a:schemeClr val="tx1"/>
                              </a:solidFill>
                            </a:rPr>
                            <a:t>0.9</a:t>
                          </a:r>
                          <a:endParaRPr kumimoji="1" lang="ja-JP" altLang="en-US" sz="2800" dirty="0">
                            <a:solidFill>
                              <a:schemeClr val="tx1"/>
                            </a:solidFill>
                          </a:endParaRPr>
                        </a:p>
                      </a:txBody>
                      <a:tcPr/>
                    </a:tc>
                    <a:tc>
                      <a:txBody>
                        <a:bodyPr/>
                        <a:lstStyle/>
                        <a:p>
                          <a:r>
                            <a:rPr kumimoji="1" lang="en-US" altLang="ja-JP" sz="2800" dirty="0">
                              <a:solidFill>
                                <a:schemeClr val="tx1"/>
                              </a:solidFill>
                            </a:rPr>
                            <a:t>0.1</a:t>
                          </a:r>
                          <a:endParaRPr kumimoji="1" lang="ja-JP" altLang="en-US" sz="2800" dirty="0">
                            <a:solidFill>
                              <a:schemeClr val="tx1"/>
                            </a:solidFill>
                          </a:endParaRPr>
                        </a:p>
                      </a:txBody>
                      <a:tcPr/>
                    </a:tc>
                    <a:tc>
                      <a:txBody>
                        <a:bodyPr/>
                        <a:lstStyle/>
                        <a:p>
                          <a:endParaRPr kumimoji="1" lang="ja-JP" altLang="en-US" sz="2800">
                            <a:solidFill>
                              <a:schemeClr val="tx1"/>
                            </a:solidFill>
                          </a:endParaRPr>
                        </a:p>
                      </a:txBody>
                      <a:tcPr/>
                    </a:tc>
                    <a:tc>
                      <a:txBody>
                        <a:bodyPr/>
                        <a:lstStyle/>
                        <a:p>
                          <a:r>
                            <a:rPr kumimoji="1" lang="en-US" altLang="ja-JP" sz="2800" dirty="0">
                              <a:solidFill>
                                <a:schemeClr val="tx1"/>
                              </a:solidFill>
                            </a:rPr>
                            <a:t>0.1</a:t>
                          </a:r>
                          <a:endParaRPr kumimoji="1" lang="ja-JP" altLang="en-US" sz="2800" dirty="0">
                            <a:solidFill>
                              <a:schemeClr val="tx1"/>
                            </a:solidFill>
                          </a:endParaRPr>
                        </a:p>
                      </a:txBody>
                      <a:tcPr/>
                    </a:tc>
                    <a:tc>
                      <a:txBody>
                        <a:bodyPr/>
                        <a:lstStyle/>
                        <a:p>
                          <a:r>
                            <a:rPr kumimoji="1" lang="en-US" altLang="ja-JP" sz="2800" dirty="0">
                              <a:solidFill>
                                <a:schemeClr val="tx1"/>
                              </a:solidFill>
                            </a:rPr>
                            <a:t>0.9</a:t>
                          </a:r>
                          <a:endParaRPr kumimoji="1" lang="ja-JP" altLang="en-US" sz="2800" dirty="0">
                            <a:solidFill>
                              <a:schemeClr val="tx1"/>
                            </a:solidFill>
                          </a:endParaRPr>
                        </a:p>
                      </a:txBody>
                      <a:tcPr/>
                    </a:tc>
                    <a:tc>
                      <a:txBody>
                        <a:bodyPr/>
                        <a:lstStyle/>
                        <a:p>
                          <a:endParaRPr kumimoji="1" lang="ja-JP" altLang="en-US" sz="2800" dirty="0">
                            <a:solidFill>
                              <a:schemeClr val="tx1"/>
                            </a:solidFill>
                          </a:endParaRPr>
                        </a:p>
                      </a:txBody>
                      <a:tcPr/>
                    </a:tc>
                    <a:tc>
                      <a:txBody>
                        <a:bodyPr/>
                        <a:lstStyle/>
                        <a:p>
                          <a:r>
                            <a:rPr kumimoji="1" lang="en-US" altLang="ja-JP" sz="2800" dirty="0">
                              <a:solidFill>
                                <a:schemeClr val="tx1"/>
                              </a:solidFill>
                            </a:rPr>
                            <a:t>1.8</a:t>
                          </a:r>
                          <a:endParaRPr kumimoji="1" lang="ja-JP" altLang="en-US" sz="2800" dirty="0">
                            <a:solidFill>
                              <a:schemeClr val="tx1"/>
                            </a:solidFill>
                          </a:endParaRPr>
                        </a:p>
                      </a:txBody>
                      <a:tcPr/>
                    </a:tc>
                    <a:tc>
                      <a:txBody>
                        <a:bodyPr/>
                        <a:lstStyle/>
                        <a:p>
                          <a:r>
                            <a:rPr kumimoji="1" lang="en-US" altLang="ja-JP" sz="2800" dirty="0">
                              <a:solidFill>
                                <a:schemeClr val="tx1"/>
                              </a:solidFill>
                            </a:rPr>
                            <a:t>1.2</a:t>
                          </a:r>
                          <a:endParaRPr kumimoji="1" lang="ja-JP" altLang="en-US" sz="2800" dirty="0">
                            <a:solidFill>
                              <a:schemeClr val="tx1"/>
                            </a:solidFill>
                          </a:endParaRPr>
                        </a:p>
                      </a:txBody>
                      <a:tcPr/>
                    </a:tc>
                    <a:extLst>
                      <a:ext uri="{0D108BD9-81ED-4DB2-BD59-A6C34878D82A}">
                        <a16:rowId xmlns:a16="http://schemas.microsoft.com/office/drawing/2014/main" val="2867590974"/>
                      </a:ext>
                    </a:extLst>
                  </a:tr>
                  <a:tr h="570498">
                    <a:tc>
                      <a:txBody>
                        <a:bodyPr/>
                        <a:lstStyle/>
                        <a:p>
                          <a:r>
                            <a:rPr kumimoji="1" lang="en-US" altLang="ja-JP" sz="2800" dirty="0">
                              <a:solidFill>
                                <a:schemeClr val="tx1"/>
                              </a:solidFill>
                            </a:rPr>
                            <a:t>0.4</a:t>
                          </a:r>
                          <a:endParaRPr kumimoji="1" lang="ja-JP" altLang="en-US" sz="2800" dirty="0">
                            <a:solidFill>
                              <a:schemeClr val="tx1"/>
                            </a:solidFill>
                          </a:endParaRPr>
                        </a:p>
                      </a:txBody>
                      <a:tcPr/>
                    </a:tc>
                    <a:tc>
                      <a:txBody>
                        <a:bodyPr/>
                        <a:lstStyle/>
                        <a:p>
                          <a:r>
                            <a:rPr kumimoji="1" lang="en-US" altLang="ja-JP" sz="2800" dirty="0">
                              <a:solidFill>
                                <a:schemeClr val="tx1"/>
                              </a:solidFill>
                            </a:rPr>
                            <a:t>0.6</a:t>
                          </a:r>
                          <a:endParaRPr kumimoji="1" lang="ja-JP" altLang="en-US" sz="2800" dirty="0">
                            <a:solidFill>
                              <a:schemeClr val="tx1"/>
                            </a:solidFill>
                          </a:endParaRPr>
                        </a:p>
                      </a:txBody>
                      <a:tcPr/>
                    </a:tc>
                    <a:tc>
                      <a:txBody>
                        <a:bodyPr/>
                        <a:lstStyle/>
                        <a:p>
                          <a:endParaRPr kumimoji="1" lang="ja-JP" altLang="en-US" sz="2800" dirty="0">
                            <a:solidFill>
                              <a:schemeClr val="tx1"/>
                            </a:solidFill>
                          </a:endParaRPr>
                        </a:p>
                      </a:txBody>
                      <a:tcPr/>
                    </a:tc>
                    <a:tc>
                      <a:txBody>
                        <a:bodyPr/>
                        <a:lstStyle/>
                        <a:p>
                          <a:r>
                            <a:rPr kumimoji="1" lang="en-US" altLang="ja-JP" sz="2800" dirty="0">
                              <a:solidFill>
                                <a:schemeClr val="tx1"/>
                              </a:solidFill>
                            </a:rPr>
                            <a:t>0.5</a:t>
                          </a:r>
                          <a:endParaRPr kumimoji="1" lang="ja-JP" altLang="en-US" sz="2800" dirty="0">
                            <a:solidFill>
                              <a:schemeClr val="tx1"/>
                            </a:solidFill>
                          </a:endParaRPr>
                        </a:p>
                      </a:txBody>
                      <a:tcPr/>
                    </a:tc>
                    <a:tc>
                      <a:txBody>
                        <a:bodyPr/>
                        <a:lstStyle/>
                        <a:p>
                          <a:r>
                            <a:rPr kumimoji="1" lang="en-US" altLang="ja-JP" sz="2800" dirty="0">
                              <a:solidFill>
                                <a:schemeClr val="tx1"/>
                              </a:solidFill>
                            </a:rPr>
                            <a:t>0.5</a:t>
                          </a:r>
                          <a:endParaRPr kumimoji="1" lang="ja-JP" altLang="en-US" sz="2800" dirty="0">
                            <a:solidFill>
                              <a:schemeClr val="tx1"/>
                            </a:solidFill>
                          </a:endParaRPr>
                        </a:p>
                      </a:txBody>
                      <a:tcPr/>
                    </a:tc>
                    <a:tc>
                      <a:txBody>
                        <a:bodyPr/>
                        <a:lstStyle/>
                        <a:p>
                          <a:endParaRPr kumimoji="1" lang="ja-JP" altLang="en-US" sz="2800">
                            <a:solidFill>
                              <a:schemeClr val="tx1"/>
                            </a:solidFill>
                          </a:endParaRPr>
                        </a:p>
                      </a:txBody>
                      <a:tcPr/>
                    </a:tc>
                    <a:tc>
                      <a:txBody>
                        <a:bodyPr/>
                        <a:lstStyle/>
                        <a:p>
                          <a:r>
                            <a:rPr kumimoji="1" lang="en-US" altLang="ja-JP" sz="2800" dirty="0">
                              <a:solidFill>
                                <a:schemeClr val="tx1"/>
                              </a:solidFill>
                            </a:rPr>
                            <a:t>0.7</a:t>
                          </a:r>
                          <a:endParaRPr kumimoji="1" lang="ja-JP" altLang="en-US" sz="2800" dirty="0">
                            <a:solidFill>
                              <a:schemeClr val="tx1"/>
                            </a:solidFill>
                          </a:endParaRPr>
                        </a:p>
                      </a:txBody>
                      <a:tcPr/>
                    </a:tc>
                    <a:tc>
                      <a:txBody>
                        <a:bodyPr/>
                        <a:lstStyle/>
                        <a:p>
                          <a:r>
                            <a:rPr kumimoji="1" lang="en-US" altLang="ja-JP" sz="2800" dirty="0">
                              <a:solidFill>
                                <a:schemeClr val="tx1"/>
                              </a:solidFill>
                            </a:rPr>
                            <a:t>0.3</a:t>
                          </a:r>
                          <a:endParaRPr kumimoji="1" lang="ja-JP" altLang="en-US" sz="2800" dirty="0">
                            <a:solidFill>
                              <a:schemeClr val="tx1"/>
                            </a:solidFill>
                          </a:endParaRPr>
                        </a:p>
                      </a:txBody>
                      <a:tcPr/>
                    </a:tc>
                    <a:tc>
                      <a:txBody>
                        <a:bodyPr/>
                        <a:lstStyle/>
                        <a:p>
                          <a:endParaRPr kumimoji="1" lang="ja-JP" altLang="en-US" sz="2800">
                            <a:solidFill>
                              <a:schemeClr val="tx1"/>
                            </a:solidFill>
                          </a:endParaRPr>
                        </a:p>
                      </a:txBody>
                      <a:tcPr/>
                    </a:tc>
                    <a:tc>
                      <a:txBody>
                        <a:bodyPr/>
                        <a:lstStyle/>
                        <a:p>
                          <a:r>
                            <a:rPr kumimoji="1" lang="en-US" altLang="ja-JP" sz="2800" dirty="0">
                              <a:solidFill>
                                <a:schemeClr val="tx1"/>
                              </a:solidFill>
                            </a:rPr>
                            <a:t>1.6</a:t>
                          </a:r>
                          <a:endParaRPr kumimoji="1" lang="ja-JP" altLang="en-US" sz="2800" dirty="0">
                            <a:solidFill>
                              <a:schemeClr val="tx1"/>
                            </a:solidFill>
                          </a:endParaRPr>
                        </a:p>
                      </a:txBody>
                      <a:tcPr/>
                    </a:tc>
                    <a:tc>
                      <a:txBody>
                        <a:bodyPr/>
                        <a:lstStyle/>
                        <a:p>
                          <a:r>
                            <a:rPr kumimoji="1" lang="en-US" altLang="ja-JP" sz="2800" dirty="0">
                              <a:solidFill>
                                <a:schemeClr val="tx1"/>
                              </a:solidFill>
                            </a:rPr>
                            <a:t>1.4</a:t>
                          </a:r>
                          <a:endParaRPr kumimoji="1" lang="ja-JP" altLang="en-US" sz="2800" dirty="0">
                            <a:solidFill>
                              <a:schemeClr val="tx1"/>
                            </a:solidFill>
                          </a:endParaRPr>
                        </a:p>
                      </a:txBody>
                      <a:tcPr/>
                    </a:tc>
                    <a:extLst>
                      <a:ext uri="{0D108BD9-81ED-4DB2-BD59-A6C34878D82A}">
                        <a16:rowId xmlns:a16="http://schemas.microsoft.com/office/drawing/2014/main" val="2454871673"/>
                      </a:ext>
                    </a:extLst>
                  </a:tr>
                  <a:tr h="570498">
                    <a:tc>
                      <a:txBody>
                        <a:bodyPr/>
                        <a:lstStyle/>
                        <a:p>
                          <a:r>
                            <a:rPr kumimoji="1" lang="en-US" altLang="ja-JP" sz="2800" dirty="0">
                              <a:solidFill>
                                <a:schemeClr val="tx1"/>
                              </a:solidFill>
                            </a:rPr>
                            <a:t>0.3</a:t>
                          </a:r>
                          <a:endParaRPr kumimoji="1" lang="ja-JP" altLang="en-US" sz="2800" dirty="0">
                            <a:solidFill>
                              <a:schemeClr val="tx1"/>
                            </a:solidFill>
                          </a:endParaRPr>
                        </a:p>
                      </a:txBody>
                      <a:tcPr/>
                    </a:tc>
                    <a:tc>
                      <a:txBody>
                        <a:bodyPr/>
                        <a:lstStyle/>
                        <a:p>
                          <a:r>
                            <a:rPr kumimoji="1" lang="en-US" altLang="ja-JP" sz="2800" dirty="0">
                              <a:solidFill>
                                <a:schemeClr val="tx1"/>
                              </a:solidFill>
                            </a:rPr>
                            <a:t>0.7</a:t>
                          </a:r>
                          <a:endParaRPr kumimoji="1" lang="ja-JP" altLang="en-US" sz="2800" dirty="0">
                            <a:solidFill>
                              <a:schemeClr val="tx1"/>
                            </a:solidFill>
                          </a:endParaRPr>
                        </a:p>
                      </a:txBody>
                      <a:tcPr/>
                    </a:tc>
                    <a:tc>
                      <a:txBody>
                        <a:bodyPr/>
                        <a:lstStyle/>
                        <a:p>
                          <a:r>
                            <a:rPr kumimoji="1" lang="ja-JP" altLang="en-US" sz="2800" dirty="0">
                              <a:solidFill>
                                <a:schemeClr val="tx1"/>
                              </a:solidFill>
                            </a:rPr>
                            <a:t>＋</a:t>
                          </a:r>
                        </a:p>
                      </a:txBody>
                      <a:tcPr/>
                    </a:tc>
                    <a:tc>
                      <a:txBody>
                        <a:bodyPr/>
                        <a:lstStyle/>
                        <a:p>
                          <a:r>
                            <a:rPr kumimoji="1" lang="en-US" altLang="ja-JP" sz="2800" dirty="0">
                              <a:solidFill>
                                <a:schemeClr val="tx1"/>
                              </a:solidFill>
                            </a:rPr>
                            <a:t>0.7</a:t>
                          </a:r>
                          <a:endParaRPr kumimoji="1" lang="ja-JP" altLang="en-US" sz="2800" dirty="0">
                            <a:solidFill>
                              <a:schemeClr val="tx1"/>
                            </a:solidFill>
                          </a:endParaRPr>
                        </a:p>
                      </a:txBody>
                      <a:tcPr/>
                    </a:tc>
                    <a:tc>
                      <a:txBody>
                        <a:bodyPr/>
                        <a:lstStyle/>
                        <a:p>
                          <a:r>
                            <a:rPr kumimoji="1" lang="en-US" altLang="ja-JP" sz="2800" dirty="0">
                              <a:solidFill>
                                <a:schemeClr val="tx1"/>
                              </a:solidFill>
                            </a:rPr>
                            <a:t>0.3</a:t>
                          </a:r>
                          <a:endParaRPr kumimoji="1" lang="ja-JP" altLang="en-US" sz="2800" dirty="0">
                            <a:solidFill>
                              <a:schemeClr val="tx1"/>
                            </a:solidFill>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2800" dirty="0">
                              <a:solidFill>
                                <a:schemeClr val="tx1"/>
                              </a:solidFill>
                            </a:rPr>
                            <a:t>＋</a:t>
                          </a:r>
                        </a:p>
                      </a:txBody>
                      <a:tcPr/>
                    </a:tc>
                    <a:tc>
                      <a:txBody>
                        <a:bodyPr/>
                        <a:lstStyle/>
                        <a:p>
                          <a:r>
                            <a:rPr kumimoji="1" lang="en-US" altLang="ja-JP" sz="2800" dirty="0">
                              <a:solidFill>
                                <a:schemeClr val="tx1"/>
                              </a:solidFill>
                            </a:rPr>
                            <a:t>0.6</a:t>
                          </a:r>
                          <a:endParaRPr kumimoji="1" lang="ja-JP" altLang="en-US" sz="2800" dirty="0">
                            <a:solidFill>
                              <a:schemeClr val="tx1"/>
                            </a:solidFill>
                          </a:endParaRPr>
                        </a:p>
                      </a:txBody>
                      <a:tcPr/>
                    </a:tc>
                    <a:tc>
                      <a:txBody>
                        <a:bodyPr/>
                        <a:lstStyle/>
                        <a:p>
                          <a:r>
                            <a:rPr kumimoji="1" lang="en-US" altLang="ja-JP" sz="2800" dirty="0">
                              <a:solidFill>
                                <a:schemeClr val="tx1"/>
                              </a:solidFill>
                            </a:rPr>
                            <a:t>0.4</a:t>
                          </a:r>
                          <a:endParaRPr kumimoji="1" lang="ja-JP" altLang="en-US" sz="2800" dirty="0">
                            <a:solidFill>
                              <a:schemeClr val="tx1"/>
                            </a:solidFill>
                          </a:endParaRPr>
                        </a:p>
                      </a:txBody>
                      <a:tcPr/>
                    </a:tc>
                    <a:tc>
                      <a:txBody>
                        <a:bodyPr/>
                        <a:lstStyle/>
                        <a:p>
                          <a:r>
                            <a:rPr kumimoji="1" lang="ja-JP" altLang="en-US" sz="2800" dirty="0">
                              <a:solidFill>
                                <a:schemeClr val="tx1"/>
                              </a:solidFill>
                            </a:rPr>
                            <a:t>＝</a:t>
                          </a:r>
                        </a:p>
                      </a:txBody>
                      <a:tcPr/>
                    </a:tc>
                    <a:tc>
                      <a:txBody>
                        <a:bodyPr/>
                        <a:lstStyle/>
                        <a:p>
                          <a:r>
                            <a:rPr kumimoji="1" lang="en-US" altLang="ja-JP" sz="2800" dirty="0">
                              <a:solidFill>
                                <a:schemeClr val="tx1"/>
                              </a:solidFill>
                            </a:rPr>
                            <a:t>1.6</a:t>
                          </a:r>
                          <a:endParaRPr kumimoji="1" lang="ja-JP" altLang="en-US" sz="2800" dirty="0">
                            <a:solidFill>
                              <a:schemeClr val="tx1"/>
                            </a:solidFill>
                          </a:endParaRPr>
                        </a:p>
                      </a:txBody>
                      <a:tcPr/>
                    </a:tc>
                    <a:tc>
                      <a:txBody>
                        <a:bodyPr/>
                        <a:lstStyle/>
                        <a:p>
                          <a:r>
                            <a:rPr kumimoji="1" lang="en-US" altLang="ja-JP" sz="2800" dirty="0">
                              <a:solidFill>
                                <a:schemeClr val="tx1"/>
                              </a:solidFill>
                            </a:rPr>
                            <a:t>1.4</a:t>
                          </a:r>
                          <a:endParaRPr kumimoji="1" lang="ja-JP" altLang="en-US" sz="2800" dirty="0">
                            <a:solidFill>
                              <a:schemeClr val="tx1"/>
                            </a:solidFill>
                          </a:endParaRPr>
                        </a:p>
                      </a:txBody>
                      <a:tcPr/>
                    </a:tc>
                    <a:extLst>
                      <a:ext uri="{0D108BD9-81ED-4DB2-BD59-A6C34878D82A}">
                        <a16:rowId xmlns:a16="http://schemas.microsoft.com/office/drawing/2014/main" val="1361916502"/>
                      </a:ext>
                    </a:extLst>
                  </a:tr>
                  <a:tr h="570498">
                    <a:tc>
                      <a:txBody>
                        <a:bodyPr/>
                        <a:lstStyle/>
                        <a:p>
                          <a:r>
                            <a:rPr kumimoji="1" lang="en-US" altLang="ja-JP" sz="2800" dirty="0">
                              <a:solidFill>
                                <a:schemeClr val="tx1"/>
                              </a:solidFill>
                            </a:rPr>
                            <a:t>0.5</a:t>
                          </a:r>
                          <a:endParaRPr kumimoji="1" lang="ja-JP" altLang="en-US" sz="2800" dirty="0">
                            <a:solidFill>
                              <a:schemeClr val="tx1"/>
                            </a:solidFill>
                          </a:endParaRPr>
                        </a:p>
                      </a:txBody>
                      <a:tcPr/>
                    </a:tc>
                    <a:tc>
                      <a:txBody>
                        <a:bodyPr/>
                        <a:lstStyle/>
                        <a:p>
                          <a:r>
                            <a:rPr kumimoji="1" lang="en-US" altLang="ja-JP" sz="2800" dirty="0">
                              <a:solidFill>
                                <a:schemeClr val="tx1"/>
                              </a:solidFill>
                            </a:rPr>
                            <a:t>0.5</a:t>
                          </a:r>
                          <a:endParaRPr kumimoji="1" lang="ja-JP" altLang="en-US" sz="2800" dirty="0">
                            <a:solidFill>
                              <a:schemeClr val="tx1"/>
                            </a:solidFill>
                          </a:endParaRPr>
                        </a:p>
                      </a:txBody>
                      <a:tcPr/>
                    </a:tc>
                    <a:tc>
                      <a:txBody>
                        <a:bodyPr/>
                        <a:lstStyle/>
                        <a:p>
                          <a:endParaRPr kumimoji="1" lang="ja-JP" altLang="en-US" sz="2800">
                            <a:solidFill>
                              <a:schemeClr val="tx1"/>
                            </a:solidFill>
                          </a:endParaRPr>
                        </a:p>
                      </a:txBody>
                      <a:tcPr/>
                    </a:tc>
                    <a:tc>
                      <a:txBody>
                        <a:bodyPr/>
                        <a:lstStyle/>
                        <a:p>
                          <a:r>
                            <a:rPr kumimoji="1" lang="en-US" altLang="ja-JP" sz="2800" dirty="0">
                              <a:solidFill>
                                <a:schemeClr val="tx1"/>
                              </a:solidFill>
                            </a:rPr>
                            <a:t>0.2</a:t>
                          </a:r>
                          <a:endParaRPr kumimoji="1" lang="ja-JP" altLang="en-US" sz="2800" dirty="0">
                            <a:solidFill>
                              <a:schemeClr val="tx1"/>
                            </a:solidFill>
                          </a:endParaRPr>
                        </a:p>
                      </a:txBody>
                      <a:tcPr/>
                    </a:tc>
                    <a:tc>
                      <a:txBody>
                        <a:bodyPr/>
                        <a:lstStyle/>
                        <a:p>
                          <a:r>
                            <a:rPr kumimoji="1" lang="en-US" altLang="ja-JP" sz="2800" dirty="0">
                              <a:solidFill>
                                <a:schemeClr val="tx1"/>
                              </a:solidFill>
                            </a:rPr>
                            <a:t>0.8</a:t>
                          </a:r>
                          <a:endParaRPr kumimoji="1" lang="ja-JP" altLang="en-US" sz="2800" dirty="0">
                            <a:solidFill>
                              <a:schemeClr val="tx1"/>
                            </a:solidFill>
                          </a:endParaRPr>
                        </a:p>
                      </a:txBody>
                      <a:tcPr/>
                    </a:tc>
                    <a:tc>
                      <a:txBody>
                        <a:bodyPr/>
                        <a:lstStyle/>
                        <a:p>
                          <a:endParaRPr kumimoji="1" lang="ja-JP" altLang="en-US" sz="2800">
                            <a:solidFill>
                              <a:schemeClr val="tx1"/>
                            </a:solidFill>
                          </a:endParaRPr>
                        </a:p>
                      </a:txBody>
                      <a:tcPr/>
                    </a:tc>
                    <a:tc>
                      <a:txBody>
                        <a:bodyPr/>
                        <a:lstStyle/>
                        <a:p>
                          <a:r>
                            <a:rPr kumimoji="1" lang="en-US" altLang="ja-JP" sz="2800" dirty="0">
                              <a:solidFill>
                                <a:schemeClr val="tx1"/>
                              </a:solidFill>
                            </a:rPr>
                            <a:t>0.3</a:t>
                          </a:r>
                          <a:endParaRPr kumimoji="1" lang="ja-JP" altLang="en-US" sz="2800" dirty="0">
                            <a:solidFill>
                              <a:schemeClr val="tx1"/>
                            </a:solidFill>
                          </a:endParaRPr>
                        </a:p>
                      </a:txBody>
                      <a:tcPr/>
                    </a:tc>
                    <a:tc>
                      <a:txBody>
                        <a:bodyPr/>
                        <a:lstStyle/>
                        <a:p>
                          <a:r>
                            <a:rPr kumimoji="1" lang="en-US" altLang="ja-JP" sz="2800" dirty="0">
                              <a:solidFill>
                                <a:schemeClr val="tx1"/>
                              </a:solidFill>
                            </a:rPr>
                            <a:t>0.7</a:t>
                          </a:r>
                          <a:endParaRPr kumimoji="1" lang="ja-JP" altLang="en-US" sz="2800" dirty="0">
                            <a:solidFill>
                              <a:schemeClr val="tx1"/>
                            </a:solidFill>
                          </a:endParaRPr>
                        </a:p>
                      </a:txBody>
                      <a:tcPr/>
                    </a:tc>
                    <a:tc>
                      <a:txBody>
                        <a:bodyPr/>
                        <a:lstStyle/>
                        <a:p>
                          <a:endParaRPr kumimoji="1" lang="ja-JP" altLang="en-US" sz="2800" dirty="0">
                            <a:solidFill>
                              <a:schemeClr val="tx1"/>
                            </a:solidFill>
                          </a:endParaRPr>
                        </a:p>
                      </a:txBody>
                      <a:tcPr/>
                    </a:tc>
                    <a:tc>
                      <a:txBody>
                        <a:bodyPr/>
                        <a:lstStyle/>
                        <a:p>
                          <a:r>
                            <a:rPr kumimoji="1" lang="en-US" altLang="ja-JP" sz="2800" dirty="0">
                              <a:solidFill>
                                <a:schemeClr val="tx1"/>
                              </a:solidFill>
                            </a:rPr>
                            <a:t>1.0</a:t>
                          </a:r>
                          <a:endParaRPr kumimoji="1" lang="ja-JP" altLang="en-US" sz="2800" dirty="0">
                            <a:solidFill>
                              <a:schemeClr val="tx1"/>
                            </a:solidFill>
                          </a:endParaRPr>
                        </a:p>
                      </a:txBody>
                      <a:tcPr/>
                    </a:tc>
                    <a:tc>
                      <a:txBody>
                        <a:bodyPr/>
                        <a:lstStyle/>
                        <a:p>
                          <a:r>
                            <a:rPr kumimoji="1" lang="en-US" altLang="ja-JP" sz="2800" dirty="0">
                              <a:solidFill>
                                <a:schemeClr val="tx1"/>
                              </a:solidFill>
                            </a:rPr>
                            <a:t>2.0</a:t>
                          </a:r>
                          <a:endParaRPr kumimoji="1" lang="ja-JP" altLang="en-US" sz="2800" dirty="0">
                            <a:solidFill>
                              <a:schemeClr val="tx1"/>
                            </a:solidFill>
                          </a:endParaRPr>
                        </a:p>
                      </a:txBody>
                      <a:tcPr/>
                    </a:tc>
                    <a:extLst>
                      <a:ext uri="{0D108BD9-81ED-4DB2-BD59-A6C34878D82A}">
                        <a16:rowId xmlns:a16="http://schemas.microsoft.com/office/drawing/2014/main" val="1601402577"/>
                      </a:ext>
                    </a:extLst>
                  </a:tr>
                  <a:tr h="570498">
                    <a:tc>
                      <a:txBody>
                        <a:bodyPr/>
                        <a:lstStyle/>
                        <a:p>
                          <a:r>
                            <a:rPr kumimoji="1" lang="en-US" altLang="ja-JP" sz="2800" dirty="0">
                              <a:solidFill>
                                <a:schemeClr val="tx1"/>
                              </a:solidFill>
                            </a:rPr>
                            <a:t>0.6</a:t>
                          </a:r>
                          <a:endParaRPr kumimoji="1" lang="ja-JP" altLang="en-US" sz="2800" dirty="0">
                            <a:solidFill>
                              <a:schemeClr val="tx1"/>
                            </a:solidFill>
                          </a:endParaRPr>
                        </a:p>
                      </a:txBody>
                      <a:tcPr/>
                    </a:tc>
                    <a:tc>
                      <a:txBody>
                        <a:bodyPr/>
                        <a:lstStyle/>
                        <a:p>
                          <a:r>
                            <a:rPr kumimoji="1" lang="en-US" altLang="ja-JP" sz="2800" dirty="0">
                              <a:solidFill>
                                <a:schemeClr val="tx1"/>
                              </a:solidFill>
                            </a:rPr>
                            <a:t>0.4</a:t>
                          </a:r>
                          <a:endParaRPr kumimoji="1" lang="ja-JP" altLang="en-US" sz="2800" dirty="0">
                            <a:solidFill>
                              <a:schemeClr val="tx1"/>
                            </a:solidFill>
                          </a:endParaRPr>
                        </a:p>
                      </a:txBody>
                      <a:tcPr/>
                    </a:tc>
                    <a:tc>
                      <a:txBody>
                        <a:bodyPr/>
                        <a:lstStyle/>
                        <a:p>
                          <a:endParaRPr kumimoji="1" lang="ja-JP" altLang="en-US" sz="2800">
                            <a:solidFill>
                              <a:schemeClr val="tx1"/>
                            </a:solidFill>
                          </a:endParaRPr>
                        </a:p>
                      </a:txBody>
                      <a:tcPr/>
                    </a:tc>
                    <a:tc>
                      <a:txBody>
                        <a:bodyPr/>
                        <a:lstStyle/>
                        <a:p>
                          <a:r>
                            <a:rPr kumimoji="1" lang="en-US" altLang="ja-JP" sz="2800" dirty="0">
                              <a:solidFill>
                                <a:schemeClr val="tx1"/>
                              </a:solidFill>
                            </a:rPr>
                            <a:t>0.4</a:t>
                          </a:r>
                          <a:endParaRPr kumimoji="1" lang="ja-JP" altLang="en-US" sz="2800" dirty="0">
                            <a:solidFill>
                              <a:schemeClr val="tx1"/>
                            </a:solidFill>
                          </a:endParaRPr>
                        </a:p>
                      </a:txBody>
                      <a:tcPr/>
                    </a:tc>
                    <a:tc>
                      <a:txBody>
                        <a:bodyPr/>
                        <a:lstStyle/>
                        <a:p>
                          <a:r>
                            <a:rPr kumimoji="1" lang="en-US" altLang="ja-JP" sz="2800" dirty="0">
                              <a:solidFill>
                                <a:schemeClr val="tx1"/>
                              </a:solidFill>
                            </a:rPr>
                            <a:t>0.6</a:t>
                          </a:r>
                          <a:endParaRPr kumimoji="1" lang="ja-JP" altLang="en-US" sz="2800" dirty="0">
                            <a:solidFill>
                              <a:schemeClr val="tx1"/>
                            </a:solidFill>
                          </a:endParaRPr>
                        </a:p>
                      </a:txBody>
                      <a:tcPr/>
                    </a:tc>
                    <a:tc>
                      <a:txBody>
                        <a:bodyPr/>
                        <a:lstStyle/>
                        <a:p>
                          <a:endParaRPr kumimoji="1" lang="ja-JP" altLang="en-US" sz="2800">
                            <a:solidFill>
                              <a:schemeClr val="tx1"/>
                            </a:solidFill>
                          </a:endParaRPr>
                        </a:p>
                      </a:txBody>
                      <a:tcPr/>
                    </a:tc>
                    <a:tc>
                      <a:txBody>
                        <a:bodyPr/>
                        <a:lstStyle/>
                        <a:p>
                          <a:r>
                            <a:rPr kumimoji="1" lang="en-US" altLang="ja-JP" sz="2800" dirty="0">
                              <a:solidFill>
                                <a:schemeClr val="tx1"/>
                              </a:solidFill>
                            </a:rPr>
                            <a:t>0.7</a:t>
                          </a:r>
                          <a:endParaRPr kumimoji="1" lang="ja-JP" altLang="en-US" sz="2800" dirty="0">
                            <a:solidFill>
                              <a:schemeClr val="tx1"/>
                            </a:solidFill>
                          </a:endParaRPr>
                        </a:p>
                      </a:txBody>
                      <a:tcPr/>
                    </a:tc>
                    <a:tc>
                      <a:txBody>
                        <a:bodyPr/>
                        <a:lstStyle/>
                        <a:p>
                          <a:r>
                            <a:rPr kumimoji="1" lang="en-US" altLang="ja-JP" sz="2800" dirty="0">
                              <a:solidFill>
                                <a:schemeClr val="tx1"/>
                              </a:solidFill>
                            </a:rPr>
                            <a:t>0.3</a:t>
                          </a:r>
                          <a:endParaRPr kumimoji="1" lang="ja-JP" altLang="en-US" sz="2800" dirty="0">
                            <a:solidFill>
                              <a:schemeClr val="tx1"/>
                            </a:solidFill>
                          </a:endParaRPr>
                        </a:p>
                      </a:txBody>
                      <a:tcPr/>
                    </a:tc>
                    <a:tc>
                      <a:txBody>
                        <a:bodyPr/>
                        <a:lstStyle/>
                        <a:p>
                          <a:endParaRPr kumimoji="1" lang="ja-JP" altLang="en-US" sz="2800">
                            <a:solidFill>
                              <a:schemeClr val="tx1"/>
                            </a:solidFill>
                          </a:endParaRPr>
                        </a:p>
                      </a:txBody>
                      <a:tcPr/>
                    </a:tc>
                    <a:tc>
                      <a:txBody>
                        <a:bodyPr/>
                        <a:lstStyle/>
                        <a:p>
                          <a:r>
                            <a:rPr kumimoji="1" lang="en-US" altLang="ja-JP" sz="2800" dirty="0">
                              <a:solidFill>
                                <a:schemeClr val="tx1"/>
                              </a:solidFill>
                            </a:rPr>
                            <a:t>1.7</a:t>
                          </a:r>
                          <a:endParaRPr kumimoji="1" lang="ja-JP" altLang="en-US" sz="2800" dirty="0">
                            <a:solidFill>
                              <a:schemeClr val="tx1"/>
                            </a:solidFill>
                          </a:endParaRPr>
                        </a:p>
                      </a:txBody>
                      <a:tcPr/>
                    </a:tc>
                    <a:tc>
                      <a:txBody>
                        <a:bodyPr/>
                        <a:lstStyle/>
                        <a:p>
                          <a:r>
                            <a:rPr kumimoji="1" lang="en-US" altLang="ja-JP" sz="2800" dirty="0">
                              <a:solidFill>
                                <a:schemeClr val="tx1"/>
                              </a:solidFill>
                            </a:rPr>
                            <a:t>1.3</a:t>
                          </a:r>
                          <a:endParaRPr kumimoji="1" lang="ja-JP" altLang="en-US" sz="2800" dirty="0">
                            <a:solidFill>
                              <a:schemeClr val="tx1"/>
                            </a:solidFill>
                          </a:endParaRPr>
                        </a:p>
                      </a:txBody>
                      <a:tcPr/>
                    </a:tc>
                    <a:extLst>
                      <a:ext uri="{0D108BD9-81ED-4DB2-BD59-A6C34878D82A}">
                        <a16:rowId xmlns:a16="http://schemas.microsoft.com/office/drawing/2014/main" val="799273543"/>
                      </a:ext>
                    </a:extLst>
                  </a:tr>
                </a:tbl>
              </a:graphicData>
            </a:graphic>
          </p:graphicFrame>
        </mc:Fallback>
      </mc:AlternateContent>
    </p:spTree>
    <p:extLst>
      <p:ext uri="{BB962C8B-B14F-4D97-AF65-F5344CB8AC3E}">
        <p14:creationId xmlns:p14="http://schemas.microsoft.com/office/powerpoint/2010/main" val="3112460540"/>
      </p:ext>
    </p:extLst>
  </p:cSld>
  <p:clrMapOvr>
    <a:masterClrMapping/>
  </p:clrMapOvr>
  <mc:AlternateContent xmlns:mc="http://schemas.openxmlformats.org/markup-compatibility/2006" xmlns:p14="http://schemas.microsoft.com/office/powerpoint/2010/main">
    <mc:Choice Requires="p14">
      <p:transition spd="slow" p14:dur="2000" advTm="195"/>
    </mc:Choice>
    <mc:Fallback xmlns="">
      <p:transition spd="slow" advTm="195"/>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7811F4A6-62BE-4074-9E9E-CBF94EF64F40}"/>
              </a:ext>
            </a:extLst>
          </p:cNvPr>
          <p:cNvSpPr>
            <a:spLocks noGrp="1"/>
          </p:cNvSpPr>
          <p:nvPr>
            <p:ph type="sldNum" sz="quarter" idx="12"/>
          </p:nvPr>
        </p:nvSpPr>
        <p:spPr/>
        <p:txBody>
          <a:bodyPr/>
          <a:lstStyle/>
          <a:p>
            <a:fld id="{D57F1E4F-1CFF-5643-939E-217C01CDF565}" type="slidenum">
              <a:rPr lang="en-US" smtClean="0"/>
              <a:pPr/>
              <a:t>38</a:t>
            </a:fld>
            <a:endParaRPr lang="en-US" dirty="0"/>
          </a:p>
        </p:txBody>
      </p:sp>
      <p:sp>
        <p:nvSpPr>
          <p:cNvPr id="6" name="テキスト ボックス 5">
            <a:extLst>
              <a:ext uri="{FF2B5EF4-FFF2-40B4-BE49-F238E27FC236}">
                <a16:creationId xmlns:a16="http://schemas.microsoft.com/office/drawing/2014/main" id="{A787110A-F680-4C3A-AF75-2F6E113D5236}"/>
              </a:ext>
            </a:extLst>
          </p:cNvPr>
          <p:cNvSpPr txBox="1"/>
          <p:nvPr/>
        </p:nvSpPr>
        <p:spPr>
          <a:xfrm>
            <a:off x="457467" y="628433"/>
            <a:ext cx="4367534" cy="715581"/>
          </a:xfrm>
          <a:prstGeom prst="rect">
            <a:avLst/>
          </a:prstGeom>
          <a:noFill/>
        </p:spPr>
        <p:txBody>
          <a:bodyPr wrap="square" rtlCol="0" anchor="t">
            <a:spAutoFit/>
          </a:bodyPr>
          <a:lstStyle/>
          <a:p>
            <a:r>
              <a:rPr lang="ja-JP" altLang="en-US" sz="4050">
                <a:ea typeface="メイリオ"/>
              </a:rPr>
              <a:t>実験2の適応度</a:t>
            </a:r>
            <a:endParaRPr lang="ja-JP" altLang="en-US" sz="4050" dirty="0">
              <a:ea typeface="メイリオ"/>
            </a:endParaRPr>
          </a:p>
        </p:txBody>
      </p:sp>
      <mc:AlternateContent xmlns:mc="http://schemas.openxmlformats.org/markup-compatibility/2006">
        <mc:Choice xmlns:a14="http://schemas.microsoft.com/office/drawing/2010/main" Requires="a14">
          <p:sp>
            <p:nvSpPr>
              <p:cNvPr id="3" name="正方形/長方形 2">
                <a:extLst>
                  <a:ext uri="{FF2B5EF4-FFF2-40B4-BE49-F238E27FC236}">
                    <a16:creationId xmlns:a16="http://schemas.microsoft.com/office/drawing/2014/main" id="{143AB896-FACF-422B-9C0A-D6A61E2A47B4}"/>
                  </a:ext>
                </a:extLst>
              </p:cNvPr>
              <p:cNvSpPr/>
              <p:nvPr/>
            </p:nvSpPr>
            <p:spPr>
              <a:xfrm>
                <a:off x="337863" y="1661974"/>
                <a:ext cx="7657833" cy="4602094"/>
              </a:xfrm>
              <a:prstGeom prst="rect">
                <a:avLst/>
              </a:prstGeom>
            </p:spPr>
            <p:txBody>
              <a:bodyPr wrap="square">
                <a:spAutoFit/>
              </a:bodyPr>
              <a:lstStyle/>
              <a:p>
                <a:pPr algn="ctr"/>
                <a:r>
                  <a:rPr kumimoji="1" lang="en-US" altLang="ja-JP" sz="2800" dirty="0"/>
                  <a:t> </a:t>
                </a:r>
                <a14:m>
                  <m:oMath xmlns:m="http://schemas.openxmlformats.org/officeDocument/2006/math">
                    <m:sSub>
                      <m:sSubPr>
                        <m:ctrlPr>
                          <a:rPr kumimoji="1" lang="en-US" altLang="ja-JP" sz="2800" i="1">
                            <a:latin typeface="Cambria Math" panose="02040503050406030204" pitchFamily="18" charset="0"/>
                          </a:rPr>
                        </m:ctrlPr>
                      </m:sSubPr>
                      <m:e>
                        <m:r>
                          <a:rPr kumimoji="1" lang="en-US" altLang="ja-JP" sz="2800" i="1">
                            <a:latin typeface="Cambria Math" panose="02040503050406030204" pitchFamily="18" charset="0"/>
                          </a:rPr>
                          <m:t>𝑓𝑖𝑡𝑛𝑒𝑠𝑠</m:t>
                        </m:r>
                      </m:e>
                      <m:sub>
                        <m:r>
                          <a:rPr kumimoji="1" lang="en-US" altLang="ja-JP" sz="2800" i="1">
                            <a:latin typeface="Cambria Math" panose="02040503050406030204" pitchFamily="18" charset="0"/>
                          </a:rPr>
                          <m:t>𝑖</m:t>
                        </m:r>
                        <m:r>
                          <a:rPr kumimoji="1" lang="en-US" altLang="ja-JP" sz="2800" i="1">
                            <a:latin typeface="Cambria Math" panose="02040503050406030204" pitchFamily="18" charset="0"/>
                          </a:rPr>
                          <m:t> </m:t>
                        </m:r>
                      </m:sub>
                    </m:sSub>
                    <m:r>
                      <m:rPr>
                        <m:nor/>
                      </m:rPr>
                      <a:rPr kumimoji="1" lang="en-US" altLang="ja-JP" sz="2800" dirty="0"/>
                      <m:t>=</m:t>
                    </m:r>
                    <m:f>
                      <m:fPr>
                        <m:ctrlPr>
                          <a:rPr kumimoji="1" lang="en-US" altLang="ja-JP" sz="2800" i="1" dirty="0">
                            <a:latin typeface="Cambria Math" panose="02040503050406030204" pitchFamily="18" charset="0"/>
                          </a:rPr>
                        </m:ctrlPr>
                      </m:fPr>
                      <m:num>
                        <m:r>
                          <a:rPr kumimoji="1" lang="en-US" altLang="ja-JP" sz="2800" i="1" dirty="0">
                            <a:latin typeface="Cambria Math" panose="02040503050406030204" pitchFamily="18" charset="0"/>
                          </a:rPr>
                          <m:t>1</m:t>
                        </m:r>
                      </m:num>
                      <m:den>
                        <m:sSup>
                          <m:sSupPr>
                            <m:ctrlPr>
                              <a:rPr kumimoji="1" lang="en-US" altLang="ja-JP" sz="2800" i="1" dirty="0">
                                <a:latin typeface="Cambria Math" panose="02040503050406030204" pitchFamily="18" charset="0"/>
                              </a:rPr>
                            </m:ctrlPr>
                          </m:sSupPr>
                          <m:e>
                            <m:r>
                              <a:rPr kumimoji="1" lang="en-US" altLang="ja-JP" sz="2800" i="1" dirty="0">
                                <a:latin typeface="Cambria Math" panose="02040503050406030204" pitchFamily="18" charset="0"/>
                              </a:rPr>
                              <m:t>2</m:t>
                            </m:r>
                          </m:e>
                          <m:sup>
                            <m:r>
                              <a:rPr kumimoji="1" lang="en-US" altLang="ja-JP" sz="2800" i="1" dirty="0">
                                <a:latin typeface="Cambria Math" panose="02040503050406030204" pitchFamily="18" charset="0"/>
                              </a:rPr>
                              <m:t>𝑛</m:t>
                            </m:r>
                            <m:r>
                              <a:rPr kumimoji="1" lang="en-US" altLang="ja-JP" sz="2800" i="1" dirty="0">
                                <a:latin typeface="Cambria Math" panose="02040503050406030204" pitchFamily="18" charset="0"/>
                              </a:rPr>
                              <m:t>−1</m:t>
                            </m:r>
                          </m:sup>
                        </m:sSup>
                      </m:den>
                    </m:f>
                    <m:nary>
                      <m:naryPr>
                        <m:chr m:val="∑"/>
                        <m:limLoc m:val="subSup"/>
                        <m:supHide m:val="on"/>
                        <m:ctrlPr>
                          <a:rPr kumimoji="1" lang="en-US" altLang="ja-JP" sz="2800" i="1" dirty="0">
                            <a:latin typeface="Cambria Math" panose="02040503050406030204" pitchFamily="18" charset="0"/>
                          </a:rPr>
                        </m:ctrlPr>
                      </m:naryPr>
                      <m:sub>
                        <m:r>
                          <m:rPr>
                            <m:brk m:alnAt="7"/>
                          </m:rPr>
                          <a:rPr kumimoji="1" lang="en-US" altLang="ja-JP" sz="2800" i="1" dirty="0">
                            <a:latin typeface="Cambria Math" panose="02040503050406030204" pitchFamily="18" charset="0"/>
                          </a:rPr>
                          <m:t>𝑌</m:t>
                        </m:r>
                        <m:r>
                          <a:rPr kumimoji="1" lang="en-US" altLang="ja-JP" sz="2800" i="1" dirty="0">
                            <a:latin typeface="Cambria Math" panose="02040503050406030204" pitchFamily="18" charset="0"/>
                          </a:rPr>
                          <m:t> ⊂</m:t>
                        </m:r>
                        <m:sSubSup>
                          <m:sSubSupPr>
                            <m:ctrlPr>
                              <a:rPr kumimoji="1" lang="en-US" altLang="ja-JP" sz="2800" i="1" dirty="0">
                                <a:latin typeface="Cambria Math" panose="02040503050406030204" pitchFamily="18" charset="0"/>
                              </a:rPr>
                            </m:ctrlPr>
                          </m:sSubSupPr>
                          <m:e>
                            <m:r>
                              <a:rPr kumimoji="1" lang="en-US" altLang="ja-JP" sz="2800" i="1" dirty="0">
                                <a:latin typeface="Cambria Math" panose="02040503050406030204" pitchFamily="18" charset="0"/>
                              </a:rPr>
                              <m:t>𝐶</m:t>
                            </m:r>
                          </m:e>
                          <m:sub>
                            <m:r>
                              <a:rPr kumimoji="1" lang="en-US" altLang="ja-JP" sz="2800" i="1" dirty="0">
                                <a:latin typeface="Cambria Math" panose="02040503050406030204" pitchFamily="18" charset="0"/>
                              </a:rPr>
                              <m:t>𝑖</m:t>
                            </m:r>
                          </m:sub>
                          <m:sup>
                            <m:r>
                              <a:rPr kumimoji="1" lang="en-US" altLang="ja-JP" sz="2800" i="1" dirty="0">
                                <a:latin typeface="Cambria Math" panose="02040503050406030204" pitchFamily="18" charset="0"/>
                              </a:rPr>
                              <m:t>∗</m:t>
                            </m:r>
                          </m:sup>
                        </m:sSubSup>
                      </m:sub>
                      <m:sup/>
                      <m:e>
                        <m:sSub>
                          <m:sSubPr>
                            <m:ctrlPr>
                              <a:rPr kumimoji="1" lang="en-US" altLang="ja-JP" sz="2800" i="1">
                                <a:latin typeface="Cambria Math" panose="02040503050406030204" pitchFamily="18" charset="0"/>
                              </a:rPr>
                            </m:ctrlPr>
                          </m:sSubPr>
                          <m:e>
                            <m:r>
                              <a:rPr kumimoji="1" lang="en-US" altLang="ja-JP" sz="2800" i="1">
                                <a:latin typeface="Cambria Math" panose="02040503050406030204" pitchFamily="18" charset="0"/>
                              </a:rPr>
                              <m:t>𝑓</m:t>
                            </m:r>
                          </m:e>
                          <m:sub>
                            <m:r>
                              <m:rPr>
                                <m:sty m:val="p"/>
                              </m:rPr>
                              <a:rPr kumimoji="1" lang="en-US" altLang="ja-JP" sz="2800">
                                <a:latin typeface="Cambria Math" panose="02040503050406030204" pitchFamily="18" charset="0"/>
                              </a:rPr>
                              <m:t>ens</m:t>
                            </m:r>
                            <m:r>
                              <m:rPr>
                                <m:lit/>
                              </m:rPr>
                              <a:rPr kumimoji="1" lang="en-US" altLang="ja-JP" sz="2800">
                                <a:latin typeface="Cambria Math" panose="02040503050406030204" pitchFamily="18" charset="0"/>
                              </a:rPr>
                              <m:t>_</m:t>
                            </m:r>
                            <m:r>
                              <m:rPr>
                                <m:sty m:val="p"/>
                              </m:rPr>
                              <a:rPr kumimoji="1" lang="en-US" altLang="ja-JP" sz="2800">
                                <a:latin typeface="Cambria Math" panose="02040503050406030204" pitchFamily="18" charset="0"/>
                              </a:rPr>
                              <m:t>acc</m:t>
                            </m:r>
                          </m:sub>
                        </m:sSub>
                        <m:r>
                          <m:rPr>
                            <m:nor/>
                          </m:rPr>
                          <a:rPr kumimoji="1" lang="en-US" altLang="ja-JP" sz="2800" dirty="0"/>
                          <m:t>(</m:t>
                        </m:r>
                        <m:r>
                          <m:rPr>
                            <m:nor/>
                          </m:rPr>
                          <a:rPr kumimoji="1" lang="en-US" altLang="ja-JP" sz="2800" i="1" dirty="0"/>
                          <m:t>Y</m:t>
                        </m:r>
                        <m:r>
                          <m:rPr>
                            <m:nor/>
                          </m:rPr>
                          <a:rPr kumimoji="1" lang="en-US" altLang="ja-JP" sz="2800" dirty="0"/>
                          <m:t>)</m:t>
                        </m:r>
                      </m:e>
                    </m:nary>
                  </m:oMath>
                </a14:m>
                <a:endParaRPr kumimoji="1" lang="en-US" altLang="ja-JP" sz="2800" dirty="0">
                  <a:latin typeface="Cambria Math" panose="02040503050406030204" pitchFamily="18" charset="0"/>
                </a:endParaRPr>
              </a:p>
              <a:p>
                <a:pPr algn="ctr"/>
                <a:endParaRPr kumimoji="1" lang="en-US" altLang="ja-JP" sz="2800" dirty="0">
                  <a:latin typeface="Cambria Math" panose="02040503050406030204" pitchFamily="18" charset="0"/>
                </a:endParaRPr>
              </a:p>
              <a:p>
                <a:pPr algn="ctr"/>
                <a14:m>
                  <m:oMath xmlns:m="http://schemas.openxmlformats.org/officeDocument/2006/math">
                    <m:sSub>
                      <m:sSubPr>
                        <m:ctrlPr>
                          <a:rPr kumimoji="1" lang="en-US" altLang="ja-JP" sz="2800" i="1">
                            <a:latin typeface="Cambria Math" panose="02040503050406030204" pitchFamily="18" charset="0"/>
                          </a:rPr>
                        </m:ctrlPr>
                      </m:sSubPr>
                      <m:e>
                        <m:r>
                          <a:rPr kumimoji="1" lang="en-US" altLang="ja-JP" sz="2800" i="1">
                            <a:latin typeface="Cambria Math" panose="02040503050406030204" pitchFamily="18" charset="0"/>
                          </a:rPr>
                          <m:t>𝑓</m:t>
                        </m:r>
                      </m:e>
                      <m:sub>
                        <m:r>
                          <m:rPr>
                            <m:sty m:val="p"/>
                          </m:rPr>
                          <a:rPr kumimoji="1" lang="en-US" altLang="ja-JP" sz="2800">
                            <a:latin typeface="Cambria Math" panose="02040503050406030204" pitchFamily="18" charset="0"/>
                          </a:rPr>
                          <m:t>ens</m:t>
                        </m:r>
                        <m:r>
                          <m:rPr>
                            <m:lit/>
                          </m:rPr>
                          <a:rPr kumimoji="1" lang="en-US" altLang="ja-JP" sz="2800">
                            <a:latin typeface="Cambria Math" panose="02040503050406030204" pitchFamily="18" charset="0"/>
                          </a:rPr>
                          <m:t>_</m:t>
                        </m:r>
                        <m:r>
                          <m:rPr>
                            <m:sty m:val="p"/>
                          </m:rPr>
                          <a:rPr kumimoji="1" lang="en-US" altLang="ja-JP" sz="2800">
                            <a:latin typeface="Cambria Math" panose="02040503050406030204" pitchFamily="18" charset="0"/>
                          </a:rPr>
                          <m:t>acc</m:t>
                        </m:r>
                      </m:sub>
                    </m:sSub>
                    <m:r>
                      <m:rPr>
                        <m:nor/>
                      </m:rPr>
                      <a:rPr kumimoji="1" lang="en-US" altLang="ja-JP" sz="2800" dirty="0"/>
                      <m:t>(</m:t>
                    </m:r>
                    <m:r>
                      <m:rPr>
                        <m:nor/>
                      </m:rPr>
                      <a:rPr kumimoji="1" lang="en-US" altLang="ja-JP" sz="2800" i="1" dirty="0"/>
                      <m:t>Y</m:t>
                    </m:r>
                    <m:r>
                      <m:rPr>
                        <m:nor/>
                      </m:rPr>
                      <a:rPr kumimoji="1" lang="en-US" altLang="ja-JP" sz="2800" dirty="0"/>
                      <m:t>)</m:t>
                    </m:r>
                  </m:oMath>
                </a14:m>
                <a:r>
                  <a:rPr kumimoji="1" lang="ja-JP" altLang="en-US" sz="2800" dirty="0">
                    <a:latin typeface="Cambria Math" panose="02040503050406030204" pitchFamily="18" charset="0"/>
                  </a:rPr>
                  <a:t>が予測値</a:t>
                </a:r>
                <a14:m>
                  <m:oMath xmlns:m="http://schemas.openxmlformats.org/officeDocument/2006/math">
                    <m:r>
                      <a:rPr kumimoji="1" lang="ja-JP" altLang="en-US" sz="2800" i="1" dirty="0" smtClean="0"/>
                      <m:t>の集合</m:t>
                    </m:r>
                    <m:r>
                      <m:rPr>
                        <m:nor/>
                      </m:rPr>
                      <a:rPr kumimoji="1" lang="en-US" altLang="ja-JP" sz="2800" i="1" dirty="0"/>
                      <m:t>Y</m:t>
                    </m:r>
                  </m:oMath>
                </a14:m>
                <a:r>
                  <a:rPr kumimoji="1" lang="ja-JP" altLang="en-US" sz="2800" dirty="0">
                    <a:latin typeface="Cambria Math" panose="02040503050406030204" pitchFamily="18" charset="0"/>
                  </a:rPr>
                  <a:t>の</a:t>
                </a:r>
                <a:endParaRPr kumimoji="1" lang="en-US" altLang="ja-JP" sz="2800" dirty="0">
                  <a:latin typeface="Cambria Math" panose="02040503050406030204" pitchFamily="18" charset="0"/>
                </a:endParaRPr>
              </a:p>
              <a:p>
                <a:pPr algn="ctr"/>
                <a:r>
                  <a:rPr kumimoji="1" lang="ja-JP" altLang="en-US" sz="2800" dirty="0">
                    <a:latin typeface="Cambria Math" panose="02040503050406030204" pitchFamily="18" charset="0"/>
                  </a:rPr>
                  <a:t>アンサンブル学習の精度であり，</a:t>
                </a:r>
                <a:endParaRPr kumimoji="1" lang="en-US" altLang="ja-JP" sz="2800" dirty="0">
                  <a:latin typeface="Cambria Math" panose="02040503050406030204" pitchFamily="18" charset="0"/>
                </a:endParaRPr>
              </a:p>
              <a:p>
                <a:pPr algn="ctr"/>
                <a14:m>
                  <m:oMath xmlns:m="http://schemas.openxmlformats.org/officeDocument/2006/math">
                    <m:sSubSup>
                      <m:sSubSupPr>
                        <m:ctrlPr>
                          <a:rPr kumimoji="1" lang="en-US" altLang="ja-JP" sz="2800" i="1" dirty="0">
                            <a:latin typeface="Cambria Math" panose="02040503050406030204" pitchFamily="18" charset="0"/>
                          </a:rPr>
                        </m:ctrlPr>
                      </m:sSubSupPr>
                      <m:e>
                        <m:r>
                          <a:rPr kumimoji="1" lang="en-US" altLang="ja-JP" sz="2800" i="1" dirty="0">
                            <a:latin typeface="Cambria Math" panose="02040503050406030204" pitchFamily="18" charset="0"/>
                          </a:rPr>
                          <m:t>𝐶</m:t>
                        </m:r>
                      </m:e>
                      <m:sub>
                        <m:r>
                          <a:rPr kumimoji="1" lang="en-US" altLang="ja-JP" sz="2800" i="1" dirty="0">
                            <a:latin typeface="Cambria Math" panose="02040503050406030204" pitchFamily="18" charset="0"/>
                          </a:rPr>
                          <m:t>𝑖</m:t>
                        </m:r>
                      </m:sub>
                      <m:sup>
                        <m:r>
                          <a:rPr kumimoji="1" lang="en-US" altLang="ja-JP" sz="2800" i="1" dirty="0">
                            <a:latin typeface="Cambria Math" panose="02040503050406030204" pitchFamily="18" charset="0"/>
                          </a:rPr>
                          <m:t>∗</m:t>
                        </m:r>
                      </m:sup>
                    </m:sSubSup>
                  </m:oMath>
                </a14:m>
                <a:r>
                  <a:rPr kumimoji="1" lang="ja-JP" altLang="en-US" sz="2800" dirty="0">
                    <a:latin typeface="Cambria Math" panose="02040503050406030204" pitchFamily="18" charset="0"/>
                  </a:rPr>
                  <a:t>が予測値の全体集合</a:t>
                </a:r>
                <a14:m>
                  <m:oMath xmlns:m="http://schemas.openxmlformats.org/officeDocument/2006/math">
                    <m:r>
                      <a:rPr kumimoji="1" lang="en-US" altLang="ja-JP" sz="2800" i="1">
                        <a:latin typeface="Cambria Math" panose="02040503050406030204" pitchFamily="18" charset="0"/>
                      </a:rPr>
                      <m:t>𝑈</m:t>
                    </m:r>
                  </m:oMath>
                </a14:m>
                <a:r>
                  <a:rPr kumimoji="1" lang="ja-JP" altLang="en-US" sz="2800" dirty="0">
                    <a:latin typeface="Cambria Math" panose="02040503050406030204" pitchFamily="18" charset="0"/>
                  </a:rPr>
                  <a:t>の部分集合のうち</a:t>
                </a:r>
                <a:endParaRPr kumimoji="1" lang="en-US" altLang="ja-JP" sz="2800" dirty="0">
                  <a:latin typeface="Cambria Math" panose="02040503050406030204" pitchFamily="18" charset="0"/>
                </a:endParaRPr>
              </a:p>
              <a:p>
                <a:pPr algn="ctr"/>
                <a14:m>
                  <m:oMath xmlns:m="http://schemas.openxmlformats.org/officeDocument/2006/math">
                    <m:r>
                      <a:rPr kumimoji="1" lang="en-US" altLang="ja-JP" sz="2800" b="1" i="1">
                        <a:latin typeface="Cambria Math" panose="02040503050406030204" pitchFamily="18" charset="0"/>
                      </a:rPr>
                      <m:t>𝒑𝒓𝒆𝒅</m:t>
                    </m:r>
                    <m:r>
                      <a:rPr kumimoji="1" lang="en-US" altLang="ja-JP" sz="2800" i="1">
                        <a:latin typeface="Cambria Math" panose="02040503050406030204" pitchFamily="18" charset="0"/>
                      </a:rPr>
                      <m:t>(</m:t>
                    </m:r>
                    <m:r>
                      <a:rPr kumimoji="1" lang="en-US" altLang="ja-JP" sz="2800" i="1">
                        <a:latin typeface="Cambria Math" panose="02040503050406030204" pitchFamily="18" charset="0"/>
                      </a:rPr>
                      <m:t>𝑖</m:t>
                    </m:r>
                    <m:r>
                      <a:rPr kumimoji="1" lang="en-US" altLang="ja-JP" sz="2800" i="1">
                        <a:latin typeface="Cambria Math" panose="02040503050406030204" pitchFamily="18" charset="0"/>
                      </a:rPr>
                      <m:t>)</m:t>
                    </m:r>
                  </m:oMath>
                </a14:m>
                <a:r>
                  <a:rPr kumimoji="1" lang="ja-JP" altLang="en-US" sz="2800" dirty="0">
                    <a:latin typeface="Cambria Math" panose="02040503050406030204" pitchFamily="18" charset="0"/>
                  </a:rPr>
                  <a:t>を含むもの全てであり，</a:t>
                </a:r>
                <a:endParaRPr kumimoji="1" lang="en-US" altLang="ja-JP" sz="2800" dirty="0">
                  <a:latin typeface="Cambria Math" panose="02040503050406030204" pitchFamily="18" charset="0"/>
                </a:endParaRPr>
              </a:p>
              <a:p>
                <a:pPr algn="ctr"/>
                <a:r>
                  <a:rPr kumimoji="1" lang="ja-JP" altLang="en-US" sz="2800" dirty="0">
                    <a:latin typeface="Cambria Math" panose="02040503050406030204" pitchFamily="18" charset="0"/>
                  </a:rPr>
                  <a:t>また，その要素数が</a:t>
                </a:r>
                <a14:m>
                  <m:oMath xmlns:m="http://schemas.openxmlformats.org/officeDocument/2006/math">
                    <m:sSup>
                      <m:sSupPr>
                        <m:ctrlPr>
                          <a:rPr kumimoji="1" lang="en-US" altLang="ja-JP" sz="2800" i="1" dirty="0">
                            <a:latin typeface="Cambria Math" panose="02040503050406030204" pitchFamily="18" charset="0"/>
                          </a:rPr>
                        </m:ctrlPr>
                      </m:sSupPr>
                      <m:e>
                        <m:r>
                          <a:rPr kumimoji="1" lang="en-US" altLang="ja-JP" sz="2800" i="1" dirty="0">
                            <a:latin typeface="Cambria Math" panose="02040503050406030204" pitchFamily="18" charset="0"/>
                          </a:rPr>
                          <m:t>2</m:t>
                        </m:r>
                      </m:e>
                      <m:sup>
                        <m:r>
                          <a:rPr kumimoji="1" lang="en-US" altLang="ja-JP" sz="2800" i="1" dirty="0">
                            <a:latin typeface="Cambria Math" panose="02040503050406030204" pitchFamily="18" charset="0"/>
                          </a:rPr>
                          <m:t>𝑛</m:t>
                        </m:r>
                        <m:r>
                          <a:rPr kumimoji="1" lang="en-US" altLang="ja-JP" sz="2800" i="1" dirty="0">
                            <a:latin typeface="Cambria Math" panose="02040503050406030204" pitchFamily="18" charset="0"/>
                          </a:rPr>
                          <m:t>−1</m:t>
                        </m:r>
                      </m:sup>
                    </m:sSup>
                  </m:oMath>
                </a14:m>
                <a:r>
                  <a:rPr kumimoji="1" lang="ja-JP" altLang="en-US" sz="2800" dirty="0">
                    <a:latin typeface="Cambria Math" panose="02040503050406030204" pitchFamily="18" charset="0"/>
                  </a:rPr>
                  <a:t>であるので，</a:t>
                </a:r>
                <a:endParaRPr kumimoji="1" lang="en-US" altLang="ja-JP" sz="2800" dirty="0">
                  <a:latin typeface="Cambria Math" panose="02040503050406030204" pitchFamily="18" charset="0"/>
                </a:endParaRPr>
              </a:p>
              <a:p>
                <a:pPr algn="ctr"/>
                <a:endParaRPr kumimoji="1" lang="en-US" altLang="ja-JP" sz="2800" dirty="0">
                  <a:latin typeface="Cambria Math" panose="02040503050406030204" pitchFamily="18" charset="0"/>
                </a:endParaRPr>
              </a:p>
              <a:p>
                <a:pPr algn="ctr"/>
                <a14:m>
                  <m:oMath xmlns:m="http://schemas.openxmlformats.org/officeDocument/2006/math">
                    <m:sSub>
                      <m:sSubPr>
                        <m:ctrlPr>
                          <a:rPr kumimoji="1" lang="en-US" altLang="ja-JP" sz="2800" i="1">
                            <a:latin typeface="Cambria Math" panose="02040503050406030204" pitchFamily="18" charset="0"/>
                          </a:rPr>
                        </m:ctrlPr>
                      </m:sSubPr>
                      <m:e>
                        <m:r>
                          <a:rPr kumimoji="1" lang="en-US" altLang="ja-JP" sz="2800" i="1">
                            <a:latin typeface="Cambria Math" panose="02040503050406030204" pitchFamily="18" charset="0"/>
                          </a:rPr>
                          <m:t>𝑓𝑖𝑡𝑛𝑒𝑠𝑠</m:t>
                        </m:r>
                      </m:e>
                      <m:sub>
                        <m:r>
                          <a:rPr kumimoji="1" lang="en-US" altLang="ja-JP" sz="2800" i="1">
                            <a:latin typeface="Cambria Math" panose="02040503050406030204" pitchFamily="18" charset="0"/>
                          </a:rPr>
                          <m:t>𝑖</m:t>
                        </m:r>
                        <m:r>
                          <a:rPr kumimoji="1" lang="en-US" altLang="ja-JP" sz="2800" i="1">
                            <a:latin typeface="Cambria Math" panose="02040503050406030204" pitchFamily="18" charset="0"/>
                          </a:rPr>
                          <m:t> </m:t>
                        </m:r>
                      </m:sub>
                    </m:sSub>
                  </m:oMath>
                </a14:m>
                <a:r>
                  <a:rPr kumimoji="1" lang="ja-JP" altLang="en-US" sz="2800" dirty="0">
                    <a:latin typeface="Cambria Math" panose="02040503050406030204" pitchFamily="18" charset="0"/>
                  </a:rPr>
                  <a:t>は</a:t>
                </a:r>
                <a14:m>
                  <m:oMath xmlns:m="http://schemas.openxmlformats.org/officeDocument/2006/math">
                    <m:r>
                      <a:rPr kumimoji="1" lang="en-US" altLang="ja-JP" sz="2800" b="1" i="1">
                        <a:latin typeface="Cambria Math" panose="02040503050406030204" pitchFamily="18" charset="0"/>
                      </a:rPr>
                      <m:t>𝒑𝒓𝒆𝒅</m:t>
                    </m:r>
                    <m:r>
                      <a:rPr kumimoji="1" lang="en-US" altLang="ja-JP" sz="2800" i="1">
                        <a:latin typeface="Cambria Math" panose="02040503050406030204" pitchFamily="18" charset="0"/>
                      </a:rPr>
                      <m:t>(</m:t>
                    </m:r>
                    <m:r>
                      <a:rPr kumimoji="1" lang="en-US" altLang="ja-JP" sz="2800" i="1">
                        <a:latin typeface="Cambria Math" panose="02040503050406030204" pitchFamily="18" charset="0"/>
                      </a:rPr>
                      <m:t>𝑖</m:t>
                    </m:r>
                    <m:r>
                      <a:rPr kumimoji="1" lang="en-US" altLang="ja-JP" sz="2800" i="1">
                        <a:latin typeface="Cambria Math" panose="02040503050406030204" pitchFamily="18" charset="0"/>
                      </a:rPr>
                      <m:t>)</m:t>
                    </m:r>
                  </m:oMath>
                </a14:m>
                <a:r>
                  <a:rPr kumimoji="1" lang="ja-JP" altLang="en-US" sz="2800" dirty="0">
                    <a:latin typeface="Cambria Math" panose="02040503050406030204" pitchFamily="18" charset="0"/>
                  </a:rPr>
                  <a:t>が使用された</a:t>
                </a:r>
                <a:endParaRPr kumimoji="1" lang="en-US" altLang="ja-JP" sz="2800" dirty="0">
                  <a:latin typeface="Cambria Math" panose="02040503050406030204" pitchFamily="18" charset="0"/>
                </a:endParaRPr>
              </a:p>
              <a:p>
                <a:pPr algn="ctr"/>
                <a:r>
                  <a:rPr kumimoji="1" lang="ja-JP" altLang="en-US" sz="2800" dirty="0">
                    <a:latin typeface="Cambria Math" panose="02040503050406030204" pitchFamily="18" charset="0"/>
                  </a:rPr>
                  <a:t>アンサンブル学習の精度の平均である</a:t>
                </a:r>
                <a:endParaRPr kumimoji="1" lang="en-US" altLang="ja-JP" sz="2800" dirty="0">
                  <a:latin typeface="Cambria Math" panose="02040503050406030204" pitchFamily="18" charset="0"/>
                </a:endParaRPr>
              </a:p>
            </p:txBody>
          </p:sp>
        </mc:Choice>
        <mc:Fallback>
          <p:sp>
            <p:nvSpPr>
              <p:cNvPr id="3" name="正方形/長方形 2">
                <a:extLst>
                  <a:ext uri="{FF2B5EF4-FFF2-40B4-BE49-F238E27FC236}">
                    <a16:creationId xmlns:a16="http://schemas.microsoft.com/office/drawing/2014/main" id="{143AB896-FACF-422B-9C0A-D6A61E2A47B4}"/>
                  </a:ext>
                </a:extLst>
              </p:cNvPr>
              <p:cNvSpPr>
                <a:spLocks noRot="1" noChangeAspect="1" noMove="1" noResize="1" noEditPoints="1" noAdjustHandles="1" noChangeArrowheads="1" noChangeShapeType="1" noTextEdit="1"/>
              </p:cNvSpPr>
              <p:nvPr/>
            </p:nvSpPr>
            <p:spPr>
              <a:xfrm>
                <a:off x="337863" y="1661974"/>
                <a:ext cx="7657833" cy="4602094"/>
              </a:xfrm>
              <a:prstGeom prst="rect">
                <a:avLst/>
              </a:prstGeom>
              <a:blipFill>
                <a:blip r:embed="rId2"/>
                <a:stretch>
                  <a:fillRect b="-3046"/>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938060316"/>
      </p:ext>
    </p:extLst>
  </p:cSld>
  <p:clrMapOvr>
    <a:masterClrMapping/>
  </p:clrMapOvr>
  <mc:AlternateContent xmlns:mc="http://schemas.openxmlformats.org/markup-compatibility/2006" xmlns:p14="http://schemas.microsoft.com/office/powerpoint/2010/main">
    <mc:Choice Requires="p14">
      <p:transition spd="slow" p14:dur="2000" advTm="195"/>
    </mc:Choice>
    <mc:Fallback xmlns="">
      <p:transition spd="slow" advTm="195"/>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7811F4A6-62BE-4074-9E9E-CBF94EF64F40}"/>
              </a:ext>
            </a:extLst>
          </p:cNvPr>
          <p:cNvSpPr>
            <a:spLocks noGrp="1"/>
          </p:cNvSpPr>
          <p:nvPr>
            <p:ph type="sldNum" sz="quarter" idx="12"/>
          </p:nvPr>
        </p:nvSpPr>
        <p:spPr/>
        <p:txBody>
          <a:bodyPr/>
          <a:lstStyle/>
          <a:p>
            <a:fld id="{D57F1E4F-1CFF-5643-939E-217C01CDF565}" type="slidenum">
              <a:rPr lang="en-US" smtClean="0"/>
              <a:pPr/>
              <a:t>39</a:t>
            </a:fld>
            <a:endParaRPr lang="en-US" dirty="0"/>
          </a:p>
        </p:txBody>
      </p:sp>
      <p:sp>
        <p:nvSpPr>
          <p:cNvPr id="6" name="テキスト ボックス 5">
            <a:extLst>
              <a:ext uri="{FF2B5EF4-FFF2-40B4-BE49-F238E27FC236}">
                <a16:creationId xmlns:a16="http://schemas.microsoft.com/office/drawing/2014/main" id="{A787110A-F680-4C3A-AF75-2F6E113D5236}"/>
              </a:ext>
            </a:extLst>
          </p:cNvPr>
          <p:cNvSpPr txBox="1"/>
          <p:nvPr/>
        </p:nvSpPr>
        <p:spPr>
          <a:xfrm>
            <a:off x="457467" y="628433"/>
            <a:ext cx="3487212" cy="715581"/>
          </a:xfrm>
          <a:prstGeom prst="rect">
            <a:avLst/>
          </a:prstGeom>
          <a:noFill/>
        </p:spPr>
        <p:txBody>
          <a:bodyPr wrap="square" rtlCol="0" anchor="t">
            <a:spAutoFit/>
          </a:bodyPr>
          <a:lstStyle/>
          <a:p>
            <a:r>
              <a:rPr lang="ja-JP" altLang="en-US" sz="4050">
                <a:ea typeface="メイリオ"/>
              </a:rPr>
              <a:t>実験の流れ</a:t>
            </a:r>
            <a:endParaRPr lang="ja-JP" altLang="en-US" sz="4050" dirty="0">
              <a:ea typeface="メイリオ"/>
            </a:endParaRPr>
          </a:p>
        </p:txBody>
      </p:sp>
      <p:sp>
        <p:nvSpPr>
          <p:cNvPr id="2" name="テキスト ボックス 1">
            <a:extLst>
              <a:ext uri="{FF2B5EF4-FFF2-40B4-BE49-F238E27FC236}">
                <a16:creationId xmlns:a16="http://schemas.microsoft.com/office/drawing/2014/main" id="{F9DC7366-A9DC-45B6-A85D-ACEC1A78DDE4}"/>
              </a:ext>
            </a:extLst>
          </p:cNvPr>
          <p:cNvSpPr txBox="1"/>
          <p:nvPr/>
        </p:nvSpPr>
        <p:spPr>
          <a:xfrm>
            <a:off x="119271" y="1894115"/>
            <a:ext cx="8919656" cy="39703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AutoNum type="arabicPeriod"/>
            </a:pPr>
            <a:r>
              <a:rPr lang="ja-JP" altLang="en-US" sz="2800">
                <a:ea typeface="メイリオ"/>
              </a:rPr>
              <a:t>CNNの学習に訓練画像2000枚を用いて</a:t>
            </a:r>
            <a:endParaRPr lang="ja-JP">
              <a:ea typeface="メイリオ"/>
            </a:endParaRPr>
          </a:p>
          <a:p>
            <a:r>
              <a:rPr lang="ja-JP" altLang="en-US" sz="2800">
                <a:ea typeface="メイリオ"/>
              </a:rPr>
              <a:t>　GAを回し良個体を得る</a:t>
            </a:r>
            <a:endParaRPr lang="ja-JP">
              <a:ea typeface="メイリオ"/>
            </a:endParaRPr>
          </a:p>
          <a:p>
            <a:pPr marL="342900" indent="-342900">
              <a:buAutoNum type="arabicPeriod"/>
            </a:pPr>
            <a:endParaRPr lang="ja-JP" altLang="en-US" sz="2800" dirty="0">
              <a:ea typeface="メイリオ"/>
            </a:endParaRPr>
          </a:p>
          <a:p>
            <a:r>
              <a:rPr lang="ja-JP" altLang="en-US" sz="2800">
                <a:ea typeface="メイリオ"/>
              </a:rPr>
              <a:t>2.得られた個体に対し訓練画像50000枚を</a:t>
            </a:r>
            <a:endParaRPr lang="ja-JP" altLang="en-US" sz="2800" dirty="0">
              <a:ea typeface="メイリオ"/>
            </a:endParaRPr>
          </a:p>
          <a:p>
            <a:r>
              <a:rPr lang="ja-JP" altLang="en-US" sz="2800">
                <a:ea typeface="メイリオ"/>
              </a:rPr>
              <a:t>　2倍にして学習し予測値としてPredictionを得る</a:t>
            </a:r>
            <a:endParaRPr lang="ja-JP"/>
          </a:p>
          <a:p>
            <a:pPr marL="342900" indent="-342900">
              <a:buAutoNum type="arabicPeriod"/>
            </a:pPr>
            <a:endParaRPr lang="ja-JP" altLang="en-US" sz="2800" dirty="0">
              <a:ea typeface="メイリオ"/>
            </a:endParaRPr>
          </a:p>
          <a:p>
            <a:r>
              <a:rPr lang="ja-JP" altLang="en-US" sz="2800">
                <a:ea typeface="メイリオ"/>
              </a:rPr>
              <a:t>3.得られたPredictionからアンサンブルを行い</a:t>
            </a:r>
          </a:p>
          <a:p>
            <a:r>
              <a:rPr lang="ja-JP" altLang="en-US" sz="2800">
                <a:ea typeface="メイリオ"/>
              </a:rPr>
              <a:t>　全探索で最良の精度を得る</a:t>
            </a:r>
          </a:p>
          <a:p>
            <a:endParaRPr lang="ja-JP" altLang="en-US" sz="2800" dirty="0">
              <a:ea typeface="メイリオ"/>
            </a:endParaRPr>
          </a:p>
        </p:txBody>
      </p:sp>
    </p:spTree>
    <p:extLst>
      <p:ext uri="{BB962C8B-B14F-4D97-AF65-F5344CB8AC3E}">
        <p14:creationId xmlns:p14="http://schemas.microsoft.com/office/powerpoint/2010/main" val="3099794613"/>
      </p:ext>
    </p:extLst>
  </p:cSld>
  <p:clrMapOvr>
    <a:masterClrMapping/>
  </p:clrMapOvr>
  <mc:AlternateContent xmlns:mc="http://schemas.openxmlformats.org/markup-compatibility/2006" xmlns:p14="http://schemas.microsoft.com/office/powerpoint/2010/main">
    <mc:Choice Requires="p14">
      <p:transition spd="slow" p14:dur="2000" advTm="195"/>
    </mc:Choice>
    <mc:Fallback xmlns="">
      <p:transition spd="slow" advTm="195"/>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4" descr="ノートパソコン, コンピュータ, 座る, テーブル が含まれている画像&#10;&#10;説明は自動で生成されたものです">
            <a:extLst>
              <a:ext uri="{FF2B5EF4-FFF2-40B4-BE49-F238E27FC236}">
                <a16:creationId xmlns:a16="http://schemas.microsoft.com/office/drawing/2014/main" id="{11040AFC-7F78-4C7D-A649-32EE7E78662F}"/>
              </a:ext>
            </a:extLst>
          </p:cNvPr>
          <p:cNvPicPr>
            <a:picLocks noChangeAspect="1"/>
          </p:cNvPicPr>
          <p:nvPr/>
        </p:nvPicPr>
        <p:blipFill>
          <a:blip r:embed="rId2"/>
          <a:stretch>
            <a:fillRect/>
          </a:stretch>
        </p:blipFill>
        <p:spPr>
          <a:xfrm>
            <a:off x="911165" y="1852882"/>
            <a:ext cx="3655442" cy="3597933"/>
          </a:xfrm>
          <a:prstGeom prst="rect">
            <a:avLst/>
          </a:prstGeom>
        </p:spPr>
      </p:pic>
      <p:sp>
        <p:nvSpPr>
          <p:cNvPr id="4" name="スライド番号プレースホルダー 3">
            <a:extLst>
              <a:ext uri="{FF2B5EF4-FFF2-40B4-BE49-F238E27FC236}">
                <a16:creationId xmlns:a16="http://schemas.microsoft.com/office/drawing/2014/main" id="{7811F4A6-62BE-4074-9E9E-CBF94EF64F40}"/>
              </a:ext>
            </a:extLst>
          </p:cNvPr>
          <p:cNvSpPr>
            <a:spLocks noGrp="1"/>
          </p:cNvSpPr>
          <p:nvPr>
            <p:ph type="sldNum" sz="quarter" idx="12"/>
          </p:nvPr>
        </p:nvSpPr>
        <p:spPr/>
        <p:txBody>
          <a:bodyPr/>
          <a:lstStyle/>
          <a:p>
            <a:fld id="{D57F1E4F-1CFF-5643-939E-217C01CDF565}" type="slidenum">
              <a:rPr lang="en-US" smtClean="0"/>
              <a:pPr/>
              <a:t>4</a:t>
            </a:fld>
            <a:endParaRPr lang="en-US" dirty="0"/>
          </a:p>
        </p:txBody>
      </p:sp>
      <p:sp>
        <p:nvSpPr>
          <p:cNvPr id="6" name="テキスト ボックス 5">
            <a:extLst>
              <a:ext uri="{FF2B5EF4-FFF2-40B4-BE49-F238E27FC236}">
                <a16:creationId xmlns:a16="http://schemas.microsoft.com/office/drawing/2014/main" id="{A787110A-F680-4C3A-AF75-2F6E113D5236}"/>
              </a:ext>
            </a:extLst>
          </p:cNvPr>
          <p:cNvSpPr txBox="1"/>
          <p:nvPr/>
        </p:nvSpPr>
        <p:spPr>
          <a:xfrm>
            <a:off x="457467" y="628433"/>
            <a:ext cx="3487212" cy="715581"/>
          </a:xfrm>
          <a:prstGeom prst="rect">
            <a:avLst/>
          </a:prstGeom>
          <a:noFill/>
        </p:spPr>
        <p:txBody>
          <a:bodyPr wrap="square" rtlCol="0">
            <a:spAutoFit/>
          </a:bodyPr>
          <a:lstStyle/>
          <a:p>
            <a:r>
              <a:rPr kumimoji="1" lang="ja-JP" altLang="en-US" sz="4050" dirty="0"/>
              <a:t>はじめに</a:t>
            </a:r>
            <a:endParaRPr kumimoji="1" lang="en-US" altLang="ja-JP" sz="4050" dirty="0"/>
          </a:p>
        </p:txBody>
      </p:sp>
      <p:pic>
        <p:nvPicPr>
          <p:cNvPr id="7" name="図 7" descr="ケーキ, 座る, コンピュータ, テーブル が含まれている画像&#10;&#10;説明は自動で生成されたものです">
            <a:extLst>
              <a:ext uri="{FF2B5EF4-FFF2-40B4-BE49-F238E27FC236}">
                <a16:creationId xmlns:a16="http://schemas.microsoft.com/office/drawing/2014/main" id="{DD2B6355-1535-4A7C-B489-76EB8974AE6E}"/>
              </a:ext>
            </a:extLst>
          </p:cNvPr>
          <p:cNvPicPr>
            <a:picLocks noChangeAspect="1"/>
          </p:cNvPicPr>
          <p:nvPr/>
        </p:nvPicPr>
        <p:blipFill>
          <a:blip r:embed="rId3"/>
          <a:stretch>
            <a:fillRect/>
          </a:stretch>
        </p:blipFill>
        <p:spPr>
          <a:xfrm>
            <a:off x="5113398" y="1378429"/>
            <a:ext cx="1476375" cy="1714500"/>
          </a:xfrm>
          <a:prstGeom prst="rect">
            <a:avLst/>
          </a:prstGeom>
        </p:spPr>
      </p:pic>
      <p:pic>
        <p:nvPicPr>
          <p:cNvPr id="8" name="図 8" descr="テーブル, コンピュータ が含まれている画像&#10;&#10;説明は自動で生成されたものです">
            <a:extLst>
              <a:ext uri="{FF2B5EF4-FFF2-40B4-BE49-F238E27FC236}">
                <a16:creationId xmlns:a16="http://schemas.microsoft.com/office/drawing/2014/main" id="{B9F8A9A0-3082-426C-9E5A-FBDA8C0E298B}"/>
              </a:ext>
            </a:extLst>
          </p:cNvPr>
          <p:cNvPicPr>
            <a:picLocks noChangeAspect="1"/>
          </p:cNvPicPr>
          <p:nvPr/>
        </p:nvPicPr>
        <p:blipFill>
          <a:blip r:embed="rId4"/>
          <a:stretch>
            <a:fillRect/>
          </a:stretch>
        </p:blipFill>
        <p:spPr>
          <a:xfrm>
            <a:off x="5904153" y="1982278"/>
            <a:ext cx="1476375" cy="1714500"/>
          </a:xfrm>
          <a:prstGeom prst="rect">
            <a:avLst/>
          </a:prstGeom>
        </p:spPr>
      </p:pic>
      <p:pic>
        <p:nvPicPr>
          <p:cNvPr id="9" name="図 10" descr="文字の書かれた紙&#10;&#10;説明は自動で生成されたものです">
            <a:extLst>
              <a:ext uri="{FF2B5EF4-FFF2-40B4-BE49-F238E27FC236}">
                <a16:creationId xmlns:a16="http://schemas.microsoft.com/office/drawing/2014/main" id="{5058B019-228C-496B-ABDB-F011F7D1D3EC}"/>
              </a:ext>
            </a:extLst>
          </p:cNvPr>
          <p:cNvPicPr>
            <a:picLocks noChangeAspect="1"/>
          </p:cNvPicPr>
          <p:nvPr/>
        </p:nvPicPr>
        <p:blipFill>
          <a:blip r:embed="rId5"/>
          <a:stretch>
            <a:fillRect/>
          </a:stretch>
        </p:blipFill>
        <p:spPr>
          <a:xfrm>
            <a:off x="6450492" y="2413599"/>
            <a:ext cx="1476375" cy="1714500"/>
          </a:xfrm>
          <a:prstGeom prst="rect">
            <a:avLst/>
          </a:prstGeom>
        </p:spPr>
      </p:pic>
      <p:pic>
        <p:nvPicPr>
          <p:cNvPr id="11" name="図 11" descr="暗い, 座る, 光, リモコン が含まれている画像&#10;&#10;説明は自動で生成されたものです">
            <a:extLst>
              <a:ext uri="{FF2B5EF4-FFF2-40B4-BE49-F238E27FC236}">
                <a16:creationId xmlns:a16="http://schemas.microsoft.com/office/drawing/2014/main" id="{05CC564E-00BB-4F58-AD5E-7E65BF64DF23}"/>
              </a:ext>
            </a:extLst>
          </p:cNvPr>
          <p:cNvPicPr>
            <a:picLocks noChangeAspect="1"/>
          </p:cNvPicPr>
          <p:nvPr/>
        </p:nvPicPr>
        <p:blipFill>
          <a:blip r:embed="rId6"/>
          <a:stretch>
            <a:fillRect/>
          </a:stretch>
        </p:blipFill>
        <p:spPr>
          <a:xfrm>
            <a:off x="2176374" y="2672392"/>
            <a:ext cx="3511669" cy="3497292"/>
          </a:xfrm>
          <a:prstGeom prst="rect">
            <a:avLst/>
          </a:prstGeom>
        </p:spPr>
      </p:pic>
    </p:spTree>
    <p:extLst>
      <p:ext uri="{BB962C8B-B14F-4D97-AF65-F5344CB8AC3E}">
        <p14:creationId xmlns:p14="http://schemas.microsoft.com/office/powerpoint/2010/main" val="1514387849"/>
      </p:ext>
    </p:extLst>
  </p:cSld>
  <p:clrMapOvr>
    <a:masterClrMapping/>
  </p:clrMapOvr>
  <mc:AlternateContent xmlns:mc="http://schemas.openxmlformats.org/markup-compatibility/2006" xmlns:p14="http://schemas.microsoft.com/office/powerpoint/2010/main">
    <mc:Choice Requires="p14">
      <p:transition spd="slow" p14:dur="2000" advTm="225"/>
    </mc:Choice>
    <mc:Fallback xmlns="">
      <p:transition spd="slow" advTm="225"/>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7811F4A6-62BE-4074-9E9E-CBF94EF64F40}"/>
              </a:ext>
            </a:extLst>
          </p:cNvPr>
          <p:cNvSpPr>
            <a:spLocks noGrp="1"/>
          </p:cNvSpPr>
          <p:nvPr>
            <p:ph type="sldNum" sz="quarter" idx="12"/>
          </p:nvPr>
        </p:nvSpPr>
        <p:spPr/>
        <p:txBody>
          <a:bodyPr/>
          <a:lstStyle/>
          <a:p>
            <a:fld id="{D57F1E4F-1CFF-5643-939E-217C01CDF565}" type="slidenum">
              <a:rPr lang="en-US" smtClean="0"/>
              <a:pPr/>
              <a:t>40</a:t>
            </a:fld>
            <a:endParaRPr lang="en-US" dirty="0"/>
          </a:p>
        </p:txBody>
      </p:sp>
      <p:sp>
        <p:nvSpPr>
          <p:cNvPr id="6" name="テキスト ボックス 5">
            <a:extLst>
              <a:ext uri="{FF2B5EF4-FFF2-40B4-BE49-F238E27FC236}">
                <a16:creationId xmlns:a16="http://schemas.microsoft.com/office/drawing/2014/main" id="{A787110A-F680-4C3A-AF75-2F6E113D5236}"/>
              </a:ext>
            </a:extLst>
          </p:cNvPr>
          <p:cNvSpPr txBox="1"/>
          <p:nvPr/>
        </p:nvSpPr>
        <p:spPr>
          <a:xfrm>
            <a:off x="457467" y="628433"/>
            <a:ext cx="3487212" cy="715581"/>
          </a:xfrm>
          <a:prstGeom prst="rect">
            <a:avLst/>
          </a:prstGeom>
          <a:noFill/>
        </p:spPr>
        <p:txBody>
          <a:bodyPr wrap="square" rtlCol="0" anchor="t">
            <a:spAutoFit/>
          </a:bodyPr>
          <a:lstStyle/>
          <a:p>
            <a:r>
              <a:rPr kumimoji="1" lang="ja-JP" altLang="en-US" sz="4050">
                <a:ea typeface="メイリオ"/>
              </a:rPr>
              <a:t>実験</a:t>
            </a:r>
            <a:endParaRPr kumimoji="1" lang="en-US" altLang="ja-JP" sz="4050" dirty="0"/>
          </a:p>
        </p:txBody>
      </p:sp>
      <p:sp>
        <p:nvSpPr>
          <p:cNvPr id="8" name="テキスト ボックス 7">
            <a:extLst>
              <a:ext uri="{FF2B5EF4-FFF2-40B4-BE49-F238E27FC236}">
                <a16:creationId xmlns:a16="http://schemas.microsoft.com/office/drawing/2014/main" id="{05085096-E07B-44CC-A9CA-B2FA5FE3557F}"/>
              </a:ext>
            </a:extLst>
          </p:cNvPr>
          <p:cNvSpPr txBox="1"/>
          <p:nvPr/>
        </p:nvSpPr>
        <p:spPr>
          <a:xfrm>
            <a:off x="457466" y="1622804"/>
            <a:ext cx="7048233" cy="707886"/>
          </a:xfrm>
          <a:prstGeom prst="rect">
            <a:avLst/>
          </a:prstGeom>
          <a:noFill/>
        </p:spPr>
        <p:txBody>
          <a:bodyPr wrap="square" rtlCol="0" anchor="t">
            <a:spAutoFit/>
          </a:bodyPr>
          <a:lstStyle/>
          <a:p>
            <a:r>
              <a:rPr lang="ja-JP" altLang="en-US" sz="4000" dirty="0">
                <a:ea typeface="メイリオ"/>
              </a:rPr>
              <a:t>予備実験</a:t>
            </a:r>
          </a:p>
        </p:txBody>
      </p:sp>
      <p:sp>
        <p:nvSpPr>
          <p:cNvPr id="9" name="テキスト ボックス 8">
            <a:extLst>
              <a:ext uri="{FF2B5EF4-FFF2-40B4-BE49-F238E27FC236}">
                <a16:creationId xmlns:a16="http://schemas.microsoft.com/office/drawing/2014/main" id="{27F1AE93-6097-414C-A203-499FBBF29106}"/>
              </a:ext>
            </a:extLst>
          </p:cNvPr>
          <p:cNvSpPr txBox="1"/>
          <p:nvPr/>
        </p:nvSpPr>
        <p:spPr>
          <a:xfrm>
            <a:off x="4410075" y="2524125"/>
            <a:ext cx="733425" cy="561975"/>
          </a:xfrm>
          <a:prstGeom prst="rect">
            <a:avLst/>
          </a:prstGeom>
          <a:noFill/>
        </p:spPr>
        <p:txBody>
          <a:bodyPr wrap="square" rtlCol="0">
            <a:spAutoFit/>
          </a:bodyPr>
          <a:lstStyle/>
          <a:p>
            <a:endParaRPr kumimoji="1" lang="ja-JP" altLang="en-US" dirty="0"/>
          </a:p>
        </p:txBody>
      </p:sp>
      <p:sp>
        <p:nvSpPr>
          <p:cNvPr id="2" name="テキスト ボックス 1">
            <a:extLst>
              <a:ext uri="{FF2B5EF4-FFF2-40B4-BE49-F238E27FC236}">
                <a16:creationId xmlns:a16="http://schemas.microsoft.com/office/drawing/2014/main" id="{3C6D5ADD-DCCE-46A2-97E2-5CFEC613C009}"/>
              </a:ext>
            </a:extLst>
          </p:cNvPr>
          <p:cNvSpPr txBox="1"/>
          <p:nvPr/>
        </p:nvSpPr>
        <p:spPr>
          <a:xfrm>
            <a:off x="2201073" y="4029075"/>
            <a:ext cx="2076450" cy="1323439"/>
          </a:xfrm>
          <a:prstGeom prst="rect">
            <a:avLst/>
          </a:prstGeom>
          <a:noFill/>
        </p:spPr>
        <p:txBody>
          <a:bodyPr wrap="square" rtlCol="0">
            <a:spAutoFit/>
          </a:bodyPr>
          <a:lstStyle/>
          <a:p>
            <a:endParaRPr kumimoji="1" lang="ja-JP" altLang="en-US" dirty="0"/>
          </a:p>
        </p:txBody>
      </p:sp>
      <p:sp>
        <p:nvSpPr>
          <p:cNvPr id="5" name="正方形/長方形 4">
            <a:extLst>
              <a:ext uri="{FF2B5EF4-FFF2-40B4-BE49-F238E27FC236}">
                <a16:creationId xmlns:a16="http://schemas.microsoft.com/office/drawing/2014/main" id="{0CE07AF9-4794-4790-A88B-248257064C88}"/>
              </a:ext>
            </a:extLst>
          </p:cNvPr>
          <p:cNvSpPr/>
          <p:nvPr/>
        </p:nvSpPr>
        <p:spPr>
          <a:xfrm>
            <a:off x="1942390" y="2616831"/>
            <a:ext cx="4089240" cy="90872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800">
                <a:solidFill>
                  <a:schemeClr val="tx1"/>
                </a:solidFill>
                <a:ea typeface="メイリオ"/>
              </a:rPr>
              <a:t>Cifar10</a:t>
            </a:r>
          </a:p>
        </p:txBody>
      </p:sp>
      <p:sp>
        <p:nvSpPr>
          <p:cNvPr id="7" name="矢印: 下 6">
            <a:extLst>
              <a:ext uri="{FF2B5EF4-FFF2-40B4-BE49-F238E27FC236}">
                <a16:creationId xmlns:a16="http://schemas.microsoft.com/office/drawing/2014/main" id="{682E741B-C425-4AAA-835A-6EFECE36638F}"/>
              </a:ext>
            </a:extLst>
          </p:cNvPr>
          <p:cNvSpPr/>
          <p:nvPr/>
        </p:nvSpPr>
        <p:spPr>
          <a:xfrm>
            <a:off x="3038484" y="3579627"/>
            <a:ext cx="1916831" cy="52535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1" name="四角形: 角を丸くする 10">
            <a:extLst>
              <a:ext uri="{FF2B5EF4-FFF2-40B4-BE49-F238E27FC236}">
                <a16:creationId xmlns:a16="http://schemas.microsoft.com/office/drawing/2014/main" id="{50846150-DAC6-4AED-A31B-6A29588FD0E2}"/>
              </a:ext>
            </a:extLst>
          </p:cNvPr>
          <p:cNvSpPr/>
          <p:nvPr/>
        </p:nvSpPr>
        <p:spPr>
          <a:xfrm>
            <a:off x="2882170" y="4152959"/>
            <a:ext cx="2215005" cy="880323"/>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3600">
                <a:solidFill>
                  <a:schemeClr val="tx1"/>
                </a:solidFill>
                <a:ea typeface="メイリオ"/>
              </a:rPr>
              <a:t>CNN</a:t>
            </a:r>
          </a:p>
        </p:txBody>
      </p:sp>
      <p:sp>
        <p:nvSpPr>
          <p:cNvPr id="13" name="矢印: 下 12">
            <a:extLst>
              <a:ext uri="{FF2B5EF4-FFF2-40B4-BE49-F238E27FC236}">
                <a16:creationId xmlns:a16="http://schemas.microsoft.com/office/drawing/2014/main" id="{D57775CF-7AFE-4A18-AEF7-3F5CD57F06A3}"/>
              </a:ext>
            </a:extLst>
          </p:cNvPr>
          <p:cNvSpPr/>
          <p:nvPr/>
        </p:nvSpPr>
        <p:spPr>
          <a:xfrm>
            <a:off x="3024285" y="5212484"/>
            <a:ext cx="1916831" cy="52535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4" name="正方形/長方形 13">
            <a:extLst>
              <a:ext uri="{FF2B5EF4-FFF2-40B4-BE49-F238E27FC236}">
                <a16:creationId xmlns:a16="http://schemas.microsoft.com/office/drawing/2014/main" id="{9D2FD258-A384-49B6-9AF5-D49B2A5FC0C0}"/>
              </a:ext>
            </a:extLst>
          </p:cNvPr>
          <p:cNvSpPr/>
          <p:nvPr/>
        </p:nvSpPr>
        <p:spPr>
          <a:xfrm>
            <a:off x="1517315" y="5812439"/>
            <a:ext cx="4941165" cy="90872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3200">
                <a:solidFill>
                  <a:schemeClr val="tx1"/>
                </a:solidFill>
                <a:ea typeface="メイリオ"/>
              </a:rPr>
              <a:t>One-hotベクトル(10次元)</a:t>
            </a:r>
            <a:endParaRPr lang="ja-JP" altLang="en-US" sz="3200">
              <a:solidFill>
                <a:schemeClr val="tx1"/>
              </a:solidFill>
            </a:endParaRPr>
          </a:p>
        </p:txBody>
      </p:sp>
      <p:sp>
        <p:nvSpPr>
          <p:cNvPr id="10" name="雲 9">
            <a:extLst>
              <a:ext uri="{FF2B5EF4-FFF2-40B4-BE49-F238E27FC236}">
                <a16:creationId xmlns:a16="http://schemas.microsoft.com/office/drawing/2014/main" id="{C928F15E-DD71-4807-9154-E021792A982A}"/>
              </a:ext>
            </a:extLst>
          </p:cNvPr>
          <p:cNvSpPr/>
          <p:nvPr/>
        </p:nvSpPr>
        <p:spPr>
          <a:xfrm>
            <a:off x="4669439" y="2489930"/>
            <a:ext cx="4472607" cy="2697762"/>
          </a:xfrm>
          <a:prstGeom prst="cloud">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800">
                <a:solidFill>
                  <a:schemeClr val="tx1"/>
                </a:solidFill>
                <a:ea typeface="メイリオ"/>
              </a:rPr>
              <a:t>学習済みCNNを用いて時間削減</a:t>
            </a:r>
          </a:p>
        </p:txBody>
      </p:sp>
    </p:spTree>
    <p:extLst>
      <p:ext uri="{BB962C8B-B14F-4D97-AF65-F5344CB8AC3E}">
        <p14:creationId xmlns:p14="http://schemas.microsoft.com/office/powerpoint/2010/main" val="2079790177"/>
      </p:ext>
    </p:extLst>
  </p:cSld>
  <p:clrMapOvr>
    <a:masterClrMapping/>
  </p:clrMapOvr>
  <mc:AlternateContent xmlns:mc="http://schemas.openxmlformats.org/markup-compatibility/2006" xmlns:p14="http://schemas.microsoft.com/office/powerpoint/2010/main">
    <mc:Choice Requires="p14">
      <p:transition spd="slow" p14:dur="2000" advTm="205"/>
    </mc:Choice>
    <mc:Fallback xmlns="">
      <p:transition spd="slow" advTm="205"/>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7811F4A6-62BE-4074-9E9E-CBF94EF64F40}"/>
              </a:ext>
            </a:extLst>
          </p:cNvPr>
          <p:cNvSpPr>
            <a:spLocks noGrp="1"/>
          </p:cNvSpPr>
          <p:nvPr>
            <p:ph type="sldNum" sz="quarter" idx="12"/>
          </p:nvPr>
        </p:nvSpPr>
        <p:spPr/>
        <p:txBody>
          <a:bodyPr/>
          <a:lstStyle/>
          <a:p>
            <a:fld id="{D57F1E4F-1CFF-5643-939E-217C01CDF565}" type="slidenum">
              <a:rPr lang="en-US" smtClean="0"/>
              <a:pPr/>
              <a:t>41</a:t>
            </a:fld>
            <a:endParaRPr lang="en-US" dirty="0"/>
          </a:p>
        </p:txBody>
      </p:sp>
      <p:sp>
        <p:nvSpPr>
          <p:cNvPr id="6" name="テキスト ボックス 5">
            <a:extLst>
              <a:ext uri="{FF2B5EF4-FFF2-40B4-BE49-F238E27FC236}">
                <a16:creationId xmlns:a16="http://schemas.microsoft.com/office/drawing/2014/main" id="{A787110A-F680-4C3A-AF75-2F6E113D5236}"/>
              </a:ext>
            </a:extLst>
          </p:cNvPr>
          <p:cNvSpPr txBox="1"/>
          <p:nvPr/>
        </p:nvSpPr>
        <p:spPr>
          <a:xfrm>
            <a:off x="457467" y="628433"/>
            <a:ext cx="3487212" cy="715581"/>
          </a:xfrm>
          <a:prstGeom prst="rect">
            <a:avLst/>
          </a:prstGeom>
          <a:noFill/>
        </p:spPr>
        <p:txBody>
          <a:bodyPr wrap="square" rtlCol="0" anchor="t">
            <a:spAutoFit/>
          </a:bodyPr>
          <a:lstStyle/>
          <a:p>
            <a:r>
              <a:rPr kumimoji="1" lang="ja-JP" altLang="en-US" sz="4050">
                <a:ea typeface="メイリオ"/>
              </a:rPr>
              <a:t>実験</a:t>
            </a:r>
            <a:endParaRPr kumimoji="1" lang="en-US" altLang="ja-JP" sz="4050" dirty="0"/>
          </a:p>
        </p:txBody>
      </p:sp>
      <p:sp>
        <p:nvSpPr>
          <p:cNvPr id="8" name="テキスト ボックス 7">
            <a:extLst>
              <a:ext uri="{FF2B5EF4-FFF2-40B4-BE49-F238E27FC236}">
                <a16:creationId xmlns:a16="http://schemas.microsoft.com/office/drawing/2014/main" id="{05085096-E07B-44CC-A9CA-B2FA5FE3557F}"/>
              </a:ext>
            </a:extLst>
          </p:cNvPr>
          <p:cNvSpPr txBox="1"/>
          <p:nvPr/>
        </p:nvSpPr>
        <p:spPr>
          <a:xfrm>
            <a:off x="457466" y="1622804"/>
            <a:ext cx="7048233" cy="707886"/>
          </a:xfrm>
          <a:prstGeom prst="rect">
            <a:avLst/>
          </a:prstGeom>
          <a:noFill/>
        </p:spPr>
        <p:txBody>
          <a:bodyPr wrap="square" rtlCol="0" anchor="t">
            <a:spAutoFit/>
          </a:bodyPr>
          <a:lstStyle/>
          <a:p>
            <a:r>
              <a:rPr lang="ja-JP" altLang="en-US" sz="4000">
                <a:ea typeface="メイリオ"/>
              </a:rPr>
              <a:t>予備実験</a:t>
            </a:r>
            <a:endParaRPr lang="ja-JP" altLang="en-US" sz="4000" dirty="0">
              <a:ea typeface="メイリオ"/>
            </a:endParaRPr>
          </a:p>
        </p:txBody>
      </p:sp>
      <p:sp>
        <p:nvSpPr>
          <p:cNvPr id="9" name="テキスト ボックス 8">
            <a:extLst>
              <a:ext uri="{FF2B5EF4-FFF2-40B4-BE49-F238E27FC236}">
                <a16:creationId xmlns:a16="http://schemas.microsoft.com/office/drawing/2014/main" id="{27F1AE93-6097-414C-A203-499FBBF29106}"/>
              </a:ext>
            </a:extLst>
          </p:cNvPr>
          <p:cNvSpPr txBox="1"/>
          <p:nvPr/>
        </p:nvSpPr>
        <p:spPr>
          <a:xfrm>
            <a:off x="4410075" y="2524125"/>
            <a:ext cx="733425" cy="561975"/>
          </a:xfrm>
          <a:prstGeom prst="rect">
            <a:avLst/>
          </a:prstGeom>
          <a:noFill/>
        </p:spPr>
        <p:txBody>
          <a:bodyPr wrap="square" rtlCol="0">
            <a:spAutoFit/>
          </a:bodyPr>
          <a:lstStyle/>
          <a:p>
            <a:endParaRPr kumimoji="1" lang="ja-JP" altLang="en-US" dirty="0"/>
          </a:p>
        </p:txBody>
      </p:sp>
      <p:sp>
        <p:nvSpPr>
          <p:cNvPr id="2" name="テキスト ボックス 1">
            <a:extLst>
              <a:ext uri="{FF2B5EF4-FFF2-40B4-BE49-F238E27FC236}">
                <a16:creationId xmlns:a16="http://schemas.microsoft.com/office/drawing/2014/main" id="{3C6D5ADD-DCCE-46A2-97E2-5CFEC613C009}"/>
              </a:ext>
            </a:extLst>
          </p:cNvPr>
          <p:cNvSpPr txBox="1"/>
          <p:nvPr/>
        </p:nvSpPr>
        <p:spPr>
          <a:xfrm>
            <a:off x="2201073" y="4029075"/>
            <a:ext cx="2076450" cy="1323439"/>
          </a:xfrm>
          <a:prstGeom prst="rect">
            <a:avLst/>
          </a:prstGeom>
          <a:noFill/>
        </p:spPr>
        <p:txBody>
          <a:bodyPr wrap="square" rtlCol="0">
            <a:spAutoFit/>
          </a:bodyPr>
          <a:lstStyle/>
          <a:p>
            <a:endParaRPr kumimoji="1" lang="ja-JP" altLang="en-US" dirty="0"/>
          </a:p>
        </p:txBody>
      </p:sp>
      <p:graphicFrame>
        <p:nvGraphicFramePr>
          <p:cNvPr id="5" name="表 6">
            <a:extLst>
              <a:ext uri="{FF2B5EF4-FFF2-40B4-BE49-F238E27FC236}">
                <a16:creationId xmlns:a16="http://schemas.microsoft.com/office/drawing/2014/main" id="{1CF8092B-8AAB-435B-A426-90FD0AA3A496}"/>
              </a:ext>
            </a:extLst>
          </p:cNvPr>
          <p:cNvGraphicFramePr>
            <a:graphicFrameLocks noGrp="1"/>
          </p:cNvGraphicFramePr>
          <p:nvPr>
            <p:extLst>
              <p:ext uri="{D42A27DB-BD31-4B8C-83A1-F6EECF244321}">
                <p14:modId xmlns:p14="http://schemas.microsoft.com/office/powerpoint/2010/main" val="1354176730"/>
              </p:ext>
            </p:extLst>
          </p:nvPr>
        </p:nvGraphicFramePr>
        <p:xfrm>
          <a:off x="1224702" y="2533650"/>
          <a:ext cx="5928581" cy="2552889"/>
        </p:xfrm>
        <a:graphic>
          <a:graphicData uri="http://schemas.openxmlformats.org/drawingml/2006/table">
            <a:tbl>
              <a:tblPr firstRow="1" bandRow="1">
                <a:tableStyleId>{5C22544A-7EE6-4342-B048-85BDC9FD1C3A}</a:tableStyleId>
              </a:tblPr>
              <a:tblGrid>
                <a:gridCol w="2936749">
                  <a:extLst>
                    <a:ext uri="{9D8B030D-6E8A-4147-A177-3AD203B41FA5}">
                      <a16:colId xmlns:a16="http://schemas.microsoft.com/office/drawing/2014/main" val="1741489926"/>
                    </a:ext>
                  </a:extLst>
                </a:gridCol>
                <a:gridCol w="2991832">
                  <a:extLst>
                    <a:ext uri="{9D8B030D-6E8A-4147-A177-3AD203B41FA5}">
                      <a16:colId xmlns:a16="http://schemas.microsoft.com/office/drawing/2014/main" val="2624467854"/>
                    </a:ext>
                  </a:extLst>
                </a:gridCol>
              </a:tblGrid>
              <a:tr h="536003">
                <a:tc>
                  <a:txBody>
                    <a:bodyPr/>
                    <a:lstStyle/>
                    <a:p>
                      <a:r>
                        <a:rPr lang="ja-JP" altLang="en-US" sz="2800" b="0">
                          <a:solidFill>
                            <a:schemeClr val="tx1"/>
                          </a:solidFill>
                        </a:rPr>
                        <a:t>optimizer</a:t>
                      </a:r>
                      <a:endParaRPr kumimoji="1" lang="ja-JP" altLang="en-US" sz="2800" b="0">
                        <a:solidFill>
                          <a:schemeClr val="tx1"/>
                        </a:solidFill>
                      </a:endParaRPr>
                    </a:p>
                  </a:txBody>
                  <a:tcPr>
                    <a:solidFill>
                      <a:schemeClr val="accent1">
                        <a:lumMod val="20000"/>
                        <a:lumOff val="80000"/>
                      </a:schemeClr>
                    </a:solidFill>
                  </a:tcPr>
                </a:tc>
                <a:tc>
                  <a:txBody>
                    <a:bodyPr/>
                    <a:lstStyle/>
                    <a:p>
                      <a:r>
                        <a:rPr lang="ja-JP" altLang="en-US" sz="2800" b="0">
                          <a:solidFill>
                            <a:schemeClr val="tx1"/>
                          </a:solidFill>
                        </a:rPr>
                        <a:t>Adam</a:t>
                      </a:r>
                      <a:endParaRPr kumimoji="1" lang="ja-JP" altLang="en-US" sz="2800" b="0">
                        <a:solidFill>
                          <a:schemeClr val="tx1"/>
                        </a:solidFill>
                      </a:endParaRPr>
                    </a:p>
                  </a:txBody>
                  <a:tcPr>
                    <a:solidFill>
                      <a:schemeClr val="accent1">
                        <a:lumMod val="20000"/>
                        <a:lumOff val="80000"/>
                      </a:schemeClr>
                    </a:solidFill>
                  </a:tcPr>
                </a:tc>
                <a:extLst>
                  <a:ext uri="{0D108BD9-81ED-4DB2-BD59-A6C34878D82A}">
                    <a16:rowId xmlns:a16="http://schemas.microsoft.com/office/drawing/2014/main" val="2154611579"/>
                  </a:ext>
                </a:extLst>
              </a:tr>
              <a:tr h="536003">
                <a:tc>
                  <a:txBody>
                    <a:bodyPr/>
                    <a:lstStyle/>
                    <a:p>
                      <a:r>
                        <a:rPr lang="ja-JP" altLang="en-US" sz="2800">
                          <a:solidFill>
                            <a:schemeClr val="tx1"/>
                          </a:solidFill>
                        </a:rPr>
                        <a:t>Learning rate</a:t>
                      </a:r>
                      <a:endParaRPr kumimoji="1" lang="ja-JP" altLang="en-US" sz="2800" dirty="0">
                        <a:solidFill>
                          <a:schemeClr val="tx1"/>
                        </a:solidFill>
                      </a:endParaRPr>
                    </a:p>
                  </a:txBody>
                  <a:tcPr/>
                </a:tc>
                <a:tc>
                  <a:txBody>
                    <a:bodyPr/>
                    <a:lstStyle/>
                    <a:p>
                      <a:r>
                        <a:rPr lang="ja-JP" altLang="en-US" sz="2800" dirty="0">
                          <a:solidFill>
                            <a:schemeClr val="tx1"/>
                          </a:solidFill>
                        </a:rPr>
                        <a:t>0.001</a:t>
                      </a:r>
                      <a:endParaRPr kumimoji="1" lang="ja-JP" altLang="en-US" sz="2800" dirty="0">
                        <a:solidFill>
                          <a:schemeClr val="tx1"/>
                        </a:solidFill>
                      </a:endParaRPr>
                    </a:p>
                  </a:txBody>
                  <a:tcPr/>
                </a:tc>
                <a:extLst>
                  <a:ext uri="{0D108BD9-81ED-4DB2-BD59-A6C34878D82A}">
                    <a16:rowId xmlns:a16="http://schemas.microsoft.com/office/drawing/2014/main" val="4120381992"/>
                  </a:ext>
                </a:extLst>
              </a:tr>
              <a:tr h="536003">
                <a:tc>
                  <a:txBody>
                    <a:bodyPr/>
                    <a:lstStyle/>
                    <a:p>
                      <a:r>
                        <a:rPr lang="ja-JP" altLang="en-US" sz="2800">
                          <a:solidFill>
                            <a:schemeClr val="tx1"/>
                          </a:solidFill>
                        </a:rPr>
                        <a:t>Loss function</a:t>
                      </a:r>
                      <a:endParaRPr kumimoji="1" lang="ja-JP" altLang="en-US" sz="2800" dirty="0">
                        <a:solidFill>
                          <a:schemeClr val="tx1"/>
                        </a:solidFill>
                      </a:endParaRPr>
                    </a:p>
                  </a:txBody>
                  <a:tcPr>
                    <a:solidFill>
                      <a:schemeClr val="accent1">
                        <a:lumMod val="20000"/>
                        <a:lumOff val="80000"/>
                      </a:schemeClr>
                    </a:solidFill>
                  </a:tcPr>
                </a:tc>
                <a:tc>
                  <a:txBody>
                    <a:bodyPr/>
                    <a:lstStyle/>
                    <a:p>
                      <a:r>
                        <a:rPr lang="ja-JP" altLang="en-US" sz="2800">
                          <a:solidFill>
                            <a:schemeClr val="tx1"/>
                          </a:solidFill>
                        </a:rPr>
                        <a:t>Categorical Crossentropy</a:t>
                      </a:r>
                      <a:endParaRPr kumimoji="1" lang="ja-JP" altLang="en-US" sz="2800" dirty="0">
                        <a:solidFill>
                          <a:schemeClr val="tx1"/>
                        </a:solidFill>
                      </a:endParaRPr>
                    </a:p>
                  </a:txBody>
                  <a:tcPr>
                    <a:solidFill>
                      <a:schemeClr val="accent1">
                        <a:lumMod val="20000"/>
                        <a:lumOff val="80000"/>
                      </a:schemeClr>
                    </a:solidFill>
                  </a:tcPr>
                </a:tc>
                <a:extLst>
                  <a:ext uri="{0D108BD9-81ED-4DB2-BD59-A6C34878D82A}">
                    <a16:rowId xmlns:a16="http://schemas.microsoft.com/office/drawing/2014/main" val="1139473477"/>
                  </a:ext>
                </a:extLst>
              </a:tr>
              <a:tr h="536003">
                <a:tc>
                  <a:txBody>
                    <a:bodyPr/>
                    <a:lstStyle/>
                    <a:p>
                      <a:r>
                        <a:rPr lang="ja-JP" altLang="en-US" sz="2800" dirty="0">
                          <a:solidFill>
                            <a:schemeClr val="tx1"/>
                          </a:solidFill>
                        </a:rPr>
                        <a:t>Batch size</a:t>
                      </a:r>
                      <a:endParaRPr kumimoji="1" lang="ja-JP" altLang="en-US" sz="2800" dirty="0">
                        <a:solidFill>
                          <a:schemeClr val="tx1"/>
                        </a:solidFill>
                      </a:endParaRPr>
                    </a:p>
                  </a:txBody>
                  <a:tcPr/>
                </a:tc>
                <a:tc>
                  <a:txBody>
                    <a:bodyPr/>
                    <a:lstStyle/>
                    <a:p>
                      <a:r>
                        <a:rPr lang="ja-JP" altLang="en-US" sz="2800" dirty="0">
                          <a:solidFill>
                            <a:schemeClr val="tx1"/>
                          </a:solidFill>
                        </a:rPr>
                        <a:t>128</a:t>
                      </a:r>
                      <a:endParaRPr kumimoji="1" lang="ja-JP" altLang="en-US" sz="2800" dirty="0">
                        <a:solidFill>
                          <a:schemeClr val="tx1"/>
                        </a:solidFill>
                      </a:endParaRPr>
                    </a:p>
                  </a:txBody>
                  <a:tcPr/>
                </a:tc>
                <a:extLst>
                  <a:ext uri="{0D108BD9-81ED-4DB2-BD59-A6C34878D82A}">
                    <a16:rowId xmlns:a16="http://schemas.microsoft.com/office/drawing/2014/main" val="2206133849"/>
                  </a:ext>
                </a:extLst>
              </a:tr>
            </a:tbl>
          </a:graphicData>
        </a:graphic>
      </p:graphicFrame>
      <p:sp>
        <p:nvSpPr>
          <p:cNvPr id="3" name="四角形: 1 つの角を切り取る 2">
            <a:extLst>
              <a:ext uri="{FF2B5EF4-FFF2-40B4-BE49-F238E27FC236}">
                <a16:creationId xmlns:a16="http://schemas.microsoft.com/office/drawing/2014/main" id="{E082F510-2D61-4B66-B90F-8F9B187A166F}"/>
              </a:ext>
            </a:extLst>
          </p:cNvPr>
          <p:cNvSpPr/>
          <p:nvPr/>
        </p:nvSpPr>
        <p:spPr>
          <a:xfrm>
            <a:off x="1323975" y="5352514"/>
            <a:ext cx="5276850" cy="1229450"/>
          </a:xfrm>
          <a:prstGeom prst="snip1Rect">
            <a:avLst/>
          </a:prstGeom>
          <a:solidFill>
            <a:srgbClr val="F5CFF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solidFill>
                  <a:schemeClr val="tx1"/>
                </a:solidFill>
              </a:rPr>
              <a:t>得られた</a:t>
            </a:r>
            <a:r>
              <a:rPr kumimoji="1" lang="en-US" altLang="ja-JP" sz="3200" dirty="0">
                <a:solidFill>
                  <a:schemeClr val="tx1"/>
                </a:solidFill>
              </a:rPr>
              <a:t>Accuracy0.8475</a:t>
            </a:r>
            <a:r>
              <a:rPr kumimoji="1" lang="ja-JP" altLang="en-US" sz="3200" dirty="0">
                <a:solidFill>
                  <a:schemeClr val="tx1"/>
                </a:solidFill>
              </a:rPr>
              <a:t>を</a:t>
            </a:r>
            <a:endParaRPr kumimoji="1" lang="en-US" altLang="ja-JP" sz="3200" dirty="0">
              <a:solidFill>
                <a:schemeClr val="tx1"/>
              </a:solidFill>
            </a:endParaRPr>
          </a:p>
          <a:p>
            <a:pPr algn="ctr"/>
            <a:r>
              <a:rPr kumimoji="1" lang="en-US" altLang="ja-JP" sz="3200" dirty="0" err="1">
                <a:solidFill>
                  <a:schemeClr val="tx1"/>
                </a:solidFill>
              </a:rPr>
              <a:t>Base_line</a:t>
            </a:r>
            <a:r>
              <a:rPr kumimoji="1" lang="ja-JP" altLang="en-US" sz="3200" dirty="0">
                <a:solidFill>
                  <a:schemeClr val="tx1"/>
                </a:solidFill>
              </a:rPr>
              <a:t>とする</a:t>
            </a:r>
          </a:p>
        </p:txBody>
      </p:sp>
    </p:spTree>
    <p:extLst>
      <p:ext uri="{BB962C8B-B14F-4D97-AF65-F5344CB8AC3E}">
        <p14:creationId xmlns:p14="http://schemas.microsoft.com/office/powerpoint/2010/main" val="1595191536"/>
      </p:ext>
    </p:extLst>
  </p:cSld>
  <p:clrMapOvr>
    <a:masterClrMapping/>
  </p:clrMapOvr>
  <mc:AlternateContent xmlns:mc="http://schemas.openxmlformats.org/markup-compatibility/2006" xmlns:p14="http://schemas.microsoft.com/office/powerpoint/2010/main">
    <mc:Choice Requires="p14">
      <p:transition spd="slow" p14:dur="2000" advTm="206"/>
    </mc:Choice>
    <mc:Fallback xmlns="">
      <p:transition spd="slow" advTm="206"/>
    </mc:Fallback>
  </mc:AlternateContent>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7811F4A6-62BE-4074-9E9E-CBF94EF64F40}"/>
              </a:ext>
            </a:extLst>
          </p:cNvPr>
          <p:cNvSpPr>
            <a:spLocks noGrp="1"/>
          </p:cNvSpPr>
          <p:nvPr>
            <p:ph type="sldNum" sz="quarter" idx="12"/>
          </p:nvPr>
        </p:nvSpPr>
        <p:spPr/>
        <p:txBody>
          <a:bodyPr/>
          <a:lstStyle/>
          <a:p>
            <a:fld id="{D57F1E4F-1CFF-5643-939E-217C01CDF565}" type="slidenum">
              <a:rPr lang="en-US" smtClean="0"/>
              <a:pPr/>
              <a:t>42</a:t>
            </a:fld>
            <a:endParaRPr lang="en-US" dirty="0"/>
          </a:p>
        </p:txBody>
      </p:sp>
      <p:sp>
        <p:nvSpPr>
          <p:cNvPr id="6" name="テキスト ボックス 5">
            <a:extLst>
              <a:ext uri="{FF2B5EF4-FFF2-40B4-BE49-F238E27FC236}">
                <a16:creationId xmlns:a16="http://schemas.microsoft.com/office/drawing/2014/main" id="{A787110A-F680-4C3A-AF75-2F6E113D5236}"/>
              </a:ext>
            </a:extLst>
          </p:cNvPr>
          <p:cNvSpPr txBox="1"/>
          <p:nvPr/>
        </p:nvSpPr>
        <p:spPr>
          <a:xfrm>
            <a:off x="457467" y="628433"/>
            <a:ext cx="6497348" cy="715581"/>
          </a:xfrm>
          <a:prstGeom prst="rect">
            <a:avLst/>
          </a:prstGeom>
          <a:noFill/>
        </p:spPr>
        <p:txBody>
          <a:bodyPr wrap="square" rtlCol="0" anchor="t">
            <a:spAutoFit/>
          </a:bodyPr>
          <a:lstStyle/>
          <a:p>
            <a:r>
              <a:rPr kumimoji="1" lang="ja-JP" sz="4050" dirty="0">
                <a:ea typeface="メイリオ"/>
              </a:rPr>
              <a:t>実験1　</a:t>
            </a:r>
            <a:endParaRPr lang="ja-JP" altLang="en-US" dirty="0"/>
          </a:p>
        </p:txBody>
      </p:sp>
      <p:sp>
        <p:nvSpPr>
          <p:cNvPr id="9" name="テキスト ボックス 8">
            <a:extLst>
              <a:ext uri="{FF2B5EF4-FFF2-40B4-BE49-F238E27FC236}">
                <a16:creationId xmlns:a16="http://schemas.microsoft.com/office/drawing/2014/main" id="{27F1AE93-6097-414C-A203-499FBBF29106}"/>
              </a:ext>
            </a:extLst>
          </p:cNvPr>
          <p:cNvSpPr txBox="1"/>
          <p:nvPr/>
        </p:nvSpPr>
        <p:spPr>
          <a:xfrm>
            <a:off x="4410075" y="2524125"/>
            <a:ext cx="733425" cy="561975"/>
          </a:xfrm>
          <a:prstGeom prst="rect">
            <a:avLst/>
          </a:prstGeom>
          <a:noFill/>
        </p:spPr>
        <p:txBody>
          <a:bodyPr wrap="square" rtlCol="0">
            <a:spAutoFit/>
          </a:bodyPr>
          <a:lstStyle/>
          <a:p>
            <a:endParaRPr kumimoji="1" lang="ja-JP" altLang="en-US" dirty="0"/>
          </a:p>
        </p:txBody>
      </p:sp>
      <p:sp>
        <p:nvSpPr>
          <p:cNvPr id="7" name="テキスト ボックス 6">
            <a:extLst>
              <a:ext uri="{FF2B5EF4-FFF2-40B4-BE49-F238E27FC236}">
                <a16:creationId xmlns:a16="http://schemas.microsoft.com/office/drawing/2014/main" id="{DC4125A6-A061-4AEE-84AA-9682A42F7C21}"/>
              </a:ext>
            </a:extLst>
          </p:cNvPr>
          <p:cNvSpPr txBox="1"/>
          <p:nvPr/>
        </p:nvSpPr>
        <p:spPr>
          <a:xfrm>
            <a:off x="4410075" y="2524125"/>
            <a:ext cx="733425" cy="561975"/>
          </a:xfrm>
          <a:prstGeom prst="rect">
            <a:avLst/>
          </a:prstGeom>
          <a:noFill/>
        </p:spPr>
        <p:txBody>
          <a:bodyPr wrap="square" rtlCol="0">
            <a:spAutoFit/>
          </a:bodyPr>
          <a:lstStyle/>
          <a:p>
            <a:endParaRPr kumimoji="1" lang="ja-JP" altLang="en-US" dirty="0"/>
          </a:p>
        </p:txBody>
      </p:sp>
      <p:sp>
        <p:nvSpPr>
          <p:cNvPr id="8" name="正方形/長方形 7">
            <a:extLst>
              <a:ext uri="{FF2B5EF4-FFF2-40B4-BE49-F238E27FC236}">
                <a16:creationId xmlns:a16="http://schemas.microsoft.com/office/drawing/2014/main" id="{BDE35611-267F-4E4E-9187-D7260F408548}"/>
              </a:ext>
            </a:extLst>
          </p:cNvPr>
          <p:cNvSpPr/>
          <p:nvPr/>
        </p:nvSpPr>
        <p:spPr>
          <a:xfrm>
            <a:off x="91071" y="1345136"/>
            <a:ext cx="4089240" cy="90872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800">
                <a:solidFill>
                  <a:schemeClr val="tx1"/>
                </a:solidFill>
                <a:ea typeface="メイリオ"/>
              </a:rPr>
              <a:t>Cifar10(</a:t>
            </a:r>
            <a:r>
              <a:rPr lang="en-US" altLang="ja-JP" sz="2800">
                <a:solidFill>
                  <a:schemeClr val="tx1"/>
                </a:solidFill>
                <a:ea typeface="メイリオ"/>
              </a:rPr>
              <a:t>2000</a:t>
            </a:r>
            <a:r>
              <a:rPr lang="ja-JP" altLang="en-US" sz="2800">
                <a:solidFill>
                  <a:schemeClr val="tx1"/>
                </a:solidFill>
                <a:ea typeface="メイリオ"/>
              </a:rPr>
              <a:t>枚)</a:t>
            </a:r>
          </a:p>
        </p:txBody>
      </p:sp>
      <p:sp>
        <p:nvSpPr>
          <p:cNvPr id="10" name="矢印: 下 9">
            <a:extLst>
              <a:ext uri="{FF2B5EF4-FFF2-40B4-BE49-F238E27FC236}">
                <a16:creationId xmlns:a16="http://schemas.microsoft.com/office/drawing/2014/main" id="{F381F1C8-4488-4075-88D3-CC261738398A}"/>
              </a:ext>
            </a:extLst>
          </p:cNvPr>
          <p:cNvSpPr/>
          <p:nvPr/>
        </p:nvSpPr>
        <p:spPr>
          <a:xfrm>
            <a:off x="3151331" y="3938319"/>
            <a:ext cx="1916831" cy="525354"/>
          </a:xfrm>
          <a:prstGeom prst="downArrow">
            <a:avLst>
              <a:gd name="adj1" fmla="val 56957"/>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1" name="四角形: 角を丸くする 10">
            <a:extLst>
              <a:ext uri="{FF2B5EF4-FFF2-40B4-BE49-F238E27FC236}">
                <a16:creationId xmlns:a16="http://schemas.microsoft.com/office/drawing/2014/main" id="{A1AC43E3-4622-4056-9C5B-19BFEAE485AB}"/>
              </a:ext>
            </a:extLst>
          </p:cNvPr>
          <p:cNvSpPr/>
          <p:nvPr/>
        </p:nvSpPr>
        <p:spPr>
          <a:xfrm>
            <a:off x="2948793" y="4360378"/>
            <a:ext cx="2215005" cy="880323"/>
          </a:xfrm>
          <a:prstGeom prst="roundRect">
            <a:avLst/>
          </a:prstGeom>
          <a:solidFill>
            <a:srgbClr val="FFFF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3600" dirty="0">
                <a:solidFill>
                  <a:schemeClr val="tx1"/>
                </a:solidFill>
                <a:ea typeface="メイリオ"/>
              </a:rPr>
              <a:t>CNN</a:t>
            </a:r>
          </a:p>
        </p:txBody>
      </p:sp>
      <p:sp>
        <p:nvSpPr>
          <p:cNvPr id="12" name="矢印: 下 11">
            <a:extLst>
              <a:ext uri="{FF2B5EF4-FFF2-40B4-BE49-F238E27FC236}">
                <a16:creationId xmlns:a16="http://schemas.microsoft.com/office/drawing/2014/main" id="{76AFEBFA-34B7-4E9F-BE35-CCE89F6DEF8D}"/>
              </a:ext>
            </a:extLst>
          </p:cNvPr>
          <p:cNvSpPr/>
          <p:nvPr/>
        </p:nvSpPr>
        <p:spPr>
          <a:xfrm>
            <a:off x="3097879" y="5287085"/>
            <a:ext cx="1916831" cy="52535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3" name="正方形/長方形 12">
            <a:extLst>
              <a:ext uri="{FF2B5EF4-FFF2-40B4-BE49-F238E27FC236}">
                <a16:creationId xmlns:a16="http://schemas.microsoft.com/office/drawing/2014/main" id="{F60C4326-E0F7-462C-A265-78D109D831C4}"/>
              </a:ext>
            </a:extLst>
          </p:cNvPr>
          <p:cNvSpPr/>
          <p:nvPr/>
        </p:nvSpPr>
        <p:spPr>
          <a:xfrm>
            <a:off x="1517315" y="5812439"/>
            <a:ext cx="4941165" cy="90872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3200">
                <a:solidFill>
                  <a:schemeClr val="tx1"/>
                </a:solidFill>
                <a:ea typeface="メイリオ"/>
              </a:rPr>
              <a:t>One-hotベクトル(10次元)</a:t>
            </a:r>
            <a:endParaRPr lang="ja-JP" altLang="en-US" sz="3200">
              <a:solidFill>
                <a:schemeClr val="tx1"/>
              </a:solidFill>
            </a:endParaRPr>
          </a:p>
        </p:txBody>
      </p:sp>
      <p:sp>
        <p:nvSpPr>
          <p:cNvPr id="14" name="正方形/長方形 13">
            <a:extLst>
              <a:ext uri="{FF2B5EF4-FFF2-40B4-BE49-F238E27FC236}">
                <a16:creationId xmlns:a16="http://schemas.microsoft.com/office/drawing/2014/main" id="{FA950CD4-E387-43C6-AFF2-718A9AE8B907}"/>
              </a:ext>
            </a:extLst>
          </p:cNvPr>
          <p:cNvSpPr/>
          <p:nvPr/>
        </p:nvSpPr>
        <p:spPr>
          <a:xfrm>
            <a:off x="1760327" y="2605589"/>
            <a:ext cx="4089240" cy="908720"/>
          </a:xfrm>
          <a:prstGeom prst="rect">
            <a:avLst/>
          </a:prstGeo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800" dirty="0">
                <a:solidFill>
                  <a:schemeClr val="tx1"/>
                </a:solidFill>
                <a:ea typeface="メイリオ"/>
              </a:rPr>
              <a:t>128</a:t>
            </a:r>
            <a:r>
              <a:rPr lang="ja-JP" altLang="en-US" sz="2800" dirty="0">
                <a:solidFill>
                  <a:schemeClr val="tx1"/>
                </a:solidFill>
                <a:ea typeface="メイリオ"/>
              </a:rPr>
              <a:t>枚</a:t>
            </a:r>
          </a:p>
        </p:txBody>
      </p:sp>
      <p:sp>
        <p:nvSpPr>
          <p:cNvPr id="3" name="矢印: 下 2">
            <a:extLst>
              <a:ext uri="{FF2B5EF4-FFF2-40B4-BE49-F238E27FC236}">
                <a16:creationId xmlns:a16="http://schemas.microsoft.com/office/drawing/2014/main" id="{8A1820E9-2EC7-453D-B4D6-FBE917772562}"/>
              </a:ext>
            </a:extLst>
          </p:cNvPr>
          <p:cNvSpPr/>
          <p:nvPr/>
        </p:nvSpPr>
        <p:spPr>
          <a:xfrm>
            <a:off x="2801598" y="2236904"/>
            <a:ext cx="2362200" cy="4423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正方形/長方形 22">
            <a:extLst>
              <a:ext uri="{FF2B5EF4-FFF2-40B4-BE49-F238E27FC236}">
                <a16:creationId xmlns:a16="http://schemas.microsoft.com/office/drawing/2014/main" id="{0FAD9DA5-9D03-4C9A-9570-D8071F522AA2}"/>
              </a:ext>
            </a:extLst>
          </p:cNvPr>
          <p:cNvSpPr/>
          <p:nvPr/>
        </p:nvSpPr>
        <p:spPr>
          <a:xfrm>
            <a:off x="1912727" y="2757989"/>
            <a:ext cx="4089240" cy="908720"/>
          </a:xfrm>
          <a:prstGeom prst="rect">
            <a:avLst/>
          </a:prstGeo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800" dirty="0">
                <a:solidFill>
                  <a:schemeClr val="tx1"/>
                </a:solidFill>
                <a:ea typeface="メイリオ"/>
              </a:rPr>
              <a:t>128</a:t>
            </a:r>
            <a:r>
              <a:rPr lang="ja-JP" altLang="en-US" sz="2800" dirty="0">
                <a:solidFill>
                  <a:schemeClr val="tx1"/>
                </a:solidFill>
                <a:ea typeface="メイリオ"/>
              </a:rPr>
              <a:t>枚</a:t>
            </a:r>
          </a:p>
        </p:txBody>
      </p:sp>
      <p:sp>
        <p:nvSpPr>
          <p:cNvPr id="24" name="正方形/長方形 23">
            <a:extLst>
              <a:ext uri="{FF2B5EF4-FFF2-40B4-BE49-F238E27FC236}">
                <a16:creationId xmlns:a16="http://schemas.microsoft.com/office/drawing/2014/main" id="{16FC2DEA-5D0A-4A97-8221-BDB996A640B5}"/>
              </a:ext>
            </a:extLst>
          </p:cNvPr>
          <p:cNvSpPr/>
          <p:nvPr/>
        </p:nvSpPr>
        <p:spPr>
          <a:xfrm>
            <a:off x="2065127" y="2910389"/>
            <a:ext cx="4089240" cy="908720"/>
          </a:xfrm>
          <a:prstGeom prst="rect">
            <a:avLst/>
          </a:prstGeo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800" dirty="0">
                <a:solidFill>
                  <a:schemeClr val="tx1"/>
                </a:solidFill>
                <a:ea typeface="メイリオ"/>
              </a:rPr>
              <a:t>128</a:t>
            </a:r>
            <a:r>
              <a:rPr lang="ja-JP" altLang="en-US" sz="2800" dirty="0">
                <a:solidFill>
                  <a:schemeClr val="tx1"/>
                </a:solidFill>
                <a:ea typeface="メイリオ"/>
              </a:rPr>
              <a:t>枚</a:t>
            </a:r>
          </a:p>
        </p:txBody>
      </p:sp>
      <p:sp>
        <p:nvSpPr>
          <p:cNvPr id="25" name="正方形/長方形 24">
            <a:extLst>
              <a:ext uri="{FF2B5EF4-FFF2-40B4-BE49-F238E27FC236}">
                <a16:creationId xmlns:a16="http://schemas.microsoft.com/office/drawing/2014/main" id="{6DE7F9B3-5305-4B9D-B503-1B7FAEA694C4}"/>
              </a:ext>
            </a:extLst>
          </p:cNvPr>
          <p:cNvSpPr/>
          <p:nvPr/>
        </p:nvSpPr>
        <p:spPr>
          <a:xfrm>
            <a:off x="2369240" y="3073200"/>
            <a:ext cx="4089240" cy="908720"/>
          </a:xfrm>
          <a:prstGeom prst="rect">
            <a:avLst/>
          </a:prstGeo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800" dirty="0">
                <a:solidFill>
                  <a:schemeClr val="tx1"/>
                </a:solidFill>
                <a:ea typeface="メイリオ"/>
              </a:rPr>
              <a:t>128</a:t>
            </a:r>
            <a:r>
              <a:rPr lang="ja-JP" altLang="en-US" sz="2800" dirty="0">
                <a:solidFill>
                  <a:schemeClr val="tx1"/>
                </a:solidFill>
                <a:ea typeface="メイリオ"/>
              </a:rPr>
              <a:t>枚</a:t>
            </a:r>
          </a:p>
        </p:txBody>
      </p:sp>
      <p:sp>
        <p:nvSpPr>
          <p:cNvPr id="28" name="思考の吹き出し: 雲形 27">
            <a:extLst>
              <a:ext uri="{FF2B5EF4-FFF2-40B4-BE49-F238E27FC236}">
                <a16:creationId xmlns:a16="http://schemas.microsoft.com/office/drawing/2014/main" id="{824D7286-6D5A-4D92-BFCA-EA4F4F7A85D5}"/>
              </a:ext>
            </a:extLst>
          </p:cNvPr>
          <p:cNvSpPr/>
          <p:nvPr/>
        </p:nvSpPr>
        <p:spPr>
          <a:xfrm>
            <a:off x="5270700" y="2946744"/>
            <a:ext cx="3837529" cy="2443517"/>
          </a:xfrm>
          <a:prstGeom prst="cloudCallout">
            <a:avLst>
              <a:gd name="adj1" fmla="val -58174"/>
              <a:gd name="adj2" fmla="val -22850"/>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dirty="0">
                <a:solidFill>
                  <a:schemeClr val="tx1"/>
                </a:solidFill>
              </a:rPr>
              <a:t>ミニバッチ</a:t>
            </a:r>
            <a:r>
              <a:rPr kumimoji="1" lang="en-US" altLang="ja-JP" sz="2400" dirty="0">
                <a:solidFill>
                  <a:schemeClr val="tx1"/>
                </a:solidFill>
              </a:rPr>
              <a:t>128</a:t>
            </a:r>
            <a:r>
              <a:rPr kumimoji="1" lang="ja-JP" altLang="en-US" sz="2400" dirty="0">
                <a:solidFill>
                  <a:schemeClr val="tx1"/>
                </a:solidFill>
              </a:rPr>
              <a:t>枚</a:t>
            </a:r>
            <a:endParaRPr kumimoji="1" lang="en-US" altLang="ja-JP" sz="2400" dirty="0">
              <a:solidFill>
                <a:schemeClr val="tx1"/>
              </a:solidFill>
            </a:endParaRPr>
          </a:p>
          <a:p>
            <a:pPr algn="ctr"/>
            <a:r>
              <a:rPr kumimoji="1" lang="ja-JP" altLang="en-US" sz="2400" dirty="0">
                <a:solidFill>
                  <a:schemeClr val="tx1"/>
                </a:solidFill>
              </a:rPr>
              <a:t>ごとに</a:t>
            </a:r>
            <a:r>
              <a:rPr kumimoji="1" lang="en-US" altLang="ja-JP" sz="2400" dirty="0">
                <a:solidFill>
                  <a:schemeClr val="tx1"/>
                </a:solidFill>
              </a:rPr>
              <a:t>2</a:t>
            </a:r>
            <a:r>
              <a:rPr kumimoji="1" lang="ja-JP" altLang="en-US" sz="2400" dirty="0">
                <a:solidFill>
                  <a:schemeClr val="tx1"/>
                </a:solidFill>
              </a:rPr>
              <a:t>倍の</a:t>
            </a:r>
            <a:endParaRPr kumimoji="1" lang="en-US" altLang="ja-JP" sz="2400" dirty="0">
              <a:solidFill>
                <a:schemeClr val="tx1"/>
              </a:solidFill>
            </a:endParaRPr>
          </a:p>
          <a:p>
            <a:pPr algn="ctr"/>
            <a:r>
              <a:rPr kumimoji="1" lang="ja-JP" altLang="en-US" sz="2400" dirty="0">
                <a:solidFill>
                  <a:schemeClr val="tx1"/>
                </a:solidFill>
              </a:rPr>
              <a:t>計</a:t>
            </a:r>
            <a:r>
              <a:rPr kumimoji="1" lang="en-US" altLang="ja-JP" sz="2400" dirty="0">
                <a:solidFill>
                  <a:schemeClr val="tx1"/>
                </a:solidFill>
              </a:rPr>
              <a:t>4000</a:t>
            </a:r>
            <a:r>
              <a:rPr kumimoji="1" lang="ja-JP" altLang="en-US" sz="2400" dirty="0">
                <a:solidFill>
                  <a:schemeClr val="tx1"/>
                </a:solidFill>
              </a:rPr>
              <a:t>枚に</a:t>
            </a:r>
            <a:endParaRPr kumimoji="1" lang="en-US" altLang="ja-JP" sz="2400" dirty="0">
              <a:solidFill>
                <a:schemeClr val="tx1"/>
              </a:solidFill>
            </a:endParaRPr>
          </a:p>
          <a:p>
            <a:pPr algn="ctr"/>
            <a:r>
              <a:rPr kumimoji="1" lang="ja-JP" altLang="en-US" sz="2400" dirty="0">
                <a:solidFill>
                  <a:schemeClr val="tx1"/>
                </a:solidFill>
              </a:rPr>
              <a:t>拡張する</a:t>
            </a:r>
          </a:p>
        </p:txBody>
      </p:sp>
      <p:sp>
        <p:nvSpPr>
          <p:cNvPr id="5" name="正方形/長方形 4">
            <a:extLst>
              <a:ext uri="{FF2B5EF4-FFF2-40B4-BE49-F238E27FC236}">
                <a16:creationId xmlns:a16="http://schemas.microsoft.com/office/drawing/2014/main" id="{90C6E769-C2ED-423E-AA5D-613DF0A83CD7}"/>
              </a:ext>
            </a:extLst>
          </p:cNvPr>
          <p:cNvSpPr/>
          <p:nvPr/>
        </p:nvSpPr>
        <p:spPr>
          <a:xfrm>
            <a:off x="4384577" y="1310547"/>
            <a:ext cx="2385391" cy="979714"/>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800">
                <a:solidFill>
                  <a:schemeClr val="tx1"/>
                </a:solidFill>
                <a:latin typeface="Arial"/>
                <a:ea typeface="メイリオ"/>
                <a:cs typeface="Arial"/>
              </a:rPr>
              <a:t>DataAugment</a:t>
            </a:r>
          </a:p>
          <a:p>
            <a:endParaRPr lang="ja-JP" altLang="en-US" sz="2800" dirty="0">
              <a:solidFill>
                <a:schemeClr val="tx1"/>
              </a:solidFill>
              <a:latin typeface="Arial"/>
              <a:ea typeface="メイリオ"/>
              <a:cs typeface="Arial"/>
            </a:endParaRPr>
          </a:p>
        </p:txBody>
      </p:sp>
      <p:sp>
        <p:nvSpPr>
          <p:cNvPr id="15" name="正方形/長方形 14">
            <a:extLst>
              <a:ext uri="{FF2B5EF4-FFF2-40B4-BE49-F238E27FC236}">
                <a16:creationId xmlns:a16="http://schemas.microsoft.com/office/drawing/2014/main" id="{268D0261-5E36-41AA-A3B8-4D609A1C600D}"/>
              </a:ext>
            </a:extLst>
          </p:cNvPr>
          <p:cNvSpPr/>
          <p:nvPr/>
        </p:nvSpPr>
        <p:spPr>
          <a:xfrm>
            <a:off x="4526563" y="1906893"/>
            <a:ext cx="2030422" cy="383367"/>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800">
                <a:solidFill>
                  <a:schemeClr val="tx1"/>
                </a:solidFill>
                <a:ea typeface="メイリオ"/>
              </a:rPr>
              <a:t>Individual_</a:t>
            </a:r>
            <a:endParaRPr lang="ja-JP" altLang="en-US" sz="2400">
              <a:solidFill>
                <a:schemeClr val="tx1"/>
              </a:solidFill>
              <a:ea typeface="メイリオ"/>
            </a:endParaRPr>
          </a:p>
        </p:txBody>
      </p:sp>
      <p:sp>
        <p:nvSpPr>
          <p:cNvPr id="22" name="十字形 21">
            <a:extLst>
              <a:ext uri="{FF2B5EF4-FFF2-40B4-BE49-F238E27FC236}">
                <a16:creationId xmlns:a16="http://schemas.microsoft.com/office/drawing/2014/main" id="{8D6A8906-66FB-4AB2-B299-2CFA32DD7334}"/>
              </a:ext>
            </a:extLst>
          </p:cNvPr>
          <p:cNvSpPr/>
          <p:nvPr/>
        </p:nvSpPr>
        <p:spPr>
          <a:xfrm>
            <a:off x="3982698" y="1501805"/>
            <a:ext cx="589302" cy="578430"/>
          </a:xfrm>
          <a:prstGeom prst="plus">
            <a:avLst>
              <a:gd name="adj" fmla="val 38174"/>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226916946"/>
      </p:ext>
    </p:extLst>
  </p:cSld>
  <p:clrMapOvr>
    <a:masterClrMapping/>
  </p:clrMapOvr>
  <mc:AlternateContent xmlns:mc="http://schemas.openxmlformats.org/markup-compatibility/2006" xmlns:p14="http://schemas.microsoft.com/office/powerpoint/2010/main">
    <mc:Choice Requires="p14">
      <p:transition spd="slow" p14:dur="2000" advTm="209"/>
    </mc:Choice>
    <mc:Fallback xmlns="">
      <p:transition spd="slow" advTm="209"/>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7811F4A6-62BE-4074-9E9E-CBF94EF64F40}"/>
              </a:ext>
            </a:extLst>
          </p:cNvPr>
          <p:cNvSpPr>
            <a:spLocks noGrp="1"/>
          </p:cNvSpPr>
          <p:nvPr>
            <p:ph type="sldNum" sz="quarter" idx="12"/>
          </p:nvPr>
        </p:nvSpPr>
        <p:spPr/>
        <p:txBody>
          <a:bodyPr/>
          <a:lstStyle/>
          <a:p>
            <a:fld id="{D57F1E4F-1CFF-5643-939E-217C01CDF565}" type="slidenum">
              <a:rPr lang="en-US" smtClean="0"/>
              <a:pPr/>
              <a:t>43</a:t>
            </a:fld>
            <a:endParaRPr lang="en-US" dirty="0"/>
          </a:p>
        </p:txBody>
      </p:sp>
      <p:sp>
        <p:nvSpPr>
          <p:cNvPr id="6" name="テキスト ボックス 5">
            <a:extLst>
              <a:ext uri="{FF2B5EF4-FFF2-40B4-BE49-F238E27FC236}">
                <a16:creationId xmlns:a16="http://schemas.microsoft.com/office/drawing/2014/main" id="{A787110A-F680-4C3A-AF75-2F6E113D5236}"/>
              </a:ext>
            </a:extLst>
          </p:cNvPr>
          <p:cNvSpPr txBox="1"/>
          <p:nvPr/>
        </p:nvSpPr>
        <p:spPr>
          <a:xfrm>
            <a:off x="457467" y="628433"/>
            <a:ext cx="6497348" cy="715581"/>
          </a:xfrm>
          <a:prstGeom prst="rect">
            <a:avLst/>
          </a:prstGeom>
          <a:noFill/>
        </p:spPr>
        <p:txBody>
          <a:bodyPr wrap="square" rtlCol="0" anchor="t">
            <a:spAutoFit/>
          </a:bodyPr>
          <a:lstStyle/>
          <a:p>
            <a:r>
              <a:rPr kumimoji="1" lang="ja-JP" sz="4050" dirty="0">
                <a:ea typeface="メイリオ"/>
              </a:rPr>
              <a:t>実験1　</a:t>
            </a:r>
            <a:endParaRPr lang="ja-JP" altLang="en-US" dirty="0"/>
          </a:p>
        </p:txBody>
      </p:sp>
      <p:sp>
        <p:nvSpPr>
          <p:cNvPr id="5" name="テキスト ボックス 4">
            <a:extLst>
              <a:ext uri="{FF2B5EF4-FFF2-40B4-BE49-F238E27FC236}">
                <a16:creationId xmlns:a16="http://schemas.microsoft.com/office/drawing/2014/main" id="{CC9810FB-89F3-478A-8167-8CA55B86A071}"/>
              </a:ext>
            </a:extLst>
          </p:cNvPr>
          <p:cNvSpPr txBox="1"/>
          <p:nvPr/>
        </p:nvSpPr>
        <p:spPr>
          <a:xfrm>
            <a:off x="204463" y="2802836"/>
            <a:ext cx="7741161" cy="224676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ja-JP" altLang="en-US" sz="2800">
                <a:ea typeface="メイリオ"/>
              </a:rPr>
              <a:t>・GAによって得られた個体のうち</a:t>
            </a:r>
            <a:endParaRPr lang="ja-JP" sz="2800">
              <a:ea typeface="メイリオ"/>
            </a:endParaRPr>
          </a:p>
          <a:p>
            <a:r>
              <a:rPr lang="ja-JP" altLang="en-US" sz="2800">
                <a:ea typeface="メイリオ"/>
              </a:rPr>
              <a:t>　上位3個体および10個体について</a:t>
            </a:r>
            <a:endParaRPr lang="ja-JP" sz="2800">
              <a:ea typeface="メイリオ"/>
            </a:endParaRPr>
          </a:p>
          <a:p>
            <a:r>
              <a:rPr lang="ja-JP" altLang="en-US" sz="2800">
                <a:ea typeface="メイリオ"/>
              </a:rPr>
              <a:t>　アンサンブルの精度を求めた</a:t>
            </a:r>
            <a:endParaRPr lang="ja-JP" sz="2800">
              <a:ea typeface="メイリオ"/>
            </a:endParaRPr>
          </a:p>
          <a:p>
            <a:endParaRPr lang="ja-JP" altLang="en-US" sz="2800" dirty="0">
              <a:ea typeface="メイリオ"/>
            </a:endParaRPr>
          </a:p>
          <a:p>
            <a:r>
              <a:rPr lang="ja-JP" altLang="en-US" sz="2800">
                <a:ea typeface="メイリオ"/>
              </a:rPr>
              <a:t>・上位3個体については次の対照実験を行った</a:t>
            </a:r>
            <a:endParaRPr lang="ja-JP" altLang="en-US" sz="2800" dirty="0">
              <a:ea typeface="メイリオ"/>
            </a:endParaRPr>
          </a:p>
        </p:txBody>
      </p:sp>
    </p:spTree>
    <p:extLst>
      <p:ext uri="{BB962C8B-B14F-4D97-AF65-F5344CB8AC3E}">
        <p14:creationId xmlns:p14="http://schemas.microsoft.com/office/powerpoint/2010/main" val="111608248"/>
      </p:ext>
    </p:extLst>
  </p:cSld>
  <p:clrMapOvr>
    <a:masterClrMapping/>
  </p:clrMapOvr>
  <mc:AlternateContent xmlns:mc="http://schemas.openxmlformats.org/markup-compatibility/2006" xmlns:p14="http://schemas.microsoft.com/office/powerpoint/2010/main">
    <mc:Choice Requires="p14">
      <p:transition spd="slow" p14:dur="2000" advTm="642"/>
    </mc:Choice>
    <mc:Fallback xmlns="">
      <p:transition spd="slow" advTm="642"/>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A114E163-4C82-42D3-885C-117E0954E422}"/>
              </a:ext>
            </a:extLst>
          </p:cNvPr>
          <p:cNvSpPr/>
          <p:nvPr/>
        </p:nvSpPr>
        <p:spPr>
          <a:xfrm>
            <a:off x="4384577" y="1310547"/>
            <a:ext cx="2385391" cy="979714"/>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800">
                <a:solidFill>
                  <a:schemeClr val="tx1"/>
                </a:solidFill>
                <a:latin typeface="Arial"/>
                <a:ea typeface="メイリオ"/>
                <a:cs typeface="Arial"/>
              </a:rPr>
              <a:t>DataAugment</a:t>
            </a:r>
          </a:p>
          <a:p>
            <a:endParaRPr lang="ja-JP" altLang="en-US" sz="2800" dirty="0">
              <a:solidFill>
                <a:schemeClr val="tx1"/>
              </a:solidFill>
              <a:latin typeface="Arial"/>
              <a:ea typeface="メイリオ"/>
              <a:cs typeface="Arial"/>
            </a:endParaRPr>
          </a:p>
        </p:txBody>
      </p:sp>
      <p:sp>
        <p:nvSpPr>
          <p:cNvPr id="5" name="正方形/長方形 4">
            <a:extLst>
              <a:ext uri="{FF2B5EF4-FFF2-40B4-BE49-F238E27FC236}">
                <a16:creationId xmlns:a16="http://schemas.microsoft.com/office/drawing/2014/main" id="{983C2757-564C-4436-97B6-22AB161101E9}"/>
              </a:ext>
            </a:extLst>
          </p:cNvPr>
          <p:cNvSpPr/>
          <p:nvPr/>
        </p:nvSpPr>
        <p:spPr>
          <a:xfrm>
            <a:off x="4526563" y="1906893"/>
            <a:ext cx="2030422" cy="383367"/>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800">
                <a:solidFill>
                  <a:schemeClr val="tx1"/>
                </a:solidFill>
                <a:ea typeface="メイリオ"/>
              </a:rPr>
              <a:t>Individual_</a:t>
            </a:r>
            <a:endParaRPr lang="ja-JP" altLang="en-US" sz="2400">
              <a:solidFill>
                <a:schemeClr val="tx1"/>
              </a:solidFill>
              <a:ea typeface="メイリオ"/>
            </a:endParaRPr>
          </a:p>
        </p:txBody>
      </p:sp>
      <p:sp>
        <p:nvSpPr>
          <p:cNvPr id="15" name="正方形/長方形 14">
            <a:extLst>
              <a:ext uri="{FF2B5EF4-FFF2-40B4-BE49-F238E27FC236}">
                <a16:creationId xmlns:a16="http://schemas.microsoft.com/office/drawing/2014/main" id="{24497EC0-B69B-4A8A-AF45-6BD68D9A73DF}"/>
              </a:ext>
            </a:extLst>
          </p:cNvPr>
          <p:cNvSpPr/>
          <p:nvPr/>
        </p:nvSpPr>
        <p:spPr>
          <a:xfrm>
            <a:off x="4536977" y="1462947"/>
            <a:ext cx="2385391" cy="979714"/>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800">
                <a:solidFill>
                  <a:schemeClr val="tx1"/>
                </a:solidFill>
                <a:latin typeface="Arial"/>
                <a:ea typeface="メイリオ"/>
                <a:cs typeface="Arial"/>
              </a:rPr>
              <a:t>DataAugment</a:t>
            </a:r>
          </a:p>
          <a:p>
            <a:endParaRPr lang="ja-JP" altLang="en-US" sz="2800" dirty="0">
              <a:solidFill>
                <a:schemeClr val="tx1"/>
              </a:solidFill>
              <a:latin typeface="Arial"/>
              <a:ea typeface="メイリオ"/>
              <a:cs typeface="Arial"/>
            </a:endParaRPr>
          </a:p>
        </p:txBody>
      </p:sp>
      <p:sp>
        <p:nvSpPr>
          <p:cNvPr id="16" name="正方形/長方形 15">
            <a:extLst>
              <a:ext uri="{FF2B5EF4-FFF2-40B4-BE49-F238E27FC236}">
                <a16:creationId xmlns:a16="http://schemas.microsoft.com/office/drawing/2014/main" id="{59DCED92-5CAE-43C1-A9F7-693F3F05CA01}"/>
              </a:ext>
            </a:extLst>
          </p:cNvPr>
          <p:cNvSpPr/>
          <p:nvPr/>
        </p:nvSpPr>
        <p:spPr>
          <a:xfrm>
            <a:off x="4678963" y="2059293"/>
            <a:ext cx="2030422" cy="383367"/>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800">
                <a:solidFill>
                  <a:schemeClr val="tx1"/>
                </a:solidFill>
                <a:ea typeface="メイリオ"/>
              </a:rPr>
              <a:t>Individual_</a:t>
            </a:r>
            <a:endParaRPr lang="ja-JP" altLang="en-US" sz="2400">
              <a:solidFill>
                <a:schemeClr val="tx1"/>
              </a:solidFill>
              <a:ea typeface="メイリオ"/>
            </a:endParaRPr>
          </a:p>
        </p:txBody>
      </p:sp>
      <p:sp>
        <p:nvSpPr>
          <p:cNvPr id="17" name="正方形/長方形 16">
            <a:extLst>
              <a:ext uri="{FF2B5EF4-FFF2-40B4-BE49-F238E27FC236}">
                <a16:creationId xmlns:a16="http://schemas.microsoft.com/office/drawing/2014/main" id="{EFF3D410-9234-4F53-9DB6-26BB5960808A}"/>
              </a:ext>
            </a:extLst>
          </p:cNvPr>
          <p:cNvSpPr/>
          <p:nvPr/>
        </p:nvSpPr>
        <p:spPr>
          <a:xfrm>
            <a:off x="4689377" y="1615347"/>
            <a:ext cx="2385391" cy="979714"/>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800">
                <a:solidFill>
                  <a:schemeClr val="tx1"/>
                </a:solidFill>
                <a:latin typeface="Arial"/>
                <a:ea typeface="メイリオ"/>
                <a:cs typeface="Arial"/>
              </a:rPr>
              <a:t>DataAugment</a:t>
            </a:r>
          </a:p>
          <a:p>
            <a:endParaRPr lang="ja-JP" altLang="en-US" sz="2800" dirty="0">
              <a:solidFill>
                <a:schemeClr val="tx1"/>
              </a:solidFill>
              <a:latin typeface="Arial"/>
              <a:ea typeface="メイリオ"/>
              <a:cs typeface="Arial"/>
            </a:endParaRPr>
          </a:p>
        </p:txBody>
      </p:sp>
      <p:sp>
        <p:nvSpPr>
          <p:cNvPr id="18" name="正方形/長方形 17">
            <a:extLst>
              <a:ext uri="{FF2B5EF4-FFF2-40B4-BE49-F238E27FC236}">
                <a16:creationId xmlns:a16="http://schemas.microsoft.com/office/drawing/2014/main" id="{E03570C4-5599-430E-AA6E-C0D60698143F}"/>
              </a:ext>
            </a:extLst>
          </p:cNvPr>
          <p:cNvSpPr/>
          <p:nvPr/>
        </p:nvSpPr>
        <p:spPr>
          <a:xfrm>
            <a:off x="4831363" y="2211693"/>
            <a:ext cx="2030422" cy="383367"/>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800">
                <a:solidFill>
                  <a:schemeClr val="tx1"/>
                </a:solidFill>
                <a:ea typeface="メイリオ"/>
              </a:rPr>
              <a:t>Individual_</a:t>
            </a:r>
            <a:endParaRPr lang="ja-JP" altLang="en-US" sz="2400">
              <a:solidFill>
                <a:schemeClr val="tx1"/>
              </a:solidFill>
              <a:ea typeface="メイリオ"/>
            </a:endParaRPr>
          </a:p>
        </p:txBody>
      </p:sp>
      <p:sp>
        <p:nvSpPr>
          <p:cNvPr id="4" name="スライド番号プレースホルダー 3">
            <a:extLst>
              <a:ext uri="{FF2B5EF4-FFF2-40B4-BE49-F238E27FC236}">
                <a16:creationId xmlns:a16="http://schemas.microsoft.com/office/drawing/2014/main" id="{7811F4A6-62BE-4074-9E9E-CBF94EF64F40}"/>
              </a:ext>
            </a:extLst>
          </p:cNvPr>
          <p:cNvSpPr>
            <a:spLocks noGrp="1"/>
          </p:cNvSpPr>
          <p:nvPr>
            <p:ph type="sldNum" sz="quarter" idx="12"/>
          </p:nvPr>
        </p:nvSpPr>
        <p:spPr/>
        <p:txBody>
          <a:bodyPr/>
          <a:lstStyle/>
          <a:p>
            <a:fld id="{D57F1E4F-1CFF-5643-939E-217C01CDF565}" type="slidenum">
              <a:rPr lang="en-US" smtClean="0"/>
              <a:pPr/>
              <a:t>44</a:t>
            </a:fld>
            <a:endParaRPr lang="en-US" dirty="0"/>
          </a:p>
        </p:txBody>
      </p:sp>
      <p:sp>
        <p:nvSpPr>
          <p:cNvPr id="6" name="テキスト ボックス 5">
            <a:extLst>
              <a:ext uri="{FF2B5EF4-FFF2-40B4-BE49-F238E27FC236}">
                <a16:creationId xmlns:a16="http://schemas.microsoft.com/office/drawing/2014/main" id="{A787110A-F680-4C3A-AF75-2F6E113D5236}"/>
              </a:ext>
            </a:extLst>
          </p:cNvPr>
          <p:cNvSpPr txBox="1"/>
          <p:nvPr/>
        </p:nvSpPr>
        <p:spPr>
          <a:xfrm>
            <a:off x="457467" y="628433"/>
            <a:ext cx="6497348" cy="715581"/>
          </a:xfrm>
          <a:prstGeom prst="rect">
            <a:avLst/>
          </a:prstGeom>
          <a:noFill/>
        </p:spPr>
        <p:txBody>
          <a:bodyPr wrap="square" rtlCol="0" anchor="t">
            <a:spAutoFit/>
          </a:bodyPr>
          <a:lstStyle/>
          <a:p>
            <a:r>
              <a:rPr kumimoji="1" lang="ja-JP" sz="4050" dirty="0">
                <a:ea typeface="メイリオ"/>
              </a:rPr>
              <a:t>実験1</a:t>
            </a:r>
            <a:r>
              <a:rPr kumimoji="1" lang="ja-JP" altLang="en-US" sz="4050" dirty="0">
                <a:ea typeface="メイリオ"/>
              </a:rPr>
              <a:t>　対照実験</a:t>
            </a:r>
            <a:r>
              <a:rPr kumimoji="1" lang="ja-JP" sz="4050" dirty="0">
                <a:ea typeface="メイリオ"/>
              </a:rPr>
              <a:t>　</a:t>
            </a:r>
            <a:endParaRPr lang="ja-JP" altLang="en-US" dirty="0"/>
          </a:p>
        </p:txBody>
      </p:sp>
      <p:sp>
        <p:nvSpPr>
          <p:cNvPr id="9" name="テキスト ボックス 8">
            <a:extLst>
              <a:ext uri="{FF2B5EF4-FFF2-40B4-BE49-F238E27FC236}">
                <a16:creationId xmlns:a16="http://schemas.microsoft.com/office/drawing/2014/main" id="{27F1AE93-6097-414C-A203-499FBBF29106}"/>
              </a:ext>
            </a:extLst>
          </p:cNvPr>
          <p:cNvSpPr txBox="1"/>
          <p:nvPr/>
        </p:nvSpPr>
        <p:spPr>
          <a:xfrm>
            <a:off x="4410075" y="2524125"/>
            <a:ext cx="733425" cy="561975"/>
          </a:xfrm>
          <a:prstGeom prst="rect">
            <a:avLst/>
          </a:prstGeom>
          <a:noFill/>
        </p:spPr>
        <p:txBody>
          <a:bodyPr wrap="square" rtlCol="0">
            <a:spAutoFit/>
          </a:bodyPr>
          <a:lstStyle/>
          <a:p>
            <a:endParaRPr kumimoji="1" lang="ja-JP" altLang="en-US" dirty="0"/>
          </a:p>
        </p:txBody>
      </p:sp>
      <p:sp>
        <p:nvSpPr>
          <p:cNvPr id="7" name="テキスト ボックス 6">
            <a:extLst>
              <a:ext uri="{FF2B5EF4-FFF2-40B4-BE49-F238E27FC236}">
                <a16:creationId xmlns:a16="http://schemas.microsoft.com/office/drawing/2014/main" id="{DC4125A6-A061-4AEE-84AA-9682A42F7C21}"/>
              </a:ext>
            </a:extLst>
          </p:cNvPr>
          <p:cNvSpPr txBox="1"/>
          <p:nvPr/>
        </p:nvSpPr>
        <p:spPr>
          <a:xfrm>
            <a:off x="4410075" y="2524125"/>
            <a:ext cx="733425" cy="561975"/>
          </a:xfrm>
          <a:prstGeom prst="rect">
            <a:avLst/>
          </a:prstGeom>
          <a:noFill/>
        </p:spPr>
        <p:txBody>
          <a:bodyPr wrap="square" rtlCol="0">
            <a:spAutoFit/>
          </a:bodyPr>
          <a:lstStyle/>
          <a:p>
            <a:endParaRPr kumimoji="1" lang="ja-JP" altLang="en-US" dirty="0"/>
          </a:p>
        </p:txBody>
      </p:sp>
      <p:sp>
        <p:nvSpPr>
          <p:cNvPr id="8" name="正方形/長方形 7">
            <a:extLst>
              <a:ext uri="{FF2B5EF4-FFF2-40B4-BE49-F238E27FC236}">
                <a16:creationId xmlns:a16="http://schemas.microsoft.com/office/drawing/2014/main" id="{BDE35611-267F-4E4E-9187-D7260F408548}"/>
              </a:ext>
            </a:extLst>
          </p:cNvPr>
          <p:cNvSpPr/>
          <p:nvPr/>
        </p:nvSpPr>
        <p:spPr>
          <a:xfrm>
            <a:off x="91071" y="1345136"/>
            <a:ext cx="4089240" cy="90872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800">
                <a:solidFill>
                  <a:schemeClr val="tx1"/>
                </a:solidFill>
                <a:ea typeface="メイリオ"/>
              </a:rPr>
              <a:t>Cifar10</a:t>
            </a:r>
            <a:r>
              <a:rPr lang="en-US" altLang="ja-JP" sz="2800" dirty="0">
                <a:solidFill>
                  <a:schemeClr val="tx1"/>
                </a:solidFill>
                <a:ea typeface="メイリオ"/>
              </a:rPr>
              <a:t>(50000</a:t>
            </a:r>
            <a:r>
              <a:rPr lang="ja-JP" altLang="en-US" sz="2800">
                <a:solidFill>
                  <a:schemeClr val="tx1"/>
                </a:solidFill>
                <a:ea typeface="メイリオ"/>
              </a:rPr>
              <a:t>枚)</a:t>
            </a:r>
          </a:p>
        </p:txBody>
      </p:sp>
      <p:sp>
        <p:nvSpPr>
          <p:cNvPr id="10" name="矢印: 下 9">
            <a:extLst>
              <a:ext uri="{FF2B5EF4-FFF2-40B4-BE49-F238E27FC236}">
                <a16:creationId xmlns:a16="http://schemas.microsoft.com/office/drawing/2014/main" id="{F381F1C8-4488-4075-88D3-CC261738398A}"/>
              </a:ext>
            </a:extLst>
          </p:cNvPr>
          <p:cNvSpPr/>
          <p:nvPr/>
        </p:nvSpPr>
        <p:spPr>
          <a:xfrm>
            <a:off x="3151331" y="3938319"/>
            <a:ext cx="1916831" cy="525354"/>
          </a:xfrm>
          <a:prstGeom prst="downArrow">
            <a:avLst>
              <a:gd name="adj1" fmla="val 56957"/>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1" name="四角形: 角を丸くする 10">
            <a:extLst>
              <a:ext uri="{FF2B5EF4-FFF2-40B4-BE49-F238E27FC236}">
                <a16:creationId xmlns:a16="http://schemas.microsoft.com/office/drawing/2014/main" id="{A1AC43E3-4622-4056-9C5B-19BFEAE485AB}"/>
              </a:ext>
            </a:extLst>
          </p:cNvPr>
          <p:cNvSpPr/>
          <p:nvPr/>
        </p:nvSpPr>
        <p:spPr>
          <a:xfrm>
            <a:off x="2948793" y="4360378"/>
            <a:ext cx="2215005" cy="880323"/>
          </a:xfrm>
          <a:prstGeom prst="roundRect">
            <a:avLst/>
          </a:prstGeom>
          <a:solidFill>
            <a:srgbClr val="FFFF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3600" dirty="0">
                <a:solidFill>
                  <a:schemeClr val="tx1"/>
                </a:solidFill>
                <a:ea typeface="メイリオ"/>
              </a:rPr>
              <a:t>CNN</a:t>
            </a:r>
          </a:p>
        </p:txBody>
      </p:sp>
      <p:sp>
        <p:nvSpPr>
          <p:cNvPr id="12" name="矢印: 下 11">
            <a:extLst>
              <a:ext uri="{FF2B5EF4-FFF2-40B4-BE49-F238E27FC236}">
                <a16:creationId xmlns:a16="http://schemas.microsoft.com/office/drawing/2014/main" id="{76AFEBFA-34B7-4E9F-BE35-CCE89F6DEF8D}"/>
              </a:ext>
            </a:extLst>
          </p:cNvPr>
          <p:cNvSpPr/>
          <p:nvPr/>
        </p:nvSpPr>
        <p:spPr>
          <a:xfrm>
            <a:off x="3097879" y="5287085"/>
            <a:ext cx="1916831" cy="52535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3" name="正方形/長方形 12">
            <a:extLst>
              <a:ext uri="{FF2B5EF4-FFF2-40B4-BE49-F238E27FC236}">
                <a16:creationId xmlns:a16="http://schemas.microsoft.com/office/drawing/2014/main" id="{F60C4326-E0F7-462C-A265-78D109D831C4}"/>
              </a:ext>
            </a:extLst>
          </p:cNvPr>
          <p:cNvSpPr/>
          <p:nvPr/>
        </p:nvSpPr>
        <p:spPr>
          <a:xfrm>
            <a:off x="1517315" y="5812439"/>
            <a:ext cx="4941165" cy="90872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3200">
                <a:solidFill>
                  <a:schemeClr val="tx1"/>
                </a:solidFill>
                <a:ea typeface="メイリオ"/>
              </a:rPr>
              <a:t>One-hotベクトル(10次元)</a:t>
            </a:r>
            <a:endParaRPr lang="ja-JP" altLang="en-US" sz="3200">
              <a:solidFill>
                <a:schemeClr val="tx1"/>
              </a:solidFill>
            </a:endParaRPr>
          </a:p>
        </p:txBody>
      </p:sp>
      <p:sp>
        <p:nvSpPr>
          <p:cNvPr id="14" name="正方形/長方形 13">
            <a:extLst>
              <a:ext uri="{FF2B5EF4-FFF2-40B4-BE49-F238E27FC236}">
                <a16:creationId xmlns:a16="http://schemas.microsoft.com/office/drawing/2014/main" id="{FA950CD4-E387-43C6-AFF2-718A9AE8B907}"/>
              </a:ext>
            </a:extLst>
          </p:cNvPr>
          <p:cNvSpPr/>
          <p:nvPr/>
        </p:nvSpPr>
        <p:spPr>
          <a:xfrm>
            <a:off x="1760327" y="2605589"/>
            <a:ext cx="4089240" cy="908720"/>
          </a:xfrm>
          <a:prstGeom prst="rect">
            <a:avLst/>
          </a:prstGeo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800" dirty="0">
                <a:solidFill>
                  <a:schemeClr val="tx1"/>
                </a:solidFill>
                <a:ea typeface="メイリオ"/>
              </a:rPr>
              <a:t>128</a:t>
            </a:r>
            <a:r>
              <a:rPr lang="ja-JP" altLang="en-US" sz="2800" dirty="0">
                <a:solidFill>
                  <a:schemeClr val="tx1"/>
                </a:solidFill>
                <a:ea typeface="メイリオ"/>
              </a:rPr>
              <a:t>枚</a:t>
            </a:r>
          </a:p>
        </p:txBody>
      </p:sp>
      <p:sp>
        <p:nvSpPr>
          <p:cNvPr id="3" name="矢印: 下 2">
            <a:extLst>
              <a:ext uri="{FF2B5EF4-FFF2-40B4-BE49-F238E27FC236}">
                <a16:creationId xmlns:a16="http://schemas.microsoft.com/office/drawing/2014/main" id="{8A1820E9-2EC7-453D-B4D6-FBE917772562}"/>
              </a:ext>
            </a:extLst>
          </p:cNvPr>
          <p:cNvSpPr/>
          <p:nvPr/>
        </p:nvSpPr>
        <p:spPr>
          <a:xfrm>
            <a:off x="2801598" y="2236904"/>
            <a:ext cx="2362200" cy="4423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正方形/長方形 22">
            <a:extLst>
              <a:ext uri="{FF2B5EF4-FFF2-40B4-BE49-F238E27FC236}">
                <a16:creationId xmlns:a16="http://schemas.microsoft.com/office/drawing/2014/main" id="{0FAD9DA5-9D03-4C9A-9570-D8071F522AA2}"/>
              </a:ext>
            </a:extLst>
          </p:cNvPr>
          <p:cNvSpPr/>
          <p:nvPr/>
        </p:nvSpPr>
        <p:spPr>
          <a:xfrm>
            <a:off x="1912727" y="2757989"/>
            <a:ext cx="4089240" cy="908720"/>
          </a:xfrm>
          <a:prstGeom prst="rect">
            <a:avLst/>
          </a:prstGeo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800" dirty="0">
                <a:solidFill>
                  <a:schemeClr val="tx1"/>
                </a:solidFill>
                <a:ea typeface="メイリオ"/>
              </a:rPr>
              <a:t>128</a:t>
            </a:r>
            <a:r>
              <a:rPr lang="ja-JP" altLang="en-US" sz="2800" dirty="0">
                <a:solidFill>
                  <a:schemeClr val="tx1"/>
                </a:solidFill>
                <a:ea typeface="メイリオ"/>
              </a:rPr>
              <a:t>枚</a:t>
            </a:r>
          </a:p>
        </p:txBody>
      </p:sp>
      <p:sp>
        <p:nvSpPr>
          <p:cNvPr id="24" name="正方形/長方形 23">
            <a:extLst>
              <a:ext uri="{FF2B5EF4-FFF2-40B4-BE49-F238E27FC236}">
                <a16:creationId xmlns:a16="http://schemas.microsoft.com/office/drawing/2014/main" id="{16FC2DEA-5D0A-4A97-8221-BDB996A640B5}"/>
              </a:ext>
            </a:extLst>
          </p:cNvPr>
          <p:cNvSpPr/>
          <p:nvPr/>
        </p:nvSpPr>
        <p:spPr>
          <a:xfrm>
            <a:off x="2065127" y="2910389"/>
            <a:ext cx="4089240" cy="908720"/>
          </a:xfrm>
          <a:prstGeom prst="rect">
            <a:avLst/>
          </a:prstGeo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800" dirty="0">
                <a:solidFill>
                  <a:schemeClr val="tx1"/>
                </a:solidFill>
                <a:ea typeface="メイリオ"/>
              </a:rPr>
              <a:t>128</a:t>
            </a:r>
            <a:r>
              <a:rPr lang="ja-JP" altLang="en-US" sz="2800" dirty="0">
                <a:solidFill>
                  <a:schemeClr val="tx1"/>
                </a:solidFill>
                <a:ea typeface="メイリオ"/>
              </a:rPr>
              <a:t>枚</a:t>
            </a:r>
          </a:p>
        </p:txBody>
      </p:sp>
      <p:sp>
        <p:nvSpPr>
          <p:cNvPr id="25" name="正方形/長方形 24">
            <a:extLst>
              <a:ext uri="{FF2B5EF4-FFF2-40B4-BE49-F238E27FC236}">
                <a16:creationId xmlns:a16="http://schemas.microsoft.com/office/drawing/2014/main" id="{6DE7F9B3-5305-4B9D-B503-1B7FAEA694C4}"/>
              </a:ext>
            </a:extLst>
          </p:cNvPr>
          <p:cNvSpPr/>
          <p:nvPr/>
        </p:nvSpPr>
        <p:spPr>
          <a:xfrm>
            <a:off x="2369240" y="3073200"/>
            <a:ext cx="4089240" cy="908720"/>
          </a:xfrm>
          <a:prstGeom prst="rect">
            <a:avLst/>
          </a:prstGeo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800" dirty="0">
                <a:solidFill>
                  <a:schemeClr val="tx1"/>
                </a:solidFill>
                <a:ea typeface="メイリオ"/>
              </a:rPr>
              <a:t>128</a:t>
            </a:r>
            <a:r>
              <a:rPr lang="ja-JP" altLang="en-US" sz="2800" dirty="0">
                <a:solidFill>
                  <a:schemeClr val="tx1"/>
                </a:solidFill>
                <a:ea typeface="メイリオ"/>
              </a:rPr>
              <a:t>枚</a:t>
            </a:r>
          </a:p>
        </p:txBody>
      </p:sp>
      <p:sp>
        <p:nvSpPr>
          <p:cNvPr id="28" name="思考の吹き出し: 雲形 27">
            <a:extLst>
              <a:ext uri="{FF2B5EF4-FFF2-40B4-BE49-F238E27FC236}">
                <a16:creationId xmlns:a16="http://schemas.microsoft.com/office/drawing/2014/main" id="{824D7286-6D5A-4D92-BFCA-EA4F4F7A85D5}"/>
              </a:ext>
            </a:extLst>
          </p:cNvPr>
          <p:cNvSpPr/>
          <p:nvPr/>
        </p:nvSpPr>
        <p:spPr>
          <a:xfrm>
            <a:off x="5270700" y="2946744"/>
            <a:ext cx="3837529" cy="2443517"/>
          </a:xfrm>
          <a:prstGeom prst="cloudCallout">
            <a:avLst>
              <a:gd name="adj1" fmla="val -58174"/>
              <a:gd name="adj2" fmla="val -22850"/>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dirty="0">
                <a:solidFill>
                  <a:schemeClr val="tx1"/>
                </a:solidFill>
              </a:rPr>
              <a:t>ミニバッチ</a:t>
            </a:r>
            <a:r>
              <a:rPr kumimoji="1" lang="en-US" altLang="ja-JP" sz="2400" dirty="0">
                <a:solidFill>
                  <a:schemeClr val="tx1"/>
                </a:solidFill>
              </a:rPr>
              <a:t>128</a:t>
            </a:r>
            <a:r>
              <a:rPr kumimoji="1" lang="ja-JP" altLang="en-US" sz="2400" dirty="0">
                <a:solidFill>
                  <a:schemeClr val="tx1"/>
                </a:solidFill>
              </a:rPr>
              <a:t>枚</a:t>
            </a:r>
            <a:endParaRPr kumimoji="1" lang="en-US" altLang="ja-JP" sz="2400" dirty="0">
              <a:solidFill>
                <a:schemeClr val="tx1"/>
              </a:solidFill>
            </a:endParaRPr>
          </a:p>
          <a:p>
            <a:pPr algn="ctr"/>
            <a:r>
              <a:rPr kumimoji="1" lang="ja-JP" altLang="en-US" sz="2400" dirty="0">
                <a:solidFill>
                  <a:schemeClr val="tx1"/>
                </a:solidFill>
              </a:rPr>
              <a:t>ごとに</a:t>
            </a:r>
            <a:r>
              <a:rPr kumimoji="1" lang="en-US" altLang="ja-JP" sz="2400" dirty="0">
                <a:solidFill>
                  <a:schemeClr val="tx1"/>
                </a:solidFill>
              </a:rPr>
              <a:t>6</a:t>
            </a:r>
            <a:r>
              <a:rPr kumimoji="1" lang="ja-JP" altLang="en-US" sz="2400" dirty="0">
                <a:solidFill>
                  <a:schemeClr val="tx1"/>
                </a:solidFill>
              </a:rPr>
              <a:t>倍の</a:t>
            </a:r>
            <a:endParaRPr kumimoji="1" lang="en-US" altLang="ja-JP" sz="2400" dirty="0">
              <a:solidFill>
                <a:schemeClr val="tx1"/>
              </a:solidFill>
            </a:endParaRPr>
          </a:p>
          <a:p>
            <a:pPr algn="ctr"/>
            <a:r>
              <a:rPr kumimoji="1" lang="ja-JP" altLang="en-US" sz="2400" dirty="0">
                <a:solidFill>
                  <a:schemeClr val="tx1"/>
                </a:solidFill>
              </a:rPr>
              <a:t>計</a:t>
            </a:r>
            <a:r>
              <a:rPr kumimoji="1" lang="en-US" altLang="ja-JP" sz="2400" dirty="0">
                <a:solidFill>
                  <a:schemeClr val="tx1"/>
                </a:solidFill>
              </a:rPr>
              <a:t>300000</a:t>
            </a:r>
            <a:r>
              <a:rPr kumimoji="1" lang="ja-JP" altLang="en-US" sz="2400" dirty="0">
                <a:solidFill>
                  <a:schemeClr val="tx1"/>
                </a:solidFill>
              </a:rPr>
              <a:t>枚に</a:t>
            </a:r>
            <a:endParaRPr kumimoji="1" lang="en-US" altLang="ja-JP" sz="2400" dirty="0">
              <a:solidFill>
                <a:schemeClr val="tx1"/>
              </a:solidFill>
            </a:endParaRPr>
          </a:p>
          <a:p>
            <a:pPr algn="ctr"/>
            <a:r>
              <a:rPr kumimoji="1" lang="ja-JP" altLang="en-US" sz="2400" dirty="0">
                <a:solidFill>
                  <a:schemeClr val="tx1"/>
                </a:solidFill>
              </a:rPr>
              <a:t>拡張する</a:t>
            </a:r>
          </a:p>
        </p:txBody>
      </p:sp>
      <p:sp>
        <p:nvSpPr>
          <p:cNvPr id="22" name="十字形 21">
            <a:extLst>
              <a:ext uri="{FF2B5EF4-FFF2-40B4-BE49-F238E27FC236}">
                <a16:creationId xmlns:a16="http://schemas.microsoft.com/office/drawing/2014/main" id="{8D6A8906-66FB-4AB2-B299-2CFA32DD7334}"/>
              </a:ext>
            </a:extLst>
          </p:cNvPr>
          <p:cNvSpPr/>
          <p:nvPr/>
        </p:nvSpPr>
        <p:spPr>
          <a:xfrm>
            <a:off x="3982698" y="1501805"/>
            <a:ext cx="589302" cy="578430"/>
          </a:xfrm>
          <a:prstGeom prst="plus">
            <a:avLst>
              <a:gd name="adj" fmla="val 38174"/>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541913959"/>
      </p:ext>
    </p:extLst>
  </p:cSld>
  <p:clrMapOvr>
    <a:masterClrMapping/>
  </p:clrMapOvr>
  <mc:AlternateContent xmlns:mc="http://schemas.openxmlformats.org/markup-compatibility/2006" xmlns:p14="http://schemas.microsoft.com/office/powerpoint/2010/main">
    <mc:Choice Requires="p14">
      <p:transition spd="slow" p14:dur="2000" advTm="209"/>
    </mc:Choice>
    <mc:Fallback xmlns="">
      <p:transition spd="slow" advTm="209"/>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7811F4A6-62BE-4074-9E9E-CBF94EF64F40}"/>
              </a:ext>
            </a:extLst>
          </p:cNvPr>
          <p:cNvSpPr>
            <a:spLocks noGrp="1"/>
          </p:cNvSpPr>
          <p:nvPr>
            <p:ph type="sldNum" sz="quarter" idx="12"/>
          </p:nvPr>
        </p:nvSpPr>
        <p:spPr/>
        <p:txBody>
          <a:bodyPr/>
          <a:lstStyle/>
          <a:p>
            <a:fld id="{D57F1E4F-1CFF-5643-939E-217C01CDF565}" type="slidenum">
              <a:rPr lang="en-US" smtClean="0"/>
              <a:pPr/>
              <a:t>45</a:t>
            </a:fld>
            <a:endParaRPr lang="en-US" dirty="0"/>
          </a:p>
        </p:txBody>
      </p:sp>
      <p:sp>
        <p:nvSpPr>
          <p:cNvPr id="6" name="テキスト ボックス 5">
            <a:extLst>
              <a:ext uri="{FF2B5EF4-FFF2-40B4-BE49-F238E27FC236}">
                <a16:creationId xmlns:a16="http://schemas.microsoft.com/office/drawing/2014/main" id="{A787110A-F680-4C3A-AF75-2F6E113D5236}"/>
              </a:ext>
            </a:extLst>
          </p:cNvPr>
          <p:cNvSpPr txBox="1"/>
          <p:nvPr/>
        </p:nvSpPr>
        <p:spPr>
          <a:xfrm>
            <a:off x="457467" y="628433"/>
            <a:ext cx="6497348" cy="715581"/>
          </a:xfrm>
          <a:prstGeom prst="rect">
            <a:avLst/>
          </a:prstGeom>
          <a:noFill/>
        </p:spPr>
        <p:txBody>
          <a:bodyPr wrap="square" rtlCol="0" anchor="t">
            <a:spAutoFit/>
          </a:bodyPr>
          <a:lstStyle/>
          <a:p>
            <a:r>
              <a:rPr kumimoji="1" lang="ja-JP" sz="4050">
                <a:ea typeface="メイリオ"/>
              </a:rPr>
              <a:t>実験1　GAのパラメータ</a:t>
            </a:r>
            <a:endParaRPr lang="ja-JP" altLang="en-US"/>
          </a:p>
        </p:txBody>
      </p:sp>
      <p:sp>
        <p:nvSpPr>
          <p:cNvPr id="9" name="テキスト ボックス 8">
            <a:extLst>
              <a:ext uri="{FF2B5EF4-FFF2-40B4-BE49-F238E27FC236}">
                <a16:creationId xmlns:a16="http://schemas.microsoft.com/office/drawing/2014/main" id="{27F1AE93-6097-414C-A203-499FBBF29106}"/>
              </a:ext>
            </a:extLst>
          </p:cNvPr>
          <p:cNvSpPr txBox="1"/>
          <p:nvPr/>
        </p:nvSpPr>
        <p:spPr>
          <a:xfrm>
            <a:off x="4410075" y="2524125"/>
            <a:ext cx="733425" cy="561975"/>
          </a:xfrm>
          <a:prstGeom prst="rect">
            <a:avLst/>
          </a:prstGeom>
          <a:noFill/>
        </p:spPr>
        <p:txBody>
          <a:bodyPr wrap="square" rtlCol="0">
            <a:spAutoFit/>
          </a:bodyPr>
          <a:lstStyle/>
          <a:p>
            <a:endParaRPr kumimoji="1" lang="ja-JP" altLang="en-US" dirty="0"/>
          </a:p>
        </p:txBody>
      </p:sp>
      <p:graphicFrame>
        <p:nvGraphicFramePr>
          <p:cNvPr id="5" name="表 6">
            <a:extLst>
              <a:ext uri="{FF2B5EF4-FFF2-40B4-BE49-F238E27FC236}">
                <a16:creationId xmlns:a16="http://schemas.microsoft.com/office/drawing/2014/main" id="{1CF8092B-8AAB-435B-A426-90FD0AA3A496}"/>
              </a:ext>
            </a:extLst>
          </p:cNvPr>
          <p:cNvGraphicFramePr>
            <a:graphicFrameLocks noGrp="1"/>
          </p:cNvGraphicFramePr>
          <p:nvPr/>
        </p:nvGraphicFramePr>
        <p:xfrm>
          <a:off x="1036508" y="2853949"/>
          <a:ext cx="6156602" cy="3294931"/>
        </p:xfrm>
        <a:graphic>
          <a:graphicData uri="http://schemas.openxmlformats.org/drawingml/2006/table">
            <a:tbl>
              <a:tblPr firstRow="1" bandRow="1">
                <a:tableStyleId>{5C22544A-7EE6-4342-B048-85BDC9FD1C3A}</a:tableStyleId>
              </a:tblPr>
              <a:tblGrid>
                <a:gridCol w="3049700">
                  <a:extLst>
                    <a:ext uri="{9D8B030D-6E8A-4147-A177-3AD203B41FA5}">
                      <a16:colId xmlns:a16="http://schemas.microsoft.com/office/drawing/2014/main" val="1741489926"/>
                    </a:ext>
                  </a:extLst>
                </a:gridCol>
                <a:gridCol w="3106902">
                  <a:extLst>
                    <a:ext uri="{9D8B030D-6E8A-4147-A177-3AD203B41FA5}">
                      <a16:colId xmlns:a16="http://schemas.microsoft.com/office/drawing/2014/main" val="2624467854"/>
                    </a:ext>
                  </a:extLst>
                </a:gridCol>
              </a:tblGrid>
              <a:tr h="587513">
                <a:tc>
                  <a:txBody>
                    <a:bodyPr/>
                    <a:lstStyle/>
                    <a:p>
                      <a:r>
                        <a:rPr lang="ja-JP" altLang="en-US" sz="2800" b="0">
                          <a:solidFill>
                            <a:schemeClr val="tx1"/>
                          </a:solidFill>
                        </a:rPr>
                        <a:t>個体数</a:t>
                      </a:r>
                      <a:endParaRPr kumimoji="1" lang="ja-JP" altLang="en-US" sz="2800" b="0">
                        <a:solidFill>
                          <a:schemeClr val="tx1"/>
                        </a:solidFill>
                      </a:endParaRPr>
                    </a:p>
                  </a:txBody>
                  <a:tcPr>
                    <a:solidFill>
                      <a:schemeClr val="accent1">
                        <a:lumMod val="20000"/>
                        <a:lumOff val="80000"/>
                      </a:schemeClr>
                    </a:solidFill>
                  </a:tcPr>
                </a:tc>
                <a:tc>
                  <a:txBody>
                    <a:bodyPr/>
                    <a:lstStyle/>
                    <a:p>
                      <a:r>
                        <a:rPr lang="ja-JP" altLang="en-US" sz="2800" b="0" dirty="0">
                          <a:solidFill>
                            <a:schemeClr val="tx1"/>
                          </a:solidFill>
                        </a:rPr>
                        <a:t>20</a:t>
                      </a:r>
                      <a:endParaRPr kumimoji="1" lang="ja-JP" altLang="en-US" sz="2800" b="0" dirty="0">
                        <a:solidFill>
                          <a:schemeClr val="tx1"/>
                        </a:solidFill>
                      </a:endParaRPr>
                    </a:p>
                  </a:txBody>
                  <a:tcPr>
                    <a:solidFill>
                      <a:schemeClr val="accent1">
                        <a:lumMod val="20000"/>
                        <a:lumOff val="80000"/>
                      </a:schemeClr>
                    </a:solidFill>
                  </a:tcPr>
                </a:tc>
                <a:extLst>
                  <a:ext uri="{0D108BD9-81ED-4DB2-BD59-A6C34878D82A}">
                    <a16:rowId xmlns:a16="http://schemas.microsoft.com/office/drawing/2014/main" val="2154611579"/>
                  </a:ext>
                </a:extLst>
              </a:tr>
              <a:tr h="587513">
                <a:tc>
                  <a:txBody>
                    <a:bodyPr/>
                    <a:lstStyle/>
                    <a:p>
                      <a:r>
                        <a:rPr lang="ja-JP" altLang="en-US" sz="2800">
                          <a:solidFill>
                            <a:schemeClr val="tx1"/>
                          </a:solidFill>
                        </a:rPr>
                        <a:t>世代数</a:t>
                      </a:r>
                      <a:endParaRPr kumimoji="1" lang="ja-JP" altLang="en-US" sz="2800" dirty="0">
                        <a:solidFill>
                          <a:schemeClr val="tx1"/>
                        </a:solidFill>
                      </a:endParaRPr>
                    </a:p>
                  </a:txBody>
                  <a:tcPr/>
                </a:tc>
                <a:tc>
                  <a:txBody>
                    <a:bodyPr/>
                    <a:lstStyle/>
                    <a:p>
                      <a:r>
                        <a:rPr lang="ja-JP" altLang="en-US" sz="2800" dirty="0">
                          <a:solidFill>
                            <a:schemeClr val="tx1"/>
                          </a:solidFill>
                        </a:rPr>
                        <a:t>50</a:t>
                      </a:r>
                      <a:endParaRPr kumimoji="1" lang="ja-JP" altLang="en-US" sz="2800" dirty="0">
                        <a:solidFill>
                          <a:schemeClr val="tx1"/>
                        </a:solidFill>
                      </a:endParaRPr>
                    </a:p>
                  </a:txBody>
                  <a:tcPr/>
                </a:tc>
                <a:extLst>
                  <a:ext uri="{0D108BD9-81ED-4DB2-BD59-A6C34878D82A}">
                    <a16:rowId xmlns:a16="http://schemas.microsoft.com/office/drawing/2014/main" val="4120381992"/>
                  </a:ext>
                </a:extLst>
              </a:tr>
              <a:tr h="587513">
                <a:tc>
                  <a:txBody>
                    <a:bodyPr/>
                    <a:lstStyle/>
                    <a:p>
                      <a:r>
                        <a:rPr lang="ja-JP" altLang="en-US" sz="2800">
                          <a:solidFill>
                            <a:schemeClr val="tx1"/>
                          </a:solidFill>
                        </a:rPr>
                        <a:t>交叉率</a:t>
                      </a:r>
                      <a:endParaRPr kumimoji="1" lang="ja-JP" altLang="en-US" sz="2800" dirty="0">
                        <a:solidFill>
                          <a:schemeClr val="tx1"/>
                        </a:solidFill>
                      </a:endParaRPr>
                    </a:p>
                  </a:txBody>
                  <a:tcPr/>
                </a:tc>
                <a:tc>
                  <a:txBody>
                    <a:bodyPr/>
                    <a:lstStyle/>
                    <a:p>
                      <a:r>
                        <a:rPr lang="ja-JP" altLang="en-US" sz="2800" dirty="0">
                          <a:solidFill>
                            <a:schemeClr val="tx1"/>
                          </a:solidFill>
                        </a:rPr>
                        <a:t>0.9</a:t>
                      </a:r>
                      <a:endParaRPr kumimoji="1" lang="ja-JP" altLang="en-US" sz="2800" dirty="0">
                        <a:solidFill>
                          <a:schemeClr val="tx1"/>
                        </a:solidFill>
                      </a:endParaRPr>
                    </a:p>
                  </a:txBody>
                  <a:tcPr/>
                </a:tc>
                <a:extLst>
                  <a:ext uri="{0D108BD9-81ED-4DB2-BD59-A6C34878D82A}">
                    <a16:rowId xmlns:a16="http://schemas.microsoft.com/office/drawing/2014/main" val="2206133849"/>
                  </a:ext>
                </a:extLst>
              </a:tr>
              <a:tr h="937118">
                <a:tc>
                  <a:txBody>
                    <a:bodyPr/>
                    <a:lstStyle/>
                    <a:p>
                      <a:pPr lvl="0">
                        <a:buNone/>
                      </a:pPr>
                      <a:r>
                        <a:rPr lang="ja-JP" altLang="en-US" sz="2800">
                          <a:solidFill>
                            <a:schemeClr val="tx1"/>
                          </a:solidFill>
                        </a:rPr>
                        <a:t>突然変異率</a:t>
                      </a:r>
                      <a:endParaRPr lang="ja-JP" altLang="en-US" sz="2800" dirty="0">
                        <a:solidFill>
                          <a:schemeClr val="tx1"/>
                        </a:solidFill>
                      </a:endParaRPr>
                    </a:p>
                    <a:p>
                      <a:pPr lvl="0">
                        <a:buNone/>
                      </a:pPr>
                      <a:r>
                        <a:rPr lang="ja-JP" altLang="en-US" sz="2800">
                          <a:solidFill>
                            <a:schemeClr val="tx1"/>
                          </a:solidFill>
                        </a:rPr>
                        <a:t>(強度，確率)</a:t>
                      </a:r>
                      <a:endParaRPr kumimoji="1" lang="ja-JP" altLang="en-US" sz="2800" dirty="0">
                        <a:solidFill>
                          <a:schemeClr val="tx1"/>
                        </a:solidFill>
                      </a:endParaRPr>
                    </a:p>
                  </a:txBody>
                  <a:tcPr/>
                </a:tc>
                <a:tc>
                  <a:txBody>
                    <a:bodyPr/>
                    <a:lstStyle/>
                    <a:p>
                      <a:pPr lvl="0">
                        <a:buNone/>
                      </a:pPr>
                      <a:r>
                        <a:rPr lang="ja-JP" altLang="en-US" sz="2800" dirty="0">
                          <a:solidFill>
                            <a:schemeClr val="tx1"/>
                          </a:solidFill>
                        </a:rPr>
                        <a:t>0.06</a:t>
                      </a:r>
                      <a:endParaRPr kumimoji="1" lang="ja-JP" altLang="en-US" sz="2800" dirty="0">
                        <a:solidFill>
                          <a:schemeClr val="tx1"/>
                        </a:solidFill>
                      </a:endParaRPr>
                    </a:p>
                  </a:txBody>
                  <a:tcPr/>
                </a:tc>
                <a:extLst>
                  <a:ext uri="{0D108BD9-81ED-4DB2-BD59-A6C34878D82A}">
                    <a16:rowId xmlns:a16="http://schemas.microsoft.com/office/drawing/2014/main" val="55578630"/>
                  </a:ext>
                </a:extLst>
              </a:tr>
              <a:tr h="587512">
                <a:tc>
                  <a:txBody>
                    <a:bodyPr/>
                    <a:lstStyle/>
                    <a:p>
                      <a:pPr lvl="0">
                        <a:buNone/>
                      </a:pPr>
                      <a:r>
                        <a:rPr lang="ja-JP" altLang="en-US" sz="2800">
                          <a:solidFill>
                            <a:schemeClr val="tx1"/>
                          </a:solidFill>
                        </a:rPr>
                        <a:t>突然変異率(順序)</a:t>
                      </a:r>
                    </a:p>
                  </a:txBody>
                  <a:tcPr/>
                </a:tc>
                <a:tc>
                  <a:txBody>
                    <a:bodyPr/>
                    <a:lstStyle/>
                    <a:p>
                      <a:pPr lvl="0">
                        <a:buNone/>
                      </a:pPr>
                      <a:r>
                        <a:rPr lang="ja-JP" altLang="en-US" sz="2800" dirty="0">
                          <a:solidFill>
                            <a:schemeClr val="tx1"/>
                          </a:solidFill>
                        </a:rPr>
                        <a:t>0.1</a:t>
                      </a:r>
                      <a:endParaRPr kumimoji="1" lang="ja-JP" altLang="en-US" sz="2800" dirty="0">
                        <a:solidFill>
                          <a:schemeClr val="tx1"/>
                        </a:solidFill>
                      </a:endParaRPr>
                    </a:p>
                  </a:txBody>
                  <a:tcPr/>
                </a:tc>
                <a:extLst>
                  <a:ext uri="{0D108BD9-81ED-4DB2-BD59-A6C34878D82A}">
                    <a16:rowId xmlns:a16="http://schemas.microsoft.com/office/drawing/2014/main" val="782194790"/>
                  </a:ext>
                </a:extLst>
              </a:tr>
            </a:tbl>
          </a:graphicData>
        </a:graphic>
      </p:graphicFrame>
    </p:spTree>
    <p:extLst>
      <p:ext uri="{BB962C8B-B14F-4D97-AF65-F5344CB8AC3E}">
        <p14:creationId xmlns:p14="http://schemas.microsoft.com/office/powerpoint/2010/main" val="3781497751"/>
      </p:ext>
    </p:extLst>
  </p:cSld>
  <p:clrMapOvr>
    <a:masterClrMapping/>
  </p:clrMapOvr>
  <mc:AlternateContent xmlns:mc="http://schemas.openxmlformats.org/markup-compatibility/2006" xmlns:p14="http://schemas.microsoft.com/office/powerpoint/2010/main">
    <mc:Choice Requires="p14">
      <p:transition spd="slow" p14:dur="2000" advTm="216"/>
    </mc:Choice>
    <mc:Fallback xmlns="">
      <p:transition spd="slow" advTm="216"/>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1612CE8C-FED7-45E1-A8B7-D2A85EE1DF3C}"/>
              </a:ext>
            </a:extLst>
          </p:cNvPr>
          <p:cNvSpPr>
            <a:spLocks noGrp="1"/>
          </p:cNvSpPr>
          <p:nvPr>
            <p:ph type="sldNum" sz="quarter" idx="12"/>
          </p:nvPr>
        </p:nvSpPr>
        <p:spPr/>
        <p:txBody>
          <a:bodyPr/>
          <a:lstStyle/>
          <a:p>
            <a:fld id="{D57F1E4F-1CFF-5643-939E-217C01CDF565}" type="slidenum">
              <a:rPr lang="en-US" smtClean="0"/>
              <a:pPr/>
              <a:t>46</a:t>
            </a:fld>
            <a:endParaRPr lang="en-US" dirty="0"/>
          </a:p>
        </p:txBody>
      </p:sp>
      <p:sp>
        <p:nvSpPr>
          <p:cNvPr id="5" name="テキスト ボックス 4">
            <a:extLst>
              <a:ext uri="{FF2B5EF4-FFF2-40B4-BE49-F238E27FC236}">
                <a16:creationId xmlns:a16="http://schemas.microsoft.com/office/drawing/2014/main" id="{3E4AB2AC-00D6-4156-A830-D18A2281A623}"/>
              </a:ext>
            </a:extLst>
          </p:cNvPr>
          <p:cNvSpPr txBox="1"/>
          <p:nvPr/>
        </p:nvSpPr>
        <p:spPr>
          <a:xfrm>
            <a:off x="457467" y="628433"/>
            <a:ext cx="3813783" cy="715581"/>
          </a:xfrm>
          <a:prstGeom prst="rect">
            <a:avLst/>
          </a:prstGeom>
          <a:noFill/>
        </p:spPr>
        <p:txBody>
          <a:bodyPr wrap="square" rtlCol="0" anchor="t">
            <a:spAutoFit/>
          </a:bodyPr>
          <a:lstStyle/>
          <a:p>
            <a:r>
              <a:rPr lang="ja-JP" altLang="en-US" sz="4050">
                <a:ea typeface="メイリオ"/>
              </a:rPr>
              <a:t>実験1　結果</a:t>
            </a:r>
            <a:endParaRPr lang="ja-JP" altLang="en-US" sz="4050" dirty="0">
              <a:ea typeface="メイリオ"/>
            </a:endParaRPr>
          </a:p>
        </p:txBody>
      </p:sp>
      <p:pic>
        <p:nvPicPr>
          <p:cNvPr id="2" name="図 2" descr="テキスト, 地図 が含まれている画像&#10;&#10;説明は自動で生成されたものです">
            <a:extLst>
              <a:ext uri="{FF2B5EF4-FFF2-40B4-BE49-F238E27FC236}">
                <a16:creationId xmlns:a16="http://schemas.microsoft.com/office/drawing/2014/main" id="{A81EE798-E384-4149-ABBE-92CE9D5CC683}"/>
              </a:ext>
            </a:extLst>
          </p:cNvPr>
          <p:cNvPicPr>
            <a:picLocks noChangeAspect="1"/>
          </p:cNvPicPr>
          <p:nvPr/>
        </p:nvPicPr>
        <p:blipFill>
          <a:blip r:embed="rId2"/>
          <a:stretch>
            <a:fillRect/>
          </a:stretch>
        </p:blipFill>
        <p:spPr>
          <a:xfrm>
            <a:off x="744016" y="1478092"/>
            <a:ext cx="7059620" cy="4725345"/>
          </a:xfrm>
          <a:prstGeom prst="rect">
            <a:avLst/>
          </a:prstGeom>
        </p:spPr>
      </p:pic>
    </p:spTree>
    <p:extLst>
      <p:ext uri="{BB962C8B-B14F-4D97-AF65-F5344CB8AC3E}">
        <p14:creationId xmlns:p14="http://schemas.microsoft.com/office/powerpoint/2010/main" val="1549236170"/>
      </p:ext>
    </p:extLst>
  </p:cSld>
  <p:clrMapOvr>
    <a:masterClrMapping/>
  </p:clrMapOvr>
  <mc:AlternateContent xmlns:mc="http://schemas.openxmlformats.org/markup-compatibility/2006" xmlns:p14="http://schemas.microsoft.com/office/powerpoint/2010/main">
    <mc:Choice Requires="p14">
      <p:transition spd="slow" p14:dur="2000" advTm="218"/>
    </mc:Choice>
    <mc:Fallback xmlns="">
      <p:transition spd="slow" advTm="218"/>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1612CE8C-FED7-45E1-A8B7-D2A85EE1DF3C}"/>
              </a:ext>
            </a:extLst>
          </p:cNvPr>
          <p:cNvSpPr>
            <a:spLocks noGrp="1"/>
          </p:cNvSpPr>
          <p:nvPr>
            <p:ph type="sldNum" sz="quarter" idx="12"/>
          </p:nvPr>
        </p:nvSpPr>
        <p:spPr/>
        <p:txBody>
          <a:bodyPr/>
          <a:lstStyle/>
          <a:p>
            <a:fld id="{D57F1E4F-1CFF-5643-939E-217C01CDF565}" type="slidenum">
              <a:rPr lang="en-US" smtClean="0"/>
              <a:pPr/>
              <a:t>47</a:t>
            </a:fld>
            <a:endParaRPr lang="en-US" dirty="0"/>
          </a:p>
        </p:txBody>
      </p:sp>
      <p:sp>
        <p:nvSpPr>
          <p:cNvPr id="5" name="テキスト ボックス 4">
            <a:extLst>
              <a:ext uri="{FF2B5EF4-FFF2-40B4-BE49-F238E27FC236}">
                <a16:creationId xmlns:a16="http://schemas.microsoft.com/office/drawing/2014/main" id="{3E4AB2AC-00D6-4156-A830-D18A2281A623}"/>
              </a:ext>
            </a:extLst>
          </p:cNvPr>
          <p:cNvSpPr txBox="1"/>
          <p:nvPr/>
        </p:nvSpPr>
        <p:spPr>
          <a:xfrm>
            <a:off x="457467" y="628433"/>
            <a:ext cx="3813783" cy="715581"/>
          </a:xfrm>
          <a:prstGeom prst="rect">
            <a:avLst/>
          </a:prstGeom>
          <a:noFill/>
        </p:spPr>
        <p:txBody>
          <a:bodyPr wrap="square" rtlCol="0" anchor="t">
            <a:spAutoFit/>
          </a:bodyPr>
          <a:lstStyle/>
          <a:p>
            <a:r>
              <a:rPr lang="ja-JP" altLang="en-US" sz="4050">
                <a:ea typeface="メイリオ"/>
              </a:rPr>
              <a:t>実験1　結果</a:t>
            </a:r>
            <a:endParaRPr lang="ja-JP" altLang="en-US" sz="4050" dirty="0">
              <a:ea typeface="メイリオ"/>
            </a:endParaRPr>
          </a:p>
        </p:txBody>
      </p:sp>
      <p:pic>
        <p:nvPicPr>
          <p:cNvPr id="2" name="図 2" descr="テキスト, 地図 が含まれている画像&#10;&#10;説明は自動で生成されたものです">
            <a:extLst>
              <a:ext uri="{FF2B5EF4-FFF2-40B4-BE49-F238E27FC236}">
                <a16:creationId xmlns:a16="http://schemas.microsoft.com/office/drawing/2014/main" id="{A81EE798-E384-4149-ABBE-92CE9D5CC683}"/>
              </a:ext>
            </a:extLst>
          </p:cNvPr>
          <p:cNvPicPr>
            <a:picLocks noChangeAspect="1"/>
          </p:cNvPicPr>
          <p:nvPr/>
        </p:nvPicPr>
        <p:blipFill>
          <a:blip r:embed="rId2"/>
          <a:stretch>
            <a:fillRect/>
          </a:stretch>
        </p:blipFill>
        <p:spPr>
          <a:xfrm>
            <a:off x="744016" y="1478092"/>
            <a:ext cx="7059620" cy="4725345"/>
          </a:xfrm>
          <a:prstGeom prst="rect">
            <a:avLst/>
          </a:prstGeom>
        </p:spPr>
      </p:pic>
      <p:sp>
        <p:nvSpPr>
          <p:cNvPr id="3" name="吹き出し: 角を丸めた四角形 2">
            <a:extLst>
              <a:ext uri="{FF2B5EF4-FFF2-40B4-BE49-F238E27FC236}">
                <a16:creationId xmlns:a16="http://schemas.microsoft.com/office/drawing/2014/main" id="{09B2B592-7333-4B6E-8E85-4F2EA900A343}"/>
              </a:ext>
            </a:extLst>
          </p:cNvPr>
          <p:cNvSpPr/>
          <p:nvPr/>
        </p:nvSpPr>
        <p:spPr>
          <a:xfrm>
            <a:off x="3277074" y="69944"/>
            <a:ext cx="4642992" cy="1845837"/>
          </a:xfrm>
          <a:prstGeom prst="wedgeRoundRect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800">
                <a:solidFill>
                  <a:schemeClr val="tx1"/>
                </a:solidFill>
                <a:ea typeface="メイリオ"/>
              </a:rPr>
              <a:t>最良値0.8691でbase_lineよりも2%以上増加</a:t>
            </a:r>
          </a:p>
        </p:txBody>
      </p:sp>
    </p:spTree>
    <p:extLst>
      <p:ext uri="{BB962C8B-B14F-4D97-AF65-F5344CB8AC3E}">
        <p14:creationId xmlns:p14="http://schemas.microsoft.com/office/powerpoint/2010/main" val="3309569192"/>
      </p:ext>
    </p:extLst>
  </p:cSld>
  <p:clrMapOvr>
    <a:masterClrMapping/>
  </p:clrMapOvr>
  <mc:AlternateContent xmlns:mc="http://schemas.openxmlformats.org/markup-compatibility/2006" xmlns:p14="http://schemas.microsoft.com/office/powerpoint/2010/main">
    <mc:Choice Requires="p14">
      <p:transition spd="slow" p14:dur="2000" advTm="236"/>
    </mc:Choice>
    <mc:Fallback xmlns="">
      <p:transition spd="slow" advTm="236"/>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1612CE8C-FED7-45E1-A8B7-D2A85EE1DF3C}"/>
              </a:ext>
            </a:extLst>
          </p:cNvPr>
          <p:cNvSpPr>
            <a:spLocks noGrp="1"/>
          </p:cNvSpPr>
          <p:nvPr>
            <p:ph type="sldNum" sz="quarter" idx="12"/>
          </p:nvPr>
        </p:nvSpPr>
        <p:spPr/>
        <p:txBody>
          <a:bodyPr/>
          <a:lstStyle/>
          <a:p>
            <a:fld id="{D57F1E4F-1CFF-5643-939E-217C01CDF565}" type="slidenum">
              <a:rPr lang="en-US" smtClean="0"/>
              <a:pPr/>
              <a:t>48</a:t>
            </a:fld>
            <a:endParaRPr lang="en-US" dirty="0"/>
          </a:p>
        </p:txBody>
      </p:sp>
      <p:sp>
        <p:nvSpPr>
          <p:cNvPr id="5" name="テキスト ボックス 4">
            <a:extLst>
              <a:ext uri="{FF2B5EF4-FFF2-40B4-BE49-F238E27FC236}">
                <a16:creationId xmlns:a16="http://schemas.microsoft.com/office/drawing/2014/main" id="{3E4AB2AC-00D6-4156-A830-D18A2281A623}"/>
              </a:ext>
            </a:extLst>
          </p:cNvPr>
          <p:cNvSpPr txBox="1"/>
          <p:nvPr/>
        </p:nvSpPr>
        <p:spPr>
          <a:xfrm>
            <a:off x="457467" y="628433"/>
            <a:ext cx="6383758" cy="715581"/>
          </a:xfrm>
          <a:prstGeom prst="rect">
            <a:avLst/>
          </a:prstGeom>
          <a:noFill/>
        </p:spPr>
        <p:txBody>
          <a:bodyPr wrap="square" rtlCol="0" anchor="t">
            <a:spAutoFit/>
          </a:bodyPr>
          <a:lstStyle/>
          <a:p>
            <a:r>
              <a:rPr lang="ja-JP" altLang="en-US" sz="4050">
                <a:ea typeface="メイリオ"/>
              </a:rPr>
              <a:t>実験1　アンサンブル結果</a:t>
            </a:r>
            <a:endParaRPr lang="ja-JP" altLang="en-US" sz="4050" dirty="0">
              <a:ea typeface="メイリオ"/>
            </a:endParaRPr>
          </a:p>
        </p:txBody>
      </p:sp>
      <p:graphicFrame>
        <p:nvGraphicFramePr>
          <p:cNvPr id="3" name="表 5">
            <a:extLst>
              <a:ext uri="{FF2B5EF4-FFF2-40B4-BE49-F238E27FC236}">
                <a16:creationId xmlns:a16="http://schemas.microsoft.com/office/drawing/2014/main" id="{F3C3BA07-0F7D-46D9-871B-9DE25105E5E0}"/>
              </a:ext>
            </a:extLst>
          </p:cNvPr>
          <p:cNvGraphicFramePr>
            <a:graphicFrameLocks noGrp="1"/>
          </p:cNvGraphicFramePr>
          <p:nvPr>
            <p:extLst>
              <p:ext uri="{D42A27DB-BD31-4B8C-83A1-F6EECF244321}">
                <p14:modId xmlns:p14="http://schemas.microsoft.com/office/powerpoint/2010/main" val="2222494747"/>
              </p:ext>
            </p:extLst>
          </p:nvPr>
        </p:nvGraphicFramePr>
        <p:xfrm>
          <a:off x="1202351" y="2596612"/>
          <a:ext cx="5860286" cy="2895600"/>
        </p:xfrm>
        <a:graphic>
          <a:graphicData uri="http://schemas.openxmlformats.org/drawingml/2006/table">
            <a:tbl>
              <a:tblPr firstRow="1" bandRow="1">
                <a:tableStyleId>{5C22544A-7EE6-4342-B048-85BDC9FD1C3A}</a:tableStyleId>
              </a:tblPr>
              <a:tblGrid>
                <a:gridCol w="2930143">
                  <a:extLst>
                    <a:ext uri="{9D8B030D-6E8A-4147-A177-3AD203B41FA5}">
                      <a16:colId xmlns:a16="http://schemas.microsoft.com/office/drawing/2014/main" val="1928778465"/>
                    </a:ext>
                  </a:extLst>
                </a:gridCol>
                <a:gridCol w="2930143">
                  <a:extLst>
                    <a:ext uri="{9D8B030D-6E8A-4147-A177-3AD203B41FA5}">
                      <a16:colId xmlns:a16="http://schemas.microsoft.com/office/drawing/2014/main" val="2335361743"/>
                    </a:ext>
                  </a:extLst>
                </a:gridCol>
              </a:tblGrid>
              <a:tr h="370840">
                <a:tc>
                  <a:txBody>
                    <a:bodyPr/>
                    <a:lstStyle/>
                    <a:p>
                      <a:r>
                        <a:rPr lang="ja-JP" altLang="en-US" sz="3200" b="0">
                          <a:solidFill>
                            <a:schemeClr val="tx1"/>
                          </a:solidFill>
                        </a:rPr>
                        <a:t>1st</a:t>
                      </a:r>
                      <a:endParaRPr kumimoji="1" lang="ja-JP" altLang="en-US" sz="3200" b="0" dirty="0">
                        <a:solidFill>
                          <a:schemeClr val="tx1"/>
                        </a:solidFill>
                      </a:endParaRPr>
                    </a:p>
                  </a:txBody>
                  <a:tcPr>
                    <a:solidFill>
                      <a:schemeClr val="accent1">
                        <a:lumMod val="20000"/>
                        <a:lumOff val="80000"/>
                      </a:schemeClr>
                    </a:solidFill>
                  </a:tcPr>
                </a:tc>
                <a:tc>
                  <a:txBody>
                    <a:bodyPr/>
                    <a:lstStyle/>
                    <a:p>
                      <a:r>
                        <a:rPr lang="ja-JP" altLang="en-US" sz="3200" b="0" dirty="0">
                          <a:solidFill>
                            <a:schemeClr val="tx1"/>
                          </a:solidFill>
                        </a:rPr>
                        <a:t>0.9044</a:t>
                      </a:r>
                      <a:endParaRPr kumimoji="1" lang="ja-JP" altLang="en-US" sz="3200" b="0" dirty="0">
                        <a:solidFill>
                          <a:schemeClr val="tx1"/>
                        </a:solidFill>
                      </a:endParaRPr>
                    </a:p>
                  </a:txBody>
                  <a:tcPr>
                    <a:solidFill>
                      <a:schemeClr val="accent1">
                        <a:lumMod val="20000"/>
                        <a:lumOff val="80000"/>
                      </a:schemeClr>
                    </a:solidFill>
                  </a:tcPr>
                </a:tc>
                <a:extLst>
                  <a:ext uri="{0D108BD9-81ED-4DB2-BD59-A6C34878D82A}">
                    <a16:rowId xmlns:a16="http://schemas.microsoft.com/office/drawing/2014/main" val="621694369"/>
                  </a:ext>
                </a:extLst>
              </a:tr>
              <a:tr h="370840">
                <a:tc>
                  <a:txBody>
                    <a:bodyPr/>
                    <a:lstStyle/>
                    <a:p>
                      <a:r>
                        <a:rPr lang="ja-JP" altLang="en-US" sz="3200">
                          <a:solidFill>
                            <a:schemeClr val="tx1"/>
                          </a:solidFill>
                        </a:rPr>
                        <a:t>2nd</a:t>
                      </a:r>
                      <a:endParaRPr kumimoji="1" lang="ja-JP" altLang="en-US" sz="3200" dirty="0">
                        <a:solidFill>
                          <a:schemeClr val="tx1"/>
                        </a:solidFill>
                      </a:endParaRPr>
                    </a:p>
                  </a:txBody>
                  <a:tcPr/>
                </a:tc>
                <a:tc>
                  <a:txBody>
                    <a:bodyPr/>
                    <a:lstStyle/>
                    <a:p>
                      <a:r>
                        <a:rPr lang="ja-JP" altLang="en-US" sz="3200" dirty="0">
                          <a:solidFill>
                            <a:schemeClr val="tx1"/>
                          </a:solidFill>
                        </a:rPr>
                        <a:t>0.9006</a:t>
                      </a:r>
                      <a:endParaRPr kumimoji="1" lang="ja-JP" altLang="en-US" sz="3200" dirty="0">
                        <a:solidFill>
                          <a:schemeClr val="tx1"/>
                        </a:solidFill>
                      </a:endParaRPr>
                    </a:p>
                  </a:txBody>
                  <a:tcPr/>
                </a:tc>
                <a:extLst>
                  <a:ext uri="{0D108BD9-81ED-4DB2-BD59-A6C34878D82A}">
                    <a16:rowId xmlns:a16="http://schemas.microsoft.com/office/drawing/2014/main" val="3974441754"/>
                  </a:ext>
                </a:extLst>
              </a:tr>
              <a:tr h="370840">
                <a:tc>
                  <a:txBody>
                    <a:bodyPr/>
                    <a:lstStyle/>
                    <a:p>
                      <a:r>
                        <a:rPr lang="ja-JP" altLang="en-US" sz="3200">
                          <a:solidFill>
                            <a:schemeClr val="tx1"/>
                          </a:solidFill>
                        </a:rPr>
                        <a:t>3rd</a:t>
                      </a:r>
                      <a:endParaRPr kumimoji="1" lang="ja-JP" altLang="en-US" sz="3200" dirty="0">
                        <a:solidFill>
                          <a:schemeClr val="tx1"/>
                        </a:solidFill>
                      </a:endParaRPr>
                    </a:p>
                  </a:txBody>
                  <a:tcPr/>
                </a:tc>
                <a:tc>
                  <a:txBody>
                    <a:bodyPr/>
                    <a:lstStyle/>
                    <a:p>
                      <a:r>
                        <a:rPr lang="ja-JP" altLang="en-US" sz="3200" dirty="0">
                          <a:solidFill>
                            <a:schemeClr val="tx1"/>
                          </a:solidFill>
                        </a:rPr>
                        <a:t>0.9037</a:t>
                      </a:r>
                      <a:endParaRPr kumimoji="1" lang="ja-JP" altLang="en-US" sz="3200" dirty="0">
                        <a:solidFill>
                          <a:schemeClr val="tx1"/>
                        </a:solidFill>
                      </a:endParaRPr>
                    </a:p>
                  </a:txBody>
                  <a:tcPr/>
                </a:tc>
                <a:extLst>
                  <a:ext uri="{0D108BD9-81ED-4DB2-BD59-A6C34878D82A}">
                    <a16:rowId xmlns:a16="http://schemas.microsoft.com/office/drawing/2014/main" val="3364703807"/>
                  </a:ext>
                </a:extLst>
              </a:tr>
              <a:tr h="370840">
                <a:tc>
                  <a:txBody>
                    <a:bodyPr/>
                    <a:lstStyle/>
                    <a:p>
                      <a:r>
                        <a:rPr lang="ja-JP" altLang="en-US" sz="3200">
                          <a:solidFill>
                            <a:schemeClr val="tx1"/>
                          </a:solidFill>
                        </a:rPr>
                        <a:t>アンサンブル</a:t>
                      </a:r>
                      <a:endParaRPr kumimoji="1" lang="ja-JP" altLang="en-US" sz="3200" dirty="0">
                        <a:solidFill>
                          <a:schemeClr val="tx1"/>
                        </a:solidFill>
                      </a:endParaRPr>
                    </a:p>
                  </a:txBody>
                  <a:tcPr>
                    <a:solidFill>
                      <a:srgbClr val="FFC000"/>
                    </a:solidFill>
                  </a:tcPr>
                </a:tc>
                <a:tc>
                  <a:txBody>
                    <a:bodyPr/>
                    <a:lstStyle/>
                    <a:p>
                      <a:r>
                        <a:rPr lang="ja-JP" altLang="en-US" sz="3200" dirty="0">
                          <a:solidFill>
                            <a:schemeClr val="tx1"/>
                          </a:solidFill>
                        </a:rPr>
                        <a:t>0.9141</a:t>
                      </a:r>
                      <a:endParaRPr kumimoji="1" lang="ja-JP" altLang="en-US" sz="3200" dirty="0">
                        <a:solidFill>
                          <a:schemeClr val="tx1"/>
                        </a:solidFill>
                      </a:endParaRPr>
                    </a:p>
                  </a:txBody>
                  <a:tcPr>
                    <a:solidFill>
                      <a:srgbClr val="FFC000"/>
                    </a:solidFill>
                  </a:tcPr>
                </a:tc>
                <a:extLst>
                  <a:ext uri="{0D108BD9-81ED-4DB2-BD59-A6C34878D82A}">
                    <a16:rowId xmlns:a16="http://schemas.microsoft.com/office/drawing/2014/main" val="3479447066"/>
                  </a:ext>
                </a:extLst>
              </a:tr>
              <a:tr h="370840">
                <a:tc>
                  <a:txBody>
                    <a:bodyPr/>
                    <a:lstStyle/>
                    <a:p>
                      <a:r>
                        <a:rPr lang="ja-JP" altLang="en-US" sz="3200">
                          <a:solidFill>
                            <a:schemeClr val="tx1"/>
                          </a:solidFill>
                        </a:rPr>
                        <a:t>対照実験</a:t>
                      </a:r>
                      <a:endParaRPr kumimoji="1" lang="ja-JP" altLang="en-US" sz="3200" dirty="0">
                        <a:solidFill>
                          <a:schemeClr val="tx1"/>
                        </a:solidFill>
                      </a:endParaRPr>
                    </a:p>
                  </a:txBody>
                  <a:tcPr/>
                </a:tc>
                <a:tc>
                  <a:txBody>
                    <a:bodyPr/>
                    <a:lstStyle/>
                    <a:p>
                      <a:r>
                        <a:rPr lang="ja-JP" altLang="en-US" sz="3200" dirty="0">
                          <a:solidFill>
                            <a:schemeClr val="tx1"/>
                          </a:solidFill>
                        </a:rPr>
                        <a:t>0.8963</a:t>
                      </a:r>
                      <a:endParaRPr kumimoji="1" lang="ja-JP" altLang="en-US" sz="3200" dirty="0">
                        <a:solidFill>
                          <a:schemeClr val="tx1"/>
                        </a:solidFill>
                      </a:endParaRPr>
                    </a:p>
                  </a:txBody>
                  <a:tcPr/>
                </a:tc>
                <a:extLst>
                  <a:ext uri="{0D108BD9-81ED-4DB2-BD59-A6C34878D82A}">
                    <a16:rowId xmlns:a16="http://schemas.microsoft.com/office/drawing/2014/main" val="2076297299"/>
                  </a:ext>
                </a:extLst>
              </a:tr>
            </a:tbl>
          </a:graphicData>
        </a:graphic>
      </p:graphicFrame>
    </p:spTree>
    <p:extLst>
      <p:ext uri="{BB962C8B-B14F-4D97-AF65-F5344CB8AC3E}">
        <p14:creationId xmlns:p14="http://schemas.microsoft.com/office/powerpoint/2010/main" val="3702836708"/>
      </p:ext>
    </p:extLst>
  </p:cSld>
  <p:clrMapOvr>
    <a:masterClrMapping/>
  </p:clrMapOvr>
  <mc:AlternateContent xmlns:mc="http://schemas.openxmlformats.org/markup-compatibility/2006" xmlns:p14="http://schemas.microsoft.com/office/powerpoint/2010/main">
    <mc:Choice Requires="p14">
      <p:transition spd="slow" p14:dur="2000" advTm="219"/>
    </mc:Choice>
    <mc:Fallback xmlns="">
      <p:transition spd="slow" advTm="219"/>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1612CE8C-FED7-45E1-A8B7-D2A85EE1DF3C}"/>
              </a:ext>
            </a:extLst>
          </p:cNvPr>
          <p:cNvSpPr>
            <a:spLocks noGrp="1"/>
          </p:cNvSpPr>
          <p:nvPr>
            <p:ph type="sldNum" sz="quarter" idx="12"/>
          </p:nvPr>
        </p:nvSpPr>
        <p:spPr/>
        <p:txBody>
          <a:bodyPr/>
          <a:lstStyle/>
          <a:p>
            <a:fld id="{D57F1E4F-1CFF-5643-939E-217C01CDF565}" type="slidenum">
              <a:rPr lang="en-US" smtClean="0"/>
              <a:pPr/>
              <a:t>49</a:t>
            </a:fld>
            <a:endParaRPr lang="en-US" dirty="0"/>
          </a:p>
        </p:txBody>
      </p:sp>
      <p:sp>
        <p:nvSpPr>
          <p:cNvPr id="5" name="テキスト ボックス 4">
            <a:extLst>
              <a:ext uri="{FF2B5EF4-FFF2-40B4-BE49-F238E27FC236}">
                <a16:creationId xmlns:a16="http://schemas.microsoft.com/office/drawing/2014/main" id="{3E4AB2AC-00D6-4156-A830-D18A2281A623}"/>
              </a:ext>
            </a:extLst>
          </p:cNvPr>
          <p:cNvSpPr txBox="1"/>
          <p:nvPr/>
        </p:nvSpPr>
        <p:spPr>
          <a:xfrm>
            <a:off x="457467" y="628433"/>
            <a:ext cx="6383758" cy="715581"/>
          </a:xfrm>
          <a:prstGeom prst="rect">
            <a:avLst/>
          </a:prstGeom>
          <a:noFill/>
        </p:spPr>
        <p:txBody>
          <a:bodyPr wrap="square" rtlCol="0" anchor="t">
            <a:spAutoFit/>
          </a:bodyPr>
          <a:lstStyle/>
          <a:p>
            <a:r>
              <a:rPr lang="ja-JP" altLang="en-US" sz="4050">
                <a:ea typeface="メイリオ"/>
              </a:rPr>
              <a:t>実験1　アンサンブル結果</a:t>
            </a:r>
            <a:endParaRPr lang="ja-JP" altLang="en-US" sz="4050" dirty="0">
              <a:ea typeface="メイリオ"/>
            </a:endParaRPr>
          </a:p>
        </p:txBody>
      </p:sp>
      <p:graphicFrame>
        <p:nvGraphicFramePr>
          <p:cNvPr id="2" name="表 5">
            <a:extLst>
              <a:ext uri="{FF2B5EF4-FFF2-40B4-BE49-F238E27FC236}">
                <a16:creationId xmlns:a16="http://schemas.microsoft.com/office/drawing/2014/main" id="{EEF33F56-54D5-4DF8-8F15-16E11064A3DD}"/>
              </a:ext>
            </a:extLst>
          </p:cNvPr>
          <p:cNvGraphicFramePr>
            <a:graphicFrameLocks noGrp="1"/>
          </p:cNvGraphicFramePr>
          <p:nvPr>
            <p:extLst>
              <p:ext uri="{D42A27DB-BD31-4B8C-83A1-F6EECF244321}">
                <p14:modId xmlns:p14="http://schemas.microsoft.com/office/powerpoint/2010/main" val="1700774416"/>
              </p:ext>
            </p:extLst>
          </p:nvPr>
        </p:nvGraphicFramePr>
        <p:xfrm>
          <a:off x="965516" y="3464496"/>
          <a:ext cx="6215881" cy="3108960"/>
        </p:xfrm>
        <a:graphic>
          <a:graphicData uri="http://schemas.openxmlformats.org/drawingml/2006/table">
            <a:tbl>
              <a:tblPr firstRow="1" bandRow="1">
                <a:tableStyleId>{5C22544A-7EE6-4342-B048-85BDC9FD1C3A}</a:tableStyleId>
              </a:tblPr>
              <a:tblGrid>
                <a:gridCol w="1553970">
                  <a:extLst>
                    <a:ext uri="{9D8B030D-6E8A-4147-A177-3AD203B41FA5}">
                      <a16:colId xmlns:a16="http://schemas.microsoft.com/office/drawing/2014/main" val="1964883902"/>
                    </a:ext>
                  </a:extLst>
                </a:gridCol>
                <a:gridCol w="1590260">
                  <a:extLst>
                    <a:ext uri="{9D8B030D-6E8A-4147-A177-3AD203B41FA5}">
                      <a16:colId xmlns:a16="http://schemas.microsoft.com/office/drawing/2014/main" val="1905015811"/>
                    </a:ext>
                  </a:extLst>
                </a:gridCol>
                <a:gridCol w="1517681">
                  <a:extLst>
                    <a:ext uri="{9D8B030D-6E8A-4147-A177-3AD203B41FA5}">
                      <a16:colId xmlns:a16="http://schemas.microsoft.com/office/drawing/2014/main" val="3267671790"/>
                    </a:ext>
                  </a:extLst>
                </a:gridCol>
                <a:gridCol w="1553970">
                  <a:extLst>
                    <a:ext uri="{9D8B030D-6E8A-4147-A177-3AD203B41FA5}">
                      <a16:colId xmlns:a16="http://schemas.microsoft.com/office/drawing/2014/main" val="2084373789"/>
                    </a:ext>
                  </a:extLst>
                </a:gridCol>
              </a:tblGrid>
              <a:tr h="508788">
                <a:tc>
                  <a:txBody>
                    <a:bodyPr/>
                    <a:lstStyle/>
                    <a:p>
                      <a:r>
                        <a:rPr lang="ja-JP" altLang="en-US" sz="2800" b="0">
                          <a:solidFill>
                            <a:schemeClr val="tx1"/>
                          </a:solidFill>
                        </a:rPr>
                        <a:t>1st</a:t>
                      </a:r>
                      <a:endParaRPr kumimoji="1" lang="ja-JP" altLang="en-US" sz="2800" b="0" dirty="0">
                        <a:solidFill>
                          <a:schemeClr val="tx1"/>
                        </a:solidFill>
                      </a:endParaRPr>
                    </a:p>
                  </a:txBody>
                  <a:tcPr>
                    <a:solidFill>
                      <a:srgbClr val="FFFF00"/>
                    </a:solidFill>
                  </a:tcPr>
                </a:tc>
                <a:tc>
                  <a:txBody>
                    <a:bodyPr/>
                    <a:lstStyle/>
                    <a:p>
                      <a:r>
                        <a:rPr lang="ja-JP" altLang="en-US" sz="2800" b="0" dirty="0">
                          <a:solidFill>
                            <a:schemeClr val="tx1"/>
                          </a:solidFill>
                        </a:rPr>
                        <a:t>0.9044</a:t>
                      </a:r>
                      <a:endParaRPr kumimoji="1" lang="ja-JP" altLang="en-US" sz="2800" b="0" dirty="0">
                        <a:solidFill>
                          <a:schemeClr val="tx1"/>
                        </a:solidFill>
                      </a:endParaRPr>
                    </a:p>
                  </a:txBody>
                  <a:tcPr>
                    <a:solidFill>
                      <a:srgbClr val="FFFF00"/>
                    </a:solidFill>
                  </a:tcPr>
                </a:tc>
                <a:tc>
                  <a:txBody>
                    <a:bodyPr/>
                    <a:lstStyle/>
                    <a:p>
                      <a:r>
                        <a:rPr lang="ja-JP" altLang="en-US" sz="2800" b="0">
                          <a:solidFill>
                            <a:schemeClr val="tx1"/>
                          </a:solidFill>
                        </a:rPr>
                        <a:t>6th</a:t>
                      </a:r>
                      <a:endParaRPr kumimoji="1" lang="ja-JP" altLang="en-US" sz="2800" b="0" dirty="0">
                        <a:solidFill>
                          <a:schemeClr val="tx1"/>
                        </a:solidFill>
                      </a:endParaRPr>
                    </a:p>
                  </a:txBody>
                  <a:tcPr>
                    <a:solidFill>
                      <a:srgbClr val="FFFF00"/>
                    </a:solidFill>
                  </a:tcPr>
                </a:tc>
                <a:tc>
                  <a:txBody>
                    <a:bodyPr/>
                    <a:lstStyle/>
                    <a:p>
                      <a:r>
                        <a:rPr lang="ja-JP" altLang="en-US" sz="2800" b="0" dirty="0">
                          <a:solidFill>
                            <a:schemeClr val="tx1"/>
                          </a:solidFill>
                        </a:rPr>
                        <a:t>0.8642</a:t>
                      </a:r>
                      <a:endParaRPr kumimoji="1" lang="ja-JP" altLang="en-US" sz="2800" b="0" dirty="0">
                        <a:solidFill>
                          <a:schemeClr val="tx1"/>
                        </a:solidFill>
                      </a:endParaRPr>
                    </a:p>
                  </a:txBody>
                  <a:tcPr>
                    <a:solidFill>
                      <a:srgbClr val="FFFF00"/>
                    </a:solidFill>
                  </a:tcPr>
                </a:tc>
                <a:extLst>
                  <a:ext uri="{0D108BD9-81ED-4DB2-BD59-A6C34878D82A}">
                    <a16:rowId xmlns:a16="http://schemas.microsoft.com/office/drawing/2014/main" val="754330289"/>
                  </a:ext>
                </a:extLst>
              </a:tr>
              <a:tr h="508788">
                <a:tc>
                  <a:txBody>
                    <a:bodyPr/>
                    <a:lstStyle/>
                    <a:p>
                      <a:r>
                        <a:rPr lang="ja-JP" altLang="en-US" sz="2800"/>
                        <a:t>2nd</a:t>
                      </a:r>
                      <a:endParaRPr kumimoji="1" lang="ja-JP" altLang="en-US" sz="2800" dirty="0"/>
                    </a:p>
                  </a:txBody>
                  <a:tcPr>
                    <a:solidFill>
                      <a:srgbClr val="FFFF00"/>
                    </a:solidFill>
                  </a:tcPr>
                </a:tc>
                <a:tc>
                  <a:txBody>
                    <a:bodyPr/>
                    <a:lstStyle/>
                    <a:p>
                      <a:r>
                        <a:rPr lang="ja-JP" altLang="en-US" sz="2800" b="0" dirty="0">
                          <a:solidFill>
                            <a:schemeClr val="tx1"/>
                          </a:solidFill>
                        </a:rPr>
                        <a:t>0.9006</a:t>
                      </a:r>
                      <a:endParaRPr kumimoji="1" lang="ja-JP" altLang="en-US" sz="2800" b="0" dirty="0">
                        <a:solidFill>
                          <a:schemeClr val="tx1"/>
                        </a:solidFill>
                      </a:endParaRPr>
                    </a:p>
                  </a:txBody>
                  <a:tcPr>
                    <a:solidFill>
                      <a:srgbClr val="FFFF00"/>
                    </a:solidFill>
                  </a:tcPr>
                </a:tc>
                <a:tc>
                  <a:txBody>
                    <a:bodyPr/>
                    <a:lstStyle/>
                    <a:p>
                      <a:r>
                        <a:rPr lang="ja-JP" altLang="en-US" sz="2800"/>
                        <a:t>7th</a:t>
                      </a:r>
                      <a:endParaRPr kumimoji="1" lang="ja-JP" altLang="en-US" sz="2800" dirty="0"/>
                    </a:p>
                  </a:txBody>
                  <a:tcPr/>
                </a:tc>
                <a:tc>
                  <a:txBody>
                    <a:bodyPr/>
                    <a:lstStyle/>
                    <a:p>
                      <a:r>
                        <a:rPr lang="ja-JP" altLang="en-US" sz="2800" dirty="0"/>
                        <a:t>0.8608</a:t>
                      </a:r>
                      <a:endParaRPr kumimoji="1" lang="ja-JP" altLang="en-US" sz="2800" dirty="0"/>
                    </a:p>
                  </a:txBody>
                  <a:tcPr/>
                </a:tc>
                <a:extLst>
                  <a:ext uri="{0D108BD9-81ED-4DB2-BD59-A6C34878D82A}">
                    <a16:rowId xmlns:a16="http://schemas.microsoft.com/office/drawing/2014/main" val="1546306973"/>
                  </a:ext>
                </a:extLst>
              </a:tr>
              <a:tr h="508788">
                <a:tc>
                  <a:txBody>
                    <a:bodyPr/>
                    <a:lstStyle/>
                    <a:p>
                      <a:r>
                        <a:rPr lang="ja-JP" altLang="en-US" sz="2800"/>
                        <a:t>3rd</a:t>
                      </a:r>
                      <a:endParaRPr kumimoji="1" lang="ja-JP" altLang="en-US" sz="2800" dirty="0"/>
                    </a:p>
                  </a:txBody>
                  <a:tcPr>
                    <a:solidFill>
                      <a:srgbClr val="FFFF00"/>
                    </a:solidFill>
                  </a:tcPr>
                </a:tc>
                <a:tc>
                  <a:txBody>
                    <a:bodyPr/>
                    <a:lstStyle/>
                    <a:p>
                      <a:r>
                        <a:rPr lang="ja-JP" altLang="en-US" sz="2800" b="0" dirty="0">
                          <a:solidFill>
                            <a:schemeClr val="tx1"/>
                          </a:solidFill>
                        </a:rPr>
                        <a:t>0.9037</a:t>
                      </a:r>
                      <a:endParaRPr kumimoji="1" lang="ja-JP" altLang="en-US" sz="2800" b="0" dirty="0">
                        <a:solidFill>
                          <a:schemeClr val="tx1"/>
                        </a:solidFill>
                      </a:endParaRPr>
                    </a:p>
                  </a:txBody>
                  <a:tcPr>
                    <a:solidFill>
                      <a:srgbClr val="FFFF00"/>
                    </a:solidFill>
                  </a:tcPr>
                </a:tc>
                <a:tc>
                  <a:txBody>
                    <a:bodyPr/>
                    <a:lstStyle/>
                    <a:p>
                      <a:r>
                        <a:rPr lang="ja-JP" altLang="en-US" sz="2800"/>
                        <a:t>8th</a:t>
                      </a:r>
                      <a:endParaRPr kumimoji="1" lang="ja-JP" altLang="en-US" sz="2800" dirty="0"/>
                    </a:p>
                  </a:txBody>
                  <a:tcPr/>
                </a:tc>
                <a:tc>
                  <a:txBody>
                    <a:bodyPr/>
                    <a:lstStyle/>
                    <a:p>
                      <a:r>
                        <a:rPr lang="ja-JP" altLang="en-US" sz="2800" dirty="0"/>
                        <a:t>0.8565</a:t>
                      </a:r>
                      <a:endParaRPr kumimoji="1" lang="ja-JP" altLang="en-US" sz="2800" dirty="0"/>
                    </a:p>
                  </a:txBody>
                  <a:tcPr/>
                </a:tc>
                <a:extLst>
                  <a:ext uri="{0D108BD9-81ED-4DB2-BD59-A6C34878D82A}">
                    <a16:rowId xmlns:a16="http://schemas.microsoft.com/office/drawing/2014/main" val="2509481811"/>
                  </a:ext>
                </a:extLst>
              </a:tr>
              <a:tr h="508788">
                <a:tc>
                  <a:txBody>
                    <a:bodyPr/>
                    <a:lstStyle/>
                    <a:p>
                      <a:r>
                        <a:rPr lang="ja-JP" altLang="en-US" sz="2800"/>
                        <a:t>4th</a:t>
                      </a:r>
                      <a:endParaRPr kumimoji="1" lang="ja-JP" altLang="en-US" sz="2800" dirty="0"/>
                    </a:p>
                  </a:txBody>
                  <a:tcPr>
                    <a:solidFill>
                      <a:srgbClr val="D2ECF9"/>
                    </a:solidFill>
                  </a:tcPr>
                </a:tc>
                <a:tc>
                  <a:txBody>
                    <a:bodyPr/>
                    <a:lstStyle/>
                    <a:p>
                      <a:r>
                        <a:rPr lang="ja-JP" altLang="en-US" sz="2800" b="0" dirty="0">
                          <a:solidFill>
                            <a:schemeClr val="tx1"/>
                          </a:solidFill>
                        </a:rPr>
                        <a:t>0.8386</a:t>
                      </a:r>
                      <a:endParaRPr kumimoji="1" lang="ja-JP" altLang="en-US" sz="2800" b="0" dirty="0">
                        <a:solidFill>
                          <a:schemeClr val="tx1"/>
                        </a:solidFill>
                      </a:endParaRPr>
                    </a:p>
                  </a:txBody>
                  <a:tcPr>
                    <a:solidFill>
                      <a:srgbClr val="D2ECF9"/>
                    </a:solidFill>
                  </a:tcPr>
                </a:tc>
                <a:tc>
                  <a:txBody>
                    <a:bodyPr/>
                    <a:lstStyle/>
                    <a:p>
                      <a:r>
                        <a:rPr lang="ja-JP" altLang="en-US" sz="2800"/>
                        <a:t>9th</a:t>
                      </a:r>
                      <a:endParaRPr kumimoji="1" lang="ja-JP" altLang="en-US" sz="2800" dirty="0"/>
                    </a:p>
                  </a:txBody>
                  <a:tcPr/>
                </a:tc>
                <a:tc>
                  <a:txBody>
                    <a:bodyPr/>
                    <a:lstStyle/>
                    <a:p>
                      <a:r>
                        <a:rPr lang="ja-JP" altLang="en-US" sz="2800" dirty="0"/>
                        <a:t>0.8740</a:t>
                      </a:r>
                      <a:endParaRPr kumimoji="1" lang="ja-JP" altLang="en-US" sz="2800" dirty="0"/>
                    </a:p>
                  </a:txBody>
                  <a:tcPr/>
                </a:tc>
                <a:extLst>
                  <a:ext uri="{0D108BD9-81ED-4DB2-BD59-A6C34878D82A}">
                    <a16:rowId xmlns:a16="http://schemas.microsoft.com/office/drawing/2014/main" val="1649787874"/>
                  </a:ext>
                </a:extLst>
              </a:tr>
              <a:tr h="508788">
                <a:tc>
                  <a:txBody>
                    <a:bodyPr/>
                    <a:lstStyle/>
                    <a:p>
                      <a:r>
                        <a:rPr lang="ja-JP" altLang="en-US" sz="2800"/>
                        <a:t>5th</a:t>
                      </a:r>
                      <a:endParaRPr kumimoji="1" lang="ja-JP" altLang="en-US" sz="2800" dirty="0"/>
                    </a:p>
                  </a:txBody>
                  <a:tcPr>
                    <a:solidFill>
                      <a:srgbClr val="FFFF00"/>
                    </a:solidFill>
                  </a:tcPr>
                </a:tc>
                <a:tc>
                  <a:txBody>
                    <a:bodyPr/>
                    <a:lstStyle/>
                    <a:p>
                      <a:r>
                        <a:rPr lang="ja-JP" altLang="en-US" sz="2800" b="0" dirty="0">
                          <a:solidFill>
                            <a:schemeClr val="tx1"/>
                          </a:solidFill>
                        </a:rPr>
                        <a:t>0.8541</a:t>
                      </a:r>
                      <a:endParaRPr kumimoji="1" lang="ja-JP" altLang="en-US" sz="2800" b="0" dirty="0">
                        <a:solidFill>
                          <a:schemeClr val="tx1"/>
                        </a:solidFill>
                      </a:endParaRPr>
                    </a:p>
                  </a:txBody>
                  <a:tcPr>
                    <a:solidFill>
                      <a:srgbClr val="FFFF00"/>
                    </a:solidFill>
                  </a:tcPr>
                </a:tc>
                <a:tc>
                  <a:txBody>
                    <a:bodyPr/>
                    <a:lstStyle/>
                    <a:p>
                      <a:r>
                        <a:rPr lang="ja-JP" altLang="en-US" sz="2800"/>
                        <a:t>10th</a:t>
                      </a:r>
                      <a:endParaRPr kumimoji="1" lang="ja-JP" altLang="en-US" sz="2800" dirty="0"/>
                    </a:p>
                  </a:txBody>
                  <a:tcPr>
                    <a:solidFill>
                      <a:srgbClr val="FFFF00"/>
                    </a:solidFill>
                  </a:tcPr>
                </a:tc>
                <a:tc>
                  <a:txBody>
                    <a:bodyPr/>
                    <a:lstStyle/>
                    <a:p>
                      <a:r>
                        <a:rPr lang="ja-JP" altLang="en-US" sz="2800" dirty="0"/>
                        <a:t>0.8596</a:t>
                      </a:r>
                      <a:endParaRPr kumimoji="1" lang="ja-JP" altLang="en-US" sz="2800" dirty="0"/>
                    </a:p>
                  </a:txBody>
                  <a:tcPr>
                    <a:solidFill>
                      <a:srgbClr val="FFFF00"/>
                    </a:solidFill>
                  </a:tcPr>
                </a:tc>
                <a:extLst>
                  <a:ext uri="{0D108BD9-81ED-4DB2-BD59-A6C34878D82A}">
                    <a16:rowId xmlns:a16="http://schemas.microsoft.com/office/drawing/2014/main" val="4101316655"/>
                  </a:ext>
                </a:extLst>
              </a:tr>
              <a:tr h="508788">
                <a:tc gridSpan="2">
                  <a:txBody>
                    <a:bodyPr/>
                    <a:lstStyle/>
                    <a:p>
                      <a:pPr algn="ctr"/>
                      <a:r>
                        <a:rPr lang="ja-JP" altLang="en-US" sz="2800" b="1"/>
                        <a:t>アンサンブル</a:t>
                      </a:r>
                      <a:endParaRPr kumimoji="1" lang="ja-JP" altLang="en-US" sz="2800" b="1" dirty="0"/>
                    </a:p>
                  </a:txBody>
                  <a:tcPr/>
                </a:tc>
                <a:tc hMerge="1">
                  <a:txBody>
                    <a:bodyPr/>
                    <a:lstStyle/>
                    <a:p>
                      <a:endParaRPr kumimoji="1" lang="ja-JP"/>
                    </a:p>
                  </a:txBody>
                  <a:tcPr/>
                </a:tc>
                <a:tc gridSpan="2">
                  <a:txBody>
                    <a:bodyPr/>
                    <a:lstStyle/>
                    <a:p>
                      <a:pPr algn="ctr"/>
                      <a:r>
                        <a:rPr lang="ja-JP" altLang="en-US" sz="2800" b="1" dirty="0"/>
                        <a:t>0.9205</a:t>
                      </a:r>
                      <a:endParaRPr kumimoji="1" lang="ja-JP" altLang="en-US" sz="2800" b="1" dirty="0"/>
                    </a:p>
                  </a:txBody>
                  <a:tcPr/>
                </a:tc>
                <a:tc hMerge="1">
                  <a:txBody>
                    <a:bodyPr/>
                    <a:lstStyle/>
                    <a:p>
                      <a:endParaRPr kumimoji="1" lang="ja-JP"/>
                    </a:p>
                  </a:txBody>
                  <a:tcPr/>
                </a:tc>
                <a:extLst>
                  <a:ext uri="{0D108BD9-81ED-4DB2-BD59-A6C34878D82A}">
                    <a16:rowId xmlns:a16="http://schemas.microsoft.com/office/drawing/2014/main" val="526012908"/>
                  </a:ext>
                </a:extLst>
              </a:tr>
            </a:tbl>
          </a:graphicData>
        </a:graphic>
      </p:graphicFrame>
      <p:sp>
        <p:nvSpPr>
          <p:cNvPr id="6" name="雲 5">
            <a:extLst>
              <a:ext uri="{FF2B5EF4-FFF2-40B4-BE49-F238E27FC236}">
                <a16:creationId xmlns:a16="http://schemas.microsoft.com/office/drawing/2014/main" id="{4512EB3E-F0CB-4A03-B769-EA5CF69826AC}"/>
              </a:ext>
            </a:extLst>
          </p:cNvPr>
          <p:cNvSpPr/>
          <p:nvPr/>
        </p:nvSpPr>
        <p:spPr>
          <a:xfrm>
            <a:off x="5151309" y="983975"/>
            <a:ext cx="4316420" cy="2555775"/>
          </a:xfrm>
          <a:prstGeom prst="cloud">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800">
                <a:solidFill>
                  <a:schemeClr val="tx1"/>
                </a:solidFill>
                <a:ea typeface="メイリオ"/>
              </a:rPr>
              <a:t>他の個体を</a:t>
            </a:r>
            <a:endParaRPr lang="ja-JP">
              <a:solidFill>
                <a:schemeClr val="tx1"/>
              </a:solidFill>
              <a:ea typeface="メイリオ" panose="020B0604030504040204" pitchFamily="34" charset="-128"/>
            </a:endParaRPr>
          </a:p>
          <a:p>
            <a:pPr algn="ctr"/>
            <a:r>
              <a:rPr lang="ja-JP" altLang="en-US" sz="2800">
                <a:solidFill>
                  <a:schemeClr val="tx1"/>
                </a:solidFill>
                <a:ea typeface="メイリオ"/>
              </a:rPr>
              <a:t>合わせることで</a:t>
            </a:r>
            <a:endParaRPr lang="ja-JP">
              <a:solidFill>
                <a:schemeClr val="tx1"/>
              </a:solidFill>
              <a:ea typeface="メイリオ"/>
            </a:endParaRPr>
          </a:p>
          <a:p>
            <a:pPr algn="ctr"/>
            <a:r>
              <a:rPr lang="ja-JP" altLang="en-US" sz="2800">
                <a:solidFill>
                  <a:schemeClr val="tx1"/>
                </a:solidFill>
                <a:ea typeface="メイリオ"/>
              </a:rPr>
              <a:t>さらに0.5%改善</a:t>
            </a:r>
            <a:endParaRPr lang="ja-JP">
              <a:solidFill>
                <a:schemeClr val="tx1"/>
              </a:solidFill>
            </a:endParaRPr>
          </a:p>
        </p:txBody>
      </p:sp>
    </p:spTree>
    <p:extLst>
      <p:ext uri="{BB962C8B-B14F-4D97-AF65-F5344CB8AC3E}">
        <p14:creationId xmlns:p14="http://schemas.microsoft.com/office/powerpoint/2010/main" val="495694247"/>
      </p:ext>
    </p:extLst>
  </p:cSld>
  <p:clrMapOvr>
    <a:masterClrMapping/>
  </p:clrMapOvr>
  <mc:AlternateContent xmlns:mc="http://schemas.openxmlformats.org/markup-compatibility/2006" xmlns:p14="http://schemas.microsoft.com/office/powerpoint/2010/main">
    <mc:Choice Requires="p14">
      <p:transition spd="slow" p14:dur="2000" advTm="249"/>
    </mc:Choice>
    <mc:Fallback xmlns="">
      <p:transition spd="slow" advTm="249"/>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descr="レゴ, 座る, テーブル, ケーキ が含まれている画像&#10;&#10;自動的に生成された説明">
            <a:extLst>
              <a:ext uri="{FF2B5EF4-FFF2-40B4-BE49-F238E27FC236}">
                <a16:creationId xmlns:a16="http://schemas.microsoft.com/office/drawing/2014/main" id="{2DE781F3-0BAC-4457-9AD5-720CCDDD2088}"/>
              </a:ext>
            </a:extLst>
          </p:cNvPr>
          <p:cNvPicPr>
            <a:picLocks noChangeAspect="1"/>
          </p:cNvPicPr>
          <p:nvPr/>
        </p:nvPicPr>
        <p:blipFill>
          <a:blip r:embed="rId2"/>
          <a:stretch>
            <a:fillRect/>
          </a:stretch>
        </p:blipFill>
        <p:spPr>
          <a:xfrm>
            <a:off x="942975" y="1862227"/>
            <a:ext cx="3810000" cy="3600450"/>
          </a:xfrm>
          <a:prstGeom prst="rect">
            <a:avLst/>
          </a:prstGeom>
        </p:spPr>
      </p:pic>
      <p:sp>
        <p:nvSpPr>
          <p:cNvPr id="4" name="スライド番号プレースホルダー 3">
            <a:extLst>
              <a:ext uri="{FF2B5EF4-FFF2-40B4-BE49-F238E27FC236}">
                <a16:creationId xmlns:a16="http://schemas.microsoft.com/office/drawing/2014/main" id="{7811F4A6-62BE-4074-9E9E-CBF94EF64F40}"/>
              </a:ext>
            </a:extLst>
          </p:cNvPr>
          <p:cNvSpPr>
            <a:spLocks noGrp="1"/>
          </p:cNvSpPr>
          <p:nvPr>
            <p:ph type="sldNum" sz="quarter" idx="12"/>
          </p:nvPr>
        </p:nvSpPr>
        <p:spPr/>
        <p:txBody>
          <a:bodyPr/>
          <a:lstStyle/>
          <a:p>
            <a:fld id="{D57F1E4F-1CFF-5643-939E-217C01CDF565}" type="slidenum">
              <a:rPr lang="en-US" smtClean="0"/>
              <a:pPr/>
              <a:t>5</a:t>
            </a:fld>
            <a:endParaRPr lang="en-US" dirty="0"/>
          </a:p>
        </p:txBody>
      </p:sp>
      <p:sp>
        <p:nvSpPr>
          <p:cNvPr id="6" name="テキスト ボックス 5">
            <a:extLst>
              <a:ext uri="{FF2B5EF4-FFF2-40B4-BE49-F238E27FC236}">
                <a16:creationId xmlns:a16="http://schemas.microsoft.com/office/drawing/2014/main" id="{A787110A-F680-4C3A-AF75-2F6E113D5236}"/>
              </a:ext>
            </a:extLst>
          </p:cNvPr>
          <p:cNvSpPr txBox="1"/>
          <p:nvPr/>
        </p:nvSpPr>
        <p:spPr>
          <a:xfrm>
            <a:off x="457467" y="628433"/>
            <a:ext cx="3487212" cy="715581"/>
          </a:xfrm>
          <a:prstGeom prst="rect">
            <a:avLst/>
          </a:prstGeom>
          <a:noFill/>
        </p:spPr>
        <p:txBody>
          <a:bodyPr wrap="square" rtlCol="0">
            <a:spAutoFit/>
          </a:bodyPr>
          <a:lstStyle/>
          <a:p>
            <a:r>
              <a:rPr kumimoji="1" lang="ja-JP" altLang="en-US" sz="4050" dirty="0"/>
              <a:t>はじめに</a:t>
            </a:r>
            <a:endParaRPr kumimoji="1" lang="en-US" altLang="ja-JP" sz="4050" dirty="0"/>
          </a:p>
        </p:txBody>
      </p:sp>
      <p:pic>
        <p:nvPicPr>
          <p:cNvPr id="7" name="図 7" descr="ケーキ, 座る, コンピュータ, テーブル が含まれている画像&#10;&#10;説明は自動で生成されたものです">
            <a:extLst>
              <a:ext uri="{FF2B5EF4-FFF2-40B4-BE49-F238E27FC236}">
                <a16:creationId xmlns:a16="http://schemas.microsoft.com/office/drawing/2014/main" id="{DD2B6355-1535-4A7C-B489-76EB8974AE6E}"/>
              </a:ext>
            </a:extLst>
          </p:cNvPr>
          <p:cNvPicPr>
            <a:picLocks noChangeAspect="1"/>
          </p:cNvPicPr>
          <p:nvPr/>
        </p:nvPicPr>
        <p:blipFill>
          <a:blip r:embed="rId3"/>
          <a:stretch>
            <a:fillRect/>
          </a:stretch>
        </p:blipFill>
        <p:spPr>
          <a:xfrm>
            <a:off x="5113398" y="1378429"/>
            <a:ext cx="1476375" cy="1714500"/>
          </a:xfrm>
          <a:prstGeom prst="rect">
            <a:avLst/>
          </a:prstGeom>
        </p:spPr>
      </p:pic>
      <p:pic>
        <p:nvPicPr>
          <p:cNvPr id="8" name="図 8" descr="テーブル, コンピュータ が含まれている画像&#10;&#10;説明は自動で生成されたものです">
            <a:extLst>
              <a:ext uri="{FF2B5EF4-FFF2-40B4-BE49-F238E27FC236}">
                <a16:creationId xmlns:a16="http://schemas.microsoft.com/office/drawing/2014/main" id="{B9F8A9A0-3082-426C-9E5A-FBDA8C0E298B}"/>
              </a:ext>
            </a:extLst>
          </p:cNvPr>
          <p:cNvPicPr>
            <a:picLocks noChangeAspect="1"/>
          </p:cNvPicPr>
          <p:nvPr/>
        </p:nvPicPr>
        <p:blipFill>
          <a:blip r:embed="rId4"/>
          <a:stretch>
            <a:fillRect/>
          </a:stretch>
        </p:blipFill>
        <p:spPr>
          <a:xfrm>
            <a:off x="5904153" y="1982278"/>
            <a:ext cx="1476375" cy="1714500"/>
          </a:xfrm>
          <a:prstGeom prst="rect">
            <a:avLst/>
          </a:prstGeom>
        </p:spPr>
      </p:pic>
      <p:pic>
        <p:nvPicPr>
          <p:cNvPr id="9" name="図 10" descr="文字の書かれた紙&#10;&#10;説明は自動で生成されたものです">
            <a:extLst>
              <a:ext uri="{FF2B5EF4-FFF2-40B4-BE49-F238E27FC236}">
                <a16:creationId xmlns:a16="http://schemas.microsoft.com/office/drawing/2014/main" id="{5058B019-228C-496B-ABDB-F011F7D1D3EC}"/>
              </a:ext>
            </a:extLst>
          </p:cNvPr>
          <p:cNvPicPr>
            <a:picLocks noChangeAspect="1"/>
          </p:cNvPicPr>
          <p:nvPr/>
        </p:nvPicPr>
        <p:blipFill>
          <a:blip r:embed="rId5"/>
          <a:stretch>
            <a:fillRect/>
          </a:stretch>
        </p:blipFill>
        <p:spPr>
          <a:xfrm>
            <a:off x="6450492" y="2413599"/>
            <a:ext cx="1476375" cy="1714500"/>
          </a:xfrm>
          <a:prstGeom prst="rect">
            <a:avLst/>
          </a:prstGeom>
        </p:spPr>
      </p:pic>
      <p:pic>
        <p:nvPicPr>
          <p:cNvPr id="11" name="図 11" descr="暗い, 座る, 光, リモコン が含まれている画像&#10;&#10;説明は自動で生成されたものです">
            <a:extLst>
              <a:ext uri="{FF2B5EF4-FFF2-40B4-BE49-F238E27FC236}">
                <a16:creationId xmlns:a16="http://schemas.microsoft.com/office/drawing/2014/main" id="{05CC564E-00BB-4F58-AD5E-7E65BF64DF23}"/>
              </a:ext>
            </a:extLst>
          </p:cNvPr>
          <p:cNvPicPr>
            <a:picLocks noChangeAspect="1"/>
          </p:cNvPicPr>
          <p:nvPr/>
        </p:nvPicPr>
        <p:blipFill>
          <a:blip r:embed="rId6"/>
          <a:stretch>
            <a:fillRect/>
          </a:stretch>
        </p:blipFill>
        <p:spPr>
          <a:xfrm>
            <a:off x="2176374" y="2672392"/>
            <a:ext cx="3511669" cy="3497292"/>
          </a:xfrm>
          <a:prstGeom prst="rect">
            <a:avLst/>
          </a:prstGeom>
        </p:spPr>
      </p:pic>
    </p:spTree>
    <p:extLst>
      <p:ext uri="{BB962C8B-B14F-4D97-AF65-F5344CB8AC3E}">
        <p14:creationId xmlns:p14="http://schemas.microsoft.com/office/powerpoint/2010/main" val="2596423014"/>
      </p:ext>
    </p:extLst>
  </p:cSld>
  <p:clrMapOvr>
    <a:masterClrMapping/>
  </p:clrMapOvr>
  <mc:AlternateContent xmlns:mc="http://schemas.openxmlformats.org/markup-compatibility/2006" xmlns:p14="http://schemas.microsoft.com/office/powerpoint/2010/main">
    <mc:Choice Requires="p14">
      <p:transition spd="slow" p14:dur="2000" advTm="225"/>
    </mc:Choice>
    <mc:Fallback xmlns="">
      <p:transition spd="slow" advTm="225"/>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7811F4A6-62BE-4074-9E9E-CBF94EF64F40}"/>
              </a:ext>
            </a:extLst>
          </p:cNvPr>
          <p:cNvSpPr>
            <a:spLocks noGrp="1"/>
          </p:cNvSpPr>
          <p:nvPr>
            <p:ph type="sldNum" sz="quarter" idx="12"/>
          </p:nvPr>
        </p:nvSpPr>
        <p:spPr/>
        <p:txBody>
          <a:bodyPr/>
          <a:lstStyle/>
          <a:p>
            <a:fld id="{D57F1E4F-1CFF-5643-939E-217C01CDF565}" type="slidenum">
              <a:rPr lang="en-US" smtClean="0"/>
              <a:pPr/>
              <a:t>50</a:t>
            </a:fld>
            <a:endParaRPr lang="en-US" dirty="0"/>
          </a:p>
        </p:txBody>
      </p:sp>
      <p:sp>
        <p:nvSpPr>
          <p:cNvPr id="6" name="テキスト ボックス 5">
            <a:extLst>
              <a:ext uri="{FF2B5EF4-FFF2-40B4-BE49-F238E27FC236}">
                <a16:creationId xmlns:a16="http://schemas.microsoft.com/office/drawing/2014/main" id="{A787110A-F680-4C3A-AF75-2F6E113D5236}"/>
              </a:ext>
            </a:extLst>
          </p:cNvPr>
          <p:cNvSpPr txBox="1"/>
          <p:nvPr/>
        </p:nvSpPr>
        <p:spPr>
          <a:xfrm>
            <a:off x="457467" y="628433"/>
            <a:ext cx="6426354" cy="715581"/>
          </a:xfrm>
          <a:prstGeom prst="rect">
            <a:avLst/>
          </a:prstGeom>
          <a:noFill/>
        </p:spPr>
        <p:txBody>
          <a:bodyPr wrap="square" rtlCol="0" anchor="t">
            <a:spAutoFit/>
          </a:bodyPr>
          <a:lstStyle/>
          <a:p>
            <a:r>
              <a:rPr lang="ja-JP" altLang="en-US" sz="4050" dirty="0">
                <a:ea typeface="メイリオ"/>
              </a:rPr>
              <a:t>実験2　</a:t>
            </a:r>
          </a:p>
        </p:txBody>
      </p:sp>
      <p:sp>
        <p:nvSpPr>
          <p:cNvPr id="9" name="テキスト ボックス 8">
            <a:extLst>
              <a:ext uri="{FF2B5EF4-FFF2-40B4-BE49-F238E27FC236}">
                <a16:creationId xmlns:a16="http://schemas.microsoft.com/office/drawing/2014/main" id="{27F1AE93-6097-414C-A203-499FBBF29106}"/>
              </a:ext>
            </a:extLst>
          </p:cNvPr>
          <p:cNvSpPr txBox="1"/>
          <p:nvPr/>
        </p:nvSpPr>
        <p:spPr>
          <a:xfrm>
            <a:off x="4410075" y="2524125"/>
            <a:ext cx="733425" cy="561975"/>
          </a:xfrm>
          <a:prstGeom prst="rect">
            <a:avLst/>
          </a:prstGeom>
          <a:noFill/>
        </p:spPr>
        <p:txBody>
          <a:bodyPr wrap="square" rtlCol="0">
            <a:spAutoFit/>
          </a:bodyPr>
          <a:lstStyle/>
          <a:p>
            <a:endParaRPr kumimoji="1" lang="ja-JP" altLang="en-US" dirty="0"/>
          </a:p>
        </p:txBody>
      </p:sp>
      <p:sp>
        <p:nvSpPr>
          <p:cNvPr id="2" name="テキスト ボックス 1">
            <a:extLst>
              <a:ext uri="{FF2B5EF4-FFF2-40B4-BE49-F238E27FC236}">
                <a16:creationId xmlns:a16="http://schemas.microsoft.com/office/drawing/2014/main" id="{96C54EC5-BD8D-4D63-9FFF-545E155B5BB2}"/>
              </a:ext>
            </a:extLst>
          </p:cNvPr>
          <p:cNvSpPr txBox="1"/>
          <p:nvPr/>
        </p:nvSpPr>
        <p:spPr>
          <a:xfrm>
            <a:off x="799008" y="1757362"/>
            <a:ext cx="7545983" cy="954107"/>
          </a:xfrm>
          <a:prstGeom prst="rect">
            <a:avLst/>
          </a:prstGeom>
          <a:noFill/>
        </p:spPr>
        <p:txBody>
          <a:bodyPr wrap="square" rtlCol="0">
            <a:spAutoFit/>
          </a:bodyPr>
          <a:lstStyle/>
          <a:p>
            <a:r>
              <a:rPr kumimoji="1" lang="ja-JP" altLang="en-US" sz="2800" dirty="0"/>
              <a:t>・アンサンブル学習を見据え</a:t>
            </a:r>
            <a:endParaRPr kumimoji="1" lang="en-US" altLang="ja-JP" sz="2800" dirty="0"/>
          </a:p>
          <a:p>
            <a:r>
              <a:rPr kumimoji="1" lang="ja-JP" altLang="en-US" sz="2800" dirty="0"/>
              <a:t>　以下の要素を追加</a:t>
            </a:r>
            <a:endParaRPr kumimoji="1" lang="en-US" altLang="ja-JP" sz="2800" dirty="0"/>
          </a:p>
        </p:txBody>
      </p:sp>
      <p:sp>
        <p:nvSpPr>
          <p:cNvPr id="3" name="矢印: 五方向 2">
            <a:extLst>
              <a:ext uri="{FF2B5EF4-FFF2-40B4-BE49-F238E27FC236}">
                <a16:creationId xmlns:a16="http://schemas.microsoft.com/office/drawing/2014/main" id="{DAF1469D-6A15-4F57-9143-2EB41A85C33B}"/>
              </a:ext>
            </a:extLst>
          </p:cNvPr>
          <p:cNvSpPr/>
          <p:nvPr/>
        </p:nvSpPr>
        <p:spPr>
          <a:xfrm>
            <a:off x="1343026" y="2998715"/>
            <a:ext cx="2933700" cy="1147818"/>
          </a:xfrm>
          <a:prstGeom prst="homePlate">
            <a:avLst/>
          </a:prstGeom>
          <a:solidFill>
            <a:srgbClr val="9CFC3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solidFill>
                  <a:schemeClr val="tx1"/>
                </a:solidFill>
              </a:rPr>
              <a:t>多様性維持</a:t>
            </a:r>
          </a:p>
        </p:txBody>
      </p:sp>
    </p:spTree>
    <p:extLst>
      <p:ext uri="{BB962C8B-B14F-4D97-AF65-F5344CB8AC3E}">
        <p14:creationId xmlns:p14="http://schemas.microsoft.com/office/powerpoint/2010/main" val="108602177"/>
      </p:ext>
    </p:extLst>
  </p:cSld>
  <p:clrMapOvr>
    <a:masterClrMapping/>
  </p:clrMapOvr>
  <mc:AlternateContent xmlns:mc="http://schemas.openxmlformats.org/markup-compatibility/2006" xmlns:p14="http://schemas.microsoft.com/office/powerpoint/2010/main">
    <mc:Choice Requires="p14">
      <p:transition spd="slow" p14:dur="2000" advTm="211"/>
    </mc:Choice>
    <mc:Fallback xmlns="">
      <p:transition spd="slow" advTm="211"/>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7811F4A6-62BE-4074-9E9E-CBF94EF64F40}"/>
              </a:ext>
            </a:extLst>
          </p:cNvPr>
          <p:cNvSpPr>
            <a:spLocks noGrp="1"/>
          </p:cNvSpPr>
          <p:nvPr>
            <p:ph type="sldNum" sz="quarter" idx="12"/>
          </p:nvPr>
        </p:nvSpPr>
        <p:spPr/>
        <p:txBody>
          <a:bodyPr/>
          <a:lstStyle/>
          <a:p>
            <a:fld id="{D57F1E4F-1CFF-5643-939E-217C01CDF565}" type="slidenum">
              <a:rPr lang="en-US" smtClean="0"/>
              <a:pPr/>
              <a:t>51</a:t>
            </a:fld>
            <a:endParaRPr lang="en-US" dirty="0"/>
          </a:p>
        </p:txBody>
      </p:sp>
      <p:sp>
        <p:nvSpPr>
          <p:cNvPr id="6" name="テキスト ボックス 5">
            <a:extLst>
              <a:ext uri="{FF2B5EF4-FFF2-40B4-BE49-F238E27FC236}">
                <a16:creationId xmlns:a16="http://schemas.microsoft.com/office/drawing/2014/main" id="{A787110A-F680-4C3A-AF75-2F6E113D5236}"/>
              </a:ext>
            </a:extLst>
          </p:cNvPr>
          <p:cNvSpPr txBox="1"/>
          <p:nvPr/>
        </p:nvSpPr>
        <p:spPr>
          <a:xfrm>
            <a:off x="457467" y="628433"/>
            <a:ext cx="6426354" cy="715581"/>
          </a:xfrm>
          <a:prstGeom prst="rect">
            <a:avLst/>
          </a:prstGeom>
          <a:noFill/>
        </p:spPr>
        <p:txBody>
          <a:bodyPr wrap="square" rtlCol="0" anchor="t">
            <a:spAutoFit/>
          </a:bodyPr>
          <a:lstStyle/>
          <a:p>
            <a:r>
              <a:rPr lang="ja-JP" altLang="en-US" sz="4050" dirty="0">
                <a:ea typeface="メイリオ"/>
              </a:rPr>
              <a:t>実験2　</a:t>
            </a:r>
          </a:p>
        </p:txBody>
      </p:sp>
      <p:sp>
        <p:nvSpPr>
          <p:cNvPr id="9" name="テキスト ボックス 8">
            <a:extLst>
              <a:ext uri="{FF2B5EF4-FFF2-40B4-BE49-F238E27FC236}">
                <a16:creationId xmlns:a16="http://schemas.microsoft.com/office/drawing/2014/main" id="{27F1AE93-6097-414C-A203-499FBBF29106}"/>
              </a:ext>
            </a:extLst>
          </p:cNvPr>
          <p:cNvSpPr txBox="1"/>
          <p:nvPr/>
        </p:nvSpPr>
        <p:spPr>
          <a:xfrm>
            <a:off x="4410075" y="2524125"/>
            <a:ext cx="733425" cy="561975"/>
          </a:xfrm>
          <a:prstGeom prst="rect">
            <a:avLst/>
          </a:prstGeom>
          <a:noFill/>
        </p:spPr>
        <p:txBody>
          <a:bodyPr wrap="square" rtlCol="0">
            <a:spAutoFit/>
          </a:bodyPr>
          <a:lstStyle/>
          <a:p>
            <a:endParaRPr kumimoji="1" lang="ja-JP" altLang="en-US" dirty="0"/>
          </a:p>
        </p:txBody>
      </p:sp>
      <p:sp>
        <p:nvSpPr>
          <p:cNvPr id="2" name="テキスト ボックス 1">
            <a:extLst>
              <a:ext uri="{FF2B5EF4-FFF2-40B4-BE49-F238E27FC236}">
                <a16:creationId xmlns:a16="http://schemas.microsoft.com/office/drawing/2014/main" id="{96C54EC5-BD8D-4D63-9FFF-545E155B5BB2}"/>
              </a:ext>
            </a:extLst>
          </p:cNvPr>
          <p:cNvSpPr txBox="1"/>
          <p:nvPr/>
        </p:nvSpPr>
        <p:spPr>
          <a:xfrm>
            <a:off x="799008" y="1757362"/>
            <a:ext cx="7545983" cy="954107"/>
          </a:xfrm>
          <a:prstGeom prst="rect">
            <a:avLst/>
          </a:prstGeom>
          <a:noFill/>
        </p:spPr>
        <p:txBody>
          <a:bodyPr wrap="square" rtlCol="0">
            <a:spAutoFit/>
          </a:bodyPr>
          <a:lstStyle/>
          <a:p>
            <a:r>
              <a:rPr kumimoji="1" lang="ja-JP" altLang="en-US" sz="2800" dirty="0"/>
              <a:t>・アンサンブル学習を見据え</a:t>
            </a:r>
            <a:endParaRPr kumimoji="1" lang="en-US" altLang="ja-JP" sz="2800" dirty="0"/>
          </a:p>
          <a:p>
            <a:r>
              <a:rPr kumimoji="1" lang="ja-JP" altLang="en-US" sz="2800" dirty="0"/>
              <a:t>　以下の要素を追加</a:t>
            </a:r>
            <a:endParaRPr kumimoji="1" lang="en-US" altLang="ja-JP" sz="2800" dirty="0"/>
          </a:p>
        </p:txBody>
      </p:sp>
      <p:sp>
        <p:nvSpPr>
          <p:cNvPr id="3" name="矢印: 五方向 2">
            <a:extLst>
              <a:ext uri="{FF2B5EF4-FFF2-40B4-BE49-F238E27FC236}">
                <a16:creationId xmlns:a16="http://schemas.microsoft.com/office/drawing/2014/main" id="{DAF1469D-6A15-4F57-9143-2EB41A85C33B}"/>
              </a:ext>
            </a:extLst>
          </p:cNvPr>
          <p:cNvSpPr/>
          <p:nvPr/>
        </p:nvSpPr>
        <p:spPr>
          <a:xfrm>
            <a:off x="1343026" y="2998715"/>
            <a:ext cx="2933700" cy="1147818"/>
          </a:xfrm>
          <a:prstGeom prst="homePlate">
            <a:avLst/>
          </a:prstGeom>
          <a:solidFill>
            <a:srgbClr val="9CFC3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solidFill>
                  <a:schemeClr val="tx1"/>
                </a:solidFill>
              </a:rPr>
              <a:t>多様性維持</a:t>
            </a:r>
          </a:p>
        </p:txBody>
      </p:sp>
      <p:sp>
        <p:nvSpPr>
          <p:cNvPr id="5" name="思考の吹き出し: 雲形 4">
            <a:extLst>
              <a:ext uri="{FF2B5EF4-FFF2-40B4-BE49-F238E27FC236}">
                <a16:creationId xmlns:a16="http://schemas.microsoft.com/office/drawing/2014/main" id="{3F443707-B1DB-43FA-AE77-480DF6980F2A}"/>
              </a:ext>
            </a:extLst>
          </p:cNvPr>
          <p:cNvSpPr/>
          <p:nvPr/>
        </p:nvSpPr>
        <p:spPr>
          <a:xfrm>
            <a:off x="1531041" y="4044693"/>
            <a:ext cx="6486526" cy="2362200"/>
          </a:xfrm>
          <a:prstGeom prst="cloudCallout">
            <a:avLst>
              <a:gd name="adj1" fmla="val -35092"/>
              <a:gd name="adj2" fmla="val -57741"/>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800" dirty="0">
                <a:solidFill>
                  <a:schemeClr val="tx1"/>
                </a:solidFill>
              </a:rPr>
              <a:t>順序の染色体が</a:t>
            </a:r>
            <a:endParaRPr kumimoji="1" lang="en-US" altLang="ja-JP" sz="2800" dirty="0">
              <a:solidFill>
                <a:schemeClr val="tx1"/>
              </a:solidFill>
            </a:endParaRPr>
          </a:p>
          <a:p>
            <a:pPr algn="ctr"/>
            <a:r>
              <a:rPr kumimoji="1" lang="ja-JP" altLang="en-US" sz="2800" dirty="0">
                <a:solidFill>
                  <a:schemeClr val="tx1"/>
                </a:solidFill>
              </a:rPr>
              <a:t>同一であるものを</a:t>
            </a:r>
            <a:endParaRPr kumimoji="1" lang="en-US" altLang="ja-JP" sz="2800" dirty="0">
              <a:solidFill>
                <a:schemeClr val="tx1"/>
              </a:solidFill>
            </a:endParaRPr>
          </a:p>
          <a:p>
            <a:pPr algn="ctr"/>
            <a:r>
              <a:rPr kumimoji="1" lang="en-US" altLang="ja-JP" sz="2800" dirty="0">
                <a:solidFill>
                  <a:schemeClr val="tx1"/>
                </a:solidFill>
              </a:rPr>
              <a:t>2</a:t>
            </a:r>
            <a:r>
              <a:rPr kumimoji="1" lang="ja-JP" altLang="en-US" sz="2800" dirty="0">
                <a:solidFill>
                  <a:schemeClr val="tx1"/>
                </a:solidFill>
              </a:rPr>
              <a:t>つ以下になるように</a:t>
            </a:r>
            <a:endParaRPr kumimoji="1" lang="en-US" altLang="ja-JP" sz="2800" dirty="0">
              <a:solidFill>
                <a:schemeClr val="tx1"/>
              </a:solidFill>
            </a:endParaRPr>
          </a:p>
          <a:p>
            <a:pPr algn="ctr"/>
            <a:r>
              <a:rPr kumimoji="1" lang="ja-JP" altLang="en-US" sz="2800" dirty="0">
                <a:solidFill>
                  <a:schemeClr val="tx1"/>
                </a:solidFill>
              </a:rPr>
              <a:t>突然変異させる</a:t>
            </a:r>
          </a:p>
        </p:txBody>
      </p:sp>
    </p:spTree>
    <p:extLst>
      <p:ext uri="{BB962C8B-B14F-4D97-AF65-F5344CB8AC3E}">
        <p14:creationId xmlns:p14="http://schemas.microsoft.com/office/powerpoint/2010/main" val="837770080"/>
      </p:ext>
    </p:extLst>
  </p:cSld>
  <p:clrMapOvr>
    <a:masterClrMapping/>
  </p:clrMapOvr>
  <mc:AlternateContent xmlns:mc="http://schemas.openxmlformats.org/markup-compatibility/2006" xmlns:p14="http://schemas.microsoft.com/office/powerpoint/2010/main">
    <mc:Choice Requires="p14">
      <p:transition spd="slow" p14:dur="2000" advTm="211"/>
    </mc:Choice>
    <mc:Fallback xmlns="">
      <p:transition spd="slow" advTm="211"/>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7811F4A6-62BE-4074-9E9E-CBF94EF64F40}"/>
              </a:ext>
            </a:extLst>
          </p:cNvPr>
          <p:cNvSpPr>
            <a:spLocks noGrp="1"/>
          </p:cNvSpPr>
          <p:nvPr>
            <p:ph type="sldNum" sz="quarter" idx="12"/>
          </p:nvPr>
        </p:nvSpPr>
        <p:spPr/>
        <p:txBody>
          <a:bodyPr/>
          <a:lstStyle/>
          <a:p>
            <a:fld id="{D57F1E4F-1CFF-5643-939E-217C01CDF565}" type="slidenum">
              <a:rPr lang="en-US" smtClean="0"/>
              <a:pPr/>
              <a:t>52</a:t>
            </a:fld>
            <a:endParaRPr lang="en-US" dirty="0"/>
          </a:p>
        </p:txBody>
      </p:sp>
      <p:sp>
        <p:nvSpPr>
          <p:cNvPr id="6" name="テキスト ボックス 5">
            <a:extLst>
              <a:ext uri="{FF2B5EF4-FFF2-40B4-BE49-F238E27FC236}">
                <a16:creationId xmlns:a16="http://schemas.microsoft.com/office/drawing/2014/main" id="{A787110A-F680-4C3A-AF75-2F6E113D5236}"/>
              </a:ext>
            </a:extLst>
          </p:cNvPr>
          <p:cNvSpPr txBox="1"/>
          <p:nvPr/>
        </p:nvSpPr>
        <p:spPr>
          <a:xfrm>
            <a:off x="457467" y="628433"/>
            <a:ext cx="6426354" cy="715581"/>
          </a:xfrm>
          <a:prstGeom prst="rect">
            <a:avLst/>
          </a:prstGeom>
          <a:noFill/>
        </p:spPr>
        <p:txBody>
          <a:bodyPr wrap="square" rtlCol="0" anchor="t">
            <a:spAutoFit/>
          </a:bodyPr>
          <a:lstStyle/>
          <a:p>
            <a:r>
              <a:rPr lang="ja-JP" altLang="en-US" sz="4050" dirty="0">
                <a:ea typeface="メイリオ"/>
              </a:rPr>
              <a:t>実験2　</a:t>
            </a:r>
          </a:p>
        </p:txBody>
      </p:sp>
      <p:sp>
        <p:nvSpPr>
          <p:cNvPr id="12" name="正方形/長方形 11">
            <a:extLst>
              <a:ext uri="{FF2B5EF4-FFF2-40B4-BE49-F238E27FC236}">
                <a16:creationId xmlns:a16="http://schemas.microsoft.com/office/drawing/2014/main" id="{55DABD5A-5069-4B8E-B25D-44071B681CC3}"/>
              </a:ext>
            </a:extLst>
          </p:cNvPr>
          <p:cNvSpPr/>
          <p:nvPr/>
        </p:nvSpPr>
        <p:spPr>
          <a:xfrm>
            <a:off x="11359" y="2801415"/>
            <a:ext cx="2172409" cy="90872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800" i="1" dirty="0">
                <a:solidFill>
                  <a:schemeClr val="tx1"/>
                </a:solidFill>
                <a:ea typeface="メイリオ"/>
              </a:rPr>
              <a:t>Individual_1</a:t>
            </a:r>
            <a:endParaRPr lang="ja-JP" altLang="en-US" sz="2400" i="1" dirty="0">
              <a:solidFill>
                <a:schemeClr val="tx1"/>
              </a:solidFill>
              <a:ea typeface="メイリオ"/>
            </a:endParaRPr>
          </a:p>
        </p:txBody>
      </p:sp>
      <p:sp>
        <p:nvSpPr>
          <p:cNvPr id="14" name="正方形/長方形 13">
            <a:extLst>
              <a:ext uri="{FF2B5EF4-FFF2-40B4-BE49-F238E27FC236}">
                <a16:creationId xmlns:a16="http://schemas.microsoft.com/office/drawing/2014/main" id="{FB83526C-B17D-4902-99CA-2A3A5141EF66}"/>
              </a:ext>
            </a:extLst>
          </p:cNvPr>
          <p:cNvSpPr/>
          <p:nvPr/>
        </p:nvSpPr>
        <p:spPr>
          <a:xfrm>
            <a:off x="490330" y="2925417"/>
            <a:ext cx="1789043" cy="908720"/>
          </a:xfrm>
          <a:prstGeom prst="rect">
            <a:avLst/>
          </a:prstGeom>
          <a:solidFill>
            <a:srgbClr val="D5CE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800" i="1" dirty="0">
                <a:solidFill>
                  <a:schemeClr val="tx1"/>
                </a:solidFill>
                <a:ea typeface="メイリオ"/>
              </a:rPr>
              <a:t>f</a:t>
            </a:r>
            <a:r>
              <a:rPr lang="ja-JP" altLang="en-US" sz="2800" i="1" dirty="0">
                <a:solidFill>
                  <a:schemeClr val="tx1"/>
                </a:solidFill>
                <a:ea typeface="メイリオ"/>
              </a:rPr>
              <a:t>itness</a:t>
            </a:r>
            <a:r>
              <a:rPr lang="en-US" altLang="ja-JP" sz="2800" i="1" dirty="0">
                <a:solidFill>
                  <a:schemeClr val="tx1"/>
                </a:solidFill>
                <a:ea typeface="メイリオ"/>
              </a:rPr>
              <a:t>(1)</a:t>
            </a:r>
            <a:endParaRPr lang="ja-JP" altLang="en-US" sz="2800" i="1" dirty="0">
              <a:solidFill>
                <a:schemeClr val="tx1"/>
              </a:solidFill>
              <a:ea typeface="メイリオ"/>
            </a:endParaRPr>
          </a:p>
        </p:txBody>
      </p:sp>
      <p:sp>
        <p:nvSpPr>
          <p:cNvPr id="16" name="正方形/長方形 15">
            <a:extLst>
              <a:ext uri="{FF2B5EF4-FFF2-40B4-BE49-F238E27FC236}">
                <a16:creationId xmlns:a16="http://schemas.microsoft.com/office/drawing/2014/main" id="{678CC87D-91AA-4702-9845-B29E20573D20}"/>
              </a:ext>
            </a:extLst>
          </p:cNvPr>
          <p:cNvSpPr/>
          <p:nvPr/>
        </p:nvSpPr>
        <p:spPr>
          <a:xfrm>
            <a:off x="110750" y="3511352"/>
            <a:ext cx="2172409" cy="90872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800" i="1" dirty="0">
                <a:solidFill>
                  <a:schemeClr val="tx1"/>
                </a:solidFill>
                <a:ea typeface="メイリオ"/>
              </a:rPr>
              <a:t>Individual_</a:t>
            </a:r>
            <a:r>
              <a:rPr lang="ja-JP" altLang="en-US" sz="2800" dirty="0">
                <a:solidFill>
                  <a:schemeClr val="tx1"/>
                </a:solidFill>
                <a:ea typeface="メイリオ"/>
              </a:rPr>
              <a:t>2</a:t>
            </a:r>
            <a:endParaRPr lang="ja-JP" altLang="en-US" sz="2400" dirty="0">
              <a:solidFill>
                <a:schemeClr val="tx1"/>
              </a:solidFill>
              <a:ea typeface="メイリオ"/>
            </a:endParaRPr>
          </a:p>
        </p:txBody>
      </p:sp>
      <p:sp>
        <p:nvSpPr>
          <p:cNvPr id="18" name="正方形/長方形 17">
            <a:extLst>
              <a:ext uri="{FF2B5EF4-FFF2-40B4-BE49-F238E27FC236}">
                <a16:creationId xmlns:a16="http://schemas.microsoft.com/office/drawing/2014/main" id="{01F4391F-2222-436C-8C38-B50D6EE5F6CB}"/>
              </a:ext>
            </a:extLst>
          </p:cNvPr>
          <p:cNvSpPr/>
          <p:nvPr/>
        </p:nvSpPr>
        <p:spPr>
          <a:xfrm>
            <a:off x="589721" y="3635355"/>
            <a:ext cx="1789043" cy="908720"/>
          </a:xfrm>
          <a:prstGeom prst="rect">
            <a:avLst/>
          </a:prstGeom>
          <a:solidFill>
            <a:srgbClr val="D5CE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800" i="1" dirty="0">
                <a:solidFill>
                  <a:schemeClr val="tx1"/>
                </a:solidFill>
                <a:ea typeface="メイリオ"/>
              </a:rPr>
              <a:t>F</a:t>
            </a:r>
            <a:r>
              <a:rPr lang="ja-JP" altLang="en-US" sz="2800" i="1" dirty="0">
                <a:solidFill>
                  <a:schemeClr val="tx1"/>
                </a:solidFill>
                <a:ea typeface="メイリオ"/>
              </a:rPr>
              <a:t>itness</a:t>
            </a:r>
            <a:r>
              <a:rPr lang="en-US" altLang="ja-JP" sz="2800" i="1" dirty="0">
                <a:solidFill>
                  <a:schemeClr val="tx1"/>
                </a:solidFill>
                <a:ea typeface="メイリオ"/>
              </a:rPr>
              <a:t>(2)</a:t>
            </a:r>
            <a:endParaRPr lang="ja-JP" altLang="en-US" sz="2400" i="1" dirty="0">
              <a:solidFill>
                <a:schemeClr val="tx1"/>
              </a:solidFill>
              <a:ea typeface="メイリオ"/>
            </a:endParaRPr>
          </a:p>
        </p:txBody>
      </p:sp>
      <p:sp>
        <p:nvSpPr>
          <p:cNvPr id="20" name="正方形/長方形 19">
            <a:extLst>
              <a:ext uri="{FF2B5EF4-FFF2-40B4-BE49-F238E27FC236}">
                <a16:creationId xmlns:a16="http://schemas.microsoft.com/office/drawing/2014/main" id="{3F4EDBDB-C48E-48AE-83A2-0B2A66A0A3B4}"/>
              </a:ext>
            </a:extLst>
          </p:cNvPr>
          <p:cNvSpPr/>
          <p:nvPr/>
        </p:nvSpPr>
        <p:spPr>
          <a:xfrm>
            <a:off x="266935" y="4249688"/>
            <a:ext cx="2172409" cy="90872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2800" dirty="0">
              <a:solidFill>
                <a:schemeClr val="tx1"/>
              </a:solidFill>
              <a:ea typeface="メイリオ"/>
            </a:endParaRPr>
          </a:p>
        </p:txBody>
      </p:sp>
      <p:sp>
        <p:nvSpPr>
          <p:cNvPr id="22" name="正方形/長方形 21">
            <a:extLst>
              <a:ext uri="{FF2B5EF4-FFF2-40B4-BE49-F238E27FC236}">
                <a16:creationId xmlns:a16="http://schemas.microsoft.com/office/drawing/2014/main" id="{257D6980-88F4-4468-9B53-918EF18E0ACD}"/>
              </a:ext>
            </a:extLst>
          </p:cNvPr>
          <p:cNvSpPr/>
          <p:nvPr/>
        </p:nvSpPr>
        <p:spPr>
          <a:xfrm>
            <a:off x="745907" y="4373691"/>
            <a:ext cx="1789043" cy="908720"/>
          </a:xfrm>
          <a:prstGeom prst="rect">
            <a:avLst/>
          </a:prstGeom>
          <a:solidFill>
            <a:srgbClr val="D5CE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2800" dirty="0">
              <a:solidFill>
                <a:schemeClr val="tx1"/>
              </a:solidFill>
              <a:ea typeface="メイリオ"/>
            </a:endParaRPr>
          </a:p>
        </p:txBody>
      </p:sp>
      <p:sp>
        <p:nvSpPr>
          <p:cNvPr id="24" name="正方形/長方形 23">
            <a:extLst>
              <a:ext uri="{FF2B5EF4-FFF2-40B4-BE49-F238E27FC236}">
                <a16:creationId xmlns:a16="http://schemas.microsoft.com/office/drawing/2014/main" id="{5776D003-ADD4-4C3C-BDF2-5796C5BF1340}"/>
              </a:ext>
            </a:extLst>
          </p:cNvPr>
          <p:cNvSpPr/>
          <p:nvPr/>
        </p:nvSpPr>
        <p:spPr>
          <a:xfrm>
            <a:off x="394724" y="4420073"/>
            <a:ext cx="2172409" cy="90872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2800" dirty="0">
              <a:solidFill>
                <a:schemeClr val="tx1"/>
              </a:solidFill>
              <a:ea typeface="メイリオ"/>
            </a:endParaRPr>
          </a:p>
        </p:txBody>
      </p:sp>
      <p:sp>
        <p:nvSpPr>
          <p:cNvPr id="26" name="正方形/長方形 25">
            <a:extLst>
              <a:ext uri="{FF2B5EF4-FFF2-40B4-BE49-F238E27FC236}">
                <a16:creationId xmlns:a16="http://schemas.microsoft.com/office/drawing/2014/main" id="{2CBD085C-0568-4247-A585-8C7BA31C84CA}"/>
              </a:ext>
            </a:extLst>
          </p:cNvPr>
          <p:cNvSpPr/>
          <p:nvPr/>
        </p:nvSpPr>
        <p:spPr>
          <a:xfrm>
            <a:off x="873695" y="4544076"/>
            <a:ext cx="1789043" cy="908720"/>
          </a:xfrm>
          <a:prstGeom prst="rect">
            <a:avLst/>
          </a:prstGeom>
          <a:solidFill>
            <a:srgbClr val="D5CE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2800" dirty="0">
              <a:solidFill>
                <a:schemeClr val="tx1"/>
              </a:solidFill>
              <a:ea typeface="メイリオ"/>
            </a:endParaRPr>
          </a:p>
        </p:txBody>
      </p:sp>
      <p:sp>
        <p:nvSpPr>
          <p:cNvPr id="28" name="正方形/長方形 27">
            <a:extLst>
              <a:ext uri="{FF2B5EF4-FFF2-40B4-BE49-F238E27FC236}">
                <a16:creationId xmlns:a16="http://schemas.microsoft.com/office/drawing/2014/main" id="{E1613967-63EF-4CB5-ADF8-9888915D8FD1}"/>
              </a:ext>
            </a:extLst>
          </p:cNvPr>
          <p:cNvSpPr/>
          <p:nvPr/>
        </p:nvSpPr>
        <p:spPr>
          <a:xfrm>
            <a:off x="536712" y="4576260"/>
            <a:ext cx="2172409" cy="90872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2800" dirty="0">
              <a:solidFill>
                <a:schemeClr val="tx1"/>
              </a:solidFill>
              <a:ea typeface="メイリオ"/>
            </a:endParaRPr>
          </a:p>
        </p:txBody>
      </p:sp>
      <p:sp>
        <p:nvSpPr>
          <p:cNvPr id="30" name="正方形/長方形 29">
            <a:extLst>
              <a:ext uri="{FF2B5EF4-FFF2-40B4-BE49-F238E27FC236}">
                <a16:creationId xmlns:a16="http://schemas.microsoft.com/office/drawing/2014/main" id="{2D0B9F54-6ED2-437A-92E5-DE680E2E05F3}"/>
              </a:ext>
            </a:extLst>
          </p:cNvPr>
          <p:cNvSpPr/>
          <p:nvPr/>
        </p:nvSpPr>
        <p:spPr>
          <a:xfrm>
            <a:off x="1015683" y="4700263"/>
            <a:ext cx="1789043" cy="908720"/>
          </a:xfrm>
          <a:prstGeom prst="rect">
            <a:avLst/>
          </a:prstGeom>
          <a:solidFill>
            <a:srgbClr val="D5CE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2800" dirty="0">
              <a:solidFill>
                <a:schemeClr val="tx1"/>
              </a:solidFill>
              <a:ea typeface="メイリオ"/>
            </a:endParaRPr>
          </a:p>
        </p:txBody>
      </p:sp>
      <p:sp>
        <p:nvSpPr>
          <p:cNvPr id="32" name="正方形/長方形 31">
            <a:extLst>
              <a:ext uri="{FF2B5EF4-FFF2-40B4-BE49-F238E27FC236}">
                <a16:creationId xmlns:a16="http://schemas.microsoft.com/office/drawing/2014/main" id="{DA317C64-70DA-4989-978E-3701012F20A6}"/>
              </a:ext>
            </a:extLst>
          </p:cNvPr>
          <p:cNvSpPr/>
          <p:nvPr/>
        </p:nvSpPr>
        <p:spPr>
          <a:xfrm>
            <a:off x="877482" y="4945428"/>
            <a:ext cx="2172409" cy="90872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800" i="1" dirty="0">
                <a:solidFill>
                  <a:schemeClr val="tx1"/>
                </a:solidFill>
                <a:ea typeface="メイリオ"/>
              </a:rPr>
              <a:t>Individual_</a:t>
            </a:r>
            <a:r>
              <a:rPr lang="ja-JP" altLang="en-US" sz="2800" dirty="0">
                <a:solidFill>
                  <a:schemeClr val="tx1"/>
                </a:solidFill>
                <a:ea typeface="メイリオ"/>
              </a:rPr>
              <a:t>n</a:t>
            </a:r>
            <a:endParaRPr lang="ja-JP" altLang="en-US" sz="2400" dirty="0">
              <a:solidFill>
                <a:schemeClr val="tx1"/>
              </a:solidFill>
              <a:ea typeface="メイリオ"/>
            </a:endParaRPr>
          </a:p>
        </p:txBody>
      </p:sp>
      <p:sp>
        <p:nvSpPr>
          <p:cNvPr id="34" name="正方形/長方形 33">
            <a:extLst>
              <a:ext uri="{FF2B5EF4-FFF2-40B4-BE49-F238E27FC236}">
                <a16:creationId xmlns:a16="http://schemas.microsoft.com/office/drawing/2014/main" id="{EF73B9B4-9D17-4530-AB99-2F32C65F6608}"/>
              </a:ext>
            </a:extLst>
          </p:cNvPr>
          <p:cNvSpPr/>
          <p:nvPr/>
        </p:nvSpPr>
        <p:spPr>
          <a:xfrm>
            <a:off x="1356454" y="5069430"/>
            <a:ext cx="1789043" cy="908720"/>
          </a:xfrm>
          <a:prstGeom prst="rect">
            <a:avLst/>
          </a:prstGeom>
          <a:solidFill>
            <a:srgbClr val="D5CE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800" i="1" dirty="0">
                <a:solidFill>
                  <a:schemeClr val="tx1"/>
                </a:solidFill>
                <a:ea typeface="メイリオ"/>
              </a:rPr>
              <a:t>f</a:t>
            </a:r>
            <a:r>
              <a:rPr lang="ja-JP" altLang="en-US" sz="2800" i="1" dirty="0">
                <a:solidFill>
                  <a:schemeClr val="tx1"/>
                </a:solidFill>
                <a:ea typeface="メイリオ"/>
              </a:rPr>
              <a:t>itness</a:t>
            </a:r>
            <a:r>
              <a:rPr lang="en-US" altLang="ja-JP" sz="2800" i="1" dirty="0">
                <a:solidFill>
                  <a:schemeClr val="tx1"/>
                </a:solidFill>
                <a:ea typeface="メイリオ"/>
              </a:rPr>
              <a:t>(n)</a:t>
            </a:r>
            <a:endParaRPr lang="ja-JP" altLang="en-US" sz="2400" i="1" dirty="0">
              <a:solidFill>
                <a:schemeClr val="tx1"/>
              </a:solidFill>
              <a:ea typeface="メイリオ"/>
            </a:endParaRPr>
          </a:p>
        </p:txBody>
      </p:sp>
      <p:sp>
        <p:nvSpPr>
          <p:cNvPr id="36" name="正方形/長方形 35">
            <a:extLst>
              <a:ext uri="{FF2B5EF4-FFF2-40B4-BE49-F238E27FC236}">
                <a16:creationId xmlns:a16="http://schemas.microsoft.com/office/drawing/2014/main" id="{3D0529E7-9A91-45A5-9B37-D4141C907120}"/>
              </a:ext>
            </a:extLst>
          </p:cNvPr>
          <p:cNvSpPr/>
          <p:nvPr/>
        </p:nvSpPr>
        <p:spPr>
          <a:xfrm>
            <a:off x="3206078" y="2801414"/>
            <a:ext cx="2215006" cy="90872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800" i="1" dirty="0">
                <a:solidFill>
                  <a:schemeClr val="tx1"/>
                </a:solidFill>
                <a:ea typeface="メイリオ"/>
              </a:rPr>
              <a:t>Individual</a:t>
            </a:r>
            <a:r>
              <a:rPr lang="en-US" altLang="ja-JP" sz="2800" i="1" dirty="0">
                <a:solidFill>
                  <a:schemeClr val="tx1"/>
                </a:solidFill>
                <a:ea typeface="メイリオ"/>
              </a:rPr>
              <a:t>(1)</a:t>
            </a:r>
            <a:endParaRPr lang="ja-JP" altLang="en-US" sz="2400" i="1" dirty="0">
              <a:solidFill>
                <a:schemeClr val="tx1"/>
              </a:solidFill>
              <a:ea typeface="メイリオ"/>
            </a:endParaRPr>
          </a:p>
        </p:txBody>
      </p:sp>
      <p:sp>
        <p:nvSpPr>
          <p:cNvPr id="38" name="正方形/長方形 37">
            <a:extLst>
              <a:ext uri="{FF2B5EF4-FFF2-40B4-BE49-F238E27FC236}">
                <a16:creationId xmlns:a16="http://schemas.microsoft.com/office/drawing/2014/main" id="{1440FDC7-EA74-409B-82AD-BEE1871BEA41}"/>
              </a:ext>
            </a:extLst>
          </p:cNvPr>
          <p:cNvSpPr/>
          <p:nvPr/>
        </p:nvSpPr>
        <p:spPr>
          <a:xfrm>
            <a:off x="3305470" y="3511351"/>
            <a:ext cx="2215006" cy="90872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800" i="1" dirty="0">
                <a:solidFill>
                  <a:schemeClr val="tx1"/>
                </a:solidFill>
                <a:ea typeface="メイリオ"/>
              </a:rPr>
              <a:t>Individual</a:t>
            </a:r>
            <a:r>
              <a:rPr lang="en-US" altLang="ja-JP" sz="2800" i="1" dirty="0">
                <a:solidFill>
                  <a:schemeClr val="tx1"/>
                </a:solidFill>
                <a:ea typeface="メイリオ"/>
              </a:rPr>
              <a:t>(2)</a:t>
            </a:r>
            <a:endParaRPr lang="ja-JP" altLang="en-US" sz="2400" i="1" dirty="0">
              <a:solidFill>
                <a:schemeClr val="tx1"/>
              </a:solidFill>
              <a:ea typeface="メイリオ"/>
            </a:endParaRPr>
          </a:p>
        </p:txBody>
      </p:sp>
      <p:sp>
        <p:nvSpPr>
          <p:cNvPr id="40" name="正方形/長方形 39">
            <a:extLst>
              <a:ext uri="{FF2B5EF4-FFF2-40B4-BE49-F238E27FC236}">
                <a16:creationId xmlns:a16="http://schemas.microsoft.com/office/drawing/2014/main" id="{3EB0446A-D379-4DC0-9D10-445F82E97002}"/>
              </a:ext>
            </a:extLst>
          </p:cNvPr>
          <p:cNvSpPr/>
          <p:nvPr/>
        </p:nvSpPr>
        <p:spPr>
          <a:xfrm>
            <a:off x="3461656" y="4249687"/>
            <a:ext cx="2215006" cy="90872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2800" dirty="0">
              <a:solidFill>
                <a:schemeClr val="tx1"/>
              </a:solidFill>
              <a:ea typeface="メイリオ"/>
            </a:endParaRPr>
          </a:p>
        </p:txBody>
      </p:sp>
      <p:sp>
        <p:nvSpPr>
          <p:cNvPr id="42" name="正方形/長方形 41">
            <a:extLst>
              <a:ext uri="{FF2B5EF4-FFF2-40B4-BE49-F238E27FC236}">
                <a16:creationId xmlns:a16="http://schemas.microsoft.com/office/drawing/2014/main" id="{7C1A862F-4EF8-42EC-B71C-4DB6AE3F1BAA}"/>
              </a:ext>
            </a:extLst>
          </p:cNvPr>
          <p:cNvSpPr/>
          <p:nvPr/>
        </p:nvSpPr>
        <p:spPr>
          <a:xfrm>
            <a:off x="3589444" y="4420073"/>
            <a:ext cx="2215006" cy="90872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2800" dirty="0">
              <a:solidFill>
                <a:schemeClr val="tx1"/>
              </a:solidFill>
              <a:ea typeface="メイリオ"/>
            </a:endParaRPr>
          </a:p>
        </p:txBody>
      </p:sp>
      <p:sp>
        <p:nvSpPr>
          <p:cNvPr id="44" name="正方形/長方形 43">
            <a:extLst>
              <a:ext uri="{FF2B5EF4-FFF2-40B4-BE49-F238E27FC236}">
                <a16:creationId xmlns:a16="http://schemas.microsoft.com/office/drawing/2014/main" id="{3D93D6A2-8589-43A5-956E-B6D3CE464B84}"/>
              </a:ext>
            </a:extLst>
          </p:cNvPr>
          <p:cNvSpPr/>
          <p:nvPr/>
        </p:nvSpPr>
        <p:spPr>
          <a:xfrm>
            <a:off x="3731432" y="4576259"/>
            <a:ext cx="2215006" cy="90872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2800" dirty="0">
              <a:solidFill>
                <a:schemeClr val="tx1"/>
              </a:solidFill>
              <a:ea typeface="メイリオ"/>
            </a:endParaRPr>
          </a:p>
        </p:txBody>
      </p:sp>
      <p:sp>
        <p:nvSpPr>
          <p:cNvPr id="46" name="正方形/長方形 45">
            <a:extLst>
              <a:ext uri="{FF2B5EF4-FFF2-40B4-BE49-F238E27FC236}">
                <a16:creationId xmlns:a16="http://schemas.microsoft.com/office/drawing/2014/main" id="{42455262-6F1E-42EA-9416-C1521186DAA0}"/>
              </a:ext>
            </a:extLst>
          </p:cNvPr>
          <p:cNvSpPr/>
          <p:nvPr/>
        </p:nvSpPr>
        <p:spPr>
          <a:xfrm>
            <a:off x="4011620" y="4945427"/>
            <a:ext cx="2275588" cy="90872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800" i="1" dirty="0">
                <a:solidFill>
                  <a:schemeClr val="tx1"/>
                </a:solidFill>
                <a:ea typeface="メイリオ"/>
              </a:rPr>
              <a:t>Individual</a:t>
            </a:r>
            <a:r>
              <a:rPr lang="en-US" altLang="ja-JP" sz="2800" i="1" dirty="0">
                <a:solidFill>
                  <a:schemeClr val="tx1"/>
                </a:solidFill>
                <a:ea typeface="メイリオ"/>
              </a:rPr>
              <a:t>(n)</a:t>
            </a:r>
            <a:endParaRPr lang="ja-JP" altLang="en-US" sz="2400" i="1" dirty="0">
              <a:solidFill>
                <a:schemeClr val="tx1"/>
              </a:solidFill>
              <a:ea typeface="メイリオ"/>
            </a:endParaRPr>
          </a:p>
        </p:txBody>
      </p:sp>
      <p:sp>
        <p:nvSpPr>
          <p:cNvPr id="53" name="矢印: 右 52">
            <a:extLst>
              <a:ext uri="{FF2B5EF4-FFF2-40B4-BE49-F238E27FC236}">
                <a16:creationId xmlns:a16="http://schemas.microsoft.com/office/drawing/2014/main" id="{75FB597D-DD6B-4C39-A5B5-BEBA31DA44D5}"/>
              </a:ext>
            </a:extLst>
          </p:cNvPr>
          <p:cNvSpPr/>
          <p:nvPr/>
        </p:nvSpPr>
        <p:spPr>
          <a:xfrm>
            <a:off x="2662921" y="3342869"/>
            <a:ext cx="425962" cy="13630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54" name="テキスト ボックス 53">
            <a:extLst>
              <a:ext uri="{FF2B5EF4-FFF2-40B4-BE49-F238E27FC236}">
                <a16:creationId xmlns:a16="http://schemas.microsoft.com/office/drawing/2014/main" id="{53F0C2DB-EC72-4F94-94B4-5F203F35554B}"/>
              </a:ext>
            </a:extLst>
          </p:cNvPr>
          <p:cNvSpPr txBox="1"/>
          <p:nvPr/>
        </p:nvSpPr>
        <p:spPr>
          <a:xfrm>
            <a:off x="602915" y="2164778"/>
            <a:ext cx="1507908"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sz="2800">
                <a:ea typeface="メイリオ"/>
              </a:rPr>
              <a:t>世代</a:t>
            </a:r>
            <a:r>
              <a:rPr lang="ja-JP" altLang="en-US" sz="2800" i="1">
                <a:ea typeface="メイリオ"/>
              </a:rPr>
              <a:t>X</a:t>
            </a:r>
          </a:p>
        </p:txBody>
      </p:sp>
      <p:sp>
        <p:nvSpPr>
          <p:cNvPr id="55" name="テキスト ボックス 54">
            <a:extLst>
              <a:ext uri="{FF2B5EF4-FFF2-40B4-BE49-F238E27FC236}">
                <a16:creationId xmlns:a16="http://schemas.microsoft.com/office/drawing/2014/main" id="{62E46E52-FEF7-458F-83E0-76EAD217EAF2}"/>
              </a:ext>
            </a:extLst>
          </p:cNvPr>
          <p:cNvSpPr txBox="1"/>
          <p:nvPr/>
        </p:nvSpPr>
        <p:spPr>
          <a:xfrm>
            <a:off x="6722579" y="2164777"/>
            <a:ext cx="1507908"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sz="2800">
                <a:ea typeface="メイリオ"/>
              </a:rPr>
              <a:t>世代</a:t>
            </a:r>
            <a:r>
              <a:rPr lang="ja-JP" altLang="en-US" sz="2800" i="1">
                <a:ea typeface="メイリオ"/>
              </a:rPr>
              <a:t>X+1</a:t>
            </a:r>
          </a:p>
        </p:txBody>
      </p:sp>
      <p:sp>
        <p:nvSpPr>
          <p:cNvPr id="33" name="正方形/長方形 32">
            <a:extLst>
              <a:ext uri="{FF2B5EF4-FFF2-40B4-BE49-F238E27FC236}">
                <a16:creationId xmlns:a16="http://schemas.microsoft.com/office/drawing/2014/main" id="{E338DD94-71E8-48DA-84CF-3702130839E9}"/>
              </a:ext>
            </a:extLst>
          </p:cNvPr>
          <p:cNvSpPr/>
          <p:nvPr/>
        </p:nvSpPr>
        <p:spPr>
          <a:xfrm>
            <a:off x="6355187" y="2779907"/>
            <a:ext cx="2215006" cy="90872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800" i="1" dirty="0">
                <a:solidFill>
                  <a:schemeClr val="tx1"/>
                </a:solidFill>
                <a:ea typeface="メイリオ"/>
              </a:rPr>
              <a:t>Individual</a:t>
            </a:r>
            <a:r>
              <a:rPr lang="en-US" altLang="ja-JP" sz="2800" i="1" dirty="0">
                <a:solidFill>
                  <a:schemeClr val="tx1"/>
                </a:solidFill>
                <a:ea typeface="メイリオ"/>
              </a:rPr>
              <a:t>(1)</a:t>
            </a:r>
            <a:endParaRPr lang="ja-JP" altLang="en-US" sz="2400" i="1" dirty="0">
              <a:solidFill>
                <a:schemeClr val="tx1"/>
              </a:solidFill>
              <a:ea typeface="メイリオ"/>
            </a:endParaRPr>
          </a:p>
        </p:txBody>
      </p:sp>
      <p:sp>
        <p:nvSpPr>
          <p:cNvPr id="35" name="正方形/長方形 34">
            <a:extLst>
              <a:ext uri="{FF2B5EF4-FFF2-40B4-BE49-F238E27FC236}">
                <a16:creationId xmlns:a16="http://schemas.microsoft.com/office/drawing/2014/main" id="{3080CF4A-9944-478F-AA27-25BA09DF2574}"/>
              </a:ext>
            </a:extLst>
          </p:cNvPr>
          <p:cNvSpPr/>
          <p:nvPr/>
        </p:nvSpPr>
        <p:spPr>
          <a:xfrm>
            <a:off x="6454579" y="3489844"/>
            <a:ext cx="2215006" cy="90872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800" i="1" dirty="0">
                <a:solidFill>
                  <a:schemeClr val="tx1"/>
                </a:solidFill>
                <a:ea typeface="メイリオ"/>
              </a:rPr>
              <a:t>Individual</a:t>
            </a:r>
            <a:r>
              <a:rPr lang="en-US" altLang="ja-JP" sz="2800" i="1" dirty="0">
                <a:solidFill>
                  <a:schemeClr val="tx1"/>
                </a:solidFill>
                <a:ea typeface="メイリオ"/>
              </a:rPr>
              <a:t>(2)</a:t>
            </a:r>
            <a:endParaRPr lang="ja-JP" altLang="en-US" sz="2400" i="1" dirty="0">
              <a:solidFill>
                <a:schemeClr val="tx1"/>
              </a:solidFill>
              <a:ea typeface="メイリオ"/>
            </a:endParaRPr>
          </a:p>
        </p:txBody>
      </p:sp>
      <p:sp>
        <p:nvSpPr>
          <p:cNvPr id="37" name="正方形/長方形 36">
            <a:extLst>
              <a:ext uri="{FF2B5EF4-FFF2-40B4-BE49-F238E27FC236}">
                <a16:creationId xmlns:a16="http://schemas.microsoft.com/office/drawing/2014/main" id="{41ADC4B8-D465-400A-8730-170ED1E354F0}"/>
              </a:ext>
            </a:extLst>
          </p:cNvPr>
          <p:cNvSpPr/>
          <p:nvPr/>
        </p:nvSpPr>
        <p:spPr>
          <a:xfrm>
            <a:off x="6610765" y="4228180"/>
            <a:ext cx="2215006" cy="90872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2800" dirty="0">
              <a:solidFill>
                <a:schemeClr val="tx1"/>
              </a:solidFill>
              <a:ea typeface="メイリオ"/>
            </a:endParaRPr>
          </a:p>
        </p:txBody>
      </p:sp>
      <p:sp>
        <p:nvSpPr>
          <p:cNvPr id="39" name="正方形/長方形 38">
            <a:extLst>
              <a:ext uri="{FF2B5EF4-FFF2-40B4-BE49-F238E27FC236}">
                <a16:creationId xmlns:a16="http://schemas.microsoft.com/office/drawing/2014/main" id="{A8F10B8E-F8AA-403A-9353-6ED13CFF7897}"/>
              </a:ext>
            </a:extLst>
          </p:cNvPr>
          <p:cNvSpPr/>
          <p:nvPr/>
        </p:nvSpPr>
        <p:spPr>
          <a:xfrm>
            <a:off x="6738553" y="4398566"/>
            <a:ext cx="2215006" cy="90872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2800" dirty="0">
              <a:solidFill>
                <a:schemeClr val="tx1"/>
              </a:solidFill>
              <a:ea typeface="メイリオ"/>
            </a:endParaRPr>
          </a:p>
        </p:txBody>
      </p:sp>
      <p:sp>
        <p:nvSpPr>
          <p:cNvPr id="41" name="正方形/長方形 40">
            <a:extLst>
              <a:ext uri="{FF2B5EF4-FFF2-40B4-BE49-F238E27FC236}">
                <a16:creationId xmlns:a16="http://schemas.microsoft.com/office/drawing/2014/main" id="{04516553-FFDB-4C78-8E26-2BAA78CFD467}"/>
              </a:ext>
            </a:extLst>
          </p:cNvPr>
          <p:cNvSpPr/>
          <p:nvPr/>
        </p:nvSpPr>
        <p:spPr>
          <a:xfrm>
            <a:off x="6880541" y="4554752"/>
            <a:ext cx="2215006" cy="90872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2800" dirty="0">
              <a:solidFill>
                <a:schemeClr val="tx1"/>
              </a:solidFill>
              <a:ea typeface="メイリオ"/>
            </a:endParaRPr>
          </a:p>
        </p:txBody>
      </p:sp>
      <p:sp>
        <p:nvSpPr>
          <p:cNvPr id="43" name="正方形/長方形 42">
            <a:extLst>
              <a:ext uri="{FF2B5EF4-FFF2-40B4-BE49-F238E27FC236}">
                <a16:creationId xmlns:a16="http://schemas.microsoft.com/office/drawing/2014/main" id="{00669A97-DB06-4A59-8E72-380E02789FA6}"/>
              </a:ext>
            </a:extLst>
          </p:cNvPr>
          <p:cNvSpPr/>
          <p:nvPr/>
        </p:nvSpPr>
        <p:spPr>
          <a:xfrm>
            <a:off x="7160729" y="4923920"/>
            <a:ext cx="2275588" cy="90872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800" i="1" dirty="0">
                <a:solidFill>
                  <a:schemeClr val="tx1"/>
                </a:solidFill>
                <a:ea typeface="メイリオ"/>
              </a:rPr>
              <a:t>Individual</a:t>
            </a:r>
            <a:r>
              <a:rPr lang="en-US" altLang="ja-JP" sz="2800" i="1" dirty="0">
                <a:solidFill>
                  <a:schemeClr val="tx1"/>
                </a:solidFill>
                <a:ea typeface="メイリオ"/>
              </a:rPr>
              <a:t>(n)</a:t>
            </a:r>
            <a:endParaRPr lang="ja-JP" altLang="en-US" sz="2400" i="1" dirty="0">
              <a:solidFill>
                <a:schemeClr val="tx1"/>
              </a:solidFill>
              <a:ea typeface="メイリオ"/>
            </a:endParaRPr>
          </a:p>
        </p:txBody>
      </p:sp>
      <p:sp>
        <p:nvSpPr>
          <p:cNvPr id="3" name="矢印: 五方向 2">
            <a:extLst>
              <a:ext uri="{FF2B5EF4-FFF2-40B4-BE49-F238E27FC236}">
                <a16:creationId xmlns:a16="http://schemas.microsoft.com/office/drawing/2014/main" id="{DAF1469D-6A15-4F57-9143-2EB41A85C33B}"/>
              </a:ext>
            </a:extLst>
          </p:cNvPr>
          <p:cNvSpPr/>
          <p:nvPr/>
        </p:nvSpPr>
        <p:spPr>
          <a:xfrm>
            <a:off x="5108119" y="3713898"/>
            <a:ext cx="2024980" cy="1046945"/>
          </a:xfrm>
          <a:prstGeom prst="homePlate">
            <a:avLst/>
          </a:prstGeom>
          <a:solidFill>
            <a:srgbClr val="9CFC3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solidFill>
                  <a:schemeClr val="tx1"/>
                </a:solidFill>
              </a:rPr>
              <a:t>多様性維持</a:t>
            </a:r>
          </a:p>
        </p:txBody>
      </p:sp>
    </p:spTree>
    <p:extLst>
      <p:ext uri="{BB962C8B-B14F-4D97-AF65-F5344CB8AC3E}">
        <p14:creationId xmlns:p14="http://schemas.microsoft.com/office/powerpoint/2010/main" val="4150707673"/>
      </p:ext>
    </p:extLst>
  </p:cSld>
  <p:clrMapOvr>
    <a:masterClrMapping/>
  </p:clrMapOvr>
  <mc:AlternateContent xmlns:mc="http://schemas.openxmlformats.org/markup-compatibility/2006" xmlns:p14="http://schemas.microsoft.com/office/powerpoint/2010/main">
    <mc:Choice Requires="p14">
      <p:transition spd="slow" p14:dur="2000" advTm="211"/>
    </mc:Choice>
    <mc:Fallback xmlns="">
      <p:transition spd="slow" advTm="211"/>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7811F4A6-62BE-4074-9E9E-CBF94EF64F40}"/>
              </a:ext>
            </a:extLst>
          </p:cNvPr>
          <p:cNvSpPr>
            <a:spLocks noGrp="1"/>
          </p:cNvSpPr>
          <p:nvPr>
            <p:ph type="sldNum" sz="quarter" idx="12"/>
          </p:nvPr>
        </p:nvSpPr>
        <p:spPr/>
        <p:txBody>
          <a:bodyPr/>
          <a:lstStyle/>
          <a:p>
            <a:fld id="{D57F1E4F-1CFF-5643-939E-217C01CDF565}" type="slidenum">
              <a:rPr lang="en-US" smtClean="0"/>
              <a:pPr/>
              <a:t>53</a:t>
            </a:fld>
            <a:endParaRPr lang="en-US" dirty="0"/>
          </a:p>
        </p:txBody>
      </p:sp>
      <p:sp>
        <p:nvSpPr>
          <p:cNvPr id="6" name="テキスト ボックス 5">
            <a:extLst>
              <a:ext uri="{FF2B5EF4-FFF2-40B4-BE49-F238E27FC236}">
                <a16:creationId xmlns:a16="http://schemas.microsoft.com/office/drawing/2014/main" id="{A787110A-F680-4C3A-AF75-2F6E113D5236}"/>
              </a:ext>
            </a:extLst>
          </p:cNvPr>
          <p:cNvSpPr txBox="1"/>
          <p:nvPr/>
        </p:nvSpPr>
        <p:spPr>
          <a:xfrm>
            <a:off x="457467" y="628433"/>
            <a:ext cx="6426354" cy="715581"/>
          </a:xfrm>
          <a:prstGeom prst="rect">
            <a:avLst/>
          </a:prstGeom>
          <a:noFill/>
        </p:spPr>
        <p:txBody>
          <a:bodyPr wrap="square" rtlCol="0" anchor="t">
            <a:spAutoFit/>
          </a:bodyPr>
          <a:lstStyle/>
          <a:p>
            <a:r>
              <a:rPr lang="ja-JP" altLang="en-US" sz="4050">
                <a:ea typeface="メイリオ"/>
              </a:rPr>
              <a:t>実験2　GAのパラメータ</a:t>
            </a:r>
            <a:endParaRPr lang="ja-JP" altLang="en-US" sz="4050" dirty="0">
              <a:ea typeface="メイリオ"/>
            </a:endParaRPr>
          </a:p>
        </p:txBody>
      </p:sp>
      <p:sp>
        <p:nvSpPr>
          <p:cNvPr id="9" name="テキスト ボックス 8">
            <a:extLst>
              <a:ext uri="{FF2B5EF4-FFF2-40B4-BE49-F238E27FC236}">
                <a16:creationId xmlns:a16="http://schemas.microsoft.com/office/drawing/2014/main" id="{27F1AE93-6097-414C-A203-499FBBF29106}"/>
              </a:ext>
            </a:extLst>
          </p:cNvPr>
          <p:cNvSpPr txBox="1"/>
          <p:nvPr/>
        </p:nvSpPr>
        <p:spPr>
          <a:xfrm>
            <a:off x="4410075" y="2524125"/>
            <a:ext cx="733425" cy="561975"/>
          </a:xfrm>
          <a:prstGeom prst="rect">
            <a:avLst/>
          </a:prstGeom>
          <a:noFill/>
        </p:spPr>
        <p:txBody>
          <a:bodyPr wrap="square" rtlCol="0">
            <a:spAutoFit/>
          </a:bodyPr>
          <a:lstStyle/>
          <a:p>
            <a:endParaRPr kumimoji="1" lang="ja-JP" altLang="en-US" dirty="0"/>
          </a:p>
        </p:txBody>
      </p:sp>
      <p:graphicFrame>
        <p:nvGraphicFramePr>
          <p:cNvPr id="5" name="表 6">
            <a:extLst>
              <a:ext uri="{FF2B5EF4-FFF2-40B4-BE49-F238E27FC236}">
                <a16:creationId xmlns:a16="http://schemas.microsoft.com/office/drawing/2014/main" id="{1CF8092B-8AAB-435B-A426-90FD0AA3A496}"/>
              </a:ext>
            </a:extLst>
          </p:cNvPr>
          <p:cNvGraphicFramePr>
            <a:graphicFrameLocks noGrp="1"/>
          </p:cNvGraphicFramePr>
          <p:nvPr>
            <p:extLst>
              <p:ext uri="{D42A27DB-BD31-4B8C-83A1-F6EECF244321}">
                <p14:modId xmlns:p14="http://schemas.microsoft.com/office/powerpoint/2010/main" val="589695503"/>
              </p:ext>
            </p:extLst>
          </p:nvPr>
        </p:nvGraphicFramePr>
        <p:xfrm>
          <a:off x="1036508" y="2853949"/>
          <a:ext cx="6156602" cy="3294931"/>
        </p:xfrm>
        <a:graphic>
          <a:graphicData uri="http://schemas.openxmlformats.org/drawingml/2006/table">
            <a:tbl>
              <a:tblPr firstRow="1" bandRow="1">
                <a:tableStyleId>{5C22544A-7EE6-4342-B048-85BDC9FD1C3A}</a:tableStyleId>
              </a:tblPr>
              <a:tblGrid>
                <a:gridCol w="3049700">
                  <a:extLst>
                    <a:ext uri="{9D8B030D-6E8A-4147-A177-3AD203B41FA5}">
                      <a16:colId xmlns:a16="http://schemas.microsoft.com/office/drawing/2014/main" val="1741489926"/>
                    </a:ext>
                  </a:extLst>
                </a:gridCol>
                <a:gridCol w="3106902">
                  <a:extLst>
                    <a:ext uri="{9D8B030D-6E8A-4147-A177-3AD203B41FA5}">
                      <a16:colId xmlns:a16="http://schemas.microsoft.com/office/drawing/2014/main" val="2624467854"/>
                    </a:ext>
                  </a:extLst>
                </a:gridCol>
              </a:tblGrid>
              <a:tr h="587513">
                <a:tc>
                  <a:txBody>
                    <a:bodyPr/>
                    <a:lstStyle/>
                    <a:p>
                      <a:r>
                        <a:rPr lang="ja-JP" altLang="en-US" sz="2800" b="0">
                          <a:solidFill>
                            <a:schemeClr val="tx1"/>
                          </a:solidFill>
                        </a:rPr>
                        <a:t>個体数</a:t>
                      </a:r>
                      <a:endParaRPr kumimoji="1" lang="ja-JP" altLang="en-US" sz="2800" b="0">
                        <a:solidFill>
                          <a:schemeClr val="tx1"/>
                        </a:solidFill>
                      </a:endParaRPr>
                    </a:p>
                  </a:txBody>
                  <a:tcPr>
                    <a:solidFill>
                      <a:schemeClr val="accent1">
                        <a:lumMod val="20000"/>
                        <a:lumOff val="80000"/>
                      </a:schemeClr>
                    </a:solidFill>
                  </a:tcPr>
                </a:tc>
                <a:tc>
                  <a:txBody>
                    <a:bodyPr/>
                    <a:lstStyle/>
                    <a:p>
                      <a:r>
                        <a:rPr lang="ja-JP" altLang="en-US" sz="2800" b="0" dirty="0">
                          <a:solidFill>
                            <a:schemeClr val="tx1"/>
                          </a:solidFill>
                        </a:rPr>
                        <a:t>15</a:t>
                      </a:r>
                      <a:endParaRPr kumimoji="1" lang="ja-JP" altLang="en-US" sz="2800" b="0" dirty="0">
                        <a:solidFill>
                          <a:schemeClr val="tx1"/>
                        </a:solidFill>
                      </a:endParaRPr>
                    </a:p>
                  </a:txBody>
                  <a:tcPr>
                    <a:solidFill>
                      <a:schemeClr val="accent1">
                        <a:lumMod val="20000"/>
                        <a:lumOff val="80000"/>
                      </a:schemeClr>
                    </a:solidFill>
                  </a:tcPr>
                </a:tc>
                <a:extLst>
                  <a:ext uri="{0D108BD9-81ED-4DB2-BD59-A6C34878D82A}">
                    <a16:rowId xmlns:a16="http://schemas.microsoft.com/office/drawing/2014/main" val="2154611579"/>
                  </a:ext>
                </a:extLst>
              </a:tr>
              <a:tr h="587513">
                <a:tc>
                  <a:txBody>
                    <a:bodyPr/>
                    <a:lstStyle/>
                    <a:p>
                      <a:r>
                        <a:rPr lang="ja-JP" altLang="en-US" sz="2800">
                          <a:solidFill>
                            <a:schemeClr val="tx1"/>
                          </a:solidFill>
                        </a:rPr>
                        <a:t>世代数</a:t>
                      </a:r>
                      <a:endParaRPr kumimoji="1" lang="ja-JP" altLang="en-US" sz="2800" dirty="0">
                        <a:solidFill>
                          <a:schemeClr val="tx1"/>
                        </a:solidFill>
                      </a:endParaRPr>
                    </a:p>
                  </a:txBody>
                  <a:tcPr/>
                </a:tc>
                <a:tc>
                  <a:txBody>
                    <a:bodyPr/>
                    <a:lstStyle/>
                    <a:p>
                      <a:r>
                        <a:rPr lang="ja-JP" altLang="en-US" sz="2800" dirty="0">
                          <a:solidFill>
                            <a:schemeClr val="tx1"/>
                          </a:solidFill>
                        </a:rPr>
                        <a:t>40</a:t>
                      </a:r>
                      <a:endParaRPr kumimoji="1" lang="ja-JP" altLang="en-US" sz="2800" dirty="0">
                        <a:solidFill>
                          <a:schemeClr val="tx1"/>
                        </a:solidFill>
                      </a:endParaRPr>
                    </a:p>
                  </a:txBody>
                  <a:tcPr/>
                </a:tc>
                <a:extLst>
                  <a:ext uri="{0D108BD9-81ED-4DB2-BD59-A6C34878D82A}">
                    <a16:rowId xmlns:a16="http://schemas.microsoft.com/office/drawing/2014/main" val="4120381992"/>
                  </a:ext>
                </a:extLst>
              </a:tr>
              <a:tr h="587513">
                <a:tc>
                  <a:txBody>
                    <a:bodyPr/>
                    <a:lstStyle/>
                    <a:p>
                      <a:r>
                        <a:rPr lang="ja-JP" altLang="en-US" sz="2800">
                          <a:solidFill>
                            <a:schemeClr val="tx1"/>
                          </a:solidFill>
                        </a:rPr>
                        <a:t>交叉率</a:t>
                      </a:r>
                      <a:endParaRPr kumimoji="1" lang="ja-JP" altLang="en-US" sz="2800" dirty="0">
                        <a:solidFill>
                          <a:schemeClr val="tx1"/>
                        </a:solidFill>
                      </a:endParaRPr>
                    </a:p>
                  </a:txBody>
                  <a:tcPr/>
                </a:tc>
                <a:tc>
                  <a:txBody>
                    <a:bodyPr/>
                    <a:lstStyle/>
                    <a:p>
                      <a:r>
                        <a:rPr lang="ja-JP" altLang="en-US" sz="2800" dirty="0">
                          <a:solidFill>
                            <a:schemeClr val="tx1"/>
                          </a:solidFill>
                        </a:rPr>
                        <a:t>0.9</a:t>
                      </a:r>
                      <a:endParaRPr kumimoji="1" lang="ja-JP" altLang="en-US" sz="2800" dirty="0">
                        <a:solidFill>
                          <a:schemeClr val="tx1"/>
                        </a:solidFill>
                      </a:endParaRPr>
                    </a:p>
                  </a:txBody>
                  <a:tcPr/>
                </a:tc>
                <a:extLst>
                  <a:ext uri="{0D108BD9-81ED-4DB2-BD59-A6C34878D82A}">
                    <a16:rowId xmlns:a16="http://schemas.microsoft.com/office/drawing/2014/main" val="2206133849"/>
                  </a:ext>
                </a:extLst>
              </a:tr>
              <a:tr h="937118">
                <a:tc>
                  <a:txBody>
                    <a:bodyPr/>
                    <a:lstStyle/>
                    <a:p>
                      <a:pPr lvl="0">
                        <a:buNone/>
                      </a:pPr>
                      <a:r>
                        <a:rPr lang="ja-JP" altLang="en-US" sz="2800">
                          <a:solidFill>
                            <a:schemeClr val="tx1"/>
                          </a:solidFill>
                        </a:rPr>
                        <a:t>突然変異率</a:t>
                      </a:r>
                      <a:endParaRPr lang="ja-JP" altLang="en-US" sz="2800" dirty="0">
                        <a:solidFill>
                          <a:schemeClr val="tx1"/>
                        </a:solidFill>
                      </a:endParaRPr>
                    </a:p>
                    <a:p>
                      <a:pPr lvl="0">
                        <a:buNone/>
                      </a:pPr>
                      <a:r>
                        <a:rPr lang="ja-JP" altLang="en-US" sz="2800">
                          <a:solidFill>
                            <a:schemeClr val="tx1"/>
                          </a:solidFill>
                        </a:rPr>
                        <a:t>(強度，確率)</a:t>
                      </a:r>
                      <a:endParaRPr kumimoji="1" lang="ja-JP" altLang="en-US" sz="2800" dirty="0">
                        <a:solidFill>
                          <a:schemeClr val="tx1"/>
                        </a:solidFill>
                      </a:endParaRPr>
                    </a:p>
                  </a:txBody>
                  <a:tcPr/>
                </a:tc>
                <a:tc>
                  <a:txBody>
                    <a:bodyPr/>
                    <a:lstStyle/>
                    <a:p>
                      <a:pPr lvl="0">
                        <a:buNone/>
                      </a:pPr>
                      <a:r>
                        <a:rPr lang="ja-JP" altLang="en-US" sz="2800" dirty="0">
                          <a:solidFill>
                            <a:schemeClr val="tx1"/>
                          </a:solidFill>
                        </a:rPr>
                        <a:t>0.06</a:t>
                      </a:r>
                      <a:endParaRPr kumimoji="1" lang="ja-JP" altLang="en-US" sz="2800" dirty="0">
                        <a:solidFill>
                          <a:schemeClr val="tx1"/>
                        </a:solidFill>
                      </a:endParaRPr>
                    </a:p>
                  </a:txBody>
                  <a:tcPr/>
                </a:tc>
                <a:extLst>
                  <a:ext uri="{0D108BD9-81ED-4DB2-BD59-A6C34878D82A}">
                    <a16:rowId xmlns:a16="http://schemas.microsoft.com/office/drawing/2014/main" val="55578630"/>
                  </a:ext>
                </a:extLst>
              </a:tr>
              <a:tr h="587512">
                <a:tc>
                  <a:txBody>
                    <a:bodyPr/>
                    <a:lstStyle/>
                    <a:p>
                      <a:pPr lvl="0">
                        <a:buNone/>
                      </a:pPr>
                      <a:r>
                        <a:rPr lang="ja-JP" altLang="en-US" sz="2800">
                          <a:solidFill>
                            <a:schemeClr val="tx1"/>
                          </a:solidFill>
                        </a:rPr>
                        <a:t>突然変異率(順序)</a:t>
                      </a:r>
                    </a:p>
                  </a:txBody>
                  <a:tcPr/>
                </a:tc>
                <a:tc>
                  <a:txBody>
                    <a:bodyPr/>
                    <a:lstStyle/>
                    <a:p>
                      <a:pPr lvl="0">
                        <a:buNone/>
                      </a:pPr>
                      <a:r>
                        <a:rPr lang="ja-JP" altLang="en-US" sz="2800" dirty="0">
                          <a:solidFill>
                            <a:schemeClr val="tx1"/>
                          </a:solidFill>
                        </a:rPr>
                        <a:t>0.1</a:t>
                      </a:r>
                      <a:endParaRPr kumimoji="1" lang="ja-JP" altLang="en-US" sz="2800" dirty="0">
                        <a:solidFill>
                          <a:schemeClr val="tx1"/>
                        </a:solidFill>
                      </a:endParaRPr>
                    </a:p>
                  </a:txBody>
                  <a:tcPr/>
                </a:tc>
                <a:extLst>
                  <a:ext uri="{0D108BD9-81ED-4DB2-BD59-A6C34878D82A}">
                    <a16:rowId xmlns:a16="http://schemas.microsoft.com/office/drawing/2014/main" val="782194790"/>
                  </a:ext>
                </a:extLst>
              </a:tr>
            </a:tbl>
          </a:graphicData>
        </a:graphic>
      </p:graphicFrame>
    </p:spTree>
    <p:extLst>
      <p:ext uri="{BB962C8B-B14F-4D97-AF65-F5344CB8AC3E}">
        <p14:creationId xmlns:p14="http://schemas.microsoft.com/office/powerpoint/2010/main" val="2050057295"/>
      </p:ext>
    </p:extLst>
  </p:cSld>
  <p:clrMapOvr>
    <a:masterClrMapping/>
  </p:clrMapOvr>
  <mc:AlternateContent xmlns:mc="http://schemas.openxmlformats.org/markup-compatibility/2006" xmlns:p14="http://schemas.microsoft.com/office/powerpoint/2010/main">
    <mc:Choice Requires="p14">
      <p:transition spd="slow" p14:dur="2000" advTm="211"/>
    </mc:Choice>
    <mc:Fallback xmlns="">
      <p:transition spd="slow" advTm="211"/>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7811F4A6-62BE-4074-9E9E-CBF94EF64F40}"/>
              </a:ext>
            </a:extLst>
          </p:cNvPr>
          <p:cNvSpPr>
            <a:spLocks noGrp="1"/>
          </p:cNvSpPr>
          <p:nvPr>
            <p:ph type="sldNum" sz="quarter" idx="12"/>
          </p:nvPr>
        </p:nvSpPr>
        <p:spPr/>
        <p:txBody>
          <a:bodyPr/>
          <a:lstStyle/>
          <a:p>
            <a:fld id="{D57F1E4F-1CFF-5643-939E-217C01CDF565}" type="slidenum">
              <a:rPr lang="en-US" smtClean="0"/>
              <a:pPr/>
              <a:t>54</a:t>
            </a:fld>
            <a:endParaRPr lang="en-US" dirty="0"/>
          </a:p>
        </p:txBody>
      </p:sp>
      <p:sp>
        <p:nvSpPr>
          <p:cNvPr id="6" name="テキスト ボックス 5">
            <a:extLst>
              <a:ext uri="{FF2B5EF4-FFF2-40B4-BE49-F238E27FC236}">
                <a16:creationId xmlns:a16="http://schemas.microsoft.com/office/drawing/2014/main" id="{A787110A-F680-4C3A-AF75-2F6E113D5236}"/>
              </a:ext>
            </a:extLst>
          </p:cNvPr>
          <p:cNvSpPr txBox="1"/>
          <p:nvPr/>
        </p:nvSpPr>
        <p:spPr>
          <a:xfrm>
            <a:off x="457467" y="628433"/>
            <a:ext cx="6426354" cy="715581"/>
          </a:xfrm>
          <a:prstGeom prst="rect">
            <a:avLst/>
          </a:prstGeom>
          <a:noFill/>
        </p:spPr>
        <p:txBody>
          <a:bodyPr wrap="square" rtlCol="0" anchor="t">
            <a:spAutoFit/>
          </a:bodyPr>
          <a:lstStyle/>
          <a:p>
            <a:r>
              <a:rPr lang="ja-JP" altLang="en-US" sz="4050" dirty="0">
                <a:ea typeface="メイリオ"/>
              </a:rPr>
              <a:t>実験2　結果</a:t>
            </a:r>
          </a:p>
        </p:txBody>
      </p:sp>
      <p:sp>
        <p:nvSpPr>
          <p:cNvPr id="9" name="テキスト ボックス 8">
            <a:extLst>
              <a:ext uri="{FF2B5EF4-FFF2-40B4-BE49-F238E27FC236}">
                <a16:creationId xmlns:a16="http://schemas.microsoft.com/office/drawing/2014/main" id="{27F1AE93-6097-414C-A203-499FBBF29106}"/>
              </a:ext>
            </a:extLst>
          </p:cNvPr>
          <p:cNvSpPr txBox="1"/>
          <p:nvPr/>
        </p:nvSpPr>
        <p:spPr>
          <a:xfrm>
            <a:off x="4410075" y="2524125"/>
            <a:ext cx="733425" cy="561975"/>
          </a:xfrm>
          <a:prstGeom prst="rect">
            <a:avLst/>
          </a:prstGeom>
          <a:noFill/>
        </p:spPr>
        <p:txBody>
          <a:bodyPr wrap="square" rtlCol="0">
            <a:spAutoFit/>
          </a:bodyPr>
          <a:lstStyle/>
          <a:p>
            <a:endParaRPr kumimoji="1" lang="ja-JP" altLang="en-US" dirty="0"/>
          </a:p>
        </p:txBody>
      </p:sp>
      <p:pic>
        <p:nvPicPr>
          <p:cNvPr id="7" name="図 6" descr="地図 が含まれている画像&#10;&#10;自動的に生成された説明">
            <a:extLst>
              <a:ext uri="{FF2B5EF4-FFF2-40B4-BE49-F238E27FC236}">
                <a16:creationId xmlns:a16="http://schemas.microsoft.com/office/drawing/2014/main" id="{79279107-6AAD-468D-A291-903601AF93BD}"/>
              </a:ext>
            </a:extLst>
          </p:cNvPr>
          <p:cNvPicPr>
            <a:picLocks noChangeAspect="1"/>
          </p:cNvPicPr>
          <p:nvPr/>
        </p:nvPicPr>
        <p:blipFill>
          <a:blip r:embed="rId2"/>
          <a:stretch>
            <a:fillRect/>
          </a:stretch>
        </p:blipFill>
        <p:spPr>
          <a:xfrm>
            <a:off x="457467" y="1344014"/>
            <a:ext cx="8078374" cy="4593921"/>
          </a:xfrm>
          <a:prstGeom prst="rect">
            <a:avLst/>
          </a:prstGeom>
        </p:spPr>
      </p:pic>
    </p:spTree>
    <p:extLst>
      <p:ext uri="{BB962C8B-B14F-4D97-AF65-F5344CB8AC3E}">
        <p14:creationId xmlns:p14="http://schemas.microsoft.com/office/powerpoint/2010/main" val="1824364176"/>
      </p:ext>
    </p:extLst>
  </p:cSld>
  <p:clrMapOvr>
    <a:masterClrMapping/>
  </p:clrMapOvr>
  <mc:AlternateContent xmlns:mc="http://schemas.openxmlformats.org/markup-compatibility/2006" xmlns:p14="http://schemas.microsoft.com/office/powerpoint/2010/main">
    <mc:Choice Requires="p14">
      <p:transition spd="slow" p14:dur="2000" advTm="211"/>
    </mc:Choice>
    <mc:Fallback xmlns="">
      <p:transition spd="slow" advTm="211"/>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7811F4A6-62BE-4074-9E9E-CBF94EF64F40}"/>
              </a:ext>
            </a:extLst>
          </p:cNvPr>
          <p:cNvSpPr>
            <a:spLocks noGrp="1"/>
          </p:cNvSpPr>
          <p:nvPr>
            <p:ph type="sldNum" sz="quarter" idx="12"/>
          </p:nvPr>
        </p:nvSpPr>
        <p:spPr/>
        <p:txBody>
          <a:bodyPr/>
          <a:lstStyle/>
          <a:p>
            <a:fld id="{D57F1E4F-1CFF-5643-939E-217C01CDF565}" type="slidenum">
              <a:rPr lang="en-US" smtClean="0"/>
              <a:pPr/>
              <a:t>55</a:t>
            </a:fld>
            <a:endParaRPr lang="en-US" dirty="0"/>
          </a:p>
        </p:txBody>
      </p:sp>
      <p:sp>
        <p:nvSpPr>
          <p:cNvPr id="6" name="テキスト ボックス 5">
            <a:extLst>
              <a:ext uri="{FF2B5EF4-FFF2-40B4-BE49-F238E27FC236}">
                <a16:creationId xmlns:a16="http://schemas.microsoft.com/office/drawing/2014/main" id="{A787110A-F680-4C3A-AF75-2F6E113D5236}"/>
              </a:ext>
            </a:extLst>
          </p:cNvPr>
          <p:cNvSpPr txBox="1"/>
          <p:nvPr/>
        </p:nvSpPr>
        <p:spPr>
          <a:xfrm>
            <a:off x="457467" y="628433"/>
            <a:ext cx="6426354" cy="715581"/>
          </a:xfrm>
          <a:prstGeom prst="rect">
            <a:avLst/>
          </a:prstGeom>
          <a:noFill/>
        </p:spPr>
        <p:txBody>
          <a:bodyPr wrap="square" rtlCol="0" anchor="t">
            <a:spAutoFit/>
          </a:bodyPr>
          <a:lstStyle/>
          <a:p>
            <a:r>
              <a:rPr lang="ja-JP" altLang="en-US" sz="4050" dirty="0">
                <a:ea typeface="メイリオ"/>
              </a:rPr>
              <a:t>実験2　結果</a:t>
            </a:r>
          </a:p>
        </p:txBody>
      </p:sp>
      <p:sp>
        <p:nvSpPr>
          <p:cNvPr id="9" name="テキスト ボックス 8">
            <a:extLst>
              <a:ext uri="{FF2B5EF4-FFF2-40B4-BE49-F238E27FC236}">
                <a16:creationId xmlns:a16="http://schemas.microsoft.com/office/drawing/2014/main" id="{27F1AE93-6097-414C-A203-499FBBF29106}"/>
              </a:ext>
            </a:extLst>
          </p:cNvPr>
          <p:cNvSpPr txBox="1"/>
          <p:nvPr/>
        </p:nvSpPr>
        <p:spPr>
          <a:xfrm>
            <a:off x="4410075" y="2524125"/>
            <a:ext cx="733425" cy="561975"/>
          </a:xfrm>
          <a:prstGeom prst="rect">
            <a:avLst/>
          </a:prstGeom>
          <a:noFill/>
        </p:spPr>
        <p:txBody>
          <a:bodyPr wrap="square" rtlCol="0">
            <a:spAutoFit/>
          </a:bodyPr>
          <a:lstStyle/>
          <a:p>
            <a:endParaRPr kumimoji="1" lang="ja-JP" altLang="en-US" dirty="0"/>
          </a:p>
        </p:txBody>
      </p:sp>
      <p:pic>
        <p:nvPicPr>
          <p:cNvPr id="7" name="図 6" descr="地図 が含まれている画像&#10;&#10;自動的に生成された説明">
            <a:extLst>
              <a:ext uri="{FF2B5EF4-FFF2-40B4-BE49-F238E27FC236}">
                <a16:creationId xmlns:a16="http://schemas.microsoft.com/office/drawing/2014/main" id="{79279107-6AAD-468D-A291-903601AF93BD}"/>
              </a:ext>
            </a:extLst>
          </p:cNvPr>
          <p:cNvPicPr>
            <a:picLocks noChangeAspect="1"/>
          </p:cNvPicPr>
          <p:nvPr/>
        </p:nvPicPr>
        <p:blipFill>
          <a:blip r:embed="rId2"/>
          <a:stretch>
            <a:fillRect/>
          </a:stretch>
        </p:blipFill>
        <p:spPr>
          <a:xfrm>
            <a:off x="457467" y="1344014"/>
            <a:ext cx="8078374" cy="4593921"/>
          </a:xfrm>
          <a:prstGeom prst="rect">
            <a:avLst/>
          </a:prstGeom>
        </p:spPr>
      </p:pic>
      <p:sp>
        <p:nvSpPr>
          <p:cNvPr id="2" name="吹き出し: 円形 1">
            <a:extLst>
              <a:ext uri="{FF2B5EF4-FFF2-40B4-BE49-F238E27FC236}">
                <a16:creationId xmlns:a16="http://schemas.microsoft.com/office/drawing/2014/main" id="{884CF0A3-50D9-4E24-B83C-412BC0108121}"/>
              </a:ext>
            </a:extLst>
          </p:cNvPr>
          <p:cNvSpPr/>
          <p:nvPr/>
        </p:nvSpPr>
        <p:spPr>
          <a:xfrm>
            <a:off x="4362125" y="2888932"/>
            <a:ext cx="5542808" cy="2444088"/>
          </a:xfrm>
          <a:prstGeom prst="wedgeEllipseCallout">
            <a:avLst>
              <a:gd name="adj1" fmla="val -62804"/>
              <a:gd name="adj2" fmla="val -71173"/>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800" dirty="0">
                <a:solidFill>
                  <a:schemeClr val="tx1"/>
                </a:solidFill>
              </a:rPr>
              <a:t>ほとんど横ばいで</a:t>
            </a:r>
            <a:endParaRPr kumimoji="1" lang="en-US" altLang="ja-JP" sz="2800" dirty="0">
              <a:solidFill>
                <a:schemeClr val="tx1"/>
              </a:solidFill>
            </a:endParaRPr>
          </a:p>
          <a:p>
            <a:pPr algn="ctr"/>
            <a:r>
              <a:rPr kumimoji="1" lang="ja-JP" altLang="en-US" sz="2800" dirty="0">
                <a:solidFill>
                  <a:schemeClr val="tx1"/>
                </a:solidFill>
              </a:rPr>
              <a:t>あまり精度の改善が</a:t>
            </a:r>
            <a:endParaRPr kumimoji="1" lang="en-US" altLang="ja-JP" sz="2800" dirty="0">
              <a:solidFill>
                <a:schemeClr val="tx1"/>
              </a:solidFill>
            </a:endParaRPr>
          </a:p>
          <a:p>
            <a:pPr algn="ctr"/>
            <a:r>
              <a:rPr kumimoji="1" lang="ja-JP" altLang="en-US" sz="2800" dirty="0">
                <a:solidFill>
                  <a:schemeClr val="tx1"/>
                </a:solidFill>
              </a:rPr>
              <a:t>見込めない</a:t>
            </a:r>
          </a:p>
        </p:txBody>
      </p:sp>
    </p:spTree>
    <p:extLst>
      <p:ext uri="{BB962C8B-B14F-4D97-AF65-F5344CB8AC3E}">
        <p14:creationId xmlns:p14="http://schemas.microsoft.com/office/powerpoint/2010/main" val="3876781665"/>
      </p:ext>
    </p:extLst>
  </p:cSld>
  <p:clrMapOvr>
    <a:masterClrMapping/>
  </p:clrMapOvr>
  <mc:AlternateContent xmlns:mc="http://schemas.openxmlformats.org/markup-compatibility/2006" xmlns:p14="http://schemas.microsoft.com/office/powerpoint/2010/main">
    <mc:Choice Requires="p14">
      <p:transition spd="slow" p14:dur="2000" advTm="211"/>
    </mc:Choice>
    <mc:Fallback xmlns="">
      <p:transition spd="slow" advTm="211"/>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7811F4A6-62BE-4074-9E9E-CBF94EF64F40}"/>
              </a:ext>
            </a:extLst>
          </p:cNvPr>
          <p:cNvSpPr>
            <a:spLocks noGrp="1"/>
          </p:cNvSpPr>
          <p:nvPr>
            <p:ph type="sldNum" sz="quarter" idx="12"/>
          </p:nvPr>
        </p:nvSpPr>
        <p:spPr/>
        <p:txBody>
          <a:bodyPr/>
          <a:lstStyle/>
          <a:p>
            <a:fld id="{D57F1E4F-1CFF-5643-939E-217C01CDF565}" type="slidenum">
              <a:rPr lang="en-US" smtClean="0"/>
              <a:pPr/>
              <a:t>56</a:t>
            </a:fld>
            <a:endParaRPr lang="en-US" dirty="0"/>
          </a:p>
        </p:txBody>
      </p:sp>
      <p:sp>
        <p:nvSpPr>
          <p:cNvPr id="6" name="テキスト ボックス 5">
            <a:extLst>
              <a:ext uri="{FF2B5EF4-FFF2-40B4-BE49-F238E27FC236}">
                <a16:creationId xmlns:a16="http://schemas.microsoft.com/office/drawing/2014/main" id="{A787110A-F680-4C3A-AF75-2F6E113D5236}"/>
              </a:ext>
            </a:extLst>
          </p:cNvPr>
          <p:cNvSpPr txBox="1"/>
          <p:nvPr/>
        </p:nvSpPr>
        <p:spPr>
          <a:xfrm>
            <a:off x="457467" y="628433"/>
            <a:ext cx="8754949" cy="715581"/>
          </a:xfrm>
          <a:prstGeom prst="rect">
            <a:avLst/>
          </a:prstGeom>
          <a:noFill/>
        </p:spPr>
        <p:txBody>
          <a:bodyPr wrap="square" rtlCol="0" anchor="t">
            <a:spAutoFit/>
          </a:bodyPr>
          <a:lstStyle/>
          <a:p>
            <a:r>
              <a:rPr lang="ja-JP" altLang="en-US" sz="4050">
                <a:ea typeface="メイリオ"/>
              </a:rPr>
              <a:t>実験2　結果(最良値:13世代目)</a:t>
            </a:r>
            <a:endParaRPr lang="ja-JP" altLang="en-US" sz="4050" dirty="0">
              <a:ea typeface="メイリオ"/>
            </a:endParaRPr>
          </a:p>
        </p:txBody>
      </p:sp>
      <p:sp>
        <p:nvSpPr>
          <p:cNvPr id="9" name="テキスト ボックス 8">
            <a:extLst>
              <a:ext uri="{FF2B5EF4-FFF2-40B4-BE49-F238E27FC236}">
                <a16:creationId xmlns:a16="http://schemas.microsoft.com/office/drawing/2014/main" id="{27F1AE93-6097-414C-A203-499FBBF29106}"/>
              </a:ext>
            </a:extLst>
          </p:cNvPr>
          <p:cNvSpPr txBox="1"/>
          <p:nvPr/>
        </p:nvSpPr>
        <p:spPr>
          <a:xfrm>
            <a:off x="4410075" y="2524125"/>
            <a:ext cx="733425" cy="561975"/>
          </a:xfrm>
          <a:prstGeom prst="rect">
            <a:avLst/>
          </a:prstGeom>
          <a:noFill/>
        </p:spPr>
        <p:txBody>
          <a:bodyPr wrap="square" rtlCol="0">
            <a:spAutoFit/>
          </a:bodyPr>
          <a:lstStyle/>
          <a:p>
            <a:endParaRPr kumimoji="1" lang="ja-JP" altLang="en-US" dirty="0"/>
          </a:p>
        </p:txBody>
      </p:sp>
      <p:graphicFrame>
        <p:nvGraphicFramePr>
          <p:cNvPr id="2" name="表 2">
            <a:extLst>
              <a:ext uri="{FF2B5EF4-FFF2-40B4-BE49-F238E27FC236}">
                <a16:creationId xmlns:a16="http://schemas.microsoft.com/office/drawing/2014/main" id="{7C153163-ABC6-4CEB-91BB-BD42ABC3503F}"/>
              </a:ext>
            </a:extLst>
          </p:cNvPr>
          <p:cNvGraphicFramePr>
            <a:graphicFrameLocks noGrp="1"/>
          </p:cNvGraphicFramePr>
          <p:nvPr/>
        </p:nvGraphicFramePr>
        <p:xfrm>
          <a:off x="378817" y="1532559"/>
          <a:ext cx="7824248" cy="4632960"/>
        </p:xfrm>
        <a:graphic>
          <a:graphicData uri="http://schemas.openxmlformats.org/drawingml/2006/table">
            <a:tbl>
              <a:tblPr firstRow="1" bandRow="1">
                <a:tableStyleId>{5C22544A-7EE6-4342-B048-85BDC9FD1C3A}</a:tableStyleId>
              </a:tblPr>
              <a:tblGrid>
                <a:gridCol w="1956062">
                  <a:extLst>
                    <a:ext uri="{9D8B030D-6E8A-4147-A177-3AD203B41FA5}">
                      <a16:colId xmlns:a16="http://schemas.microsoft.com/office/drawing/2014/main" val="3832366458"/>
                    </a:ext>
                  </a:extLst>
                </a:gridCol>
                <a:gridCol w="1956062">
                  <a:extLst>
                    <a:ext uri="{9D8B030D-6E8A-4147-A177-3AD203B41FA5}">
                      <a16:colId xmlns:a16="http://schemas.microsoft.com/office/drawing/2014/main" val="4091622575"/>
                    </a:ext>
                  </a:extLst>
                </a:gridCol>
                <a:gridCol w="1956062">
                  <a:extLst>
                    <a:ext uri="{9D8B030D-6E8A-4147-A177-3AD203B41FA5}">
                      <a16:colId xmlns:a16="http://schemas.microsoft.com/office/drawing/2014/main" val="189300803"/>
                    </a:ext>
                  </a:extLst>
                </a:gridCol>
                <a:gridCol w="1956062">
                  <a:extLst>
                    <a:ext uri="{9D8B030D-6E8A-4147-A177-3AD203B41FA5}">
                      <a16:colId xmlns:a16="http://schemas.microsoft.com/office/drawing/2014/main" val="222837073"/>
                    </a:ext>
                  </a:extLst>
                </a:gridCol>
              </a:tblGrid>
              <a:tr h="370840">
                <a:tc>
                  <a:txBody>
                    <a:bodyPr/>
                    <a:lstStyle/>
                    <a:p>
                      <a:r>
                        <a:rPr kumimoji="1" lang="en-US" altLang="ja-JP" sz="3200" b="0" dirty="0">
                          <a:solidFill>
                            <a:schemeClr val="tx1"/>
                          </a:solidFill>
                        </a:rPr>
                        <a:t>1st</a:t>
                      </a:r>
                      <a:endParaRPr kumimoji="1" lang="ja-JP" altLang="en-US" sz="3200" b="0" dirty="0">
                        <a:solidFill>
                          <a:schemeClr val="tx1"/>
                        </a:solidFill>
                      </a:endParaRPr>
                    </a:p>
                  </a:txBody>
                  <a:tcPr>
                    <a:solidFill>
                      <a:srgbClr val="FFFF00"/>
                    </a:solidFill>
                  </a:tcPr>
                </a:tc>
                <a:tc>
                  <a:txBody>
                    <a:bodyPr/>
                    <a:lstStyle/>
                    <a:p>
                      <a:r>
                        <a:rPr kumimoji="1" lang="en-US" altLang="ja-JP" sz="3200" b="0" dirty="0">
                          <a:solidFill>
                            <a:schemeClr val="tx1"/>
                          </a:solidFill>
                        </a:rPr>
                        <a:t>0.8605</a:t>
                      </a:r>
                      <a:endParaRPr kumimoji="1" lang="ja-JP" altLang="en-US" sz="3200" b="0" dirty="0">
                        <a:solidFill>
                          <a:schemeClr val="tx1"/>
                        </a:solidFill>
                      </a:endParaRPr>
                    </a:p>
                  </a:txBody>
                  <a:tcPr>
                    <a:solidFill>
                      <a:srgbClr val="FFFF00"/>
                    </a:solidFill>
                  </a:tcPr>
                </a:tc>
                <a:tc>
                  <a:txBody>
                    <a:bodyPr/>
                    <a:lstStyle/>
                    <a:p>
                      <a:r>
                        <a:rPr kumimoji="1" lang="en-US" altLang="ja-JP" sz="3200" b="0" dirty="0">
                          <a:solidFill>
                            <a:schemeClr val="tx1"/>
                          </a:solidFill>
                        </a:rPr>
                        <a:t>9th</a:t>
                      </a:r>
                      <a:endParaRPr kumimoji="1" lang="ja-JP" altLang="en-US" sz="3200" b="0" dirty="0">
                        <a:solidFill>
                          <a:schemeClr val="tx1"/>
                        </a:solidFill>
                      </a:endParaRPr>
                    </a:p>
                  </a:txBody>
                  <a:tcPr>
                    <a:solidFill>
                      <a:schemeClr val="accent1">
                        <a:lumMod val="20000"/>
                        <a:lumOff val="80000"/>
                      </a:schemeClr>
                    </a:solidFill>
                  </a:tcPr>
                </a:tc>
                <a:tc>
                  <a:txBody>
                    <a:bodyPr/>
                    <a:lstStyle/>
                    <a:p>
                      <a:r>
                        <a:rPr kumimoji="1" lang="en-US" altLang="ja-JP" sz="3200" b="0" dirty="0">
                          <a:solidFill>
                            <a:schemeClr val="tx1"/>
                          </a:solidFill>
                        </a:rPr>
                        <a:t>0.8462</a:t>
                      </a:r>
                      <a:endParaRPr kumimoji="1" lang="ja-JP" altLang="en-US" sz="3200" b="0" dirty="0">
                        <a:solidFill>
                          <a:schemeClr val="tx1"/>
                        </a:solidFill>
                      </a:endParaRPr>
                    </a:p>
                  </a:txBody>
                  <a:tcPr>
                    <a:solidFill>
                      <a:schemeClr val="accent1">
                        <a:lumMod val="20000"/>
                        <a:lumOff val="80000"/>
                      </a:schemeClr>
                    </a:solidFill>
                  </a:tcPr>
                </a:tc>
                <a:extLst>
                  <a:ext uri="{0D108BD9-81ED-4DB2-BD59-A6C34878D82A}">
                    <a16:rowId xmlns:a16="http://schemas.microsoft.com/office/drawing/2014/main" val="4080224843"/>
                  </a:ext>
                </a:extLst>
              </a:tr>
              <a:tr h="370840">
                <a:tc>
                  <a:txBody>
                    <a:bodyPr/>
                    <a:lstStyle/>
                    <a:p>
                      <a:r>
                        <a:rPr kumimoji="1" lang="en-US" altLang="ja-JP" sz="3200" dirty="0">
                          <a:solidFill>
                            <a:schemeClr val="tx1"/>
                          </a:solidFill>
                        </a:rPr>
                        <a:t>2nd</a:t>
                      </a:r>
                      <a:endParaRPr kumimoji="1" lang="ja-JP" altLang="en-US" sz="3200" dirty="0">
                        <a:solidFill>
                          <a:schemeClr val="tx1"/>
                        </a:solidFill>
                      </a:endParaRPr>
                    </a:p>
                  </a:txBody>
                  <a:tcPr>
                    <a:solidFill>
                      <a:srgbClr val="FFFF00"/>
                    </a:solidFill>
                  </a:tcPr>
                </a:tc>
                <a:tc>
                  <a:txBody>
                    <a:bodyPr/>
                    <a:lstStyle/>
                    <a:p>
                      <a:r>
                        <a:rPr kumimoji="1" lang="en-US" altLang="ja-JP" sz="3200" dirty="0">
                          <a:solidFill>
                            <a:schemeClr val="tx1"/>
                          </a:solidFill>
                        </a:rPr>
                        <a:t>0.7899</a:t>
                      </a:r>
                      <a:endParaRPr kumimoji="1" lang="ja-JP" altLang="en-US" sz="3200" dirty="0">
                        <a:solidFill>
                          <a:schemeClr val="tx1"/>
                        </a:solidFill>
                      </a:endParaRPr>
                    </a:p>
                  </a:txBody>
                  <a:tcPr>
                    <a:solidFill>
                      <a:srgbClr val="FFFF00"/>
                    </a:solidFill>
                  </a:tcPr>
                </a:tc>
                <a:tc>
                  <a:txBody>
                    <a:bodyPr/>
                    <a:lstStyle/>
                    <a:p>
                      <a:r>
                        <a:rPr kumimoji="1" lang="en-US" altLang="ja-JP" sz="3200" dirty="0">
                          <a:solidFill>
                            <a:schemeClr val="tx1"/>
                          </a:solidFill>
                        </a:rPr>
                        <a:t>10th</a:t>
                      </a:r>
                      <a:endParaRPr kumimoji="1" lang="ja-JP" altLang="en-US" sz="3200" dirty="0">
                        <a:solidFill>
                          <a:schemeClr val="tx1"/>
                        </a:solidFill>
                      </a:endParaRPr>
                    </a:p>
                  </a:txBody>
                  <a:tcPr>
                    <a:solidFill>
                      <a:schemeClr val="accent2">
                        <a:lumMod val="20000"/>
                        <a:lumOff val="80000"/>
                      </a:schemeClr>
                    </a:solidFill>
                  </a:tcPr>
                </a:tc>
                <a:tc>
                  <a:txBody>
                    <a:bodyPr/>
                    <a:lstStyle/>
                    <a:p>
                      <a:r>
                        <a:rPr kumimoji="1" lang="en-US" altLang="ja-JP" sz="3200" dirty="0">
                          <a:solidFill>
                            <a:schemeClr val="tx1"/>
                          </a:solidFill>
                        </a:rPr>
                        <a:t>0.8574</a:t>
                      </a:r>
                      <a:endParaRPr kumimoji="1" lang="ja-JP" altLang="en-US" sz="3200" dirty="0">
                        <a:solidFill>
                          <a:schemeClr val="tx1"/>
                        </a:solidFill>
                      </a:endParaRPr>
                    </a:p>
                  </a:txBody>
                  <a:tcPr>
                    <a:solidFill>
                      <a:schemeClr val="accent2">
                        <a:lumMod val="20000"/>
                        <a:lumOff val="80000"/>
                      </a:schemeClr>
                    </a:solidFill>
                  </a:tcPr>
                </a:tc>
                <a:extLst>
                  <a:ext uri="{0D108BD9-81ED-4DB2-BD59-A6C34878D82A}">
                    <a16:rowId xmlns:a16="http://schemas.microsoft.com/office/drawing/2014/main" val="4262966070"/>
                  </a:ext>
                </a:extLst>
              </a:tr>
              <a:tr h="370840">
                <a:tc>
                  <a:txBody>
                    <a:bodyPr/>
                    <a:lstStyle/>
                    <a:p>
                      <a:r>
                        <a:rPr kumimoji="1" lang="en-US" altLang="ja-JP" sz="3200" dirty="0">
                          <a:solidFill>
                            <a:schemeClr val="tx1"/>
                          </a:solidFill>
                        </a:rPr>
                        <a:t>3rd</a:t>
                      </a:r>
                      <a:endParaRPr kumimoji="1" lang="ja-JP" altLang="en-US" sz="3200" dirty="0">
                        <a:solidFill>
                          <a:schemeClr val="tx1"/>
                        </a:solidFill>
                      </a:endParaRPr>
                    </a:p>
                  </a:txBody>
                  <a:tcPr>
                    <a:lnB w="12700" cmpd="sng">
                      <a:noFill/>
                    </a:lnB>
                    <a:solidFill>
                      <a:srgbClr val="FFFF00"/>
                    </a:solidFill>
                  </a:tcPr>
                </a:tc>
                <a:tc>
                  <a:txBody>
                    <a:bodyPr/>
                    <a:lstStyle/>
                    <a:p>
                      <a:r>
                        <a:rPr kumimoji="1" lang="en-US" altLang="ja-JP" sz="3200" dirty="0">
                          <a:solidFill>
                            <a:schemeClr val="tx1"/>
                          </a:solidFill>
                        </a:rPr>
                        <a:t>0.8512</a:t>
                      </a:r>
                      <a:endParaRPr kumimoji="1" lang="ja-JP" altLang="en-US" sz="3200" dirty="0">
                        <a:solidFill>
                          <a:schemeClr val="tx1"/>
                        </a:solidFill>
                      </a:endParaRPr>
                    </a:p>
                  </a:txBody>
                  <a:tcPr>
                    <a:lnB w="12700" cmpd="sng">
                      <a:noFill/>
                    </a:lnB>
                    <a:solidFill>
                      <a:srgbClr val="FFFF00"/>
                    </a:solidFill>
                  </a:tcPr>
                </a:tc>
                <a:tc>
                  <a:txBody>
                    <a:bodyPr/>
                    <a:lstStyle/>
                    <a:p>
                      <a:r>
                        <a:rPr kumimoji="1" lang="en-US" altLang="ja-JP" sz="3200" dirty="0">
                          <a:solidFill>
                            <a:schemeClr val="tx1"/>
                          </a:solidFill>
                        </a:rPr>
                        <a:t>11th</a:t>
                      </a:r>
                      <a:endParaRPr kumimoji="1" lang="ja-JP" altLang="en-US" sz="3200" dirty="0">
                        <a:solidFill>
                          <a:schemeClr val="tx1"/>
                        </a:solidFill>
                      </a:endParaRPr>
                    </a:p>
                  </a:txBody>
                  <a:tcPr/>
                </a:tc>
                <a:tc>
                  <a:txBody>
                    <a:bodyPr/>
                    <a:lstStyle/>
                    <a:p>
                      <a:r>
                        <a:rPr kumimoji="1" lang="en-US" altLang="ja-JP" sz="3200" dirty="0">
                          <a:solidFill>
                            <a:schemeClr val="tx1"/>
                          </a:solidFill>
                        </a:rPr>
                        <a:t>0.8440</a:t>
                      </a:r>
                      <a:endParaRPr kumimoji="1" lang="ja-JP" altLang="en-US" sz="3200" dirty="0">
                        <a:solidFill>
                          <a:schemeClr val="tx1"/>
                        </a:solidFill>
                      </a:endParaRPr>
                    </a:p>
                  </a:txBody>
                  <a:tcPr/>
                </a:tc>
                <a:extLst>
                  <a:ext uri="{0D108BD9-81ED-4DB2-BD59-A6C34878D82A}">
                    <a16:rowId xmlns:a16="http://schemas.microsoft.com/office/drawing/2014/main" val="3683083322"/>
                  </a:ext>
                </a:extLst>
              </a:tr>
              <a:tr h="370840">
                <a:tc>
                  <a:txBody>
                    <a:bodyPr/>
                    <a:lstStyle/>
                    <a:p>
                      <a:r>
                        <a:rPr kumimoji="1" lang="en-US" altLang="ja-JP" sz="3200" dirty="0">
                          <a:solidFill>
                            <a:schemeClr val="tx1"/>
                          </a:solidFill>
                        </a:rPr>
                        <a:t>4th</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2">
                        <a:lumMod val="20000"/>
                        <a:lumOff val="80000"/>
                      </a:schemeClr>
                    </a:solidFill>
                  </a:tcPr>
                </a:tc>
                <a:tc>
                  <a:txBody>
                    <a:bodyPr/>
                    <a:lstStyle/>
                    <a:p>
                      <a:r>
                        <a:rPr kumimoji="1" lang="en-US" altLang="ja-JP" sz="3200" dirty="0">
                          <a:solidFill>
                            <a:schemeClr val="tx1"/>
                          </a:solidFill>
                        </a:rPr>
                        <a:t>0.8560</a:t>
                      </a:r>
                      <a:endParaRPr kumimoji="1" lang="ja-JP" altLang="en-US" sz="3200"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2">
                        <a:lumMod val="20000"/>
                        <a:lumOff val="80000"/>
                      </a:schemeClr>
                    </a:solidFill>
                  </a:tcPr>
                </a:tc>
                <a:tc>
                  <a:txBody>
                    <a:bodyPr/>
                    <a:lstStyle/>
                    <a:p>
                      <a:r>
                        <a:rPr kumimoji="1" lang="en-US" altLang="ja-JP" sz="3200" dirty="0">
                          <a:solidFill>
                            <a:schemeClr val="tx1"/>
                          </a:solidFill>
                        </a:rPr>
                        <a:t>12th</a:t>
                      </a:r>
                      <a:endParaRPr kumimoji="1" lang="ja-JP" altLang="en-US" sz="3200" dirty="0">
                        <a:solidFill>
                          <a:schemeClr val="tx1"/>
                        </a:solidFill>
                      </a:endParaRPr>
                    </a:p>
                  </a:txBody>
                  <a:tcPr>
                    <a:lnL w="12700" cmpd="sng">
                      <a:noFill/>
                    </a:lnL>
                    <a:solidFill>
                      <a:srgbClr val="FFFF00"/>
                    </a:solidFill>
                  </a:tcPr>
                </a:tc>
                <a:tc>
                  <a:txBody>
                    <a:bodyPr/>
                    <a:lstStyle/>
                    <a:p>
                      <a:r>
                        <a:rPr kumimoji="1" lang="en-US" altLang="ja-JP" sz="3200" dirty="0">
                          <a:solidFill>
                            <a:schemeClr val="tx1"/>
                          </a:solidFill>
                        </a:rPr>
                        <a:t>0.8543</a:t>
                      </a:r>
                      <a:endParaRPr kumimoji="1" lang="ja-JP" altLang="en-US" sz="3200" dirty="0">
                        <a:solidFill>
                          <a:schemeClr val="tx1"/>
                        </a:solidFill>
                      </a:endParaRPr>
                    </a:p>
                  </a:txBody>
                  <a:tcPr>
                    <a:solidFill>
                      <a:srgbClr val="FFFF00"/>
                    </a:solidFill>
                  </a:tcPr>
                </a:tc>
                <a:extLst>
                  <a:ext uri="{0D108BD9-81ED-4DB2-BD59-A6C34878D82A}">
                    <a16:rowId xmlns:a16="http://schemas.microsoft.com/office/drawing/2014/main" val="223394811"/>
                  </a:ext>
                </a:extLst>
              </a:tr>
              <a:tr h="370840">
                <a:tc>
                  <a:txBody>
                    <a:bodyPr/>
                    <a:lstStyle/>
                    <a:p>
                      <a:r>
                        <a:rPr kumimoji="1" lang="en-US" altLang="ja-JP" sz="3200" dirty="0">
                          <a:solidFill>
                            <a:schemeClr val="tx1"/>
                          </a:solidFill>
                        </a:rPr>
                        <a:t>5th</a:t>
                      </a:r>
                      <a:endParaRPr kumimoji="1" lang="ja-JP" altLang="en-US" sz="3200" dirty="0">
                        <a:solidFill>
                          <a:schemeClr val="tx1"/>
                        </a:solidFill>
                      </a:endParaRPr>
                    </a:p>
                  </a:txBody>
                  <a:tcPr>
                    <a:lnT w="12700" cmpd="sng">
                      <a:noFill/>
                    </a:lnT>
                    <a:solidFill>
                      <a:srgbClr val="FFFF00"/>
                    </a:solidFill>
                  </a:tcPr>
                </a:tc>
                <a:tc>
                  <a:txBody>
                    <a:bodyPr/>
                    <a:lstStyle/>
                    <a:p>
                      <a:r>
                        <a:rPr kumimoji="1" lang="en-US" altLang="ja-JP" sz="3200" dirty="0">
                          <a:solidFill>
                            <a:schemeClr val="tx1"/>
                          </a:solidFill>
                        </a:rPr>
                        <a:t>0.8547</a:t>
                      </a:r>
                      <a:endParaRPr kumimoji="1" lang="ja-JP" altLang="en-US" sz="3200" dirty="0">
                        <a:solidFill>
                          <a:schemeClr val="tx1"/>
                        </a:solidFill>
                      </a:endParaRPr>
                    </a:p>
                  </a:txBody>
                  <a:tcPr>
                    <a:lnT w="12700" cmpd="sng">
                      <a:noFill/>
                    </a:lnT>
                    <a:solidFill>
                      <a:srgbClr val="FFFF00"/>
                    </a:solidFill>
                  </a:tcPr>
                </a:tc>
                <a:tc>
                  <a:txBody>
                    <a:bodyPr/>
                    <a:lstStyle/>
                    <a:p>
                      <a:r>
                        <a:rPr kumimoji="1" lang="en-US" altLang="ja-JP" sz="3200" dirty="0">
                          <a:solidFill>
                            <a:schemeClr val="tx1"/>
                          </a:solidFill>
                        </a:rPr>
                        <a:t>13th</a:t>
                      </a:r>
                      <a:endParaRPr kumimoji="1" lang="ja-JP" altLang="en-US" sz="3200" dirty="0">
                        <a:solidFill>
                          <a:schemeClr val="tx1"/>
                        </a:solidFill>
                      </a:endParaRPr>
                    </a:p>
                  </a:txBody>
                  <a:tcPr>
                    <a:solidFill>
                      <a:schemeClr val="accent1">
                        <a:lumMod val="20000"/>
                        <a:lumOff val="80000"/>
                      </a:schemeClr>
                    </a:solidFill>
                  </a:tcPr>
                </a:tc>
                <a:tc>
                  <a:txBody>
                    <a:bodyPr/>
                    <a:lstStyle/>
                    <a:p>
                      <a:r>
                        <a:rPr kumimoji="1" lang="en-US" altLang="ja-JP" sz="3200" dirty="0">
                          <a:solidFill>
                            <a:schemeClr val="tx1"/>
                          </a:solidFill>
                        </a:rPr>
                        <a:t>0.8487</a:t>
                      </a:r>
                      <a:endParaRPr kumimoji="1" lang="ja-JP" altLang="en-US" sz="3200" dirty="0">
                        <a:solidFill>
                          <a:schemeClr val="tx1"/>
                        </a:solidFill>
                      </a:endParaRPr>
                    </a:p>
                  </a:txBody>
                  <a:tcPr>
                    <a:solidFill>
                      <a:schemeClr val="accent1">
                        <a:lumMod val="20000"/>
                        <a:lumOff val="80000"/>
                      </a:schemeClr>
                    </a:solidFill>
                  </a:tcPr>
                </a:tc>
                <a:extLst>
                  <a:ext uri="{0D108BD9-81ED-4DB2-BD59-A6C34878D82A}">
                    <a16:rowId xmlns:a16="http://schemas.microsoft.com/office/drawing/2014/main" val="259321653"/>
                  </a:ext>
                </a:extLst>
              </a:tr>
              <a:tr h="370840">
                <a:tc>
                  <a:txBody>
                    <a:bodyPr/>
                    <a:lstStyle/>
                    <a:p>
                      <a:r>
                        <a:rPr kumimoji="1" lang="en-US" altLang="ja-JP" sz="3200" dirty="0">
                          <a:solidFill>
                            <a:schemeClr val="tx1"/>
                          </a:solidFill>
                        </a:rPr>
                        <a:t>6th</a:t>
                      </a:r>
                      <a:endParaRPr kumimoji="1" lang="ja-JP" altLang="en-US" sz="3200" dirty="0">
                        <a:solidFill>
                          <a:schemeClr val="tx1"/>
                        </a:solidFill>
                      </a:endParaRPr>
                    </a:p>
                  </a:txBody>
                  <a:tcPr/>
                </a:tc>
                <a:tc>
                  <a:txBody>
                    <a:bodyPr/>
                    <a:lstStyle/>
                    <a:p>
                      <a:r>
                        <a:rPr kumimoji="1" lang="en-US" altLang="ja-JP" sz="3200" dirty="0">
                          <a:solidFill>
                            <a:schemeClr val="tx1"/>
                          </a:solidFill>
                        </a:rPr>
                        <a:t>0.8513</a:t>
                      </a:r>
                      <a:endParaRPr kumimoji="1" lang="ja-JP" altLang="en-US" sz="3200" dirty="0">
                        <a:solidFill>
                          <a:schemeClr val="tx1"/>
                        </a:solidFill>
                      </a:endParaRPr>
                    </a:p>
                  </a:txBody>
                  <a:tcPr/>
                </a:tc>
                <a:tc>
                  <a:txBody>
                    <a:bodyPr/>
                    <a:lstStyle/>
                    <a:p>
                      <a:r>
                        <a:rPr kumimoji="1" lang="en-US" altLang="ja-JP" sz="3200" dirty="0">
                          <a:solidFill>
                            <a:schemeClr val="tx1"/>
                          </a:solidFill>
                        </a:rPr>
                        <a:t>14th</a:t>
                      </a:r>
                      <a:endParaRPr kumimoji="1" lang="ja-JP" altLang="en-US" sz="3200" dirty="0">
                        <a:solidFill>
                          <a:schemeClr val="tx1"/>
                        </a:solidFill>
                      </a:endParaRPr>
                    </a:p>
                  </a:txBody>
                  <a:tcPr/>
                </a:tc>
                <a:tc>
                  <a:txBody>
                    <a:bodyPr/>
                    <a:lstStyle/>
                    <a:p>
                      <a:r>
                        <a:rPr kumimoji="1" lang="en-US" altLang="ja-JP" sz="3200" dirty="0">
                          <a:solidFill>
                            <a:schemeClr val="tx1"/>
                          </a:solidFill>
                        </a:rPr>
                        <a:t>0.8487</a:t>
                      </a:r>
                      <a:endParaRPr kumimoji="1" lang="ja-JP" altLang="en-US" sz="3200" dirty="0">
                        <a:solidFill>
                          <a:schemeClr val="tx1"/>
                        </a:solidFill>
                      </a:endParaRPr>
                    </a:p>
                  </a:txBody>
                  <a:tcPr/>
                </a:tc>
                <a:extLst>
                  <a:ext uri="{0D108BD9-81ED-4DB2-BD59-A6C34878D82A}">
                    <a16:rowId xmlns:a16="http://schemas.microsoft.com/office/drawing/2014/main" val="3257942989"/>
                  </a:ext>
                </a:extLst>
              </a:tr>
              <a:tr h="370840">
                <a:tc>
                  <a:txBody>
                    <a:bodyPr/>
                    <a:lstStyle/>
                    <a:p>
                      <a:r>
                        <a:rPr kumimoji="1" lang="en-US" altLang="ja-JP" sz="3200" dirty="0">
                          <a:solidFill>
                            <a:schemeClr val="tx1"/>
                          </a:solidFill>
                        </a:rPr>
                        <a:t>7th</a:t>
                      </a:r>
                      <a:endParaRPr kumimoji="1" lang="ja-JP" altLang="en-US" sz="3200" dirty="0">
                        <a:solidFill>
                          <a:schemeClr val="tx1"/>
                        </a:solidFill>
                      </a:endParaRPr>
                    </a:p>
                  </a:txBody>
                  <a:tcPr>
                    <a:solidFill>
                      <a:srgbClr val="FFFF00"/>
                    </a:solidFill>
                  </a:tcPr>
                </a:tc>
                <a:tc>
                  <a:txBody>
                    <a:bodyPr/>
                    <a:lstStyle/>
                    <a:p>
                      <a:r>
                        <a:rPr kumimoji="1" lang="en-US" altLang="ja-JP" sz="3200" dirty="0">
                          <a:solidFill>
                            <a:schemeClr val="tx1"/>
                          </a:solidFill>
                        </a:rPr>
                        <a:t>0.8574</a:t>
                      </a:r>
                      <a:endParaRPr kumimoji="1" lang="ja-JP" altLang="en-US" sz="3200" dirty="0">
                        <a:solidFill>
                          <a:schemeClr val="tx1"/>
                        </a:solidFill>
                      </a:endParaRPr>
                    </a:p>
                  </a:txBody>
                  <a:tcPr>
                    <a:solidFill>
                      <a:srgbClr val="FFFF00"/>
                    </a:solidFill>
                  </a:tcPr>
                </a:tc>
                <a:tc>
                  <a:txBody>
                    <a:bodyPr/>
                    <a:lstStyle/>
                    <a:p>
                      <a:r>
                        <a:rPr kumimoji="1" lang="en-US" altLang="ja-JP" sz="3200" dirty="0">
                          <a:solidFill>
                            <a:schemeClr val="tx1"/>
                          </a:solidFill>
                          <a:highlight>
                            <a:srgbClr val="FFFF00"/>
                          </a:highlight>
                        </a:rPr>
                        <a:t>15th</a:t>
                      </a:r>
                      <a:endParaRPr kumimoji="1" lang="ja-JP" altLang="en-US" sz="3200" dirty="0">
                        <a:solidFill>
                          <a:schemeClr val="tx1"/>
                        </a:solidFill>
                        <a:highlight>
                          <a:srgbClr val="FFFF00"/>
                        </a:highlight>
                      </a:endParaRPr>
                    </a:p>
                  </a:txBody>
                  <a:tcPr>
                    <a:solidFill>
                      <a:srgbClr val="FFFF00"/>
                    </a:solidFill>
                  </a:tcPr>
                </a:tc>
                <a:tc>
                  <a:txBody>
                    <a:bodyPr/>
                    <a:lstStyle/>
                    <a:p>
                      <a:r>
                        <a:rPr kumimoji="1" lang="en-US" altLang="ja-JP" sz="3200" dirty="0">
                          <a:solidFill>
                            <a:schemeClr val="tx1"/>
                          </a:solidFill>
                          <a:highlight>
                            <a:srgbClr val="FFFF00"/>
                          </a:highlight>
                        </a:rPr>
                        <a:t>0.8556</a:t>
                      </a:r>
                      <a:endParaRPr kumimoji="1" lang="ja-JP" altLang="en-US" sz="3200" dirty="0">
                        <a:solidFill>
                          <a:schemeClr val="tx1"/>
                        </a:solidFill>
                        <a:highlight>
                          <a:srgbClr val="FFFF00"/>
                        </a:highlight>
                      </a:endParaRPr>
                    </a:p>
                  </a:txBody>
                  <a:tcPr>
                    <a:solidFill>
                      <a:srgbClr val="FFFF00"/>
                    </a:solidFill>
                  </a:tcPr>
                </a:tc>
                <a:extLst>
                  <a:ext uri="{0D108BD9-81ED-4DB2-BD59-A6C34878D82A}">
                    <a16:rowId xmlns:a16="http://schemas.microsoft.com/office/drawing/2014/main" val="3357186015"/>
                  </a:ext>
                </a:extLst>
              </a:tr>
              <a:tr h="370840">
                <a:tc>
                  <a:txBody>
                    <a:bodyPr/>
                    <a:lstStyle/>
                    <a:p>
                      <a:r>
                        <a:rPr kumimoji="1" lang="en-US" altLang="ja-JP" sz="3200" dirty="0">
                          <a:solidFill>
                            <a:schemeClr val="tx1"/>
                          </a:solidFill>
                        </a:rPr>
                        <a:t>8th</a:t>
                      </a:r>
                      <a:endParaRPr kumimoji="1" lang="ja-JP" altLang="en-US" sz="3200" dirty="0">
                        <a:solidFill>
                          <a:schemeClr val="tx1"/>
                        </a:solidFill>
                      </a:endParaRPr>
                    </a:p>
                  </a:txBody>
                  <a:tcPr>
                    <a:solidFill>
                      <a:schemeClr val="accent2">
                        <a:lumMod val="20000"/>
                        <a:lumOff val="80000"/>
                      </a:schemeClr>
                    </a:solidFill>
                  </a:tcPr>
                </a:tc>
                <a:tc>
                  <a:txBody>
                    <a:bodyPr/>
                    <a:lstStyle/>
                    <a:p>
                      <a:r>
                        <a:rPr kumimoji="1" lang="en-US" altLang="ja-JP" sz="3200" dirty="0">
                          <a:solidFill>
                            <a:schemeClr val="tx1"/>
                          </a:solidFill>
                        </a:rPr>
                        <a:t>0.8587</a:t>
                      </a:r>
                      <a:endParaRPr kumimoji="1" lang="ja-JP" altLang="en-US" sz="3200" dirty="0">
                        <a:solidFill>
                          <a:schemeClr val="tx1"/>
                        </a:solidFill>
                      </a:endParaRPr>
                    </a:p>
                  </a:txBody>
                  <a:tcPr>
                    <a:solidFill>
                      <a:schemeClr val="accent2">
                        <a:lumMod val="20000"/>
                        <a:lumOff val="80000"/>
                      </a:schemeClr>
                    </a:solidFill>
                  </a:tcPr>
                </a:tc>
                <a:tc>
                  <a:txBody>
                    <a:bodyPr/>
                    <a:lstStyle/>
                    <a:p>
                      <a:r>
                        <a:rPr kumimoji="1" lang="en-US" altLang="ja-JP" sz="3200" dirty="0">
                          <a:solidFill>
                            <a:schemeClr val="tx1"/>
                          </a:solidFill>
                        </a:rPr>
                        <a:t>ensemble</a:t>
                      </a:r>
                      <a:endParaRPr kumimoji="1" lang="ja-JP" altLang="en-US" sz="3200" dirty="0">
                        <a:solidFill>
                          <a:schemeClr val="tx1"/>
                        </a:solidFill>
                      </a:endParaRPr>
                    </a:p>
                  </a:txBody>
                  <a:tcPr>
                    <a:solidFill>
                      <a:srgbClr val="FFC000"/>
                    </a:solidFill>
                  </a:tcPr>
                </a:tc>
                <a:tc>
                  <a:txBody>
                    <a:bodyPr/>
                    <a:lstStyle/>
                    <a:p>
                      <a:r>
                        <a:rPr kumimoji="1" lang="en-US" altLang="ja-JP" sz="3200" dirty="0">
                          <a:solidFill>
                            <a:schemeClr val="tx1"/>
                          </a:solidFill>
                        </a:rPr>
                        <a:t>0.8828</a:t>
                      </a:r>
                      <a:endParaRPr kumimoji="1" lang="ja-JP" altLang="en-US" sz="3200" dirty="0">
                        <a:solidFill>
                          <a:schemeClr val="tx1"/>
                        </a:solidFill>
                      </a:endParaRPr>
                    </a:p>
                  </a:txBody>
                  <a:tcPr>
                    <a:solidFill>
                      <a:srgbClr val="FFC000"/>
                    </a:solidFill>
                  </a:tcPr>
                </a:tc>
                <a:extLst>
                  <a:ext uri="{0D108BD9-81ED-4DB2-BD59-A6C34878D82A}">
                    <a16:rowId xmlns:a16="http://schemas.microsoft.com/office/drawing/2014/main" val="47450185"/>
                  </a:ext>
                </a:extLst>
              </a:tr>
            </a:tbl>
          </a:graphicData>
        </a:graphic>
      </p:graphicFrame>
    </p:spTree>
    <p:extLst>
      <p:ext uri="{BB962C8B-B14F-4D97-AF65-F5344CB8AC3E}">
        <p14:creationId xmlns:p14="http://schemas.microsoft.com/office/powerpoint/2010/main" val="215203674"/>
      </p:ext>
    </p:extLst>
  </p:cSld>
  <p:clrMapOvr>
    <a:masterClrMapping/>
  </p:clrMapOvr>
  <mc:AlternateContent xmlns:mc="http://schemas.openxmlformats.org/markup-compatibility/2006" xmlns:p14="http://schemas.microsoft.com/office/powerpoint/2010/main">
    <mc:Choice Requires="p14">
      <p:transition spd="slow" p14:dur="2000" advTm="211"/>
    </mc:Choice>
    <mc:Fallback xmlns="">
      <p:transition spd="slow" advTm="211"/>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7811F4A6-62BE-4074-9E9E-CBF94EF64F40}"/>
              </a:ext>
            </a:extLst>
          </p:cNvPr>
          <p:cNvSpPr>
            <a:spLocks noGrp="1"/>
          </p:cNvSpPr>
          <p:nvPr>
            <p:ph type="sldNum" sz="quarter" idx="12"/>
          </p:nvPr>
        </p:nvSpPr>
        <p:spPr/>
        <p:txBody>
          <a:bodyPr/>
          <a:lstStyle/>
          <a:p>
            <a:fld id="{D57F1E4F-1CFF-5643-939E-217C01CDF565}" type="slidenum">
              <a:rPr lang="en-US" smtClean="0"/>
              <a:pPr/>
              <a:t>57</a:t>
            </a:fld>
            <a:endParaRPr lang="en-US" dirty="0"/>
          </a:p>
        </p:txBody>
      </p:sp>
      <p:sp>
        <p:nvSpPr>
          <p:cNvPr id="6" name="テキスト ボックス 5">
            <a:extLst>
              <a:ext uri="{FF2B5EF4-FFF2-40B4-BE49-F238E27FC236}">
                <a16:creationId xmlns:a16="http://schemas.microsoft.com/office/drawing/2014/main" id="{A787110A-F680-4C3A-AF75-2F6E113D5236}"/>
              </a:ext>
            </a:extLst>
          </p:cNvPr>
          <p:cNvSpPr txBox="1"/>
          <p:nvPr/>
        </p:nvSpPr>
        <p:spPr>
          <a:xfrm>
            <a:off x="457467" y="628433"/>
            <a:ext cx="7917223" cy="715581"/>
          </a:xfrm>
          <a:prstGeom prst="rect">
            <a:avLst/>
          </a:prstGeom>
          <a:noFill/>
        </p:spPr>
        <p:txBody>
          <a:bodyPr wrap="square" rtlCol="0" anchor="t">
            <a:spAutoFit/>
          </a:bodyPr>
          <a:lstStyle/>
          <a:p>
            <a:r>
              <a:rPr lang="ja-JP" altLang="en-US" sz="4050">
                <a:ea typeface="メイリオ"/>
              </a:rPr>
              <a:t>実験2　結果(訓練画像全て使用)</a:t>
            </a:r>
            <a:endParaRPr lang="ja-JP" altLang="en-US" sz="4050" dirty="0">
              <a:ea typeface="メイリオ"/>
            </a:endParaRPr>
          </a:p>
        </p:txBody>
      </p:sp>
      <p:sp>
        <p:nvSpPr>
          <p:cNvPr id="9" name="テキスト ボックス 8">
            <a:extLst>
              <a:ext uri="{FF2B5EF4-FFF2-40B4-BE49-F238E27FC236}">
                <a16:creationId xmlns:a16="http://schemas.microsoft.com/office/drawing/2014/main" id="{27F1AE93-6097-414C-A203-499FBBF29106}"/>
              </a:ext>
            </a:extLst>
          </p:cNvPr>
          <p:cNvSpPr txBox="1"/>
          <p:nvPr/>
        </p:nvSpPr>
        <p:spPr>
          <a:xfrm>
            <a:off x="4410075" y="2524125"/>
            <a:ext cx="733425" cy="561975"/>
          </a:xfrm>
          <a:prstGeom prst="rect">
            <a:avLst/>
          </a:prstGeom>
          <a:noFill/>
        </p:spPr>
        <p:txBody>
          <a:bodyPr wrap="square" rtlCol="0">
            <a:spAutoFit/>
          </a:bodyPr>
          <a:lstStyle/>
          <a:p>
            <a:endParaRPr kumimoji="1" lang="ja-JP" altLang="en-US" dirty="0"/>
          </a:p>
        </p:txBody>
      </p:sp>
      <p:graphicFrame>
        <p:nvGraphicFramePr>
          <p:cNvPr id="2" name="表 2">
            <a:extLst>
              <a:ext uri="{FF2B5EF4-FFF2-40B4-BE49-F238E27FC236}">
                <a16:creationId xmlns:a16="http://schemas.microsoft.com/office/drawing/2014/main" id="{7C153163-ABC6-4CEB-91BB-BD42ABC3503F}"/>
              </a:ext>
            </a:extLst>
          </p:cNvPr>
          <p:cNvGraphicFramePr>
            <a:graphicFrameLocks noGrp="1"/>
          </p:cNvGraphicFramePr>
          <p:nvPr>
            <p:extLst>
              <p:ext uri="{D42A27DB-BD31-4B8C-83A1-F6EECF244321}">
                <p14:modId xmlns:p14="http://schemas.microsoft.com/office/powerpoint/2010/main" val="3293907602"/>
              </p:ext>
            </p:extLst>
          </p:nvPr>
        </p:nvGraphicFramePr>
        <p:xfrm>
          <a:off x="378817" y="1532559"/>
          <a:ext cx="7824248" cy="4632960"/>
        </p:xfrm>
        <a:graphic>
          <a:graphicData uri="http://schemas.openxmlformats.org/drawingml/2006/table">
            <a:tbl>
              <a:tblPr firstRow="1" bandRow="1">
                <a:tableStyleId>{5C22544A-7EE6-4342-B048-85BDC9FD1C3A}</a:tableStyleId>
              </a:tblPr>
              <a:tblGrid>
                <a:gridCol w="1956062">
                  <a:extLst>
                    <a:ext uri="{9D8B030D-6E8A-4147-A177-3AD203B41FA5}">
                      <a16:colId xmlns:a16="http://schemas.microsoft.com/office/drawing/2014/main" val="3832366458"/>
                    </a:ext>
                  </a:extLst>
                </a:gridCol>
                <a:gridCol w="1956062">
                  <a:extLst>
                    <a:ext uri="{9D8B030D-6E8A-4147-A177-3AD203B41FA5}">
                      <a16:colId xmlns:a16="http://schemas.microsoft.com/office/drawing/2014/main" val="4091622575"/>
                    </a:ext>
                  </a:extLst>
                </a:gridCol>
                <a:gridCol w="1956062">
                  <a:extLst>
                    <a:ext uri="{9D8B030D-6E8A-4147-A177-3AD203B41FA5}">
                      <a16:colId xmlns:a16="http://schemas.microsoft.com/office/drawing/2014/main" val="189300803"/>
                    </a:ext>
                  </a:extLst>
                </a:gridCol>
                <a:gridCol w="1956062">
                  <a:extLst>
                    <a:ext uri="{9D8B030D-6E8A-4147-A177-3AD203B41FA5}">
                      <a16:colId xmlns:a16="http://schemas.microsoft.com/office/drawing/2014/main" val="222837073"/>
                    </a:ext>
                  </a:extLst>
                </a:gridCol>
              </a:tblGrid>
              <a:tr h="370840">
                <a:tc>
                  <a:txBody>
                    <a:bodyPr/>
                    <a:lstStyle/>
                    <a:p>
                      <a:r>
                        <a:rPr kumimoji="1" lang="en-US" altLang="ja-JP" sz="3200" b="0" dirty="0">
                          <a:solidFill>
                            <a:schemeClr val="tx1"/>
                          </a:solidFill>
                        </a:rPr>
                        <a:t>1st</a:t>
                      </a:r>
                      <a:endParaRPr kumimoji="1" lang="ja-JP" altLang="en-US" sz="3200" b="0" dirty="0">
                        <a:solidFill>
                          <a:schemeClr val="tx1"/>
                        </a:solidFill>
                      </a:endParaRPr>
                    </a:p>
                  </a:txBody>
                  <a:tcPr>
                    <a:solidFill>
                      <a:srgbClr val="FFFF00"/>
                    </a:solidFill>
                  </a:tcPr>
                </a:tc>
                <a:tc>
                  <a:txBody>
                    <a:bodyPr/>
                    <a:lstStyle/>
                    <a:p>
                      <a:r>
                        <a:rPr kumimoji="1" lang="en-US" altLang="ja-JP" sz="3200" b="0" dirty="0">
                          <a:solidFill>
                            <a:schemeClr val="tx1"/>
                          </a:solidFill>
                        </a:rPr>
                        <a:t>0.8723</a:t>
                      </a:r>
                      <a:endParaRPr kumimoji="1" lang="ja-JP" altLang="en-US" sz="3200" b="0" dirty="0">
                        <a:solidFill>
                          <a:schemeClr val="tx1"/>
                        </a:solidFill>
                      </a:endParaRPr>
                    </a:p>
                  </a:txBody>
                  <a:tcPr>
                    <a:solidFill>
                      <a:srgbClr val="FFFF00"/>
                    </a:solidFill>
                  </a:tcPr>
                </a:tc>
                <a:tc>
                  <a:txBody>
                    <a:bodyPr/>
                    <a:lstStyle/>
                    <a:p>
                      <a:r>
                        <a:rPr kumimoji="1" lang="en-US" altLang="ja-JP" sz="3200" b="0" dirty="0">
                          <a:solidFill>
                            <a:schemeClr val="tx1"/>
                          </a:solidFill>
                        </a:rPr>
                        <a:t>9th</a:t>
                      </a:r>
                      <a:endParaRPr kumimoji="1" lang="ja-JP" altLang="en-US" sz="3200" b="0" dirty="0">
                        <a:solidFill>
                          <a:schemeClr val="tx1"/>
                        </a:solidFill>
                      </a:endParaRPr>
                    </a:p>
                  </a:txBody>
                  <a:tcPr>
                    <a:solidFill>
                      <a:srgbClr val="FFFF00"/>
                    </a:solidFill>
                  </a:tcPr>
                </a:tc>
                <a:tc>
                  <a:txBody>
                    <a:bodyPr/>
                    <a:lstStyle/>
                    <a:p>
                      <a:r>
                        <a:rPr kumimoji="1" lang="en-US" altLang="ja-JP" sz="3200" b="0" dirty="0">
                          <a:solidFill>
                            <a:schemeClr val="tx1"/>
                          </a:solidFill>
                        </a:rPr>
                        <a:t>0.8521</a:t>
                      </a:r>
                      <a:endParaRPr kumimoji="1" lang="ja-JP" altLang="en-US" sz="3200" b="0" dirty="0">
                        <a:solidFill>
                          <a:schemeClr val="tx1"/>
                        </a:solidFill>
                      </a:endParaRPr>
                    </a:p>
                  </a:txBody>
                  <a:tcPr>
                    <a:solidFill>
                      <a:srgbClr val="FFFF00"/>
                    </a:solidFill>
                  </a:tcPr>
                </a:tc>
                <a:extLst>
                  <a:ext uri="{0D108BD9-81ED-4DB2-BD59-A6C34878D82A}">
                    <a16:rowId xmlns:a16="http://schemas.microsoft.com/office/drawing/2014/main" val="4080224843"/>
                  </a:ext>
                </a:extLst>
              </a:tr>
              <a:tr h="370840">
                <a:tc>
                  <a:txBody>
                    <a:bodyPr/>
                    <a:lstStyle/>
                    <a:p>
                      <a:r>
                        <a:rPr kumimoji="1" lang="en-US" altLang="ja-JP" sz="3200" dirty="0">
                          <a:solidFill>
                            <a:schemeClr val="tx1"/>
                          </a:solidFill>
                        </a:rPr>
                        <a:t>2nd</a:t>
                      </a:r>
                      <a:endParaRPr kumimoji="1" lang="ja-JP" altLang="en-US" sz="3200" dirty="0">
                        <a:solidFill>
                          <a:schemeClr val="tx1"/>
                        </a:solidFill>
                      </a:endParaRPr>
                    </a:p>
                  </a:txBody>
                  <a:tcPr>
                    <a:solidFill>
                      <a:srgbClr val="FFFF00"/>
                    </a:solidFill>
                  </a:tcPr>
                </a:tc>
                <a:tc>
                  <a:txBody>
                    <a:bodyPr/>
                    <a:lstStyle/>
                    <a:p>
                      <a:r>
                        <a:rPr kumimoji="1" lang="en-US" altLang="ja-JP" sz="3200" dirty="0">
                          <a:solidFill>
                            <a:schemeClr val="tx1"/>
                          </a:solidFill>
                        </a:rPr>
                        <a:t>0.8769</a:t>
                      </a:r>
                      <a:endParaRPr kumimoji="1" lang="ja-JP" altLang="en-US" sz="3200" dirty="0">
                        <a:solidFill>
                          <a:schemeClr val="tx1"/>
                        </a:solidFill>
                      </a:endParaRPr>
                    </a:p>
                  </a:txBody>
                  <a:tcPr>
                    <a:solidFill>
                      <a:srgbClr val="FFFF00"/>
                    </a:solidFill>
                  </a:tcPr>
                </a:tc>
                <a:tc>
                  <a:txBody>
                    <a:bodyPr/>
                    <a:lstStyle/>
                    <a:p>
                      <a:r>
                        <a:rPr kumimoji="1" lang="en-US" altLang="ja-JP" sz="3200" dirty="0">
                          <a:solidFill>
                            <a:schemeClr val="tx1"/>
                          </a:solidFill>
                        </a:rPr>
                        <a:t>10th</a:t>
                      </a:r>
                      <a:endParaRPr kumimoji="1" lang="ja-JP" altLang="en-US" sz="3200" dirty="0">
                        <a:solidFill>
                          <a:schemeClr val="tx1"/>
                        </a:solidFill>
                      </a:endParaRPr>
                    </a:p>
                  </a:txBody>
                  <a:tcPr>
                    <a:solidFill>
                      <a:srgbClr val="FFFF00"/>
                    </a:solidFill>
                  </a:tcPr>
                </a:tc>
                <a:tc>
                  <a:txBody>
                    <a:bodyPr/>
                    <a:lstStyle/>
                    <a:p>
                      <a:r>
                        <a:rPr kumimoji="1" lang="en-US" altLang="ja-JP" sz="3200" dirty="0">
                          <a:solidFill>
                            <a:schemeClr val="tx1"/>
                          </a:solidFill>
                        </a:rPr>
                        <a:t>0.8684</a:t>
                      </a:r>
                      <a:endParaRPr kumimoji="1" lang="ja-JP" altLang="en-US" sz="3200" dirty="0">
                        <a:solidFill>
                          <a:schemeClr val="tx1"/>
                        </a:solidFill>
                      </a:endParaRPr>
                    </a:p>
                  </a:txBody>
                  <a:tcPr>
                    <a:solidFill>
                      <a:srgbClr val="FFFF00"/>
                    </a:solidFill>
                  </a:tcPr>
                </a:tc>
                <a:extLst>
                  <a:ext uri="{0D108BD9-81ED-4DB2-BD59-A6C34878D82A}">
                    <a16:rowId xmlns:a16="http://schemas.microsoft.com/office/drawing/2014/main" val="4262966070"/>
                  </a:ext>
                </a:extLst>
              </a:tr>
              <a:tr h="370840">
                <a:tc>
                  <a:txBody>
                    <a:bodyPr/>
                    <a:lstStyle/>
                    <a:p>
                      <a:r>
                        <a:rPr kumimoji="1" lang="en-US" altLang="ja-JP" sz="3200" dirty="0">
                          <a:solidFill>
                            <a:schemeClr val="tx1"/>
                          </a:solidFill>
                        </a:rPr>
                        <a:t>3rd</a:t>
                      </a:r>
                      <a:endParaRPr kumimoji="1" lang="ja-JP" altLang="en-US" sz="3200" dirty="0">
                        <a:solidFill>
                          <a:schemeClr val="tx1"/>
                        </a:solidFill>
                      </a:endParaRPr>
                    </a:p>
                  </a:txBody>
                  <a:tcPr>
                    <a:solidFill>
                      <a:srgbClr val="FFFF00"/>
                    </a:solidFill>
                  </a:tcPr>
                </a:tc>
                <a:tc>
                  <a:txBody>
                    <a:bodyPr/>
                    <a:lstStyle/>
                    <a:p>
                      <a:r>
                        <a:rPr kumimoji="1" lang="en-US" altLang="ja-JP" sz="3200" dirty="0">
                          <a:solidFill>
                            <a:schemeClr val="tx1"/>
                          </a:solidFill>
                        </a:rPr>
                        <a:t>0.8787</a:t>
                      </a:r>
                      <a:endParaRPr kumimoji="1" lang="ja-JP" altLang="en-US" sz="3200" dirty="0">
                        <a:solidFill>
                          <a:schemeClr val="tx1"/>
                        </a:solidFill>
                      </a:endParaRPr>
                    </a:p>
                  </a:txBody>
                  <a:tcPr>
                    <a:solidFill>
                      <a:srgbClr val="FFFF00"/>
                    </a:solidFill>
                  </a:tcPr>
                </a:tc>
                <a:tc>
                  <a:txBody>
                    <a:bodyPr/>
                    <a:lstStyle/>
                    <a:p>
                      <a:r>
                        <a:rPr kumimoji="1" lang="en-US" altLang="ja-JP" sz="3200" dirty="0">
                          <a:solidFill>
                            <a:schemeClr val="tx1"/>
                          </a:solidFill>
                        </a:rPr>
                        <a:t>11th</a:t>
                      </a:r>
                      <a:endParaRPr kumimoji="1" lang="ja-JP" altLang="en-US" sz="3200" dirty="0">
                        <a:solidFill>
                          <a:schemeClr val="tx1"/>
                        </a:solidFill>
                      </a:endParaRPr>
                    </a:p>
                  </a:txBody>
                  <a:tcPr/>
                </a:tc>
                <a:tc>
                  <a:txBody>
                    <a:bodyPr/>
                    <a:lstStyle/>
                    <a:p>
                      <a:r>
                        <a:rPr kumimoji="1" lang="en-US" altLang="ja-JP" sz="3200" dirty="0">
                          <a:solidFill>
                            <a:schemeClr val="tx1"/>
                          </a:solidFill>
                        </a:rPr>
                        <a:t>0.8738</a:t>
                      </a:r>
                      <a:endParaRPr kumimoji="1" lang="ja-JP" altLang="en-US" sz="3200" dirty="0">
                        <a:solidFill>
                          <a:schemeClr val="tx1"/>
                        </a:solidFill>
                      </a:endParaRPr>
                    </a:p>
                  </a:txBody>
                  <a:tcPr/>
                </a:tc>
                <a:extLst>
                  <a:ext uri="{0D108BD9-81ED-4DB2-BD59-A6C34878D82A}">
                    <a16:rowId xmlns:a16="http://schemas.microsoft.com/office/drawing/2014/main" val="3683083322"/>
                  </a:ext>
                </a:extLst>
              </a:tr>
              <a:tr h="370840">
                <a:tc>
                  <a:txBody>
                    <a:bodyPr/>
                    <a:lstStyle/>
                    <a:p>
                      <a:r>
                        <a:rPr kumimoji="1" lang="en-US" altLang="ja-JP" sz="3200" dirty="0">
                          <a:solidFill>
                            <a:schemeClr val="tx1"/>
                          </a:solidFill>
                        </a:rPr>
                        <a:t>4th</a:t>
                      </a:r>
                    </a:p>
                  </a:txBody>
                  <a:tcPr>
                    <a:solidFill>
                      <a:srgbClr val="FFFF00"/>
                    </a:solidFill>
                  </a:tcPr>
                </a:tc>
                <a:tc>
                  <a:txBody>
                    <a:bodyPr/>
                    <a:lstStyle/>
                    <a:p>
                      <a:r>
                        <a:rPr kumimoji="1" lang="en-US" altLang="ja-JP" sz="3200" dirty="0">
                          <a:solidFill>
                            <a:schemeClr val="tx1"/>
                          </a:solidFill>
                        </a:rPr>
                        <a:t>0.8778</a:t>
                      </a:r>
                      <a:endParaRPr kumimoji="1" lang="ja-JP" altLang="en-US" sz="3200" dirty="0">
                        <a:solidFill>
                          <a:schemeClr val="tx1"/>
                        </a:solidFill>
                      </a:endParaRPr>
                    </a:p>
                  </a:txBody>
                  <a:tcPr>
                    <a:solidFill>
                      <a:srgbClr val="FFFF00"/>
                    </a:solidFill>
                  </a:tcPr>
                </a:tc>
                <a:tc>
                  <a:txBody>
                    <a:bodyPr/>
                    <a:lstStyle/>
                    <a:p>
                      <a:r>
                        <a:rPr kumimoji="1" lang="en-US" altLang="ja-JP" sz="3200" dirty="0">
                          <a:solidFill>
                            <a:schemeClr val="tx1"/>
                          </a:solidFill>
                        </a:rPr>
                        <a:t>12th</a:t>
                      </a:r>
                      <a:endParaRPr kumimoji="1" lang="ja-JP" altLang="en-US" sz="3200" dirty="0">
                        <a:solidFill>
                          <a:schemeClr val="tx1"/>
                        </a:solidFill>
                      </a:endParaRPr>
                    </a:p>
                  </a:txBody>
                  <a:tcPr>
                    <a:solidFill>
                      <a:srgbClr val="FFFF00"/>
                    </a:solidFill>
                  </a:tcPr>
                </a:tc>
                <a:tc>
                  <a:txBody>
                    <a:bodyPr/>
                    <a:lstStyle/>
                    <a:p>
                      <a:r>
                        <a:rPr kumimoji="1" lang="en-US" altLang="ja-JP" sz="3200" dirty="0">
                          <a:solidFill>
                            <a:schemeClr val="tx1"/>
                          </a:solidFill>
                        </a:rPr>
                        <a:t>0.8817</a:t>
                      </a:r>
                      <a:endParaRPr kumimoji="1" lang="ja-JP" altLang="en-US" sz="3200" dirty="0">
                        <a:solidFill>
                          <a:schemeClr val="tx1"/>
                        </a:solidFill>
                      </a:endParaRPr>
                    </a:p>
                  </a:txBody>
                  <a:tcPr>
                    <a:solidFill>
                      <a:srgbClr val="FFFF00"/>
                    </a:solidFill>
                  </a:tcPr>
                </a:tc>
                <a:extLst>
                  <a:ext uri="{0D108BD9-81ED-4DB2-BD59-A6C34878D82A}">
                    <a16:rowId xmlns:a16="http://schemas.microsoft.com/office/drawing/2014/main" val="223394811"/>
                  </a:ext>
                </a:extLst>
              </a:tr>
              <a:tr h="370840">
                <a:tc>
                  <a:txBody>
                    <a:bodyPr/>
                    <a:lstStyle/>
                    <a:p>
                      <a:r>
                        <a:rPr kumimoji="1" lang="en-US" altLang="ja-JP" sz="3200" dirty="0">
                          <a:solidFill>
                            <a:schemeClr val="tx1"/>
                          </a:solidFill>
                        </a:rPr>
                        <a:t>5th</a:t>
                      </a:r>
                      <a:endParaRPr kumimoji="1" lang="ja-JP" altLang="en-US" sz="3200" dirty="0">
                        <a:solidFill>
                          <a:schemeClr val="tx1"/>
                        </a:solidFill>
                      </a:endParaRPr>
                    </a:p>
                  </a:txBody>
                  <a:tcPr/>
                </a:tc>
                <a:tc>
                  <a:txBody>
                    <a:bodyPr/>
                    <a:lstStyle/>
                    <a:p>
                      <a:r>
                        <a:rPr kumimoji="1" lang="en-US" altLang="ja-JP" sz="3200" dirty="0">
                          <a:solidFill>
                            <a:schemeClr val="tx1"/>
                          </a:solidFill>
                        </a:rPr>
                        <a:t>0.8787</a:t>
                      </a:r>
                      <a:endParaRPr kumimoji="1" lang="ja-JP" altLang="en-US" sz="3200" dirty="0">
                        <a:solidFill>
                          <a:schemeClr val="tx1"/>
                        </a:solidFill>
                      </a:endParaRPr>
                    </a:p>
                  </a:txBody>
                  <a:tcPr/>
                </a:tc>
                <a:tc>
                  <a:txBody>
                    <a:bodyPr/>
                    <a:lstStyle/>
                    <a:p>
                      <a:r>
                        <a:rPr kumimoji="1" lang="en-US" altLang="ja-JP" sz="3200" dirty="0">
                          <a:solidFill>
                            <a:schemeClr val="tx1"/>
                          </a:solidFill>
                        </a:rPr>
                        <a:t>13th</a:t>
                      </a:r>
                      <a:endParaRPr kumimoji="1" lang="ja-JP" altLang="en-US" sz="3200" dirty="0">
                        <a:solidFill>
                          <a:schemeClr val="tx1"/>
                        </a:solidFill>
                      </a:endParaRPr>
                    </a:p>
                  </a:txBody>
                  <a:tcPr>
                    <a:solidFill>
                      <a:srgbClr val="FFFF00"/>
                    </a:solidFill>
                  </a:tcPr>
                </a:tc>
                <a:tc>
                  <a:txBody>
                    <a:bodyPr/>
                    <a:lstStyle/>
                    <a:p>
                      <a:r>
                        <a:rPr kumimoji="1" lang="en-US" altLang="ja-JP" sz="3200" dirty="0">
                          <a:solidFill>
                            <a:schemeClr val="tx1"/>
                          </a:solidFill>
                        </a:rPr>
                        <a:t>0.8809</a:t>
                      </a:r>
                      <a:endParaRPr kumimoji="1" lang="ja-JP" altLang="en-US" sz="3200" dirty="0">
                        <a:solidFill>
                          <a:schemeClr val="tx1"/>
                        </a:solidFill>
                      </a:endParaRPr>
                    </a:p>
                  </a:txBody>
                  <a:tcPr>
                    <a:solidFill>
                      <a:srgbClr val="FFFF00"/>
                    </a:solidFill>
                  </a:tcPr>
                </a:tc>
                <a:extLst>
                  <a:ext uri="{0D108BD9-81ED-4DB2-BD59-A6C34878D82A}">
                    <a16:rowId xmlns:a16="http://schemas.microsoft.com/office/drawing/2014/main" val="259321653"/>
                  </a:ext>
                </a:extLst>
              </a:tr>
              <a:tr h="370840">
                <a:tc>
                  <a:txBody>
                    <a:bodyPr/>
                    <a:lstStyle/>
                    <a:p>
                      <a:r>
                        <a:rPr kumimoji="1" lang="en-US" altLang="ja-JP" sz="3200" dirty="0">
                          <a:solidFill>
                            <a:schemeClr val="tx1"/>
                          </a:solidFill>
                        </a:rPr>
                        <a:t>6th</a:t>
                      </a:r>
                      <a:endParaRPr kumimoji="1" lang="ja-JP" altLang="en-US" sz="3200" dirty="0">
                        <a:solidFill>
                          <a:schemeClr val="tx1"/>
                        </a:solidFill>
                      </a:endParaRPr>
                    </a:p>
                  </a:txBody>
                  <a:tcPr/>
                </a:tc>
                <a:tc>
                  <a:txBody>
                    <a:bodyPr/>
                    <a:lstStyle/>
                    <a:p>
                      <a:r>
                        <a:rPr kumimoji="1" lang="en-US" altLang="ja-JP" sz="3200" dirty="0">
                          <a:solidFill>
                            <a:schemeClr val="tx1"/>
                          </a:solidFill>
                        </a:rPr>
                        <a:t>0.8727</a:t>
                      </a:r>
                      <a:endParaRPr kumimoji="1" lang="ja-JP" altLang="en-US" sz="3200" dirty="0">
                        <a:solidFill>
                          <a:schemeClr val="tx1"/>
                        </a:solidFill>
                      </a:endParaRPr>
                    </a:p>
                  </a:txBody>
                  <a:tcPr/>
                </a:tc>
                <a:tc>
                  <a:txBody>
                    <a:bodyPr/>
                    <a:lstStyle/>
                    <a:p>
                      <a:r>
                        <a:rPr kumimoji="1" lang="en-US" altLang="ja-JP" sz="3200" dirty="0">
                          <a:solidFill>
                            <a:schemeClr val="tx1"/>
                          </a:solidFill>
                        </a:rPr>
                        <a:t>14th</a:t>
                      </a:r>
                      <a:endParaRPr kumimoji="1" lang="ja-JP" altLang="en-US" sz="3200" dirty="0">
                        <a:solidFill>
                          <a:schemeClr val="tx1"/>
                        </a:solidFill>
                      </a:endParaRPr>
                    </a:p>
                  </a:txBody>
                  <a:tcPr/>
                </a:tc>
                <a:tc>
                  <a:txBody>
                    <a:bodyPr/>
                    <a:lstStyle/>
                    <a:p>
                      <a:r>
                        <a:rPr kumimoji="1" lang="en-US" altLang="ja-JP" sz="3200" dirty="0">
                          <a:solidFill>
                            <a:schemeClr val="tx1"/>
                          </a:solidFill>
                        </a:rPr>
                        <a:t>0.8755</a:t>
                      </a:r>
                      <a:endParaRPr kumimoji="1" lang="ja-JP" altLang="en-US" sz="3200" dirty="0">
                        <a:solidFill>
                          <a:schemeClr val="tx1"/>
                        </a:solidFill>
                      </a:endParaRPr>
                    </a:p>
                  </a:txBody>
                  <a:tcPr/>
                </a:tc>
                <a:extLst>
                  <a:ext uri="{0D108BD9-81ED-4DB2-BD59-A6C34878D82A}">
                    <a16:rowId xmlns:a16="http://schemas.microsoft.com/office/drawing/2014/main" val="3257942989"/>
                  </a:ext>
                </a:extLst>
              </a:tr>
              <a:tr h="370840">
                <a:tc>
                  <a:txBody>
                    <a:bodyPr/>
                    <a:lstStyle/>
                    <a:p>
                      <a:r>
                        <a:rPr kumimoji="1" lang="en-US" altLang="ja-JP" sz="3200" dirty="0">
                          <a:solidFill>
                            <a:schemeClr val="tx1"/>
                          </a:solidFill>
                        </a:rPr>
                        <a:t>7th</a:t>
                      </a:r>
                      <a:endParaRPr kumimoji="1" lang="ja-JP" altLang="en-US" sz="3200" dirty="0">
                        <a:solidFill>
                          <a:schemeClr val="tx1"/>
                        </a:solidFill>
                      </a:endParaRPr>
                    </a:p>
                  </a:txBody>
                  <a:tcPr>
                    <a:solidFill>
                      <a:srgbClr val="FFFF00"/>
                    </a:solidFill>
                  </a:tcPr>
                </a:tc>
                <a:tc>
                  <a:txBody>
                    <a:bodyPr/>
                    <a:lstStyle/>
                    <a:p>
                      <a:r>
                        <a:rPr kumimoji="1" lang="en-US" altLang="ja-JP" sz="3200" dirty="0">
                          <a:solidFill>
                            <a:schemeClr val="tx1"/>
                          </a:solidFill>
                        </a:rPr>
                        <a:t>0.8782</a:t>
                      </a:r>
                      <a:endParaRPr kumimoji="1" lang="ja-JP" altLang="en-US" sz="3200" dirty="0">
                        <a:solidFill>
                          <a:schemeClr val="tx1"/>
                        </a:solidFill>
                      </a:endParaRPr>
                    </a:p>
                  </a:txBody>
                  <a:tcPr>
                    <a:solidFill>
                      <a:srgbClr val="FFFF00"/>
                    </a:solidFill>
                  </a:tcPr>
                </a:tc>
                <a:tc>
                  <a:txBody>
                    <a:bodyPr/>
                    <a:lstStyle/>
                    <a:p>
                      <a:r>
                        <a:rPr kumimoji="1" lang="en-US" altLang="ja-JP" sz="3200" dirty="0">
                          <a:solidFill>
                            <a:schemeClr val="tx1"/>
                          </a:solidFill>
                        </a:rPr>
                        <a:t>15th</a:t>
                      </a:r>
                      <a:endParaRPr kumimoji="1" lang="ja-JP" altLang="en-US" sz="3200" dirty="0">
                        <a:solidFill>
                          <a:schemeClr val="tx1"/>
                        </a:solidFill>
                      </a:endParaRPr>
                    </a:p>
                  </a:txBody>
                  <a:tcPr/>
                </a:tc>
                <a:tc>
                  <a:txBody>
                    <a:bodyPr/>
                    <a:lstStyle/>
                    <a:p>
                      <a:r>
                        <a:rPr kumimoji="1" lang="en-US" altLang="ja-JP" sz="3200" dirty="0">
                          <a:solidFill>
                            <a:schemeClr val="tx1"/>
                          </a:solidFill>
                        </a:rPr>
                        <a:t>0.8755</a:t>
                      </a:r>
                      <a:endParaRPr kumimoji="1" lang="ja-JP" altLang="en-US" sz="3200" dirty="0">
                        <a:solidFill>
                          <a:schemeClr val="tx1"/>
                        </a:solidFill>
                      </a:endParaRPr>
                    </a:p>
                  </a:txBody>
                  <a:tcPr/>
                </a:tc>
                <a:extLst>
                  <a:ext uri="{0D108BD9-81ED-4DB2-BD59-A6C34878D82A}">
                    <a16:rowId xmlns:a16="http://schemas.microsoft.com/office/drawing/2014/main" val="3357186015"/>
                  </a:ext>
                </a:extLst>
              </a:tr>
              <a:tr h="370840">
                <a:tc>
                  <a:txBody>
                    <a:bodyPr/>
                    <a:lstStyle/>
                    <a:p>
                      <a:r>
                        <a:rPr kumimoji="1" lang="en-US" altLang="ja-JP" sz="3200" dirty="0">
                          <a:solidFill>
                            <a:schemeClr val="tx1"/>
                          </a:solidFill>
                        </a:rPr>
                        <a:t>8th</a:t>
                      </a:r>
                      <a:endParaRPr kumimoji="1" lang="ja-JP" altLang="en-US" sz="3200" dirty="0">
                        <a:solidFill>
                          <a:schemeClr val="tx1"/>
                        </a:solidFill>
                      </a:endParaRPr>
                    </a:p>
                  </a:txBody>
                  <a:tcPr>
                    <a:solidFill>
                      <a:srgbClr val="FFFF00"/>
                    </a:solidFill>
                  </a:tcPr>
                </a:tc>
                <a:tc>
                  <a:txBody>
                    <a:bodyPr/>
                    <a:lstStyle/>
                    <a:p>
                      <a:r>
                        <a:rPr kumimoji="1" lang="en-US" altLang="ja-JP" sz="3200" dirty="0">
                          <a:solidFill>
                            <a:schemeClr val="tx1"/>
                          </a:solidFill>
                        </a:rPr>
                        <a:t>0.8719</a:t>
                      </a:r>
                      <a:endParaRPr kumimoji="1" lang="ja-JP" altLang="en-US" sz="3200" dirty="0">
                        <a:solidFill>
                          <a:schemeClr val="tx1"/>
                        </a:solidFill>
                      </a:endParaRPr>
                    </a:p>
                  </a:txBody>
                  <a:tcPr>
                    <a:solidFill>
                      <a:srgbClr val="FFFF00"/>
                    </a:solidFill>
                  </a:tcPr>
                </a:tc>
                <a:tc>
                  <a:txBody>
                    <a:bodyPr/>
                    <a:lstStyle/>
                    <a:p>
                      <a:r>
                        <a:rPr kumimoji="1" lang="en-US" altLang="ja-JP" sz="3200" dirty="0">
                          <a:solidFill>
                            <a:schemeClr val="tx1"/>
                          </a:solidFill>
                        </a:rPr>
                        <a:t>ensemble</a:t>
                      </a:r>
                      <a:endParaRPr kumimoji="1" lang="ja-JP" altLang="en-US" sz="3200" dirty="0">
                        <a:solidFill>
                          <a:schemeClr val="tx1"/>
                        </a:solidFill>
                      </a:endParaRPr>
                    </a:p>
                  </a:txBody>
                  <a:tcPr>
                    <a:solidFill>
                      <a:srgbClr val="FFC000"/>
                    </a:solidFill>
                  </a:tcPr>
                </a:tc>
                <a:tc>
                  <a:txBody>
                    <a:bodyPr/>
                    <a:lstStyle/>
                    <a:p>
                      <a:r>
                        <a:rPr kumimoji="1" lang="en-US" altLang="ja-JP" sz="3200" dirty="0">
                          <a:solidFill>
                            <a:schemeClr val="tx1"/>
                          </a:solidFill>
                        </a:rPr>
                        <a:t>0.9048</a:t>
                      </a:r>
                      <a:endParaRPr kumimoji="1" lang="ja-JP" altLang="en-US" sz="3200" dirty="0">
                        <a:solidFill>
                          <a:schemeClr val="tx1"/>
                        </a:solidFill>
                      </a:endParaRPr>
                    </a:p>
                  </a:txBody>
                  <a:tcPr>
                    <a:solidFill>
                      <a:srgbClr val="FFC000"/>
                    </a:solidFill>
                  </a:tcPr>
                </a:tc>
                <a:extLst>
                  <a:ext uri="{0D108BD9-81ED-4DB2-BD59-A6C34878D82A}">
                    <a16:rowId xmlns:a16="http://schemas.microsoft.com/office/drawing/2014/main" val="47450185"/>
                  </a:ext>
                </a:extLst>
              </a:tr>
            </a:tbl>
          </a:graphicData>
        </a:graphic>
      </p:graphicFrame>
    </p:spTree>
    <p:extLst>
      <p:ext uri="{BB962C8B-B14F-4D97-AF65-F5344CB8AC3E}">
        <p14:creationId xmlns:p14="http://schemas.microsoft.com/office/powerpoint/2010/main" val="2994295189"/>
      </p:ext>
    </p:extLst>
  </p:cSld>
  <p:clrMapOvr>
    <a:masterClrMapping/>
  </p:clrMapOvr>
  <mc:AlternateContent xmlns:mc="http://schemas.openxmlformats.org/markup-compatibility/2006" xmlns:p14="http://schemas.microsoft.com/office/powerpoint/2010/main">
    <mc:Choice Requires="p14">
      <p:transition spd="slow" p14:dur="2000" advTm="211"/>
    </mc:Choice>
    <mc:Fallback xmlns="">
      <p:transition spd="slow" advTm="211"/>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7811F4A6-62BE-4074-9E9E-CBF94EF64F40}"/>
              </a:ext>
            </a:extLst>
          </p:cNvPr>
          <p:cNvSpPr>
            <a:spLocks noGrp="1"/>
          </p:cNvSpPr>
          <p:nvPr>
            <p:ph type="sldNum" sz="quarter" idx="12"/>
          </p:nvPr>
        </p:nvSpPr>
        <p:spPr/>
        <p:txBody>
          <a:bodyPr/>
          <a:lstStyle/>
          <a:p>
            <a:fld id="{D57F1E4F-1CFF-5643-939E-217C01CDF565}" type="slidenum">
              <a:rPr lang="en-US" smtClean="0"/>
              <a:pPr/>
              <a:t>58</a:t>
            </a:fld>
            <a:endParaRPr lang="en-US" dirty="0"/>
          </a:p>
        </p:txBody>
      </p:sp>
      <p:sp>
        <p:nvSpPr>
          <p:cNvPr id="6" name="テキスト ボックス 5">
            <a:extLst>
              <a:ext uri="{FF2B5EF4-FFF2-40B4-BE49-F238E27FC236}">
                <a16:creationId xmlns:a16="http://schemas.microsoft.com/office/drawing/2014/main" id="{A787110A-F680-4C3A-AF75-2F6E113D5236}"/>
              </a:ext>
            </a:extLst>
          </p:cNvPr>
          <p:cNvSpPr txBox="1"/>
          <p:nvPr/>
        </p:nvSpPr>
        <p:spPr>
          <a:xfrm>
            <a:off x="457467" y="628433"/>
            <a:ext cx="7917223" cy="715581"/>
          </a:xfrm>
          <a:prstGeom prst="rect">
            <a:avLst/>
          </a:prstGeom>
          <a:noFill/>
        </p:spPr>
        <p:txBody>
          <a:bodyPr wrap="square" rtlCol="0" anchor="t">
            <a:spAutoFit/>
          </a:bodyPr>
          <a:lstStyle/>
          <a:p>
            <a:r>
              <a:rPr lang="ja-JP" altLang="en-US" sz="4050">
                <a:ea typeface="メイリオ"/>
              </a:rPr>
              <a:t>実験2　結果(訓練画像全て使用)</a:t>
            </a:r>
            <a:endParaRPr lang="ja-JP" altLang="en-US" sz="4050" dirty="0">
              <a:ea typeface="メイリオ"/>
            </a:endParaRPr>
          </a:p>
        </p:txBody>
      </p:sp>
      <p:sp>
        <p:nvSpPr>
          <p:cNvPr id="9" name="テキスト ボックス 8">
            <a:extLst>
              <a:ext uri="{FF2B5EF4-FFF2-40B4-BE49-F238E27FC236}">
                <a16:creationId xmlns:a16="http://schemas.microsoft.com/office/drawing/2014/main" id="{27F1AE93-6097-414C-A203-499FBBF29106}"/>
              </a:ext>
            </a:extLst>
          </p:cNvPr>
          <p:cNvSpPr txBox="1"/>
          <p:nvPr/>
        </p:nvSpPr>
        <p:spPr>
          <a:xfrm>
            <a:off x="4410075" y="2524125"/>
            <a:ext cx="733425" cy="561975"/>
          </a:xfrm>
          <a:prstGeom prst="rect">
            <a:avLst/>
          </a:prstGeom>
          <a:noFill/>
        </p:spPr>
        <p:txBody>
          <a:bodyPr wrap="square" rtlCol="0">
            <a:spAutoFit/>
          </a:bodyPr>
          <a:lstStyle/>
          <a:p>
            <a:endParaRPr kumimoji="1" lang="ja-JP" altLang="en-US" dirty="0"/>
          </a:p>
        </p:txBody>
      </p:sp>
      <p:graphicFrame>
        <p:nvGraphicFramePr>
          <p:cNvPr id="2" name="表 2">
            <a:extLst>
              <a:ext uri="{FF2B5EF4-FFF2-40B4-BE49-F238E27FC236}">
                <a16:creationId xmlns:a16="http://schemas.microsoft.com/office/drawing/2014/main" id="{7C153163-ABC6-4CEB-91BB-BD42ABC3503F}"/>
              </a:ext>
            </a:extLst>
          </p:cNvPr>
          <p:cNvGraphicFramePr>
            <a:graphicFrameLocks noGrp="1"/>
          </p:cNvGraphicFramePr>
          <p:nvPr/>
        </p:nvGraphicFramePr>
        <p:xfrm>
          <a:off x="378817" y="1532559"/>
          <a:ext cx="7824248" cy="4632960"/>
        </p:xfrm>
        <a:graphic>
          <a:graphicData uri="http://schemas.openxmlformats.org/drawingml/2006/table">
            <a:tbl>
              <a:tblPr firstRow="1" bandRow="1">
                <a:tableStyleId>{5C22544A-7EE6-4342-B048-85BDC9FD1C3A}</a:tableStyleId>
              </a:tblPr>
              <a:tblGrid>
                <a:gridCol w="1956062">
                  <a:extLst>
                    <a:ext uri="{9D8B030D-6E8A-4147-A177-3AD203B41FA5}">
                      <a16:colId xmlns:a16="http://schemas.microsoft.com/office/drawing/2014/main" val="3832366458"/>
                    </a:ext>
                  </a:extLst>
                </a:gridCol>
                <a:gridCol w="1956062">
                  <a:extLst>
                    <a:ext uri="{9D8B030D-6E8A-4147-A177-3AD203B41FA5}">
                      <a16:colId xmlns:a16="http://schemas.microsoft.com/office/drawing/2014/main" val="4091622575"/>
                    </a:ext>
                  </a:extLst>
                </a:gridCol>
                <a:gridCol w="1956062">
                  <a:extLst>
                    <a:ext uri="{9D8B030D-6E8A-4147-A177-3AD203B41FA5}">
                      <a16:colId xmlns:a16="http://schemas.microsoft.com/office/drawing/2014/main" val="189300803"/>
                    </a:ext>
                  </a:extLst>
                </a:gridCol>
                <a:gridCol w="1956062">
                  <a:extLst>
                    <a:ext uri="{9D8B030D-6E8A-4147-A177-3AD203B41FA5}">
                      <a16:colId xmlns:a16="http://schemas.microsoft.com/office/drawing/2014/main" val="222837073"/>
                    </a:ext>
                  </a:extLst>
                </a:gridCol>
              </a:tblGrid>
              <a:tr h="370840">
                <a:tc>
                  <a:txBody>
                    <a:bodyPr/>
                    <a:lstStyle/>
                    <a:p>
                      <a:r>
                        <a:rPr kumimoji="1" lang="en-US" altLang="ja-JP" sz="3200" b="0" dirty="0">
                          <a:solidFill>
                            <a:schemeClr val="tx1"/>
                          </a:solidFill>
                        </a:rPr>
                        <a:t>1st</a:t>
                      </a:r>
                      <a:endParaRPr kumimoji="1" lang="ja-JP" altLang="en-US" sz="3200" b="0" dirty="0">
                        <a:solidFill>
                          <a:schemeClr val="tx1"/>
                        </a:solidFill>
                      </a:endParaRPr>
                    </a:p>
                  </a:txBody>
                  <a:tcPr>
                    <a:solidFill>
                      <a:srgbClr val="FFFF00"/>
                    </a:solidFill>
                  </a:tcPr>
                </a:tc>
                <a:tc>
                  <a:txBody>
                    <a:bodyPr/>
                    <a:lstStyle/>
                    <a:p>
                      <a:r>
                        <a:rPr kumimoji="1" lang="en-US" altLang="ja-JP" sz="3200" b="0" dirty="0">
                          <a:solidFill>
                            <a:schemeClr val="tx1"/>
                          </a:solidFill>
                        </a:rPr>
                        <a:t>0.8723</a:t>
                      </a:r>
                      <a:endParaRPr kumimoji="1" lang="ja-JP" altLang="en-US" sz="3200" b="0" dirty="0">
                        <a:solidFill>
                          <a:schemeClr val="tx1"/>
                        </a:solidFill>
                      </a:endParaRPr>
                    </a:p>
                  </a:txBody>
                  <a:tcPr>
                    <a:solidFill>
                      <a:srgbClr val="FFFF00"/>
                    </a:solidFill>
                  </a:tcPr>
                </a:tc>
                <a:tc>
                  <a:txBody>
                    <a:bodyPr/>
                    <a:lstStyle/>
                    <a:p>
                      <a:r>
                        <a:rPr kumimoji="1" lang="en-US" altLang="ja-JP" sz="3200" b="0" dirty="0">
                          <a:solidFill>
                            <a:schemeClr val="tx1"/>
                          </a:solidFill>
                        </a:rPr>
                        <a:t>9th</a:t>
                      </a:r>
                      <a:endParaRPr kumimoji="1" lang="ja-JP" altLang="en-US" sz="3200" b="0" dirty="0">
                        <a:solidFill>
                          <a:schemeClr val="tx1"/>
                        </a:solidFill>
                      </a:endParaRPr>
                    </a:p>
                  </a:txBody>
                  <a:tcPr>
                    <a:solidFill>
                      <a:srgbClr val="FFFF00"/>
                    </a:solidFill>
                  </a:tcPr>
                </a:tc>
                <a:tc>
                  <a:txBody>
                    <a:bodyPr/>
                    <a:lstStyle/>
                    <a:p>
                      <a:r>
                        <a:rPr kumimoji="1" lang="en-US" altLang="ja-JP" sz="3200" b="0" dirty="0">
                          <a:solidFill>
                            <a:schemeClr val="tx1"/>
                          </a:solidFill>
                        </a:rPr>
                        <a:t>0.8521</a:t>
                      </a:r>
                      <a:endParaRPr kumimoji="1" lang="ja-JP" altLang="en-US" sz="3200" b="0" dirty="0">
                        <a:solidFill>
                          <a:schemeClr val="tx1"/>
                        </a:solidFill>
                      </a:endParaRPr>
                    </a:p>
                  </a:txBody>
                  <a:tcPr>
                    <a:solidFill>
                      <a:srgbClr val="FFFF00"/>
                    </a:solidFill>
                  </a:tcPr>
                </a:tc>
                <a:extLst>
                  <a:ext uri="{0D108BD9-81ED-4DB2-BD59-A6C34878D82A}">
                    <a16:rowId xmlns:a16="http://schemas.microsoft.com/office/drawing/2014/main" val="4080224843"/>
                  </a:ext>
                </a:extLst>
              </a:tr>
              <a:tr h="370840">
                <a:tc>
                  <a:txBody>
                    <a:bodyPr/>
                    <a:lstStyle/>
                    <a:p>
                      <a:r>
                        <a:rPr kumimoji="1" lang="en-US" altLang="ja-JP" sz="3200" dirty="0">
                          <a:solidFill>
                            <a:schemeClr val="tx1"/>
                          </a:solidFill>
                        </a:rPr>
                        <a:t>2nd</a:t>
                      </a:r>
                      <a:endParaRPr kumimoji="1" lang="ja-JP" altLang="en-US" sz="3200" dirty="0">
                        <a:solidFill>
                          <a:schemeClr val="tx1"/>
                        </a:solidFill>
                      </a:endParaRPr>
                    </a:p>
                  </a:txBody>
                  <a:tcPr>
                    <a:solidFill>
                      <a:srgbClr val="FFFF00"/>
                    </a:solidFill>
                  </a:tcPr>
                </a:tc>
                <a:tc>
                  <a:txBody>
                    <a:bodyPr/>
                    <a:lstStyle/>
                    <a:p>
                      <a:r>
                        <a:rPr kumimoji="1" lang="en-US" altLang="ja-JP" sz="3200" dirty="0">
                          <a:solidFill>
                            <a:schemeClr val="tx1"/>
                          </a:solidFill>
                        </a:rPr>
                        <a:t>0.8769</a:t>
                      </a:r>
                      <a:endParaRPr kumimoji="1" lang="ja-JP" altLang="en-US" sz="3200" dirty="0">
                        <a:solidFill>
                          <a:schemeClr val="tx1"/>
                        </a:solidFill>
                      </a:endParaRPr>
                    </a:p>
                  </a:txBody>
                  <a:tcPr>
                    <a:solidFill>
                      <a:srgbClr val="FFFF00"/>
                    </a:solidFill>
                  </a:tcPr>
                </a:tc>
                <a:tc>
                  <a:txBody>
                    <a:bodyPr/>
                    <a:lstStyle/>
                    <a:p>
                      <a:r>
                        <a:rPr kumimoji="1" lang="en-US" altLang="ja-JP" sz="3200" dirty="0">
                          <a:solidFill>
                            <a:schemeClr val="tx1"/>
                          </a:solidFill>
                        </a:rPr>
                        <a:t>10th</a:t>
                      </a:r>
                      <a:endParaRPr kumimoji="1" lang="ja-JP" altLang="en-US" sz="3200" dirty="0">
                        <a:solidFill>
                          <a:schemeClr val="tx1"/>
                        </a:solidFill>
                      </a:endParaRPr>
                    </a:p>
                  </a:txBody>
                  <a:tcPr>
                    <a:solidFill>
                      <a:srgbClr val="FFFF00"/>
                    </a:solidFill>
                  </a:tcPr>
                </a:tc>
                <a:tc>
                  <a:txBody>
                    <a:bodyPr/>
                    <a:lstStyle/>
                    <a:p>
                      <a:r>
                        <a:rPr kumimoji="1" lang="en-US" altLang="ja-JP" sz="3200" dirty="0">
                          <a:solidFill>
                            <a:schemeClr val="tx1"/>
                          </a:solidFill>
                        </a:rPr>
                        <a:t>0.8684</a:t>
                      </a:r>
                      <a:endParaRPr kumimoji="1" lang="ja-JP" altLang="en-US" sz="3200" dirty="0">
                        <a:solidFill>
                          <a:schemeClr val="tx1"/>
                        </a:solidFill>
                      </a:endParaRPr>
                    </a:p>
                  </a:txBody>
                  <a:tcPr>
                    <a:solidFill>
                      <a:srgbClr val="FFFF00"/>
                    </a:solidFill>
                  </a:tcPr>
                </a:tc>
                <a:extLst>
                  <a:ext uri="{0D108BD9-81ED-4DB2-BD59-A6C34878D82A}">
                    <a16:rowId xmlns:a16="http://schemas.microsoft.com/office/drawing/2014/main" val="4262966070"/>
                  </a:ext>
                </a:extLst>
              </a:tr>
              <a:tr h="370840">
                <a:tc>
                  <a:txBody>
                    <a:bodyPr/>
                    <a:lstStyle/>
                    <a:p>
                      <a:r>
                        <a:rPr kumimoji="1" lang="en-US" altLang="ja-JP" sz="3200" dirty="0">
                          <a:solidFill>
                            <a:schemeClr val="tx1"/>
                          </a:solidFill>
                        </a:rPr>
                        <a:t>3rd</a:t>
                      </a:r>
                      <a:endParaRPr kumimoji="1" lang="ja-JP" altLang="en-US" sz="3200" dirty="0">
                        <a:solidFill>
                          <a:schemeClr val="tx1"/>
                        </a:solidFill>
                      </a:endParaRPr>
                    </a:p>
                  </a:txBody>
                  <a:tcPr>
                    <a:solidFill>
                      <a:srgbClr val="FFFF00"/>
                    </a:solidFill>
                  </a:tcPr>
                </a:tc>
                <a:tc>
                  <a:txBody>
                    <a:bodyPr/>
                    <a:lstStyle/>
                    <a:p>
                      <a:r>
                        <a:rPr kumimoji="1" lang="en-US" altLang="ja-JP" sz="3200" dirty="0">
                          <a:solidFill>
                            <a:schemeClr val="tx1"/>
                          </a:solidFill>
                        </a:rPr>
                        <a:t>0.8787</a:t>
                      </a:r>
                      <a:endParaRPr kumimoji="1" lang="ja-JP" altLang="en-US" sz="3200" dirty="0">
                        <a:solidFill>
                          <a:schemeClr val="tx1"/>
                        </a:solidFill>
                      </a:endParaRPr>
                    </a:p>
                  </a:txBody>
                  <a:tcPr>
                    <a:solidFill>
                      <a:srgbClr val="FFFF00"/>
                    </a:solidFill>
                  </a:tcPr>
                </a:tc>
                <a:tc>
                  <a:txBody>
                    <a:bodyPr/>
                    <a:lstStyle/>
                    <a:p>
                      <a:r>
                        <a:rPr kumimoji="1" lang="en-US" altLang="ja-JP" sz="3200" dirty="0">
                          <a:solidFill>
                            <a:schemeClr val="tx1"/>
                          </a:solidFill>
                        </a:rPr>
                        <a:t>11th</a:t>
                      </a:r>
                      <a:endParaRPr kumimoji="1" lang="ja-JP" altLang="en-US" sz="3200" dirty="0">
                        <a:solidFill>
                          <a:schemeClr val="tx1"/>
                        </a:solidFill>
                      </a:endParaRPr>
                    </a:p>
                  </a:txBody>
                  <a:tcPr/>
                </a:tc>
                <a:tc>
                  <a:txBody>
                    <a:bodyPr/>
                    <a:lstStyle/>
                    <a:p>
                      <a:r>
                        <a:rPr kumimoji="1" lang="en-US" altLang="ja-JP" sz="3200" dirty="0">
                          <a:solidFill>
                            <a:schemeClr val="tx1"/>
                          </a:solidFill>
                        </a:rPr>
                        <a:t>0.8738</a:t>
                      </a:r>
                      <a:endParaRPr kumimoji="1" lang="ja-JP" altLang="en-US" sz="3200" dirty="0">
                        <a:solidFill>
                          <a:schemeClr val="tx1"/>
                        </a:solidFill>
                      </a:endParaRPr>
                    </a:p>
                  </a:txBody>
                  <a:tcPr/>
                </a:tc>
                <a:extLst>
                  <a:ext uri="{0D108BD9-81ED-4DB2-BD59-A6C34878D82A}">
                    <a16:rowId xmlns:a16="http://schemas.microsoft.com/office/drawing/2014/main" val="3683083322"/>
                  </a:ext>
                </a:extLst>
              </a:tr>
              <a:tr h="370840">
                <a:tc>
                  <a:txBody>
                    <a:bodyPr/>
                    <a:lstStyle/>
                    <a:p>
                      <a:r>
                        <a:rPr kumimoji="1" lang="en-US" altLang="ja-JP" sz="3200" dirty="0">
                          <a:solidFill>
                            <a:schemeClr val="tx1"/>
                          </a:solidFill>
                        </a:rPr>
                        <a:t>4th</a:t>
                      </a:r>
                    </a:p>
                  </a:txBody>
                  <a:tcPr>
                    <a:solidFill>
                      <a:srgbClr val="FFFF00"/>
                    </a:solidFill>
                  </a:tcPr>
                </a:tc>
                <a:tc>
                  <a:txBody>
                    <a:bodyPr/>
                    <a:lstStyle/>
                    <a:p>
                      <a:r>
                        <a:rPr kumimoji="1" lang="en-US" altLang="ja-JP" sz="3200" dirty="0">
                          <a:solidFill>
                            <a:schemeClr val="tx1"/>
                          </a:solidFill>
                        </a:rPr>
                        <a:t>0.8778</a:t>
                      </a:r>
                      <a:endParaRPr kumimoji="1" lang="ja-JP" altLang="en-US" sz="3200" dirty="0">
                        <a:solidFill>
                          <a:schemeClr val="tx1"/>
                        </a:solidFill>
                      </a:endParaRPr>
                    </a:p>
                  </a:txBody>
                  <a:tcPr>
                    <a:solidFill>
                      <a:srgbClr val="FFFF00"/>
                    </a:solidFill>
                  </a:tcPr>
                </a:tc>
                <a:tc>
                  <a:txBody>
                    <a:bodyPr/>
                    <a:lstStyle/>
                    <a:p>
                      <a:r>
                        <a:rPr kumimoji="1" lang="en-US" altLang="ja-JP" sz="3200" dirty="0">
                          <a:solidFill>
                            <a:schemeClr val="tx1"/>
                          </a:solidFill>
                        </a:rPr>
                        <a:t>12th</a:t>
                      </a:r>
                      <a:endParaRPr kumimoji="1" lang="ja-JP" altLang="en-US" sz="3200" dirty="0">
                        <a:solidFill>
                          <a:schemeClr val="tx1"/>
                        </a:solidFill>
                      </a:endParaRPr>
                    </a:p>
                  </a:txBody>
                  <a:tcPr>
                    <a:solidFill>
                      <a:srgbClr val="FFFF00"/>
                    </a:solidFill>
                  </a:tcPr>
                </a:tc>
                <a:tc>
                  <a:txBody>
                    <a:bodyPr/>
                    <a:lstStyle/>
                    <a:p>
                      <a:r>
                        <a:rPr kumimoji="1" lang="en-US" altLang="ja-JP" sz="3200" dirty="0">
                          <a:solidFill>
                            <a:schemeClr val="tx1"/>
                          </a:solidFill>
                        </a:rPr>
                        <a:t>0.8817</a:t>
                      </a:r>
                      <a:endParaRPr kumimoji="1" lang="ja-JP" altLang="en-US" sz="3200" dirty="0">
                        <a:solidFill>
                          <a:schemeClr val="tx1"/>
                        </a:solidFill>
                      </a:endParaRPr>
                    </a:p>
                  </a:txBody>
                  <a:tcPr>
                    <a:solidFill>
                      <a:srgbClr val="FFFF00"/>
                    </a:solidFill>
                  </a:tcPr>
                </a:tc>
                <a:extLst>
                  <a:ext uri="{0D108BD9-81ED-4DB2-BD59-A6C34878D82A}">
                    <a16:rowId xmlns:a16="http://schemas.microsoft.com/office/drawing/2014/main" val="223394811"/>
                  </a:ext>
                </a:extLst>
              </a:tr>
              <a:tr h="370840">
                <a:tc>
                  <a:txBody>
                    <a:bodyPr/>
                    <a:lstStyle/>
                    <a:p>
                      <a:r>
                        <a:rPr kumimoji="1" lang="en-US" altLang="ja-JP" sz="3200" dirty="0">
                          <a:solidFill>
                            <a:schemeClr val="tx1"/>
                          </a:solidFill>
                        </a:rPr>
                        <a:t>5th</a:t>
                      </a:r>
                      <a:endParaRPr kumimoji="1" lang="ja-JP" altLang="en-US" sz="3200" dirty="0">
                        <a:solidFill>
                          <a:schemeClr val="tx1"/>
                        </a:solidFill>
                      </a:endParaRPr>
                    </a:p>
                  </a:txBody>
                  <a:tcPr/>
                </a:tc>
                <a:tc>
                  <a:txBody>
                    <a:bodyPr/>
                    <a:lstStyle/>
                    <a:p>
                      <a:r>
                        <a:rPr kumimoji="1" lang="en-US" altLang="ja-JP" sz="3200" dirty="0">
                          <a:solidFill>
                            <a:schemeClr val="tx1"/>
                          </a:solidFill>
                        </a:rPr>
                        <a:t>0.8787</a:t>
                      </a:r>
                      <a:endParaRPr kumimoji="1" lang="ja-JP" altLang="en-US" sz="3200" dirty="0">
                        <a:solidFill>
                          <a:schemeClr val="tx1"/>
                        </a:solidFill>
                      </a:endParaRPr>
                    </a:p>
                  </a:txBody>
                  <a:tcPr/>
                </a:tc>
                <a:tc>
                  <a:txBody>
                    <a:bodyPr/>
                    <a:lstStyle/>
                    <a:p>
                      <a:r>
                        <a:rPr kumimoji="1" lang="en-US" altLang="ja-JP" sz="3200" dirty="0">
                          <a:solidFill>
                            <a:schemeClr val="tx1"/>
                          </a:solidFill>
                        </a:rPr>
                        <a:t>13th</a:t>
                      </a:r>
                      <a:endParaRPr kumimoji="1" lang="ja-JP" altLang="en-US" sz="3200" dirty="0">
                        <a:solidFill>
                          <a:schemeClr val="tx1"/>
                        </a:solidFill>
                      </a:endParaRPr>
                    </a:p>
                  </a:txBody>
                  <a:tcPr>
                    <a:solidFill>
                      <a:srgbClr val="FFFF00"/>
                    </a:solidFill>
                  </a:tcPr>
                </a:tc>
                <a:tc>
                  <a:txBody>
                    <a:bodyPr/>
                    <a:lstStyle/>
                    <a:p>
                      <a:r>
                        <a:rPr kumimoji="1" lang="en-US" altLang="ja-JP" sz="3200" dirty="0">
                          <a:solidFill>
                            <a:schemeClr val="tx1"/>
                          </a:solidFill>
                        </a:rPr>
                        <a:t>0.8809</a:t>
                      </a:r>
                      <a:endParaRPr kumimoji="1" lang="ja-JP" altLang="en-US" sz="3200" dirty="0">
                        <a:solidFill>
                          <a:schemeClr val="tx1"/>
                        </a:solidFill>
                      </a:endParaRPr>
                    </a:p>
                  </a:txBody>
                  <a:tcPr>
                    <a:solidFill>
                      <a:srgbClr val="FFFF00"/>
                    </a:solidFill>
                  </a:tcPr>
                </a:tc>
                <a:extLst>
                  <a:ext uri="{0D108BD9-81ED-4DB2-BD59-A6C34878D82A}">
                    <a16:rowId xmlns:a16="http://schemas.microsoft.com/office/drawing/2014/main" val="259321653"/>
                  </a:ext>
                </a:extLst>
              </a:tr>
              <a:tr h="370840">
                <a:tc>
                  <a:txBody>
                    <a:bodyPr/>
                    <a:lstStyle/>
                    <a:p>
                      <a:r>
                        <a:rPr kumimoji="1" lang="en-US" altLang="ja-JP" sz="3200" dirty="0">
                          <a:solidFill>
                            <a:schemeClr val="tx1"/>
                          </a:solidFill>
                        </a:rPr>
                        <a:t>6th</a:t>
                      </a:r>
                      <a:endParaRPr kumimoji="1" lang="ja-JP" altLang="en-US" sz="3200" dirty="0">
                        <a:solidFill>
                          <a:schemeClr val="tx1"/>
                        </a:solidFill>
                      </a:endParaRPr>
                    </a:p>
                  </a:txBody>
                  <a:tcPr/>
                </a:tc>
                <a:tc>
                  <a:txBody>
                    <a:bodyPr/>
                    <a:lstStyle/>
                    <a:p>
                      <a:r>
                        <a:rPr kumimoji="1" lang="en-US" altLang="ja-JP" sz="3200" dirty="0">
                          <a:solidFill>
                            <a:schemeClr val="tx1"/>
                          </a:solidFill>
                        </a:rPr>
                        <a:t>0.8727</a:t>
                      </a:r>
                      <a:endParaRPr kumimoji="1" lang="ja-JP" altLang="en-US" sz="3200" dirty="0">
                        <a:solidFill>
                          <a:schemeClr val="tx1"/>
                        </a:solidFill>
                      </a:endParaRPr>
                    </a:p>
                  </a:txBody>
                  <a:tcPr/>
                </a:tc>
                <a:tc>
                  <a:txBody>
                    <a:bodyPr/>
                    <a:lstStyle/>
                    <a:p>
                      <a:r>
                        <a:rPr kumimoji="1" lang="en-US" altLang="ja-JP" sz="3200" dirty="0">
                          <a:solidFill>
                            <a:schemeClr val="tx1"/>
                          </a:solidFill>
                        </a:rPr>
                        <a:t>14th</a:t>
                      </a:r>
                      <a:endParaRPr kumimoji="1" lang="ja-JP" altLang="en-US" sz="3200" dirty="0">
                        <a:solidFill>
                          <a:schemeClr val="tx1"/>
                        </a:solidFill>
                      </a:endParaRPr>
                    </a:p>
                  </a:txBody>
                  <a:tcPr/>
                </a:tc>
                <a:tc>
                  <a:txBody>
                    <a:bodyPr/>
                    <a:lstStyle/>
                    <a:p>
                      <a:r>
                        <a:rPr kumimoji="1" lang="en-US" altLang="ja-JP" sz="3200" dirty="0">
                          <a:solidFill>
                            <a:schemeClr val="tx1"/>
                          </a:solidFill>
                        </a:rPr>
                        <a:t>0.8755</a:t>
                      </a:r>
                      <a:endParaRPr kumimoji="1" lang="ja-JP" altLang="en-US" sz="3200" dirty="0">
                        <a:solidFill>
                          <a:schemeClr val="tx1"/>
                        </a:solidFill>
                      </a:endParaRPr>
                    </a:p>
                  </a:txBody>
                  <a:tcPr/>
                </a:tc>
                <a:extLst>
                  <a:ext uri="{0D108BD9-81ED-4DB2-BD59-A6C34878D82A}">
                    <a16:rowId xmlns:a16="http://schemas.microsoft.com/office/drawing/2014/main" val="3257942989"/>
                  </a:ext>
                </a:extLst>
              </a:tr>
              <a:tr h="370840">
                <a:tc>
                  <a:txBody>
                    <a:bodyPr/>
                    <a:lstStyle/>
                    <a:p>
                      <a:r>
                        <a:rPr kumimoji="1" lang="en-US" altLang="ja-JP" sz="3200" dirty="0">
                          <a:solidFill>
                            <a:schemeClr val="tx1"/>
                          </a:solidFill>
                        </a:rPr>
                        <a:t>7th</a:t>
                      </a:r>
                      <a:endParaRPr kumimoji="1" lang="ja-JP" altLang="en-US" sz="3200" dirty="0">
                        <a:solidFill>
                          <a:schemeClr val="tx1"/>
                        </a:solidFill>
                      </a:endParaRPr>
                    </a:p>
                  </a:txBody>
                  <a:tcPr>
                    <a:solidFill>
                      <a:srgbClr val="FFFF00"/>
                    </a:solidFill>
                  </a:tcPr>
                </a:tc>
                <a:tc>
                  <a:txBody>
                    <a:bodyPr/>
                    <a:lstStyle/>
                    <a:p>
                      <a:r>
                        <a:rPr kumimoji="1" lang="en-US" altLang="ja-JP" sz="3200" dirty="0">
                          <a:solidFill>
                            <a:schemeClr val="tx1"/>
                          </a:solidFill>
                        </a:rPr>
                        <a:t>0.8782</a:t>
                      </a:r>
                      <a:endParaRPr kumimoji="1" lang="ja-JP" altLang="en-US" sz="3200" dirty="0">
                        <a:solidFill>
                          <a:schemeClr val="tx1"/>
                        </a:solidFill>
                      </a:endParaRPr>
                    </a:p>
                  </a:txBody>
                  <a:tcPr>
                    <a:solidFill>
                      <a:srgbClr val="FFFF00"/>
                    </a:solidFill>
                  </a:tcPr>
                </a:tc>
                <a:tc>
                  <a:txBody>
                    <a:bodyPr/>
                    <a:lstStyle/>
                    <a:p>
                      <a:r>
                        <a:rPr kumimoji="1" lang="en-US" altLang="ja-JP" sz="3200" dirty="0">
                          <a:solidFill>
                            <a:schemeClr val="tx1"/>
                          </a:solidFill>
                        </a:rPr>
                        <a:t>15th</a:t>
                      </a:r>
                      <a:endParaRPr kumimoji="1" lang="ja-JP" altLang="en-US" sz="3200" dirty="0">
                        <a:solidFill>
                          <a:schemeClr val="tx1"/>
                        </a:solidFill>
                      </a:endParaRPr>
                    </a:p>
                  </a:txBody>
                  <a:tcPr/>
                </a:tc>
                <a:tc>
                  <a:txBody>
                    <a:bodyPr/>
                    <a:lstStyle/>
                    <a:p>
                      <a:r>
                        <a:rPr kumimoji="1" lang="en-US" altLang="ja-JP" sz="3200" dirty="0">
                          <a:solidFill>
                            <a:schemeClr val="tx1"/>
                          </a:solidFill>
                        </a:rPr>
                        <a:t>0.8755</a:t>
                      </a:r>
                      <a:endParaRPr kumimoji="1" lang="ja-JP" altLang="en-US" sz="3200" dirty="0">
                        <a:solidFill>
                          <a:schemeClr val="tx1"/>
                        </a:solidFill>
                      </a:endParaRPr>
                    </a:p>
                  </a:txBody>
                  <a:tcPr/>
                </a:tc>
                <a:extLst>
                  <a:ext uri="{0D108BD9-81ED-4DB2-BD59-A6C34878D82A}">
                    <a16:rowId xmlns:a16="http://schemas.microsoft.com/office/drawing/2014/main" val="3357186015"/>
                  </a:ext>
                </a:extLst>
              </a:tr>
              <a:tr h="370840">
                <a:tc>
                  <a:txBody>
                    <a:bodyPr/>
                    <a:lstStyle/>
                    <a:p>
                      <a:r>
                        <a:rPr kumimoji="1" lang="en-US" altLang="ja-JP" sz="3200" dirty="0">
                          <a:solidFill>
                            <a:schemeClr val="tx1"/>
                          </a:solidFill>
                        </a:rPr>
                        <a:t>8th</a:t>
                      </a:r>
                      <a:endParaRPr kumimoji="1" lang="ja-JP" altLang="en-US" sz="3200" dirty="0">
                        <a:solidFill>
                          <a:schemeClr val="tx1"/>
                        </a:solidFill>
                      </a:endParaRPr>
                    </a:p>
                  </a:txBody>
                  <a:tcPr>
                    <a:solidFill>
                      <a:srgbClr val="FFFF00"/>
                    </a:solidFill>
                  </a:tcPr>
                </a:tc>
                <a:tc>
                  <a:txBody>
                    <a:bodyPr/>
                    <a:lstStyle/>
                    <a:p>
                      <a:r>
                        <a:rPr kumimoji="1" lang="en-US" altLang="ja-JP" sz="3200" dirty="0">
                          <a:solidFill>
                            <a:schemeClr val="tx1"/>
                          </a:solidFill>
                        </a:rPr>
                        <a:t>0.8719</a:t>
                      </a:r>
                      <a:endParaRPr kumimoji="1" lang="ja-JP" altLang="en-US" sz="3200" dirty="0">
                        <a:solidFill>
                          <a:schemeClr val="tx1"/>
                        </a:solidFill>
                      </a:endParaRPr>
                    </a:p>
                  </a:txBody>
                  <a:tcPr>
                    <a:solidFill>
                      <a:srgbClr val="FFFF00"/>
                    </a:solidFill>
                  </a:tcPr>
                </a:tc>
                <a:tc>
                  <a:txBody>
                    <a:bodyPr/>
                    <a:lstStyle/>
                    <a:p>
                      <a:r>
                        <a:rPr kumimoji="1" lang="en-US" altLang="ja-JP" sz="3200" dirty="0">
                          <a:solidFill>
                            <a:schemeClr val="tx1"/>
                          </a:solidFill>
                        </a:rPr>
                        <a:t>ensemble</a:t>
                      </a:r>
                      <a:endParaRPr kumimoji="1" lang="ja-JP" altLang="en-US" sz="3200" dirty="0">
                        <a:solidFill>
                          <a:schemeClr val="tx1"/>
                        </a:solidFill>
                      </a:endParaRPr>
                    </a:p>
                  </a:txBody>
                  <a:tcPr>
                    <a:solidFill>
                      <a:srgbClr val="FFC000"/>
                    </a:solidFill>
                  </a:tcPr>
                </a:tc>
                <a:tc>
                  <a:txBody>
                    <a:bodyPr/>
                    <a:lstStyle/>
                    <a:p>
                      <a:r>
                        <a:rPr kumimoji="1" lang="en-US" altLang="ja-JP" sz="3200" dirty="0">
                          <a:solidFill>
                            <a:schemeClr val="tx1"/>
                          </a:solidFill>
                        </a:rPr>
                        <a:t>0.9048</a:t>
                      </a:r>
                      <a:endParaRPr kumimoji="1" lang="ja-JP" altLang="en-US" sz="3200" dirty="0">
                        <a:solidFill>
                          <a:schemeClr val="tx1"/>
                        </a:solidFill>
                      </a:endParaRPr>
                    </a:p>
                  </a:txBody>
                  <a:tcPr>
                    <a:solidFill>
                      <a:srgbClr val="FFC000"/>
                    </a:solidFill>
                  </a:tcPr>
                </a:tc>
                <a:extLst>
                  <a:ext uri="{0D108BD9-81ED-4DB2-BD59-A6C34878D82A}">
                    <a16:rowId xmlns:a16="http://schemas.microsoft.com/office/drawing/2014/main" val="47450185"/>
                  </a:ext>
                </a:extLst>
              </a:tr>
            </a:tbl>
          </a:graphicData>
        </a:graphic>
      </p:graphicFrame>
      <p:sp>
        <p:nvSpPr>
          <p:cNvPr id="5" name="思考の吹き出し: 雲形 4">
            <a:extLst>
              <a:ext uri="{FF2B5EF4-FFF2-40B4-BE49-F238E27FC236}">
                <a16:creationId xmlns:a16="http://schemas.microsoft.com/office/drawing/2014/main" id="{7C84858D-8BE4-409F-87E0-342015ADA0AA}"/>
              </a:ext>
            </a:extLst>
          </p:cNvPr>
          <p:cNvSpPr/>
          <p:nvPr/>
        </p:nvSpPr>
        <p:spPr>
          <a:xfrm>
            <a:off x="845074" y="1939759"/>
            <a:ext cx="7639050" cy="2828925"/>
          </a:xfrm>
          <a:prstGeom prst="cloudCallout">
            <a:avLst>
              <a:gd name="adj1" fmla="val 10339"/>
              <a:gd name="adj2" fmla="val 74958"/>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800" dirty="0">
                <a:solidFill>
                  <a:schemeClr val="tx1"/>
                </a:solidFill>
              </a:rPr>
              <a:t>実験</a:t>
            </a:r>
            <a:r>
              <a:rPr kumimoji="1" lang="en-US" altLang="ja-JP" sz="2800" dirty="0">
                <a:solidFill>
                  <a:schemeClr val="tx1"/>
                </a:solidFill>
              </a:rPr>
              <a:t>1</a:t>
            </a:r>
            <a:r>
              <a:rPr kumimoji="1" lang="ja-JP" altLang="en-US" sz="2800" dirty="0">
                <a:solidFill>
                  <a:schemeClr val="tx1"/>
                </a:solidFill>
              </a:rPr>
              <a:t>では</a:t>
            </a:r>
            <a:r>
              <a:rPr kumimoji="1" lang="en-US" altLang="ja-JP" sz="2800" dirty="0">
                <a:solidFill>
                  <a:schemeClr val="tx1"/>
                </a:solidFill>
              </a:rPr>
              <a:t>0.9205</a:t>
            </a:r>
            <a:r>
              <a:rPr kumimoji="1" lang="ja-JP" altLang="en-US" sz="2800" dirty="0">
                <a:solidFill>
                  <a:schemeClr val="tx1"/>
                </a:solidFill>
              </a:rPr>
              <a:t>であったので実際精度の改善について</a:t>
            </a:r>
            <a:endParaRPr kumimoji="1" lang="en-US" altLang="ja-JP" sz="2800" dirty="0">
              <a:solidFill>
                <a:schemeClr val="tx1"/>
              </a:solidFill>
            </a:endParaRPr>
          </a:p>
          <a:p>
            <a:pPr algn="ctr"/>
            <a:r>
              <a:rPr kumimoji="1" lang="ja-JP" altLang="en-US" sz="2800" dirty="0">
                <a:solidFill>
                  <a:schemeClr val="tx1"/>
                </a:solidFill>
              </a:rPr>
              <a:t>今回の実験設定では</a:t>
            </a:r>
            <a:endParaRPr kumimoji="1" lang="en-US" altLang="ja-JP" sz="2800" dirty="0">
              <a:solidFill>
                <a:schemeClr val="tx1"/>
              </a:solidFill>
            </a:endParaRPr>
          </a:p>
          <a:p>
            <a:pPr algn="ctr"/>
            <a:r>
              <a:rPr kumimoji="1" lang="ja-JP" altLang="en-US" sz="2800" dirty="0">
                <a:solidFill>
                  <a:schemeClr val="tx1"/>
                </a:solidFill>
              </a:rPr>
              <a:t>よくないことが分かる</a:t>
            </a:r>
            <a:endParaRPr kumimoji="1" lang="en-US" altLang="ja-JP" sz="2800" dirty="0">
              <a:solidFill>
                <a:schemeClr val="tx1"/>
              </a:solidFill>
            </a:endParaRPr>
          </a:p>
        </p:txBody>
      </p:sp>
    </p:spTree>
    <p:extLst>
      <p:ext uri="{BB962C8B-B14F-4D97-AF65-F5344CB8AC3E}">
        <p14:creationId xmlns:p14="http://schemas.microsoft.com/office/powerpoint/2010/main" val="97035512"/>
      </p:ext>
    </p:extLst>
  </p:cSld>
  <p:clrMapOvr>
    <a:masterClrMapping/>
  </p:clrMapOvr>
  <mc:AlternateContent xmlns:mc="http://schemas.openxmlformats.org/markup-compatibility/2006" xmlns:p14="http://schemas.microsoft.com/office/powerpoint/2010/main">
    <mc:Choice Requires="p14">
      <p:transition spd="slow" p14:dur="2000" advTm="211"/>
    </mc:Choice>
    <mc:Fallback xmlns="">
      <p:transition spd="slow" advTm="211"/>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2CD73AA5-9A5E-46CC-866E-F41EC08A3E19}"/>
              </a:ext>
            </a:extLst>
          </p:cNvPr>
          <p:cNvSpPr>
            <a:spLocks noGrp="1"/>
          </p:cNvSpPr>
          <p:nvPr>
            <p:ph type="sldNum" sz="quarter" idx="12"/>
          </p:nvPr>
        </p:nvSpPr>
        <p:spPr>
          <a:xfrm>
            <a:off x="7995696" y="5924550"/>
            <a:ext cx="769487" cy="481938"/>
          </a:xfrm>
        </p:spPr>
        <p:txBody>
          <a:bodyPr/>
          <a:lstStyle/>
          <a:p>
            <a:fld id="{D57F1E4F-1CFF-5643-939E-217C01CDF565}" type="slidenum">
              <a:rPr lang="en-US" smtClean="0"/>
              <a:pPr/>
              <a:t>59</a:t>
            </a:fld>
            <a:endParaRPr lang="en-US" dirty="0"/>
          </a:p>
        </p:txBody>
      </p:sp>
      <p:sp>
        <p:nvSpPr>
          <p:cNvPr id="5" name="テキスト プレースホルダー 2">
            <a:extLst>
              <a:ext uri="{FF2B5EF4-FFF2-40B4-BE49-F238E27FC236}">
                <a16:creationId xmlns:a16="http://schemas.microsoft.com/office/drawing/2014/main" id="{4373E2D7-CCF9-49FD-890B-0520E200A865}"/>
              </a:ext>
            </a:extLst>
          </p:cNvPr>
          <p:cNvSpPr txBox="1">
            <a:spLocks/>
          </p:cNvSpPr>
          <p:nvPr/>
        </p:nvSpPr>
        <p:spPr>
          <a:xfrm>
            <a:off x="699387" y="2100699"/>
            <a:ext cx="6828464" cy="3906696"/>
          </a:xfrm>
          <a:prstGeom prst="rect">
            <a:avLst/>
          </a:prstGeom>
        </p:spPr>
        <p:txBody>
          <a:bodyPr vert="horz" lIns="91440" tIns="45720" rIns="91440" bIns="45720" rtlCol="0" anchor="t">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kumimoji="1"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kumimoji="1"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kumimoji="1"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9pPr>
          </a:lstStyle>
          <a:p>
            <a:pPr marL="0" indent="0">
              <a:buNone/>
            </a:pPr>
            <a:r>
              <a:rPr lang="ja-JP" altLang="en-US" sz="3600" dirty="0">
                <a:solidFill>
                  <a:schemeClr val="bg2">
                    <a:lumMod val="10000"/>
                  </a:schemeClr>
                </a:solidFill>
              </a:rPr>
              <a:t>１．はじめに</a:t>
            </a:r>
            <a:endParaRPr lang="en-US" altLang="ja-JP" sz="3600" dirty="0">
              <a:solidFill>
                <a:schemeClr val="bg2">
                  <a:lumMod val="10000"/>
                </a:schemeClr>
              </a:solidFill>
            </a:endParaRPr>
          </a:p>
          <a:p>
            <a:pPr marL="0" indent="0">
              <a:buNone/>
            </a:pPr>
            <a:r>
              <a:rPr lang="ja-JP" altLang="en-US" sz="3600" dirty="0">
                <a:solidFill>
                  <a:schemeClr val="bg2">
                    <a:lumMod val="10000"/>
                  </a:schemeClr>
                </a:solidFill>
              </a:rPr>
              <a:t>２．要素技術</a:t>
            </a:r>
            <a:endParaRPr lang="en-US" altLang="ja-JP" sz="3600" dirty="0">
              <a:solidFill>
                <a:schemeClr val="bg2">
                  <a:lumMod val="10000"/>
                </a:schemeClr>
              </a:solidFill>
            </a:endParaRPr>
          </a:p>
          <a:p>
            <a:pPr marL="0" indent="0">
              <a:buNone/>
            </a:pPr>
            <a:r>
              <a:rPr lang="ja-JP" altLang="en-US" sz="3600" dirty="0">
                <a:solidFill>
                  <a:schemeClr val="bg2">
                    <a:lumMod val="10000"/>
                  </a:schemeClr>
                </a:solidFill>
              </a:rPr>
              <a:t>３．データセット</a:t>
            </a:r>
            <a:endParaRPr lang="en-US" altLang="ja-JP" sz="3600" dirty="0">
              <a:solidFill>
                <a:schemeClr val="bg2">
                  <a:lumMod val="10000"/>
                </a:schemeClr>
              </a:solidFill>
            </a:endParaRPr>
          </a:p>
          <a:p>
            <a:pPr marL="0" indent="0">
              <a:buNone/>
            </a:pPr>
            <a:r>
              <a:rPr lang="ja-JP" altLang="en-US" sz="3600">
                <a:solidFill>
                  <a:schemeClr val="bg2">
                    <a:lumMod val="10000"/>
                  </a:schemeClr>
                </a:solidFill>
                <a:ea typeface="メイリオ"/>
              </a:rPr>
              <a:t>４．実験</a:t>
            </a:r>
            <a:endParaRPr lang="en-US" altLang="ja-JP" sz="3600" dirty="0">
              <a:solidFill>
                <a:schemeClr val="bg2">
                  <a:lumMod val="10000"/>
                </a:schemeClr>
              </a:solidFill>
              <a:ea typeface="メイリオ" panose="020B0604030504040204" pitchFamily="34" charset="-128"/>
            </a:endParaRPr>
          </a:p>
          <a:p>
            <a:pPr marL="0" indent="0">
              <a:buNone/>
            </a:pPr>
            <a:r>
              <a:rPr lang="ja-JP" altLang="en-US" sz="3600">
                <a:solidFill>
                  <a:srgbClr val="6ED2AA"/>
                </a:solidFill>
                <a:ea typeface="メイリオ"/>
              </a:rPr>
              <a:t>５．</a:t>
            </a:r>
            <a:r>
              <a:rPr lang="ja-JP" altLang="en-US" sz="3600">
                <a:solidFill>
                  <a:schemeClr val="accent4">
                    <a:lumMod val="60000"/>
                    <a:lumOff val="40000"/>
                  </a:schemeClr>
                </a:solidFill>
                <a:ea typeface="メイリオ"/>
              </a:rPr>
              <a:t>まとめと今後の課題</a:t>
            </a:r>
          </a:p>
        </p:txBody>
      </p:sp>
      <p:sp>
        <p:nvSpPr>
          <p:cNvPr id="6" name="テキスト ボックス 5">
            <a:extLst>
              <a:ext uri="{FF2B5EF4-FFF2-40B4-BE49-F238E27FC236}">
                <a16:creationId xmlns:a16="http://schemas.microsoft.com/office/drawing/2014/main" id="{AECE2193-1F5A-4FEA-9DAB-583D44B11F97}"/>
              </a:ext>
            </a:extLst>
          </p:cNvPr>
          <p:cNvSpPr txBox="1"/>
          <p:nvPr/>
        </p:nvSpPr>
        <p:spPr>
          <a:xfrm>
            <a:off x="457467" y="628433"/>
            <a:ext cx="2913053" cy="715581"/>
          </a:xfrm>
          <a:prstGeom prst="rect">
            <a:avLst/>
          </a:prstGeom>
          <a:noFill/>
        </p:spPr>
        <p:txBody>
          <a:bodyPr wrap="square" rtlCol="0">
            <a:spAutoFit/>
          </a:bodyPr>
          <a:lstStyle/>
          <a:p>
            <a:r>
              <a:rPr kumimoji="1" lang="ja-JP" altLang="en-US" sz="4050" dirty="0"/>
              <a:t>発表の流れ</a:t>
            </a:r>
          </a:p>
        </p:txBody>
      </p:sp>
    </p:spTree>
    <p:extLst>
      <p:ext uri="{BB962C8B-B14F-4D97-AF65-F5344CB8AC3E}">
        <p14:creationId xmlns:p14="http://schemas.microsoft.com/office/powerpoint/2010/main" val="402544508"/>
      </p:ext>
    </p:extLst>
  </p:cSld>
  <p:clrMapOvr>
    <a:masterClrMapping/>
  </p:clrMapOvr>
  <mc:AlternateContent xmlns:mc="http://schemas.openxmlformats.org/markup-compatibility/2006" xmlns:p14="http://schemas.microsoft.com/office/powerpoint/2010/main">
    <mc:Choice Requires="p14">
      <p:transition spd="slow" p14:dur="2000" advTm="213"/>
    </mc:Choice>
    <mc:Fallback xmlns="">
      <p:transition spd="slow" advTm="213"/>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7811F4A6-62BE-4074-9E9E-CBF94EF64F40}"/>
              </a:ext>
            </a:extLst>
          </p:cNvPr>
          <p:cNvSpPr>
            <a:spLocks noGrp="1"/>
          </p:cNvSpPr>
          <p:nvPr>
            <p:ph type="sldNum" sz="quarter" idx="12"/>
          </p:nvPr>
        </p:nvSpPr>
        <p:spPr/>
        <p:txBody>
          <a:bodyPr/>
          <a:lstStyle/>
          <a:p>
            <a:fld id="{D57F1E4F-1CFF-5643-939E-217C01CDF565}" type="slidenum">
              <a:rPr lang="en-US" smtClean="0"/>
              <a:pPr/>
              <a:t>6</a:t>
            </a:fld>
            <a:endParaRPr lang="en-US" dirty="0"/>
          </a:p>
        </p:txBody>
      </p:sp>
      <p:sp>
        <p:nvSpPr>
          <p:cNvPr id="6" name="テキスト ボックス 5">
            <a:extLst>
              <a:ext uri="{FF2B5EF4-FFF2-40B4-BE49-F238E27FC236}">
                <a16:creationId xmlns:a16="http://schemas.microsoft.com/office/drawing/2014/main" id="{A787110A-F680-4C3A-AF75-2F6E113D5236}"/>
              </a:ext>
            </a:extLst>
          </p:cNvPr>
          <p:cNvSpPr txBox="1"/>
          <p:nvPr/>
        </p:nvSpPr>
        <p:spPr>
          <a:xfrm>
            <a:off x="457467" y="628433"/>
            <a:ext cx="3487212" cy="715581"/>
          </a:xfrm>
          <a:prstGeom prst="rect">
            <a:avLst/>
          </a:prstGeom>
          <a:noFill/>
        </p:spPr>
        <p:txBody>
          <a:bodyPr wrap="square" rtlCol="0">
            <a:spAutoFit/>
          </a:bodyPr>
          <a:lstStyle/>
          <a:p>
            <a:r>
              <a:rPr kumimoji="1" lang="ja-JP" altLang="en-US" sz="4050" dirty="0"/>
              <a:t>はじめに</a:t>
            </a:r>
            <a:endParaRPr kumimoji="1" lang="en-US" altLang="ja-JP" sz="4050" dirty="0"/>
          </a:p>
        </p:txBody>
      </p:sp>
      <p:sp>
        <p:nvSpPr>
          <p:cNvPr id="2" name="正方形/長方形 1">
            <a:extLst>
              <a:ext uri="{FF2B5EF4-FFF2-40B4-BE49-F238E27FC236}">
                <a16:creationId xmlns:a16="http://schemas.microsoft.com/office/drawing/2014/main" id="{95AAE907-82B7-46C1-AA79-76FF4F884571}"/>
              </a:ext>
            </a:extLst>
          </p:cNvPr>
          <p:cNvSpPr/>
          <p:nvPr/>
        </p:nvSpPr>
        <p:spPr>
          <a:xfrm>
            <a:off x="352129" y="3397764"/>
            <a:ext cx="2385391" cy="979714"/>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800">
                <a:solidFill>
                  <a:schemeClr val="tx1"/>
                </a:solidFill>
                <a:latin typeface="Arial"/>
                <a:ea typeface="メイリオ"/>
                <a:cs typeface="Arial"/>
              </a:rPr>
              <a:t>DataAugment</a:t>
            </a:r>
          </a:p>
          <a:p>
            <a:endParaRPr lang="ja-JP" altLang="en-US" sz="2800" dirty="0">
              <a:solidFill>
                <a:schemeClr val="tx1"/>
              </a:solidFill>
              <a:latin typeface="Arial"/>
              <a:ea typeface="メイリオ"/>
              <a:cs typeface="Arial"/>
            </a:endParaRPr>
          </a:p>
        </p:txBody>
      </p:sp>
      <p:sp>
        <p:nvSpPr>
          <p:cNvPr id="8" name="正方形/長方形 7">
            <a:extLst>
              <a:ext uri="{FF2B5EF4-FFF2-40B4-BE49-F238E27FC236}">
                <a16:creationId xmlns:a16="http://schemas.microsoft.com/office/drawing/2014/main" id="{2957D3F8-39CE-4106-9370-EAFDF1F348B3}"/>
              </a:ext>
            </a:extLst>
          </p:cNvPr>
          <p:cNvSpPr/>
          <p:nvPr/>
        </p:nvSpPr>
        <p:spPr>
          <a:xfrm>
            <a:off x="3230690" y="3393977"/>
            <a:ext cx="2385391" cy="979714"/>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800">
                <a:solidFill>
                  <a:schemeClr val="tx1"/>
                </a:solidFill>
                <a:latin typeface="Arial"/>
                <a:ea typeface="メイリオ"/>
                <a:cs typeface="Arial"/>
              </a:rPr>
              <a:t>DataAugment</a:t>
            </a:r>
          </a:p>
          <a:p>
            <a:endParaRPr lang="ja-JP" altLang="en-US" sz="2800" dirty="0">
              <a:solidFill>
                <a:schemeClr val="tx1"/>
              </a:solidFill>
              <a:latin typeface="Arial"/>
              <a:ea typeface="メイリオ"/>
              <a:cs typeface="Arial"/>
            </a:endParaRPr>
          </a:p>
        </p:txBody>
      </p:sp>
      <p:sp>
        <p:nvSpPr>
          <p:cNvPr id="10" name="正方形/長方形 9">
            <a:extLst>
              <a:ext uri="{FF2B5EF4-FFF2-40B4-BE49-F238E27FC236}">
                <a16:creationId xmlns:a16="http://schemas.microsoft.com/office/drawing/2014/main" id="{03341991-84D1-4CB0-B3B9-4E34A1BDB02F}"/>
              </a:ext>
            </a:extLst>
          </p:cNvPr>
          <p:cNvSpPr/>
          <p:nvPr/>
        </p:nvSpPr>
        <p:spPr>
          <a:xfrm>
            <a:off x="6038258" y="3347595"/>
            <a:ext cx="2385391" cy="979714"/>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800">
                <a:solidFill>
                  <a:schemeClr val="tx1"/>
                </a:solidFill>
                <a:latin typeface="Arial"/>
                <a:ea typeface="メイリオ"/>
                <a:cs typeface="Arial"/>
              </a:rPr>
              <a:t>DataAugment</a:t>
            </a:r>
          </a:p>
          <a:p>
            <a:endParaRPr lang="ja-JP" altLang="en-US" sz="2800" dirty="0">
              <a:solidFill>
                <a:schemeClr val="tx1"/>
              </a:solidFill>
              <a:latin typeface="Arial"/>
              <a:ea typeface="メイリオ"/>
              <a:cs typeface="Arial"/>
            </a:endParaRPr>
          </a:p>
        </p:txBody>
      </p:sp>
      <p:sp>
        <p:nvSpPr>
          <p:cNvPr id="14" name="矢印: 右 13">
            <a:extLst>
              <a:ext uri="{FF2B5EF4-FFF2-40B4-BE49-F238E27FC236}">
                <a16:creationId xmlns:a16="http://schemas.microsoft.com/office/drawing/2014/main" id="{758F7C9A-171C-48C9-898D-7EBA86DC1184}"/>
              </a:ext>
            </a:extLst>
          </p:cNvPr>
          <p:cNvSpPr/>
          <p:nvPr/>
        </p:nvSpPr>
        <p:spPr>
          <a:xfrm rot="8100000">
            <a:off x="2379832" y="2633818"/>
            <a:ext cx="979714" cy="48275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25" name="矢印: 右 24">
            <a:extLst>
              <a:ext uri="{FF2B5EF4-FFF2-40B4-BE49-F238E27FC236}">
                <a16:creationId xmlns:a16="http://schemas.microsoft.com/office/drawing/2014/main" id="{10E5C34A-491C-40D2-A224-7AD44D0269D1}"/>
              </a:ext>
            </a:extLst>
          </p:cNvPr>
          <p:cNvSpPr/>
          <p:nvPr/>
        </p:nvSpPr>
        <p:spPr>
          <a:xfrm rot="5400000">
            <a:off x="3941695" y="2733209"/>
            <a:ext cx="979714" cy="48275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26" name="矢印: 右 25">
            <a:extLst>
              <a:ext uri="{FF2B5EF4-FFF2-40B4-BE49-F238E27FC236}">
                <a16:creationId xmlns:a16="http://schemas.microsoft.com/office/drawing/2014/main" id="{7E4E2661-EDC5-4028-94CC-8FAE60B17ADB}"/>
              </a:ext>
            </a:extLst>
          </p:cNvPr>
          <p:cNvSpPr/>
          <p:nvPr/>
        </p:nvSpPr>
        <p:spPr>
          <a:xfrm rot="3120000">
            <a:off x="5404167" y="2648016"/>
            <a:ext cx="979714" cy="48275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27" name="矢印: 右 26">
            <a:extLst>
              <a:ext uri="{FF2B5EF4-FFF2-40B4-BE49-F238E27FC236}">
                <a16:creationId xmlns:a16="http://schemas.microsoft.com/office/drawing/2014/main" id="{084F7EDC-0D74-41F3-8DAC-0AEB98DE463E}"/>
              </a:ext>
            </a:extLst>
          </p:cNvPr>
          <p:cNvSpPr/>
          <p:nvPr/>
        </p:nvSpPr>
        <p:spPr>
          <a:xfrm rot="5400000">
            <a:off x="6639458" y="4621644"/>
            <a:ext cx="979714" cy="48275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28" name="矢印: 右 27">
            <a:extLst>
              <a:ext uri="{FF2B5EF4-FFF2-40B4-BE49-F238E27FC236}">
                <a16:creationId xmlns:a16="http://schemas.microsoft.com/office/drawing/2014/main" id="{AAA5D552-38A1-4341-B5EA-3BF51E0B418A}"/>
              </a:ext>
            </a:extLst>
          </p:cNvPr>
          <p:cNvSpPr/>
          <p:nvPr/>
        </p:nvSpPr>
        <p:spPr>
          <a:xfrm rot="5400000">
            <a:off x="3941695" y="4621644"/>
            <a:ext cx="979714" cy="48275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29" name="矢印: 右 28">
            <a:extLst>
              <a:ext uri="{FF2B5EF4-FFF2-40B4-BE49-F238E27FC236}">
                <a16:creationId xmlns:a16="http://schemas.microsoft.com/office/drawing/2014/main" id="{456BC350-D17C-4D7C-827C-D8A0A580AE4B}"/>
              </a:ext>
            </a:extLst>
          </p:cNvPr>
          <p:cNvSpPr/>
          <p:nvPr/>
        </p:nvSpPr>
        <p:spPr>
          <a:xfrm rot="5400000">
            <a:off x="1059346" y="4621643"/>
            <a:ext cx="979714" cy="48275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pic>
        <p:nvPicPr>
          <p:cNvPr id="33" name="図 33" descr="コンピュータ が含まれている画像&#10;&#10;説明は自動で生成されたものです">
            <a:extLst>
              <a:ext uri="{FF2B5EF4-FFF2-40B4-BE49-F238E27FC236}">
                <a16:creationId xmlns:a16="http://schemas.microsoft.com/office/drawing/2014/main" id="{A68C023F-4894-463D-8677-527A7CCA9422}"/>
              </a:ext>
            </a:extLst>
          </p:cNvPr>
          <p:cNvPicPr>
            <a:picLocks noChangeAspect="1"/>
          </p:cNvPicPr>
          <p:nvPr/>
        </p:nvPicPr>
        <p:blipFill>
          <a:blip r:embed="rId2"/>
          <a:stretch>
            <a:fillRect/>
          </a:stretch>
        </p:blipFill>
        <p:spPr>
          <a:xfrm>
            <a:off x="3427580" y="989263"/>
            <a:ext cx="1990666" cy="1429176"/>
          </a:xfrm>
          <a:prstGeom prst="rect">
            <a:avLst/>
          </a:prstGeom>
        </p:spPr>
      </p:pic>
      <p:pic>
        <p:nvPicPr>
          <p:cNvPr id="34" name="図 33" descr="コンピュータ が含まれている画像&#10;&#10;説明は自動で生成されたものです">
            <a:extLst>
              <a:ext uri="{FF2B5EF4-FFF2-40B4-BE49-F238E27FC236}">
                <a16:creationId xmlns:a16="http://schemas.microsoft.com/office/drawing/2014/main" id="{8CE25F0F-8D58-411E-A9B4-B1B5375B689A}"/>
              </a:ext>
            </a:extLst>
          </p:cNvPr>
          <p:cNvPicPr>
            <a:picLocks noChangeAspect="1"/>
          </p:cNvPicPr>
          <p:nvPr/>
        </p:nvPicPr>
        <p:blipFill>
          <a:blip r:embed="rId2"/>
          <a:stretch>
            <a:fillRect/>
          </a:stretch>
        </p:blipFill>
        <p:spPr>
          <a:xfrm flipH="1">
            <a:off x="3430420" y="5220492"/>
            <a:ext cx="2013383" cy="1429176"/>
          </a:xfrm>
          <a:prstGeom prst="rect">
            <a:avLst/>
          </a:prstGeom>
        </p:spPr>
      </p:pic>
      <p:pic>
        <p:nvPicPr>
          <p:cNvPr id="35" name="図 33" descr="コンピュータ が含まれている画像&#10;&#10;説明は自動で生成されたものです">
            <a:extLst>
              <a:ext uri="{FF2B5EF4-FFF2-40B4-BE49-F238E27FC236}">
                <a16:creationId xmlns:a16="http://schemas.microsoft.com/office/drawing/2014/main" id="{AAD5A4A3-5407-47F3-9209-CBAC2DA69E0F}"/>
              </a:ext>
            </a:extLst>
          </p:cNvPr>
          <p:cNvPicPr>
            <a:picLocks noChangeAspect="1"/>
          </p:cNvPicPr>
          <p:nvPr/>
        </p:nvPicPr>
        <p:blipFill>
          <a:blip r:embed="rId2"/>
          <a:stretch>
            <a:fillRect/>
          </a:stretch>
        </p:blipFill>
        <p:spPr>
          <a:xfrm>
            <a:off x="587828" y="5263089"/>
            <a:ext cx="1990666" cy="1429176"/>
          </a:xfrm>
          <a:prstGeom prst="rect">
            <a:avLst/>
          </a:prstGeom>
        </p:spPr>
      </p:pic>
      <p:pic>
        <p:nvPicPr>
          <p:cNvPr id="36" name="図 36" descr="食品 が含まれている画像&#10;&#10;説明は自動で生成されたものです">
            <a:extLst>
              <a:ext uri="{FF2B5EF4-FFF2-40B4-BE49-F238E27FC236}">
                <a16:creationId xmlns:a16="http://schemas.microsoft.com/office/drawing/2014/main" id="{565ABAEC-6CA4-4E4F-88B6-2D1A80346399}"/>
              </a:ext>
            </a:extLst>
          </p:cNvPr>
          <p:cNvPicPr>
            <a:picLocks noChangeAspect="1"/>
          </p:cNvPicPr>
          <p:nvPr/>
        </p:nvPicPr>
        <p:blipFill>
          <a:blip r:embed="rId3"/>
          <a:stretch>
            <a:fillRect/>
          </a:stretch>
        </p:blipFill>
        <p:spPr>
          <a:xfrm>
            <a:off x="6125344" y="5263089"/>
            <a:ext cx="1990666" cy="1429176"/>
          </a:xfrm>
          <a:prstGeom prst="rect">
            <a:avLst/>
          </a:prstGeom>
        </p:spPr>
      </p:pic>
    </p:spTree>
    <p:extLst>
      <p:ext uri="{BB962C8B-B14F-4D97-AF65-F5344CB8AC3E}">
        <p14:creationId xmlns:p14="http://schemas.microsoft.com/office/powerpoint/2010/main" val="407120853"/>
      </p:ext>
    </p:extLst>
  </p:cSld>
  <p:clrMapOvr>
    <a:masterClrMapping/>
  </p:clrMapOvr>
  <mc:AlternateContent xmlns:mc="http://schemas.openxmlformats.org/markup-compatibility/2006" xmlns:p14="http://schemas.microsoft.com/office/powerpoint/2010/main">
    <mc:Choice Requires="p14">
      <p:transition spd="slow" p14:dur="2000" advTm="225"/>
    </mc:Choice>
    <mc:Fallback xmlns="">
      <p:transition spd="slow" advTm="225"/>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1612CE8C-FED7-45E1-A8B7-D2A85EE1DF3C}"/>
              </a:ext>
            </a:extLst>
          </p:cNvPr>
          <p:cNvSpPr>
            <a:spLocks noGrp="1"/>
          </p:cNvSpPr>
          <p:nvPr>
            <p:ph type="sldNum" sz="quarter" idx="12"/>
          </p:nvPr>
        </p:nvSpPr>
        <p:spPr/>
        <p:txBody>
          <a:bodyPr/>
          <a:lstStyle/>
          <a:p>
            <a:fld id="{D57F1E4F-1CFF-5643-939E-217C01CDF565}" type="slidenum">
              <a:rPr lang="en-US" smtClean="0"/>
              <a:pPr/>
              <a:t>60</a:t>
            </a:fld>
            <a:endParaRPr lang="en-US" dirty="0"/>
          </a:p>
        </p:txBody>
      </p:sp>
      <p:sp>
        <p:nvSpPr>
          <p:cNvPr id="5" name="テキスト ボックス 4">
            <a:extLst>
              <a:ext uri="{FF2B5EF4-FFF2-40B4-BE49-F238E27FC236}">
                <a16:creationId xmlns:a16="http://schemas.microsoft.com/office/drawing/2014/main" id="{3E4AB2AC-00D6-4156-A830-D18A2281A623}"/>
              </a:ext>
            </a:extLst>
          </p:cNvPr>
          <p:cNvSpPr txBox="1"/>
          <p:nvPr/>
        </p:nvSpPr>
        <p:spPr>
          <a:xfrm>
            <a:off x="457467" y="628433"/>
            <a:ext cx="5054344" cy="715581"/>
          </a:xfrm>
          <a:prstGeom prst="rect">
            <a:avLst/>
          </a:prstGeom>
          <a:noFill/>
        </p:spPr>
        <p:txBody>
          <a:bodyPr wrap="square" rtlCol="0" anchor="t">
            <a:spAutoFit/>
          </a:bodyPr>
          <a:lstStyle/>
          <a:p>
            <a:r>
              <a:rPr lang="ja-JP" altLang="en-US" sz="4050">
                <a:ea typeface="メイリオ"/>
              </a:rPr>
              <a:t>まとめ</a:t>
            </a:r>
            <a:endParaRPr lang="ja-JP" altLang="en-US" sz="4050" dirty="0">
              <a:ea typeface="メイリオ"/>
            </a:endParaRPr>
          </a:p>
        </p:txBody>
      </p:sp>
      <p:sp>
        <p:nvSpPr>
          <p:cNvPr id="3" name="テキスト ボックス 2">
            <a:extLst>
              <a:ext uri="{FF2B5EF4-FFF2-40B4-BE49-F238E27FC236}">
                <a16:creationId xmlns:a16="http://schemas.microsoft.com/office/drawing/2014/main" id="{03A29AE3-C30B-49E9-BE62-767F0B8D380D}"/>
              </a:ext>
            </a:extLst>
          </p:cNvPr>
          <p:cNvSpPr txBox="1"/>
          <p:nvPr/>
        </p:nvSpPr>
        <p:spPr>
          <a:xfrm>
            <a:off x="619125" y="2038350"/>
            <a:ext cx="6629400" cy="3539430"/>
          </a:xfrm>
          <a:prstGeom prst="rect">
            <a:avLst/>
          </a:prstGeom>
          <a:noFill/>
        </p:spPr>
        <p:txBody>
          <a:bodyPr wrap="square" rtlCol="0" anchor="t">
            <a:spAutoFit/>
          </a:bodyPr>
          <a:lstStyle/>
          <a:p>
            <a:pPr marL="285750" indent="-285750">
              <a:buFont typeface="Arial" panose="020B0604020202020204" pitchFamily="34" charset="0"/>
              <a:buChar char="•"/>
            </a:pPr>
            <a:r>
              <a:rPr kumimoji="1" lang="en-US" altLang="ja-JP" sz="2800" dirty="0" err="1">
                <a:ea typeface="メイリオ"/>
              </a:rPr>
              <a:t>AutoAugment</a:t>
            </a:r>
            <a:r>
              <a:rPr kumimoji="1" lang="ja-JP" altLang="en-US" sz="2800">
                <a:ea typeface="メイリオ"/>
              </a:rPr>
              <a:t>の動作確認ができ，</a:t>
            </a:r>
            <a:endParaRPr kumimoji="1" lang="en-US" altLang="ja-JP" sz="2800">
              <a:ea typeface="メイリオ"/>
            </a:endParaRPr>
          </a:p>
          <a:p>
            <a:r>
              <a:rPr kumimoji="1" lang="ja-JP" altLang="en-US" sz="2800" dirty="0"/>
              <a:t>　アンサンブル学習に利用できる</a:t>
            </a:r>
            <a:endParaRPr kumimoji="1" lang="en-US" altLang="ja-JP" sz="2800" dirty="0"/>
          </a:p>
          <a:p>
            <a:r>
              <a:rPr kumimoji="1" lang="ja-JP" altLang="en-US" sz="2800" dirty="0"/>
              <a:t>　見込みがあることが分かった</a:t>
            </a:r>
            <a:endParaRPr kumimoji="1" lang="en-US" altLang="ja-JP" sz="2800" dirty="0"/>
          </a:p>
          <a:p>
            <a:endParaRPr kumimoji="1" lang="en-US" altLang="ja-JP" sz="2800" dirty="0"/>
          </a:p>
          <a:p>
            <a:pPr marL="457200" indent="-457200">
              <a:buFont typeface="Arial" panose="020B0604020202020204" pitchFamily="34" charset="0"/>
              <a:buChar char="•"/>
            </a:pPr>
            <a:r>
              <a:rPr kumimoji="1" lang="ja-JP" altLang="en-US" sz="2800">
                <a:ea typeface="メイリオ"/>
              </a:rPr>
              <a:t>適応度にアンサンブル学習の平均値をとることで多様性の維持を行えた一方，精度としてはあまりよくない</a:t>
            </a:r>
          </a:p>
          <a:p>
            <a:r>
              <a:rPr lang="ja-JP" altLang="en-US" sz="2800">
                <a:ea typeface="メイリオ"/>
              </a:rPr>
              <a:t>　ものとなった</a:t>
            </a:r>
            <a:endParaRPr lang="ja-JP" altLang="en-US" sz="2800" dirty="0">
              <a:ea typeface="メイリオ"/>
            </a:endParaRPr>
          </a:p>
        </p:txBody>
      </p:sp>
    </p:spTree>
    <p:extLst>
      <p:ext uri="{BB962C8B-B14F-4D97-AF65-F5344CB8AC3E}">
        <p14:creationId xmlns:p14="http://schemas.microsoft.com/office/powerpoint/2010/main" val="349530152"/>
      </p:ext>
    </p:extLst>
  </p:cSld>
  <p:clrMapOvr>
    <a:masterClrMapping/>
  </p:clrMapOvr>
  <mc:AlternateContent xmlns:mc="http://schemas.openxmlformats.org/markup-compatibility/2006" xmlns:p14="http://schemas.microsoft.com/office/powerpoint/2010/main">
    <mc:Choice Requires="p14">
      <p:transition spd="slow" p14:dur="2000" advTm="227"/>
    </mc:Choice>
    <mc:Fallback xmlns="">
      <p:transition spd="slow" advTm="227"/>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1612CE8C-FED7-45E1-A8B7-D2A85EE1DF3C}"/>
              </a:ext>
            </a:extLst>
          </p:cNvPr>
          <p:cNvSpPr>
            <a:spLocks noGrp="1"/>
          </p:cNvSpPr>
          <p:nvPr>
            <p:ph type="sldNum" sz="quarter" idx="12"/>
          </p:nvPr>
        </p:nvSpPr>
        <p:spPr/>
        <p:txBody>
          <a:bodyPr/>
          <a:lstStyle/>
          <a:p>
            <a:fld id="{D57F1E4F-1CFF-5643-939E-217C01CDF565}" type="slidenum">
              <a:rPr lang="en-US" smtClean="0"/>
              <a:pPr/>
              <a:t>61</a:t>
            </a:fld>
            <a:endParaRPr lang="en-US" dirty="0"/>
          </a:p>
        </p:txBody>
      </p:sp>
      <p:sp>
        <p:nvSpPr>
          <p:cNvPr id="5" name="テキスト ボックス 4">
            <a:extLst>
              <a:ext uri="{FF2B5EF4-FFF2-40B4-BE49-F238E27FC236}">
                <a16:creationId xmlns:a16="http://schemas.microsoft.com/office/drawing/2014/main" id="{3E4AB2AC-00D6-4156-A830-D18A2281A623}"/>
              </a:ext>
            </a:extLst>
          </p:cNvPr>
          <p:cNvSpPr txBox="1"/>
          <p:nvPr/>
        </p:nvSpPr>
        <p:spPr>
          <a:xfrm>
            <a:off x="457467" y="628433"/>
            <a:ext cx="5054344" cy="715581"/>
          </a:xfrm>
          <a:prstGeom prst="rect">
            <a:avLst/>
          </a:prstGeom>
          <a:noFill/>
        </p:spPr>
        <p:txBody>
          <a:bodyPr wrap="square" rtlCol="0" anchor="t">
            <a:spAutoFit/>
          </a:bodyPr>
          <a:lstStyle/>
          <a:p>
            <a:r>
              <a:rPr lang="ja-JP" altLang="en-US" sz="4050" dirty="0">
                <a:ea typeface="メイリオ"/>
              </a:rPr>
              <a:t>今後の課題</a:t>
            </a:r>
          </a:p>
        </p:txBody>
      </p:sp>
      <p:sp>
        <p:nvSpPr>
          <p:cNvPr id="3" name="テキスト ボックス 2">
            <a:extLst>
              <a:ext uri="{FF2B5EF4-FFF2-40B4-BE49-F238E27FC236}">
                <a16:creationId xmlns:a16="http://schemas.microsoft.com/office/drawing/2014/main" id="{03A29AE3-C30B-49E9-BE62-767F0B8D380D}"/>
              </a:ext>
            </a:extLst>
          </p:cNvPr>
          <p:cNvSpPr txBox="1"/>
          <p:nvPr/>
        </p:nvSpPr>
        <p:spPr>
          <a:xfrm>
            <a:off x="619124" y="2038350"/>
            <a:ext cx="6696076" cy="3108543"/>
          </a:xfrm>
          <a:prstGeom prst="rect">
            <a:avLst/>
          </a:prstGeom>
          <a:noFill/>
        </p:spPr>
        <p:txBody>
          <a:bodyPr wrap="square" rtlCol="0" anchor="t">
            <a:spAutoFit/>
          </a:bodyPr>
          <a:lstStyle/>
          <a:p>
            <a:pPr marL="285750" indent="-285750">
              <a:buFont typeface="Arial" panose="020B0604020202020204" pitchFamily="34" charset="0"/>
              <a:buChar char="•"/>
            </a:pPr>
            <a:r>
              <a:rPr kumimoji="1" lang="ja-JP" altLang="en-US" sz="2800" dirty="0"/>
              <a:t>一般的な</a:t>
            </a:r>
            <a:r>
              <a:rPr kumimoji="1" lang="en-US" altLang="ja-JP" sz="2800" dirty="0"/>
              <a:t>GA</a:t>
            </a:r>
            <a:r>
              <a:rPr kumimoji="1" lang="ja-JP" altLang="en-US" sz="2800" dirty="0"/>
              <a:t>ではより世代数個体数ともに多いため，パラメータを改良するとともに時間削減も考える</a:t>
            </a:r>
            <a:endParaRPr kumimoji="1" lang="en-US" altLang="ja-JP" sz="2800" dirty="0"/>
          </a:p>
          <a:p>
            <a:pPr marL="285750" indent="-285750">
              <a:buFont typeface="Arial" panose="020B0604020202020204" pitchFamily="34" charset="0"/>
              <a:buChar char="•"/>
            </a:pPr>
            <a:endParaRPr kumimoji="1" lang="en-US" altLang="ja-JP" sz="2800" dirty="0"/>
          </a:p>
          <a:p>
            <a:pPr marL="457200" indent="-457200">
              <a:buFont typeface="Arial" panose="020B0604020202020204" pitchFamily="34" charset="0"/>
              <a:buChar char="•"/>
            </a:pPr>
            <a:r>
              <a:rPr kumimoji="1" lang="ja-JP" altLang="en-US" sz="2800">
                <a:ea typeface="メイリオ"/>
              </a:rPr>
              <a:t>遺伝子型的な多様性の維持ではなく，</a:t>
            </a:r>
            <a:endParaRPr kumimoji="1" lang="en-US" altLang="ja-JP" sz="2800">
              <a:ea typeface="メイリオ"/>
            </a:endParaRPr>
          </a:p>
          <a:p>
            <a:r>
              <a:rPr kumimoji="1" lang="ja-JP" altLang="en-US" sz="2800">
                <a:ea typeface="メイリオ"/>
              </a:rPr>
              <a:t>　意味的な多様性の維持を行えるよう</a:t>
            </a:r>
            <a:endParaRPr lang="en-US" altLang="ja-JP" sz="2800">
              <a:ea typeface="メイリオ"/>
            </a:endParaRPr>
          </a:p>
          <a:p>
            <a:r>
              <a:rPr kumimoji="1" lang="ja-JP" altLang="en-US" sz="2800">
                <a:ea typeface="メイリオ"/>
              </a:rPr>
              <a:t>　アルゴリズムや適応度関数を改良する</a:t>
            </a:r>
            <a:endParaRPr lang="ja-JP" altLang="en-US" sz="2800">
              <a:ea typeface="メイリオ"/>
            </a:endParaRPr>
          </a:p>
        </p:txBody>
      </p:sp>
    </p:spTree>
    <p:extLst>
      <p:ext uri="{BB962C8B-B14F-4D97-AF65-F5344CB8AC3E}">
        <p14:creationId xmlns:p14="http://schemas.microsoft.com/office/powerpoint/2010/main" val="1188551686"/>
      </p:ext>
    </p:extLst>
  </p:cSld>
  <p:clrMapOvr>
    <a:masterClrMapping/>
  </p:clrMapOvr>
  <mc:AlternateContent xmlns:mc="http://schemas.openxmlformats.org/markup-compatibility/2006" xmlns:p14="http://schemas.microsoft.com/office/powerpoint/2010/main">
    <mc:Choice Requires="p14">
      <p:transition spd="slow" p14:dur="2000" advTm="227"/>
    </mc:Choice>
    <mc:Fallback xmlns="">
      <p:transition spd="slow" advTm="227"/>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7811F4A6-62BE-4074-9E9E-CBF94EF64F40}"/>
              </a:ext>
            </a:extLst>
          </p:cNvPr>
          <p:cNvSpPr>
            <a:spLocks noGrp="1"/>
          </p:cNvSpPr>
          <p:nvPr>
            <p:ph type="sldNum" sz="quarter" idx="12"/>
          </p:nvPr>
        </p:nvSpPr>
        <p:spPr/>
        <p:txBody>
          <a:bodyPr/>
          <a:lstStyle/>
          <a:p>
            <a:fld id="{D57F1E4F-1CFF-5643-939E-217C01CDF565}" type="slidenum">
              <a:rPr lang="en-US" smtClean="0"/>
              <a:pPr/>
              <a:t>7</a:t>
            </a:fld>
            <a:endParaRPr lang="en-US" dirty="0"/>
          </a:p>
        </p:txBody>
      </p:sp>
      <p:sp>
        <p:nvSpPr>
          <p:cNvPr id="6" name="テキスト ボックス 5">
            <a:extLst>
              <a:ext uri="{FF2B5EF4-FFF2-40B4-BE49-F238E27FC236}">
                <a16:creationId xmlns:a16="http://schemas.microsoft.com/office/drawing/2014/main" id="{A787110A-F680-4C3A-AF75-2F6E113D5236}"/>
              </a:ext>
            </a:extLst>
          </p:cNvPr>
          <p:cNvSpPr txBox="1"/>
          <p:nvPr/>
        </p:nvSpPr>
        <p:spPr>
          <a:xfrm>
            <a:off x="457467" y="628433"/>
            <a:ext cx="3487212" cy="715581"/>
          </a:xfrm>
          <a:prstGeom prst="rect">
            <a:avLst/>
          </a:prstGeom>
          <a:noFill/>
        </p:spPr>
        <p:txBody>
          <a:bodyPr wrap="square" rtlCol="0">
            <a:spAutoFit/>
          </a:bodyPr>
          <a:lstStyle/>
          <a:p>
            <a:r>
              <a:rPr kumimoji="1" lang="ja-JP" altLang="en-US" sz="4050" dirty="0"/>
              <a:t>はじめに</a:t>
            </a:r>
            <a:endParaRPr kumimoji="1" lang="en-US" altLang="ja-JP" sz="4050" dirty="0"/>
          </a:p>
        </p:txBody>
      </p:sp>
      <p:pic>
        <p:nvPicPr>
          <p:cNvPr id="34" name="図 33" descr="コンピュータ が含まれている画像&#10;&#10;説明は自動で生成されたものです">
            <a:extLst>
              <a:ext uri="{FF2B5EF4-FFF2-40B4-BE49-F238E27FC236}">
                <a16:creationId xmlns:a16="http://schemas.microsoft.com/office/drawing/2014/main" id="{8CE25F0F-8D58-411E-A9B4-B1B5375B689A}"/>
              </a:ext>
            </a:extLst>
          </p:cNvPr>
          <p:cNvPicPr>
            <a:picLocks noChangeAspect="1"/>
          </p:cNvPicPr>
          <p:nvPr/>
        </p:nvPicPr>
        <p:blipFill>
          <a:blip r:embed="rId2"/>
          <a:stretch>
            <a:fillRect/>
          </a:stretch>
        </p:blipFill>
        <p:spPr>
          <a:xfrm flipH="1">
            <a:off x="3260035" y="1429424"/>
            <a:ext cx="2013383" cy="1429176"/>
          </a:xfrm>
          <a:prstGeom prst="rect">
            <a:avLst/>
          </a:prstGeom>
        </p:spPr>
      </p:pic>
      <p:pic>
        <p:nvPicPr>
          <p:cNvPr id="35" name="図 33" descr="コンピュータ が含まれている画像&#10;&#10;説明は自動で生成されたものです">
            <a:extLst>
              <a:ext uri="{FF2B5EF4-FFF2-40B4-BE49-F238E27FC236}">
                <a16:creationId xmlns:a16="http://schemas.microsoft.com/office/drawing/2014/main" id="{AAD5A4A3-5407-47F3-9209-CBAC2DA69E0F}"/>
              </a:ext>
            </a:extLst>
          </p:cNvPr>
          <p:cNvPicPr>
            <a:picLocks noChangeAspect="1"/>
          </p:cNvPicPr>
          <p:nvPr/>
        </p:nvPicPr>
        <p:blipFill>
          <a:blip r:embed="rId2"/>
          <a:stretch>
            <a:fillRect/>
          </a:stretch>
        </p:blipFill>
        <p:spPr>
          <a:xfrm>
            <a:off x="417443" y="1472021"/>
            <a:ext cx="1990666" cy="1429176"/>
          </a:xfrm>
          <a:prstGeom prst="rect">
            <a:avLst/>
          </a:prstGeom>
        </p:spPr>
      </p:pic>
      <p:pic>
        <p:nvPicPr>
          <p:cNvPr id="36" name="図 36" descr="食品 が含まれている画像&#10;&#10;説明は自動で生成されたものです">
            <a:extLst>
              <a:ext uri="{FF2B5EF4-FFF2-40B4-BE49-F238E27FC236}">
                <a16:creationId xmlns:a16="http://schemas.microsoft.com/office/drawing/2014/main" id="{565ABAEC-6CA4-4E4F-88B6-2D1A80346399}"/>
              </a:ext>
            </a:extLst>
          </p:cNvPr>
          <p:cNvPicPr>
            <a:picLocks noChangeAspect="1"/>
          </p:cNvPicPr>
          <p:nvPr/>
        </p:nvPicPr>
        <p:blipFill>
          <a:blip r:embed="rId3"/>
          <a:stretch>
            <a:fillRect/>
          </a:stretch>
        </p:blipFill>
        <p:spPr>
          <a:xfrm>
            <a:off x="5954959" y="1472021"/>
            <a:ext cx="1990666" cy="1429176"/>
          </a:xfrm>
          <a:prstGeom prst="rect">
            <a:avLst/>
          </a:prstGeom>
        </p:spPr>
      </p:pic>
      <p:sp>
        <p:nvSpPr>
          <p:cNvPr id="3" name="矢印: 右 2">
            <a:extLst>
              <a:ext uri="{FF2B5EF4-FFF2-40B4-BE49-F238E27FC236}">
                <a16:creationId xmlns:a16="http://schemas.microsoft.com/office/drawing/2014/main" id="{39E6D2C1-01C1-4F7E-BD13-015B3EFEBF74}"/>
              </a:ext>
            </a:extLst>
          </p:cNvPr>
          <p:cNvSpPr/>
          <p:nvPr/>
        </p:nvSpPr>
        <p:spPr>
          <a:xfrm rot="5400000">
            <a:off x="6469073" y="3130774"/>
            <a:ext cx="979714" cy="48275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5" name="矢印: 右 4">
            <a:extLst>
              <a:ext uri="{FF2B5EF4-FFF2-40B4-BE49-F238E27FC236}">
                <a16:creationId xmlns:a16="http://schemas.microsoft.com/office/drawing/2014/main" id="{B83F27D5-BB12-4C5A-B345-831F9923F176}"/>
              </a:ext>
            </a:extLst>
          </p:cNvPr>
          <p:cNvSpPr/>
          <p:nvPr/>
        </p:nvSpPr>
        <p:spPr>
          <a:xfrm rot="5400000">
            <a:off x="3785509" y="3159171"/>
            <a:ext cx="979714" cy="48275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7" name="矢印: 右 6">
            <a:extLst>
              <a:ext uri="{FF2B5EF4-FFF2-40B4-BE49-F238E27FC236}">
                <a16:creationId xmlns:a16="http://schemas.microsoft.com/office/drawing/2014/main" id="{9ECF89B1-00F5-48D5-B44B-1772A36BC2EA}"/>
              </a:ext>
            </a:extLst>
          </p:cNvPr>
          <p:cNvSpPr/>
          <p:nvPr/>
        </p:nvSpPr>
        <p:spPr>
          <a:xfrm rot="5400000">
            <a:off x="931557" y="3130773"/>
            <a:ext cx="979714" cy="48275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1" name="四角形: 角を丸くする 10">
            <a:extLst>
              <a:ext uri="{FF2B5EF4-FFF2-40B4-BE49-F238E27FC236}">
                <a16:creationId xmlns:a16="http://schemas.microsoft.com/office/drawing/2014/main" id="{DA590CCB-DB69-4EFF-B2E9-8B15623D1C0E}"/>
              </a:ext>
            </a:extLst>
          </p:cNvPr>
          <p:cNvSpPr/>
          <p:nvPr/>
        </p:nvSpPr>
        <p:spPr>
          <a:xfrm>
            <a:off x="535006" y="3906017"/>
            <a:ext cx="1760644" cy="880323"/>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3200">
                <a:solidFill>
                  <a:schemeClr val="tx1"/>
                </a:solidFill>
                <a:ea typeface="メイリオ"/>
              </a:rPr>
              <a:t>CNN</a:t>
            </a:r>
            <a:endParaRPr lang="ja-JP" altLang="en-US" sz="3200" dirty="0">
              <a:solidFill>
                <a:schemeClr val="tx1"/>
              </a:solidFill>
              <a:ea typeface="メイリオ"/>
            </a:endParaRPr>
          </a:p>
        </p:txBody>
      </p:sp>
      <p:sp>
        <p:nvSpPr>
          <p:cNvPr id="12" name="四角形: 角を丸くする 11">
            <a:extLst>
              <a:ext uri="{FF2B5EF4-FFF2-40B4-BE49-F238E27FC236}">
                <a16:creationId xmlns:a16="http://schemas.microsoft.com/office/drawing/2014/main" id="{74E07FAB-92FA-4059-A9D3-89F01C18EB02}"/>
              </a:ext>
            </a:extLst>
          </p:cNvPr>
          <p:cNvSpPr/>
          <p:nvPr/>
        </p:nvSpPr>
        <p:spPr>
          <a:xfrm>
            <a:off x="3385170" y="3902231"/>
            <a:ext cx="1760644" cy="880323"/>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3200">
                <a:solidFill>
                  <a:schemeClr val="tx1"/>
                </a:solidFill>
                <a:ea typeface="メイリオ"/>
              </a:rPr>
              <a:t>CNN</a:t>
            </a:r>
            <a:endParaRPr lang="ja-JP" altLang="en-US" sz="3200" dirty="0">
              <a:solidFill>
                <a:schemeClr val="tx1"/>
              </a:solidFill>
              <a:ea typeface="メイリオ"/>
            </a:endParaRPr>
          </a:p>
        </p:txBody>
      </p:sp>
      <p:sp>
        <p:nvSpPr>
          <p:cNvPr id="13" name="四角形: 角を丸くする 12">
            <a:extLst>
              <a:ext uri="{FF2B5EF4-FFF2-40B4-BE49-F238E27FC236}">
                <a16:creationId xmlns:a16="http://schemas.microsoft.com/office/drawing/2014/main" id="{DC9906C3-7D43-4D17-9BCF-857FE0332207}"/>
              </a:ext>
            </a:extLst>
          </p:cNvPr>
          <p:cNvSpPr/>
          <p:nvPr/>
        </p:nvSpPr>
        <p:spPr>
          <a:xfrm>
            <a:off x="6079147" y="3898445"/>
            <a:ext cx="1760644" cy="880323"/>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3200">
                <a:solidFill>
                  <a:schemeClr val="tx1"/>
                </a:solidFill>
                <a:ea typeface="メイリオ"/>
              </a:rPr>
              <a:t>CNN</a:t>
            </a:r>
            <a:endParaRPr lang="ja-JP" altLang="en-US" sz="3200" dirty="0">
              <a:solidFill>
                <a:schemeClr val="tx1"/>
              </a:solidFill>
              <a:ea typeface="メイリオ"/>
            </a:endParaRPr>
          </a:p>
        </p:txBody>
      </p:sp>
      <p:sp>
        <p:nvSpPr>
          <p:cNvPr id="16" name="雲 15">
            <a:extLst>
              <a:ext uri="{FF2B5EF4-FFF2-40B4-BE49-F238E27FC236}">
                <a16:creationId xmlns:a16="http://schemas.microsoft.com/office/drawing/2014/main" id="{B1DFB800-BB6B-49C5-A88A-11D0B62C2F0F}"/>
              </a:ext>
            </a:extLst>
          </p:cNvPr>
          <p:cNvSpPr/>
          <p:nvPr/>
        </p:nvSpPr>
        <p:spPr>
          <a:xfrm>
            <a:off x="2454434" y="5017309"/>
            <a:ext cx="4103440" cy="1803241"/>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800">
                <a:solidFill>
                  <a:schemeClr val="tx1"/>
                </a:solidFill>
                <a:ea typeface="メイリオ"/>
              </a:rPr>
              <a:t>弱学習器として利用できそう</a:t>
            </a:r>
          </a:p>
        </p:txBody>
      </p:sp>
    </p:spTree>
    <p:extLst>
      <p:ext uri="{BB962C8B-B14F-4D97-AF65-F5344CB8AC3E}">
        <p14:creationId xmlns:p14="http://schemas.microsoft.com/office/powerpoint/2010/main" val="553291676"/>
      </p:ext>
    </p:extLst>
  </p:cSld>
  <p:clrMapOvr>
    <a:masterClrMapping/>
  </p:clrMapOvr>
  <mc:AlternateContent xmlns:mc="http://schemas.openxmlformats.org/markup-compatibility/2006" xmlns:p14="http://schemas.microsoft.com/office/powerpoint/2010/main">
    <mc:Choice Requires="p14">
      <p:transition spd="slow" p14:dur="2000" advTm="225"/>
    </mc:Choice>
    <mc:Fallback xmlns="">
      <p:transition spd="slow" advTm="225"/>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2CD73AA5-9A5E-46CC-866E-F41EC08A3E19}"/>
              </a:ext>
            </a:extLst>
          </p:cNvPr>
          <p:cNvSpPr>
            <a:spLocks noGrp="1"/>
          </p:cNvSpPr>
          <p:nvPr>
            <p:ph type="sldNum" sz="quarter" idx="12"/>
          </p:nvPr>
        </p:nvSpPr>
        <p:spPr>
          <a:xfrm>
            <a:off x="7995696" y="5924550"/>
            <a:ext cx="769487" cy="481938"/>
          </a:xfrm>
        </p:spPr>
        <p:txBody>
          <a:bodyPr/>
          <a:lstStyle/>
          <a:p>
            <a:fld id="{D57F1E4F-1CFF-5643-939E-217C01CDF565}" type="slidenum">
              <a:rPr lang="en-US" smtClean="0"/>
              <a:pPr/>
              <a:t>8</a:t>
            </a:fld>
            <a:endParaRPr lang="en-US" dirty="0"/>
          </a:p>
        </p:txBody>
      </p:sp>
      <p:sp>
        <p:nvSpPr>
          <p:cNvPr id="5" name="テキスト プレースホルダー 2">
            <a:extLst>
              <a:ext uri="{FF2B5EF4-FFF2-40B4-BE49-F238E27FC236}">
                <a16:creationId xmlns:a16="http://schemas.microsoft.com/office/drawing/2014/main" id="{4373E2D7-CCF9-49FD-890B-0520E200A865}"/>
              </a:ext>
            </a:extLst>
          </p:cNvPr>
          <p:cNvSpPr txBox="1">
            <a:spLocks/>
          </p:cNvSpPr>
          <p:nvPr/>
        </p:nvSpPr>
        <p:spPr>
          <a:xfrm>
            <a:off x="699387" y="2100699"/>
            <a:ext cx="6828464" cy="3906696"/>
          </a:xfrm>
          <a:prstGeom prst="rect">
            <a:avLst/>
          </a:prstGeom>
        </p:spPr>
        <p:txBody>
          <a:bodyPr vert="horz" lIns="91440" tIns="45720" rIns="91440" bIns="45720" rtlCol="0" anchor="t">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kumimoji="1"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kumimoji="1"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kumimoji="1"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9pPr>
          </a:lstStyle>
          <a:p>
            <a:pPr marL="0" indent="0">
              <a:buNone/>
            </a:pPr>
            <a:r>
              <a:rPr lang="ja-JP" altLang="en-US" sz="3600" dirty="0">
                <a:solidFill>
                  <a:schemeClr val="bg2">
                    <a:lumMod val="10000"/>
                  </a:schemeClr>
                </a:solidFill>
              </a:rPr>
              <a:t>１．はじめに</a:t>
            </a:r>
            <a:endParaRPr lang="en-US" altLang="ja-JP" sz="3600" dirty="0">
              <a:solidFill>
                <a:schemeClr val="bg2">
                  <a:lumMod val="10000"/>
                </a:schemeClr>
              </a:solidFill>
            </a:endParaRPr>
          </a:p>
          <a:p>
            <a:pPr marL="0" indent="0">
              <a:buNone/>
            </a:pPr>
            <a:r>
              <a:rPr lang="ja-JP" altLang="en-US" sz="3600" dirty="0">
                <a:solidFill>
                  <a:schemeClr val="accent4">
                    <a:lumMod val="60000"/>
                    <a:lumOff val="40000"/>
                  </a:schemeClr>
                </a:solidFill>
              </a:rPr>
              <a:t>２．要素技術</a:t>
            </a:r>
            <a:endParaRPr lang="en-US" altLang="ja-JP" sz="3600" dirty="0">
              <a:solidFill>
                <a:schemeClr val="accent4">
                  <a:lumMod val="60000"/>
                  <a:lumOff val="40000"/>
                </a:schemeClr>
              </a:solidFill>
            </a:endParaRPr>
          </a:p>
          <a:p>
            <a:pPr marL="0" indent="0">
              <a:buNone/>
            </a:pPr>
            <a:r>
              <a:rPr lang="ja-JP" altLang="en-US" sz="3600" dirty="0">
                <a:solidFill>
                  <a:schemeClr val="bg2">
                    <a:lumMod val="10000"/>
                  </a:schemeClr>
                </a:solidFill>
              </a:rPr>
              <a:t>３．データセット</a:t>
            </a:r>
            <a:endParaRPr lang="en-US" altLang="ja-JP" sz="3600" dirty="0">
              <a:solidFill>
                <a:schemeClr val="bg2">
                  <a:lumMod val="10000"/>
                </a:schemeClr>
              </a:solidFill>
            </a:endParaRPr>
          </a:p>
          <a:p>
            <a:pPr marL="0" indent="0">
              <a:buNone/>
            </a:pPr>
            <a:r>
              <a:rPr lang="ja-JP" altLang="en-US" sz="3600" dirty="0">
                <a:solidFill>
                  <a:schemeClr val="bg2">
                    <a:lumMod val="10000"/>
                  </a:schemeClr>
                </a:solidFill>
              </a:rPr>
              <a:t>４．実験</a:t>
            </a:r>
            <a:endParaRPr lang="en-US" altLang="ja-JP" sz="3600" dirty="0">
              <a:solidFill>
                <a:schemeClr val="bg2">
                  <a:lumMod val="10000"/>
                </a:schemeClr>
              </a:solidFill>
            </a:endParaRPr>
          </a:p>
          <a:p>
            <a:pPr marL="0" indent="0">
              <a:buNone/>
            </a:pPr>
            <a:r>
              <a:rPr lang="ja-JP" altLang="en-US" sz="3600">
                <a:solidFill>
                  <a:schemeClr val="bg2">
                    <a:lumMod val="10000"/>
                  </a:schemeClr>
                </a:solidFill>
                <a:ea typeface="メイリオ"/>
              </a:rPr>
              <a:t>５．まとめと今後の課題</a:t>
            </a:r>
            <a:endParaRPr lang="en-US" altLang="ja-JP" sz="3600">
              <a:solidFill>
                <a:schemeClr val="bg2">
                  <a:lumMod val="10000"/>
                </a:schemeClr>
              </a:solidFill>
              <a:ea typeface="メイリオ"/>
            </a:endParaRPr>
          </a:p>
        </p:txBody>
      </p:sp>
      <p:sp>
        <p:nvSpPr>
          <p:cNvPr id="6" name="テキスト ボックス 5">
            <a:extLst>
              <a:ext uri="{FF2B5EF4-FFF2-40B4-BE49-F238E27FC236}">
                <a16:creationId xmlns:a16="http://schemas.microsoft.com/office/drawing/2014/main" id="{AECE2193-1F5A-4FEA-9DAB-583D44B11F97}"/>
              </a:ext>
            </a:extLst>
          </p:cNvPr>
          <p:cNvSpPr txBox="1"/>
          <p:nvPr/>
        </p:nvSpPr>
        <p:spPr>
          <a:xfrm>
            <a:off x="457467" y="628433"/>
            <a:ext cx="2913053" cy="715581"/>
          </a:xfrm>
          <a:prstGeom prst="rect">
            <a:avLst/>
          </a:prstGeom>
          <a:noFill/>
        </p:spPr>
        <p:txBody>
          <a:bodyPr wrap="square" rtlCol="0">
            <a:spAutoFit/>
          </a:bodyPr>
          <a:lstStyle/>
          <a:p>
            <a:r>
              <a:rPr kumimoji="1" lang="ja-JP" altLang="en-US" sz="4050" dirty="0"/>
              <a:t>発表の流れ</a:t>
            </a:r>
          </a:p>
        </p:txBody>
      </p:sp>
    </p:spTree>
    <p:extLst>
      <p:ext uri="{BB962C8B-B14F-4D97-AF65-F5344CB8AC3E}">
        <p14:creationId xmlns:p14="http://schemas.microsoft.com/office/powerpoint/2010/main" val="2211118776"/>
      </p:ext>
    </p:extLst>
  </p:cSld>
  <p:clrMapOvr>
    <a:masterClrMapping/>
  </p:clrMapOvr>
  <mc:AlternateContent xmlns:mc="http://schemas.openxmlformats.org/markup-compatibility/2006" xmlns:p14="http://schemas.microsoft.com/office/powerpoint/2010/main">
    <mc:Choice Requires="p14">
      <p:transition spd="slow" p14:dur="2000" advTm="618"/>
    </mc:Choice>
    <mc:Fallback xmlns="">
      <p:transition spd="slow" advTm="618"/>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7811F4A6-62BE-4074-9E9E-CBF94EF64F40}"/>
              </a:ext>
            </a:extLst>
          </p:cNvPr>
          <p:cNvSpPr>
            <a:spLocks noGrp="1"/>
          </p:cNvSpPr>
          <p:nvPr>
            <p:ph type="sldNum" sz="quarter" idx="12"/>
          </p:nvPr>
        </p:nvSpPr>
        <p:spPr/>
        <p:txBody>
          <a:bodyPr/>
          <a:lstStyle/>
          <a:p>
            <a:fld id="{D57F1E4F-1CFF-5643-939E-217C01CDF565}" type="slidenum">
              <a:rPr lang="en-US" smtClean="0"/>
              <a:pPr/>
              <a:t>9</a:t>
            </a:fld>
            <a:endParaRPr lang="en-US" dirty="0"/>
          </a:p>
        </p:txBody>
      </p:sp>
      <p:sp>
        <p:nvSpPr>
          <p:cNvPr id="6" name="テキスト ボックス 5">
            <a:extLst>
              <a:ext uri="{FF2B5EF4-FFF2-40B4-BE49-F238E27FC236}">
                <a16:creationId xmlns:a16="http://schemas.microsoft.com/office/drawing/2014/main" id="{A787110A-F680-4C3A-AF75-2F6E113D5236}"/>
              </a:ext>
            </a:extLst>
          </p:cNvPr>
          <p:cNvSpPr txBox="1"/>
          <p:nvPr/>
        </p:nvSpPr>
        <p:spPr>
          <a:xfrm>
            <a:off x="457467" y="628433"/>
            <a:ext cx="3487212" cy="715581"/>
          </a:xfrm>
          <a:prstGeom prst="rect">
            <a:avLst/>
          </a:prstGeom>
          <a:noFill/>
        </p:spPr>
        <p:txBody>
          <a:bodyPr wrap="square" rtlCol="0">
            <a:spAutoFit/>
          </a:bodyPr>
          <a:lstStyle/>
          <a:p>
            <a:r>
              <a:rPr kumimoji="1" lang="ja-JP" altLang="en-US" sz="4050" dirty="0"/>
              <a:t>要素技術</a:t>
            </a:r>
            <a:endParaRPr kumimoji="1" lang="en-US" altLang="ja-JP" sz="4050" dirty="0"/>
          </a:p>
        </p:txBody>
      </p:sp>
      <p:sp>
        <p:nvSpPr>
          <p:cNvPr id="8" name="テキスト ボックス 7">
            <a:extLst>
              <a:ext uri="{FF2B5EF4-FFF2-40B4-BE49-F238E27FC236}">
                <a16:creationId xmlns:a16="http://schemas.microsoft.com/office/drawing/2014/main" id="{05085096-E07B-44CC-A9CA-B2FA5FE3557F}"/>
              </a:ext>
            </a:extLst>
          </p:cNvPr>
          <p:cNvSpPr txBox="1"/>
          <p:nvPr/>
        </p:nvSpPr>
        <p:spPr>
          <a:xfrm>
            <a:off x="457466" y="1622804"/>
            <a:ext cx="7048233" cy="1323439"/>
          </a:xfrm>
          <a:prstGeom prst="rect">
            <a:avLst/>
          </a:prstGeom>
          <a:noFill/>
        </p:spPr>
        <p:txBody>
          <a:bodyPr wrap="square" rtlCol="0" anchor="t">
            <a:spAutoFit/>
          </a:bodyPr>
          <a:lstStyle/>
          <a:p>
            <a:r>
              <a:rPr kumimoji="1" lang="ja-JP" altLang="en-US" sz="4000">
                <a:ea typeface="メイリオ"/>
              </a:rPr>
              <a:t>Convolutional Nueural</a:t>
            </a:r>
          </a:p>
          <a:p>
            <a:r>
              <a:rPr lang="ja-JP" altLang="en-US" sz="4000">
                <a:ea typeface="メイリオ"/>
              </a:rPr>
              <a:t>Network (CNN)</a:t>
            </a:r>
            <a:endParaRPr lang="ja-JP" altLang="en-US" sz="4000" dirty="0">
              <a:ea typeface="メイリオ"/>
            </a:endParaRPr>
          </a:p>
        </p:txBody>
      </p:sp>
      <p:sp>
        <p:nvSpPr>
          <p:cNvPr id="9" name="テキスト ボックス 8">
            <a:extLst>
              <a:ext uri="{FF2B5EF4-FFF2-40B4-BE49-F238E27FC236}">
                <a16:creationId xmlns:a16="http://schemas.microsoft.com/office/drawing/2014/main" id="{27F1AE93-6097-414C-A203-499FBBF29106}"/>
              </a:ext>
            </a:extLst>
          </p:cNvPr>
          <p:cNvSpPr txBox="1"/>
          <p:nvPr/>
        </p:nvSpPr>
        <p:spPr>
          <a:xfrm>
            <a:off x="4410075" y="2524125"/>
            <a:ext cx="733425" cy="561975"/>
          </a:xfrm>
          <a:prstGeom prst="rect">
            <a:avLst/>
          </a:prstGeom>
          <a:noFill/>
        </p:spPr>
        <p:txBody>
          <a:bodyPr wrap="square" rtlCol="0">
            <a:spAutoFit/>
          </a:bodyPr>
          <a:lstStyle/>
          <a:p>
            <a:endParaRPr kumimoji="1" lang="ja-JP" altLang="en-US" dirty="0"/>
          </a:p>
        </p:txBody>
      </p:sp>
      <p:sp>
        <p:nvSpPr>
          <p:cNvPr id="2" name="テキスト ボックス 1">
            <a:extLst>
              <a:ext uri="{FF2B5EF4-FFF2-40B4-BE49-F238E27FC236}">
                <a16:creationId xmlns:a16="http://schemas.microsoft.com/office/drawing/2014/main" id="{3C6D5ADD-DCCE-46A2-97E2-5CFEC613C009}"/>
              </a:ext>
            </a:extLst>
          </p:cNvPr>
          <p:cNvSpPr txBox="1"/>
          <p:nvPr/>
        </p:nvSpPr>
        <p:spPr>
          <a:xfrm>
            <a:off x="2201073" y="4029075"/>
            <a:ext cx="2076450" cy="1323439"/>
          </a:xfrm>
          <a:prstGeom prst="rect">
            <a:avLst/>
          </a:prstGeom>
          <a:noFill/>
        </p:spPr>
        <p:txBody>
          <a:bodyPr wrap="square" rtlCol="0">
            <a:spAutoFit/>
          </a:bodyPr>
          <a:lstStyle/>
          <a:p>
            <a:endParaRPr kumimoji="1" lang="ja-JP" altLang="en-US" dirty="0"/>
          </a:p>
        </p:txBody>
      </p:sp>
      <p:sp>
        <p:nvSpPr>
          <p:cNvPr id="3" name="テキスト ボックス 2">
            <a:extLst>
              <a:ext uri="{FF2B5EF4-FFF2-40B4-BE49-F238E27FC236}">
                <a16:creationId xmlns:a16="http://schemas.microsoft.com/office/drawing/2014/main" id="{A6058A6E-F113-4721-A8D7-6A851F06E004}"/>
              </a:ext>
            </a:extLst>
          </p:cNvPr>
          <p:cNvSpPr txBox="1"/>
          <p:nvPr/>
        </p:nvSpPr>
        <p:spPr>
          <a:xfrm>
            <a:off x="403244" y="3484376"/>
            <a:ext cx="8124528" cy="181588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ja-JP" altLang="en-US" sz="2800">
                <a:ea typeface="メイリオ"/>
              </a:rPr>
              <a:t>Neural Network ＋ 畳み込み層</a:t>
            </a:r>
          </a:p>
          <a:p>
            <a:pPr marL="285750" indent="-285750">
              <a:buFont typeface="Arial"/>
              <a:buChar char="•"/>
            </a:pPr>
            <a:endParaRPr lang="ja-JP" altLang="en-US" sz="2800" dirty="0">
              <a:ea typeface="メイリオ"/>
            </a:endParaRPr>
          </a:p>
          <a:p>
            <a:pPr marL="285750" indent="-285750">
              <a:buFont typeface="Arial"/>
              <a:buChar char="•"/>
            </a:pPr>
            <a:endParaRPr lang="ja-JP" altLang="en-US" sz="2800" dirty="0">
              <a:ea typeface="メイリオ"/>
            </a:endParaRPr>
          </a:p>
          <a:p>
            <a:pPr marL="285750" indent="-285750">
              <a:buFont typeface="Arial"/>
              <a:buChar char="•"/>
            </a:pPr>
            <a:r>
              <a:rPr lang="ja-JP" altLang="en-US" sz="2800">
                <a:ea typeface="メイリオ"/>
              </a:rPr>
              <a:t>二次元データである画像に有効</a:t>
            </a:r>
            <a:endParaRPr lang="ja-JP" altLang="en-US" sz="2800" dirty="0">
              <a:ea typeface="メイリオ"/>
            </a:endParaRPr>
          </a:p>
        </p:txBody>
      </p:sp>
    </p:spTree>
    <p:extLst>
      <p:ext uri="{BB962C8B-B14F-4D97-AF65-F5344CB8AC3E}">
        <p14:creationId xmlns:p14="http://schemas.microsoft.com/office/powerpoint/2010/main" val="1364844496"/>
      </p:ext>
    </p:extLst>
  </p:cSld>
  <p:clrMapOvr>
    <a:masterClrMapping/>
  </p:clrMapOvr>
  <mc:AlternateContent xmlns:mc="http://schemas.openxmlformats.org/markup-compatibility/2006" xmlns:p14="http://schemas.microsoft.com/office/powerpoint/2010/main">
    <mc:Choice Requires="p14">
      <p:transition spd="slow" p14:dur="2000" advTm="225"/>
    </mc:Choice>
    <mc:Fallback xmlns="">
      <p:transition spd="slow" advTm="225"/>
    </mc:Fallback>
  </mc:AlternateContent>
</p:sld>
</file>

<file path=ppt/theme/theme1.xml><?xml version="1.0" encoding="utf-8"?>
<a:theme xmlns:a="http://schemas.openxmlformats.org/drawingml/2006/main" name="ファセット">
  <a:themeElements>
    <a:clrScheme name="ファセット">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ファセット">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ファセット">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481</TotalTime>
  <Words>2191</Words>
  <Application>Microsoft Office PowerPoint</Application>
  <PresentationFormat>画面に合わせる (4:3)</PresentationFormat>
  <Paragraphs>662</Paragraphs>
  <Slides>61</Slides>
  <Notes>0</Notes>
  <HiddenSlides>1</HiddenSlides>
  <MMClips>0</MMClips>
  <ScaleCrop>false</ScaleCrop>
  <HeadingPairs>
    <vt:vector size="6" baseType="variant">
      <vt:variant>
        <vt:lpstr>使用されているフォント</vt:lpstr>
      </vt:variant>
      <vt:variant>
        <vt:i4>9</vt:i4>
      </vt:variant>
      <vt:variant>
        <vt:lpstr>テーマ</vt:lpstr>
      </vt:variant>
      <vt:variant>
        <vt:i4>1</vt:i4>
      </vt:variant>
      <vt:variant>
        <vt:lpstr>スライド タイトル</vt:lpstr>
      </vt:variant>
      <vt:variant>
        <vt:i4>61</vt:i4>
      </vt:variant>
    </vt:vector>
  </HeadingPairs>
  <TitlesOfParts>
    <vt:vector size="71" baseType="lpstr">
      <vt:lpstr>CMR10</vt:lpstr>
      <vt:lpstr>HaranoAjiMincho-Regular-Identity-H</vt:lpstr>
      <vt:lpstr>メイリオ</vt:lpstr>
      <vt:lpstr>游ゴシック</vt:lpstr>
      <vt:lpstr>Arial</vt:lpstr>
      <vt:lpstr>Cambria Math</vt:lpstr>
      <vt:lpstr>Comic Sans MS</vt:lpstr>
      <vt:lpstr>Trebuchet MS</vt:lpstr>
      <vt:lpstr>Wingdings 3</vt:lpstr>
      <vt:lpstr>ファセット</vt:lpstr>
      <vt:lpstr>GAによるデータ拡張手法の探索と 探索済み手法に基づく アンサンブル学習の検討</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GAに基づくデータ拡張手法の探索</dc:title>
  <dc:creator>HOSOKAWA</dc:creator>
  <cp:lastModifiedBy>HOSOKAWA</cp:lastModifiedBy>
  <cp:revision>1747</cp:revision>
  <dcterms:created xsi:type="dcterms:W3CDTF">2020-07-13T07:53:40Z</dcterms:created>
  <dcterms:modified xsi:type="dcterms:W3CDTF">2020-07-19T07:12:51Z</dcterms:modified>
</cp:coreProperties>
</file>