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5" r:id="rId1"/>
  </p:sldMasterIdLst>
  <p:notesMasterIdLst>
    <p:notesMasterId r:id="rId23"/>
  </p:notesMasterIdLst>
  <p:sldIdLst>
    <p:sldId id="256" r:id="rId2"/>
    <p:sldId id="257" r:id="rId3"/>
    <p:sldId id="327" r:id="rId4"/>
    <p:sldId id="299" r:id="rId5"/>
    <p:sldId id="305" r:id="rId6"/>
    <p:sldId id="328" r:id="rId7"/>
    <p:sldId id="306" r:id="rId8"/>
    <p:sldId id="322" r:id="rId9"/>
    <p:sldId id="330" r:id="rId10"/>
    <p:sldId id="266" r:id="rId11"/>
    <p:sldId id="271" r:id="rId12"/>
    <p:sldId id="273" r:id="rId13"/>
    <p:sldId id="329" r:id="rId14"/>
    <p:sldId id="268" r:id="rId15"/>
    <p:sldId id="331" r:id="rId16"/>
    <p:sldId id="297" r:id="rId17"/>
    <p:sldId id="326" r:id="rId18"/>
    <p:sldId id="324" r:id="rId19"/>
    <p:sldId id="325" r:id="rId20"/>
    <p:sldId id="307" r:id="rId21"/>
    <p:sldId id="302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細川 岳大" initials="細岳" lastIdx="8" clrIdx="0">
    <p:extLst>
      <p:ext uri="{19B8F6BF-5375-455C-9EA6-DF929625EA0E}">
        <p15:presenceInfo xmlns:p15="http://schemas.microsoft.com/office/powerpoint/2012/main" userId="c85f2ee84d74f1c0" providerId="Windows Live"/>
      </p:ext>
    </p:extLst>
  </p:cmAuthor>
  <p:cmAuthor id="2" name="HOSOKAWA" initials="H" lastIdx="4" clrIdx="1">
    <p:extLst>
      <p:ext uri="{19B8F6BF-5375-455C-9EA6-DF929625EA0E}">
        <p15:presenceInfo xmlns:p15="http://schemas.microsoft.com/office/powerpoint/2012/main" userId="HOSOKAW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FC35"/>
    <a:srgbClr val="D5CEF0"/>
    <a:srgbClr val="B7AAE3"/>
    <a:srgbClr val="8A71E3"/>
    <a:srgbClr val="F5CFFD"/>
    <a:srgbClr val="D2ECF9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CF2547-1044-4E46-BEE5-E1A99E1CFDD3}" v="1715" dt="2020-07-18T21:30:48.258"/>
    <p1510:client id="{36C83E18-B69C-4A96-B979-4C08F060E5EF}" v="1691" dt="2020-07-19T02:20:47.835"/>
    <p1510:client id="{4D3784B5-592C-499E-9029-78B4D234B7F2}" v="1253" dt="2020-07-17T00:02:54.596"/>
    <p1510:client id="{6FDDDA30-1C09-4ED6-BD34-D0545637CE2F}" v="9" dt="2020-07-16T17:34:05.870"/>
    <p1510:client id="{B3965C93-315C-4841-8ABF-88010AB7376C}" v="1027" dt="2020-07-17T00:31:47.393"/>
    <p1510:client id="{EFA4CE32-D8C5-4B16-A77F-84A4E123C290}" v="1091" dt="2020-07-16T13:31:59.262"/>
    <p1510:client id="{F1C948DC-F94E-4BBA-94BD-ACCC738C8D60}" v="8" dt="2020-07-17T01:26:16.5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67" d="100"/>
          <a:sy n="67" d="100"/>
        </p:scale>
        <p:origin x="109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細川 岳大" userId="c85f2ee84d74f1c0" providerId="Windows Live" clId="Web-{36C83E18-B69C-4A96-B979-4C08F060E5EF}"/>
    <pc:docChg chg="addSld delSld modSld sldOrd">
      <pc:chgData name="細川 岳大" userId="c85f2ee84d74f1c0" providerId="Windows Live" clId="Web-{36C83E18-B69C-4A96-B979-4C08F060E5EF}" dt="2020-07-19T02:20:47.835" v="1686" actId="20577"/>
      <pc:docMkLst>
        <pc:docMk/>
      </pc:docMkLst>
      <pc:sldChg chg="modSp">
        <pc:chgData name="細川 岳大" userId="c85f2ee84d74f1c0" providerId="Windows Live" clId="Web-{36C83E18-B69C-4A96-B979-4C08F060E5EF}" dt="2020-07-19T02:17:45.521" v="1673" actId="20577"/>
        <pc:sldMkLst>
          <pc:docMk/>
          <pc:sldMk cId="349530152" sldId="268"/>
        </pc:sldMkLst>
        <pc:spChg chg="mod">
          <ac:chgData name="細川 岳大" userId="c85f2ee84d74f1c0" providerId="Windows Live" clId="Web-{36C83E18-B69C-4A96-B979-4C08F060E5EF}" dt="2020-07-19T02:17:45.521" v="1673" actId="20577"/>
          <ac:spMkLst>
            <pc:docMk/>
            <pc:sldMk cId="349530152" sldId="268"/>
            <ac:spMk id="3" creationId="{03A29AE3-C30B-49E9-BE62-767F0B8D380D}"/>
          </ac:spMkLst>
        </pc:spChg>
      </pc:sldChg>
      <pc:sldChg chg="modSp">
        <pc:chgData name="細川 岳大" userId="c85f2ee84d74f1c0" providerId="Windows Live" clId="Web-{36C83E18-B69C-4A96-B979-4C08F060E5EF}" dt="2020-07-19T00:38:18.637" v="0" actId="14100"/>
        <pc:sldMkLst>
          <pc:docMk/>
          <pc:sldMk cId="1552868451" sldId="275"/>
        </pc:sldMkLst>
        <pc:spChg chg="mod">
          <ac:chgData name="細川 岳大" userId="c85f2ee84d74f1c0" providerId="Windows Live" clId="Web-{36C83E18-B69C-4A96-B979-4C08F060E5EF}" dt="2020-07-19T00:38:18.637" v="0" actId="14100"/>
          <ac:spMkLst>
            <pc:docMk/>
            <pc:sldMk cId="1552868451" sldId="275"/>
            <ac:spMk id="3" creationId="{0A60DA4F-A98C-4758-9DC0-1C2B01F87A8E}"/>
          </ac:spMkLst>
        </pc:spChg>
      </pc:sldChg>
      <pc:sldChg chg="addCm">
        <pc:chgData name="細川 岳大" userId="c85f2ee84d74f1c0" providerId="Windows Live" clId="Web-{36C83E18-B69C-4A96-B979-4C08F060E5EF}" dt="2020-07-19T01:20:56.844" v="873"/>
        <pc:sldMkLst>
          <pc:docMk/>
          <pc:sldMk cId="2079790177" sldId="277"/>
        </pc:sldMkLst>
      </pc:sldChg>
      <pc:sldChg chg="mod modShow">
        <pc:chgData name="細川 岳大" userId="c85f2ee84d74f1c0" providerId="Windows Live" clId="Web-{36C83E18-B69C-4A96-B979-4C08F060E5EF}" dt="2020-07-19T01:34:45.868" v="1068"/>
        <pc:sldMkLst>
          <pc:docMk/>
          <pc:sldMk cId="4226916946" sldId="279"/>
        </pc:sldMkLst>
      </pc:sldChg>
      <pc:sldChg chg="modSp">
        <pc:chgData name="細川 岳大" userId="c85f2ee84d74f1c0" providerId="Windows Live" clId="Web-{36C83E18-B69C-4A96-B979-4C08F060E5EF}" dt="2020-07-19T01:22:09.532" v="874" actId="1076"/>
        <pc:sldMkLst>
          <pc:docMk/>
          <pc:sldMk cId="495694247" sldId="284"/>
        </pc:sldMkLst>
        <pc:spChg chg="mod">
          <ac:chgData name="細川 岳大" userId="c85f2ee84d74f1c0" providerId="Windows Live" clId="Web-{36C83E18-B69C-4A96-B979-4C08F060E5EF}" dt="2020-07-19T01:22:09.532" v="874" actId="1076"/>
          <ac:spMkLst>
            <pc:docMk/>
            <pc:sldMk cId="495694247" sldId="284"/>
            <ac:spMk id="6" creationId="{4512EB3E-F0CB-4A03-B769-EA5CF69826AC}"/>
          </ac:spMkLst>
        </pc:spChg>
      </pc:sldChg>
      <pc:sldChg chg="ord">
        <pc:chgData name="細川 岳大" userId="c85f2ee84d74f1c0" providerId="Windows Live" clId="Web-{36C83E18-B69C-4A96-B979-4C08F060E5EF}" dt="2020-07-19T02:12:12.176" v="1635"/>
        <pc:sldMkLst>
          <pc:docMk/>
          <pc:sldMk cId="3781497751" sldId="286"/>
        </pc:sldMkLst>
      </pc:sldChg>
      <pc:sldChg chg="addSp delSp modSp">
        <pc:chgData name="細川 岳大" userId="c85f2ee84d74f1c0" providerId="Windows Live" clId="Web-{36C83E18-B69C-4A96-B979-4C08F060E5EF}" dt="2020-07-19T02:12:01.567" v="1632" actId="20577"/>
        <pc:sldMkLst>
          <pc:docMk/>
          <pc:sldMk cId="111608248" sldId="287"/>
        </pc:sldMkLst>
        <pc:spChg chg="del">
          <ac:chgData name="細川 岳大" userId="c85f2ee84d74f1c0" providerId="Windows Live" clId="Web-{36C83E18-B69C-4A96-B979-4C08F060E5EF}" dt="2020-07-19T01:39:11.698" v="1085"/>
          <ac:spMkLst>
            <pc:docMk/>
            <pc:sldMk cId="111608248" sldId="287"/>
            <ac:spMk id="2" creationId="{3F608AA0-1BC3-4001-9104-DB5498CCA5DB}"/>
          </ac:spMkLst>
        </pc:spChg>
        <pc:spChg chg="del">
          <ac:chgData name="細川 岳大" userId="c85f2ee84d74f1c0" providerId="Windows Live" clId="Web-{36C83E18-B69C-4A96-B979-4C08F060E5EF}" dt="2020-07-19T01:39:11.698" v="1093"/>
          <ac:spMkLst>
            <pc:docMk/>
            <pc:sldMk cId="111608248" sldId="287"/>
            <ac:spMk id="3" creationId="{903F5F0F-048B-4B87-9268-9AA00D3684F9}"/>
          </ac:spMkLst>
        </pc:spChg>
        <pc:spChg chg="add mod">
          <ac:chgData name="細川 岳大" userId="c85f2ee84d74f1c0" providerId="Windows Live" clId="Web-{36C83E18-B69C-4A96-B979-4C08F060E5EF}" dt="2020-07-19T02:12:01.567" v="1632" actId="20577"/>
          <ac:spMkLst>
            <pc:docMk/>
            <pc:sldMk cId="111608248" sldId="287"/>
            <ac:spMk id="5" creationId="{CC9810FB-89F3-478A-8167-8CA55B86A071}"/>
          </ac:spMkLst>
        </pc:spChg>
        <pc:spChg chg="del">
          <ac:chgData name="細川 岳大" userId="c85f2ee84d74f1c0" providerId="Windows Live" clId="Web-{36C83E18-B69C-4A96-B979-4C08F060E5EF}" dt="2020-07-19T01:39:11.698" v="1094"/>
          <ac:spMkLst>
            <pc:docMk/>
            <pc:sldMk cId="111608248" sldId="287"/>
            <ac:spMk id="8" creationId="{B6A938F5-66B1-4B26-BD4F-53A886D84B7E}"/>
          </ac:spMkLst>
        </pc:spChg>
        <pc:spChg chg="del">
          <ac:chgData name="細川 岳大" userId="c85f2ee84d74f1c0" providerId="Windows Live" clId="Web-{36C83E18-B69C-4A96-B979-4C08F060E5EF}" dt="2020-07-19T01:39:11.698" v="1095"/>
          <ac:spMkLst>
            <pc:docMk/>
            <pc:sldMk cId="111608248" sldId="287"/>
            <ac:spMk id="9" creationId="{27F1AE93-6097-414C-A203-499FBBF29106}"/>
          </ac:spMkLst>
        </pc:spChg>
        <pc:spChg chg="del">
          <ac:chgData name="細川 岳大" userId="c85f2ee84d74f1c0" providerId="Windows Live" clId="Web-{36C83E18-B69C-4A96-B979-4C08F060E5EF}" dt="2020-07-19T01:39:11.698" v="1092"/>
          <ac:spMkLst>
            <pc:docMk/>
            <pc:sldMk cId="111608248" sldId="287"/>
            <ac:spMk id="15" creationId="{C5BB70B0-B1F5-4206-ADF5-3552E3B89998}"/>
          </ac:spMkLst>
        </pc:spChg>
        <pc:spChg chg="del">
          <ac:chgData name="細川 岳大" userId="c85f2ee84d74f1c0" providerId="Windows Live" clId="Web-{36C83E18-B69C-4A96-B979-4C08F060E5EF}" dt="2020-07-19T01:39:11.698" v="1091"/>
          <ac:spMkLst>
            <pc:docMk/>
            <pc:sldMk cId="111608248" sldId="287"/>
            <ac:spMk id="16" creationId="{378B894B-8EA9-49C6-9657-6B9891EA1659}"/>
          </ac:spMkLst>
        </pc:spChg>
        <pc:spChg chg="del">
          <ac:chgData name="細川 岳大" userId="c85f2ee84d74f1c0" providerId="Windows Live" clId="Web-{36C83E18-B69C-4A96-B979-4C08F060E5EF}" dt="2020-07-19T01:39:11.698" v="1090"/>
          <ac:spMkLst>
            <pc:docMk/>
            <pc:sldMk cId="111608248" sldId="287"/>
            <ac:spMk id="17" creationId="{915C7BE9-F61B-4482-99AD-E153533C1B71}"/>
          </ac:spMkLst>
        </pc:spChg>
        <pc:spChg chg="del">
          <ac:chgData name="細川 岳大" userId="c85f2ee84d74f1c0" providerId="Windows Live" clId="Web-{36C83E18-B69C-4A96-B979-4C08F060E5EF}" dt="2020-07-19T01:39:11.698" v="1089"/>
          <ac:spMkLst>
            <pc:docMk/>
            <pc:sldMk cId="111608248" sldId="287"/>
            <ac:spMk id="18" creationId="{3850B71E-B27F-43A1-840F-D466C9D30FAE}"/>
          </ac:spMkLst>
        </pc:spChg>
        <pc:spChg chg="del">
          <ac:chgData name="細川 岳大" userId="c85f2ee84d74f1c0" providerId="Windows Live" clId="Web-{36C83E18-B69C-4A96-B979-4C08F060E5EF}" dt="2020-07-19T01:39:11.698" v="1088"/>
          <ac:spMkLst>
            <pc:docMk/>
            <pc:sldMk cId="111608248" sldId="287"/>
            <ac:spMk id="19" creationId="{BE85AF28-158C-4D8F-83DB-0F0224F9BC75}"/>
          </ac:spMkLst>
        </pc:spChg>
        <pc:spChg chg="del">
          <ac:chgData name="細川 岳大" userId="c85f2ee84d74f1c0" providerId="Windows Live" clId="Web-{36C83E18-B69C-4A96-B979-4C08F060E5EF}" dt="2020-07-19T01:39:11.698" v="1087"/>
          <ac:spMkLst>
            <pc:docMk/>
            <pc:sldMk cId="111608248" sldId="287"/>
            <ac:spMk id="20" creationId="{5F5CB9B6-3ECA-4D63-AD41-42CA67F786A7}"/>
          </ac:spMkLst>
        </pc:spChg>
        <pc:spChg chg="del">
          <ac:chgData name="細川 岳大" userId="c85f2ee84d74f1c0" providerId="Windows Live" clId="Web-{36C83E18-B69C-4A96-B979-4C08F060E5EF}" dt="2020-07-19T01:39:11.698" v="1086"/>
          <ac:spMkLst>
            <pc:docMk/>
            <pc:sldMk cId="111608248" sldId="287"/>
            <ac:spMk id="21" creationId="{FF645081-B084-43BB-876C-9F0D018D3338}"/>
          </ac:spMkLst>
        </pc:spChg>
        <pc:spChg chg="del">
          <ac:chgData name="細川 岳大" userId="c85f2ee84d74f1c0" providerId="Windows Live" clId="Web-{36C83E18-B69C-4A96-B979-4C08F060E5EF}" dt="2020-07-19T01:39:11.682" v="1084"/>
          <ac:spMkLst>
            <pc:docMk/>
            <pc:sldMk cId="111608248" sldId="287"/>
            <ac:spMk id="26" creationId="{86B03570-F6CE-4384-95A5-61AF1B49EF21}"/>
          </ac:spMkLst>
        </pc:spChg>
      </pc:sldChg>
      <pc:sldChg chg="del">
        <pc:chgData name="細川 岳大" userId="c85f2ee84d74f1c0" providerId="Windows Live" clId="Web-{36C83E18-B69C-4A96-B979-4C08F060E5EF}" dt="2020-07-19T01:34:42.400" v="1067"/>
        <pc:sldMkLst>
          <pc:docMk/>
          <pc:sldMk cId="2495157199" sldId="288"/>
        </pc:sldMkLst>
      </pc:sldChg>
      <pc:sldChg chg="delSp modSp">
        <pc:chgData name="細川 岳大" userId="c85f2ee84d74f1c0" providerId="Windows Live" clId="Web-{36C83E18-B69C-4A96-B979-4C08F060E5EF}" dt="2020-07-19T01:30:01.725" v="1066"/>
        <pc:sldMkLst>
          <pc:docMk/>
          <pc:sldMk cId="108602177" sldId="289"/>
        </pc:sldMkLst>
        <pc:spChg chg="mod">
          <ac:chgData name="細川 岳大" userId="c85f2ee84d74f1c0" providerId="Windows Live" clId="Web-{36C83E18-B69C-4A96-B979-4C08F060E5EF}" dt="2020-07-19T01:30:01.725" v="1066"/>
          <ac:spMkLst>
            <pc:docMk/>
            <pc:sldMk cId="108602177" sldId="289"/>
            <ac:spMk id="3" creationId="{DAF1469D-6A15-4F57-9143-2EB41A85C33B}"/>
          </ac:spMkLst>
        </pc:spChg>
        <pc:spChg chg="del">
          <ac:chgData name="細川 岳大" userId="c85f2ee84d74f1c0" providerId="Windows Live" clId="Web-{36C83E18-B69C-4A96-B979-4C08F060E5EF}" dt="2020-07-19T01:25:29.818" v="946"/>
          <ac:spMkLst>
            <pc:docMk/>
            <pc:sldMk cId="108602177" sldId="289"/>
            <ac:spMk id="8" creationId="{52590DEF-916E-4700-AC79-DE321C4C411F}"/>
          </ac:spMkLst>
        </pc:spChg>
      </pc:sldChg>
      <pc:sldChg chg="mod modShow">
        <pc:chgData name="細川 岳大" userId="c85f2ee84d74f1c0" providerId="Windows Live" clId="Web-{36C83E18-B69C-4A96-B979-4C08F060E5EF}" dt="2020-07-19T01:43:44.043" v="1309"/>
        <pc:sldMkLst>
          <pc:docMk/>
          <pc:sldMk cId="2337145103" sldId="291"/>
        </pc:sldMkLst>
      </pc:sldChg>
      <pc:sldChg chg="delSp modSp">
        <pc:chgData name="細川 岳大" userId="c85f2ee84d74f1c0" providerId="Windows Live" clId="Web-{36C83E18-B69C-4A96-B979-4C08F060E5EF}" dt="2020-07-19T01:29:56.772" v="1065"/>
        <pc:sldMkLst>
          <pc:docMk/>
          <pc:sldMk cId="837770080" sldId="292"/>
        </pc:sldMkLst>
        <pc:spChg chg="mod">
          <ac:chgData name="細川 岳大" userId="c85f2ee84d74f1c0" providerId="Windows Live" clId="Web-{36C83E18-B69C-4A96-B979-4C08F060E5EF}" dt="2020-07-19T01:29:56.772" v="1065"/>
          <ac:spMkLst>
            <pc:docMk/>
            <pc:sldMk cId="837770080" sldId="292"/>
            <ac:spMk id="3" creationId="{DAF1469D-6A15-4F57-9143-2EB41A85C33B}"/>
          </ac:spMkLst>
        </pc:spChg>
        <pc:spChg chg="mod">
          <ac:chgData name="細川 岳大" userId="c85f2ee84d74f1c0" providerId="Windows Live" clId="Web-{36C83E18-B69C-4A96-B979-4C08F060E5EF}" dt="2020-07-19T01:25:45.568" v="949" actId="1076"/>
          <ac:spMkLst>
            <pc:docMk/>
            <pc:sldMk cId="837770080" sldId="292"/>
            <ac:spMk id="5" creationId="{3F443707-B1DB-43FA-AE77-480DF6980F2A}"/>
          </ac:spMkLst>
        </pc:spChg>
        <pc:spChg chg="del">
          <ac:chgData name="細川 岳大" userId="c85f2ee84d74f1c0" providerId="Windows Live" clId="Web-{36C83E18-B69C-4A96-B979-4C08F060E5EF}" dt="2020-07-19T01:25:42.849" v="948"/>
          <ac:spMkLst>
            <pc:docMk/>
            <pc:sldMk cId="837770080" sldId="292"/>
            <ac:spMk id="8" creationId="{52590DEF-916E-4700-AC79-DE321C4C411F}"/>
          </ac:spMkLst>
        </pc:spChg>
      </pc:sldChg>
      <pc:sldChg chg="modSp">
        <pc:chgData name="細川 岳大" userId="c85f2ee84d74f1c0" providerId="Windows Live" clId="Web-{36C83E18-B69C-4A96-B979-4C08F060E5EF}" dt="2020-07-19T02:19:06.022" v="1684" actId="20577"/>
        <pc:sldMkLst>
          <pc:docMk/>
          <pc:sldMk cId="1188551686" sldId="297"/>
        </pc:sldMkLst>
        <pc:spChg chg="mod">
          <ac:chgData name="細川 岳大" userId="c85f2ee84d74f1c0" providerId="Windows Live" clId="Web-{36C83E18-B69C-4A96-B979-4C08F060E5EF}" dt="2020-07-19T02:19:06.022" v="1684" actId="20577"/>
          <ac:spMkLst>
            <pc:docMk/>
            <pc:sldMk cId="1188551686" sldId="297"/>
            <ac:spMk id="3" creationId="{03A29AE3-C30B-49E9-BE62-767F0B8D380D}"/>
          </ac:spMkLst>
        </pc:spChg>
      </pc:sldChg>
      <pc:sldChg chg="modSp">
        <pc:chgData name="細川 岳大" userId="c85f2ee84d74f1c0" providerId="Windows Live" clId="Web-{36C83E18-B69C-4A96-B979-4C08F060E5EF}" dt="2020-07-19T01:43:19.105" v="1308" actId="20577"/>
        <pc:sldMkLst>
          <pc:docMk/>
          <pc:sldMk cId="2541913959" sldId="300"/>
        </pc:sldMkLst>
        <pc:spChg chg="mod">
          <ac:chgData name="細川 岳大" userId="c85f2ee84d74f1c0" providerId="Windows Live" clId="Web-{36C83E18-B69C-4A96-B979-4C08F060E5EF}" dt="2020-07-19T01:43:19.105" v="1308" actId="20577"/>
          <ac:spMkLst>
            <pc:docMk/>
            <pc:sldMk cId="2541913959" sldId="300"/>
            <ac:spMk id="8" creationId="{BDE35611-267F-4E4E-9187-D7260F408548}"/>
          </ac:spMkLst>
        </pc:spChg>
      </pc:sldChg>
      <pc:sldChg chg="addSp delSp modSp">
        <pc:chgData name="細川 岳大" userId="c85f2ee84d74f1c0" providerId="Windows Live" clId="Web-{36C83E18-B69C-4A96-B979-4C08F060E5EF}" dt="2020-07-19T01:55:46.359" v="1429" actId="1076"/>
        <pc:sldMkLst>
          <pc:docMk/>
          <pc:sldMk cId="407120853" sldId="306"/>
        </pc:sldMkLst>
        <pc:spChg chg="add mod">
          <ac:chgData name="細川 岳大" userId="c85f2ee84d74f1c0" providerId="Windows Live" clId="Web-{36C83E18-B69C-4A96-B979-4C08F060E5EF}" dt="2020-07-19T01:52:59.452" v="1370" actId="1076"/>
          <ac:spMkLst>
            <pc:docMk/>
            <pc:sldMk cId="407120853" sldId="306"/>
            <ac:spMk id="2" creationId="{95AAE907-82B7-46C1-AA79-76FF4F884571}"/>
          </ac:spMkLst>
        </pc:spChg>
        <pc:spChg chg="del mod">
          <ac:chgData name="細川 岳大" userId="c85f2ee84d74f1c0" providerId="Windows Live" clId="Web-{36C83E18-B69C-4A96-B979-4C08F060E5EF}" dt="2020-07-19T01:48:13.653" v="1320"/>
          <ac:spMkLst>
            <pc:docMk/>
            <pc:sldMk cId="407120853" sldId="306"/>
            <ac:spMk id="3" creationId="{A30AB8BD-E31A-463B-953E-AA40FA8036EB}"/>
          </ac:spMkLst>
        </pc:spChg>
        <pc:spChg chg="add mod">
          <ac:chgData name="細川 岳大" userId="c85f2ee84d74f1c0" providerId="Windows Live" clId="Web-{36C83E18-B69C-4A96-B979-4C08F060E5EF}" dt="2020-07-19T01:52:59.452" v="1371" actId="1076"/>
          <ac:spMkLst>
            <pc:docMk/>
            <pc:sldMk cId="407120853" sldId="306"/>
            <ac:spMk id="8" creationId="{2957D3F8-39CE-4106-9370-EAFDF1F348B3}"/>
          </ac:spMkLst>
        </pc:spChg>
        <pc:spChg chg="add mod">
          <ac:chgData name="細川 岳大" userId="c85f2ee84d74f1c0" providerId="Windows Live" clId="Web-{36C83E18-B69C-4A96-B979-4C08F060E5EF}" dt="2020-07-19T01:52:59.452" v="1372" actId="1076"/>
          <ac:spMkLst>
            <pc:docMk/>
            <pc:sldMk cId="407120853" sldId="306"/>
            <ac:spMk id="10" creationId="{03341991-84D1-4CB0-B3B9-4E34A1BDB02F}"/>
          </ac:spMkLst>
        </pc:spChg>
        <pc:spChg chg="add mod">
          <ac:chgData name="細川 岳大" userId="c85f2ee84d74f1c0" providerId="Windows Live" clId="Web-{36C83E18-B69C-4A96-B979-4C08F060E5EF}" dt="2020-07-19T01:52:59.467" v="1374" actId="1076"/>
          <ac:spMkLst>
            <pc:docMk/>
            <pc:sldMk cId="407120853" sldId="306"/>
            <ac:spMk id="14" creationId="{758F7C9A-171C-48C9-898D-7EBA86DC1184}"/>
          </ac:spMkLst>
        </pc:spChg>
        <pc:spChg chg="add mod">
          <ac:chgData name="細川 岳大" userId="c85f2ee84d74f1c0" providerId="Windows Live" clId="Web-{36C83E18-B69C-4A96-B979-4C08F060E5EF}" dt="2020-07-19T01:52:59.483" v="1375" actId="1076"/>
          <ac:spMkLst>
            <pc:docMk/>
            <pc:sldMk cId="407120853" sldId="306"/>
            <ac:spMk id="25" creationId="{10E5C34A-491C-40D2-A224-7AD44D0269D1}"/>
          </ac:spMkLst>
        </pc:spChg>
        <pc:spChg chg="add mod">
          <ac:chgData name="細川 岳大" userId="c85f2ee84d74f1c0" providerId="Windows Live" clId="Web-{36C83E18-B69C-4A96-B979-4C08F060E5EF}" dt="2020-07-19T01:52:59.483" v="1376" actId="1076"/>
          <ac:spMkLst>
            <pc:docMk/>
            <pc:sldMk cId="407120853" sldId="306"/>
            <ac:spMk id="26" creationId="{7E4E2661-EDC5-4028-94CC-8FAE60B17ADB}"/>
          </ac:spMkLst>
        </pc:spChg>
        <pc:spChg chg="add mod">
          <ac:chgData name="細川 岳大" userId="c85f2ee84d74f1c0" providerId="Windows Live" clId="Web-{36C83E18-B69C-4A96-B979-4C08F060E5EF}" dt="2020-07-19T01:55:46.359" v="1429" actId="1076"/>
          <ac:spMkLst>
            <pc:docMk/>
            <pc:sldMk cId="407120853" sldId="306"/>
            <ac:spMk id="27" creationId="{084F7EDC-0D74-41F3-8DAC-0AEB98DE463E}"/>
          </ac:spMkLst>
        </pc:spChg>
        <pc:spChg chg="add mod">
          <ac:chgData name="細川 岳大" userId="c85f2ee84d74f1c0" providerId="Windows Live" clId="Web-{36C83E18-B69C-4A96-B979-4C08F060E5EF}" dt="2020-07-19T01:52:59.499" v="1378" actId="1076"/>
          <ac:spMkLst>
            <pc:docMk/>
            <pc:sldMk cId="407120853" sldId="306"/>
            <ac:spMk id="28" creationId="{AAA5D552-38A1-4341-B5EA-3BF51E0B418A}"/>
          </ac:spMkLst>
        </pc:spChg>
        <pc:spChg chg="add mod">
          <ac:chgData name="細川 岳大" userId="c85f2ee84d74f1c0" providerId="Windows Live" clId="Web-{36C83E18-B69C-4A96-B979-4C08F060E5EF}" dt="2020-07-19T01:52:59.483" v="1377" actId="1076"/>
          <ac:spMkLst>
            <pc:docMk/>
            <pc:sldMk cId="407120853" sldId="306"/>
            <ac:spMk id="29" creationId="{456BC350-D17C-4D7C-827C-D8A0A580AE4B}"/>
          </ac:spMkLst>
        </pc:spChg>
        <pc:picChg chg="add del mod">
          <ac:chgData name="細川 岳大" userId="c85f2ee84d74f1c0" providerId="Windows Live" clId="Web-{36C83E18-B69C-4A96-B979-4C08F060E5EF}" dt="2020-07-19T01:53:55.483" v="1390"/>
          <ac:picMkLst>
            <pc:docMk/>
            <pc:sldMk cId="407120853" sldId="306"/>
            <ac:picMk id="12" creationId="{A13174D4-DEC7-4013-88D1-180DF26A6934}"/>
          </ac:picMkLst>
        </pc:picChg>
        <pc:picChg chg="add del">
          <ac:chgData name="細川 岳大" userId="c85f2ee84d74f1c0" providerId="Windows Live" clId="Web-{36C83E18-B69C-4A96-B979-4C08F060E5EF}" dt="2020-07-19T01:51:06.186" v="1347"/>
          <ac:picMkLst>
            <pc:docMk/>
            <pc:sldMk cId="407120853" sldId="306"/>
            <ac:picMk id="16" creationId="{F948EEC5-E93B-406B-A254-A90C43897C7C}"/>
          </ac:picMkLst>
        </pc:picChg>
        <pc:picChg chg="add del">
          <ac:chgData name="細川 岳大" userId="c85f2ee84d74f1c0" providerId="Windows Live" clId="Web-{36C83E18-B69C-4A96-B979-4C08F060E5EF}" dt="2020-07-19T01:51:05.201" v="1346"/>
          <ac:picMkLst>
            <pc:docMk/>
            <pc:sldMk cId="407120853" sldId="306"/>
            <ac:picMk id="18" creationId="{C3A4E315-196E-4740-A7F4-E1B1FFF9E9F6}"/>
          </ac:picMkLst>
        </pc:picChg>
        <pc:picChg chg="add del">
          <ac:chgData name="細川 岳大" userId="c85f2ee84d74f1c0" providerId="Windows Live" clId="Web-{36C83E18-B69C-4A96-B979-4C08F060E5EF}" dt="2020-07-19T01:51:47.717" v="1351"/>
          <ac:picMkLst>
            <pc:docMk/>
            <pc:sldMk cId="407120853" sldId="306"/>
            <ac:picMk id="20" creationId="{F3A493DB-E953-48FF-B240-BB39AE867874}"/>
          </ac:picMkLst>
        </pc:picChg>
        <pc:picChg chg="add del">
          <ac:chgData name="細川 岳大" userId="c85f2ee84d74f1c0" providerId="Windows Live" clId="Web-{36C83E18-B69C-4A96-B979-4C08F060E5EF}" dt="2020-07-19T01:51:12.076" v="1350"/>
          <ac:picMkLst>
            <pc:docMk/>
            <pc:sldMk cId="407120853" sldId="306"/>
            <ac:picMk id="22" creationId="{AB4B5A16-8CD0-4306-9C16-34549261414E}"/>
          </ac:picMkLst>
        </pc:picChg>
        <pc:picChg chg="add del mod">
          <ac:chgData name="細川 岳大" userId="c85f2ee84d74f1c0" providerId="Windows Live" clId="Web-{36C83E18-B69C-4A96-B979-4C08F060E5EF}" dt="2020-07-19T01:51:57.655" v="1353"/>
          <ac:picMkLst>
            <pc:docMk/>
            <pc:sldMk cId="407120853" sldId="306"/>
            <ac:picMk id="23" creationId="{056B7F88-CA98-4FFC-99E5-D3D3C8B99BA1}"/>
          </ac:picMkLst>
        </pc:picChg>
        <pc:picChg chg="add del mod">
          <ac:chgData name="細川 岳大" userId="c85f2ee84d74f1c0" providerId="Windows Live" clId="Web-{36C83E18-B69C-4A96-B979-4C08F060E5EF}" dt="2020-07-19T01:52:03.655" v="1355"/>
          <ac:picMkLst>
            <pc:docMk/>
            <pc:sldMk cId="407120853" sldId="306"/>
            <ac:picMk id="24" creationId="{D5C5DBD3-9B8B-49C2-B510-22BFC33D5752}"/>
          </ac:picMkLst>
        </pc:picChg>
        <pc:picChg chg="add del mod">
          <ac:chgData name="細川 岳大" userId="c85f2ee84d74f1c0" providerId="Windows Live" clId="Web-{36C83E18-B69C-4A96-B979-4C08F060E5EF}" dt="2020-07-19T01:54:01.311" v="1392"/>
          <ac:picMkLst>
            <pc:docMk/>
            <pc:sldMk cId="407120853" sldId="306"/>
            <ac:picMk id="30" creationId="{7F7C88D1-CF82-4295-9EA5-28E50F587904}"/>
          </ac:picMkLst>
        </pc:picChg>
        <pc:picChg chg="add del mod">
          <ac:chgData name="細川 岳大" userId="c85f2ee84d74f1c0" providerId="Windows Live" clId="Web-{36C83E18-B69C-4A96-B979-4C08F060E5EF}" dt="2020-07-19T01:53:58.249" v="1391"/>
          <ac:picMkLst>
            <pc:docMk/>
            <pc:sldMk cId="407120853" sldId="306"/>
            <ac:picMk id="31" creationId="{AD769927-E0A2-4FFE-A72C-B3016253A0FC}"/>
          </ac:picMkLst>
        </pc:picChg>
        <pc:picChg chg="add del mod">
          <ac:chgData name="細川 岳大" userId="c85f2ee84d74f1c0" providerId="Windows Live" clId="Web-{36C83E18-B69C-4A96-B979-4C08F060E5EF}" dt="2020-07-19T01:54:04.061" v="1394"/>
          <ac:picMkLst>
            <pc:docMk/>
            <pc:sldMk cId="407120853" sldId="306"/>
            <ac:picMk id="32" creationId="{2A508C20-F914-4560-90BD-4177473821B0}"/>
          </ac:picMkLst>
        </pc:picChg>
        <pc:picChg chg="add mod">
          <ac:chgData name="細川 岳大" userId="c85f2ee84d74f1c0" providerId="Windows Live" clId="Web-{36C83E18-B69C-4A96-B979-4C08F060E5EF}" dt="2020-07-19T01:54:19.452" v="1398" actId="1076"/>
          <ac:picMkLst>
            <pc:docMk/>
            <pc:sldMk cId="407120853" sldId="306"/>
            <ac:picMk id="33" creationId="{A68C023F-4894-463D-8677-527A7CCA9422}"/>
          </ac:picMkLst>
        </pc:picChg>
        <pc:picChg chg="add mod">
          <ac:chgData name="細川 岳大" userId="c85f2ee84d74f1c0" providerId="Windows Live" clId="Web-{36C83E18-B69C-4A96-B979-4C08F060E5EF}" dt="2020-07-19T01:54:36.562" v="1404" actId="1076"/>
          <ac:picMkLst>
            <pc:docMk/>
            <pc:sldMk cId="407120853" sldId="306"/>
            <ac:picMk id="34" creationId="{8CE25F0F-8D58-411E-A9B4-B1B5375B689A}"/>
          </ac:picMkLst>
        </pc:picChg>
        <pc:picChg chg="add mod">
          <ac:chgData name="細川 岳大" userId="c85f2ee84d74f1c0" providerId="Windows Live" clId="Web-{36C83E18-B69C-4A96-B979-4C08F060E5EF}" dt="2020-07-19T01:54:25.515" v="1401" actId="1076"/>
          <ac:picMkLst>
            <pc:docMk/>
            <pc:sldMk cId="407120853" sldId="306"/>
            <ac:picMk id="35" creationId="{AAD5A4A3-5407-47F3-9209-CBAC2DA69E0F}"/>
          </ac:picMkLst>
        </pc:picChg>
        <pc:picChg chg="add mod">
          <ac:chgData name="細川 岳大" userId="c85f2ee84d74f1c0" providerId="Windows Live" clId="Web-{36C83E18-B69C-4A96-B979-4C08F060E5EF}" dt="2020-07-19T01:54:55.124" v="1407" actId="1076"/>
          <ac:picMkLst>
            <pc:docMk/>
            <pc:sldMk cId="407120853" sldId="306"/>
            <ac:picMk id="36" creationId="{565ABAEC-6CA4-4E4F-88B6-2D1A80346399}"/>
          </ac:picMkLst>
        </pc:picChg>
        <pc:cxnChg chg="add del mod">
          <ac:chgData name="細川 岳大" userId="c85f2ee84d74f1c0" providerId="Windows Live" clId="Web-{36C83E18-B69C-4A96-B979-4C08F060E5EF}" dt="2020-07-19T01:50:48.592" v="1340"/>
          <ac:cxnSpMkLst>
            <pc:docMk/>
            <pc:sldMk cId="407120853" sldId="306"/>
            <ac:cxnSpMk id="13" creationId="{D29268FF-4B59-4409-857F-9428861925B5}"/>
          </ac:cxnSpMkLst>
        </pc:cxnChg>
      </pc:sldChg>
      <pc:sldChg chg="del">
        <pc:chgData name="細川 岳大" userId="c85f2ee84d74f1c0" providerId="Windows Live" clId="Web-{36C83E18-B69C-4A96-B979-4C08F060E5EF}" dt="2020-07-19T02:10:24.269" v="1615"/>
        <pc:sldMkLst>
          <pc:docMk/>
          <pc:sldMk cId="1692669015" sldId="308"/>
        </pc:sldMkLst>
      </pc:sldChg>
      <pc:sldChg chg="modSp">
        <pc:chgData name="細川 岳大" userId="c85f2ee84d74f1c0" providerId="Windows Live" clId="Web-{36C83E18-B69C-4A96-B979-4C08F060E5EF}" dt="2020-07-19T02:05:14.518" v="1584" actId="20577"/>
        <pc:sldMkLst>
          <pc:docMk/>
          <pc:sldMk cId="3771494025" sldId="309"/>
        </pc:sldMkLst>
        <pc:spChg chg="mod">
          <ac:chgData name="細川 岳大" userId="c85f2ee84d74f1c0" providerId="Windows Live" clId="Web-{36C83E18-B69C-4A96-B979-4C08F060E5EF}" dt="2020-07-19T02:05:14.518" v="1584" actId="20577"/>
          <ac:spMkLst>
            <pc:docMk/>
            <pc:sldMk cId="3771494025" sldId="309"/>
            <ac:spMk id="14" creationId="{789F31C8-EC0C-4CA4-9BEE-EA2B2D93AD32}"/>
          </ac:spMkLst>
        </pc:spChg>
      </pc:sldChg>
      <pc:sldChg chg="modSp">
        <pc:chgData name="細川 岳大" userId="c85f2ee84d74f1c0" providerId="Windows Live" clId="Web-{36C83E18-B69C-4A96-B979-4C08F060E5EF}" dt="2020-07-19T02:08:12.737" v="1598" actId="20577"/>
        <pc:sldMkLst>
          <pc:docMk/>
          <pc:sldMk cId="4219902829" sldId="310"/>
        </pc:sldMkLst>
        <pc:spChg chg="mod">
          <ac:chgData name="細川 岳大" userId="c85f2ee84d74f1c0" providerId="Windows Live" clId="Web-{36C83E18-B69C-4A96-B979-4C08F060E5EF}" dt="2020-07-19T02:07:56.831" v="1589" actId="20577"/>
          <ac:spMkLst>
            <pc:docMk/>
            <pc:sldMk cId="4219902829" sldId="310"/>
            <ac:spMk id="3" creationId="{2A065E5F-D7C2-4CD3-A10D-246841CD961B}"/>
          </ac:spMkLst>
        </pc:spChg>
        <pc:spChg chg="mod">
          <ac:chgData name="細川 岳大" userId="c85f2ee84d74f1c0" providerId="Windows Live" clId="Web-{36C83E18-B69C-4A96-B979-4C08F060E5EF}" dt="2020-07-19T02:07:59.784" v="1591" actId="20577"/>
          <ac:spMkLst>
            <pc:docMk/>
            <pc:sldMk cId="4219902829" sldId="310"/>
            <ac:spMk id="10" creationId="{78336B41-CCC8-4E70-8599-A4A9B55BF453}"/>
          </ac:spMkLst>
        </pc:spChg>
        <pc:spChg chg="mod">
          <ac:chgData name="細川 岳大" userId="c85f2ee84d74f1c0" providerId="Windows Live" clId="Web-{36C83E18-B69C-4A96-B979-4C08F060E5EF}" dt="2020-07-19T02:08:02.878" v="1593" actId="20577"/>
          <ac:spMkLst>
            <pc:docMk/>
            <pc:sldMk cId="4219902829" sldId="310"/>
            <ac:spMk id="18" creationId="{5E38890A-CE44-41C8-8AEC-D26F1167EABF}"/>
          </ac:spMkLst>
        </pc:spChg>
        <pc:spChg chg="mod">
          <ac:chgData name="細川 岳大" userId="c85f2ee84d74f1c0" providerId="Windows Live" clId="Web-{36C83E18-B69C-4A96-B979-4C08F060E5EF}" dt="2020-07-19T02:08:06.409" v="1594" actId="20577"/>
          <ac:spMkLst>
            <pc:docMk/>
            <pc:sldMk cId="4219902829" sldId="310"/>
            <ac:spMk id="27" creationId="{72E9A3A8-67EE-41D5-AAD4-8D1CE5030F9E}"/>
          </ac:spMkLst>
        </pc:spChg>
        <pc:spChg chg="mod">
          <ac:chgData name="細川 岳大" userId="c85f2ee84d74f1c0" providerId="Windows Live" clId="Web-{36C83E18-B69C-4A96-B979-4C08F060E5EF}" dt="2020-07-19T02:08:10.315" v="1596" actId="20577"/>
          <ac:spMkLst>
            <pc:docMk/>
            <pc:sldMk cId="4219902829" sldId="310"/>
            <ac:spMk id="29" creationId="{998A8B7B-EC49-4DA9-A713-A4CE1CAA01CE}"/>
          </ac:spMkLst>
        </pc:spChg>
        <pc:spChg chg="mod">
          <ac:chgData name="細川 岳大" userId="c85f2ee84d74f1c0" providerId="Windows Live" clId="Web-{36C83E18-B69C-4A96-B979-4C08F060E5EF}" dt="2020-07-19T02:08:12.737" v="1598" actId="20577"/>
          <ac:spMkLst>
            <pc:docMk/>
            <pc:sldMk cId="4219902829" sldId="310"/>
            <ac:spMk id="37" creationId="{0EF6C90D-38C4-44FE-BA53-489A99F6D0DE}"/>
          </ac:spMkLst>
        </pc:spChg>
      </pc:sldChg>
      <pc:sldChg chg="modSp addCm">
        <pc:chgData name="細川 岳大" userId="c85f2ee84d74f1c0" providerId="Windows Live" clId="Web-{36C83E18-B69C-4A96-B979-4C08F060E5EF}" dt="2020-07-19T02:08:18.034" v="1599" actId="20577"/>
        <pc:sldMkLst>
          <pc:docMk/>
          <pc:sldMk cId="3799957978" sldId="311"/>
        </pc:sldMkLst>
        <pc:spChg chg="mod">
          <ac:chgData name="細川 岳大" userId="c85f2ee84d74f1c0" providerId="Windows Live" clId="Web-{36C83E18-B69C-4A96-B979-4C08F060E5EF}" dt="2020-07-19T02:08:18.034" v="1599" actId="20577"/>
          <ac:spMkLst>
            <pc:docMk/>
            <pc:sldMk cId="3799957978" sldId="311"/>
            <ac:spMk id="29" creationId="{B9B2E9AD-A719-4812-B4DE-C1354048DFC8}"/>
          </ac:spMkLst>
        </pc:spChg>
      </pc:sldChg>
      <pc:sldChg chg="modSp">
        <pc:chgData name="細川 岳大" userId="c85f2ee84d74f1c0" providerId="Windows Live" clId="Web-{36C83E18-B69C-4A96-B979-4C08F060E5EF}" dt="2020-07-19T02:08:59.456" v="1614" actId="20577"/>
        <pc:sldMkLst>
          <pc:docMk/>
          <pc:sldMk cId="3489971880" sldId="314"/>
        </pc:sldMkLst>
        <pc:spChg chg="mod">
          <ac:chgData name="細川 岳大" userId="c85f2ee84d74f1c0" providerId="Windows Live" clId="Web-{36C83E18-B69C-4A96-B979-4C08F060E5EF}" dt="2020-07-19T02:08:35.284" v="1600" actId="20577"/>
          <ac:spMkLst>
            <pc:docMk/>
            <pc:sldMk cId="3489971880" sldId="314"/>
            <ac:spMk id="2" creationId="{62C2D882-7AFC-4A91-9934-95DE9F022236}"/>
          </ac:spMkLst>
        </pc:spChg>
        <pc:spChg chg="mod">
          <ac:chgData name="細川 岳大" userId="c85f2ee84d74f1c0" providerId="Windows Live" clId="Web-{36C83E18-B69C-4A96-B979-4C08F060E5EF}" dt="2020-07-19T02:08:38.034" v="1602" actId="20577"/>
          <ac:spMkLst>
            <pc:docMk/>
            <pc:sldMk cId="3489971880" sldId="314"/>
            <ac:spMk id="5" creationId="{414BAA59-ECD4-4012-9A94-47D8F93FA450}"/>
          </ac:spMkLst>
        </pc:spChg>
        <pc:spChg chg="mod">
          <ac:chgData name="細川 岳大" userId="c85f2ee84d74f1c0" providerId="Windows Live" clId="Web-{36C83E18-B69C-4A96-B979-4C08F060E5EF}" dt="2020-07-19T01:38:09.807" v="1083" actId="14100"/>
          <ac:spMkLst>
            <pc:docMk/>
            <pc:sldMk cId="3489971880" sldId="314"/>
            <ac:spMk id="8" creationId="{05085096-E07B-44CC-A9CA-B2FA5FE3557F}"/>
          </ac:spMkLst>
        </pc:spChg>
        <pc:spChg chg="mod">
          <ac:chgData name="細川 岳大" userId="c85f2ee84d74f1c0" providerId="Windows Live" clId="Web-{36C83E18-B69C-4A96-B979-4C08F060E5EF}" dt="2020-07-19T02:08:40.659" v="1604" actId="20577"/>
          <ac:spMkLst>
            <pc:docMk/>
            <pc:sldMk cId="3489971880" sldId="314"/>
            <ac:spMk id="13" creationId="{5CDD8F96-5446-4513-9817-482740AD2011}"/>
          </ac:spMkLst>
        </pc:spChg>
        <pc:spChg chg="mod">
          <ac:chgData name="細川 岳大" userId="c85f2ee84d74f1c0" providerId="Windows Live" clId="Web-{36C83E18-B69C-4A96-B979-4C08F060E5EF}" dt="2020-07-19T02:08:43.597" v="1606" actId="20577"/>
          <ac:spMkLst>
            <pc:docMk/>
            <pc:sldMk cId="3489971880" sldId="314"/>
            <ac:spMk id="27" creationId="{72E9A3A8-67EE-41D5-AAD4-8D1CE5030F9E}"/>
          </ac:spMkLst>
        </pc:spChg>
        <pc:spChg chg="mod">
          <ac:chgData name="細川 岳大" userId="c85f2ee84d74f1c0" providerId="Windows Live" clId="Web-{36C83E18-B69C-4A96-B979-4C08F060E5EF}" dt="2020-07-19T02:08:46.675" v="1607" actId="20577"/>
          <ac:spMkLst>
            <pc:docMk/>
            <pc:sldMk cId="3489971880" sldId="314"/>
            <ac:spMk id="29" creationId="{998A8B7B-EC49-4DA9-A713-A4CE1CAA01CE}"/>
          </ac:spMkLst>
        </pc:spChg>
        <pc:spChg chg="mod">
          <ac:chgData name="細川 岳大" userId="c85f2ee84d74f1c0" providerId="Windows Live" clId="Web-{36C83E18-B69C-4A96-B979-4C08F060E5EF}" dt="2020-07-19T02:08:53.159" v="1611" actId="20577"/>
          <ac:spMkLst>
            <pc:docMk/>
            <pc:sldMk cId="3489971880" sldId="314"/>
            <ac:spMk id="30" creationId="{7501DBEB-7893-4786-B88C-BC7CF6FC3ADF}"/>
          </ac:spMkLst>
        </pc:spChg>
        <pc:spChg chg="mod">
          <ac:chgData name="細川 岳大" userId="c85f2ee84d74f1c0" providerId="Windows Live" clId="Web-{36C83E18-B69C-4A96-B979-4C08F060E5EF}" dt="2020-07-19T02:08:56.347" v="1613" actId="20577"/>
          <ac:spMkLst>
            <pc:docMk/>
            <pc:sldMk cId="3489971880" sldId="314"/>
            <ac:spMk id="32" creationId="{00DCD17E-D8FC-4698-99C0-50801F00E6E8}"/>
          </ac:spMkLst>
        </pc:spChg>
        <pc:spChg chg="mod">
          <ac:chgData name="細川 岳大" userId="c85f2ee84d74f1c0" providerId="Windows Live" clId="Web-{36C83E18-B69C-4A96-B979-4C08F060E5EF}" dt="2020-07-19T02:08:49.691" v="1609" actId="20577"/>
          <ac:spMkLst>
            <pc:docMk/>
            <pc:sldMk cId="3489971880" sldId="314"/>
            <ac:spMk id="37" creationId="{0EF6C90D-38C4-44FE-BA53-489A99F6D0DE}"/>
          </ac:spMkLst>
        </pc:spChg>
        <pc:spChg chg="mod">
          <ac:chgData name="細川 岳大" userId="c85f2ee84d74f1c0" providerId="Windows Live" clId="Web-{36C83E18-B69C-4A96-B979-4C08F060E5EF}" dt="2020-07-19T02:08:59.456" v="1614" actId="20577"/>
          <ac:spMkLst>
            <pc:docMk/>
            <pc:sldMk cId="3489971880" sldId="314"/>
            <ac:spMk id="39" creationId="{454BDA5D-FF3E-41D3-B869-D4781F432BC4}"/>
          </ac:spMkLst>
        </pc:spChg>
      </pc:sldChg>
      <pc:sldChg chg="addSp delSp modSp add replId addCm">
        <pc:chgData name="細川 岳大" userId="c85f2ee84d74f1c0" providerId="Windows Live" clId="Web-{36C83E18-B69C-4A96-B979-4C08F060E5EF}" dt="2020-07-19T02:04:44.908" v="1580" actId="20577"/>
        <pc:sldMkLst>
          <pc:docMk/>
          <pc:sldMk cId="3099794613" sldId="320"/>
        </pc:sldMkLst>
        <pc:spChg chg="add del mod">
          <ac:chgData name="細川 岳大" userId="c85f2ee84d74f1c0" providerId="Windows Live" clId="Web-{36C83E18-B69C-4A96-B979-4C08F060E5EF}" dt="2020-07-19T02:04:44.908" v="1580" actId="20577"/>
          <ac:spMkLst>
            <pc:docMk/>
            <pc:sldMk cId="3099794613" sldId="320"/>
            <ac:spMk id="2" creationId="{F9DC7366-A9DC-45B6-A85D-ACEC1A78DDE4}"/>
          </ac:spMkLst>
        </pc:spChg>
        <pc:spChg chg="del">
          <ac:chgData name="細川 岳大" userId="c85f2ee84d74f1c0" providerId="Windows Live" clId="Web-{36C83E18-B69C-4A96-B979-4C08F060E5EF}" dt="2020-07-19T00:55:09.624" v="42"/>
          <ac:spMkLst>
            <pc:docMk/>
            <pc:sldMk cId="3099794613" sldId="320"/>
            <ac:spMk id="3" creationId="{2A065E5F-D7C2-4CD3-A10D-246841CD961B}"/>
          </ac:spMkLst>
        </pc:spChg>
        <pc:spChg chg="mod">
          <ac:chgData name="細川 岳大" userId="c85f2ee84d74f1c0" providerId="Windows Live" clId="Web-{36C83E18-B69C-4A96-B979-4C08F060E5EF}" dt="2020-07-19T00:55:02.921" v="27" actId="20577"/>
          <ac:spMkLst>
            <pc:docMk/>
            <pc:sldMk cId="3099794613" sldId="320"/>
            <ac:spMk id="6" creationId="{A787110A-F680-4C3A-AF75-2F6E113D5236}"/>
          </ac:spMkLst>
        </pc:spChg>
        <pc:spChg chg="del">
          <ac:chgData name="細川 岳大" userId="c85f2ee84d74f1c0" providerId="Windows Live" clId="Web-{36C83E18-B69C-4A96-B979-4C08F060E5EF}" dt="2020-07-19T00:55:09.624" v="43"/>
          <ac:spMkLst>
            <pc:docMk/>
            <pc:sldMk cId="3099794613" sldId="320"/>
            <ac:spMk id="8" creationId="{05085096-E07B-44CC-A9CA-B2FA5FE3557F}"/>
          </ac:spMkLst>
        </pc:spChg>
        <pc:spChg chg="del">
          <ac:chgData name="細川 岳大" userId="c85f2ee84d74f1c0" providerId="Windows Live" clId="Web-{36C83E18-B69C-4A96-B979-4C08F060E5EF}" dt="2020-07-19T00:55:09.624" v="41"/>
          <ac:spMkLst>
            <pc:docMk/>
            <pc:sldMk cId="3099794613" sldId="320"/>
            <ac:spMk id="10" creationId="{78336B41-CCC8-4E70-8599-A4A9B55BF453}"/>
          </ac:spMkLst>
        </pc:spChg>
        <pc:spChg chg="del">
          <ac:chgData name="細川 岳大" userId="c85f2ee84d74f1c0" providerId="Windows Live" clId="Web-{36C83E18-B69C-4A96-B979-4C08F060E5EF}" dt="2020-07-19T00:55:09.624" v="40"/>
          <ac:spMkLst>
            <pc:docMk/>
            <pc:sldMk cId="3099794613" sldId="320"/>
            <ac:spMk id="12" creationId="{3539D8E6-006F-41EA-A4F5-E56C29332C3A}"/>
          </ac:spMkLst>
        </pc:spChg>
        <pc:spChg chg="del">
          <ac:chgData name="細川 岳大" userId="c85f2ee84d74f1c0" providerId="Windows Live" clId="Web-{36C83E18-B69C-4A96-B979-4C08F060E5EF}" dt="2020-07-19T00:55:09.624" v="39"/>
          <ac:spMkLst>
            <pc:docMk/>
            <pc:sldMk cId="3099794613" sldId="320"/>
            <ac:spMk id="14" creationId="{FC92D2AD-E6B5-4447-BF4A-691EA722E475}"/>
          </ac:spMkLst>
        </pc:spChg>
        <pc:spChg chg="del">
          <ac:chgData name="細川 岳大" userId="c85f2ee84d74f1c0" providerId="Windows Live" clId="Web-{36C83E18-B69C-4A96-B979-4C08F060E5EF}" dt="2020-07-19T00:55:09.624" v="38"/>
          <ac:spMkLst>
            <pc:docMk/>
            <pc:sldMk cId="3099794613" sldId="320"/>
            <ac:spMk id="16" creationId="{6EB8E82A-1B33-4867-9954-273C31C77CF1}"/>
          </ac:spMkLst>
        </pc:spChg>
        <pc:spChg chg="del">
          <ac:chgData name="細川 岳大" userId="c85f2ee84d74f1c0" providerId="Windows Live" clId="Web-{36C83E18-B69C-4A96-B979-4C08F060E5EF}" dt="2020-07-19T00:55:09.624" v="37"/>
          <ac:spMkLst>
            <pc:docMk/>
            <pc:sldMk cId="3099794613" sldId="320"/>
            <ac:spMk id="18" creationId="{5E38890A-CE44-41C8-8AEC-D26F1167EABF}"/>
          </ac:spMkLst>
        </pc:spChg>
        <pc:spChg chg="del">
          <ac:chgData name="細川 岳大" userId="c85f2ee84d74f1c0" providerId="Windows Live" clId="Web-{36C83E18-B69C-4A96-B979-4C08F060E5EF}" dt="2020-07-19T00:55:09.624" v="36"/>
          <ac:spMkLst>
            <pc:docMk/>
            <pc:sldMk cId="3099794613" sldId="320"/>
            <ac:spMk id="19" creationId="{9B788487-352D-4AE2-9447-2A80CBA0E0DC}"/>
          </ac:spMkLst>
        </pc:spChg>
        <pc:spChg chg="del">
          <ac:chgData name="細川 岳大" userId="c85f2ee84d74f1c0" providerId="Windows Live" clId="Web-{36C83E18-B69C-4A96-B979-4C08F060E5EF}" dt="2020-07-19T00:55:09.624" v="35"/>
          <ac:spMkLst>
            <pc:docMk/>
            <pc:sldMk cId="3099794613" sldId="320"/>
            <ac:spMk id="27" creationId="{72E9A3A8-67EE-41D5-AAD4-8D1CE5030F9E}"/>
          </ac:spMkLst>
        </pc:spChg>
        <pc:spChg chg="del">
          <ac:chgData name="細川 岳大" userId="c85f2ee84d74f1c0" providerId="Windows Live" clId="Web-{36C83E18-B69C-4A96-B979-4C08F060E5EF}" dt="2020-07-19T00:55:09.624" v="34"/>
          <ac:spMkLst>
            <pc:docMk/>
            <pc:sldMk cId="3099794613" sldId="320"/>
            <ac:spMk id="29" creationId="{998A8B7B-EC49-4DA9-A713-A4CE1CAA01CE}"/>
          </ac:spMkLst>
        </pc:spChg>
        <pc:spChg chg="del">
          <ac:chgData name="細川 岳大" userId="c85f2ee84d74f1c0" providerId="Windows Live" clId="Web-{36C83E18-B69C-4A96-B979-4C08F060E5EF}" dt="2020-07-19T00:55:09.624" v="33"/>
          <ac:spMkLst>
            <pc:docMk/>
            <pc:sldMk cId="3099794613" sldId="320"/>
            <ac:spMk id="31" creationId="{45828093-2344-4088-9981-06039ED66FD3}"/>
          </ac:spMkLst>
        </pc:spChg>
        <pc:spChg chg="del">
          <ac:chgData name="細川 岳大" userId="c85f2ee84d74f1c0" providerId="Windows Live" clId="Web-{36C83E18-B69C-4A96-B979-4C08F060E5EF}" dt="2020-07-19T00:55:09.624" v="32"/>
          <ac:spMkLst>
            <pc:docMk/>
            <pc:sldMk cId="3099794613" sldId="320"/>
            <ac:spMk id="33" creationId="{F1F2B237-E0D4-464F-B1AA-133A6E9E6E77}"/>
          </ac:spMkLst>
        </pc:spChg>
        <pc:spChg chg="del">
          <ac:chgData name="細川 岳大" userId="c85f2ee84d74f1c0" providerId="Windows Live" clId="Web-{36C83E18-B69C-4A96-B979-4C08F060E5EF}" dt="2020-07-19T00:55:09.609" v="31"/>
          <ac:spMkLst>
            <pc:docMk/>
            <pc:sldMk cId="3099794613" sldId="320"/>
            <ac:spMk id="35" creationId="{6C1586FE-DD7B-4462-AC65-59A38EA1898D}"/>
          </ac:spMkLst>
        </pc:spChg>
        <pc:spChg chg="del">
          <ac:chgData name="細川 岳大" userId="c85f2ee84d74f1c0" providerId="Windows Live" clId="Web-{36C83E18-B69C-4A96-B979-4C08F060E5EF}" dt="2020-07-19T00:55:09.609" v="30"/>
          <ac:spMkLst>
            <pc:docMk/>
            <pc:sldMk cId="3099794613" sldId="320"/>
            <ac:spMk id="37" creationId="{0EF6C90D-38C4-44FE-BA53-489A99F6D0DE}"/>
          </ac:spMkLst>
        </pc:spChg>
      </pc:sldChg>
      <pc:sldChg chg="addSp delSp modSp add replId">
        <pc:chgData name="細川 岳大" userId="c85f2ee84d74f1c0" providerId="Windows Live" clId="Web-{36C83E18-B69C-4A96-B979-4C08F060E5EF}" dt="2020-07-19T01:29:50.835" v="1064"/>
        <pc:sldMkLst>
          <pc:docMk/>
          <pc:sldMk cId="4150707673" sldId="321"/>
        </pc:sldMkLst>
        <pc:spChg chg="del mod">
          <ac:chgData name="細川 岳大" userId="c85f2ee84d74f1c0" providerId="Windows Live" clId="Web-{36C83E18-B69C-4A96-B979-4C08F060E5EF}" dt="2020-07-19T01:26:18.052" v="973"/>
          <ac:spMkLst>
            <pc:docMk/>
            <pc:sldMk cId="4150707673" sldId="321"/>
            <ac:spMk id="2" creationId="{96C54EC5-BD8D-4D63-9FFF-545E155B5BB2}"/>
          </ac:spMkLst>
        </pc:spChg>
        <pc:spChg chg="mod ord">
          <ac:chgData name="細川 岳大" userId="c85f2ee84d74f1c0" providerId="Windows Live" clId="Web-{36C83E18-B69C-4A96-B979-4C08F060E5EF}" dt="2020-07-19T01:29:50.835" v="1064"/>
          <ac:spMkLst>
            <pc:docMk/>
            <pc:sldMk cId="4150707673" sldId="321"/>
            <ac:spMk id="3" creationId="{DAF1469D-6A15-4F57-9143-2EB41A85C33B}"/>
          </ac:spMkLst>
        </pc:spChg>
        <pc:spChg chg="del">
          <ac:chgData name="細川 岳大" userId="c85f2ee84d74f1c0" providerId="Windows Live" clId="Web-{36C83E18-B69C-4A96-B979-4C08F060E5EF}" dt="2020-07-19T01:23:58.157" v="895"/>
          <ac:spMkLst>
            <pc:docMk/>
            <pc:sldMk cId="4150707673" sldId="321"/>
            <ac:spMk id="5" creationId="{3F443707-B1DB-43FA-AE77-480DF6980F2A}"/>
          </ac:spMkLst>
        </pc:spChg>
        <pc:spChg chg="add del">
          <ac:chgData name="細川 岳大" userId="c85f2ee84d74f1c0" providerId="Windows Live" clId="Web-{36C83E18-B69C-4A96-B979-4C08F060E5EF}" dt="2020-07-19T01:24:03.208" v="896"/>
          <ac:spMkLst>
            <pc:docMk/>
            <pc:sldMk cId="4150707673" sldId="321"/>
            <ac:spMk id="7" creationId="{336DFEC6-C617-44F8-B7C7-2DC09D8243F7}"/>
          </ac:spMkLst>
        </pc:spChg>
        <pc:spChg chg="del mod">
          <ac:chgData name="細川 岳大" userId="c85f2ee84d74f1c0" providerId="Windows Live" clId="Web-{36C83E18-B69C-4A96-B979-4C08F060E5EF}" dt="2020-07-19T01:24:50.583" v="924"/>
          <ac:spMkLst>
            <pc:docMk/>
            <pc:sldMk cId="4150707673" sldId="321"/>
            <ac:spMk id="8" creationId="{52590DEF-916E-4700-AC79-DE321C4C411F}"/>
          </ac:spMkLst>
        </pc:spChg>
        <pc:spChg chg="del mod">
          <ac:chgData name="細川 岳大" userId="c85f2ee84d74f1c0" providerId="Windows Live" clId="Web-{36C83E18-B69C-4A96-B979-4C08F060E5EF}" dt="2020-07-19T01:26:53.599" v="1005"/>
          <ac:spMkLst>
            <pc:docMk/>
            <pc:sldMk cId="4150707673" sldId="321"/>
            <ac:spMk id="9" creationId="{27F1AE93-6097-414C-A203-499FBBF29106}"/>
          </ac:spMkLst>
        </pc:spChg>
        <pc:spChg chg="add mod">
          <ac:chgData name="細川 岳大" userId="c85f2ee84d74f1c0" providerId="Windows Live" clId="Web-{36C83E18-B69C-4A96-B979-4C08F060E5EF}" dt="2020-07-19T01:26:10.459" v="956" actId="1076"/>
          <ac:spMkLst>
            <pc:docMk/>
            <pc:sldMk cId="4150707673" sldId="321"/>
            <ac:spMk id="12" creationId="{55DABD5A-5069-4B8E-B25D-44071B681CC3}"/>
          </ac:spMkLst>
        </pc:spChg>
        <pc:spChg chg="add mod">
          <ac:chgData name="細川 岳大" userId="c85f2ee84d74f1c0" providerId="Windows Live" clId="Web-{36C83E18-B69C-4A96-B979-4C08F060E5EF}" dt="2020-07-19T01:26:10.521" v="962" actId="1076"/>
          <ac:spMkLst>
            <pc:docMk/>
            <pc:sldMk cId="4150707673" sldId="321"/>
            <ac:spMk id="14" creationId="{FB83526C-B17D-4902-99CA-2A3A5141EF66}"/>
          </ac:spMkLst>
        </pc:spChg>
        <pc:spChg chg="add mod">
          <ac:chgData name="細川 岳大" userId="c85f2ee84d74f1c0" providerId="Windows Live" clId="Web-{36C83E18-B69C-4A96-B979-4C08F060E5EF}" dt="2020-07-19T01:26:10.459" v="957" actId="1076"/>
          <ac:spMkLst>
            <pc:docMk/>
            <pc:sldMk cId="4150707673" sldId="321"/>
            <ac:spMk id="16" creationId="{678CC87D-91AA-4702-9845-B29E20573D20}"/>
          </ac:spMkLst>
        </pc:spChg>
        <pc:spChg chg="add mod">
          <ac:chgData name="細川 岳大" userId="c85f2ee84d74f1c0" providerId="Windows Live" clId="Web-{36C83E18-B69C-4A96-B979-4C08F060E5EF}" dt="2020-07-19T01:26:10.537" v="963" actId="1076"/>
          <ac:spMkLst>
            <pc:docMk/>
            <pc:sldMk cId="4150707673" sldId="321"/>
            <ac:spMk id="18" creationId="{01F4391F-2222-436C-8C38-B50D6EE5F6CB}"/>
          </ac:spMkLst>
        </pc:spChg>
        <pc:spChg chg="add mod">
          <ac:chgData name="細川 岳大" userId="c85f2ee84d74f1c0" providerId="Windows Live" clId="Web-{36C83E18-B69C-4A96-B979-4C08F060E5EF}" dt="2020-07-19T01:26:10.474" v="958" actId="1076"/>
          <ac:spMkLst>
            <pc:docMk/>
            <pc:sldMk cId="4150707673" sldId="321"/>
            <ac:spMk id="20" creationId="{3F4EDBDB-C48E-48AE-83A2-0B2A66A0A3B4}"/>
          </ac:spMkLst>
        </pc:spChg>
        <pc:spChg chg="add mod">
          <ac:chgData name="細川 岳大" userId="c85f2ee84d74f1c0" providerId="Windows Live" clId="Web-{36C83E18-B69C-4A96-B979-4C08F060E5EF}" dt="2020-07-19T01:26:10.537" v="964" actId="1076"/>
          <ac:spMkLst>
            <pc:docMk/>
            <pc:sldMk cId="4150707673" sldId="321"/>
            <ac:spMk id="22" creationId="{257D6980-88F4-4468-9B53-918EF18E0ACD}"/>
          </ac:spMkLst>
        </pc:spChg>
        <pc:spChg chg="add mod">
          <ac:chgData name="細川 岳大" userId="c85f2ee84d74f1c0" providerId="Windows Live" clId="Web-{36C83E18-B69C-4A96-B979-4C08F060E5EF}" dt="2020-07-19T01:26:10.490" v="959" actId="1076"/>
          <ac:spMkLst>
            <pc:docMk/>
            <pc:sldMk cId="4150707673" sldId="321"/>
            <ac:spMk id="24" creationId="{5776D003-ADD4-4C3C-BDF2-5796C5BF1340}"/>
          </ac:spMkLst>
        </pc:spChg>
        <pc:spChg chg="add mod">
          <ac:chgData name="細川 岳大" userId="c85f2ee84d74f1c0" providerId="Windows Live" clId="Web-{36C83E18-B69C-4A96-B979-4C08F060E5EF}" dt="2020-07-19T01:26:10.552" v="965" actId="1076"/>
          <ac:spMkLst>
            <pc:docMk/>
            <pc:sldMk cId="4150707673" sldId="321"/>
            <ac:spMk id="26" creationId="{2CBD085C-0568-4247-A585-8C7BA31C84CA}"/>
          </ac:spMkLst>
        </pc:spChg>
        <pc:spChg chg="add mod">
          <ac:chgData name="細川 岳大" userId="c85f2ee84d74f1c0" providerId="Windows Live" clId="Web-{36C83E18-B69C-4A96-B979-4C08F060E5EF}" dt="2020-07-19T01:26:10.490" v="960" actId="1076"/>
          <ac:spMkLst>
            <pc:docMk/>
            <pc:sldMk cId="4150707673" sldId="321"/>
            <ac:spMk id="28" creationId="{E1613967-63EF-4CB5-ADF8-9888915D8FD1}"/>
          </ac:spMkLst>
        </pc:spChg>
        <pc:spChg chg="add mod">
          <ac:chgData name="細川 岳大" userId="c85f2ee84d74f1c0" providerId="Windows Live" clId="Web-{36C83E18-B69C-4A96-B979-4C08F060E5EF}" dt="2020-07-19T01:26:10.568" v="966" actId="1076"/>
          <ac:spMkLst>
            <pc:docMk/>
            <pc:sldMk cId="4150707673" sldId="321"/>
            <ac:spMk id="30" creationId="{2D0B9F54-6ED2-437A-92E5-DE680E2E05F3}"/>
          </ac:spMkLst>
        </pc:spChg>
        <pc:spChg chg="add mod">
          <ac:chgData name="細川 岳大" userId="c85f2ee84d74f1c0" providerId="Windows Live" clId="Web-{36C83E18-B69C-4A96-B979-4C08F060E5EF}" dt="2020-07-19T01:26:10.506" v="961" actId="1076"/>
          <ac:spMkLst>
            <pc:docMk/>
            <pc:sldMk cId="4150707673" sldId="321"/>
            <ac:spMk id="32" creationId="{DA317C64-70DA-4989-978E-3701012F20A6}"/>
          </ac:spMkLst>
        </pc:spChg>
        <pc:spChg chg="add mod">
          <ac:chgData name="細川 岳大" userId="c85f2ee84d74f1c0" providerId="Windows Live" clId="Web-{36C83E18-B69C-4A96-B979-4C08F060E5EF}" dt="2020-07-19T01:26:10.584" v="967" actId="1076"/>
          <ac:spMkLst>
            <pc:docMk/>
            <pc:sldMk cId="4150707673" sldId="321"/>
            <ac:spMk id="34" creationId="{EF73B9B4-9D17-4530-AB99-2F32C65F6608}"/>
          </ac:spMkLst>
        </pc:spChg>
        <pc:spChg chg="add mod">
          <ac:chgData name="細川 岳大" userId="c85f2ee84d74f1c0" providerId="Windows Live" clId="Web-{36C83E18-B69C-4A96-B979-4C08F060E5EF}" dt="2020-07-19T01:26:49.474" v="999" actId="1076"/>
          <ac:spMkLst>
            <pc:docMk/>
            <pc:sldMk cId="4150707673" sldId="321"/>
            <ac:spMk id="36" creationId="{3D0529E7-9A91-45A5-9B37-D4141C907120}"/>
          </ac:spMkLst>
        </pc:spChg>
        <pc:spChg chg="add mod">
          <ac:chgData name="細川 岳大" userId="c85f2ee84d74f1c0" providerId="Windows Live" clId="Web-{36C83E18-B69C-4A96-B979-4C08F060E5EF}" dt="2020-07-19T01:26:49.490" v="1000" actId="1076"/>
          <ac:spMkLst>
            <pc:docMk/>
            <pc:sldMk cId="4150707673" sldId="321"/>
            <ac:spMk id="38" creationId="{1440FDC7-EA74-409B-82AD-BEE1871BEA41}"/>
          </ac:spMkLst>
        </pc:spChg>
        <pc:spChg chg="add mod">
          <ac:chgData name="細川 岳大" userId="c85f2ee84d74f1c0" providerId="Windows Live" clId="Web-{36C83E18-B69C-4A96-B979-4C08F060E5EF}" dt="2020-07-19T01:26:49.506" v="1001" actId="1076"/>
          <ac:spMkLst>
            <pc:docMk/>
            <pc:sldMk cId="4150707673" sldId="321"/>
            <ac:spMk id="40" creationId="{3EB0446A-D379-4DC0-9D10-445F82E97002}"/>
          </ac:spMkLst>
        </pc:spChg>
        <pc:spChg chg="add mod">
          <ac:chgData name="細川 岳大" userId="c85f2ee84d74f1c0" providerId="Windows Live" clId="Web-{36C83E18-B69C-4A96-B979-4C08F060E5EF}" dt="2020-07-19T01:26:49.521" v="1002" actId="1076"/>
          <ac:spMkLst>
            <pc:docMk/>
            <pc:sldMk cId="4150707673" sldId="321"/>
            <ac:spMk id="42" creationId="{7C1A862F-4EF8-42EC-B71C-4DB6AE3F1BAA}"/>
          </ac:spMkLst>
        </pc:spChg>
        <pc:spChg chg="add mod">
          <ac:chgData name="細川 岳大" userId="c85f2ee84d74f1c0" providerId="Windows Live" clId="Web-{36C83E18-B69C-4A96-B979-4C08F060E5EF}" dt="2020-07-19T01:26:49.537" v="1003" actId="1076"/>
          <ac:spMkLst>
            <pc:docMk/>
            <pc:sldMk cId="4150707673" sldId="321"/>
            <ac:spMk id="44" creationId="{3D93D6A2-8589-43A5-956E-B6D3CE464B84}"/>
          </ac:spMkLst>
        </pc:spChg>
        <pc:spChg chg="add mod">
          <ac:chgData name="細川 岳大" userId="c85f2ee84d74f1c0" providerId="Windows Live" clId="Web-{36C83E18-B69C-4A96-B979-4C08F060E5EF}" dt="2020-07-19T01:26:49.553" v="1004" actId="1076"/>
          <ac:spMkLst>
            <pc:docMk/>
            <pc:sldMk cId="4150707673" sldId="321"/>
            <ac:spMk id="46" creationId="{42455262-6F1E-42EA-9416-C1521186DAA0}"/>
          </ac:spMkLst>
        </pc:spChg>
        <pc:spChg chg="add mod">
          <ac:chgData name="細川 岳大" userId="c85f2ee84d74f1c0" providerId="Windows Live" clId="Web-{36C83E18-B69C-4A96-B979-4C08F060E5EF}" dt="2020-07-19T01:28:43.631" v="1049" actId="1076"/>
          <ac:spMkLst>
            <pc:docMk/>
            <pc:sldMk cId="4150707673" sldId="321"/>
            <ac:spMk id="47" creationId="{249793B3-61A5-42E6-B3A6-68F497012AA0}"/>
          </ac:spMkLst>
        </pc:spChg>
        <pc:spChg chg="add mod">
          <ac:chgData name="細川 岳大" userId="c85f2ee84d74f1c0" providerId="Windows Live" clId="Web-{36C83E18-B69C-4A96-B979-4C08F060E5EF}" dt="2020-07-19T01:28:43.647" v="1050" actId="1076"/>
          <ac:spMkLst>
            <pc:docMk/>
            <pc:sldMk cId="4150707673" sldId="321"/>
            <ac:spMk id="48" creationId="{641B4FF4-A3C6-4C68-B287-EECA73DE18EF}"/>
          </ac:spMkLst>
        </pc:spChg>
        <pc:spChg chg="add mod">
          <ac:chgData name="細川 岳大" userId="c85f2ee84d74f1c0" providerId="Windows Live" clId="Web-{36C83E18-B69C-4A96-B979-4C08F060E5EF}" dt="2020-07-19T01:28:43.662" v="1051" actId="1076"/>
          <ac:spMkLst>
            <pc:docMk/>
            <pc:sldMk cId="4150707673" sldId="321"/>
            <ac:spMk id="49" creationId="{C75B9875-5734-4009-8F9D-2C8C4EA4C476}"/>
          </ac:spMkLst>
        </pc:spChg>
        <pc:spChg chg="add mod">
          <ac:chgData name="細川 岳大" userId="c85f2ee84d74f1c0" providerId="Windows Live" clId="Web-{36C83E18-B69C-4A96-B979-4C08F060E5EF}" dt="2020-07-19T01:28:43.662" v="1052" actId="1076"/>
          <ac:spMkLst>
            <pc:docMk/>
            <pc:sldMk cId="4150707673" sldId="321"/>
            <ac:spMk id="50" creationId="{C3B3653B-792E-4EF2-9356-DD0BAB6E9128}"/>
          </ac:spMkLst>
        </pc:spChg>
        <pc:spChg chg="add mod">
          <ac:chgData name="細川 岳大" userId="c85f2ee84d74f1c0" providerId="Windows Live" clId="Web-{36C83E18-B69C-4A96-B979-4C08F060E5EF}" dt="2020-07-19T01:28:43.678" v="1053" actId="1076"/>
          <ac:spMkLst>
            <pc:docMk/>
            <pc:sldMk cId="4150707673" sldId="321"/>
            <ac:spMk id="51" creationId="{D5794389-EC4B-43A8-B57E-4809544DA58E}"/>
          </ac:spMkLst>
        </pc:spChg>
        <pc:spChg chg="add mod">
          <ac:chgData name="細川 岳大" userId="c85f2ee84d74f1c0" providerId="Windows Live" clId="Web-{36C83E18-B69C-4A96-B979-4C08F060E5EF}" dt="2020-07-19T01:28:43.694" v="1054" actId="1076"/>
          <ac:spMkLst>
            <pc:docMk/>
            <pc:sldMk cId="4150707673" sldId="321"/>
            <ac:spMk id="52" creationId="{B863E671-F2AC-44B4-9380-C1422DC97A1F}"/>
          </ac:spMkLst>
        </pc:spChg>
        <pc:spChg chg="add mod">
          <ac:chgData name="細川 岳大" userId="c85f2ee84d74f1c0" providerId="Windows Live" clId="Web-{36C83E18-B69C-4A96-B979-4C08F060E5EF}" dt="2020-07-19T01:27:12.771" v="1009" actId="1076"/>
          <ac:spMkLst>
            <pc:docMk/>
            <pc:sldMk cId="4150707673" sldId="321"/>
            <ac:spMk id="53" creationId="{75FB597D-DD6B-4C39-A5B5-BEBA31DA44D5}"/>
          </ac:spMkLst>
        </pc:spChg>
        <pc:spChg chg="add mod">
          <ac:chgData name="細川 岳大" userId="c85f2ee84d74f1c0" providerId="Windows Live" clId="Web-{36C83E18-B69C-4A96-B979-4C08F060E5EF}" dt="2020-07-19T01:28:28.459" v="1048" actId="1076"/>
          <ac:spMkLst>
            <pc:docMk/>
            <pc:sldMk cId="4150707673" sldId="321"/>
            <ac:spMk id="54" creationId="{53F0C2DB-EC72-4F94-94B4-5F203F35554B}"/>
          </ac:spMkLst>
        </pc:spChg>
        <pc:spChg chg="add mod">
          <ac:chgData name="細川 岳大" userId="c85f2ee84d74f1c0" providerId="Windows Live" clId="Web-{36C83E18-B69C-4A96-B979-4C08F060E5EF}" dt="2020-07-19T01:29:03.428" v="1063" actId="1076"/>
          <ac:spMkLst>
            <pc:docMk/>
            <pc:sldMk cId="4150707673" sldId="321"/>
            <ac:spMk id="55" creationId="{62E46E52-FEF7-458F-83E0-76EAD217EAF2}"/>
          </ac:spMkLst>
        </pc:spChg>
      </pc:sldChg>
      <pc:sldChg chg="addSp delSp modSp add replId">
        <pc:chgData name="細川 岳大" userId="c85f2ee84d74f1c0" providerId="Windows Live" clId="Web-{36C83E18-B69C-4A96-B979-4C08F060E5EF}" dt="2020-07-19T01:59:29.391" v="1544"/>
        <pc:sldMkLst>
          <pc:docMk/>
          <pc:sldMk cId="553291676" sldId="322"/>
        </pc:sldMkLst>
        <pc:spChg chg="del">
          <ac:chgData name="細川 岳大" userId="c85f2ee84d74f1c0" providerId="Windows Live" clId="Web-{36C83E18-B69C-4A96-B979-4C08F060E5EF}" dt="2020-07-19T01:55:16.234" v="1418"/>
          <ac:spMkLst>
            <pc:docMk/>
            <pc:sldMk cId="553291676" sldId="322"/>
            <ac:spMk id="2" creationId="{95AAE907-82B7-46C1-AA79-76FF4F884571}"/>
          </ac:spMkLst>
        </pc:spChg>
        <pc:spChg chg="add mod">
          <ac:chgData name="細川 岳大" userId="c85f2ee84d74f1c0" providerId="Windows Live" clId="Web-{36C83E18-B69C-4A96-B979-4C08F060E5EF}" dt="2020-07-19T01:57:09.547" v="1452" actId="1076"/>
          <ac:spMkLst>
            <pc:docMk/>
            <pc:sldMk cId="553291676" sldId="322"/>
            <ac:spMk id="3" creationId="{39E6D2C1-01C1-4F7E-BD13-015B3EFEBF74}"/>
          </ac:spMkLst>
        </pc:spChg>
        <pc:spChg chg="add mod">
          <ac:chgData name="細川 岳大" userId="c85f2ee84d74f1c0" providerId="Windows Live" clId="Web-{36C83E18-B69C-4A96-B979-4C08F060E5EF}" dt="2020-07-19T01:57:14.609" v="1453" actId="1076"/>
          <ac:spMkLst>
            <pc:docMk/>
            <pc:sldMk cId="553291676" sldId="322"/>
            <ac:spMk id="5" creationId="{B83F27D5-BB12-4C5A-B345-831F9923F176}"/>
          </ac:spMkLst>
        </pc:spChg>
        <pc:spChg chg="add mod">
          <ac:chgData name="細川 岳大" userId="c85f2ee84d74f1c0" providerId="Windows Live" clId="Web-{36C83E18-B69C-4A96-B979-4C08F060E5EF}" dt="2020-07-19T01:57:17.953" v="1454" actId="1076"/>
          <ac:spMkLst>
            <pc:docMk/>
            <pc:sldMk cId="553291676" sldId="322"/>
            <ac:spMk id="7" creationId="{9ECF89B1-00F5-48D5-B44B-1772A36BC2EA}"/>
          </ac:spMkLst>
        </pc:spChg>
        <pc:spChg chg="del">
          <ac:chgData name="細川 岳大" userId="c85f2ee84d74f1c0" providerId="Windows Live" clId="Web-{36C83E18-B69C-4A96-B979-4C08F060E5EF}" dt="2020-07-19T01:55:16.234" v="1417"/>
          <ac:spMkLst>
            <pc:docMk/>
            <pc:sldMk cId="553291676" sldId="322"/>
            <ac:spMk id="8" creationId="{2957D3F8-39CE-4106-9370-EAFDF1F348B3}"/>
          </ac:spMkLst>
        </pc:spChg>
        <pc:spChg chg="add del mod">
          <ac:chgData name="細川 岳大" userId="c85f2ee84d74f1c0" providerId="Windows Live" clId="Web-{36C83E18-B69C-4A96-B979-4C08F060E5EF}" dt="2020-07-19T01:56:16.562" v="1435"/>
          <ac:spMkLst>
            <pc:docMk/>
            <pc:sldMk cId="553291676" sldId="322"/>
            <ac:spMk id="9" creationId="{4A7D79DD-06DA-4F5D-8016-C51C9BA36A42}"/>
          </ac:spMkLst>
        </pc:spChg>
        <pc:spChg chg="del">
          <ac:chgData name="細川 岳大" userId="c85f2ee84d74f1c0" providerId="Windows Live" clId="Web-{36C83E18-B69C-4A96-B979-4C08F060E5EF}" dt="2020-07-19T01:55:16.234" v="1416"/>
          <ac:spMkLst>
            <pc:docMk/>
            <pc:sldMk cId="553291676" sldId="322"/>
            <ac:spMk id="10" creationId="{03341991-84D1-4CB0-B3B9-4E34A1BDB02F}"/>
          </ac:spMkLst>
        </pc:spChg>
        <pc:spChg chg="add mod">
          <ac:chgData name="細川 岳大" userId="c85f2ee84d74f1c0" providerId="Windows Live" clId="Web-{36C83E18-B69C-4A96-B979-4C08F060E5EF}" dt="2020-07-19T01:59:21.766" v="1542"/>
          <ac:spMkLst>
            <pc:docMk/>
            <pc:sldMk cId="553291676" sldId="322"/>
            <ac:spMk id="11" creationId="{DA590CCB-DB69-4EFF-B2E9-8B15623D1C0E}"/>
          </ac:spMkLst>
        </pc:spChg>
        <pc:spChg chg="add mod">
          <ac:chgData name="細川 岳大" userId="c85f2ee84d74f1c0" providerId="Windows Live" clId="Web-{36C83E18-B69C-4A96-B979-4C08F060E5EF}" dt="2020-07-19T01:59:25.297" v="1543"/>
          <ac:spMkLst>
            <pc:docMk/>
            <pc:sldMk cId="553291676" sldId="322"/>
            <ac:spMk id="12" creationId="{74E07FAB-92FA-4059-A9D3-89F01C18EB02}"/>
          </ac:spMkLst>
        </pc:spChg>
        <pc:spChg chg="add mod">
          <ac:chgData name="細川 岳大" userId="c85f2ee84d74f1c0" providerId="Windows Live" clId="Web-{36C83E18-B69C-4A96-B979-4C08F060E5EF}" dt="2020-07-19T01:59:29.391" v="1544"/>
          <ac:spMkLst>
            <pc:docMk/>
            <pc:sldMk cId="553291676" sldId="322"/>
            <ac:spMk id="13" creationId="{DC9906C3-7D43-4D17-9BCF-857FE0332207}"/>
          </ac:spMkLst>
        </pc:spChg>
        <pc:spChg chg="del">
          <ac:chgData name="細川 岳大" userId="c85f2ee84d74f1c0" providerId="Windows Live" clId="Web-{36C83E18-B69C-4A96-B979-4C08F060E5EF}" dt="2020-07-19T01:55:16.234" v="1415"/>
          <ac:spMkLst>
            <pc:docMk/>
            <pc:sldMk cId="553291676" sldId="322"/>
            <ac:spMk id="14" creationId="{758F7C9A-171C-48C9-898D-7EBA86DC1184}"/>
          </ac:spMkLst>
        </pc:spChg>
        <pc:spChg chg="add del mod">
          <ac:chgData name="細川 岳大" userId="c85f2ee84d74f1c0" providerId="Windows Live" clId="Web-{36C83E18-B69C-4A96-B979-4C08F060E5EF}" dt="2020-07-19T01:58:01.047" v="1506"/>
          <ac:spMkLst>
            <pc:docMk/>
            <pc:sldMk cId="553291676" sldId="322"/>
            <ac:spMk id="15" creationId="{EFD7B054-DD1D-4A2D-ABD1-DFE541EFF0C0}"/>
          </ac:spMkLst>
        </pc:spChg>
        <pc:spChg chg="add mod">
          <ac:chgData name="細川 岳大" userId="c85f2ee84d74f1c0" providerId="Windows Live" clId="Web-{36C83E18-B69C-4A96-B979-4C08F060E5EF}" dt="2020-07-19T01:59:03.094" v="1541" actId="20577"/>
          <ac:spMkLst>
            <pc:docMk/>
            <pc:sldMk cId="553291676" sldId="322"/>
            <ac:spMk id="16" creationId="{B1DFB800-BB6B-49C5-A88A-11D0B62C2F0F}"/>
          </ac:spMkLst>
        </pc:spChg>
        <pc:spChg chg="del">
          <ac:chgData name="細川 岳大" userId="c85f2ee84d74f1c0" providerId="Windows Live" clId="Web-{36C83E18-B69C-4A96-B979-4C08F060E5EF}" dt="2020-07-19T01:55:16.234" v="1414"/>
          <ac:spMkLst>
            <pc:docMk/>
            <pc:sldMk cId="553291676" sldId="322"/>
            <ac:spMk id="25" creationId="{10E5C34A-491C-40D2-A224-7AD44D0269D1}"/>
          </ac:spMkLst>
        </pc:spChg>
        <pc:spChg chg="del">
          <ac:chgData name="細川 岳大" userId="c85f2ee84d74f1c0" providerId="Windows Live" clId="Web-{36C83E18-B69C-4A96-B979-4C08F060E5EF}" dt="2020-07-19T01:55:16.234" v="1413"/>
          <ac:spMkLst>
            <pc:docMk/>
            <pc:sldMk cId="553291676" sldId="322"/>
            <ac:spMk id="26" creationId="{7E4E2661-EDC5-4028-94CC-8FAE60B17ADB}"/>
          </ac:spMkLst>
        </pc:spChg>
        <pc:spChg chg="del">
          <ac:chgData name="細川 岳大" userId="c85f2ee84d74f1c0" providerId="Windows Live" clId="Web-{36C83E18-B69C-4A96-B979-4C08F060E5EF}" dt="2020-07-19T01:55:16.234" v="1412"/>
          <ac:spMkLst>
            <pc:docMk/>
            <pc:sldMk cId="553291676" sldId="322"/>
            <ac:spMk id="27" creationId="{084F7EDC-0D74-41F3-8DAC-0AEB98DE463E}"/>
          </ac:spMkLst>
        </pc:spChg>
        <pc:spChg chg="del">
          <ac:chgData name="細川 岳大" userId="c85f2ee84d74f1c0" providerId="Windows Live" clId="Web-{36C83E18-B69C-4A96-B979-4C08F060E5EF}" dt="2020-07-19T01:55:16.234" v="1411"/>
          <ac:spMkLst>
            <pc:docMk/>
            <pc:sldMk cId="553291676" sldId="322"/>
            <ac:spMk id="28" creationId="{AAA5D552-38A1-4341-B5EA-3BF51E0B418A}"/>
          </ac:spMkLst>
        </pc:spChg>
        <pc:spChg chg="del">
          <ac:chgData name="細川 岳大" userId="c85f2ee84d74f1c0" providerId="Windows Live" clId="Web-{36C83E18-B69C-4A96-B979-4C08F060E5EF}" dt="2020-07-19T01:55:16.234" v="1410"/>
          <ac:spMkLst>
            <pc:docMk/>
            <pc:sldMk cId="553291676" sldId="322"/>
            <ac:spMk id="29" creationId="{456BC350-D17C-4D7C-827C-D8A0A580AE4B}"/>
          </ac:spMkLst>
        </pc:spChg>
        <pc:picChg chg="del">
          <ac:chgData name="細川 岳大" userId="c85f2ee84d74f1c0" providerId="Windows Live" clId="Web-{36C83E18-B69C-4A96-B979-4C08F060E5EF}" dt="2020-07-19T01:55:16.234" v="1409"/>
          <ac:picMkLst>
            <pc:docMk/>
            <pc:sldMk cId="553291676" sldId="322"/>
            <ac:picMk id="33" creationId="{A68C023F-4894-463D-8677-527A7CCA9422}"/>
          </ac:picMkLst>
        </pc:picChg>
        <pc:picChg chg="mod">
          <ac:chgData name="細川 岳大" userId="c85f2ee84d74f1c0" providerId="Windows Live" clId="Web-{36C83E18-B69C-4A96-B979-4C08F060E5EF}" dt="2020-07-19T01:55:23.890" v="1419" actId="1076"/>
          <ac:picMkLst>
            <pc:docMk/>
            <pc:sldMk cId="553291676" sldId="322"/>
            <ac:picMk id="34" creationId="{8CE25F0F-8D58-411E-A9B4-B1B5375B689A}"/>
          </ac:picMkLst>
        </pc:picChg>
        <pc:picChg chg="mod">
          <ac:chgData name="細川 岳大" userId="c85f2ee84d74f1c0" providerId="Windows Live" clId="Web-{36C83E18-B69C-4A96-B979-4C08F060E5EF}" dt="2020-07-19T01:55:23.905" v="1420" actId="1076"/>
          <ac:picMkLst>
            <pc:docMk/>
            <pc:sldMk cId="553291676" sldId="322"/>
            <ac:picMk id="35" creationId="{AAD5A4A3-5407-47F3-9209-CBAC2DA69E0F}"/>
          </ac:picMkLst>
        </pc:picChg>
        <pc:picChg chg="mod">
          <ac:chgData name="細川 岳大" userId="c85f2ee84d74f1c0" providerId="Windows Live" clId="Web-{36C83E18-B69C-4A96-B979-4C08F060E5EF}" dt="2020-07-19T01:55:23.905" v="1421" actId="1076"/>
          <ac:picMkLst>
            <pc:docMk/>
            <pc:sldMk cId="553291676" sldId="322"/>
            <ac:picMk id="36" creationId="{565ABAEC-6CA4-4E4F-88B6-2D1A80346399}"/>
          </ac:picMkLst>
        </pc:picChg>
      </pc:sldChg>
      <pc:sldChg chg="addSp modSp add replId">
        <pc:chgData name="細川 岳大" userId="c85f2ee84d74f1c0" providerId="Windows Live" clId="Web-{36C83E18-B69C-4A96-B979-4C08F060E5EF}" dt="2020-07-19T02:05:41.221" v="1587" actId="1076"/>
        <pc:sldMkLst>
          <pc:docMk/>
          <pc:sldMk cId="1181705958" sldId="323"/>
        </pc:sldMkLst>
        <pc:spChg chg="add mod">
          <ac:chgData name="細川 岳大" userId="c85f2ee84d74f1c0" providerId="Windows Live" clId="Web-{36C83E18-B69C-4A96-B979-4C08F060E5EF}" dt="2020-07-19T02:05:41.221" v="1587" actId="1076"/>
          <ac:spMkLst>
            <pc:docMk/>
            <pc:sldMk cId="1181705958" sldId="323"/>
            <ac:spMk id="2" creationId="{9440F253-B41C-4A79-AB6A-6F2C7B4DF49B}"/>
          </ac:spMkLst>
        </pc:spChg>
      </pc:sldChg>
    </pc:docChg>
  </pc:docChgLst>
  <pc:docChgLst>
    <pc:chgData name="細川 岳大" userId="c85f2ee84d74f1c0" providerId="Windows Live" clId="Web-{6FDDDA30-1C09-4ED6-BD34-D0545637CE2F}"/>
    <pc:docChg chg="modSld">
      <pc:chgData name="細川 岳大" userId="c85f2ee84d74f1c0" providerId="Windows Live" clId="Web-{6FDDDA30-1C09-4ED6-BD34-D0545637CE2F}" dt="2020-07-16T17:34:05.870" v="8" actId="20577"/>
      <pc:docMkLst>
        <pc:docMk/>
      </pc:docMkLst>
      <pc:sldChg chg="modSp">
        <pc:chgData name="細川 岳大" userId="c85f2ee84d74f1c0" providerId="Windows Live" clId="Web-{6FDDDA30-1C09-4ED6-BD34-D0545637CE2F}" dt="2020-07-16T17:33:49.261" v="3" actId="20577"/>
        <pc:sldMkLst>
          <pc:docMk/>
          <pc:sldMk cId="1092670528" sldId="260"/>
        </pc:sldMkLst>
        <pc:spChg chg="mod">
          <ac:chgData name="細川 岳大" userId="c85f2ee84d74f1c0" providerId="Windows Live" clId="Web-{6FDDDA30-1C09-4ED6-BD34-D0545637CE2F}" dt="2020-07-16T17:33:49.261" v="3" actId="20577"/>
          <ac:spMkLst>
            <pc:docMk/>
            <pc:sldMk cId="1092670528" sldId="260"/>
            <ac:spMk id="5" creationId="{4373E2D7-CCF9-49FD-890B-0520E200A865}"/>
          </ac:spMkLst>
        </pc:spChg>
      </pc:sldChg>
      <pc:sldChg chg="modSp">
        <pc:chgData name="細川 岳大" userId="c85f2ee84d74f1c0" providerId="Windows Live" clId="Web-{6FDDDA30-1C09-4ED6-BD34-D0545637CE2F}" dt="2020-07-16T17:33:56.667" v="7" actId="20577"/>
        <pc:sldMkLst>
          <pc:docMk/>
          <pc:sldMk cId="3891542260" sldId="261"/>
        </pc:sldMkLst>
        <pc:spChg chg="mod">
          <ac:chgData name="細川 岳大" userId="c85f2ee84d74f1c0" providerId="Windows Live" clId="Web-{6FDDDA30-1C09-4ED6-BD34-D0545637CE2F}" dt="2020-07-16T17:33:56.667" v="7" actId="20577"/>
          <ac:spMkLst>
            <pc:docMk/>
            <pc:sldMk cId="3891542260" sldId="261"/>
            <ac:spMk id="5" creationId="{4373E2D7-CCF9-49FD-890B-0520E200A865}"/>
          </ac:spMkLst>
        </pc:spChg>
      </pc:sldChg>
      <pc:sldChg chg="modSp">
        <pc:chgData name="細川 岳大" userId="c85f2ee84d74f1c0" providerId="Windows Live" clId="Web-{6FDDDA30-1C09-4ED6-BD34-D0545637CE2F}" dt="2020-07-16T17:34:05.870" v="8" actId="20577"/>
        <pc:sldMkLst>
          <pc:docMk/>
          <pc:sldMk cId="402544508" sldId="262"/>
        </pc:sldMkLst>
        <pc:spChg chg="mod">
          <ac:chgData name="細川 岳大" userId="c85f2ee84d74f1c0" providerId="Windows Live" clId="Web-{6FDDDA30-1C09-4ED6-BD34-D0545637CE2F}" dt="2020-07-16T17:34:05.870" v="8" actId="20577"/>
          <ac:spMkLst>
            <pc:docMk/>
            <pc:sldMk cId="402544508" sldId="262"/>
            <ac:spMk id="5" creationId="{4373E2D7-CCF9-49FD-890B-0520E200A865}"/>
          </ac:spMkLst>
        </pc:spChg>
      </pc:sldChg>
    </pc:docChg>
  </pc:docChgLst>
  <pc:docChgLst>
    <pc:chgData name="細川 岳大" userId="c85f2ee84d74f1c0" providerId="Windows Live" clId="Web-{4D3784B5-592C-499E-9029-78B4D234B7F2}"/>
    <pc:docChg chg="addSld modSld sldOrd">
      <pc:chgData name="細川 岳大" userId="c85f2ee84d74f1c0" providerId="Windows Live" clId="Web-{4D3784B5-592C-499E-9029-78B4D234B7F2}" dt="2020-07-17T00:02:54.596" v="1212" actId="20577"/>
      <pc:docMkLst>
        <pc:docMk/>
      </pc:docMkLst>
      <pc:sldChg chg="modSp">
        <pc:chgData name="細川 岳大" userId="c85f2ee84d74f1c0" providerId="Windows Live" clId="Web-{4D3784B5-592C-499E-9029-78B4D234B7F2}" dt="2020-07-16T23:50:23.760" v="800" actId="20577"/>
        <pc:sldMkLst>
          <pc:docMk/>
          <pc:sldMk cId="4111552684" sldId="256"/>
        </pc:sldMkLst>
        <pc:spChg chg="mod">
          <ac:chgData name="細川 岳大" userId="c85f2ee84d74f1c0" providerId="Windows Live" clId="Web-{4D3784B5-592C-499E-9029-78B4D234B7F2}" dt="2020-07-16T23:50:23.760" v="800" actId="20577"/>
          <ac:spMkLst>
            <pc:docMk/>
            <pc:sldMk cId="4111552684" sldId="256"/>
            <ac:spMk id="2" creationId="{BF04E4EA-9B9B-42D0-BEDA-05EEDB4A799B}"/>
          </ac:spMkLst>
        </pc:spChg>
      </pc:sldChg>
      <pc:sldChg chg="modSp">
        <pc:chgData name="細川 岳大" userId="c85f2ee84d74f1c0" providerId="Windows Live" clId="Web-{4D3784B5-592C-499E-9029-78B4D234B7F2}" dt="2020-07-16T23:51:47.607" v="803" actId="20577"/>
        <pc:sldMkLst>
          <pc:docMk/>
          <pc:sldMk cId="2400665761" sldId="257"/>
        </pc:sldMkLst>
        <pc:spChg chg="mod">
          <ac:chgData name="細川 岳大" userId="c85f2ee84d74f1c0" providerId="Windows Live" clId="Web-{4D3784B5-592C-499E-9029-78B4D234B7F2}" dt="2020-07-16T23:51:47.607" v="803" actId="20577"/>
          <ac:spMkLst>
            <pc:docMk/>
            <pc:sldMk cId="2400665761" sldId="257"/>
            <ac:spMk id="5" creationId="{4373E2D7-CCF9-49FD-890B-0520E200A865}"/>
          </ac:spMkLst>
        </pc:spChg>
      </pc:sldChg>
      <pc:sldChg chg="modSp">
        <pc:chgData name="細川 岳大" userId="c85f2ee84d74f1c0" providerId="Windows Live" clId="Web-{4D3784B5-592C-499E-9029-78B4D234B7F2}" dt="2020-07-16T23:52:01.513" v="808" actId="20577"/>
        <pc:sldMkLst>
          <pc:docMk/>
          <pc:sldMk cId="402544508" sldId="262"/>
        </pc:sldMkLst>
        <pc:spChg chg="mod">
          <ac:chgData name="細川 岳大" userId="c85f2ee84d74f1c0" providerId="Windows Live" clId="Web-{4D3784B5-592C-499E-9029-78B4D234B7F2}" dt="2020-07-16T23:52:01.513" v="808" actId="20577"/>
          <ac:spMkLst>
            <pc:docMk/>
            <pc:sldMk cId="402544508" sldId="262"/>
            <ac:spMk id="5" creationId="{4373E2D7-CCF9-49FD-890B-0520E200A865}"/>
          </ac:spMkLst>
        </pc:spChg>
      </pc:sldChg>
      <pc:sldChg chg="modSp">
        <pc:chgData name="細川 岳大" userId="c85f2ee84d74f1c0" providerId="Windows Live" clId="Web-{4D3784B5-592C-499E-9029-78B4D234B7F2}" dt="2020-07-16T23:51:58.216" v="806" actId="20577"/>
        <pc:sldMkLst>
          <pc:docMk/>
          <pc:sldMk cId="2410313926" sldId="263"/>
        </pc:sldMkLst>
        <pc:spChg chg="mod">
          <ac:chgData name="細川 岳大" userId="c85f2ee84d74f1c0" providerId="Windows Live" clId="Web-{4D3784B5-592C-499E-9029-78B4D234B7F2}" dt="2020-07-16T23:51:58.216" v="806" actId="20577"/>
          <ac:spMkLst>
            <pc:docMk/>
            <pc:sldMk cId="2410313926" sldId="263"/>
            <ac:spMk id="5" creationId="{4373E2D7-CCF9-49FD-890B-0520E200A865}"/>
          </ac:spMkLst>
        </pc:spChg>
      </pc:sldChg>
      <pc:sldChg chg="modSp">
        <pc:chgData name="細川 岳大" userId="c85f2ee84d74f1c0" providerId="Windows Live" clId="Web-{4D3784B5-592C-499E-9029-78B4D234B7F2}" dt="2020-07-16T23:05:26.210" v="13" actId="1076"/>
        <pc:sldMkLst>
          <pc:docMk/>
          <pc:sldMk cId="1833616072" sldId="271"/>
        </pc:sldMkLst>
        <pc:spChg chg="mod">
          <ac:chgData name="細川 岳大" userId="c85f2ee84d74f1c0" providerId="Windows Live" clId="Web-{4D3784B5-592C-499E-9029-78B4D234B7F2}" dt="2020-07-16T23:05:26.210" v="13" actId="1076"/>
          <ac:spMkLst>
            <pc:docMk/>
            <pc:sldMk cId="1833616072" sldId="271"/>
            <ac:spMk id="8" creationId="{05085096-E07B-44CC-A9CA-B2FA5FE3557F}"/>
          </ac:spMkLst>
        </pc:spChg>
      </pc:sldChg>
      <pc:sldChg chg="addSp delSp modSp add replId">
        <pc:chgData name="細川 岳大" userId="c85f2ee84d74f1c0" providerId="Windows Live" clId="Web-{4D3784B5-592C-499E-9029-78B4D234B7F2}" dt="2020-07-16T23:17:03.653" v="354" actId="1076"/>
        <pc:sldMkLst>
          <pc:docMk/>
          <pc:sldMk cId="3582836960" sldId="273"/>
        </pc:sldMkLst>
        <pc:spChg chg="del">
          <ac:chgData name="細川 岳大" userId="c85f2ee84d74f1c0" providerId="Windows Live" clId="Web-{4D3784B5-592C-499E-9029-78B4D234B7F2}" dt="2020-07-16T23:11:43.290" v="199"/>
          <ac:spMkLst>
            <pc:docMk/>
            <pc:sldMk cId="3582836960" sldId="273"/>
            <ac:spMk id="2" creationId="{3C6D5ADD-DCCE-46A2-97E2-5CFEC613C009}"/>
          </ac:spMkLst>
        </pc:spChg>
        <pc:spChg chg="mod">
          <ac:chgData name="細川 岳大" userId="c85f2ee84d74f1c0" providerId="Windows Live" clId="Web-{4D3784B5-592C-499E-9029-78B4D234B7F2}" dt="2020-07-16T23:15:04.340" v="256" actId="1076"/>
          <ac:spMkLst>
            <pc:docMk/>
            <pc:sldMk cId="3582836960" sldId="273"/>
            <ac:spMk id="3" creationId="{A6058A6E-F113-4721-A8D7-6A851F06E004}"/>
          </ac:spMkLst>
        </pc:spChg>
        <pc:spChg chg="add mod">
          <ac:chgData name="細川 岳大" userId="c85f2ee84d74f1c0" providerId="Windows Live" clId="Web-{4D3784B5-592C-499E-9029-78B4D234B7F2}" dt="2020-07-16T23:16:42.747" v="350" actId="1076"/>
          <ac:spMkLst>
            <pc:docMk/>
            <pc:sldMk cId="3582836960" sldId="273"/>
            <ac:spMk id="7" creationId="{23A4FBF2-63AC-497E-B098-06061881A06A}"/>
          </ac:spMkLst>
        </pc:spChg>
        <pc:spChg chg="mod">
          <ac:chgData name="細川 岳大" userId="c85f2ee84d74f1c0" providerId="Windows Live" clId="Web-{4D3784B5-592C-499E-9029-78B4D234B7F2}" dt="2020-07-16T23:05:45.382" v="25" actId="20577"/>
          <ac:spMkLst>
            <pc:docMk/>
            <pc:sldMk cId="3582836960" sldId="273"/>
            <ac:spMk id="8" creationId="{05085096-E07B-44CC-A9CA-B2FA5FE3557F}"/>
          </ac:spMkLst>
        </pc:spChg>
        <pc:spChg chg="add mod">
          <ac:chgData name="細川 岳大" userId="c85f2ee84d74f1c0" providerId="Windows Live" clId="Web-{4D3784B5-592C-499E-9029-78B4D234B7F2}" dt="2020-07-16T23:17:03.653" v="354" actId="1076"/>
          <ac:spMkLst>
            <pc:docMk/>
            <pc:sldMk cId="3582836960" sldId="273"/>
            <ac:spMk id="14" creationId="{7B5C9093-3259-4488-8819-27C32259DCF4}"/>
          </ac:spMkLst>
        </pc:spChg>
        <pc:graphicFrameChg chg="add mod modGraphic">
          <ac:chgData name="細川 岳大" userId="c85f2ee84d74f1c0" providerId="Windows Live" clId="Web-{4D3784B5-592C-499E-9029-78B4D234B7F2}" dt="2020-07-16T23:16:48.716" v="351" actId="1076"/>
          <ac:graphicFrameMkLst>
            <pc:docMk/>
            <pc:sldMk cId="3582836960" sldId="273"/>
            <ac:graphicFrameMk id="5" creationId="{3AC1E5BA-775B-4D8A-AF70-4273EBEC5091}"/>
          </ac:graphicFrameMkLst>
        </pc:graphicFrameChg>
        <pc:graphicFrameChg chg="add mod modGraphic">
          <ac:chgData name="細川 岳大" userId="c85f2ee84d74f1c0" providerId="Windows Live" clId="Web-{4D3784B5-592C-499E-9029-78B4D234B7F2}" dt="2020-07-16T23:16:51.091" v="352"/>
          <ac:graphicFrameMkLst>
            <pc:docMk/>
            <pc:sldMk cId="3582836960" sldId="273"/>
            <ac:graphicFrameMk id="10" creationId="{02B9391B-0A59-4557-9E21-125DB6509059}"/>
          </ac:graphicFrameMkLst>
        </pc:graphicFrameChg>
        <pc:graphicFrameChg chg="add mod modGraphic">
          <ac:chgData name="細川 岳大" userId="c85f2ee84d74f1c0" providerId="Windows Live" clId="Web-{4D3784B5-592C-499E-9029-78B4D234B7F2}" dt="2020-07-16T23:15:11.575" v="261" actId="1076"/>
          <ac:graphicFrameMkLst>
            <pc:docMk/>
            <pc:sldMk cId="3582836960" sldId="273"/>
            <ac:graphicFrameMk id="11" creationId="{73375979-759A-48FA-80C0-C3FA79AE2446}"/>
          </ac:graphicFrameMkLst>
        </pc:graphicFrameChg>
        <pc:graphicFrameChg chg="add mod modGraphic">
          <ac:chgData name="細川 岳大" userId="c85f2ee84d74f1c0" providerId="Windows Live" clId="Web-{4D3784B5-592C-499E-9029-78B4D234B7F2}" dt="2020-07-16T23:15:11.528" v="259" actId="1076"/>
          <ac:graphicFrameMkLst>
            <pc:docMk/>
            <pc:sldMk cId="3582836960" sldId="273"/>
            <ac:graphicFrameMk id="12" creationId="{5AF0DD6A-6746-492C-AA1B-92308E6D34FB}"/>
          </ac:graphicFrameMkLst>
        </pc:graphicFrameChg>
        <pc:graphicFrameChg chg="add mod modGraphic">
          <ac:chgData name="細川 岳大" userId="c85f2ee84d74f1c0" providerId="Windows Live" clId="Web-{4D3784B5-592C-499E-9029-78B4D234B7F2}" dt="2020-07-16T23:15:11.543" v="260" actId="1076"/>
          <ac:graphicFrameMkLst>
            <pc:docMk/>
            <pc:sldMk cId="3582836960" sldId="273"/>
            <ac:graphicFrameMk id="13" creationId="{3306E1B1-0C7B-43CA-A0BE-5006F974C827}"/>
          </ac:graphicFrameMkLst>
        </pc:graphicFrameChg>
      </pc:sldChg>
      <pc:sldChg chg="addSp delSp modSp add ord replId">
        <pc:chgData name="細川 岳大" userId="c85f2ee84d74f1c0" providerId="Windows Live" clId="Web-{4D3784B5-592C-499E-9029-78B4D234B7F2}" dt="2020-07-16T23:34:41.165" v="726" actId="1076"/>
        <pc:sldMkLst>
          <pc:docMk/>
          <pc:sldMk cId="547497677" sldId="274"/>
        </pc:sldMkLst>
        <pc:spChg chg="del mod">
          <ac:chgData name="細川 岳大" userId="c85f2ee84d74f1c0" providerId="Windows Live" clId="Web-{4D3784B5-592C-499E-9029-78B4D234B7F2}" dt="2020-07-16T23:32:47.680" v="606"/>
          <ac:spMkLst>
            <pc:docMk/>
            <pc:sldMk cId="547497677" sldId="274"/>
            <ac:spMk id="2" creationId="{3C6D5ADD-DCCE-46A2-97E2-5CFEC613C009}"/>
          </ac:spMkLst>
        </pc:spChg>
        <pc:spChg chg="mod">
          <ac:chgData name="細川 岳大" userId="c85f2ee84d74f1c0" providerId="Windows Live" clId="Web-{4D3784B5-592C-499E-9029-78B4D234B7F2}" dt="2020-07-16T23:31:49.805" v="597" actId="1076"/>
          <ac:spMkLst>
            <pc:docMk/>
            <pc:sldMk cId="547497677" sldId="274"/>
            <ac:spMk id="3" creationId="{A6058A6E-F113-4721-A8D7-6A851F06E004}"/>
          </ac:spMkLst>
        </pc:spChg>
        <pc:spChg chg="add mod">
          <ac:chgData name="細川 岳大" userId="c85f2ee84d74f1c0" providerId="Windows Live" clId="Web-{4D3784B5-592C-499E-9029-78B4D234B7F2}" dt="2020-07-16T23:31:46.977" v="596" actId="1076"/>
          <ac:spMkLst>
            <pc:docMk/>
            <pc:sldMk cId="547497677" sldId="274"/>
            <ac:spMk id="5" creationId="{B755BC42-0676-49DD-B16E-FFEFB84FACFD}"/>
          </ac:spMkLst>
        </pc:spChg>
        <pc:spChg chg="mod">
          <ac:chgData name="細川 岳大" userId="c85f2ee84d74f1c0" providerId="Windows Live" clId="Web-{4D3784B5-592C-499E-9029-78B4D234B7F2}" dt="2020-07-16T23:23:40.049" v="357" actId="20577"/>
          <ac:spMkLst>
            <pc:docMk/>
            <pc:sldMk cId="547497677" sldId="274"/>
            <ac:spMk id="6" creationId="{A787110A-F680-4C3A-AF75-2F6E113D5236}"/>
          </ac:spMkLst>
        </pc:spChg>
        <pc:spChg chg="add mod">
          <ac:chgData name="細川 岳大" userId="c85f2ee84d74f1c0" providerId="Windows Live" clId="Web-{4D3784B5-592C-499E-9029-78B4D234B7F2}" dt="2020-07-16T23:34:41.165" v="726" actId="1076"/>
          <ac:spMkLst>
            <pc:docMk/>
            <pc:sldMk cId="547497677" sldId="274"/>
            <ac:spMk id="7" creationId="{1CF23128-8AA5-4017-BC77-56F09779FD4D}"/>
          </ac:spMkLst>
        </pc:spChg>
        <pc:spChg chg="del mod">
          <ac:chgData name="細川 岳大" userId="c85f2ee84d74f1c0" providerId="Windows Live" clId="Web-{4D3784B5-592C-499E-9029-78B4D234B7F2}" dt="2020-07-16T23:27:18.425" v="385"/>
          <ac:spMkLst>
            <pc:docMk/>
            <pc:sldMk cId="547497677" sldId="274"/>
            <ac:spMk id="8" creationId="{05085096-E07B-44CC-A9CA-B2FA5FE3557F}"/>
          </ac:spMkLst>
        </pc:spChg>
        <pc:spChg chg="add mod">
          <ac:chgData name="細川 岳大" userId="c85f2ee84d74f1c0" providerId="Windows Live" clId="Web-{4D3784B5-592C-499E-9029-78B4D234B7F2}" dt="2020-07-16T23:33:06.039" v="616" actId="1076"/>
          <ac:spMkLst>
            <pc:docMk/>
            <pc:sldMk cId="547497677" sldId="274"/>
            <ac:spMk id="10" creationId="{E7F18A2C-0B11-4408-9271-F68B39DC8850}"/>
          </ac:spMkLst>
        </pc:spChg>
        <pc:spChg chg="add del">
          <ac:chgData name="細川 岳大" userId="c85f2ee84d74f1c0" providerId="Windows Live" clId="Web-{4D3784B5-592C-499E-9029-78B4D234B7F2}" dt="2020-07-16T23:32:43.930" v="605"/>
          <ac:spMkLst>
            <pc:docMk/>
            <pc:sldMk cId="547497677" sldId="274"/>
            <ac:spMk id="11" creationId="{2F697836-03E6-426C-8810-24D3C353D19F}"/>
          </ac:spMkLst>
        </pc:spChg>
      </pc:sldChg>
      <pc:sldChg chg="delSp modSp add ord replId">
        <pc:chgData name="細川 岳大" userId="c85f2ee84d74f1c0" providerId="Windows Live" clId="Web-{4D3784B5-592C-499E-9029-78B4D234B7F2}" dt="2020-07-17T00:02:54.159" v="1211" actId="20577"/>
        <pc:sldMkLst>
          <pc:docMk/>
          <pc:sldMk cId="1552868451" sldId="275"/>
        </pc:sldMkLst>
        <pc:spChg chg="mod">
          <ac:chgData name="細川 岳大" userId="c85f2ee84d74f1c0" providerId="Windows Live" clId="Web-{4D3784B5-592C-499E-9029-78B4D234B7F2}" dt="2020-07-17T00:02:54.159" v="1211" actId="20577"/>
          <ac:spMkLst>
            <pc:docMk/>
            <pc:sldMk cId="1552868451" sldId="275"/>
            <ac:spMk id="2" creationId="{3C6D5ADD-DCCE-46A2-97E2-5CFEC613C009}"/>
          </ac:spMkLst>
        </pc:spChg>
        <pc:spChg chg="del">
          <ac:chgData name="細川 岳大" userId="c85f2ee84d74f1c0" providerId="Windows Live" clId="Web-{4D3784B5-592C-499E-9029-78B4D234B7F2}" dt="2020-07-17T00:01:16.736" v="1169"/>
          <ac:spMkLst>
            <pc:docMk/>
            <pc:sldMk cId="1552868451" sldId="275"/>
            <ac:spMk id="3" creationId="{A6058A6E-F113-4721-A8D7-6A851F06E004}"/>
          </ac:spMkLst>
        </pc:spChg>
        <pc:spChg chg="mod">
          <ac:chgData name="細川 岳大" userId="c85f2ee84d74f1c0" providerId="Windows Live" clId="Web-{4D3784B5-592C-499E-9029-78B4D234B7F2}" dt="2020-07-17T00:02:25.174" v="1186" actId="20577"/>
          <ac:spMkLst>
            <pc:docMk/>
            <pc:sldMk cId="1552868451" sldId="275"/>
            <ac:spMk id="8" creationId="{05085096-E07B-44CC-A9CA-B2FA5FE3557F}"/>
          </ac:spMkLst>
        </pc:spChg>
      </pc:sldChg>
      <pc:sldChg chg="addSp delSp modSp add replId">
        <pc:chgData name="細川 岳大" userId="c85f2ee84d74f1c0" providerId="Windows Live" clId="Web-{4D3784B5-592C-499E-9029-78B4D234B7F2}" dt="2020-07-16T23:54:47.795" v="868"/>
        <pc:sldMkLst>
          <pc:docMk/>
          <pc:sldMk cId="2955878184" sldId="276"/>
        </pc:sldMkLst>
        <pc:spChg chg="del mod">
          <ac:chgData name="細川 岳大" userId="c85f2ee84d74f1c0" providerId="Windows Live" clId="Web-{4D3784B5-592C-499E-9029-78B4D234B7F2}" dt="2020-07-16T23:54:47.795" v="868"/>
          <ac:spMkLst>
            <pc:docMk/>
            <pc:sldMk cId="2955878184" sldId="276"/>
            <ac:spMk id="3" creationId="{A6058A6E-F113-4721-A8D7-6A851F06E004}"/>
          </ac:spMkLst>
        </pc:spChg>
        <pc:spChg chg="add mod">
          <ac:chgData name="細川 岳大" userId="c85f2ee84d74f1c0" providerId="Windows Live" clId="Web-{4D3784B5-592C-499E-9029-78B4D234B7F2}" dt="2020-07-16T23:52:44.248" v="819" actId="20577"/>
          <ac:spMkLst>
            <pc:docMk/>
            <pc:sldMk cId="2955878184" sldId="276"/>
            <ac:spMk id="5" creationId="{0CE07AF9-4794-4790-A88B-248257064C88}"/>
          </ac:spMkLst>
        </pc:spChg>
        <pc:spChg chg="add mod">
          <ac:chgData name="細川 岳大" userId="c85f2ee84d74f1c0" providerId="Windows Live" clId="Web-{4D3784B5-592C-499E-9029-78B4D234B7F2}" dt="2020-07-16T23:53:31.045" v="830" actId="14100"/>
          <ac:spMkLst>
            <pc:docMk/>
            <pc:sldMk cId="2955878184" sldId="276"/>
            <ac:spMk id="7" creationId="{682E741B-C425-4AAA-835A-6EFECE36638F}"/>
          </ac:spMkLst>
        </pc:spChg>
        <pc:spChg chg="add del mod">
          <ac:chgData name="細川 岳大" userId="c85f2ee84d74f1c0" providerId="Windows Live" clId="Web-{4D3784B5-592C-499E-9029-78B4D234B7F2}" dt="2020-07-16T23:38:27.416" v="771"/>
          <ac:spMkLst>
            <pc:docMk/>
            <pc:sldMk cId="2955878184" sldId="276"/>
            <ac:spMk id="10" creationId="{CD0A07FF-35E1-4E1C-89FB-D7A56B986A3F}"/>
          </ac:spMkLst>
        </pc:spChg>
        <pc:spChg chg="add mod">
          <ac:chgData name="細川 岳大" userId="c85f2ee84d74f1c0" providerId="Windows Live" clId="Web-{4D3784B5-592C-499E-9029-78B4D234B7F2}" dt="2020-07-16T23:53:13.951" v="825"/>
          <ac:spMkLst>
            <pc:docMk/>
            <pc:sldMk cId="2955878184" sldId="276"/>
            <ac:spMk id="11" creationId="{50846150-DAC6-4AED-A31B-6A29588FD0E2}"/>
          </ac:spMkLst>
        </pc:spChg>
        <pc:spChg chg="add del mod">
          <ac:chgData name="細川 岳大" userId="c85f2ee84d74f1c0" providerId="Windows Live" clId="Web-{4D3784B5-592C-499E-9029-78B4D234B7F2}" dt="2020-07-16T23:52:57.310" v="822"/>
          <ac:spMkLst>
            <pc:docMk/>
            <pc:sldMk cId="2955878184" sldId="276"/>
            <ac:spMk id="12" creationId="{37B288A4-485D-437B-8D53-334DE16C2A50}"/>
          </ac:spMkLst>
        </pc:spChg>
        <pc:spChg chg="add mod">
          <ac:chgData name="細川 岳大" userId="c85f2ee84d74f1c0" providerId="Windows Live" clId="Web-{4D3784B5-592C-499E-9029-78B4D234B7F2}" dt="2020-07-16T23:53:06.076" v="824" actId="1076"/>
          <ac:spMkLst>
            <pc:docMk/>
            <pc:sldMk cId="2955878184" sldId="276"/>
            <ac:spMk id="13" creationId="{D57775CF-7AFE-4A18-AEF7-3F5CD57F06A3}"/>
          </ac:spMkLst>
        </pc:spChg>
        <pc:spChg chg="add mod">
          <ac:chgData name="細川 岳大" userId="c85f2ee84d74f1c0" providerId="Windows Live" clId="Web-{4D3784B5-592C-499E-9029-78B4D234B7F2}" dt="2020-07-16T23:54:41.076" v="867" actId="20577"/>
          <ac:spMkLst>
            <pc:docMk/>
            <pc:sldMk cId="2955878184" sldId="276"/>
            <ac:spMk id="14" creationId="{9D2FD258-A384-49B6-9AF5-D49B2A5FC0C0}"/>
          </ac:spMkLst>
        </pc:spChg>
      </pc:sldChg>
      <pc:sldChg chg="addSp delSp modSp add replId">
        <pc:chgData name="細川 岳大" userId="c85f2ee84d74f1c0" providerId="Windows Live" clId="Web-{4D3784B5-592C-499E-9029-78B4D234B7F2}" dt="2020-07-16T23:56:45.640" v="910" actId="1076"/>
        <pc:sldMkLst>
          <pc:docMk/>
          <pc:sldMk cId="2079790177" sldId="277"/>
        </pc:sldMkLst>
        <pc:spChg chg="add del mod">
          <ac:chgData name="細川 岳大" userId="c85f2ee84d74f1c0" providerId="Windows Live" clId="Web-{4D3784B5-592C-499E-9029-78B4D234B7F2}" dt="2020-07-16T23:55:11.170" v="873"/>
          <ac:spMkLst>
            <pc:docMk/>
            <pc:sldMk cId="2079790177" sldId="277"/>
            <ac:spMk id="3" creationId="{190D0DF7-6D1A-4E79-AD2A-5378D9C858CE}"/>
          </ac:spMkLst>
        </pc:spChg>
        <pc:spChg chg="add mod">
          <ac:chgData name="細川 岳大" userId="c85f2ee84d74f1c0" providerId="Windows Live" clId="Web-{4D3784B5-592C-499E-9029-78B4D234B7F2}" dt="2020-07-16T23:56:45.640" v="910" actId="1076"/>
          <ac:spMkLst>
            <pc:docMk/>
            <pc:sldMk cId="2079790177" sldId="277"/>
            <ac:spMk id="10" creationId="{C928F15E-DD71-4807-9154-E021792A982A}"/>
          </ac:spMkLst>
        </pc:spChg>
      </pc:sldChg>
      <pc:sldChg chg="addSp delSp modSp add ord replId">
        <pc:chgData name="細川 岳大" userId="c85f2ee84d74f1c0" providerId="Windows Live" clId="Web-{4D3784B5-592C-499E-9029-78B4D234B7F2}" dt="2020-07-17T00:00:24.720" v="1162"/>
        <pc:sldMkLst>
          <pc:docMk/>
          <pc:sldMk cId="1595191536" sldId="278"/>
        </pc:sldMkLst>
        <pc:spChg chg="del">
          <ac:chgData name="細川 岳大" userId="c85f2ee84d74f1c0" providerId="Windows Live" clId="Web-{4D3784B5-592C-499E-9029-78B4D234B7F2}" dt="2020-07-16T23:57:21.234" v="913"/>
          <ac:spMkLst>
            <pc:docMk/>
            <pc:sldMk cId="1595191536" sldId="278"/>
            <ac:spMk id="3" creationId="{A6058A6E-F113-4721-A8D7-6A851F06E004}"/>
          </ac:spMkLst>
        </pc:spChg>
        <pc:graphicFrameChg chg="add mod modGraphic">
          <ac:chgData name="細川 岳大" userId="c85f2ee84d74f1c0" providerId="Windows Live" clId="Web-{4D3784B5-592C-499E-9029-78B4D234B7F2}" dt="2020-07-17T00:00:24.720" v="1162"/>
          <ac:graphicFrameMkLst>
            <pc:docMk/>
            <pc:sldMk cId="1595191536" sldId="278"/>
            <ac:graphicFrameMk id="5" creationId="{1CF8092B-8AAB-435B-A426-90FD0AA3A496}"/>
          </ac:graphicFrameMkLst>
        </pc:graphicFrameChg>
      </pc:sldChg>
    </pc:docChg>
  </pc:docChgLst>
  <pc:docChgLst>
    <pc:chgData name="細川 岳大" userId="c85f2ee84d74f1c0" providerId="Windows Live" clId="Web-{1ACF2547-1044-4E46-BEE5-E1A99E1CFDD3}"/>
    <pc:docChg chg="addSld delSld modSld sldOrd">
      <pc:chgData name="細川 岳大" userId="c85f2ee84d74f1c0" providerId="Windows Live" clId="Web-{1ACF2547-1044-4E46-BEE5-E1A99E1CFDD3}" dt="2020-07-18T21:30:48.258" v="1702"/>
      <pc:docMkLst>
        <pc:docMk/>
      </pc:docMkLst>
      <pc:sldChg chg="modSp">
        <pc:chgData name="細川 岳大" userId="c85f2ee84d74f1c0" providerId="Windows Live" clId="Web-{1ACF2547-1044-4E46-BEE5-E1A99E1CFDD3}" dt="2020-07-18T19:24:19.556" v="147" actId="20577"/>
        <pc:sldMkLst>
          <pc:docMk/>
          <pc:sldMk cId="1552868451" sldId="275"/>
        </pc:sldMkLst>
        <pc:spChg chg="mod">
          <ac:chgData name="細川 岳大" userId="c85f2ee84d74f1c0" providerId="Windows Live" clId="Web-{1ACF2547-1044-4E46-BEE5-E1A99E1CFDD3}" dt="2020-07-18T19:24:19.556" v="147" actId="20577"/>
          <ac:spMkLst>
            <pc:docMk/>
            <pc:sldMk cId="1552868451" sldId="275"/>
            <ac:spMk id="8" creationId="{05085096-E07B-44CC-A9CA-B2FA5FE3557F}"/>
          </ac:spMkLst>
        </pc:spChg>
      </pc:sldChg>
      <pc:sldChg chg="addSp delSp modSp">
        <pc:chgData name="細川 岳大" userId="c85f2ee84d74f1c0" providerId="Windows Live" clId="Web-{1ACF2547-1044-4E46-BEE5-E1A99E1CFDD3}" dt="2020-07-18T19:55:15.746" v="493"/>
        <pc:sldMkLst>
          <pc:docMk/>
          <pc:sldMk cId="2955878184" sldId="276"/>
        </pc:sldMkLst>
        <pc:spChg chg="add mod">
          <ac:chgData name="細川 岳大" userId="c85f2ee84d74f1c0" providerId="Windows Live" clId="Web-{1ACF2547-1044-4E46-BEE5-E1A99E1CFDD3}" dt="2020-07-18T19:31:21.570" v="239" actId="1076"/>
          <ac:spMkLst>
            <pc:docMk/>
            <pc:sldMk cId="2955878184" sldId="276"/>
            <ac:spMk id="2" creationId="{0C61084C-39AF-4DC5-BCAF-FE9D021F4A7C}"/>
          </ac:spMkLst>
        </pc:spChg>
        <pc:spChg chg="add mod">
          <ac:chgData name="細川 岳大" userId="c85f2ee84d74f1c0" providerId="Windows Live" clId="Web-{1ACF2547-1044-4E46-BEE5-E1A99E1CFDD3}" dt="2020-07-18T19:31:24.727" v="245" actId="1076"/>
          <ac:spMkLst>
            <pc:docMk/>
            <pc:sldMk cId="2955878184" sldId="276"/>
            <ac:spMk id="3" creationId="{30CD52C6-5BE3-4581-A3AD-3D5C312486C0}"/>
          </ac:spMkLst>
        </pc:spChg>
        <pc:spChg chg="del">
          <ac:chgData name="細川 岳大" userId="c85f2ee84d74f1c0" providerId="Windows Live" clId="Web-{1ACF2547-1044-4E46-BEE5-E1A99E1CFDD3}" dt="2020-07-18T19:26:47.899" v="155"/>
          <ac:spMkLst>
            <pc:docMk/>
            <pc:sldMk cId="2955878184" sldId="276"/>
            <ac:spMk id="5" creationId="{0CE07AF9-4794-4790-A88B-248257064C88}"/>
          </ac:spMkLst>
        </pc:spChg>
        <pc:spChg chg="mod">
          <ac:chgData name="細川 岳大" userId="c85f2ee84d74f1c0" providerId="Windows Live" clId="Web-{1ACF2547-1044-4E46-BEE5-E1A99E1CFDD3}" dt="2020-07-18T19:27:01.883" v="176" actId="20577"/>
          <ac:spMkLst>
            <pc:docMk/>
            <pc:sldMk cId="2955878184" sldId="276"/>
            <ac:spMk id="6" creationId="{A787110A-F680-4C3A-AF75-2F6E113D5236}"/>
          </ac:spMkLst>
        </pc:spChg>
        <pc:spChg chg="del">
          <ac:chgData name="細川 岳大" userId="c85f2ee84d74f1c0" providerId="Windows Live" clId="Web-{1ACF2547-1044-4E46-BEE5-E1A99E1CFDD3}" dt="2020-07-18T19:26:52.196" v="159"/>
          <ac:spMkLst>
            <pc:docMk/>
            <pc:sldMk cId="2955878184" sldId="276"/>
            <ac:spMk id="7" creationId="{682E741B-C425-4AAA-835A-6EFECE36638F}"/>
          </ac:spMkLst>
        </pc:spChg>
        <pc:spChg chg="mod">
          <ac:chgData name="細川 岳大" userId="c85f2ee84d74f1c0" providerId="Windows Live" clId="Web-{1ACF2547-1044-4E46-BEE5-E1A99E1CFDD3}" dt="2020-07-18T19:27:08.602" v="181" actId="20577"/>
          <ac:spMkLst>
            <pc:docMk/>
            <pc:sldMk cId="2955878184" sldId="276"/>
            <ac:spMk id="8" creationId="{05085096-E07B-44CC-A9CA-B2FA5FE3557F}"/>
          </ac:spMkLst>
        </pc:spChg>
        <pc:spChg chg="add del">
          <ac:chgData name="細川 岳大" userId="c85f2ee84d74f1c0" providerId="Windows Live" clId="Web-{1ACF2547-1044-4E46-BEE5-E1A99E1CFDD3}" dt="2020-07-18T19:52:11.903" v="400"/>
          <ac:spMkLst>
            <pc:docMk/>
            <pc:sldMk cId="2955878184" sldId="276"/>
            <ac:spMk id="10" creationId="{AF9DB3C5-0366-423E-B381-79F368337547}"/>
          </ac:spMkLst>
        </pc:spChg>
        <pc:spChg chg="del">
          <ac:chgData name="細川 岳大" userId="c85f2ee84d74f1c0" providerId="Windows Live" clId="Web-{1ACF2547-1044-4E46-BEE5-E1A99E1CFDD3}" dt="2020-07-18T19:26:52.196" v="158"/>
          <ac:spMkLst>
            <pc:docMk/>
            <pc:sldMk cId="2955878184" sldId="276"/>
            <ac:spMk id="11" creationId="{50846150-DAC6-4AED-A31B-6A29588FD0E2}"/>
          </ac:spMkLst>
        </pc:spChg>
        <pc:spChg chg="add mod">
          <ac:chgData name="細川 岳大" userId="c85f2ee84d74f1c0" providerId="Windows Live" clId="Web-{1ACF2547-1044-4E46-BEE5-E1A99E1CFDD3}" dt="2020-07-18T19:31:21.586" v="240" actId="1076"/>
          <ac:spMkLst>
            <pc:docMk/>
            <pc:sldMk cId="2955878184" sldId="276"/>
            <ac:spMk id="12" creationId="{AF898124-A970-45ED-AF5B-375EC2C3B91D}"/>
          </ac:spMkLst>
        </pc:spChg>
        <pc:spChg chg="del">
          <ac:chgData name="細川 岳大" userId="c85f2ee84d74f1c0" providerId="Windows Live" clId="Web-{1ACF2547-1044-4E46-BEE5-E1A99E1CFDD3}" dt="2020-07-18T19:26:52.196" v="157"/>
          <ac:spMkLst>
            <pc:docMk/>
            <pc:sldMk cId="2955878184" sldId="276"/>
            <ac:spMk id="13" creationId="{D57775CF-7AFE-4A18-AEF7-3F5CD57F06A3}"/>
          </ac:spMkLst>
        </pc:spChg>
        <pc:spChg chg="del">
          <ac:chgData name="細川 岳大" userId="c85f2ee84d74f1c0" providerId="Windows Live" clId="Web-{1ACF2547-1044-4E46-BEE5-E1A99E1CFDD3}" dt="2020-07-18T19:26:52.196" v="156"/>
          <ac:spMkLst>
            <pc:docMk/>
            <pc:sldMk cId="2955878184" sldId="276"/>
            <ac:spMk id="14" creationId="{9D2FD258-A384-49B6-9AF5-D49B2A5FC0C0}"/>
          </ac:spMkLst>
        </pc:spChg>
        <pc:spChg chg="add mod">
          <ac:chgData name="細川 岳大" userId="c85f2ee84d74f1c0" providerId="Windows Live" clId="Web-{1ACF2547-1044-4E46-BEE5-E1A99E1CFDD3}" dt="2020-07-18T19:31:21.586" v="241" actId="1076"/>
          <ac:spMkLst>
            <pc:docMk/>
            <pc:sldMk cId="2955878184" sldId="276"/>
            <ac:spMk id="15" creationId="{019C276C-B6A8-460F-9AB6-7804C693B900}"/>
          </ac:spMkLst>
        </pc:spChg>
        <pc:spChg chg="add del">
          <ac:chgData name="細川 岳大" userId="c85f2ee84d74f1c0" providerId="Windows Live" clId="Web-{1ACF2547-1044-4E46-BEE5-E1A99E1CFDD3}" dt="2020-07-18T19:30:11.118" v="222"/>
          <ac:spMkLst>
            <pc:docMk/>
            <pc:sldMk cId="2955878184" sldId="276"/>
            <ac:spMk id="16" creationId="{F7588BA9-76F0-4BB4-8FA0-DB0E887A498A}"/>
          </ac:spMkLst>
        </pc:spChg>
        <pc:spChg chg="add mod ord">
          <ac:chgData name="細川 岳大" userId="c85f2ee84d74f1c0" providerId="Windows Live" clId="Web-{1ACF2547-1044-4E46-BEE5-E1A99E1CFDD3}" dt="2020-07-18T19:31:21.602" v="244" actId="1076"/>
          <ac:spMkLst>
            <pc:docMk/>
            <pc:sldMk cId="2955878184" sldId="276"/>
            <ac:spMk id="17" creationId="{9BA5CFE8-16A4-4A8C-8462-869FDC03ED01}"/>
          </ac:spMkLst>
        </pc:spChg>
        <pc:spChg chg="add mod">
          <ac:chgData name="細川 岳大" userId="c85f2ee84d74f1c0" providerId="Windows Live" clId="Web-{1ACF2547-1044-4E46-BEE5-E1A99E1CFDD3}" dt="2020-07-18T19:31:21.602" v="242" actId="1076"/>
          <ac:spMkLst>
            <pc:docMk/>
            <pc:sldMk cId="2955878184" sldId="276"/>
            <ac:spMk id="18" creationId="{77F9AC34-EC6D-4398-991B-257E5638F9C6}"/>
          </ac:spMkLst>
        </pc:spChg>
        <pc:spChg chg="add mod">
          <ac:chgData name="細川 岳大" userId="c85f2ee84d74f1c0" providerId="Windows Live" clId="Web-{1ACF2547-1044-4E46-BEE5-E1A99E1CFDD3}" dt="2020-07-18T19:31:21.602" v="243" actId="1076"/>
          <ac:spMkLst>
            <pc:docMk/>
            <pc:sldMk cId="2955878184" sldId="276"/>
            <ac:spMk id="19" creationId="{9920314F-64F8-4D88-B54D-7CE504A07602}"/>
          </ac:spMkLst>
        </pc:spChg>
        <pc:spChg chg="add mod">
          <ac:chgData name="細川 岳大" userId="c85f2ee84d74f1c0" providerId="Windows Live" clId="Web-{1ACF2547-1044-4E46-BEE5-E1A99E1CFDD3}" dt="2020-07-18T19:55:15.746" v="493"/>
          <ac:spMkLst>
            <pc:docMk/>
            <pc:sldMk cId="2955878184" sldId="276"/>
            <ac:spMk id="22" creationId="{A36867D7-50F2-4EDA-A1CB-12ADA7A1708A}"/>
          </ac:spMkLst>
        </pc:spChg>
        <pc:spChg chg="add mod">
          <ac:chgData name="細川 岳大" userId="c85f2ee84d74f1c0" providerId="Windows Live" clId="Web-{1ACF2547-1044-4E46-BEE5-E1A99E1CFDD3}" dt="2020-07-18T19:54:54.511" v="490" actId="1076"/>
          <ac:spMkLst>
            <pc:docMk/>
            <pc:sldMk cId="2955878184" sldId="276"/>
            <ac:spMk id="24" creationId="{3EE7F4A3-C74E-4B7D-8113-EEF383DC46A3}"/>
          </ac:spMkLst>
        </pc:spChg>
        <pc:spChg chg="add mod">
          <ac:chgData name="細川 岳大" userId="c85f2ee84d74f1c0" providerId="Windows Live" clId="Web-{1ACF2547-1044-4E46-BEE5-E1A99E1CFDD3}" dt="2020-07-18T19:53:45.621" v="460" actId="20577"/>
          <ac:spMkLst>
            <pc:docMk/>
            <pc:sldMk cId="2955878184" sldId="276"/>
            <ac:spMk id="25" creationId="{3A804577-BA2C-4082-82AF-36997434D0A8}"/>
          </ac:spMkLst>
        </pc:spChg>
        <pc:spChg chg="add mod">
          <ac:chgData name="細川 岳大" userId="c85f2ee84d74f1c0" providerId="Windows Live" clId="Web-{1ACF2547-1044-4E46-BEE5-E1A99E1CFDD3}" dt="2020-07-18T19:54:48.699" v="488" actId="1076"/>
          <ac:spMkLst>
            <pc:docMk/>
            <pc:sldMk cId="2955878184" sldId="276"/>
            <ac:spMk id="26" creationId="{777728C7-E51F-4267-8EB1-8C55779A2775}"/>
          </ac:spMkLst>
        </pc:spChg>
      </pc:sldChg>
      <pc:sldChg chg="modSp">
        <pc:chgData name="細川 岳大" userId="c85f2ee84d74f1c0" providerId="Windows Live" clId="Web-{1ACF2547-1044-4E46-BEE5-E1A99E1CFDD3}" dt="2020-07-18T20:27:06.065" v="878" actId="20577"/>
        <pc:sldMkLst>
          <pc:docMk/>
          <pc:sldMk cId="2079790177" sldId="277"/>
        </pc:sldMkLst>
        <pc:spChg chg="mod">
          <ac:chgData name="細川 岳大" userId="c85f2ee84d74f1c0" providerId="Windows Live" clId="Web-{1ACF2547-1044-4E46-BEE5-E1A99E1CFDD3}" dt="2020-07-18T20:27:06.065" v="878" actId="20577"/>
          <ac:spMkLst>
            <pc:docMk/>
            <pc:sldMk cId="2079790177" sldId="277"/>
            <ac:spMk id="5" creationId="{0CE07AF9-4794-4790-A88B-248257064C88}"/>
          </ac:spMkLst>
        </pc:spChg>
      </pc:sldChg>
      <pc:sldChg chg="addSp delSp modSp">
        <pc:chgData name="細川 岳大" userId="c85f2ee84d74f1c0" providerId="Windows Live" clId="Web-{1ACF2547-1044-4E46-BEE5-E1A99E1CFDD3}" dt="2020-07-18T20:27:56.643" v="888"/>
        <pc:sldMkLst>
          <pc:docMk/>
          <pc:sldMk cId="4226916946" sldId="279"/>
        </pc:sldMkLst>
        <pc:spChg chg="del">
          <ac:chgData name="細川 岳大" userId="c85f2ee84d74f1c0" providerId="Windows Live" clId="Web-{1ACF2547-1044-4E46-BEE5-E1A99E1CFDD3}" dt="2020-07-18T20:27:24.643" v="881"/>
          <ac:spMkLst>
            <pc:docMk/>
            <pc:sldMk cId="4226916946" sldId="279"/>
            <ac:spMk id="2" creationId="{5DD728AE-85A7-4376-839E-C02BA8F0DEB5}"/>
          </ac:spMkLst>
        </pc:spChg>
        <pc:spChg chg="add mod">
          <ac:chgData name="細川 岳大" userId="c85f2ee84d74f1c0" providerId="Windows Live" clId="Web-{1ACF2547-1044-4E46-BEE5-E1A99E1CFDD3}" dt="2020-07-18T20:27:49.753" v="886" actId="1076"/>
          <ac:spMkLst>
            <pc:docMk/>
            <pc:sldMk cId="4226916946" sldId="279"/>
            <ac:spMk id="5" creationId="{90C6E769-C2ED-423E-AA5D-613DF0A83CD7}"/>
          </ac:spMkLst>
        </pc:spChg>
        <pc:spChg chg="mod">
          <ac:chgData name="細川 岳大" userId="c85f2ee84d74f1c0" providerId="Windows Live" clId="Web-{1ACF2547-1044-4E46-BEE5-E1A99E1CFDD3}" dt="2020-07-18T20:27:10.847" v="880" actId="20577"/>
          <ac:spMkLst>
            <pc:docMk/>
            <pc:sldMk cId="4226916946" sldId="279"/>
            <ac:spMk id="8" creationId="{BDE35611-267F-4E4E-9187-D7260F408548}"/>
          </ac:spMkLst>
        </pc:spChg>
        <pc:spChg chg="add mod">
          <ac:chgData name="細川 岳大" userId="c85f2ee84d74f1c0" providerId="Windows Live" clId="Web-{1ACF2547-1044-4E46-BEE5-E1A99E1CFDD3}" dt="2020-07-18T20:27:49.768" v="887" actId="1076"/>
          <ac:spMkLst>
            <pc:docMk/>
            <pc:sldMk cId="4226916946" sldId="279"/>
            <ac:spMk id="15" creationId="{268D0261-5E36-41AA-A3B8-4D609A1C600D}"/>
          </ac:spMkLst>
        </pc:spChg>
        <pc:spChg chg="add del">
          <ac:chgData name="細川 岳大" userId="c85f2ee84d74f1c0" providerId="Windows Live" clId="Web-{1ACF2547-1044-4E46-BEE5-E1A99E1CFDD3}" dt="2020-07-18T20:27:28.612" v="883"/>
          <ac:spMkLst>
            <pc:docMk/>
            <pc:sldMk cId="4226916946" sldId="279"/>
            <ac:spMk id="19" creationId="{479FC953-3B99-4D0C-AC48-FA0415B2CCF7}"/>
          </ac:spMkLst>
        </pc:spChg>
        <pc:spChg chg="ord">
          <ac:chgData name="細川 岳大" userId="c85f2ee84d74f1c0" providerId="Windows Live" clId="Web-{1ACF2547-1044-4E46-BEE5-E1A99E1CFDD3}" dt="2020-07-18T20:27:56.643" v="888"/>
          <ac:spMkLst>
            <pc:docMk/>
            <pc:sldMk cId="4226916946" sldId="279"/>
            <ac:spMk id="22" creationId="{8D6A8906-66FB-4AB2-B299-2CFA32DD7334}"/>
          </ac:spMkLst>
        </pc:spChg>
      </pc:sldChg>
      <pc:sldChg chg="del">
        <pc:chgData name="細川 岳大" userId="c85f2ee84d74f1c0" providerId="Windows Live" clId="Web-{1ACF2547-1044-4E46-BEE5-E1A99E1CFDD3}" dt="2020-07-18T21:28:47.265" v="1587"/>
        <pc:sldMkLst>
          <pc:docMk/>
          <pc:sldMk cId="600572246" sldId="285"/>
        </pc:sldMkLst>
      </pc:sldChg>
      <pc:sldChg chg="addSp delSp modSp">
        <pc:chgData name="細川 岳大" userId="c85f2ee84d74f1c0" providerId="Windows Live" clId="Web-{1ACF2547-1044-4E46-BEE5-E1A99E1CFDD3}" dt="2020-07-18T21:29:19.912" v="1611" actId="20577"/>
        <pc:sldMkLst>
          <pc:docMk/>
          <pc:sldMk cId="2495157199" sldId="288"/>
        </pc:sldMkLst>
        <pc:spChg chg="add ord">
          <ac:chgData name="細川 岳大" userId="c85f2ee84d74f1c0" providerId="Windows Live" clId="Web-{1ACF2547-1044-4E46-BEE5-E1A99E1CFDD3}" dt="2020-07-18T21:29:15.755" v="1593"/>
          <ac:spMkLst>
            <pc:docMk/>
            <pc:sldMk cId="2495157199" sldId="288"/>
            <ac:spMk id="2" creationId="{78191ACD-3332-457E-A64D-BB575EF8E099}"/>
          </ac:spMkLst>
        </pc:spChg>
        <pc:spChg chg="add ord">
          <ac:chgData name="細川 岳大" userId="c85f2ee84d74f1c0" providerId="Windows Live" clId="Web-{1ACF2547-1044-4E46-BEE5-E1A99E1CFDD3}" dt="2020-07-18T21:29:15.989" v="1609"/>
          <ac:spMkLst>
            <pc:docMk/>
            <pc:sldMk cId="2495157199" sldId="288"/>
            <ac:spMk id="5" creationId="{71679A90-ABD4-4B4E-AA91-72EC45472396}"/>
          </ac:spMkLst>
        </pc:spChg>
        <pc:spChg chg="mod">
          <ac:chgData name="細川 岳大" userId="c85f2ee84d74f1c0" providerId="Windows Live" clId="Web-{1ACF2547-1044-4E46-BEE5-E1A99E1CFDD3}" dt="2020-07-18T21:29:19.912" v="1611" actId="20577"/>
          <ac:spMkLst>
            <pc:docMk/>
            <pc:sldMk cId="2495157199" sldId="288"/>
            <ac:spMk id="8" creationId="{BDE35611-267F-4E4E-9187-D7260F408548}"/>
          </ac:spMkLst>
        </pc:spChg>
        <pc:spChg chg="del">
          <ac:chgData name="細川 岳大" userId="c85f2ee84d74f1c0" providerId="Windows Live" clId="Web-{1ACF2547-1044-4E46-BEE5-E1A99E1CFDD3}" dt="2020-07-18T21:28:57.671" v="1588"/>
          <ac:spMkLst>
            <pc:docMk/>
            <pc:sldMk cId="2495157199" sldId="288"/>
            <ac:spMk id="19" creationId="{59A0522A-9882-4B43-B195-4D4C85807004}"/>
          </ac:spMkLst>
        </pc:spChg>
        <pc:spChg chg="add del">
          <ac:chgData name="細川 岳大" userId="c85f2ee84d74f1c0" providerId="Windows Live" clId="Web-{1ACF2547-1044-4E46-BEE5-E1A99E1CFDD3}" dt="2020-07-18T21:29:01.911" v="1590"/>
          <ac:spMkLst>
            <pc:docMk/>
            <pc:sldMk cId="2495157199" sldId="288"/>
            <ac:spMk id="20" creationId="{6AEE8B66-B7F0-46B2-9369-C2E9089D04B2}"/>
          </ac:spMkLst>
        </pc:spChg>
      </pc:sldChg>
      <pc:sldChg chg="modSp">
        <pc:chgData name="細川 岳大" userId="c85f2ee84d74f1c0" providerId="Windows Live" clId="Web-{1ACF2547-1044-4E46-BEE5-E1A99E1CFDD3}" dt="2020-07-18T20:32:07.798" v="1003" actId="14100"/>
        <pc:sldMkLst>
          <pc:docMk/>
          <pc:sldMk cId="2994295189" sldId="294"/>
        </pc:sldMkLst>
        <pc:spChg chg="mod">
          <ac:chgData name="細川 岳大" userId="c85f2ee84d74f1c0" providerId="Windows Live" clId="Web-{1ACF2547-1044-4E46-BEE5-E1A99E1CFDD3}" dt="2020-07-18T20:32:07.798" v="1003" actId="14100"/>
          <ac:spMkLst>
            <pc:docMk/>
            <pc:sldMk cId="2994295189" sldId="294"/>
            <ac:spMk id="6" creationId="{A787110A-F680-4C3A-AF75-2F6E113D5236}"/>
          </ac:spMkLst>
        </pc:spChg>
      </pc:sldChg>
      <pc:sldChg chg="modSp">
        <pc:chgData name="細川 岳大" userId="c85f2ee84d74f1c0" providerId="Windows Live" clId="Web-{1ACF2547-1044-4E46-BEE5-E1A99E1CFDD3}" dt="2020-07-18T20:30:52.767" v="991" actId="20577"/>
        <pc:sldMkLst>
          <pc:docMk/>
          <pc:sldMk cId="215203674" sldId="295"/>
        </pc:sldMkLst>
        <pc:spChg chg="mod">
          <ac:chgData name="細川 岳大" userId="c85f2ee84d74f1c0" providerId="Windows Live" clId="Web-{1ACF2547-1044-4E46-BEE5-E1A99E1CFDD3}" dt="2020-07-18T20:30:52.767" v="991" actId="20577"/>
          <ac:spMkLst>
            <pc:docMk/>
            <pc:sldMk cId="215203674" sldId="295"/>
            <ac:spMk id="6" creationId="{A787110A-F680-4C3A-AF75-2F6E113D5236}"/>
          </ac:spMkLst>
        </pc:spChg>
      </pc:sldChg>
      <pc:sldChg chg="modSp">
        <pc:chgData name="細川 岳大" userId="c85f2ee84d74f1c0" providerId="Windows Live" clId="Web-{1ACF2547-1044-4E46-BEE5-E1A99E1CFDD3}" dt="2020-07-18T20:28:48.502" v="889" actId="1076"/>
        <pc:sldMkLst>
          <pc:docMk/>
          <pc:sldMk cId="3876781665" sldId="296"/>
        </pc:sldMkLst>
        <pc:spChg chg="mod">
          <ac:chgData name="細川 岳大" userId="c85f2ee84d74f1c0" providerId="Windows Live" clId="Web-{1ACF2547-1044-4E46-BEE5-E1A99E1CFDD3}" dt="2020-07-18T20:28:48.502" v="889" actId="1076"/>
          <ac:spMkLst>
            <pc:docMk/>
            <pc:sldMk cId="3876781665" sldId="296"/>
            <ac:spMk id="2" creationId="{884CF0A3-50D9-4E24-B83C-412BC0108121}"/>
          </ac:spMkLst>
        </pc:spChg>
      </pc:sldChg>
      <pc:sldChg chg="addSp delSp modSp">
        <pc:chgData name="細川 岳大" userId="c85f2ee84d74f1c0" providerId="Windows Live" clId="Web-{1ACF2547-1044-4E46-BEE5-E1A99E1CFDD3}" dt="2020-07-18T18:52:57.549" v="39" actId="1076"/>
        <pc:sldMkLst>
          <pc:docMk/>
          <pc:sldMk cId="1514387849" sldId="299"/>
        </pc:sldMkLst>
        <pc:picChg chg="add del mod">
          <ac:chgData name="細川 岳大" userId="c85f2ee84d74f1c0" providerId="Windows Live" clId="Web-{1ACF2547-1044-4E46-BEE5-E1A99E1CFDD3}" dt="2020-07-18T18:48:10.139" v="8"/>
          <ac:picMkLst>
            <pc:docMk/>
            <pc:sldMk cId="1514387849" sldId="299"/>
            <ac:picMk id="2" creationId="{05BE56CB-4540-4F09-BF3C-233B7F2311C1}"/>
          </ac:picMkLst>
        </pc:picChg>
        <pc:picChg chg="add mod ord">
          <ac:chgData name="細川 岳大" userId="c85f2ee84d74f1c0" providerId="Windows Live" clId="Web-{1ACF2547-1044-4E46-BEE5-E1A99E1CFDD3}" dt="2020-07-18T18:49:46.937" v="23" actId="1076"/>
          <ac:picMkLst>
            <pc:docMk/>
            <pc:sldMk cId="1514387849" sldId="299"/>
            <ac:picMk id="3" creationId="{11040AFC-7F78-4C7D-A649-32EE7E78662F}"/>
          </ac:picMkLst>
        </pc:picChg>
        <pc:picChg chg="add del mod">
          <ac:chgData name="細川 岳大" userId="c85f2ee84d74f1c0" providerId="Windows Live" clId="Web-{1ACF2547-1044-4E46-BEE5-E1A99E1CFDD3}" dt="2020-07-18T18:51:31.376" v="29"/>
          <ac:picMkLst>
            <pc:docMk/>
            <pc:sldMk cId="1514387849" sldId="299"/>
            <ac:picMk id="5" creationId="{6AA67D13-0559-4B2E-8EC5-839C4FB25D4E}"/>
          </ac:picMkLst>
        </pc:picChg>
        <pc:picChg chg="add mod">
          <ac:chgData name="細川 岳大" userId="c85f2ee84d74f1c0" providerId="Windows Live" clId="Web-{1ACF2547-1044-4E46-BEE5-E1A99E1CFDD3}" dt="2020-07-18T18:51:47.563" v="31" actId="1076"/>
          <ac:picMkLst>
            <pc:docMk/>
            <pc:sldMk cId="1514387849" sldId="299"/>
            <ac:picMk id="7" creationId="{DD2B6355-1535-4A7C-B489-76EB8974AE6E}"/>
          </ac:picMkLst>
        </pc:picChg>
        <pc:picChg chg="add mod">
          <ac:chgData name="細川 岳大" userId="c85f2ee84d74f1c0" providerId="Windows Live" clId="Web-{1ACF2547-1044-4E46-BEE5-E1A99E1CFDD3}" dt="2020-07-18T18:51:58.564" v="34" actId="1076"/>
          <ac:picMkLst>
            <pc:docMk/>
            <pc:sldMk cId="1514387849" sldId="299"/>
            <ac:picMk id="8" creationId="{B9F8A9A0-3082-426C-9E5A-FBDA8C0E298B}"/>
          </ac:picMkLst>
        </pc:picChg>
        <pc:picChg chg="add mod">
          <ac:chgData name="細川 岳大" userId="c85f2ee84d74f1c0" providerId="Windows Live" clId="Web-{1ACF2547-1044-4E46-BEE5-E1A99E1CFDD3}" dt="2020-07-18T18:52:07.517" v="36" actId="1076"/>
          <ac:picMkLst>
            <pc:docMk/>
            <pc:sldMk cId="1514387849" sldId="299"/>
            <ac:picMk id="9" creationId="{5058B019-228C-496B-ABDB-F011F7D1D3EC}"/>
          </ac:picMkLst>
        </pc:picChg>
        <pc:picChg chg="add del">
          <ac:chgData name="細川 岳大" userId="c85f2ee84d74f1c0" providerId="Windows Live" clId="Web-{1ACF2547-1044-4E46-BEE5-E1A99E1CFDD3}" dt="2020-07-18T18:49:36.531" v="22"/>
          <ac:picMkLst>
            <pc:docMk/>
            <pc:sldMk cId="1514387849" sldId="299"/>
            <ac:picMk id="10" creationId="{67DE57E3-BAFD-43F9-BF08-CBB2BC1B7A42}"/>
          </ac:picMkLst>
        </pc:picChg>
        <pc:picChg chg="add mod">
          <ac:chgData name="細川 岳大" userId="c85f2ee84d74f1c0" providerId="Windows Live" clId="Web-{1ACF2547-1044-4E46-BEE5-E1A99E1CFDD3}" dt="2020-07-18T18:52:57.549" v="39" actId="1076"/>
          <ac:picMkLst>
            <pc:docMk/>
            <pc:sldMk cId="1514387849" sldId="299"/>
            <ac:picMk id="11" creationId="{05CC564E-00BB-4F58-AD5E-7E65BF64DF23}"/>
          </ac:picMkLst>
        </pc:picChg>
      </pc:sldChg>
      <pc:sldChg chg="addSp delSp modSp">
        <pc:chgData name="細川 岳大" userId="c85f2ee84d74f1c0" providerId="Windows Live" clId="Web-{1ACF2547-1044-4E46-BEE5-E1A99E1CFDD3}" dt="2020-07-18T21:30:48.258" v="1702"/>
        <pc:sldMkLst>
          <pc:docMk/>
          <pc:sldMk cId="2541913959" sldId="300"/>
        </pc:sldMkLst>
        <pc:spChg chg="add ord">
          <ac:chgData name="細川 岳大" userId="c85f2ee84d74f1c0" providerId="Windows Live" clId="Web-{1ACF2547-1044-4E46-BEE5-E1A99E1CFDD3}" dt="2020-07-18T21:30:46.633" v="1622"/>
          <ac:spMkLst>
            <pc:docMk/>
            <pc:sldMk cId="2541913959" sldId="300"/>
            <ac:spMk id="2" creationId="{A114E163-4C82-42D3-885C-117E0954E422}"/>
          </ac:spMkLst>
        </pc:spChg>
        <pc:spChg chg="add ord">
          <ac:chgData name="細川 岳大" userId="c85f2ee84d74f1c0" providerId="Windows Live" clId="Web-{1ACF2547-1044-4E46-BEE5-E1A99E1CFDD3}" dt="2020-07-18T21:30:46.961" v="1638"/>
          <ac:spMkLst>
            <pc:docMk/>
            <pc:sldMk cId="2541913959" sldId="300"/>
            <ac:spMk id="5" creationId="{983C2757-564C-4436-97B6-22AB161101E9}"/>
          </ac:spMkLst>
        </pc:spChg>
        <pc:spChg chg="add ord">
          <ac:chgData name="細川 岳大" userId="c85f2ee84d74f1c0" providerId="Windows Live" clId="Web-{1ACF2547-1044-4E46-BEE5-E1A99E1CFDD3}" dt="2020-07-18T21:30:47.274" v="1654"/>
          <ac:spMkLst>
            <pc:docMk/>
            <pc:sldMk cId="2541913959" sldId="300"/>
            <ac:spMk id="15" creationId="{24497EC0-B69B-4A8A-AF45-6BD68D9A73DF}"/>
          </ac:spMkLst>
        </pc:spChg>
        <pc:spChg chg="add ord">
          <ac:chgData name="細川 岳大" userId="c85f2ee84d74f1c0" providerId="Windows Live" clId="Web-{1ACF2547-1044-4E46-BEE5-E1A99E1CFDD3}" dt="2020-07-18T21:30:47.586" v="1670"/>
          <ac:spMkLst>
            <pc:docMk/>
            <pc:sldMk cId="2541913959" sldId="300"/>
            <ac:spMk id="16" creationId="{59DCED92-5CAE-43C1-A9F7-693F3F05CA01}"/>
          </ac:spMkLst>
        </pc:spChg>
        <pc:spChg chg="add ord">
          <ac:chgData name="細川 岳大" userId="c85f2ee84d74f1c0" providerId="Windows Live" clId="Web-{1ACF2547-1044-4E46-BEE5-E1A99E1CFDD3}" dt="2020-07-18T21:30:47.915" v="1686"/>
          <ac:spMkLst>
            <pc:docMk/>
            <pc:sldMk cId="2541913959" sldId="300"/>
            <ac:spMk id="17" creationId="{EFF3D410-9234-4F53-9DB6-26BB5960808A}"/>
          </ac:spMkLst>
        </pc:spChg>
        <pc:spChg chg="add ord">
          <ac:chgData name="細川 岳大" userId="c85f2ee84d74f1c0" providerId="Windows Live" clId="Web-{1ACF2547-1044-4E46-BEE5-E1A99E1CFDD3}" dt="2020-07-18T21:30:48.258" v="1702"/>
          <ac:spMkLst>
            <pc:docMk/>
            <pc:sldMk cId="2541913959" sldId="300"/>
            <ac:spMk id="18" creationId="{E03570C4-5599-430E-AA6E-C0D60698143F}"/>
          </ac:spMkLst>
        </pc:spChg>
        <pc:spChg chg="del">
          <ac:chgData name="細川 岳大" userId="c85f2ee84d74f1c0" providerId="Windows Live" clId="Web-{1ACF2547-1044-4E46-BEE5-E1A99E1CFDD3}" dt="2020-07-18T21:30:27.508" v="1615"/>
          <ac:spMkLst>
            <pc:docMk/>
            <pc:sldMk cId="2541913959" sldId="300"/>
            <ac:spMk id="19" creationId="{59A0522A-9882-4B43-B195-4D4C85807004}"/>
          </ac:spMkLst>
        </pc:spChg>
        <pc:spChg chg="del">
          <ac:chgData name="細川 岳大" userId="c85f2ee84d74f1c0" providerId="Windows Live" clId="Web-{1ACF2547-1044-4E46-BEE5-E1A99E1CFDD3}" dt="2020-07-18T21:30:27.508" v="1614"/>
          <ac:spMkLst>
            <pc:docMk/>
            <pc:sldMk cId="2541913959" sldId="300"/>
            <ac:spMk id="20" creationId="{8143EC70-0A97-4422-9807-74CFD43A762F}"/>
          </ac:spMkLst>
        </pc:spChg>
        <pc:spChg chg="del mod">
          <ac:chgData name="細川 岳大" userId="c85f2ee84d74f1c0" providerId="Windows Live" clId="Web-{1ACF2547-1044-4E46-BEE5-E1A99E1CFDD3}" dt="2020-07-18T21:30:27.508" v="1613"/>
          <ac:spMkLst>
            <pc:docMk/>
            <pc:sldMk cId="2541913959" sldId="300"/>
            <ac:spMk id="21" creationId="{D8021F88-4B3F-43F3-BC3E-C371C80795BE}"/>
          </ac:spMkLst>
        </pc:spChg>
      </pc:sldChg>
      <pc:sldChg chg="modSp">
        <pc:chgData name="細川 岳大" userId="c85f2ee84d74f1c0" providerId="Windows Live" clId="Web-{1ACF2547-1044-4E46-BEE5-E1A99E1CFDD3}" dt="2020-07-18T20:32:23.595" v="1036" actId="14100"/>
        <pc:sldMkLst>
          <pc:docMk/>
          <pc:sldMk cId="97035512" sldId="301"/>
        </pc:sldMkLst>
        <pc:spChg chg="mod">
          <ac:chgData name="細川 岳大" userId="c85f2ee84d74f1c0" providerId="Windows Live" clId="Web-{1ACF2547-1044-4E46-BEE5-E1A99E1CFDD3}" dt="2020-07-18T20:32:23.595" v="1036" actId="14100"/>
          <ac:spMkLst>
            <pc:docMk/>
            <pc:sldMk cId="97035512" sldId="301"/>
            <ac:spMk id="6" creationId="{A787110A-F680-4C3A-AF75-2F6E113D5236}"/>
          </ac:spMkLst>
        </pc:spChg>
      </pc:sldChg>
      <pc:sldChg chg="modSp add del replId">
        <pc:chgData name="細川 岳大" userId="c85f2ee84d74f1c0" providerId="Windows Live" clId="Web-{1ACF2547-1044-4E46-BEE5-E1A99E1CFDD3}" dt="2020-07-18T18:53:59.806" v="45"/>
        <pc:sldMkLst>
          <pc:docMk/>
          <pc:sldMk cId="1251410273" sldId="303"/>
        </pc:sldMkLst>
        <pc:picChg chg="mod">
          <ac:chgData name="細川 岳大" userId="c85f2ee84d74f1c0" providerId="Windows Live" clId="Web-{1ACF2547-1044-4E46-BEE5-E1A99E1CFDD3}" dt="2020-07-18T18:49:53.453" v="25" actId="1076"/>
          <ac:picMkLst>
            <pc:docMk/>
            <pc:sldMk cId="1251410273" sldId="303"/>
            <ac:picMk id="10" creationId="{67DE57E3-BAFD-43F9-BF08-CBB2BC1B7A42}"/>
          </ac:picMkLst>
        </pc:picChg>
      </pc:sldChg>
      <pc:sldChg chg="delSp add del ord replId">
        <pc:chgData name="細川 岳大" userId="c85f2ee84d74f1c0" providerId="Windows Live" clId="Web-{1ACF2547-1044-4E46-BEE5-E1A99E1CFDD3}" dt="2020-07-18T18:57:18.495" v="50"/>
        <pc:sldMkLst>
          <pc:docMk/>
          <pc:sldMk cId="610904897" sldId="304"/>
        </pc:sldMkLst>
        <pc:picChg chg="del">
          <ac:chgData name="細川 岳大" userId="c85f2ee84d74f1c0" providerId="Windows Live" clId="Web-{1ACF2547-1044-4E46-BEE5-E1A99E1CFDD3}" dt="2020-07-18T18:53:06.767" v="41"/>
          <ac:picMkLst>
            <pc:docMk/>
            <pc:sldMk cId="610904897" sldId="304"/>
            <ac:picMk id="3" creationId="{11040AFC-7F78-4C7D-A649-32EE7E78662F}"/>
          </ac:picMkLst>
        </pc:picChg>
      </pc:sldChg>
      <pc:sldChg chg="addSp delSp modSp add replId">
        <pc:chgData name="細川 岳大" userId="c85f2ee84d74f1c0" providerId="Windows Live" clId="Web-{1ACF2547-1044-4E46-BEE5-E1A99E1CFDD3}" dt="2020-07-18T18:54:26.400" v="47"/>
        <pc:sldMkLst>
          <pc:docMk/>
          <pc:sldMk cId="2596423014" sldId="305"/>
        </pc:sldMkLst>
        <pc:picChg chg="add ord">
          <ac:chgData name="細川 岳大" userId="c85f2ee84d74f1c0" providerId="Windows Live" clId="Web-{1ACF2547-1044-4E46-BEE5-E1A99E1CFDD3}" dt="2020-07-18T18:54:21.181" v="46"/>
          <ac:picMkLst>
            <pc:docMk/>
            <pc:sldMk cId="2596423014" sldId="305"/>
            <ac:picMk id="2" creationId="{2DE781F3-0BAC-4457-9AD5-720CCDDD2088}"/>
          </ac:picMkLst>
        </pc:picChg>
        <pc:picChg chg="del">
          <ac:chgData name="細川 岳大" userId="c85f2ee84d74f1c0" providerId="Windows Live" clId="Web-{1ACF2547-1044-4E46-BEE5-E1A99E1CFDD3}" dt="2020-07-18T18:54:26.400" v="47"/>
          <ac:picMkLst>
            <pc:docMk/>
            <pc:sldMk cId="2596423014" sldId="305"/>
            <ac:picMk id="3" creationId="{11040AFC-7F78-4C7D-A649-32EE7E78662F}"/>
          </ac:picMkLst>
        </pc:picChg>
      </pc:sldChg>
      <pc:sldChg chg="addSp delSp modSp add replId">
        <pc:chgData name="細川 岳大" userId="c85f2ee84d74f1c0" providerId="Windows Live" clId="Web-{1ACF2547-1044-4E46-BEE5-E1A99E1CFDD3}" dt="2020-07-18T19:20:10.057" v="105" actId="20577"/>
        <pc:sldMkLst>
          <pc:docMk/>
          <pc:sldMk cId="407120853" sldId="306"/>
        </pc:sldMkLst>
        <pc:spChg chg="add mod">
          <ac:chgData name="細川 岳大" userId="c85f2ee84d74f1c0" providerId="Windows Live" clId="Web-{1ACF2547-1044-4E46-BEE5-E1A99E1CFDD3}" dt="2020-07-18T19:20:10.057" v="105" actId="20577"/>
          <ac:spMkLst>
            <pc:docMk/>
            <pc:sldMk cId="407120853" sldId="306"/>
            <ac:spMk id="3" creationId="{A30AB8BD-E31A-463B-953E-AA40FA8036EB}"/>
          </ac:spMkLst>
        </pc:spChg>
        <pc:picChg chg="del">
          <ac:chgData name="細川 岳大" userId="c85f2ee84d74f1c0" providerId="Windows Live" clId="Web-{1ACF2547-1044-4E46-BEE5-E1A99E1CFDD3}" dt="2020-07-18T19:19:40.400" v="58"/>
          <ac:picMkLst>
            <pc:docMk/>
            <pc:sldMk cId="407120853" sldId="306"/>
            <ac:picMk id="2" creationId="{2DE781F3-0BAC-4457-9AD5-720CCDDD2088}"/>
          </ac:picMkLst>
        </pc:picChg>
        <pc:picChg chg="del">
          <ac:chgData name="細川 岳大" userId="c85f2ee84d74f1c0" providerId="Windows Live" clId="Web-{1ACF2547-1044-4E46-BEE5-E1A99E1CFDD3}" dt="2020-07-18T19:19:40.400" v="57"/>
          <ac:picMkLst>
            <pc:docMk/>
            <pc:sldMk cId="407120853" sldId="306"/>
            <ac:picMk id="7" creationId="{DD2B6355-1535-4A7C-B489-76EB8974AE6E}"/>
          </ac:picMkLst>
        </pc:picChg>
        <pc:picChg chg="del">
          <ac:chgData name="細川 岳大" userId="c85f2ee84d74f1c0" providerId="Windows Live" clId="Web-{1ACF2547-1044-4E46-BEE5-E1A99E1CFDD3}" dt="2020-07-18T19:19:40.400" v="56"/>
          <ac:picMkLst>
            <pc:docMk/>
            <pc:sldMk cId="407120853" sldId="306"/>
            <ac:picMk id="8" creationId="{B9F8A9A0-3082-426C-9E5A-FBDA8C0E298B}"/>
          </ac:picMkLst>
        </pc:picChg>
        <pc:picChg chg="del">
          <ac:chgData name="細川 岳大" userId="c85f2ee84d74f1c0" providerId="Windows Live" clId="Web-{1ACF2547-1044-4E46-BEE5-E1A99E1CFDD3}" dt="2020-07-18T19:19:40.400" v="55"/>
          <ac:picMkLst>
            <pc:docMk/>
            <pc:sldMk cId="407120853" sldId="306"/>
            <ac:picMk id="9" creationId="{5058B019-228C-496B-ABDB-F011F7D1D3EC}"/>
          </ac:picMkLst>
        </pc:picChg>
        <pc:picChg chg="del">
          <ac:chgData name="細川 岳大" userId="c85f2ee84d74f1c0" providerId="Windows Live" clId="Web-{1ACF2547-1044-4E46-BEE5-E1A99E1CFDD3}" dt="2020-07-18T19:19:40.400" v="54"/>
          <ac:picMkLst>
            <pc:docMk/>
            <pc:sldMk cId="407120853" sldId="306"/>
            <ac:picMk id="11" creationId="{05CC564E-00BB-4F58-AD5E-7E65BF64DF23}"/>
          </ac:picMkLst>
        </pc:picChg>
      </pc:sldChg>
      <pc:sldChg chg="add del replId">
        <pc:chgData name="細川 岳大" userId="c85f2ee84d74f1c0" providerId="Windows Live" clId="Web-{1ACF2547-1044-4E46-BEE5-E1A99E1CFDD3}" dt="2020-07-18T18:57:15.776" v="49"/>
        <pc:sldMkLst>
          <pc:docMk/>
          <pc:sldMk cId="1187424888" sldId="306"/>
        </pc:sldMkLst>
      </pc:sldChg>
      <pc:sldChg chg="new del">
        <pc:chgData name="細川 岳大" userId="c85f2ee84d74f1c0" providerId="Windows Live" clId="Web-{1ACF2547-1044-4E46-BEE5-E1A99E1CFDD3}" dt="2020-07-18T19:19:29.291" v="52"/>
        <pc:sldMkLst>
          <pc:docMk/>
          <pc:sldMk cId="1660217765" sldId="306"/>
        </pc:sldMkLst>
      </pc:sldChg>
      <pc:sldChg chg="addSp delSp modSp add del replId">
        <pc:chgData name="細川 岳大" userId="c85f2ee84d74f1c0" providerId="Windows Live" clId="Web-{1ACF2547-1044-4E46-BEE5-E1A99E1CFDD3}" dt="2020-07-18T19:27:16.305" v="184"/>
        <pc:sldMkLst>
          <pc:docMk/>
          <pc:sldMk cId="2830944068" sldId="307"/>
        </pc:sldMkLst>
        <pc:spChg chg="add mod">
          <ac:chgData name="細川 岳大" userId="c85f2ee84d74f1c0" providerId="Windows Live" clId="Web-{1ACF2547-1044-4E46-BEE5-E1A99E1CFDD3}" dt="2020-07-18T19:26:15.805" v="151" actId="14100"/>
          <ac:spMkLst>
            <pc:docMk/>
            <pc:sldMk cId="2830944068" sldId="307"/>
            <ac:spMk id="2" creationId="{73359984-D4EB-40EB-9FB3-A1FF7A793782}"/>
          </ac:spMkLst>
        </pc:spChg>
        <pc:spChg chg="mod">
          <ac:chgData name="細川 岳大" userId="c85f2ee84d74f1c0" providerId="Windows Live" clId="Web-{1ACF2547-1044-4E46-BEE5-E1A99E1CFDD3}" dt="2020-07-18T19:21:17.900" v="137" actId="20577"/>
          <ac:spMkLst>
            <pc:docMk/>
            <pc:sldMk cId="2830944068" sldId="307"/>
            <ac:spMk id="6" creationId="{A787110A-F680-4C3A-AF75-2F6E113D5236}"/>
          </ac:spMkLst>
        </pc:spChg>
        <pc:spChg chg="del">
          <ac:chgData name="細川 岳大" userId="c85f2ee84d74f1c0" providerId="Windows Live" clId="Web-{1ACF2547-1044-4E46-BEE5-E1A99E1CFDD3}" dt="2020-07-18T19:21:05.791" v="110"/>
          <ac:spMkLst>
            <pc:docMk/>
            <pc:sldMk cId="2830944068" sldId="307"/>
            <ac:spMk id="7" creationId="{8B13D97E-7A8B-4553-B3B4-E0054F055D95}"/>
          </ac:spMkLst>
        </pc:spChg>
        <pc:spChg chg="del">
          <ac:chgData name="細川 岳大" userId="c85f2ee84d74f1c0" providerId="Windows Live" clId="Web-{1ACF2547-1044-4E46-BEE5-E1A99E1CFDD3}" dt="2020-07-18T19:21:05.791" v="112"/>
          <ac:spMkLst>
            <pc:docMk/>
            <pc:sldMk cId="2830944068" sldId="307"/>
            <ac:spMk id="8" creationId="{05085096-E07B-44CC-A9CA-B2FA5FE3557F}"/>
          </ac:spMkLst>
        </pc:spChg>
        <pc:spChg chg="del">
          <ac:chgData name="細川 岳大" userId="c85f2ee84d74f1c0" providerId="Windows Live" clId="Web-{1ACF2547-1044-4E46-BEE5-E1A99E1CFDD3}" dt="2020-07-18T19:21:05.791" v="111"/>
          <ac:spMkLst>
            <pc:docMk/>
            <pc:sldMk cId="2830944068" sldId="307"/>
            <ac:spMk id="9" creationId="{27F1AE93-6097-414C-A203-499FBBF29106}"/>
          </ac:spMkLst>
        </pc:spChg>
        <pc:spChg chg="del">
          <ac:chgData name="細川 岳大" userId="c85f2ee84d74f1c0" providerId="Windows Live" clId="Web-{1ACF2547-1044-4E46-BEE5-E1A99E1CFDD3}" dt="2020-07-18T19:21:05.791" v="109"/>
          <ac:spMkLst>
            <pc:docMk/>
            <pc:sldMk cId="2830944068" sldId="307"/>
            <ac:spMk id="10" creationId="{75579239-8D52-448D-9136-4082A01A424E}"/>
          </ac:spMkLst>
        </pc:spChg>
        <pc:spChg chg="del">
          <ac:chgData name="細川 岳大" userId="c85f2ee84d74f1c0" providerId="Windows Live" clId="Web-{1ACF2547-1044-4E46-BEE5-E1A99E1CFDD3}" dt="2020-07-18T19:21:05.791" v="108"/>
          <ac:spMkLst>
            <pc:docMk/>
            <pc:sldMk cId="2830944068" sldId="307"/>
            <ac:spMk id="11" creationId="{3F95992A-7594-417D-BD14-7B4102A52592}"/>
          </ac:spMkLst>
        </pc:spChg>
        <pc:spChg chg="del">
          <ac:chgData name="細川 岳大" userId="c85f2ee84d74f1c0" providerId="Windows Live" clId="Web-{1ACF2547-1044-4E46-BEE5-E1A99E1CFDD3}" dt="2020-07-18T19:21:05.791" v="113"/>
          <ac:spMkLst>
            <pc:docMk/>
            <pc:sldMk cId="2830944068" sldId="307"/>
            <ac:spMk id="12" creationId="{99C5A43A-300C-48FC-AF58-5F9F29F21F99}"/>
          </ac:spMkLst>
        </pc:spChg>
        <pc:spChg chg="del">
          <ac:chgData name="細川 岳大" userId="c85f2ee84d74f1c0" providerId="Windows Live" clId="Web-{1ACF2547-1044-4E46-BEE5-E1A99E1CFDD3}" dt="2020-07-18T19:21:05.791" v="114"/>
          <ac:spMkLst>
            <pc:docMk/>
            <pc:sldMk cId="2830944068" sldId="307"/>
            <ac:spMk id="13" creationId="{D3FBE80C-04C0-4552-BEAA-462101183DB6}"/>
          </ac:spMkLst>
        </pc:spChg>
      </pc:sldChg>
      <pc:sldChg chg="modSp add replId">
        <pc:chgData name="細川 岳大" userId="c85f2ee84d74f1c0" providerId="Windows Live" clId="Web-{1ACF2547-1044-4E46-BEE5-E1A99E1CFDD3}" dt="2020-07-18T20:27:00.003" v="877" actId="20577"/>
        <pc:sldMkLst>
          <pc:docMk/>
          <pc:sldMk cId="1692669015" sldId="308"/>
        </pc:sldMkLst>
        <pc:spChg chg="mod">
          <ac:chgData name="細川 岳大" userId="c85f2ee84d74f1c0" providerId="Windows Live" clId="Web-{1ACF2547-1044-4E46-BEE5-E1A99E1CFDD3}" dt="2020-07-18T20:27:00.003" v="877" actId="20577"/>
          <ac:spMkLst>
            <pc:docMk/>
            <pc:sldMk cId="1692669015" sldId="308"/>
            <ac:spMk id="5" creationId="{0CE07AF9-4794-4790-A88B-248257064C88}"/>
          </ac:spMkLst>
        </pc:spChg>
      </pc:sldChg>
      <pc:sldChg chg="addSp delSp modSp add replId addCm delCm">
        <pc:chgData name="細川 岳大" userId="c85f2ee84d74f1c0" providerId="Windows Live" clId="Web-{1ACF2547-1044-4E46-BEE5-E1A99E1CFDD3}" dt="2020-07-18T20:17:57.917" v="708"/>
        <pc:sldMkLst>
          <pc:docMk/>
          <pc:sldMk cId="3771494025" sldId="309"/>
        </pc:sldMkLst>
        <pc:spChg chg="del">
          <ac:chgData name="細川 岳大" userId="c85f2ee84d74f1c0" providerId="Windows Live" clId="Web-{1ACF2547-1044-4E46-BEE5-E1A99E1CFDD3}" dt="2020-07-18T19:32:23.695" v="252"/>
          <ac:spMkLst>
            <pc:docMk/>
            <pc:sldMk cId="3771494025" sldId="309"/>
            <ac:spMk id="2" creationId="{0C61084C-39AF-4DC5-BCAF-FE9D021F4A7C}"/>
          </ac:spMkLst>
        </pc:spChg>
        <pc:spChg chg="del">
          <ac:chgData name="細川 岳大" userId="c85f2ee84d74f1c0" providerId="Windows Live" clId="Web-{1ACF2547-1044-4E46-BEE5-E1A99E1CFDD3}" dt="2020-07-18T19:32:28.042" v="253"/>
          <ac:spMkLst>
            <pc:docMk/>
            <pc:sldMk cId="3771494025" sldId="309"/>
            <ac:spMk id="3" creationId="{30CD52C6-5BE3-4581-A3AD-3D5C312486C0}"/>
          </ac:spMkLst>
        </pc:spChg>
        <pc:spChg chg="add mod">
          <ac:chgData name="細川 岳大" userId="c85f2ee84d74f1c0" providerId="Windows Live" clId="Web-{1ACF2547-1044-4E46-BEE5-E1A99E1CFDD3}" dt="2020-07-18T19:58:03.214" v="500" actId="1076"/>
          <ac:spMkLst>
            <pc:docMk/>
            <pc:sldMk cId="3771494025" sldId="309"/>
            <ac:spMk id="5" creationId="{EA35D2C3-1979-45E5-87D0-4BF006EF4F7E}"/>
          </ac:spMkLst>
        </pc:spChg>
        <pc:spChg chg="add mod ord">
          <ac:chgData name="細川 岳大" userId="c85f2ee84d74f1c0" providerId="Windows Live" clId="Web-{1ACF2547-1044-4E46-BEE5-E1A99E1CFDD3}" dt="2020-07-18T19:58:03.230" v="501" actId="1076"/>
          <ac:spMkLst>
            <pc:docMk/>
            <pc:sldMk cId="3771494025" sldId="309"/>
            <ac:spMk id="7" creationId="{7F75537B-A887-4E0F-86BA-69347E9C5503}"/>
          </ac:spMkLst>
        </pc:spChg>
        <pc:spChg chg="mod">
          <ac:chgData name="細川 岳大" userId="c85f2ee84d74f1c0" providerId="Windows Live" clId="Web-{1ACF2547-1044-4E46-BEE5-E1A99E1CFDD3}" dt="2020-07-18T19:51:54.746" v="397" actId="1076"/>
          <ac:spMkLst>
            <pc:docMk/>
            <pc:sldMk cId="3771494025" sldId="309"/>
            <ac:spMk id="8" creationId="{05085096-E07B-44CC-A9CA-B2FA5FE3557F}"/>
          </ac:spMkLst>
        </pc:spChg>
        <pc:spChg chg="del">
          <ac:chgData name="細川 岳大" userId="c85f2ee84d74f1c0" providerId="Windows Live" clId="Web-{1ACF2547-1044-4E46-BEE5-E1A99E1CFDD3}" dt="2020-07-18T19:32:28.042" v="254"/>
          <ac:spMkLst>
            <pc:docMk/>
            <pc:sldMk cId="3771494025" sldId="309"/>
            <ac:spMk id="9" creationId="{27F1AE93-6097-414C-A203-499FBBF29106}"/>
          </ac:spMkLst>
        </pc:spChg>
        <pc:spChg chg="add del mod">
          <ac:chgData name="細川 岳大" userId="c85f2ee84d74f1c0" providerId="Windows Live" clId="Web-{1ACF2547-1044-4E46-BEE5-E1A99E1CFDD3}" dt="2020-07-18T19:51:30.559" v="393"/>
          <ac:spMkLst>
            <pc:docMk/>
            <pc:sldMk cId="3771494025" sldId="309"/>
            <ac:spMk id="10" creationId="{550C5409-C4D4-4B6E-BD4E-02AEBA1CA3D1}"/>
          </ac:spMkLst>
        </pc:spChg>
        <pc:spChg chg="add del mod">
          <ac:chgData name="細川 岳大" userId="c85f2ee84d74f1c0" providerId="Windows Live" clId="Web-{1ACF2547-1044-4E46-BEE5-E1A99E1CFDD3}" dt="2020-07-18T19:50:20.465" v="359"/>
          <ac:spMkLst>
            <pc:docMk/>
            <pc:sldMk cId="3771494025" sldId="309"/>
            <ac:spMk id="11" creationId="{7B4F6AD0-3790-4C63-991F-276F36C1B1A6}"/>
          </ac:spMkLst>
        </pc:spChg>
        <pc:spChg chg="del">
          <ac:chgData name="細川 岳大" userId="c85f2ee84d74f1c0" providerId="Windows Live" clId="Web-{1ACF2547-1044-4E46-BEE5-E1A99E1CFDD3}" dt="2020-07-18T19:32:23.695" v="251"/>
          <ac:spMkLst>
            <pc:docMk/>
            <pc:sldMk cId="3771494025" sldId="309"/>
            <ac:spMk id="12" creationId="{AF898124-A970-45ED-AF5B-375EC2C3B91D}"/>
          </ac:spMkLst>
        </pc:spChg>
        <pc:spChg chg="add mod">
          <ac:chgData name="細川 岳大" userId="c85f2ee84d74f1c0" providerId="Windows Live" clId="Web-{1ACF2547-1044-4E46-BEE5-E1A99E1CFDD3}" dt="2020-07-18T20:02:45.135" v="584" actId="20577"/>
          <ac:spMkLst>
            <pc:docMk/>
            <pc:sldMk cId="3771494025" sldId="309"/>
            <ac:spMk id="14" creationId="{789F31C8-EC0C-4CA4-9BEE-EA2B2D93AD32}"/>
          </ac:spMkLst>
        </pc:spChg>
        <pc:spChg chg="del">
          <ac:chgData name="細川 岳大" userId="c85f2ee84d74f1c0" providerId="Windows Live" clId="Web-{1ACF2547-1044-4E46-BEE5-E1A99E1CFDD3}" dt="2020-07-18T19:32:23.695" v="250"/>
          <ac:spMkLst>
            <pc:docMk/>
            <pc:sldMk cId="3771494025" sldId="309"/>
            <ac:spMk id="15" creationId="{019C276C-B6A8-460F-9AB6-7804C693B900}"/>
          </ac:spMkLst>
        </pc:spChg>
        <pc:spChg chg="del">
          <ac:chgData name="細川 岳大" userId="c85f2ee84d74f1c0" providerId="Windows Live" clId="Web-{1ACF2547-1044-4E46-BEE5-E1A99E1CFDD3}" dt="2020-07-18T19:32:23.695" v="247"/>
          <ac:spMkLst>
            <pc:docMk/>
            <pc:sldMk cId="3771494025" sldId="309"/>
            <ac:spMk id="17" creationId="{9BA5CFE8-16A4-4A8C-8462-869FDC03ED01}"/>
          </ac:spMkLst>
        </pc:spChg>
        <pc:spChg chg="del">
          <ac:chgData name="細川 岳大" userId="c85f2ee84d74f1c0" providerId="Windows Live" clId="Web-{1ACF2547-1044-4E46-BEE5-E1A99E1CFDD3}" dt="2020-07-18T19:32:23.695" v="249"/>
          <ac:spMkLst>
            <pc:docMk/>
            <pc:sldMk cId="3771494025" sldId="309"/>
            <ac:spMk id="18" creationId="{77F9AC34-EC6D-4398-991B-257E5638F9C6}"/>
          </ac:spMkLst>
        </pc:spChg>
        <pc:spChg chg="del">
          <ac:chgData name="細川 岳大" userId="c85f2ee84d74f1c0" providerId="Windows Live" clId="Web-{1ACF2547-1044-4E46-BEE5-E1A99E1CFDD3}" dt="2020-07-18T19:32:23.695" v="248"/>
          <ac:spMkLst>
            <pc:docMk/>
            <pc:sldMk cId="3771494025" sldId="309"/>
            <ac:spMk id="19" creationId="{9920314F-64F8-4D88-B54D-7CE504A07602}"/>
          </ac:spMkLst>
        </pc:spChg>
        <pc:spChg chg="add del">
          <ac:chgData name="細川 岳大" userId="c85f2ee84d74f1c0" providerId="Windows Live" clId="Web-{1ACF2547-1044-4E46-BEE5-E1A99E1CFDD3}" dt="2020-07-18T19:50:10.122" v="356"/>
          <ac:spMkLst>
            <pc:docMk/>
            <pc:sldMk cId="3771494025" sldId="309"/>
            <ac:spMk id="23" creationId="{29A32623-321A-492F-AA63-29AF1D0D9534}"/>
          </ac:spMkLst>
        </pc:spChg>
        <pc:spChg chg="add mod">
          <ac:chgData name="細川 岳大" userId="c85f2ee84d74f1c0" providerId="Windows Live" clId="Web-{1ACF2547-1044-4E46-BEE5-E1A99E1CFDD3}" dt="2020-07-18T20:01:19.338" v="539" actId="20577"/>
          <ac:spMkLst>
            <pc:docMk/>
            <pc:sldMk cId="3771494025" sldId="309"/>
            <ac:spMk id="25" creationId="{08D5BD60-00E3-481C-ADA2-80032A99EBBA}"/>
          </ac:spMkLst>
        </pc:spChg>
        <pc:spChg chg="add">
          <ac:chgData name="細川 岳大" userId="c85f2ee84d74f1c0" providerId="Windows Live" clId="Web-{1ACF2547-1044-4E46-BEE5-E1A99E1CFDD3}" dt="2020-07-18T19:49:31.825" v="324"/>
          <ac:spMkLst>
            <pc:docMk/>
            <pc:sldMk cId="3771494025" sldId="309"/>
            <ac:spMk id="27" creationId="{D972F592-DF58-4D8A-B7A7-590565C10B0F}"/>
          </ac:spMkLst>
        </pc:spChg>
        <pc:spChg chg="add mod">
          <ac:chgData name="細川 岳大" userId="c85f2ee84d74f1c0" providerId="Windows Live" clId="Web-{1ACF2547-1044-4E46-BEE5-E1A99E1CFDD3}" dt="2020-07-18T19:58:47.589" v="519" actId="20577"/>
          <ac:spMkLst>
            <pc:docMk/>
            <pc:sldMk cId="3771494025" sldId="309"/>
            <ac:spMk id="29" creationId="{B9B2E9AD-A719-4812-B4DE-C1354048DFC8}"/>
          </ac:spMkLst>
        </pc:spChg>
        <pc:spChg chg="add del">
          <ac:chgData name="細川 岳大" userId="c85f2ee84d74f1c0" providerId="Windows Live" clId="Web-{1ACF2547-1044-4E46-BEE5-E1A99E1CFDD3}" dt="2020-07-18T19:49:49.981" v="333"/>
          <ac:spMkLst>
            <pc:docMk/>
            <pc:sldMk cId="3771494025" sldId="309"/>
            <ac:spMk id="31" creationId="{479A6742-78BD-42EC-8ECF-4AD87E510620}"/>
          </ac:spMkLst>
        </pc:spChg>
        <pc:spChg chg="add del mod">
          <ac:chgData name="細川 岳大" userId="c85f2ee84d74f1c0" providerId="Windows Live" clId="Web-{1ACF2547-1044-4E46-BEE5-E1A99E1CFDD3}" dt="2020-07-18T19:50:10.106" v="355"/>
          <ac:spMkLst>
            <pc:docMk/>
            <pc:sldMk cId="3771494025" sldId="309"/>
            <ac:spMk id="33" creationId="{2169E250-3E88-4338-89CE-102B9E29F426}"/>
          </ac:spMkLst>
        </pc:spChg>
        <pc:spChg chg="add mod">
          <ac:chgData name="細川 岳大" userId="c85f2ee84d74f1c0" providerId="Windows Live" clId="Web-{1ACF2547-1044-4E46-BEE5-E1A99E1CFDD3}" dt="2020-07-18T19:59:11.901" v="525" actId="1076"/>
          <ac:spMkLst>
            <pc:docMk/>
            <pc:sldMk cId="3771494025" sldId="309"/>
            <ac:spMk id="35" creationId="{02AA7FD8-135C-461F-8BCB-7214D0DBA704}"/>
          </ac:spMkLst>
        </pc:spChg>
        <pc:spChg chg="add mod">
          <ac:chgData name="細川 岳大" userId="c85f2ee84d74f1c0" providerId="Windows Live" clId="Web-{1ACF2547-1044-4E46-BEE5-E1A99E1CFDD3}" dt="2020-07-18T19:58:03.245" v="503" actId="1076"/>
          <ac:spMkLst>
            <pc:docMk/>
            <pc:sldMk cId="3771494025" sldId="309"/>
            <ac:spMk id="37" creationId="{A3598414-9F46-4F57-8811-02487E6E86B7}"/>
          </ac:spMkLst>
        </pc:spChg>
        <pc:spChg chg="add del mod">
          <ac:chgData name="細川 岳大" userId="c85f2ee84d74f1c0" providerId="Windows Live" clId="Web-{1ACF2547-1044-4E46-BEE5-E1A99E1CFDD3}" dt="2020-07-18T19:50:10.106" v="354"/>
          <ac:spMkLst>
            <pc:docMk/>
            <pc:sldMk cId="3771494025" sldId="309"/>
            <ac:spMk id="39" creationId="{DA74793C-2F09-4299-A742-2885E0FD9506}"/>
          </ac:spMkLst>
        </pc:spChg>
        <pc:spChg chg="add del mod">
          <ac:chgData name="細川 岳大" userId="c85f2ee84d74f1c0" providerId="Windows Live" clId="Web-{1ACF2547-1044-4E46-BEE5-E1A99E1CFDD3}" dt="2020-07-18T19:50:10.106" v="353"/>
          <ac:spMkLst>
            <pc:docMk/>
            <pc:sldMk cId="3771494025" sldId="309"/>
            <ac:spMk id="41" creationId="{D8003804-C7E7-4754-A05D-A2C62A2E8AB5}"/>
          </ac:spMkLst>
        </pc:spChg>
        <pc:spChg chg="add del mod">
          <ac:chgData name="細川 岳大" userId="c85f2ee84d74f1c0" providerId="Windows Live" clId="Web-{1ACF2547-1044-4E46-BEE5-E1A99E1CFDD3}" dt="2020-07-18T19:50:10.106" v="352"/>
          <ac:spMkLst>
            <pc:docMk/>
            <pc:sldMk cId="3771494025" sldId="309"/>
            <ac:spMk id="43" creationId="{0283346B-8013-4182-B94E-3BCF4E3A3793}"/>
          </ac:spMkLst>
        </pc:spChg>
        <pc:spChg chg="add del mod">
          <ac:chgData name="細川 岳大" userId="c85f2ee84d74f1c0" providerId="Windows Live" clId="Web-{1ACF2547-1044-4E46-BEE5-E1A99E1CFDD3}" dt="2020-07-18T20:12:03.979" v="691"/>
          <ac:spMkLst>
            <pc:docMk/>
            <pc:sldMk cId="3771494025" sldId="309"/>
            <ac:spMk id="44" creationId="{B349E3CC-228A-4FD1-B660-1D3D00EFB002}"/>
          </ac:spMkLst>
        </pc:spChg>
      </pc:sldChg>
      <pc:sldChg chg="addSp delSp modSp add replId">
        <pc:chgData name="細川 岳大" userId="c85f2ee84d74f1c0" providerId="Windows Live" clId="Web-{1ACF2547-1044-4E46-BEE5-E1A99E1CFDD3}" dt="2020-07-18T20:34:09.236" v="1045" actId="20577"/>
        <pc:sldMkLst>
          <pc:docMk/>
          <pc:sldMk cId="4219902829" sldId="310"/>
        </pc:sldMkLst>
        <pc:spChg chg="add del mod">
          <ac:chgData name="細川 岳大" userId="c85f2ee84d74f1c0" providerId="Windows Live" clId="Web-{1ACF2547-1044-4E46-BEE5-E1A99E1CFDD3}" dt="2020-07-18T20:21:03.588" v="750"/>
          <ac:spMkLst>
            <pc:docMk/>
            <pc:sldMk cId="4219902829" sldId="310"/>
            <ac:spMk id="2" creationId="{C8B7FB36-B9C3-47DE-8A19-3B0F1B2A3567}"/>
          </ac:spMkLst>
        </pc:spChg>
        <pc:spChg chg="add mod">
          <ac:chgData name="細川 岳大" userId="c85f2ee84d74f1c0" providerId="Windows Live" clId="Web-{1ACF2547-1044-4E46-BEE5-E1A99E1CFDD3}" dt="2020-07-18T20:34:02.283" v="1042" actId="20577"/>
          <ac:spMkLst>
            <pc:docMk/>
            <pc:sldMk cId="4219902829" sldId="310"/>
            <ac:spMk id="3" creationId="{2A065E5F-D7C2-4CD3-A10D-246841CD961B}"/>
          </ac:spMkLst>
        </pc:spChg>
        <pc:spChg chg="mod">
          <ac:chgData name="細川 岳大" userId="c85f2ee84d74f1c0" providerId="Windows Live" clId="Web-{1ACF2547-1044-4E46-BEE5-E1A99E1CFDD3}" dt="2020-07-18T20:20:34.963" v="746" actId="20577"/>
          <ac:spMkLst>
            <pc:docMk/>
            <pc:sldMk cId="4219902829" sldId="310"/>
            <ac:spMk id="8" creationId="{05085096-E07B-44CC-A9CA-B2FA5FE3557F}"/>
          </ac:spMkLst>
        </pc:spChg>
        <pc:spChg chg="add mod">
          <ac:chgData name="細川 岳大" userId="c85f2ee84d74f1c0" providerId="Windows Live" clId="Web-{1ACF2547-1044-4E46-BEE5-E1A99E1CFDD3}" dt="2020-07-18T20:34:05.533" v="1043" actId="20577"/>
          <ac:spMkLst>
            <pc:docMk/>
            <pc:sldMk cId="4219902829" sldId="310"/>
            <ac:spMk id="10" creationId="{78336B41-CCC8-4E70-8599-A4A9B55BF453}"/>
          </ac:spMkLst>
        </pc:spChg>
        <pc:spChg chg="add mod">
          <ac:chgData name="細川 岳大" userId="c85f2ee84d74f1c0" providerId="Windows Live" clId="Web-{1ACF2547-1044-4E46-BEE5-E1A99E1CFDD3}" dt="2020-07-18T20:23:16.369" v="823" actId="1076"/>
          <ac:spMkLst>
            <pc:docMk/>
            <pc:sldMk cId="4219902829" sldId="310"/>
            <ac:spMk id="12" creationId="{3539D8E6-006F-41EA-A4F5-E56C29332C3A}"/>
          </ac:spMkLst>
        </pc:spChg>
        <pc:spChg chg="add mod">
          <ac:chgData name="細川 岳大" userId="c85f2ee84d74f1c0" providerId="Windows Live" clId="Web-{1ACF2547-1044-4E46-BEE5-E1A99E1CFDD3}" dt="2020-07-18T20:23:16.384" v="824" actId="1076"/>
          <ac:spMkLst>
            <pc:docMk/>
            <pc:sldMk cId="4219902829" sldId="310"/>
            <ac:spMk id="14" creationId="{FC92D2AD-E6B5-4447-BF4A-691EA722E475}"/>
          </ac:spMkLst>
        </pc:spChg>
        <pc:spChg chg="add mod">
          <ac:chgData name="細川 岳大" userId="c85f2ee84d74f1c0" providerId="Windows Live" clId="Web-{1ACF2547-1044-4E46-BEE5-E1A99E1CFDD3}" dt="2020-07-18T20:23:16.400" v="825" actId="1076"/>
          <ac:spMkLst>
            <pc:docMk/>
            <pc:sldMk cId="4219902829" sldId="310"/>
            <ac:spMk id="16" creationId="{6EB8E82A-1B33-4867-9954-273C31C77CF1}"/>
          </ac:spMkLst>
        </pc:spChg>
        <pc:spChg chg="add mod">
          <ac:chgData name="細川 岳大" userId="c85f2ee84d74f1c0" providerId="Windows Live" clId="Web-{1ACF2547-1044-4E46-BEE5-E1A99E1CFDD3}" dt="2020-07-18T20:34:09.236" v="1045" actId="20577"/>
          <ac:spMkLst>
            <pc:docMk/>
            <pc:sldMk cId="4219902829" sldId="310"/>
            <ac:spMk id="18" creationId="{5E38890A-CE44-41C8-8AEC-D26F1167EABF}"/>
          </ac:spMkLst>
        </pc:spChg>
        <pc:spChg chg="add mod">
          <ac:chgData name="細川 岳大" userId="c85f2ee84d74f1c0" providerId="Windows Live" clId="Web-{1ACF2547-1044-4E46-BEE5-E1A99E1CFDD3}" dt="2020-07-18T20:23:18.728" v="827" actId="1076"/>
          <ac:spMkLst>
            <pc:docMk/>
            <pc:sldMk cId="4219902829" sldId="310"/>
            <ac:spMk id="19" creationId="{9B788487-352D-4AE2-9447-2A80CBA0E0DC}"/>
          </ac:spMkLst>
        </pc:spChg>
        <pc:spChg chg="add del mod">
          <ac:chgData name="細川 岳大" userId="c85f2ee84d74f1c0" providerId="Windows Live" clId="Web-{1ACF2547-1044-4E46-BEE5-E1A99E1CFDD3}" dt="2020-07-18T20:22:55.056" v="808"/>
          <ac:spMkLst>
            <pc:docMk/>
            <pc:sldMk cId="4219902829" sldId="310"/>
            <ac:spMk id="20" creationId="{89F300D5-38EA-4332-8EC4-FA241D824A52}"/>
          </ac:spMkLst>
        </pc:spChg>
        <pc:spChg chg="add del mod">
          <ac:chgData name="細川 岳大" userId="c85f2ee84d74f1c0" providerId="Windows Live" clId="Web-{1ACF2547-1044-4E46-BEE5-E1A99E1CFDD3}" dt="2020-07-18T20:22:55.041" v="807"/>
          <ac:spMkLst>
            <pc:docMk/>
            <pc:sldMk cId="4219902829" sldId="310"/>
            <ac:spMk id="21" creationId="{B982F044-C7C3-46AE-9C60-550225EA1BA2}"/>
          </ac:spMkLst>
        </pc:spChg>
        <pc:spChg chg="add del mod">
          <ac:chgData name="細川 岳大" userId="c85f2ee84d74f1c0" providerId="Windows Live" clId="Web-{1ACF2547-1044-4E46-BEE5-E1A99E1CFDD3}" dt="2020-07-18T20:22:55.041" v="806"/>
          <ac:spMkLst>
            <pc:docMk/>
            <pc:sldMk cId="4219902829" sldId="310"/>
            <ac:spMk id="22" creationId="{B822B255-3B90-4609-BE6F-090F4FF2C663}"/>
          </ac:spMkLst>
        </pc:spChg>
        <pc:spChg chg="add del mod">
          <ac:chgData name="細川 岳大" userId="c85f2ee84d74f1c0" providerId="Windows Live" clId="Web-{1ACF2547-1044-4E46-BEE5-E1A99E1CFDD3}" dt="2020-07-18T20:22:55.041" v="805"/>
          <ac:spMkLst>
            <pc:docMk/>
            <pc:sldMk cId="4219902829" sldId="310"/>
            <ac:spMk id="23" creationId="{401C0302-1950-4DC4-8751-642B42C564D8}"/>
          </ac:spMkLst>
        </pc:spChg>
        <pc:spChg chg="add del mod">
          <ac:chgData name="細川 岳大" userId="c85f2ee84d74f1c0" providerId="Windows Live" clId="Web-{1ACF2547-1044-4E46-BEE5-E1A99E1CFDD3}" dt="2020-07-18T20:22:55.041" v="804"/>
          <ac:spMkLst>
            <pc:docMk/>
            <pc:sldMk cId="4219902829" sldId="310"/>
            <ac:spMk id="24" creationId="{0AC0D8E4-169A-4001-80FA-38F40000AC04}"/>
          </ac:spMkLst>
        </pc:spChg>
        <pc:spChg chg="add del mod">
          <ac:chgData name="細川 岳大" userId="c85f2ee84d74f1c0" providerId="Windows Live" clId="Web-{1ACF2547-1044-4E46-BEE5-E1A99E1CFDD3}" dt="2020-07-18T20:22:55.041" v="803"/>
          <ac:spMkLst>
            <pc:docMk/>
            <pc:sldMk cId="4219902829" sldId="310"/>
            <ac:spMk id="25" creationId="{53C8049F-3528-40C9-95E2-E7777303D147}"/>
          </ac:spMkLst>
        </pc:spChg>
        <pc:spChg chg="add mod">
          <ac:chgData name="細川 岳大" userId="c85f2ee84d74f1c0" providerId="Windows Live" clId="Web-{1ACF2547-1044-4E46-BEE5-E1A99E1CFDD3}" dt="2020-07-18T20:26:18.105" v="864"/>
          <ac:spMkLst>
            <pc:docMk/>
            <pc:sldMk cId="4219902829" sldId="310"/>
            <ac:spMk id="27" creationId="{72E9A3A8-67EE-41D5-AAD4-8D1CE5030F9E}"/>
          </ac:spMkLst>
        </pc:spChg>
        <pc:spChg chg="add mod">
          <ac:chgData name="細川 岳大" userId="c85f2ee84d74f1c0" providerId="Windows Live" clId="Web-{1ACF2547-1044-4E46-BEE5-E1A99E1CFDD3}" dt="2020-07-18T20:26:18.105" v="865"/>
          <ac:spMkLst>
            <pc:docMk/>
            <pc:sldMk cId="4219902829" sldId="310"/>
            <ac:spMk id="29" creationId="{998A8B7B-EC49-4DA9-A713-A4CE1CAA01CE}"/>
          </ac:spMkLst>
        </pc:spChg>
        <pc:spChg chg="add mod">
          <ac:chgData name="細川 岳大" userId="c85f2ee84d74f1c0" providerId="Windows Live" clId="Web-{1ACF2547-1044-4E46-BEE5-E1A99E1CFDD3}" dt="2020-07-18T20:26:18.073" v="861"/>
          <ac:spMkLst>
            <pc:docMk/>
            <pc:sldMk cId="4219902829" sldId="310"/>
            <ac:spMk id="31" creationId="{45828093-2344-4088-9981-06039ED66FD3}"/>
          </ac:spMkLst>
        </pc:spChg>
        <pc:spChg chg="add mod">
          <ac:chgData name="細川 岳大" userId="c85f2ee84d74f1c0" providerId="Windows Live" clId="Web-{1ACF2547-1044-4E46-BEE5-E1A99E1CFDD3}" dt="2020-07-18T20:26:18.073" v="862"/>
          <ac:spMkLst>
            <pc:docMk/>
            <pc:sldMk cId="4219902829" sldId="310"/>
            <ac:spMk id="33" creationId="{F1F2B237-E0D4-464F-B1AA-133A6E9E6E77}"/>
          </ac:spMkLst>
        </pc:spChg>
        <pc:spChg chg="add mod">
          <ac:chgData name="細川 岳大" userId="c85f2ee84d74f1c0" providerId="Windows Live" clId="Web-{1ACF2547-1044-4E46-BEE5-E1A99E1CFDD3}" dt="2020-07-18T20:26:18.089" v="863"/>
          <ac:spMkLst>
            <pc:docMk/>
            <pc:sldMk cId="4219902829" sldId="310"/>
            <ac:spMk id="35" creationId="{6C1586FE-DD7B-4462-AC65-59A38EA1898D}"/>
          </ac:spMkLst>
        </pc:spChg>
        <pc:spChg chg="add mod">
          <ac:chgData name="細川 岳大" userId="c85f2ee84d74f1c0" providerId="Windows Live" clId="Web-{1ACF2547-1044-4E46-BEE5-E1A99E1CFDD3}" dt="2020-07-18T20:26:18.120" v="866"/>
          <ac:spMkLst>
            <pc:docMk/>
            <pc:sldMk cId="4219902829" sldId="310"/>
            <ac:spMk id="37" creationId="{0EF6C90D-38C4-44FE-BA53-489A99F6D0DE}"/>
          </ac:spMkLst>
        </pc:spChg>
      </pc:sldChg>
      <pc:sldChg chg="addSp delSp modSp add replId addCm">
        <pc:chgData name="細川 岳大" userId="c85f2ee84d74f1c0" providerId="Windows Live" clId="Web-{1ACF2547-1044-4E46-BEE5-E1A99E1CFDD3}" dt="2020-07-18T20:33:55.361" v="1041" actId="20577"/>
        <pc:sldMkLst>
          <pc:docMk/>
          <pc:sldMk cId="3799957978" sldId="311"/>
        </pc:sldMkLst>
        <pc:spChg chg="add">
          <ac:chgData name="細川 岳大" userId="c85f2ee84d74f1c0" providerId="Windows Live" clId="Web-{1ACF2547-1044-4E46-BEE5-E1A99E1CFDD3}" dt="2020-07-18T20:01:11.588" v="538"/>
          <ac:spMkLst>
            <pc:docMk/>
            <pc:sldMk cId="3799957978" sldId="311"/>
            <ac:spMk id="2" creationId="{C1E81F42-035F-4D10-B0AF-1C5D71586C50}"/>
          </ac:spMkLst>
        </pc:spChg>
        <pc:spChg chg="del">
          <ac:chgData name="細川 岳大" userId="c85f2ee84d74f1c0" providerId="Windows Live" clId="Web-{1ACF2547-1044-4E46-BEE5-E1A99E1CFDD3}" dt="2020-07-18T19:59:27.776" v="528"/>
          <ac:spMkLst>
            <pc:docMk/>
            <pc:sldMk cId="3799957978" sldId="311"/>
            <ac:spMk id="5" creationId="{EA35D2C3-1979-45E5-87D0-4BF006EF4F7E}"/>
          </ac:spMkLst>
        </pc:spChg>
        <pc:spChg chg="del">
          <ac:chgData name="細川 岳大" userId="c85f2ee84d74f1c0" providerId="Windows Live" clId="Web-{1ACF2547-1044-4E46-BEE5-E1A99E1CFDD3}" dt="2020-07-18T19:59:27.776" v="529"/>
          <ac:spMkLst>
            <pc:docMk/>
            <pc:sldMk cId="3799957978" sldId="311"/>
            <ac:spMk id="7" creationId="{7F75537B-A887-4E0F-86BA-69347E9C5503}"/>
          </ac:spMkLst>
        </pc:spChg>
        <pc:spChg chg="mod">
          <ac:chgData name="細川 岳大" userId="c85f2ee84d74f1c0" providerId="Windows Live" clId="Web-{1ACF2547-1044-4E46-BEE5-E1A99E1CFDD3}" dt="2020-07-18T20:05:38.572" v="615" actId="20577"/>
          <ac:spMkLst>
            <pc:docMk/>
            <pc:sldMk cId="3799957978" sldId="311"/>
            <ac:spMk id="8" creationId="{05085096-E07B-44CC-A9CA-B2FA5FE3557F}"/>
          </ac:spMkLst>
        </pc:spChg>
        <pc:spChg chg="mod">
          <ac:chgData name="細川 岳大" userId="c85f2ee84d74f1c0" providerId="Windows Live" clId="Web-{1ACF2547-1044-4E46-BEE5-E1A99E1CFDD3}" dt="2020-07-18T20:02:50.916" v="588" actId="20577"/>
          <ac:spMkLst>
            <pc:docMk/>
            <pc:sldMk cId="3799957978" sldId="311"/>
            <ac:spMk id="14" creationId="{789F31C8-EC0C-4CA4-9BEE-EA2B2D93AD32}"/>
          </ac:spMkLst>
        </pc:spChg>
        <pc:spChg chg="mod">
          <ac:chgData name="細川 岳大" userId="c85f2ee84d74f1c0" providerId="Windows Live" clId="Web-{1ACF2547-1044-4E46-BEE5-E1A99E1CFDD3}" dt="2020-07-18T20:33:55.361" v="1041" actId="20577"/>
          <ac:spMkLst>
            <pc:docMk/>
            <pc:sldMk cId="3799957978" sldId="311"/>
            <ac:spMk id="29" creationId="{B9B2E9AD-A719-4812-B4DE-C1354048DFC8}"/>
          </ac:spMkLst>
        </pc:spChg>
        <pc:spChg chg="del mod">
          <ac:chgData name="細川 岳大" userId="c85f2ee84d74f1c0" providerId="Windows Live" clId="Web-{1ACF2547-1044-4E46-BEE5-E1A99E1CFDD3}" dt="2020-07-18T20:01:06.698" v="537"/>
          <ac:spMkLst>
            <pc:docMk/>
            <pc:sldMk cId="3799957978" sldId="311"/>
            <ac:spMk id="35" creationId="{02AA7FD8-135C-461F-8BCB-7214D0DBA704}"/>
          </ac:spMkLst>
        </pc:spChg>
        <pc:spChg chg="del">
          <ac:chgData name="細川 岳大" userId="c85f2ee84d74f1c0" providerId="Windows Live" clId="Web-{1ACF2547-1044-4E46-BEE5-E1A99E1CFDD3}" dt="2020-07-18T19:59:27.760" v="527"/>
          <ac:spMkLst>
            <pc:docMk/>
            <pc:sldMk cId="3799957978" sldId="311"/>
            <ac:spMk id="37" creationId="{A3598414-9F46-4F57-8811-02487E6E86B7}"/>
          </ac:spMkLst>
        </pc:spChg>
      </pc:sldChg>
      <pc:sldChg chg="addSp delSp modSp add del replId">
        <pc:chgData name="細川 岳大" userId="c85f2ee84d74f1c0" providerId="Windows Live" clId="Web-{1ACF2547-1044-4E46-BEE5-E1A99E1CFDD3}" dt="2020-07-18T20:20:14.307" v="722"/>
        <pc:sldMkLst>
          <pc:docMk/>
          <pc:sldMk cId="3740713731" sldId="312"/>
        </pc:sldMkLst>
        <pc:spChg chg="add del mod">
          <ac:chgData name="細川 岳大" userId="c85f2ee84d74f1c0" providerId="Windows Live" clId="Web-{1ACF2547-1044-4E46-BEE5-E1A99E1CFDD3}" dt="2020-07-18T20:08:34.511" v="626"/>
          <ac:spMkLst>
            <pc:docMk/>
            <pc:sldMk cId="3740713731" sldId="312"/>
            <ac:spMk id="3" creationId="{EDD9077F-14E7-4D69-83AD-486BC4FACFF1}"/>
          </ac:spMkLst>
        </pc:spChg>
        <pc:spChg chg="add del">
          <ac:chgData name="細川 岳大" userId="c85f2ee84d74f1c0" providerId="Windows Live" clId="Web-{1ACF2547-1044-4E46-BEE5-E1A99E1CFDD3}" dt="2020-07-18T20:15:03.151" v="695"/>
          <ac:spMkLst>
            <pc:docMk/>
            <pc:sldMk cId="3740713731" sldId="312"/>
            <ac:spMk id="5" creationId="{A8EB098F-06D6-4B1C-B1F9-27A116D4A8CC}"/>
          </ac:spMkLst>
        </pc:spChg>
        <pc:spChg chg="add del mod">
          <ac:chgData name="細川 岳大" userId="c85f2ee84d74f1c0" providerId="Windows Live" clId="Web-{1ACF2547-1044-4E46-BEE5-E1A99E1CFDD3}" dt="2020-07-18T20:18:20.229" v="709"/>
          <ac:spMkLst>
            <pc:docMk/>
            <pc:sldMk cId="3740713731" sldId="312"/>
            <ac:spMk id="7" creationId="{44DC049A-1498-4C58-B00C-736E3E32A4C1}"/>
          </ac:spMkLst>
        </pc:spChg>
      </pc:sldChg>
      <pc:sldChg chg="add del replId">
        <pc:chgData name="細川 岳大" userId="c85f2ee84d74f1c0" providerId="Windows Live" clId="Web-{1ACF2547-1044-4E46-BEE5-E1A99E1CFDD3}" dt="2020-07-18T20:18:47.511" v="711"/>
        <pc:sldMkLst>
          <pc:docMk/>
          <pc:sldMk cId="1295942868" sldId="313"/>
        </pc:sldMkLst>
      </pc:sldChg>
      <pc:sldChg chg="addSp modSp add replId">
        <pc:chgData name="細川 岳大" userId="c85f2ee84d74f1c0" providerId="Windows Live" clId="Web-{1ACF2547-1044-4E46-BEE5-E1A99E1CFDD3}" dt="2020-07-18T20:19:58.385" v="721" actId="1076"/>
        <pc:sldMkLst>
          <pc:docMk/>
          <pc:sldMk cId="3527216715" sldId="313"/>
        </pc:sldMkLst>
        <pc:spChg chg="add mod">
          <ac:chgData name="細川 岳大" userId="c85f2ee84d74f1c0" providerId="Windows Live" clId="Web-{1ACF2547-1044-4E46-BEE5-E1A99E1CFDD3}" dt="2020-07-18T20:19:58.385" v="721" actId="1076"/>
          <ac:spMkLst>
            <pc:docMk/>
            <pc:sldMk cId="3527216715" sldId="313"/>
            <ac:spMk id="2" creationId="{9D85D877-8782-4677-A29B-92C1184F438D}"/>
          </ac:spMkLst>
        </pc:spChg>
      </pc:sldChg>
      <pc:sldChg chg="addSp delSp modSp add replId">
        <pc:chgData name="細川 岳大" userId="c85f2ee84d74f1c0" providerId="Windows Live" clId="Web-{1ACF2547-1044-4E46-BEE5-E1A99E1CFDD3}" dt="2020-07-18T20:42:13.894" v="1277" actId="1076"/>
        <pc:sldMkLst>
          <pc:docMk/>
          <pc:sldMk cId="3489971880" sldId="314"/>
        </pc:sldMkLst>
        <pc:spChg chg="add mod ord">
          <ac:chgData name="細川 岳大" userId="c85f2ee84d74f1c0" providerId="Windows Live" clId="Web-{1ACF2547-1044-4E46-BEE5-E1A99E1CFDD3}" dt="2020-07-18T20:42:13.738" v="1260" actId="1076"/>
          <ac:spMkLst>
            <pc:docMk/>
            <pc:sldMk cId="3489971880" sldId="314"/>
            <ac:spMk id="2" creationId="{62C2D882-7AFC-4A91-9934-95DE9F022236}"/>
          </ac:spMkLst>
        </pc:spChg>
        <pc:spChg chg="del">
          <ac:chgData name="細川 岳大" userId="c85f2ee84d74f1c0" providerId="Windows Live" clId="Web-{1ACF2547-1044-4E46-BEE5-E1A99E1CFDD3}" dt="2020-07-18T20:36:47.110" v="1086"/>
          <ac:spMkLst>
            <pc:docMk/>
            <pc:sldMk cId="3489971880" sldId="314"/>
            <ac:spMk id="3" creationId="{2A065E5F-D7C2-4CD3-A10D-246841CD961B}"/>
          </ac:spMkLst>
        </pc:spChg>
        <pc:spChg chg="ord">
          <ac:chgData name="細川 岳大" userId="c85f2ee84d74f1c0" providerId="Windows Live" clId="Web-{1ACF2547-1044-4E46-BEE5-E1A99E1CFDD3}" dt="2020-07-18T20:39:01.860" v="1147"/>
          <ac:spMkLst>
            <pc:docMk/>
            <pc:sldMk cId="3489971880" sldId="314"/>
            <ac:spMk id="4" creationId="{7811F4A6-62BE-4074-9E9E-CBF94EF64F40}"/>
          </ac:spMkLst>
        </pc:spChg>
        <pc:spChg chg="add mod ord">
          <ac:chgData name="細川 岳大" userId="c85f2ee84d74f1c0" providerId="Windows Live" clId="Web-{1ACF2547-1044-4E46-BEE5-E1A99E1CFDD3}" dt="2020-07-18T20:42:13.754" v="1262" actId="1076"/>
          <ac:spMkLst>
            <pc:docMk/>
            <pc:sldMk cId="3489971880" sldId="314"/>
            <ac:spMk id="5" creationId="{414BAA59-ECD4-4012-9A94-47D8F93FA450}"/>
          </ac:spMkLst>
        </pc:spChg>
        <pc:spChg chg="add mod ord">
          <ac:chgData name="細川 岳大" userId="c85f2ee84d74f1c0" providerId="Windows Live" clId="Web-{1ACF2547-1044-4E46-BEE5-E1A99E1CFDD3}" dt="2020-07-18T20:42:13.769" v="1264" actId="1076"/>
          <ac:spMkLst>
            <pc:docMk/>
            <pc:sldMk cId="3489971880" sldId="314"/>
            <ac:spMk id="7" creationId="{BCD13E42-70DC-4790-9E19-EA346D666A08}"/>
          </ac:spMkLst>
        </pc:spChg>
        <pc:spChg chg="mod">
          <ac:chgData name="細川 岳大" userId="c85f2ee84d74f1c0" providerId="Windows Live" clId="Web-{1ACF2547-1044-4E46-BEE5-E1A99E1CFDD3}" dt="2020-07-18T20:36:30.751" v="1078" actId="20577"/>
          <ac:spMkLst>
            <pc:docMk/>
            <pc:sldMk cId="3489971880" sldId="314"/>
            <ac:spMk id="8" creationId="{05085096-E07B-44CC-A9CA-B2FA5FE3557F}"/>
          </ac:spMkLst>
        </pc:spChg>
        <pc:spChg chg="add mod ord">
          <ac:chgData name="細川 岳大" userId="c85f2ee84d74f1c0" providerId="Windows Live" clId="Web-{1ACF2547-1044-4E46-BEE5-E1A99E1CFDD3}" dt="2020-07-18T20:42:13.785" v="1266" actId="1076"/>
          <ac:spMkLst>
            <pc:docMk/>
            <pc:sldMk cId="3489971880" sldId="314"/>
            <ac:spMk id="9" creationId="{9DCB3B48-E28D-4F42-AFE7-471D65CDBDAE}"/>
          </ac:spMkLst>
        </pc:spChg>
        <pc:spChg chg="del">
          <ac:chgData name="細川 岳大" userId="c85f2ee84d74f1c0" providerId="Windows Live" clId="Web-{1ACF2547-1044-4E46-BEE5-E1A99E1CFDD3}" dt="2020-07-18T20:36:47.110" v="1085"/>
          <ac:spMkLst>
            <pc:docMk/>
            <pc:sldMk cId="3489971880" sldId="314"/>
            <ac:spMk id="10" creationId="{78336B41-CCC8-4E70-8599-A4A9B55BF453}"/>
          </ac:spMkLst>
        </pc:spChg>
        <pc:spChg chg="add mod ord">
          <ac:chgData name="細川 岳大" userId="c85f2ee84d74f1c0" providerId="Windows Live" clId="Web-{1ACF2547-1044-4E46-BEE5-E1A99E1CFDD3}" dt="2020-07-18T20:42:13.816" v="1268" actId="1076"/>
          <ac:spMkLst>
            <pc:docMk/>
            <pc:sldMk cId="3489971880" sldId="314"/>
            <ac:spMk id="11" creationId="{36E57873-D308-48BA-BFF7-D49A52C4C13B}"/>
          </ac:spMkLst>
        </pc:spChg>
        <pc:spChg chg="del">
          <ac:chgData name="細川 岳大" userId="c85f2ee84d74f1c0" providerId="Windows Live" clId="Web-{1ACF2547-1044-4E46-BEE5-E1A99E1CFDD3}" dt="2020-07-18T20:36:47.110" v="1084"/>
          <ac:spMkLst>
            <pc:docMk/>
            <pc:sldMk cId="3489971880" sldId="314"/>
            <ac:spMk id="12" creationId="{3539D8E6-006F-41EA-A4F5-E56C29332C3A}"/>
          </ac:spMkLst>
        </pc:spChg>
        <pc:spChg chg="add mod ord">
          <ac:chgData name="細川 岳大" userId="c85f2ee84d74f1c0" providerId="Windows Live" clId="Web-{1ACF2547-1044-4E46-BEE5-E1A99E1CFDD3}" dt="2020-07-18T20:42:13.832" v="1270" actId="1076"/>
          <ac:spMkLst>
            <pc:docMk/>
            <pc:sldMk cId="3489971880" sldId="314"/>
            <ac:spMk id="13" creationId="{5CDD8F96-5446-4513-9817-482740AD2011}"/>
          </ac:spMkLst>
        </pc:spChg>
        <pc:spChg chg="del">
          <ac:chgData name="細川 岳大" userId="c85f2ee84d74f1c0" providerId="Windows Live" clId="Web-{1ACF2547-1044-4E46-BEE5-E1A99E1CFDD3}" dt="2020-07-18T20:36:47.095" v="1083"/>
          <ac:spMkLst>
            <pc:docMk/>
            <pc:sldMk cId="3489971880" sldId="314"/>
            <ac:spMk id="14" creationId="{FC92D2AD-E6B5-4447-BF4A-691EA722E475}"/>
          </ac:spMkLst>
        </pc:spChg>
        <pc:spChg chg="del">
          <ac:chgData name="細川 岳大" userId="c85f2ee84d74f1c0" providerId="Windows Live" clId="Web-{1ACF2547-1044-4E46-BEE5-E1A99E1CFDD3}" dt="2020-07-18T20:36:47.095" v="1082"/>
          <ac:spMkLst>
            <pc:docMk/>
            <pc:sldMk cId="3489971880" sldId="314"/>
            <ac:spMk id="16" creationId="{6EB8E82A-1B33-4867-9954-273C31C77CF1}"/>
          </ac:spMkLst>
        </pc:spChg>
        <pc:spChg chg="del">
          <ac:chgData name="細川 岳大" userId="c85f2ee84d74f1c0" providerId="Windows Live" clId="Web-{1ACF2547-1044-4E46-BEE5-E1A99E1CFDD3}" dt="2020-07-18T20:36:47.095" v="1081"/>
          <ac:spMkLst>
            <pc:docMk/>
            <pc:sldMk cId="3489971880" sldId="314"/>
            <ac:spMk id="18" creationId="{5E38890A-CE44-41C8-8AEC-D26F1167EABF}"/>
          </ac:spMkLst>
        </pc:spChg>
        <pc:spChg chg="mod ord">
          <ac:chgData name="細川 岳大" userId="c85f2ee84d74f1c0" providerId="Windows Live" clId="Web-{1ACF2547-1044-4E46-BEE5-E1A99E1CFDD3}" dt="2020-07-18T20:42:13.723" v="1259" actId="1076"/>
          <ac:spMkLst>
            <pc:docMk/>
            <pc:sldMk cId="3489971880" sldId="314"/>
            <ac:spMk id="19" creationId="{9B788487-352D-4AE2-9447-2A80CBA0E0DC}"/>
          </ac:spMkLst>
        </pc:spChg>
        <pc:spChg chg="mod ord">
          <ac:chgData name="細川 岳大" userId="c85f2ee84d74f1c0" providerId="Windows Live" clId="Web-{1ACF2547-1044-4E46-BEE5-E1A99E1CFDD3}" dt="2020-07-18T20:42:13.738" v="1261" actId="1076"/>
          <ac:spMkLst>
            <pc:docMk/>
            <pc:sldMk cId="3489971880" sldId="314"/>
            <ac:spMk id="27" creationId="{72E9A3A8-67EE-41D5-AAD4-8D1CE5030F9E}"/>
          </ac:spMkLst>
        </pc:spChg>
        <pc:spChg chg="mod ord">
          <ac:chgData name="細川 岳大" userId="c85f2ee84d74f1c0" providerId="Windows Live" clId="Web-{1ACF2547-1044-4E46-BEE5-E1A99E1CFDD3}" dt="2020-07-18T20:42:13.754" v="1263" actId="1076"/>
          <ac:spMkLst>
            <pc:docMk/>
            <pc:sldMk cId="3489971880" sldId="314"/>
            <ac:spMk id="29" creationId="{998A8B7B-EC49-4DA9-A713-A4CE1CAA01CE}"/>
          </ac:spMkLst>
        </pc:spChg>
        <pc:spChg chg="add mod">
          <ac:chgData name="細川 岳大" userId="c85f2ee84d74f1c0" providerId="Windows Live" clId="Web-{1ACF2547-1044-4E46-BEE5-E1A99E1CFDD3}" dt="2020-07-18T20:42:13.848" v="1272" actId="1076"/>
          <ac:spMkLst>
            <pc:docMk/>
            <pc:sldMk cId="3489971880" sldId="314"/>
            <ac:spMk id="30" creationId="{7501DBEB-7893-4786-B88C-BC7CF6FC3ADF}"/>
          </ac:spMkLst>
        </pc:spChg>
        <pc:spChg chg="mod">
          <ac:chgData name="細川 岳大" userId="c85f2ee84d74f1c0" providerId="Windows Live" clId="Web-{1ACF2547-1044-4E46-BEE5-E1A99E1CFDD3}" dt="2020-07-18T20:42:13.785" v="1265" actId="1076"/>
          <ac:spMkLst>
            <pc:docMk/>
            <pc:sldMk cId="3489971880" sldId="314"/>
            <ac:spMk id="31" creationId="{45828093-2344-4088-9981-06039ED66FD3}"/>
          </ac:spMkLst>
        </pc:spChg>
        <pc:spChg chg="add mod">
          <ac:chgData name="細川 岳大" userId="c85f2ee84d74f1c0" providerId="Windows Live" clId="Web-{1ACF2547-1044-4E46-BEE5-E1A99E1CFDD3}" dt="2020-07-18T20:42:13.863" v="1273" actId="1076"/>
          <ac:spMkLst>
            <pc:docMk/>
            <pc:sldMk cId="3489971880" sldId="314"/>
            <ac:spMk id="32" creationId="{00DCD17E-D8FC-4698-99C0-50801F00E6E8}"/>
          </ac:spMkLst>
        </pc:spChg>
        <pc:spChg chg="mod">
          <ac:chgData name="細川 岳大" userId="c85f2ee84d74f1c0" providerId="Windows Live" clId="Web-{1ACF2547-1044-4E46-BEE5-E1A99E1CFDD3}" dt="2020-07-18T20:42:13.801" v="1267" actId="1076"/>
          <ac:spMkLst>
            <pc:docMk/>
            <pc:sldMk cId="3489971880" sldId="314"/>
            <ac:spMk id="33" creationId="{F1F2B237-E0D4-464F-B1AA-133A6E9E6E77}"/>
          </ac:spMkLst>
        </pc:spChg>
        <pc:spChg chg="add mod">
          <ac:chgData name="細川 岳大" userId="c85f2ee84d74f1c0" providerId="Windows Live" clId="Web-{1ACF2547-1044-4E46-BEE5-E1A99E1CFDD3}" dt="2020-07-18T20:42:13.879" v="1274" actId="1076"/>
          <ac:spMkLst>
            <pc:docMk/>
            <pc:sldMk cId="3489971880" sldId="314"/>
            <ac:spMk id="34" creationId="{38463148-A6D5-428F-B6EC-F237AAF86D21}"/>
          </ac:spMkLst>
        </pc:spChg>
        <pc:spChg chg="mod">
          <ac:chgData name="細川 岳大" userId="c85f2ee84d74f1c0" providerId="Windows Live" clId="Web-{1ACF2547-1044-4E46-BEE5-E1A99E1CFDD3}" dt="2020-07-18T20:42:13.816" v="1269" actId="1076"/>
          <ac:spMkLst>
            <pc:docMk/>
            <pc:sldMk cId="3489971880" sldId="314"/>
            <ac:spMk id="35" creationId="{6C1586FE-DD7B-4462-AC65-59A38EA1898D}"/>
          </ac:spMkLst>
        </pc:spChg>
        <pc:spChg chg="add mod">
          <ac:chgData name="細川 岳大" userId="c85f2ee84d74f1c0" providerId="Windows Live" clId="Web-{1ACF2547-1044-4E46-BEE5-E1A99E1CFDD3}" dt="2020-07-18T20:42:13.879" v="1275" actId="1076"/>
          <ac:spMkLst>
            <pc:docMk/>
            <pc:sldMk cId="3489971880" sldId="314"/>
            <ac:spMk id="36" creationId="{DA66D3D8-9D1F-4C5B-BD09-46441B711AC8}"/>
          </ac:spMkLst>
        </pc:spChg>
        <pc:spChg chg="mod">
          <ac:chgData name="細川 岳大" userId="c85f2ee84d74f1c0" providerId="Windows Live" clId="Web-{1ACF2547-1044-4E46-BEE5-E1A99E1CFDD3}" dt="2020-07-18T20:42:13.848" v="1271" actId="1076"/>
          <ac:spMkLst>
            <pc:docMk/>
            <pc:sldMk cId="3489971880" sldId="314"/>
            <ac:spMk id="37" creationId="{0EF6C90D-38C4-44FE-BA53-489A99F6D0DE}"/>
          </ac:spMkLst>
        </pc:spChg>
        <pc:spChg chg="add mod">
          <ac:chgData name="細川 岳大" userId="c85f2ee84d74f1c0" providerId="Windows Live" clId="Web-{1ACF2547-1044-4E46-BEE5-E1A99E1CFDD3}" dt="2020-07-18T20:42:13.894" v="1276" actId="1076"/>
          <ac:spMkLst>
            <pc:docMk/>
            <pc:sldMk cId="3489971880" sldId="314"/>
            <ac:spMk id="38" creationId="{62EB1F36-AC5B-431B-B51D-5510C037CAD5}"/>
          </ac:spMkLst>
        </pc:spChg>
        <pc:spChg chg="add mod">
          <ac:chgData name="細川 岳大" userId="c85f2ee84d74f1c0" providerId="Windows Live" clId="Web-{1ACF2547-1044-4E46-BEE5-E1A99E1CFDD3}" dt="2020-07-18T20:42:13.894" v="1277" actId="1076"/>
          <ac:spMkLst>
            <pc:docMk/>
            <pc:sldMk cId="3489971880" sldId="314"/>
            <ac:spMk id="39" creationId="{454BDA5D-FF3E-41D3-B869-D4781F432BC4}"/>
          </ac:spMkLst>
        </pc:spChg>
      </pc:sldChg>
      <pc:sldChg chg="delSp modSp add del ord replId">
        <pc:chgData name="細川 岳大" userId="c85f2ee84d74f1c0" providerId="Windows Live" clId="Web-{1ACF2547-1044-4E46-BEE5-E1A99E1CFDD3}" dt="2020-07-18T21:27:35.514" v="1585"/>
        <pc:sldMkLst>
          <pc:docMk/>
          <pc:sldMk cId="2602065889" sldId="315"/>
        </pc:sldMkLst>
        <pc:spChg chg="del">
          <ac:chgData name="細川 岳大" userId="c85f2ee84d74f1c0" providerId="Windows Live" clId="Web-{1ACF2547-1044-4E46-BEE5-E1A99E1CFDD3}" dt="2020-07-18T20:43:12.928" v="1282"/>
          <ac:spMkLst>
            <pc:docMk/>
            <pc:sldMk cId="2602065889" sldId="315"/>
            <ac:spMk id="2" creationId="{C1E81F42-035F-4D10-B0AF-1C5D71586C50}"/>
          </ac:spMkLst>
        </pc:spChg>
        <pc:spChg chg="mod">
          <ac:chgData name="細川 岳大" userId="c85f2ee84d74f1c0" providerId="Windows Live" clId="Web-{1ACF2547-1044-4E46-BEE5-E1A99E1CFDD3}" dt="2020-07-18T20:43:06.413" v="1281" actId="1076"/>
          <ac:spMkLst>
            <pc:docMk/>
            <pc:sldMk cId="2602065889" sldId="315"/>
            <ac:spMk id="8" creationId="{05085096-E07B-44CC-A9CA-B2FA5FE3557F}"/>
          </ac:spMkLst>
        </pc:spChg>
        <pc:spChg chg="del">
          <ac:chgData name="細川 岳大" userId="c85f2ee84d74f1c0" providerId="Windows Live" clId="Web-{1ACF2547-1044-4E46-BEE5-E1A99E1CFDD3}" dt="2020-07-18T20:43:12.928" v="1286"/>
          <ac:spMkLst>
            <pc:docMk/>
            <pc:sldMk cId="2602065889" sldId="315"/>
            <ac:spMk id="14" creationId="{789F31C8-EC0C-4CA4-9BEE-EA2B2D93AD32}"/>
          </ac:spMkLst>
        </pc:spChg>
        <pc:spChg chg="del">
          <ac:chgData name="細川 岳大" userId="c85f2ee84d74f1c0" providerId="Windows Live" clId="Web-{1ACF2547-1044-4E46-BEE5-E1A99E1CFDD3}" dt="2020-07-18T20:43:12.928" v="1285"/>
          <ac:spMkLst>
            <pc:docMk/>
            <pc:sldMk cId="2602065889" sldId="315"/>
            <ac:spMk id="25" creationId="{08D5BD60-00E3-481C-ADA2-80032A99EBBA}"/>
          </ac:spMkLst>
        </pc:spChg>
        <pc:spChg chg="del">
          <ac:chgData name="細川 岳大" userId="c85f2ee84d74f1c0" providerId="Windows Live" clId="Web-{1ACF2547-1044-4E46-BEE5-E1A99E1CFDD3}" dt="2020-07-18T20:43:12.928" v="1284"/>
          <ac:spMkLst>
            <pc:docMk/>
            <pc:sldMk cId="2602065889" sldId="315"/>
            <ac:spMk id="27" creationId="{D972F592-DF58-4D8A-B7A7-590565C10B0F}"/>
          </ac:spMkLst>
        </pc:spChg>
        <pc:spChg chg="del">
          <ac:chgData name="細川 岳大" userId="c85f2ee84d74f1c0" providerId="Windows Live" clId="Web-{1ACF2547-1044-4E46-BEE5-E1A99E1CFDD3}" dt="2020-07-18T20:43:12.928" v="1283"/>
          <ac:spMkLst>
            <pc:docMk/>
            <pc:sldMk cId="2602065889" sldId="315"/>
            <ac:spMk id="29" creationId="{B9B2E9AD-A719-4812-B4DE-C1354048DFC8}"/>
          </ac:spMkLst>
        </pc:spChg>
      </pc:sldChg>
      <pc:sldChg chg="add del replId">
        <pc:chgData name="細川 岳大" userId="c85f2ee84d74f1c0" providerId="Windows Live" clId="Web-{1ACF2547-1044-4E46-BEE5-E1A99E1CFDD3}" dt="2020-07-18T21:27:41.155" v="1586"/>
        <pc:sldMkLst>
          <pc:docMk/>
          <pc:sldMk cId="3287617525" sldId="316"/>
        </pc:sldMkLst>
      </pc:sldChg>
      <pc:sldChg chg="addSp delSp modSp add del replId">
        <pc:chgData name="細川 岳大" userId="c85f2ee84d74f1c0" providerId="Windows Live" clId="Web-{1ACF2547-1044-4E46-BEE5-E1A99E1CFDD3}" dt="2020-07-18T21:27:26.701" v="1584"/>
        <pc:sldMkLst>
          <pc:docMk/>
          <pc:sldMk cId="4280113960" sldId="317"/>
        </pc:sldMkLst>
        <pc:spChg chg="add del">
          <ac:chgData name="細川 岳大" userId="c85f2ee84d74f1c0" providerId="Windows Live" clId="Web-{1ACF2547-1044-4E46-BEE5-E1A99E1CFDD3}" dt="2020-07-18T21:04:21.643" v="1561"/>
          <ac:spMkLst>
            <pc:docMk/>
            <pc:sldMk cId="4280113960" sldId="317"/>
            <ac:spMk id="5" creationId="{CE57940D-0C8B-44F3-8FAB-2A8BAD240A44}"/>
          </ac:spMkLst>
        </pc:spChg>
        <pc:spChg chg="mod">
          <ac:chgData name="細川 岳大" userId="c85f2ee84d74f1c0" providerId="Windows Live" clId="Web-{1ACF2547-1044-4E46-BEE5-E1A99E1CFDD3}" dt="2020-07-18T20:43:37.756" v="1316" actId="14100"/>
          <ac:spMkLst>
            <pc:docMk/>
            <pc:sldMk cId="4280113960" sldId="317"/>
            <ac:spMk id="6" creationId="{A787110A-F680-4C3A-AF75-2F6E113D5236}"/>
          </ac:spMkLst>
        </pc:spChg>
        <pc:spChg chg="del">
          <ac:chgData name="細川 岳大" userId="c85f2ee84d74f1c0" providerId="Windows Live" clId="Web-{1ACF2547-1044-4E46-BEE5-E1A99E1CFDD3}" dt="2020-07-18T20:43:43.881" v="1317"/>
          <ac:spMkLst>
            <pc:docMk/>
            <pc:sldMk cId="4280113960" sldId="317"/>
            <ac:spMk id="8" creationId="{05085096-E07B-44CC-A9CA-B2FA5FE3557F}"/>
          </ac:spMkLst>
        </pc:spChg>
      </pc:sldChg>
      <pc:sldChg chg="addSp delSp modSp add replId">
        <pc:chgData name="細川 岳大" userId="c85f2ee84d74f1c0" providerId="Windows Live" clId="Web-{1ACF2547-1044-4E46-BEE5-E1A99E1CFDD3}" dt="2020-07-18T21:04:50.205" v="1582" actId="20577"/>
        <pc:sldMkLst>
          <pc:docMk/>
          <pc:sldMk cId="675893626" sldId="318"/>
        </pc:sldMkLst>
        <pc:spChg chg="add del mod">
          <ac:chgData name="細川 岳大" userId="c85f2ee84d74f1c0" providerId="Windows Live" clId="Web-{1ACF2547-1044-4E46-BEE5-E1A99E1CFDD3}" dt="2020-07-18T21:04:50.205" v="1582" actId="20577"/>
          <ac:spMkLst>
            <pc:docMk/>
            <pc:sldMk cId="675893626" sldId="318"/>
            <ac:spMk id="2" creationId="{D6D29425-AA26-4EEE-BF41-F5116C187EBE}"/>
          </ac:spMkLst>
        </pc:spChg>
        <pc:spChg chg="mod">
          <ac:chgData name="細川 岳大" userId="c85f2ee84d74f1c0" providerId="Windows Live" clId="Web-{1ACF2547-1044-4E46-BEE5-E1A99E1CFDD3}" dt="2020-07-18T21:04:30.924" v="1563" actId="20577"/>
          <ac:spMkLst>
            <pc:docMk/>
            <pc:sldMk cId="675893626" sldId="318"/>
            <ac:spMk id="6" creationId="{A787110A-F680-4C3A-AF75-2F6E113D5236}"/>
          </ac:spMkLst>
        </pc:spChg>
      </pc:sldChg>
      <pc:sldChg chg="add replId">
        <pc:chgData name="細川 岳大" userId="c85f2ee84d74f1c0" providerId="Windows Live" clId="Web-{1ACF2547-1044-4E46-BEE5-E1A99E1CFDD3}" dt="2020-07-18T21:04:26.127" v="1562"/>
        <pc:sldMkLst>
          <pc:docMk/>
          <pc:sldMk cId="2144686625" sldId="319"/>
        </pc:sldMkLst>
      </pc:sldChg>
    </pc:docChg>
  </pc:docChgLst>
  <pc:docChgLst>
    <pc:chgData name="細川 岳大" userId="c85f2ee84d74f1c0" providerId="Windows Live" clId="Web-{B3965C93-315C-4841-8ABF-88010AB7376C}"/>
    <pc:docChg chg="addSld delSld modSld sldOrd">
      <pc:chgData name="細川 岳大" userId="c85f2ee84d74f1c0" providerId="Windows Live" clId="Web-{B3965C93-315C-4841-8ABF-88010AB7376C}" dt="2020-07-17T00:31:47.393" v="993"/>
      <pc:docMkLst>
        <pc:docMk/>
      </pc:docMkLst>
      <pc:sldChg chg="addSp modSp">
        <pc:chgData name="細川 岳大" userId="c85f2ee84d74f1c0" providerId="Windows Live" clId="Web-{B3965C93-315C-4841-8ABF-88010AB7376C}" dt="2020-07-17T00:12:17.575" v="442" actId="1076"/>
        <pc:sldMkLst>
          <pc:docMk/>
          <pc:sldMk cId="1549236170" sldId="267"/>
        </pc:sldMkLst>
        <pc:spChg chg="mod">
          <ac:chgData name="細川 岳大" userId="c85f2ee84d74f1c0" providerId="Windows Live" clId="Web-{B3965C93-315C-4841-8ABF-88010AB7376C}" dt="2020-07-17T00:11:33.604" v="436" actId="14100"/>
          <ac:spMkLst>
            <pc:docMk/>
            <pc:sldMk cId="1549236170" sldId="267"/>
            <ac:spMk id="5" creationId="{3E4AB2AC-00D6-4156-A830-D18A2281A623}"/>
          </ac:spMkLst>
        </pc:spChg>
        <pc:picChg chg="add mod">
          <ac:chgData name="細川 岳大" userId="c85f2ee84d74f1c0" providerId="Windows Live" clId="Web-{B3965C93-315C-4841-8ABF-88010AB7376C}" dt="2020-07-17T00:12:17.575" v="442" actId="1076"/>
          <ac:picMkLst>
            <pc:docMk/>
            <pc:sldMk cId="1549236170" sldId="267"/>
            <ac:picMk id="2" creationId="{A81EE798-E384-4149-ABBE-92CE9D5CC683}"/>
          </ac:picMkLst>
        </pc:picChg>
      </pc:sldChg>
      <pc:sldChg chg="del">
        <pc:chgData name="細川 岳大" userId="c85f2ee84d74f1c0" providerId="Windows Live" clId="Web-{B3965C93-315C-4841-8ABF-88010AB7376C}" dt="2020-07-17T00:09:49.743" v="384"/>
        <pc:sldMkLst>
          <pc:docMk/>
          <pc:sldMk cId="2868694110" sldId="272"/>
        </pc:sldMkLst>
      </pc:sldChg>
      <pc:sldChg chg="addSp delSp ord">
        <pc:chgData name="細川 岳大" userId="c85f2ee84d74f1c0" providerId="Windows Live" clId="Web-{B3965C93-315C-4841-8ABF-88010AB7376C}" dt="2020-07-17T00:31:47.393" v="993"/>
        <pc:sldMkLst>
          <pc:docMk/>
          <pc:sldMk cId="1552868451" sldId="275"/>
        </pc:sldMkLst>
        <pc:spChg chg="add del">
          <ac:chgData name="細川 岳大" userId="c85f2ee84d74f1c0" providerId="Windows Live" clId="Web-{B3965C93-315C-4841-8ABF-88010AB7376C}" dt="2020-07-17T00:09:36.256" v="383"/>
          <ac:spMkLst>
            <pc:docMk/>
            <pc:sldMk cId="1552868451" sldId="275"/>
            <ac:spMk id="3" creationId="{D9FEC7FE-5465-49E5-BCB6-BC3A9E1B7C62}"/>
          </ac:spMkLst>
        </pc:spChg>
      </pc:sldChg>
      <pc:sldChg chg="delSp modSp add ord replId">
        <pc:chgData name="細川 岳大" userId="c85f2ee84d74f1c0" providerId="Windows Live" clId="Web-{B3965C93-315C-4841-8ABF-88010AB7376C}" dt="2020-07-17T00:10:39.098" v="396"/>
        <pc:sldMkLst>
          <pc:docMk/>
          <pc:sldMk cId="4226916946" sldId="279"/>
        </pc:sldMkLst>
        <pc:spChg chg="del">
          <ac:chgData name="細川 岳大" userId="c85f2ee84d74f1c0" providerId="Windows Live" clId="Web-{B3965C93-315C-4841-8ABF-88010AB7376C}" dt="2020-07-17T00:06:59.587" v="165"/>
          <ac:spMkLst>
            <pc:docMk/>
            <pc:sldMk cId="4226916946" sldId="279"/>
            <ac:spMk id="2" creationId="{3C6D5ADD-DCCE-46A2-97E2-5CFEC613C009}"/>
          </ac:spMkLst>
        </pc:spChg>
        <pc:spChg chg="mod">
          <ac:chgData name="細川 岳大" userId="c85f2ee84d74f1c0" providerId="Windows Live" clId="Web-{B3965C93-315C-4841-8ABF-88010AB7376C}" dt="2020-07-17T00:10:35.738" v="395" actId="14100"/>
          <ac:spMkLst>
            <pc:docMk/>
            <pc:sldMk cId="4226916946" sldId="279"/>
            <ac:spMk id="6" creationId="{A787110A-F680-4C3A-AF75-2F6E113D5236}"/>
          </ac:spMkLst>
        </pc:spChg>
        <pc:spChg chg="del mod">
          <ac:chgData name="細川 岳大" userId="c85f2ee84d74f1c0" providerId="Windows Live" clId="Web-{B3965C93-315C-4841-8ABF-88010AB7376C}" dt="2020-07-17T00:10:39.098" v="396"/>
          <ac:spMkLst>
            <pc:docMk/>
            <pc:sldMk cId="4226916946" sldId="279"/>
            <ac:spMk id="8" creationId="{05085096-E07B-44CC-A9CA-B2FA5FE3557F}"/>
          </ac:spMkLst>
        </pc:spChg>
        <pc:graphicFrameChg chg="mod modGraphic">
          <ac:chgData name="細川 岳大" userId="c85f2ee84d74f1c0" providerId="Windows Live" clId="Web-{B3965C93-315C-4841-8ABF-88010AB7376C}" dt="2020-07-17T00:08:19.290" v="352" actId="1076"/>
          <ac:graphicFrameMkLst>
            <pc:docMk/>
            <pc:sldMk cId="4226916946" sldId="279"/>
            <ac:graphicFrameMk id="5" creationId="{1CF8092B-8AAB-435B-A426-90FD0AA3A496}"/>
          </ac:graphicFrameMkLst>
        </pc:graphicFrameChg>
      </pc:sldChg>
      <pc:sldChg chg="addSp delSp modSp add ord replId">
        <pc:chgData name="細川 岳大" userId="c85f2ee84d74f1c0" providerId="Windows Live" clId="Web-{B3965C93-315C-4841-8ABF-88010AB7376C}" dt="2020-07-17T00:11:04.006" v="427" actId="20577"/>
        <pc:sldMkLst>
          <pc:docMk/>
          <pc:sldMk cId="2050057295" sldId="280"/>
        </pc:sldMkLst>
        <pc:spChg chg="mod">
          <ac:chgData name="細川 岳大" userId="c85f2ee84d74f1c0" providerId="Windows Live" clId="Web-{B3965C93-315C-4841-8ABF-88010AB7376C}" dt="2020-07-17T00:11:04.006" v="427" actId="20577"/>
          <ac:spMkLst>
            <pc:docMk/>
            <pc:sldMk cId="2050057295" sldId="280"/>
            <ac:spMk id="6" creationId="{A787110A-F680-4C3A-AF75-2F6E113D5236}"/>
          </ac:spMkLst>
        </pc:spChg>
        <pc:spChg chg="add del">
          <ac:chgData name="細川 岳大" userId="c85f2ee84d74f1c0" providerId="Windows Live" clId="Web-{B3965C93-315C-4841-8ABF-88010AB7376C}" dt="2020-07-17T00:10:52.536" v="405"/>
          <ac:spMkLst>
            <pc:docMk/>
            <pc:sldMk cId="2050057295" sldId="280"/>
            <ac:spMk id="7" creationId="{EDE6B203-3661-46B2-94E4-C2C87CB71F8F}"/>
          </ac:spMkLst>
        </pc:spChg>
        <pc:spChg chg="del mod">
          <ac:chgData name="細川 岳大" userId="c85f2ee84d74f1c0" providerId="Windows Live" clId="Web-{B3965C93-315C-4841-8ABF-88010AB7376C}" dt="2020-07-17T00:10:45.817" v="400"/>
          <ac:spMkLst>
            <pc:docMk/>
            <pc:sldMk cId="2050057295" sldId="280"/>
            <ac:spMk id="8" creationId="{05085096-E07B-44CC-A9CA-B2FA5FE3557F}"/>
          </ac:spMkLst>
        </pc:spChg>
        <pc:graphicFrameChg chg="mod modGraphic">
          <ac:chgData name="細川 岳大" userId="c85f2ee84d74f1c0" providerId="Windows Live" clId="Web-{B3965C93-315C-4841-8ABF-88010AB7376C}" dt="2020-07-17T00:09:03.322" v="380" actId="1076"/>
          <ac:graphicFrameMkLst>
            <pc:docMk/>
            <pc:sldMk cId="2050057295" sldId="280"/>
            <ac:graphicFrameMk id="5" creationId="{1CF8092B-8AAB-435B-A426-90FD0AA3A496}"/>
          </ac:graphicFrameMkLst>
        </pc:graphicFrameChg>
      </pc:sldChg>
      <pc:sldChg chg="addSp delSp modSp add del ord replId">
        <pc:chgData name="細川 岳大" userId="c85f2ee84d74f1c0" providerId="Windows Live" clId="Web-{B3965C93-315C-4841-8ABF-88010AB7376C}" dt="2020-07-17T00:20:59.873" v="651"/>
        <pc:sldMkLst>
          <pc:docMk/>
          <pc:sldMk cId="1000715500" sldId="281"/>
        </pc:sldMkLst>
        <pc:spChg chg="mod">
          <ac:chgData name="細川 岳大" userId="c85f2ee84d74f1c0" providerId="Windows Live" clId="Web-{B3965C93-315C-4841-8ABF-88010AB7376C}" dt="2020-07-17T00:13:00.762" v="448" actId="14100"/>
          <ac:spMkLst>
            <pc:docMk/>
            <pc:sldMk cId="1000715500" sldId="281"/>
            <ac:spMk id="5" creationId="{3E4AB2AC-00D6-4156-A830-D18A2281A623}"/>
          </ac:spMkLst>
        </pc:spChg>
        <pc:spChg chg="add mod">
          <ac:chgData name="細川 岳大" userId="c85f2ee84d74f1c0" providerId="Windows Live" clId="Web-{B3965C93-315C-4841-8ABF-88010AB7376C}" dt="2020-07-17T00:19:53.654" v="647" actId="1076"/>
          <ac:spMkLst>
            <pc:docMk/>
            <pc:sldMk cId="1000715500" sldId="281"/>
            <ac:spMk id="6" creationId="{97D3CD9E-D38E-4594-A377-A5E9A44CFA1B}"/>
          </ac:spMkLst>
        </pc:spChg>
        <pc:graphicFrameChg chg="add mod modGraphic">
          <ac:chgData name="細川 岳大" userId="c85f2ee84d74f1c0" providerId="Windows Live" clId="Web-{B3965C93-315C-4841-8ABF-88010AB7376C}" dt="2020-07-17T00:18:58.466" v="623"/>
          <ac:graphicFrameMkLst>
            <pc:docMk/>
            <pc:sldMk cId="1000715500" sldId="281"/>
            <ac:graphicFrameMk id="3" creationId="{F3C3BA07-0F7D-46D9-871B-9DE25105E5E0}"/>
          </ac:graphicFrameMkLst>
        </pc:graphicFrameChg>
        <pc:picChg chg="del">
          <ac:chgData name="細川 岳大" userId="c85f2ee84d74f1c0" providerId="Windows Live" clId="Web-{B3965C93-315C-4841-8ABF-88010AB7376C}" dt="2020-07-17T00:12:42.668" v="444"/>
          <ac:picMkLst>
            <pc:docMk/>
            <pc:sldMk cId="1000715500" sldId="281"/>
            <ac:picMk id="2" creationId="{A81EE798-E384-4149-ABBE-92CE9D5CC683}"/>
          </ac:picMkLst>
        </pc:picChg>
      </pc:sldChg>
      <pc:sldChg chg="addSp modSp add replId">
        <pc:chgData name="細川 岳大" userId="c85f2ee84d74f1c0" providerId="Windows Live" clId="Web-{B3965C93-315C-4841-8ABF-88010AB7376C}" dt="2020-07-17T00:15:10.012" v="485" actId="20577"/>
        <pc:sldMkLst>
          <pc:docMk/>
          <pc:sldMk cId="3309569192" sldId="282"/>
        </pc:sldMkLst>
        <pc:spChg chg="add mod">
          <ac:chgData name="細川 岳大" userId="c85f2ee84d74f1c0" providerId="Windows Live" clId="Web-{B3965C93-315C-4841-8ABF-88010AB7376C}" dt="2020-07-17T00:15:10.012" v="485" actId="20577"/>
          <ac:spMkLst>
            <pc:docMk/>
            <pc:sldMk cId="3309569192" sldId="282"/>
            <ac:spMk id="3" creationId="{09B2B592-7333-4B6E-8E85-4F2EA900A343}"/>
          </ac:spMkLst>
        </pc:spChg>
      </pc:sldChg>
      <pc:sldChg chg="modSp add del replId">
        <pc:chgData name="細川 岳大" userId="c85f2ee84d74f1c0" providerId="Windows Live" clId="Web-{B3965C93-315C-4841-8ABF-88010AB7376C}" dt="2020-07-17T00:16:00.028" v="489"/>
        <pc:sldMkLst>
          <pc:docMk/>
          <pc:sldMk cId="2656807362" sldId="283"/>
        </pc:sldMkLst>
        <pc:spChg chg="mod">
          <ac:chgData name="細川 岳大" userId="c85f2ee84d74f1c0" providerId="Windows Live" clId="Web-{B3965C93-315C-4841-8ABF-88010AB7376C}" dt="2020-07-17T00:15:53.418" v="488" actId="1076"/>
          <ac:spMkLst>
            <pc:docMk/>
            <pc:sldMk cId="2656807362" sldId="283"/>
            <ac:spMk id="3" creationId="{09B2B592-7333-4B6E-8E85-4F2EA900A343}"/>
          </ac:spMkLst>
        </pc:spChg>
      </pc:sldChg>
      <pc:sldChg chg="delSp modSp add replId">
        <pc:chgData name="細川 岳大" userId="c85f2ee84d74f1c0" providerId="Windows Live" clId="Web-{B3965C93-315C-4841-8ABF-88010AB7376C}" dt="2020-07-17T00:28:38.111" v="964" actId="1076"/>
        <pc:sldMkLst>
          <pc:docMk/>
          <pc:sldMk cId="3702836708" sldId="283"/>
        </pc:sldMkLst>
        <pc:spChg chg="del">
          <ac:chgData name="細川 岳大" userId="c85f2ee84d74f1c0" providerId="Windows Live" clId="Web-{B3965C93-315C-4841-8ABF-88010AB7376C}" dt="2020-07-17T00:20:05.154" v="649"/>
          <ac:spMkLst>
            <pc:docMk/>
            <pc:sldMk cId="3702836708" sldId="283"/>
            <ac:spMk id="6" creationId="{97D3CD9E-D38E-4594-A377-A5E9A44CFA1B}"/>
          </ac:spMkLst>
        </pc:spChg>
        <pc:graphicFrameChg chg="mod">
          <ac:chgData name="細川 岳大" userId="c85f2ee84d74f1c0" providerId="Windows Live" clId="Web-{B3965C93-315C-4841-8ABF-88010AB7376C}" dt="2020-07-17T00:28:38.111" v="964" actId="1076"/>
          <ac:graphicFrameMkLst>
            <pc:docMk/>
            <pc:sldMk cId="3702836708" sldId="283"/>
            <ac:graphicFrameMk id="3" creationId="{F3C3BA07-0F7D-46D9-871B-9DE25105E5E0}"/>
          </ac:graphicFrameMkLst>
        </pc:graphicFrameChg>
      </pc:sldChg>
      <pc:sldChg chg="addSp delSp modSp add replId">
        <pc:chgData name="細川 岳大" userId="c85f2ee84d74f1c0" providerId="Windows Live" clId="Web-{B3965C93-315C-4841-8ABF-88010AB7376C}" dt="2020-07-17T00:30:17.205" v="992"/>
        <pc:sldMkLst>
          <pc:docMk/>
          <pc:sldMk cId="495694247" sldId="284"/>
        </pc:sldMkLst>
        <pc:spChg chg="add mod">
          <ac:chgData name="細川 岳大" userId="c85f2ee84d74f1c0" providerId="Windows Live" clId="Web-{B3965C93-315C-4841-8ABF-88010AB7376C}" dt="2020-07-17T00:30:17.205" v="992"/>
          <ac:spMkLst>
            <pc:docMk/>
            <pc:sldMk cId="495694247" sldId="284"/>
            <ac:spMk id="6" creationId="{4512EB3E-F0CB-4A03-B769-EA5CF69826AC}"/>
          </ac:spMkLst>
        </pc:spChg>
        <pc:graphicFrameChg chg="add mod modGraphic">
          <ac:chgData name="細川 岳大" userId="c85f2ee84d74f1c0" providerId="Windows Live" clId="Web-{B3965C93-315C-4841-8ABF-88010AB7376C}" dt="2020-07-17T00:28:32.501" v="963" actId="1076"/>
          <ac:graphicFrameMkLst>
            <pc:docMk/>
            <pc:sldMk cId="495694247" sldId="284"/>
            <ac:graphicFrameMk id="2" creationId="{EEF33F56-54D5-4DF8-8F15-16E11064A3DD}"/>
          </ac:graphicFrameMkLst>
        </pc:graphicFrameChg>
        <pc:graphicFrameChg chg="del mod modGraphic">
          <ac:chgData name="細川 岳大" userId="c85f2ee84d74f1c0" providerId="Windows Live" clId="Web-{B3965C93-315C-4841-8ABF-88010AB7376C}" dt="2020-07-17T00:21:56.858" v="656"/>
          <ac:graphicFrameMkLst>
            <pc:docMk/>
            <pc:sldMk cId="495694247" sldId="284"/>
            <ac:graphicFrameMk id="3" creationId="{F3C3BA07-0F7D-46D9-871B-9DE25105E5E0}"/>
          </ac:graphicFrameMkLst>
        </pc:graphicFrameChg>
      </pc:sldChg>
      <pc:sldChg chg="addSp delSp modSp add del replId">
        <pc:chgData name="細川 岳大" userId="c85f2ee84d74f1c0" providerId="Windows Live" clId="Web-{B3965C93-315C-4841-8ABF-88010AB7376C}" dt="2020-07-17T00:28:28.501" v="962"/>
        <pc:sldMkLst>
          <pc:docMk/>
          <pc:sldMk cId="2178113317" sldId="285"/>
        </pc:sldMkLst>
        <pc:spChg chg="add del mod">
          <ac:chgData name="細川 岳大" userId="c85f2ee84d74f1c0" providerId="Windows Live" clId="Web-{B3965C93-315C-4841-8ABF-88010AB7376C}" dt="2020-07-17T00:28:10.095" v="959"/>
          <ac:spMkLst>
            <pc:docMk/>
            <pc:sldMk cId="2178113317" sldId="285"/>
            <ac:spMk id="3" creationId="{D9F17832-A905-4183-B92C-6F8D2B3BC844}"/>
          </ac:spMkLst>
        </pc:spChg>
        <pc:graphicFrameChg chg="mod">
          <ac:chgData name="細川 岳大" userId="c85f2ee84d74f1c0" providerId="Windows Live" clId="Web-{B3965C93-315C-4841-8ABF-88010AB7376C}" dt="2020-07-17T00:28:17.689" v="961" actId="1076"/>
          <ac:graphicFrameMkLst>
            <pc:docMk/>
            <pc:sldMk cId="2178113317" sldId="285"/>
            <ac:graphicFrameMk id="2" creationId="{EEF33F56-54D5-4DF8-8F15-16E11064A3DD}"/>
          </ac:graphicFrameMkLst>
        </pc:graphicFrameChg>
      </pc:sldChg>
    </pc:docChg>
  </pc:docChgLst>
  <pc:docChgLst>
    <pc:chgData name="細川 岳大" userId="c85f2ee84d74f1c0" providerId="Windows Live" clId="Web-{EFA4CE32-D8C5-4B16-A77F-84A4E123C290}"/>
    <pc:docChg chg="addSld delSld modSld sldOrd">
      <pc:chgData name="細川 岳大" userId="c85f2ee84d74f1c0" providerId="Windows Live" clId="Web-{EFA4CE32-D8C5-4B16-A77F-84A4E123C290}" dt="2020-07-16T13:31:59.262" v="1084" actId="20577"/>
      <pc:docMkLst>
        <pc:docMk/>
      </pc:docMkLst>
      <pc:sldChg chg="delSp modSp del">
        <pc:chgData name="細川 岳大" userId="c85f2ee84d74f1c0" providerId="Windows Live" clId="Web-{EFA4CE32-D8C5-4B16-A77F-84A4E123C290}" dt="2020-07-16T13:22:19.667" v="898"/>
        <pc:sldMkLst>
          <pc:docMk/>
          <pc:sldMk cId="1235289819" sldId="264"/>
        </pc:sldMkLst>
        <pc:spChg chg="del mod">
          <ac:chgData name="細川 岳大" userId="c85f2ee84d74f1c0" providerId="Windows Live" clId="Web-{EFA4CE32-D8C5-4B16-A77F-84A4E123C290}" dt="2020-07-16T13:22:08.135" v="896"/>
          <ac:spMkLst>
            <pc:docMk/>
            <pc:sldMk cId="1235289819" sldId="264"/>
            <ac:spMk id="8" creationId="{05085096-E07B-44CC-A9CA-B2FA5FE3557F}"/>
          </ac:spMkLst>
        </pc:spChg>
        <pc:spChg chg="del">
          <ac:chgData name="細川 岳大" userId="c85f2ee84d74f1c0" providerId="Windows Live" clId="Web-{EFA4CE32-D8C5-4B16-A77F-84A4E123C290}" dt="2020-07-16T13:21:20.026" v="886"/>
          <ac:spMkLst>
            <pc:docMk/>
            <pc:sldMk cId="1235289819" sldId="264"/>
            <ac:spMk id="9" creationId="{27F1AE93-6097-414C-A203-499FBBF29106}"/>
          </ac:spMkLst>
        </pc:spChg>
      </pc:sldChg>
      <pc:sldChg chg="addSp delSp modSp">
        <pc:chgData name="細川 岳大" userId="c85f2ee84d74f1c0" providerId="Windows Live" clId="Web-{EFA4CE32-D8C5-4B16-A77F-84A4E123C290}" dt="2020-07-16T12:18:13.476" v="137" actId="20577"/>
        <pc:sldMkLst>
          <pc:docMk/>
          <pc:sldMk cId="1529375729" sldId="265"/>
        </pc:sldMkLst>
        <pc:spChg chg="add del">
          <ac:chgData name="細川 岳大" userId="c85f2ee84d74f1c0" providerId="Windows Live" clId="Web-{EFA4CE32-D8C5-4B16-A77F-84A4E123C290}" dt="2020-07-16T12:16:14.320" v="113"/>
          <ac:spMkLst>
            <pc:docMk/>
            <pc:sldMk cId="1529375729" sldId="265"/>
            <ac:spMk id="2" creationId="{5BFCB7DF-5F98-46A7-BF58-22BC65388BA1}"/>
          </ac:spMkLst>
        </pc:spChg>
        <pc:spChg chg="add mod">
          <ac:chgData name="細川 岳大" userId="c85f2ee84d74f1c0" providerId="Windows Live" clId="Web-{EFA4CE32-D8C5-4B16-A77F-84A4E123C290}" dt="2020-07-16T12:18:13.476" v="137" actId="20577"/>
          <ac:spMkLst>
            <pc:docMk/>
            <pc:sldMk cId="1529375729" sldId="265"/>
            <ac:spMk id="3" creationId="{9ADEDD32-A20C-4CD3-95B1-B0DEA3709B59}"/>
          </ac:spMkLst>
        </pc:spChg>
      </pc:sldChg>
      <pc:sldChg chg="addSp modSp">
        <pc:chgData name="細川 岳大" userId="c85f2ee84d74f1c0" providerId="Windows Live" clId="Web-{EFA4CE32-D8C5-4B16-A77F-84A4E123C290}" dt="2020-07-16T13:25:53.808" v="1073" actId="20577"/>
        <pc:sldMkLst>
          <pc:docMk/>
          <pc:sldMk cId="1364844496" sldId="266"/>
        </pc:sldMkLst>
        <pc:spChg chg="add mod">
          <ac:chgData name="細川 岳大" userId="c85f2ee84d74f1c0" providerId="Windows Live" clId="Web-{EFA4CE32-D8C5-4B16-A77F-84A4E123C290}" dt="2020-07-16T13:25:53.808" v="1073" actId="20577"/>
          <ac:spMkLst>
            <pc:docMk/>
            <pc:sldMk cId="1364844496" sldId="266"/>
            <ac:spMk id="3" creationId="{A6058A6E-F113-4721-A8D7-6A851F06E004}"/>
          </ac:spMkLst>
        </pc:spChg>
        <pc:spChg chg="mod">
          <ac:chgData name="細川 岳大" userId="c85f2ee84d74f1c0" providerId="Windows Live" clId="Web-{EFA4CE32-D8C5-4B16-A77F-84A4E123C290}" dt="2020-07-16T13:22:43.448" v="930" actId="20577"/>
          <ac:spMkLst>
            <pc:docMk/>
            <pc:sldMk cId="1364844496" sldId="266"/>
            <ac:spMk id="8" creationId="{05085096-E07B-44CC-A9CA-B2FA5FE3557F}"/>
          </ac:spMkLst>
        </pc:spChg>
      </pc:sldChg>
      <pc:sldChg chg="delSp modSp add ord replId">
        <pc:chgData name="細川 岳大" userId="c85f2ee84d74f1c0" providerId="Windows Live" clId="Web-{EFA4CE32-D8C5-4B16-A77F-84A4E123C290}" dt="2020-07-16T13:31:33.122" v="1082" actId="20577"/>
        <pc:sldMkLst>
          <pc:docMk/>
          <pc:sldMk cId="1549236170" sldId="267"/>
        </pc:sldMkLst>
        <pc:spChg chg="mod">
          <ac:chgData name="細川 岳大" userId="c85f2ee84d74f1c0" providerId="Windows Live" clId="Web-{EFA4CE32-D8C5-4B16-A77F-84A4E123C290}" dt="2020-07-16T13:31:33.122" v="1082" actId="20577"/>
          <ac:spMkLst>
            <pc:docMk/>
            <pc:sldMk cId="1549236170" sldId="267"/>
            <ac:spMk id="5" creationId="{3E4AB2AC-00D6-4156-A830-D18A2281A623}"/>
          </ac:spMkLst>
        </pc:spChg>
        <pc:spChg chg="del">
          <ac:chgData name="細川 岳大" userId="c85f2ee84d74f1c0" providerId="Windows Live" clId="Web-{EFA4CE32-D8C5-4B16-A77F-84A4E123C290}" dt="2020-07-16T11:57:23.733" v="55"/>
          <ac:spMkLst>
            <pc:docMk/>
            <pc:sldMk cId="1549236170" sldId="267"/>
            <ac:spMk id="6" creationId="{D46CF1B6-B063-4271-9856-47F18EF8FAF6}"/>
          </ac:spMkLst>
        </pc:spChg>
        <pc:picChg chg="del">
          <ac:chgData name="細川 岳大" userId="c85f2ee84d74f1c0" providerId="Windows Live" clId="Web-{EFA4CE32-D8C5-4B16-A77F-84A4E123C290}" dt="2020-07-16T11:57:25.311" v="56"/>
          <ac:picMkLst>
            <pc:docMk/>
            <pc:sldMk cId="1549236170" sldId="267"/>
            <ac:picMk id="10" creationId="{18ACD247-90CF-4EBD-9861-000A416C804A}"/>
          </ac:picMkLst>
        </pc:picChg>
      </pc:sldChg>
      <pc:sldChg chg="new del">
        <pc:chgData name="細川 岳大" userId="c85f2ee84d74f1c0" providerId="Windows Live" clId="Web-{EFA4CE32-D8C5-4B16-A77F-84A4E123C290}" dt="2020-07-16T11:56:38.842" v="1"/>
        <pc:sldMkLst>
          <pc:docMk/>
          <pc:sldMk cId="1877978058" sldId="267"/>
        </pc:sldMkLst>
      </pc:sldChg>
      <pc:sldChg chg="addSp modSp add ord replId">
        <pc:chgData name="細川 岳大" userId="c85f2ee84d74f1c0" providerId="Windows Live" clId="Web-{EFA4CE32-D8C5-4B16-A77F-84A4E123C290}" dt="2020-07-16T12:04:16.501" v="107" actId="20577"/>
        <pc:sldMkLst>
          <pc:docMk/>
          <pc:sldMk cId="349530152" sldId="268"/>
        </pc:sldMkLst>
        <pc:spChg chg="add mod">
          <ac:chgData name="細川 岳大" userId="c85f2ee84d74f1c0" providerId="Windows Live" clId="Web-{EFA4CE32-D8C5-4B16-A77F-84A4E123C290}" dt="2020-07-16T12:04:16.501" v="107" actId="20577"/>
          <ac:spMkLst>
            <pc:docMk/>
            <pc:sldMk cId="349530152" sldId="268"/>
            <ac:spMk id="2" creationId="{6C167ECA-267F-4DC4-B87A-8B3A2EF5983D}"/>
          </ac:spMkLst>
        </pc:spChg>
        <pc:spChg chg="mod">
          <ac:chgData name="細川 岳大" userId="c85f2ee84d74f1c0" providerId="Windows Live" clId="Web-{EFA4CE32-D8C5-4B16-A77F-84A4E123C290}" dt="2020-07-16T12:03:35.732" v="103" actId="20577"/>
          <ac:spMkLst>
            <pc:docMk/>
            <pc:sldMk cId="349530152" sldId="268"/>
            <ac:spMk id="5" creationId="{3E4AB2AC-00D6-4156-A830-D18A2281A623}"/>
          </ac:spMkLst>
        </pc:spChg>
      </pc:sldChg>
      <pc:sldChg chg="addSp delSp modSp add replId">
        <pc:chgData name="細川 岳大" userId="c85f2ee84d74f1c0" providerId="Windows Live" clId="Web-{EFA4CE32-D8C5-4B16-A77F-84A4E123C290}" dt="2020-07-16T12:30:42.854" v="232" actId="1076"/>
        <pc:sldMkLst>
          <pc:docMk/>
          <pc:sldMk cId="771178959" sldId="269"/>
        </pc:sldMkLst>
        <pc:graphicFrameChg chg="add mod modGraphic">
          <ac:chgData name="細川 岳大" userId="c85f2ee84d74f1c0" providerId="Windows Live" clId="Web-{EFA4CE32-D8C5-4B16-A77F-84A4E123C290}" dt="2020-07-16T12:30:42.854" v="232" actId="1076"/>
          <ac:graphicFrameMkLst>
            <pc:docMk/>
            <pc:sldMk cId="771178959" sldId="269"/>
            <ac:graphicFrameMk id="2" creationId="{B18DB128-A621-47EF-BAFC-70FF3C1194C1}"/>
          </ac:graphicFrameMkLst>
        </pc:graphicFrameChg>
        <pc:picChg chg="del">
          <ac:chgData name="細川 岳大" userId="c85f2ee84d74f1c0" providerId="Windows Live" clId="Web-{EFA4CE32-D8C5-4B16-A77F-84A4E123C290}" dt="2020-07-16T12:08:10.095" v="111"/>
          <ac:picMkLst>
            <pc:docMk/>
            <pc:sldMk cId="771178959" sldId="269"/>
            <ac:picMk id="10" creationId="{18ACD247-90CF-4EBD-9861-000A416C804A}"/>
          </ac:picMkLst>
        </pc:picChg>
      </pc:sldChg>
      <pc:sldChg chg="addSp delSp modSp add del replId">
        <pc:chgData name="細川 岳大" userId="c85f2ee84d74f1c0" providerId="Windows Live" clId="Web-{EFA4CE32-D8C5-4B16-A77F-84A4E123C290}" dt="2020-07-16T12:30:34.072" v="230"/>
        <pc:sldMkLst>
          <pc:docMk/>
          <pc:sldMk cId="2631314047" sldId="270"/>
        </pc:sldMkLst>
        <pc:spChg chg="add del mod">
          <ac:chgData name="細川 岳大" userId="c85f2ee84d74f1c0" providerId="Windows Live" clId="Web-{EFA4CE32-D8C5-4B16-A77F-84A4E123C290}" dt="2020-07-16T12:30:29.135" v="229"/>
          <ac:spMkLst>
            <pc:docMk/>
            <pc:sldMk cId="2631314047" sldId="270"/>
            <ac:spMk id="3" creationId="{764EEB15-BCC8-4CB4-B42D-101057DDB1AC}"/>
          </ac:spMkLst>
        </pc:spChg>
        <pc:spChg chg="add del mod">
          <ac:chgData name="細川 岳大" userId="c85f2ee84d74f1c0" providerId="Windows Live" clId="Web-{EFA4CE32-D8C5-4B16-A77F-84A4E123C290}" dt="2020-07-16T12:30:00.994" v="222"/>
          <ac:spMkLst>
            <pc:docMk/>
            <pc:sldMk cId="2631314047" sldId="270"/>
            <ac:spMk id="7" creationId="{9EFDADDE-8943-41CB-82DA-362B53CB5C1B}"/>
          </ac:spMkLst>
        </pc:spChg>
        <pc:graphicFrameChg chg="modGraphic">
          <ac:chgData name="細川 岳大" userId="c85f2ee84d74f1c0" providerId="Windows Live" clId="Web-{EFA4CE32-D8C5-4B16-A77F-84A4E123C290}" dt="2020-07-16T12:30:25.651" v="228"/>
          <ac:graphicFrameMkLst>
            <pc:docMk/>
            <pc:sldMk cId="2631314047" sldId="270"/>
            <ac:graphicFrameMk id="2" creationId="{B18DB128-A621-47EF-BAFC-70FF3C1194C1}"/>
          </ac:graphicFrameMkLst>
        </pc:graphicFrameChg>
      </pc:sldChg>
      <pc:sldChg chg="addSp modSp add replId">
        <pc:chgData name="細川 岳大" userId="c85f2ee84d74f1c0" providerId="Windows Live" clId="Web-{EFA4CE32-D8C5-4B16-A77F-84A4E123C290}" dt="2020-07-16T12:33:47.119" v="325" actId="14100"/>
        <pc:sldMkLst>
          <pc:docMk/>
          <pc:sldMk cId="2664956027" sldId="270"/>
        </pc:sldMkLst>
        <pc:spChg chg="add mod">
          <ac:chgData name="細川 岳大" userId="c85f2ee84d74f1c0" providerId="Windows Live" clId="Web-{EFA4CE32-D8C5-4B16-A77F-84A4E123C290}" dt="2020-07-16T12:33:47.119" v="325" actId="14100"/>
          <ac:spMkLst>
            <pc:docMk/>
            <pc:sldMk cId="2664956027" sldId="270"/>
            <ac:spMk id="3" creationId="{6275F3D1-330D-4891-97E7-35B6D9A50D3F}"/>
          </ac:spMkLst>
        </pc:spChg>
      </pc:sldChg>
      <pc:sldChg chg="add replId">
        <pc:chgData name="細川 岳大" userId="c85f2ee84d74f1c0" providerId="Windows Live" clId="Web-{EFA4CE32-D8C5-4B16-A77F-84A4E123C290}" dt="2020-07-16T13:22:13.198" v="897"/>
        <pc:sldMkLst>
          <pc:docMk/>
          <pc:sldMk cId="1833616072" sldId="271"/>
        </pc:sldMkLst>
      </pc:sldChg>
      <pc:sldChg chg="add replId">
        <pc:chgData name="細川 岳大" userId="c85f2ee84d74f1c0" providerId="Windows Live" clId="Web-{EFA4CE32-D8C5-4B16-A77F-84A4E123C290}" dt="2020-07-16T13:28:42.950" v="1076"/>
        <pc:sldMkLst>
          <pc:docMk/>
          <pc:sldMk cId="2868694110" sldId="272"/>
        </pc:sldMkLst>
      </pc:sldChg>
    </pc:docChg>
  </pc:docChgLst>
  <pc:docChgLst>
    <pc:chgData name="細川 岳大" userId="c85f2ee84d74f1c0" providerId="Windows Live" clId="Web-{F1C948DC-F94E-4BBA-94BD-ACCC738C8D60}"/>
    <pc:docChg chg="delSld modSld">
      <pc:chgData name="細川 岳大" userId="c85f2ee84d74f1c0" providerId="Windows Live" clId="Web-{F1C948DC-F94E-4BBA-94BD-ACCC738C8D60}" dt="2020-07-17T01:26:16.578" v="7"/>
      <pc:docMkLst>
        <pc:docMk/>
      </pc:docMkLst>
      <pc:sldChg chg="modSp">
        <pc:chgData name="細川 岳大" userId="c85f2ee84d74f1c0" providerId="Windows Live" clId="Web-{F1C948DC-F94E-4BBA-94BD-ACCC738C8D60}" dt="2020-07-17T01:15:11.627" v="4" actId="20577"/>
        <pc:sldMkLst>
          <pc:docMk/>
          <pc:sldMk cId="2119866616" sldId="258"/>
        </pc:sldMkLst>
        <pc:spChg chg="mod">
          <ac:chgData name="細川 岳大" userId="c85f2ee84d74f1c0" providerId="Windows Live" clId="Web-{F1C948DC-F94E-4BBA-94BD-ACCC738C8D60}" dt="2020-07-17T01:15:11.627" v="4" actId="20577"/>
          <ac:spMkLst>
            <pc:docMk/>
            <pc:sldMk cId="2119866616" sldId="258"/>
            <ac:spMk id="5" creationId="{4373E2D7-CCF9-49FD-890B-0520E200A865}"/>
          </ac:spMkLst>
        </pc:spChg>
      </pc:sldChg>
      <pc:sldChg chg="modSp">
        <pc:chgData name="細川 岳大" userId="c85f2ee84d74f1c0" providerId="Windows Live" clId="Web-{F1C948DC-F94E-4BBA-94BD-ACCC738C8D60}" dt="2020-07-17T01:15:16.096" v="6" actId="20577"/>
        <pc:sldMkLst>
          <pc:docMk/>
          <pc:sldMk cId="2211118776" sldId="259"/>
        </pc:sldMkLst>
        <pc:spChg chg="mod">
          <ac:chgData name="細川 岳大" userId="c85f2ee84d74f1c0" providerId="Windows Live" clId="Web-{F1C948DC-F94E-4BBA-94BD-ACCC738C8D60}" dt="2020-07-17T01:15:16.096" v="6" actId="20577"/>
          <ac:spMkLst>
            <pc:docMk/>
            <pc:sldMk cId="2211118776" sldId="259"/>
            <ac:spMk id="5" creationId="{4373E2D7-CCF9-49FD-890B-0520E200A865}"/>
          </ac:spMkLst>
        </pc:spChg>
      </pc:sldChg>
      <pc:sldChg chg="del">
        <pc:chgData name="細川 岳大" userId="c85f2ee84d74f1c0" providerId="Windows Live" clId="Web-{F1C948DC-F94E-4BBA-94BD-ACCC738C8D60}" dt="2020-07-17T01:26:16.578" v="7"/>
        <pc:sldMkLst>
          <pc:docMk/>
          <pc:sldMk cId="2410313926" sldId="263"/>
        </pc:sldMkLst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7-24T03:42:53.688" idx="8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FB3BEB-75AC-4127-B452-44937DB1F1BA}" type="datetimeFigureOut">
              <a:rPr kumimoji="1" lang="ja-JP" altLang="en-US" smtClean="0"/>
              <a:t>2020/7/24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BB4368-523A-4FED-B64B-62D20A3CB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3826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B9B9-01AC-4EAB-84A8-5ECBF4BDF9A1}" type="datetime1">
              <a:rPr lang="en-US" altLang="ja-JP" smtClean="0"/>
              <a:t>7/24/2020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450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7BAC7-18DC-487C-A72B-EF3D470AE815}" type="datetime1">
              <a:rPr lang="en-US" altLang="ja-JP" smtClean="0"/>
              <a:t>7/24/2020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872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1FE38-AD69-4E2D-B968-1FBA522B2005}" type="datetime1">
              <a:rPr lang="en-US" altLang="ja-JP" smtClean="0"/>
              <a:t>7/24/2020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201150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E9BB9-7CAE-474B-98AB-859511F85110}" type="datetime1">
              <a:rPr lang="en-US" altLang="ja-JP" smtClean="0"/>
              <a:t>7/24/2020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397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44190-F0D9-47AA-AAA9-153A2B7A8D9E}" type="datetime1">
              <a:rPr lang="en-US" altLang="ja-JP" smtClean="0"/>
              <a:t>7/24/2020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994764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BEA27-0918-4F8D-981B-6CEE356F1856}" type="datetime1">
              <a:rPr lang="en-US" altLang="ja-JP" smtClean="0"/>
              <a:t>7/24/2020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1495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4B6D1-E84D-491A-8B0F-CC356F3400FD}" type="datetime1">
              <a:rPr lang="en-US" altLang="ja-JP" smtClean="0"/>
              <a:t>7/24/2020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7328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C4C3-5D8D-4598-93BB-6C1649C397B0}" type="datetime1">
              <a:rPr lang="en-US" altLang="ja-JP" smtClean="0"/>
              <a:t>7/24/2020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699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3378B-A6C6-412B-8414-0FDA8003979E}" type="datetime1">
              <a:rPr lang="en-US" altLang="ja-JP" smtClean="0"/>
              <a:t>7/24/2020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303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91ED7-9162-40EF-B771-4B2C0231D6B1}" type="datetime1">
              <a:rPr lang="en-US" altLang="ja-JP" smtClean="0"/>
              <a:t>7/24/2020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881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8A407-5F3A-4183-8E55-03C5F91193B8}" type="datetime1">
              <a:rPr lang="en-US" altLang="ja-JP" smtClean="0"/>
              <a:t>7/24/2020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746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3F818-C5FF-4B9F-917D-2C6FA1A996B6}" type="datetime1">
              <a:rPr lang="en-US" altLang="ja-JP" smtClean="0"/>
              <a:t>7/24/2020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27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DE809-99E2-420C-BC6E-0DF509676B31}" type="datetime1">
              <a:rPr lang="en-US" altLang="ja-JP" smtClean="0"/>
              <a:t>7/24/2020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121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60943-7E70-4536-96E3-D509A7D09452}" type="datetime1">
              <a:rPr lang="en-US" altLang="ja-JP" smtClean="0"/>
              <a:t>7/24/2020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148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90931-838B-4A76-A00D-A67516064BAA}" type="datetime1">
              <a:rPr lang="en-US" altLang="ja-JP" smtClean="0"/>
              <a:t>7/24/2020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980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1DB02-A6BE-4EF6-A125-6F5473FD28DD}" type="datetime1">
              <a:rPr lang="en-US" altLang="ja-JP" smtClean="0"/>
              <a:t>7/24/2020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39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5279E-A02D-47C6-BBC6-6F097EC6FF45}" type="datetime1">
              <a:rPr lang="en-US" altLang="ja-JP" smtClean="0"/>
              <a:t>7/24/2020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5696" y="5924550"/>
            <a:ext cx="769487" cy="481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902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1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04E4EA-9B9B-42D0-BEDA-05EEDB4A79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4401" y="1474067"/>
            <a:ext cx="8858309" cy="1531874"/>
          </a:xfrm>
        </p:spPr>
        <p:txBody>
          <a:bodyPr/>
          <a:lstStyle/>
          <a:p>
            <a:pPr algn="l"/>
            <a:r>
              <a:rPr lang="en-US" altLang="ja-JP" sz="4800" dirty="0">
                <a:solidFill>
                  <a:schemeClr val="tx1"/>
                </a:solidFill>
                <a:ea typeface="メイリオ"/>
              </a:rPr>
              <a:t>Ensemble Learning </a:t>
            </a:r>
            <a:br>
              <a:rPr lang="en-US" altLang="ja-JP" sz="4800" dirty="0">
                <a:solidFill>
                  <a:schemeClr val="tx1"/>
                </a:solidFill>
                <a:ea typeface="メイリオ"/>
              </a:rPr>
            </a:br>
            <a:r>
              <a:rPr lang="en-US" altLang="ja-JP" sz="4800" dirty="0">
                <a:solidFill>
                  <a:schemeClr val="tx1"/>
                </a:solidFill>
                <a:ea typeface="メイリオ"/>
              </a:rPr>
              <a:t>using augmentation policies</a:t>
            </a:r>
            <a:endParaRPr lang="ja-JP" altLang="en-US" sz="4800" dirty="0">
              <a:solidFill>
                <a:schemeClr val="tx1"/>
              </a:solidFill>
              <a:ea typeface="メイリオ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501B20D-018C-4CE0-8BD5-6928C6A5B5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53720" y="4656201"/>
            <a:ext cx="5826719" cy="1096899"/>
          </a:xfrm>
        </p:spPr>
        <p:txBody>
          <a:bodyPr>
            <a:noAutofit/>
          </a:bodyPr>
          <a:lstStyle/>
          <a:p>
            <a:r>
              <a:rPr lang="en-US" altLang="ja-JP" sz="3200" dirty="0">
                <a:solidFill>
                  <a:schemeClr val="tx1"/>
                </a:solidFill>
              </a:rPr>
              <a:t>B4</a:t>
            </a:r>
            <a:r>
              <a:rPr lang="ja-JP" altLang="en-US" sz="3200" dirty="0">
                <a:solidFill>
                  <a:schemeClr val="tx1"/>
                </a:solidFill>
              </a:rPr>
              <a:t>　</a:t>
            </a:r>
            <a:r>
              <a:rPr lang="en-US" altLang="ja-JP" sz="3200" dirty="0" err="1">
                <a:solidFill>
                  <a:schemeClr val="tx1"/>
                </a:solidFill>
              </a:rPr>
              <a:t>Takehiro</a:t>
            </a:r>
            <a:r>
              <a:rPr lang="en-US" altLang="ja-JP" sz="3200" dirty="0">
                <a:solidFill>
                  <a:schemeClr val="tx1"/>
                </a:solidFill>
              </a:rPr>
              <a:t> Hosokawa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2F39822-2167-44FA-82E0-0CA87208C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552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32"/>
    </mc:Choice>
    <mc:Fallback xmlns="">
      <p:transition spd="slow" advTm="203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811F4A6-62BE-4074-9E9E-CBF94EF64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787110A-F680-4C3A-AF75-2F6E113D5236}"/>
              </a:ext>
            </a:extLst>
          </p:cNvPr>
          <p:cNvSpPr txBox="1"/>
          <p:nvPr/>
        </p:nvSpPr>
        <p:spPr>
          <a:xfrm>
            <a:off x="457467" y="628433"/>
            <a:ext cx="3487212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50" dirty="0"/>
              <a:t>Method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5085096-E07B-44CC-A9CA-B2FA5FE3557F}"/>
              </a:ext>
            </a:extLst>
          </p:cNvPr>
          <p:cNvSpPr txBox="1"/>
          <p:nvPr/>
        </p:nvSpPr>
        <p:spPr>
          <a:xfrm>
            <a:off x="457466" y="1622804"/>
            <a:ext cx="7048233" cy="13234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kumimoji="1" lang="ja-JP" altLang="en-US" sz="4000" dirty="0">
                <a:ea typeface="メイリオ"/>
              </a:rPr>
              <a:t>Convolutional Neural</a:t>
            </a:r>
          </a:p>
          <a:p>
            <a:r>
              <a:rPr lang="ja-JP" altLang="en-US" sz="4000" dirty="0">
                <a:ea typeface="メイリオ"/>
              </a:rPr>
              <a:t>Network (CNN)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7F1AE93-6097-414C-A203-499FBBF29106}"/>
              </a:ext>
            </a:extLst>
          </p:cNvPr>
          <p:cNvSpPr txBox="1"/>
          <p:nvPr/>
        </p:nvSpPr>
        <p:spPr>
          <a:xfrm>
            <a:off x="4410075" y="2524125"/>
            <a:ext cx="733425" cy="561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C6D5ADD-DCCE-46A2-97E2-5CFEC613C009}"/>
              </a:ext>
            </a:extLst>
          </p:cNvPr>
          <p:cNvSpPr txBox="1"/>
          <p:nvPr/>
        </p:nvSpPr>
        <p:spPr>
          <a:xfrm>
            <a:off x="2201073" y="4029075"/>
            <a:ext cx="20764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6058A6E-F113-4721-A8D7-6A851F06E004}"/>
              </a:ext>
            </a:extLst>
          </p:cNvPr>
          <p:cNvSpPr txBox="1"/>
          <p:nvPr/>
        </p:nvSpPr>
        <p:spPr>
          <a:xfrm>
            <a:off x="403244" y="3522476"/>
            <a:ext cx="8124528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ja-JP" altLang="en-US" sz="3600" dirty="0">
                <a:ea typeface="メイリオ"/>
              </a:rPr>
              <a:t>Neural Network ＋ </a:t>
            </a:r>
            <a:r>
              <a:rPr lang="en-US" altLang="ja-JP" sz="3600" dirty="0">
                <a:ea typeface="メイリオ"/>
              </a:rPr>
              <a:t>Convolution layer</a:t>
            </a:r>
            <a:endParaRPr lang="ja-JP" altLang="en-US" sz="3600" dirty="0">
              <a:ea typeface="メイリオ"/>
            </a:endParaRPr>
          </a:p>
          <a:p>
            <a:pPr marL="285750" indent="-285750">
              <a:buFont typeface="Arial"/>
              <a:buChar char="•"/>
            </a:pPr>
            <a:endParaRPr lang="ja-JP" altLang="en-US" sz="3600" dirty="0">
              <a:ea typeface="メイリオ"/>
            </a:endParaRPr>
          </a:p>
          <a:p>
            <a:pPr marL="285750" indent="-285750">
              <a:buFont typeface="Arial"/>
              <a:buChar char="•"/>
            </a:pPr>
            <a:r>
              <a:rPr lang="en-US" altLang="ja-JP" sz="3600" dirty="0">
                <a:ea typeface="メイリオ"/>
              </a:rPr>
              <a:t>Used</a:t>
            </a:r>
            <a:r>
              <a:rPr lang="ja-JP" altLang="en-US" sz="3600" dirty="0">
                <a:ea typeface="メイリオ"/>
              </a:rPr>
              <a:t> </a:t>
            </a:r>
            <a:r>
              <a:rPr lang="en-US" altLang="ja-JP" sz="3600" dirty="0">
                <a:ea typeface="メイリオ"/>
              </a:rPr>
              <a:t>for</a:t>
            </a:r>
            <a:r>
              <a:rPr lang="ja-JP" altLang="en-US" sz="3600" dirty="0">
                <a:ea typeface="メイリオ"/>
              </a:rPr>
              <a:t> </a:t>
            </a:r>
            <a:r>
              <a:rPr lang="en-US" altLang="ja-JP" sz="3600" dirty="0">
                <a:ea typeface="メイリオ"/>
              </a:rPr>
              <a:t>image</a:t>
            </a:r>
            <a:r>
              <a:rPr lang="ja-JP" altLang="en-US" sz="3600" dirty="0">
                <a:ea typeface="メイリオ"/>
              </a:rPr>
              <a:t> </a:t>
            </a:r>
            <a:r>
              <a:rPr lang="en-US" altLang="ja-JP" sz="3600" dirty="0">
                <a:ea typeface="メイリオ"/>
              </a:rPr>
              <a:t>recognition</a:t>
            </a:r>
            <a:endParaRPr lang="ja-JP" altLang="en-US" sz="3600" dirty="0">
              <a:ea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1364844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5"/>
    </mc:Choice>
    <mc:Fallback xmlns="">
      <p:transition spd="slow" advTm="225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811F4A6-62BE-4074-9E9E-CBF94EF64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787110A-F680-4C3A-AF75-2F6E113D5236}"/>
              </a:ext>
            </a:extLst>
          </p:cNvPr>
          <p:cNvSpPr txBox="1"/>
          <p:nvPr/>
        </p:nvSpPr>
        <p:spPr>
          <a:xfrm>
            <a:off x="457467" y="628433"/>
            <a:ext cx="3487212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50" dirty="0"/>
              <a:t>Method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5085096-E07B-44CC-A9CA-B2FA5FE3557F}"/>
              </a:ext>
            </a:extLst>
          </p:cNvPr>
          <p:cNvSpPr txBox="1"/>
          <p:nvPr/>
        </p:nvSpPr>
        <p:spPr>
          <a:xfrm>
            <a:off x="457466" y="1622804"/>
            <a:ext cx="70482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/>
              <a:t>Genetic Algorithm (:GA)</a:t>
            </a:r>
            <a:endParaRPr kumimoji="1" lang="ja-JP" altLang="en-US" sz="40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7F1AE93-6097-414C-A203-499FBBF29106}"/>
              </a:ext>
            </a:extLst>
          </p:cNvPr>
          <p:cNvSpPr txBox="1"/>
          <p:nvPr/>
        </p:nvSpPr>
        <p:spPr>
          <a:xfrm>
            <a:off x="4410075" y="2524125"/>
            <a:ext cx="733425" cy="561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C6D5ADD-DCCE-46A2-97E2-5CFEC613C009}"/>
              </a:ext>
            </a:extLst>
          </p:cNvPr>
          <p:cNvSpPr txBox="1"/>
          <p:nvPr/>
        </p:nvSpPr>
        <p:spPr>
          <a:xfrm>
            <a:off x="2201073" y="4029075"/>
            <a:ext cx="20764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6058A6E-F113-4721-A8D7-6A851F06E004}"/>
              </a:ext>
            </a:extLst>
          </p:cNvPr>
          <p:cNvSpPr txBox="1"/>
          <p:nvPr/>
        </p:nvSpPr>
        <p:spPr>
          <a:xfrm>
            <a:off x="403244" y="3484376"/>
            <a:ext cx="8740756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altLang="ja-JP" sz="3600" dirty="0">
                <a:ea typeface="メイリオ"/>
              </a:rPr>
              <a:t>Express data as genes</a:t>
            </a:r>
          </a:p>
          <a:p>
            <a:pPr marL="285750" indent="-285750">
              <a:buFont typeface="Arial"/>
              <a:buChar char="•"/>
            </a:pPr>
            <a:endParaRPr lang="ja-JP" sz="3600" dirty="0">
              <a:ea typeface="メイリオ"/>
            </a:endParaRPr>
          </a:p>
          <a:p>
            <a:pPr marL="285750" indent="-285750">
              <a:buFont typeface="Arial"/>
              <a:buChar char="•"/>
            </a:pPr>
            <a:r>
              <a:rPr lang="en-US" altLang="ja-JP" sz="3600" dirty="0">
                <a:ea typeface="メイリオ"/>
              </a:rPr>
              <a:t>There are 3 operation:</a:t>
            </a:r>
          </a:p>
          <a:p>
            <a:r>
              <a:rPr lang="en-US" altLang="ja-JP" sz="3600" dirty="0">
                <a:ea typeface="メイリオ"/>
              </a:rPr>
              <a:t>		selection, crossover, and mutation</a:t>
            </a:r>
            <a:endParaRPr lang="ja-JP" sz="3600" dirty="0">
              <a:ea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1833616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"/>
    </mc:Choice>
    <mc:Fallback xmlns="">
      <p:transition spd="slow" advTm="347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811F4A6-62BE-4074-9E9E-CBF94EF64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787110A-F680-4C3A-AF75-2F6E113D5236}"/>
              </a:ext>
            </a:extLst>
          </p:cNvPr>
          <p:cNvSpPr txBox="1"/>
          <p:nvPr/>
        </p:nvSpPr>
        <p:spPr>
          <a:xfrm>
            <a:off x="457467" y="628433"/>
            <a:ext cx="3487212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50" dirty="0"/>
              <a:t>Method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5085096-E07B-44CC-A9CA-B2FA5FE3557F}"/>
              </a:ext>
            </a:extLst>
          </p:cNvPr>
          <p:cNvSpPr txBox="1"/>
          <p:nvPr/>
        </p:nvSpPr>
        <p:spPr>
          <a:xfrm>
            <a:off x="457466" y="1622804"/>
            <a:ext cx="7048233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ja-JP" sz="4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Ensemble learning</a:t>
            </a:r>
            <a:endParaRPr lang="ja-JP" altLang="en-US" sz="4000" dirty="0">
              <a:ea typeface="メイリオ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7F1AE93-6097-414C-A203-499FBBF29106}"/>
              </a:ext>
            </a:extLst>
          </p:cNvPr>
          <p:cNvSpPr txBox="1"/>
          <p:nvPr/>
        </p:nvSpPr>
        <p:spPr>
          <a:xfrm>
            <a:off x="4410075" y="2524125"/>
            <a:ext cx="733425" cy="561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6058A6E-F113-4721-A8D7-6A851F06E004}"/>
              </a:ext>
            </a:extLst>
          </p:cNvPr>
          <p:cNvSpPr txBox="1"/>
          <p:nvPr/>
        </p:nvSpPr>
        <p:spPr>
          <a:xfrm>
            <a:off x="460039" y="2518861"/>
            <a:ext cx="8124528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kumimoji="0" lang="ja-JP" altLang="ja-JP" sz="3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Unicode MS"/>
                <a:ea typeface="inherit"/>
              </a:rPr>
              <a:t>Improve accuracy by matching </a:t>
            </a:r>
            <a:endParaRPr kumimoji="0" lang="en-US" altLang="ja-JP" sz="36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Arial Unicode MS"/>
              <a:ea typeface="inherit"/>
            </a:endParaRPr>
          </a:p>
          <a:p>
            <a:r>
              <a:rPr lang="en-US" altLang="ja-JP" sz="3600" dirty="0">
                <a:solidFill>
                  <a:srgbClr val="222222"/>
                </a:solidFill>
                <a:latin typeface="Arial Unicode MS"/>
                <a:ea typeface="inherit"/>
              </a:rPr>
              <a:t>  </a:t>
            </a:r>
            <a:r>
              <a:rPr kumimoji="0" lang="ja-JP" altLang="ja-JP" sz="3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Unicode MS"/>
                <a:ea typeface="inherit"/>
              </a:rPr>
              <a:t>weak learner predictions</a:t>
            </a:r>
            <a:r>
              <a:rPr kumimoji="0" lang="ja-JP" altLang="ja-JP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ja-JP" altLang="ja-JP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表 6">
            <a:extLst>
              <a:ext uri="{FF2B5EF4-FFF2-40B4-BE49-F238E27FC236}">
                <a16:creationId xmlns:a16="http://schemas.microsoft.com/office/drawing/2014/main" id="{3AC1E5BA-775B-4D8A-AF70-4273EBEC50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7203369"/>
              </p:ext>
            </p:extLst>
          </p:nvPr>
        </p:nvGraphicFramePr>
        <p:xfrm>
          <a:off x="2144011" y="4458410"/>
          <a:ext cx="711199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199">
                  <a:extLst>
                    <a:ext uri="{9D8B030D-6E8A-4147-A177-3AD203B41FA5}">
                      <a16:colId xmlns:a16="http://schemas.microsoft.com/office/drawing/2014/main" val="3170766269"/>
                    </a:ext>
                  </a:extLst>
                </a:gridCol>
              </a:tblGrid>
              <a:tr h="686272">
                <a:tc>
                  <a:txBody>
                    <a:bodyPr/>
                    <a:lstStyle/>
                    <a:p>
                      <a:r>
                        <a:rPr lang="ja-JP" altLang="en-US" sz="4400">
                          <a:solidFill>
                            <a:schemeClr val="tx1"/>
                          </a:solidFill>
                          <a:latin typeface="Comic Sans MS"/>
                        </a:rPr>
                        <a:t>○</a:t>
                      </a:r>
                      <a:endParaRPr kumimoji="1" lang="ja-JP" altLang="en-US" sz="4400">
                        <a:solidFill>
                          <a:schemeClr val="tx1"/>
                        </a:solidFill>
                        <a:latin typeface="Comic Sans MS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6436086"/>
                  </a:ext>
                </a:extLst>
              </a:tr>
              <a:tr h="686272">
                <a:tc>
                  <a:txBody>
                    <a:bodyPr/>
                    <a:lstStyle/>
                    <a:p>
                      <a:r>
                        <a:rPr lang="ja-JP" altLang="en-US" sz="4400">
                          <a:solidFill>
                            <a:schemeClr val="tx1"/>
                          </a:solidFill>
                          <a:latin typeface="Comic Sans MS"/>
                        </a:rPr>
                        <a:t>×</a:t>
                      </a:r>
                      <a:endParaRPr kumimoji="1" lang="ja-JP" altLang="en-US" sz="4400">
                        <a:solidFill>
                          <a:schemeClr val="tx1"/>
                        </a:solidFill>
                        <a:latin typeface="Comic Sans MS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5586367"/>
                  </a:ext>
                </a:extLst>
              </a:tr>
              <a:tr h="686272">
                <a:tc>
                  <a:txBody>
                    <a:bodyPr/>
                    <a:lstStyle/>
                    <a:p>
                      <a:r>
                        <a:rPr lang="ja-JP" altLang="en-US" sz="4400">
                          <a:solidFill>
                            <a:schemeClr val="tx1"/>
                          </a:solidFill>
                          <a:latin typeface="Comic Sans MS"/>
                        </a:rPr>
                        <a:t>○</a:t>
                      </a:r>
                      <a:endParaRPr kumimoji="1" lang="ja-JP" altLang="en-US" sz="4400">
                        <a:solidFill>
                          <a:schemeClr val="tx1"/>
                        </a:solidFill>
                        <a:latin typeface="Comic Sans MS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5356567"/>
                  </a:ext>
                </a:extLst>
              </a:tr>
            </a:tbl>
          </a:graphicData>
        </a:graphic>
      </p:graphicFrame>
      <p:graphicFrame>
        <p:nvGraphicFramePr>
          <p:cNvPr id="10" name="表 6">
            <a:extLst>
              <a:ext uri="{FF2B5EF4-FFF2-40B4-BE49-F238E27FC236}">
                <a16:creationId xmlns:a16="http://schemas.microsoft.com/office/drawing/2014/main" id="{02B9391B-0A59-4557-9E21-125DB65090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7599531"/>
              </p:ext>
            </p:extLst>
          </p:nvPr>
        </p:nvGraphicFramePr>
        <p:xfrm>
          <a:off x="3322509" y="4430012"/>
          <a:ext cx="711199" cy="2319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199">
                  <a:extLst>
                    <a:ext uri="{9D8B030D-6E8A-4147-A177-3AD203B41FA5}">
                      <a16:colId xmlns:a16="http://schemas.microsoft.com/office/drawing/2014/main" val="3170766269"/>
                    </a:ext>
                  </a:extLst>
                </a:gridCol>
              </a:tblGrid>
              <a:tr h="795130">
                <a:tc>
                  <a:txBody>
                    <a:bodyPr/>
                    <a:lstStyle/>
                    <a:p>
                      <a:r>
                        <a:rPr lang="ja-JP" altLang="en-US" sz="4400">
                          <a:solidFill>
                            <a:schemeClr val="tx1"/>
                          </a:solidFill>
                          <a:latin typeface="Comic Sans MS"/>
                        </a:rPr>
                        <a:t>○</a:t>
                      </a:r>
                      <a:endParaRPr kumimoji="1" lang="ja-JP" altLang="en-US" sz="4400">
                        <a:solidFill>
                          <a:schemeClr val="tx1"/>
                        </a:solidFill>
                        <a:latin typeface="Comic Sans MS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6436086"/>
                  </a:ext>
                </a:extLst>
              </a:tr>
              <a:tr h="686272">
                <a:tc>
                  <a:txBody>
                    <a:bodyPr/>
                    <a:lstStyle/>
                    <a:p>
                      <a:r>
                        <a:rPr lang="ja-JP" altLang="en-US" sz="4400">
                          <a:solidFill>
                            <a:schemeClr val="tx1"/>
                          </a:solidFill>
                          <a:latin typeface="Comic Sans MS"/>
                        </a:rPr>
                        <a:t>○</a:t>
                      </a:r>
                      <a:endParaRPr kumimoji="1" lang="ja-JP" altLang="en-US" sz="4400">
                        <a:solidFill>
                          <a:schemeClr val="tx1"/>
                        </a:solidFill>
                        <a:latin typeface="Comic Sans MS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5586367"/>
                  </a:ext>
                </a:extLst>
              </a:tr>
              <a:tr h="686272">
                <a:tc>
                  <a:txBody>
                    <a:bodyPr/>
                    <a:lstStyle/>
                    <a:p>
                      <a:r>
                        <a:rPr lang="ja-JP" altLang="en-US" sz="4400">
                          <a:solidFill>
                            <a:schemeClr val="tx1"/>
                          </a:solidFill>
                          <a:latin typeface="Comic Sans MS"/>
                        </a:rPr>
                        <a:t>×</a:t>
                      </a:r>
                      <a:endParaRPr kumimoji="1" lang="ja-JP" altLang="en-US" sz="4400">
                        <a:solidFill>
                          <a:schemeClr val="tx1"/>
                        </a:solidFill>
                        <a:latin typeface="Comic Sans MS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5356567"/>
                  </a:ext>
                </a:extLst>
              </a:tr>
            </a:tbl>
          </a:graphicData>
        </a:graphic>
      </p:graphicFrame>
      <p:graphicFrame>
        <p:nvGraphicFramePr>
          <p:cNvPr id="11" name="表 6">
            <a:extLst>
              <a:ext uri="{FF2B5EF4-FFF2-40B4-BE49-F238E27FC236}">
                <a16:creationId xmlns:a16="http://schemas.microsoft.com/office/drawing/2014/main" id="{73375979-759A-48FA-80C0-C3FA79AE24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456313"/>
              </p:ext>
            </p:extLst>
          </p:nvPr>
        </p:nvGraphicFramePr>
        <p:xfrm>
          <a:off x="6474631" y="4415813"/>
          <a:ext cx="711199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199">
                  <a:extLst>
                    <a:ext uri="{9D8B030D-6E8A-4147-A177-3AD203B41FA5}">
                      <a16:colId xmlns:a16="http://schemas.microsoft.com/office/drawing/2014/main" val="3170766269"/>
                    </a:ext>
                  </a:extLst>
                </a:gridCol>
              </a:tblGrid>
              <a:tr h="686272">
                <a:tc>
                  <a:txBody>
                    <a:bodyPr/>
                    <a:lstStyle/>
                    <a:p>
                      <a:r>
                        <a:rPr lang="ja-JP" altLang="en-US" sz="4400">
                          <a:solidFill>
                            <a:schemeClr val="tx1"/>
                          </a:solidFill>
                          <a:latin typeface="Comic Sans MS"/>
                        </a:rPr>
                        <a:t>○</a:t>
                      </a:r>
                      <a:endParaRPr kumimoji="1" lang="ja-JP" altLang="en-US" sz="4400">
                        <a:solidFill>
                          <a:schemeClr val="tx1"/>
                        </a:solidFill>
                        <a:latin typeface="Comic Sans MS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6436086"/>
                  </a:ext>
                </a:extLst>
              </a:tr>
              <a:tr h="686272">
                <a:tc>
                  <a:txBody>
                    <a:bodyPr/>
                    <a:lstStyle/>
                    <a:p>
                      <a:r>
                        <a:rPr lang="ja-JP" altLang="en-US" sz="4400">
                          <a:solidFill>
                            <a:schemeClr val="tx1"/>
                          </a:solidFill>
                          <a:latin typeface="Comic Sans MS"/>
                        </a:rPr>
                        <a:t>○</a:t>
                      </a:r>
                      <a:endParaRPr kumimoji="1" lang="ja-JP" altLang="en-US" sz="4400">
                        <a:solidFill>
                          <a:schemeClr val="tx1"/>
                        </a:solidFill>
                        <a:latin typeface="Comic Sans MS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5586367"/>
                  </a:ext>
                </a:extLst>
              </a:tr>
              <a:tr h="686272">
                <a:tc>
                  <a:txBody>
                    <a:bodyPr/>
                    <a:lstStyle/>
                    <a:p>
                      <a:r>
                        <a:rPr lang="ja-JP" altLang="en-US" sz="4400">
                          <a:solidFill>
                            <a:schemeClr val="tx1"/>
                          </a:solidFill>
                          <a:latin typeface="Comic Sans MS"/>
                        </a:rPr>
                        <a:t>○</a:t>
                      </a:r>
                      <a:endParaRPr kumimoji="1" lang="ja-JP" altLang="en-US" sz="4400">
                        <a:solidFill>
                          <a:schemeClr val="tx1"/>
                        </a:solidFill>
                        <a:latin typeface="Comic Sans MS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5356567"/>
                  </a:ext>
                </a:extLst>
              </a:tr>
            </a:tbl>
          </a:graphicData>
        </a:graphic>
      </p:graphicFrame>
      <p:graphicFrame>
        <p:nvGraphicFramePr>
          <p:cNvPr id="12" name="表 6">
            <a:extLst>
              <a:ext uri="{FF2B5EF4-FFF2-40B4-BE49-F238E27FC236}">
                <a16:creationId xmlns:a16="http://schemas.microsoft.com/office/drawing/2014/main" id="{5AF0DD6A-6746-492C-AA1B-92308E6D34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634958"/>
              </p:ext>
            </p:extLst>
          </p:nvPr>
        </p:nvGraphicFramePr>
        <p:xfrm>
          <a:off x="4444210" y="4444213"/>
          <a:ext cx="711199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199">
                  <a:extLst>
                    <a:ext uri="{9D8B030D-6E8A-4147-A177-3AD203B41FA5}">
                      <a16:colId xmlns:a16="http://schemas.microsoft.com/office/drawing/2014/main" val="3170766269"/>
                    </a:ext>
                  </a:extLst>
                </a:gridCol>
              </a:tblGrid>
              <a:tr h="686272">
                <a:tc>
                  <a:txBody>
                    <a:bodyPr/>
                    <a:lstStyle/>
                    <a:p>
                      <a:r>
                        <a:rPr lang="ja-JP" altLang="en-US" sz="4400">
                          <a:solidFill>
                            <a:schemeClr val="tx1"/>
                          </a:solidFill>
                          <a:latin typeface="Comic Sans MS"/>
                        </a:rPr>
                        <a:t>×</a:t>
                      </a:r>
                      <a:endParaRPr kumimoji="1" lang="ja-JP" altLang="en-US" sz="4400">
                        <a:solidFill>
                          <a:schemeClr val="tx1"/>
                        </a:solidFill>
                        <a:latin typeface="Comic Sans MS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6436086"/>
                  </a:ext>
                </a:extLst>
              </a:tr>
              <a:tr h="686272">
                <a:tc>
                  <a:txBody>
                    <a:bodyPr/>
                    <a:lstStyle/>
                    <a:p>
                      <a:r>
                        <a:rPr lang="ja-JP" altLang="en-US" sz="4400">
                          <a:solidFill>
                            <a:schemeClr val="tx1"/>
                          </a:solidFill>
                          <a:latin typeface="Comic Sans MS"/>
                        </a:rPr>
                        <a:t>○</a:t>
                      </a:r>
                      <a:endParaRPr kumimoji="1" lang="ja-JP" altLang="en-US" sz="4400">
                        <a:solidFill>
                          <a:schemeClr val="tx1"/>
                        </a:solidFill>
                        <a:latin typeface="Comic Sans MS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5586367"/>
                  </a:ext>
                </a:extLst>
              </a:tr>
              <a:tr h="686272">
                <a:tc>
                  <a:txBody>
                    <a:bodyPr/>
                    <a:lstStyle/>
                    <a:p>
                      <a:r>
                        <a:rPr lang="ja-JP" altLang="en-US" sz="4400">
                          <a:solidFill>
                            <a:schemeClr val="tx1"/>
                          </a:solidFill>
                          <a:latin typeface="Comic Sans MS"/>
                        </a:rPr>
                        <a:t>○</a:t>
                      </a:r>
                      <a:endParaRPr kumimoji="1" lang="ja-JP" altLang="en-US" sz="4400">
                        <a:solidFill>
                          <a:schemeClr val="tx1"/>
                        </a:solidFill>
                        <a:latin typeface="Comic Sans MS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5356567"/>
                  </a:ext>
                </a:extLst>
              </a:tr>
            </a:tbl>
          </a:graphicData>
        </a:graphic>
      </p:graphicFrame>
      <p:graphicFrame>
        <p:nvGraphicFramePr>
          <p:cNvPr id="13" name="表 6">
            <a:extLst>
              <a:ext uri="{FF2B5EF4-FFF2-40B4-BE49-F238E27FC236}">
                <a16:creationId xmlns:a16="http://schemas.microsoft.com/office/drawing/2014/main" id="{3306E1B1-0C7B-43CA-A0BE-5006F974C8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374693"/>
              </p:ext>
            </p:extLst>
          </p:nvPr>
        </p:nvGraphicFramePr>
        <p:xfrm>
          <a:off x="851923" y="4458410"/>
          <a:ext cx="711199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199">
                  <a:extLst>
                    <a:ext uri="{9D8B030D-6E8A-4147-A177-3AD203B41FA5}">
                      <a16:colId xmlns:a16="http://schemas.microsoft.com/office/drawing/2014/main" val="3170766269"/>
                    </a:ext>
                  </a:extLst>
                </a:gridCol>
              </a:tblGrid>
              <a:tr h="752534">
                <a:tc>
                  <a:txBody>
                    <a:bodyPr/>
                    <a:lstStyle/>
                    <a:p>
                      <a:r>
                        <a:rPr lang="ja-JP" altLang="en-US" sz="4400">
                          <a:solidFill>
                            <a:schemeClr val="tx1"/>
                          </a:solidFill>
                          <a:latin typeface="Comic Sans MS"/>
                        </a:rPr>
                        <a:t>○</a:t>
                      </a:r>
                      <a:endParaRPr kumimoji="1" lang="ja-JP" altLang="en-US" sz="4400">
                        <a:solidFill>
                          <a:schemeClr val="tx1"/>
                        </a:solidFill>
                        <a:latin typeface="Comic Sans MS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6436086"/>
                  </a:ext>
                </a:extLst>
              </a:tr>
              <a:tr h="686272">
                <a:tc>
                  <a:txBody>
                    <a:bodyPr/>
                    <a:lstStyle/>
                    <a:p>
                      <a:r>
                        <a:rPr lang="ja-JP" altLang="en-US" sz="4400">
                          <a:solidFill>
                            <a:schemeClr val="tx1"/>
                          </a:solidFill>
                          <a:latin typeface="Comic Sans MS"/>
                        </a:rPr>
                        <a:t>○</a:t>
                      </a:r>
                      <a:endParaRPr kumimoji="1" lang="ja-JP" altLang="en-US" sz="4400">
                        <a:solidFill>
                          <a:schemeClr val="tx1"/>
                        </a:solidFill>
                        <a:latin typeface="Comic Sans MS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5586367"/>
                  </a:ext>
                </a:extLst>
              </a:tr>
              <a:tr h="686272">
                <a:tc>
                  <a:txBody>
                    <a:bodyPr/>
                    <a:lstStyle/>
                    <a:p>
                      <a:r>
                        <a:rPr lang="ja-JP" altLang="en-US" sz="4400">
                          <a:solidFill>
                            <a:schemeClr val="tx1"/>
                          </a:solidFill>
                          <a:latin typeface="Comic Sans MS"/>
                        </a:rPr>
                        <a:t>○</a:t>
                      </a:r>
                      <a:endParaRPr kumimoji="1" lang="ja-JP" altLang="en-US" sz="4400">
                        <a:solidFill>
                          <a:schemeClr val="tx1"/>
                        </a:solidFill>
                        <a:latin typeface="Comic Sans MS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5356567"/>
                  </a:ext>
                </a:extLst>
              </a:tr>
            </a:tbl>
          </a:graphicData>
        </a:graphic>
      </p:graphicFrame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3A4FBF2-63AC-497E-B098-06061881A06A}"/>
              </a:ext>
            </a:extLst>
          </p:cNvPr>
          <p:cNvSpPr txBox="1"/>
          <p:nvPr/>
        </p:nvSpPr>
        <p:spPr>
          <a:xfrm>
            <a:off x="666882" y="3828488"/>
            <a:ext cx="821980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ja-JP" sz="2800" dirty="0">
                <a:ea typeface="メイリオ"/>
              </a:rPr>
              <a:t>correct</a:t>
            </a:r>
            <a:r>
              <a:rPr lang="ja-JP" altLang="en-US" sz="2800" dirty="0">
                <a:ea typeface="メイリオ"/>
              </a:rPr>
              <a:t>　 1         2         3           </a:t>
            </a:r>
            <a:r>
              <a:rPr lang="en-US" altLang="ja-JP" sz="2800" dirty="0">
                <a:ea typeface="メイリオ"/>
              </a:rPr>
              <a:t>prediction</a:t>
            </a:r>
            <a:endParaRPr lang="ja-JP" altLang="en-US" sz="2800" dirty="0">
              <a:ea typeface="メイリオ"/>
            </a:endParaRPr>
          </a:p>
        </p:txBody>
      </p:sp>
      <p:sp>
        <p:nvSpPr>
          <p:cNvPr id="14" name="矢印: 右 13">
            <a:extLst>
              <a:ext uri="{FF2B5EF4-FFF2-40B4-BE49-F238E27FC236}">
                <a16:creationId xmlns:a16="http://schemas.microsoft.com/office/drawing/2014/main" id="{7B5C9093-3259-4488-8819-27C32259DCF4}"/>
              </a:ext>
            </a:extLst>
          </p:cNvPr>
          <p:cNvSpPr/>
          <p:nvPr/>
        </p:nvSpPr>
        <p:spPr>
          <a:xfrm>
            <a:off x="5318975" y="5161198"/>
            <a:ext cx="979714" cy="4827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582836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6"/>
    </mc:Choice>
    <mc:Fallback xmlns="">
      <p:transition spd="slow" advTm="246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CD73AA5-9A5E-46CC-866E-F41EC08A3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95696" y="5924550"/>
            <a:ext cx="769487" cy="481938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テキスト プレースホルダー 2">
            <a:extLst>
              <a:ext uri="{FF2B5EF4-FFF2-40B4-BE49-F238E27FC236}">
                <a16:creationId xmlns:a16="http://schemas.microsoft.com/office/drawing/2014/main" id="{4373E2D7-CCF9-49FD-890B-0520E200A865}"/>
              </a:ext>
            </a:extLst>
          </p:cNvPr>
          <p:cNvSpPr txBox="1">
            <a:spLocks/>
          </p:cNvSpPr>
          <p:nvPr/>
        </p:nvSpPr>
        <p:spPr>
          <a:xfrm>
            <a:off x="699387" y="2100699"/>
            <a:ext cx="6828464" cy="39066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3600" dirty="0">
                <a:solidFill>
                  <a:schemeClr val="bg2">
                    <a:lumMod val="10000"/>
                  </a:schemeClr>
                </a:solidFill>
              </a:rPr>
              <a:t>１．</a:t>
            </a:r>
            <a:r>
              <a:rPr lang="en-US" altLang="ja-JP" sz="3600" dirty="0">
                <a:solidFill>
                  <a:schemeClr val="bg2">
                    <a:lumMod val="10000"/>
                  </a:schemeClr>
                </a:solidFill>
              </a:rPr>
              <a:t>Background</a:t>
            </a:r>
          </a:p>
          <a:p>
            <a:pPr marL="0" indent="0">
              <a:buNone/>
            </a:pPr>
            <a:r>
              <a:rPr lang="ja-JP" altLang="en-US" sz="3600" dirty="0">
                <a:solidFill>
                  <a:schemeClr val="bg2">
                    <a:lumMod val="10000"/>
                  </a:schemeClr>
                </a:solidFill>
              </a:rPr>
              <a:t>２．</a:t>
            </a:r>
            <a:r>
              <a:rPr lang="en-US" altLang="ja-JP" sz="3600" dirty="0">
                <a:solidFill>
                  <a:schemeClr val="bg2">
                    <a:lumMod val="10000"/>
                  </a:schemeClr>
                </a:solidFill>
              </a:rPr>
              <a:t>Purpose</a:t>
            </a:r>
          </a:p>
          <a:p>
            <a:pPr marL="0" indent="0">
              <a:buNone/>
            </a:pPr>
            <a:r>
              <a:rPr lang="ja-JP" altLang="en-US" sz="3600" dirty="0">
                <a:solidFill>
                  <a:schemeClr val="bg2">
                    <a:lumMod val="10000"/>
                  </a:schemeClr>
                </a:solidFill>
              </a:rPr>
              <a:t>３．</a:t>
            </a:r>
            <a:r>
              <a:rPr lang="en-US" altLang="ja-JP" sz="3600" dirty="0">
                <a:solidFill>
                  <a:schemeClr val="bg2">
                    <a:lumMod val="10000"/>
                  </a:schemeClr>
                </a:solidFill>
              </a:rPr>
              <a:t>Method</a:t>
            </a:r>
          </a:p>
          <a:p>
            <a:pPr marL="0" indent="0">
              <a:buNone/>
            </a:pPr>
            <a:r>
              <a:rPr lang="ja-JP" altLang="en-US" sz="3600" dirty="0">
                <a:solidFill>
                  <a:schemeClr val="accent3">
                    <a:lumMod val="60000"/>
                    <a:lumOff val="40000"/>
                  </a:schemeClr>
                </a:solidFill>
                <a:ea typeface="メイリオ"/>
              </a:rPr>
              <a:t>４．</a:t>
            </a:r>
            <a:r>
              <a:rPr lang="en-US" altLang="ja-JP" sz="3600" dirty="0">
                <a:solidFill>
                  <a:schemeClr val="accent3">
                    <a:lumMod val="60000"/>
                    <a:lumOff val="40000"/>
                  </a:schemeClr>
                </a:solidFill>
                <a:ea typeface="メイリオ"/>
              </a:rPr>
              <a:t>Conclusion</a:t>
            </a:r>
          </a:p>
          <a:p>
            <a:pPr marL="0" indent="0">
              <a:buNone/>
            </a:pPr>
            <a:r>
              <a:rPr lang="ja-JP" altLang="en-US" sz="3600" dirty="0">
                <a:solidFill>
                  <a:schemeClr val="bg2">
                    <a:lumMod val="10000"/>
                  </a:schemeClr>
                </a:solidFill>
                <a:ea typeface="メイリオ"/>
              </a:rPr>
              <a:t>５．</a:t>
            </a:r>
            <a:r>
              <a:rPr lang="en-US" altLang="ja-JP" sz="3600" dirty="0">
                <a:solidFill>
                  <a:schemeClr val="bg2">
                    <a:lumMod val="10000"/>
                  </a:schemeClr>
                </a:solidFill>
                <a:ea typeface="メイリオ"/>
              </a:rPr>
              <a:t>Future work</a:t>
            </a:r>
            <a:endParaRPr lang="ja-JP" altLang="en-US" sz="3600" dirty="0">
              <a:solidFill>
                <a:schemeClr val="bg2">
                  <a:lumMod val="10000"/>
                </a:schemeClr>
              </a:solidFill>
              <a:ea typeface="メイリオ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ECE2193-1F5A-4FEA-9DAB-583D44B11F97}"/>
              </a:ext>
            </a:extLst>
          </p:cNvPr>
          <p:cNvSpPr txBox="1"/>
          <p:nvPr/>
        </p:nvSpPr>
        <p:spPr>
          <a:xfrm>
            <a:off x="457467" y="628433"/>
            <a:ext cx="2913053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50" dirty="0"/>
              <a:t>Agenda</a:t>
            </a:r>
            <a:endParaRPr kumimoji="1" lang="ja-JP" altLang="en-US" sz="4050" dirty="0"/>
          </a:p>
        </p:txBody>
      </p:sp>
    </p:spTree>
    <p:extLst>
      <p:ext uri="{BB962C8B-B14F-4D97-AF65-F5344CB8AC3E}">
        <p14:creationId xmlns:p14="http://schemas.microsoft.com/office/powerpoint/2010/main" val="1093730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00"/>
    </mc:Choice>
    <mc:Fallback xmlns="">
      <p:transition spd="slow" advTm="21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612CE8C-FED7-45E1-A8B7-D2A85EE1D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E4AB2AC-00D6-4156-A830-D18A2281A623}"/>
              </a:ext>
            </a:extLst>
          </p:cNvPr>
          <p:cNvSpPr txBox="1"/>
          <p:nvPr/>
        </p:nvSpPr>
        <p:spPr>
          <a:xfrm>
            <a:off x="457467" y="628433"/>
            <a:ext cx="5054344" cy="7155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ja-JP" sz="4050" dirty="0">
                <a:ea typeface="メイリオ"/>
              </a:rPr>
              <a:t>Conclusion</a:t>
            </a:r>
            <a:endParaRPr lang="ja-JP" altLang="en-US" sz="4050" dirty="0">
              <a:ea typeface="メイリオ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3A29AE3-C30B-49E9-BE62-767F0B8D380D}"/>
              </a:ext>
            </a:extLst>
          </p:cNvPr>
          <p:cNvSpPr txBox="1"/>
          <p:nvPr/>
        </p:nvSpPr>
        <p:spPr>
          <a:xfrm>
            <a:off x="619125" y="2038350"/>
            <a:ext cx="7962900" cy="329320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3600" dirty="0" err="1">
                <a:ea typeface="メイリオ"/>
              </a:rPr>
              <a:t>DataAugment</a:t>
            </a:r>
            <a:r>
              <a:rPr kumimoji="1" lang="en-US" altLang="ja-JP" sz="3600" dirty="0">
                <a:ea typeface="メイリオ"/>
              </a:rPr>
              <a:t> for ensemble learning can search by Genetic Algorithm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ja-JP" sz="3600" dirty="0">
              <a:ea typeface="メイリオ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3600" dirty="0">
                <a:ea typeface="メイリオ"/>
              </a:rPr>
              <a:t>We need to decide proper setting for Genetic Algorithm</a:t>
            </a:r>
          </a:p>
          <a:p>
            <a:endParaRPr kumimoji="1" lang="en-US" altLang="ja-JP" sz="2800" dirty="0">
              <a:ea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349530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7"/>
    </mc:Choice>
    <mc:Fallback xmlns="">
      <p:transition spd="slow" advTm="227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CD73AA5-9A5E-46CC-866E-F41EC08A3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95696" y="5924550"/>
            <a:ext cx="769487" cy="481938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テキスト プレースホルダー 2">
            <a:extLst>
              <a:ext uri="{FF2B5EF4-FFF2-40B4-BE49-F238E27FC236}">
                <a16:creationId xmlns:a16="http://schemas.microsoft.com/office/drawing/2014/main" id="{4373E2D7-CCF9-49FD-890B-0520E200A865}"/>
              </a:ext>
            </a:extLst>
          </p:cNvPr>
          <p:cNvSpPr txBox="1">
            <a:spLocks/>
          </p:cNvSpPr>
          <p:nvPr/>
        </p:nvSpPr>
        <p:spPr>
          <a:xfrm>
            <a:off x="699387" y="2100699"/>
            <a:ext cx="6828464" cy="39066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3600" dirty="0">
                <a:solidFill>
                  <a:schemeClr val="bg2">
                    <a:lumMod val="10000"/>
                  </a:schemeClr>
                </a:solidFill>
              </a:rPr>
              <a:t>１．</a:t>
            </a:r>
            <a:r>
              <a:rPr lang="en-US" altLang="ja-JP" sz="3600" dirty="0">
                <a:solidFill>
                  <a:schemeClr val="bg2">
                    <a:lumMod val="10000"/>
                  </a:schemeClr>
                </a:solidFill>
              </a:rPr>
              <a:t>Background</a:t>
            </a:r>
          </a:p>
          <a:p>
            <a:pPr marL="0" indent="0">
              <a:buNone/>
            </a:pPr>
            <a:r>
              <a:rPr lang="ja-JP" altLang="en-US" sz="3600" dirty="0">
                <a:solidFill>
                  <a:schemeClr val="bg2">
                    <a:lumMod val="10000"/>
                  </a:schemeClr>
                </a:solidFill>
              </a:rPr>
              <a:t>２．</a:t>
            </a:r>
            <a:r>
              <a:rPr lang="en-US" altLang="ja-JP" sz="3600" dirty="0">
                <a:solidFill>
                  <a:schemeClr val="bg2">
                    <a:lumMod val="10000"/>
                  </a:schemeClr>
                </a:solidFill>
              </a:rPr>
              <a:t>Purpose</a:t>
            </a:r>
          </a:p>
          <a:p>
            <a:pPr marL="0" indent="0">
              <a:buNone/>
            </a:pPr>
            <a:r>
              <a:rPr lang="ja-JP" altLang="en-US" sz="3600" dirty="0">
                <a:solidFill>
                  <a:schemeClr val="bg2">
                    <a:lumMod val="10000"/>
                  </a:schemeClr>
                </a:solidFill>
              </a:rPr>
              <a:t>３．</a:t>
            </a:r>
            <a:r>
              <a:rPr lang="en-US" altLang="ja-JP" sz="3600" dirty="0">
                <a:solidFill>
                  <a:schemeClr val="bg2">
                    <a:lumMod val="10000"/>
                  </a:schemeClr>
                </a:solidFill>
              </a:rPr>
              <a:t>Method</a:t>
            </a:r>
          </a:p>
          <a:p>
            <a:pPr marL="0" indent="0">
              <a:buNone/>
            </a:pPr>
            <a:r>
              <a:rPr lang="ja-JP" altLang="en-US" sz="3600" dirty="0">
                <a:solidFill>
                  <a:schemeClr val="bg2">
                    <a:lumMod val="10000"/>
                  </a:schemeClr>
                </a:solidFill>
                <a:ea typeface="メイリオ"/>
              </a:rPr>
              <a:t>４．</a:t>
            </a:r>
            <a:r>
              <a:rPr lang="en-US" altLang="ja-JP" sz="3600" dirty="0">
                <a:solidFill>
                  <a:schemeClr val="bg2">
                    <a:lumMod val="10000"/>
                  </a:schemeClr>
                </a:solidFill>
                <a:ea typeface="メイリオ"/>
              </a:rPr>
              <a:t>Conclusion</a:t>
            </a:r>
          </a:p>
          <a:p>
            <a:pPr marL="0" indent="0">
              <a:buNone/>
            </a:pPr>
            <a:r>
              <a:rPr lang="ja-JP" altLang="en-US" sz="3600" dirty="0">
                <a:solidFill>
                  <a:schemeClr val="accent3">
                    <a:lumMod val="60000"/>
                    <a:lumOff val="40000"/>
                  </a:schemeClr>
                </a:solidFill>
                <a:ea typeface="メイリオ"/>
              </a:rPr>
              <a:t>５．</a:t>
            </a:r>
            <a:r>
              <a:rPr lang="en-US" altLang="ja-JP" sz="3600" dirty="0">
                <a:solidFill>
                  <a:schemeClr val="accent3">
                    <a:lumMod val="60000"/>
                    <a:lumOff val="40000"/>
                  </a:schemeClr>
                </a:solidFill>
                <a:ea typeface="メイリオ"/>
              </a:rPr>
              <a:t>Future work</a:t>
            </a:r>
            <a:endParaRPr lang="ja-JP" altLang="en-US" sz="3600" dirty="0">
              <a:solidFill>
                <a:schemeClr val="accent3">
                  <a:lumMod val="60000"/>
                  <a:lumOff val="40000"/>
                </a:schemeClr>
              </a:solidFill>
              <a:ea typeface="メイリオ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ECE2193-1F5A-4FEA-9DAB-583D44B11F97}"/>
              </a:ext>
            </a:extLst>
          </p:cNvPr>
          <p:cNvSpPr txBox="1"/>
          <p:nvPr/>
        </p:nvSpPr>
        <p:spPr>
          <a:xfrm>
            <a:off x="457467" y="628433"/>
            <a:ext cx="2913053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50" dirty="0"/>
              <a:t>Agenda</a:t>
            </a:r>
            <a:endParaRPr kumimoji="1" lang="ja-JP" altLang="en-US" sz="4050" dirty="0"/>
          </a:p>
        </p:txBody>
      </p:sp>
    </p:spTree>
    <p:extLst>
      <p:ext uri="{BB962C8B-B14F-4D97-AF65-F5344CB8AC3E}">
        <p14:creationId xmlns:p14="http://schemas.microsoft.com/office/powerpoint/2010/main" val="702238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00"/>
    </mc:Choice>
    <mc:Fallback xmlns="">
      <p:transition spd="slow" advTm="21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612CE8C-FED7-45E1-A8B7-D2A85EE1D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E4AB2AC-00D6-4156-A830-D18A2281A623}"/>
              </a:ext>
            </a:extLst>
          </p:cNvPr>
          <p:cNvSpPr txBox="1"/>
          <p:nvPr/>
        </p:nvSpPr>
        <p:spPr>
          <a:xfrm>
            <a:off x="457467" y="628433"/>
            <a:ext cx="5054344" cy="7155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ja-JP" sz="4050" dirty="0">
                <a:ea typeface="メイリオ"/>
              </a:rPr>
              <a:t>Future works</a:t>
            </a:r>
            <a:endParaRPr lang="ja-JP" altLang="en-US" sz="4050" dirty="0">
              <a:ea typeface="メイリオ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3A29AE3-C30B-49E9-BE62-767F0B8D380D}"/>
              </a:ext>
            </a:extLst>
          </p:cNvPr>
          <p:cNvSpPr txBox="1"/>
          <p:nvPr/>
        </p:nvSpPr>
        <p:spPr>
          <a:xfrm>
            <a:off x="619124" y="2038350"/>
            <a:ext cx="6696076" cy="3416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3600" dirty="0"/>
              <a:t>To increase number of generations and individuals </a:t>
            </a:r>
          </a:p>
          <a:p>
            <a:endParaRPr kumimoji="1" lang="en-US" altLang="ja-JP" sz="3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ja-JP" sz="3600" dirty="0">
                <a:ea typeface="メイリオ"/>
              </a:rPr>
              <a:t>To introduce a semantic diversity maintaining algorithm</a:t>
            </a:r>
          </a:p>
        </p:txBody>
      </p:sp>
    </p:spTree>
    <p:extLst>
      <p:ext uri="{BB962C8B-B14F-4D97-AF65-F5344CB8AC3E}">
        <p14:creationId xmlns:p14="http://schemas.microsoft.com/office/powerpoint/2010/main" val="1188551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7"/>
    </mc:Choice>
    <mc:Fallback xmlns="">
      <p:transition spd="slow" advTm="227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811F4A6-62BE-4074-9E9E-CBF94EF64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787110A-F680-4C3A-AF75-2F6E113D5236}"/>
              </a:ext>
            </a:extLst>
          </p:cNvPr>
          <p:cNvSpPr txBox="1"/>
          <p:nvPr/>
        </p:nvSpPr>
        <p:spPr>
          <a:xfrm>
            <a:off x="457467" y="628433"/>
            <a:ext cx="3487212" cy="7155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kumimoji="1" lang="en-US" altLang="ja-JP" sz="4050" dirty="0">
                <a:ea typeface="メイリオ"/>
              </a:rPr>
              <a:t>GA</a:t>
            </a:r>
            <a:r>
              <a:rPr kumimoji="1" lang="ja-JP" altLang="en-US" sz="4050" dirty="0">
                <a:ea typeface="メイリオ"/>
              </a:rPr>
              <a:t>の設定</a:t>
            </a:r>
            <a:endParaRPr kumimoji="1" lang="en-US" altLang="ja-JP" sz="405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5085096-E07B-44CC-A9CA-B2FA5FE3557F}"/>
              </a:ext>
            </a:extLst>
          </p:cNvPr>
          <p:cNvSpPr txBox="1"/>
          <p:nvPr/>
        </p:nvSpPr>
        <p:spPr>
          <a:xfrm>
            <a:off x="457467" y="1622804"/>
            <a:ext cx="7048233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ja-JP" altLang="en-US" sz="4000" dirty="0">
                <a:ea typeface="メイリオ"/>
              </a:rPr>
              <a:t>個体表現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7F1AE93-6097-414C-A203-499FBBF29106}"/>
              </a:ext>
            </a:extLst>
          </p:cNvPr>
          <p:cNvSpPr txBox="1"/>
          <p:nvPr/>
        </p:nvSpPr>
        <p:spPr>
          <a:xfrm>
            <a:off x="4410075" y="2524125"/>
            <a:ext cx="733425" cy="561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正方形/長方形 1">
                <a:extLst>
                  <a:ext uri="{FF2B5EF4-FFF2-40B4-BE49-F238E27FC236}">
                    <a16:creationId xmlns:a16="http://schemas.microsoft.com/office/drawing/2014/main" id="{652EC923-1ADE-47AE-B462-CC41D390653C}"/>
                  </a:ext>
                </a:extLst>
              </p:cNvPr>
              <p:cNvSpPr/>
              <p:nvPr/>
            </p:nvSpPr>
            <p:spPr>
              <a:xfrm>
                <a:off x="1457325" y="2609480"/>
                <a:ext cx="4800599" cy="24502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kumimoji="1" lang="en-US" altLang="ja-JP" sz="3200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kumimoji="1" lang="en-US" altLang="ja-JP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3200" i="1">
                                  <a:latin typeface="Cambria Math" panose="02040503050406030204" pitchFamily="18" charset="0"/>
                                </a:rPr>
                                <m:t>𝐶h</m:t>
                              </m:r>
                            </m:e>
                            <m:sub>
                              <m:r>
                                <a:rPr kumimoji="1" lang="en-US" altLang="ja-JP" sz="3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kumimoji="1" lang="en-US" altLang="ja-JP" sz="32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3200" i="1">
                                  <a:latin typeface="Cambria Math" panose="02040503050406030204" pitchFamily="18" charset="0"/>
                                </a:rPr>
                                <m:t>𝐶h</m:t>
                              </m:r>
                            </m:e>
                            <m:sub>
                              <m:r>
                                <a:rPr kumimoji="1" lang="en-US" altLang="ja-JP" sz="3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kumimoji="1"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3200" i="1">
                                  <a:latin typeface="Cambria Math" panose="02040503050406030204" pitchFamily="18" charset="0"/>
                                </a:rPr>
                                <m:t>𝐶h</m:t>
                              </m:r>
                            </m:e>
                            <m:sub>
                              <m:r>
                                <a:rPr kumimoji="1" lang="en-US" altLang="ja-JP" sz="32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en-US" altLang="ja-JP" sz="32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i="1">
                              <a:latin typeface="Cambria Math" panose="02040503050406030204" pitchFamily="18" charset="0"/>
                            </a:rPr>
                            <m:t>𝐶h</m:t>
                          </m:r>
                        </m:e>
                        <m:sub>
                          <m:r>
                            <a:rPr kumimoji="1" lang="en-US" altLang="ja-JP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kumimoji="1" lang="en-US" altLang="ja-JP" sz="3200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kumimoji="1" lang="en-US" altLang="ja-JP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3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ja-JP" sz="3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kumimoji="1" lang="en-US" altLang="ja-JP" sz="3200" i="1">
                              <a:latin typeface="Cambria Math" panose="02040503050406030204" pitchFamily="18" charset="0"/>
                            </a:rPr>
                            <m:t> ,</m:t>
                          </m:r>
                          <m:sSub>
                            <m:sSubPr>
                              <m:ctrlPr>
                                <a:rPr kumimoji="1"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3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ja-JP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sz="3200" i="1">
                              <a:latin typeface="Cambria Math" panose="02040503050406030204" pitchFamily="18" charset="0"/>
                            </a:rPr>
                            <m:t> , …,</m:t>
                          </m:r>
                          <m:sSub>
                            <m:sSubPr>
                              <m:ctrlPr>
                                <a:rPr kumimoji="1"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3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ja-JP" sz="3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ja-JP" sz="3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i="1">
                              <a:latin typeface="Cambria Math" panose="02040503050406030204" pitchFamily="18" charset="0"/>
                            </a:rPr>
                            <m:t>𝐶h</m:t>
                          </m:r>
                        </m:e>
                        <m:sub>
                          <m:r>
                            <a:rPr kumimoji="1" lang="en-US" altLang="ja-JP" sz="32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kumimoji="1" lang="en-US" altLang="ja-JP" sz="3200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kumimoji="1" lang="en-US" altLang="ja-JP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3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ja-JP" sz="3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kumimoji="1" lang="en-US" altLang="ja-JP" sz="3200" i="1">
                              <a:latin typeface="Cambria Math" panose="02040503050406030204" pitchFamily="18" charset="0"/>
                            </a:rPr>
                            <m:t> ,</m:t>
                          </m:r>
                          <m:sSub>
                            <m:sSubPr>
                              <m:ctrlPr>
                                <a:rPr kumimoji="1"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3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ja-JP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sz="3200" i="1">
                              <a:latin typeface="Cambria Math" panose="02040503050406030204" pitchFamily="18" charset="0"/>
                            </a:rPr>
                            <m:t> , …,</m:t>
                          </m:r>
                          <m:sSub>
                            <m:sSubPr>
                              <m:ctrlPr>
                                <a:rPr kumimoji="1"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3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ja-JP" sz="3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ja-JP" sz="3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i="1">
                              <a:latin typeface="Cambria Math" panose="02040503050406030204" pitchFamily="18" charset="0"/>
                            </a:rPr>
                            <m:t>𝐶h</m:t>
                          </m:r>
                        </m:e>
                        <m:sub>
                          <m:r>
                            <a:rPr kumimoji="1" lang="en-US" altLang="ja-JP" sz="3200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kumimoji="1" lang="en-US" altLang="ja-JP" sz="3200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kumimoji="1" lang="en-US" altLang="ja-JP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32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kumimoji="1" lang="en-US" altLang="ja-JP" sz="3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kumimoji="1" lang="en-US" altLang="ja-JP" sz="3200" i="1">
                              <a:latin typeface="Cambria Math" panose="02040503050406030204" pitchFamily="18" charset="0"/>
                            </a:rPr>
                            <m:t> ,</m:t>
                          </m:r>
                          <m:sSub>
                            <m:sSubPr>
                              <m:ctrlPr>
                                <a:rPr kumimoji="1"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32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kumimoji="1" lang="en-US" altLang="ja-JP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sz="3200" i="1">
                              <a:latin typeface="Cambria Math" panose="02040503050406030204" pitchFamily="18" charset="0"/>
                            </a:rPr>
                            <m:t> , …,</m:t>
                          </m:r>
                          <m:sSub>
                            <m:sSubPr>
                              <m:ctrlPr>
                                <a:rPr kumimoji="1"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32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kumimoji="1" lang="en-US" altLang="ja-JP" sz="3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ja-JP" sz="3200" dirty="0"/>
              </a:p>
              <a:p>
                <a:endParaRPr lang="ja-JP" altLang="en-US" dirty="0"/>
              </a:p>
            </p:txBody>
          </p:sp>
        </mc:Choice>
        <mc:Fallback xmlns="">
          <p:sp>
            <p:nvSpPr>
              <p:cNvPr id="2" name="正方形/長方形 1">
                <a:extLst>
                  <a:ext uri="{FF2B5EF4-FFF2-40B4-BE49-F238E27FC236}">
                    <a16:creationId xmlns:a16="http://schemas.microsoft.com/office/drawing/2014/main" id="{652EC923-1ADE-47AE-B462-CC41D39065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7325" y="2609480"/>
                <a:ext cx="4800599" cy="24502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D866BCD5-A9AF-4775-B272-6B05A3990416}"/>
                  </a:ext>
                </a:extLst>
              </p:cNvPr>
              <p:cNvSpPr txBox="1"/>
              <p:nvPr/>
            </p:nvSpPr>
            <p:spPr>
              <a:xfrm>
                <a:off x="1547812" y="5305425"/>
                <a:ext cx="6048375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800" dirty="0"/>
                  <a:t>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kumimoji="1" lang="en-US" altLang="ja-JP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ja-JP" sz="2800" i="1">
                        <a:latin typeface="Cambria Math" panose="02040503050406030204" pitchFamily="18" charset="0"/>
                      </a:rPr>
                      <m:t> ,</m:t>
                    </m:r>
                    <m:sSub>
                      <m:sSubPr>
                        <m:ctrlPr>
                          <a:rPr kumimoji="1" lang="en-US" altLang="ja-JP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kumimoji="1" lang="en-US" altLang="ja-JP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sz="2800" i="1">
                        <a:latin typeface="Cambria Math" panose="02040503050406030204" pitchFamily="18" charset="0"/>
                      </a:rPr>
                      <m:t> , …,</m:t>
                    </m:r>
                    <m:sSub>
                      <m:sSubPr>
                        <m:ctrlPr>
                          <a:rPr kumimoji="1" lang="en-US" altLang="ja-JP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kumimoji="1" lang="en-US" altLang="ja-JP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kumimoji="1" lang="en-US" altLang="ja-JP" sz="2800" dirty="0"/>
                  <a:t>:</a:t>
                </a:r>
                <a:r>
                  <a:rPr kumimoji="1" lang="ja-JP" altLang="en-US" sz="2800" dirty="0"/>
                  <a:t>強度の遺伝子</a:t>
                </a:r>
                <a:endParaRPr kumimoji="1" lang="en-US" altLang="ja-JP" sz="2800" dirty="0"/>
              </a:p>
              <a:p>
                <a:r>
                  <a:rPr kumimoji="1" lang="ja-JP" altLang="en-US" sz="2800" dirty="0"/>
                  <a:t>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ja-JP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ja-JP" sz="2800" i="1">
                        <a:latin typeface="Cambria Math" panose="02040503050406030204" pitchFamily="18" charset="0"/>
                      </a:rPr>
                      <m:t> ,</m:t>
                    </m:r>
                    <m:sSub>
                      <m:sSubPr>
                        <m:ctrlPr>
                          <a:rPr kumimoji="1" lang="en-US" altLang="ja-JP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ja-JP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sz="2800" i="1">
                        <a:latin typeface="Cambria Math" panose="02040503050406030204" pitchFamily="18" charset="0"/>
                      </a:rPr>
                      <m:t> , …,</m:t>
                    </m:r>
                    <m:sSub>
                      <m:sSubPr>
                        <m:ctrlPr>
                          <a:rPr kumimoji="1" lang="en-US" altLang="ja-JP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ja-JP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kumimoji="1" lang="ja-JP" altLang="en-US" sz="2800" dirty="0"/>
                  <a:t>　</a:t>
                </a:r>
                <a:r>
                  <a:rPr kumimoji="1" lang="en-US" altLang="ja-JP" sz="2800" dirty="0"/>
                  <a:t>:</a:t>
                </a:r>
                <a:r>
                  <a:rPr kumimoji="1" lang="ja-JP" altLang="en-US" sz="2800" dirty="0"/>
                  <a:t>確率の遺伝子</a:t>
                </a:r>
                <a:endParaRPr kumimoji="1" lang="en-US" altLang="ja-JP" sz="2800" dirty="0"/>
              </a:p>
              <a:p>
                <a:r>
                  <a:rPr kumimoji="1" lang="ja-JP" altLang="en-US" sz="2800" dirty="0"/>
                  <a:t>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kumimoji="1" lang="en-US" altLang="ja-JP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ja-JP" sz="2800" i="1">
                        <a:latin typeface="Cambria Math" panose="02040503050406030204" pitchFamily="18" charset="0"/>
                      </a:rPr>
                      <m:t> ,</m:t>
                    </m:r>
                    <m:sSub>
                      <m:sSubPr>
                        <m:ctrlPr>
                          <a:rPr kumimoji="1" lang="en-US" altLang="ja-JP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kumimoji="1" lang="en-US" altLang="ja-JP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sz="2800" i="1">
                        <a:latin typeface="Cambria Math" panose="02040503050406030204" pitchFamily="18" charset="0"/>
                      </a:rPr>
                      <m:t> , …,</m:t>
                    </m:r>
                    <m:sSub>
                      <m:sSubPr>
                        <m:ctrlPr>
                          <a:rPr kumimoji="1" lang="en-US" altLang="ja-JP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kumimoji="1" lang="en-US" altLang="ja-JP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kumimoji="1" lang="ja-JP" altLang="en-US" sz="2800" dirty="0"/>
                  <a:t>　</a:t>
                </a:r>
                <a:r>
                  <a:rPr kumimoji="1" lang="en-US" altLang="ja-JP" sz="2800" dirty="0"/>
                  <a:t>:</a:t>
                </a:r>
                <a:r>
                  <a:rPr kumimoji="1" lang="ja-JP" altLang="en-US" sz="2800" dirty="0"/>
                  <a:t>順序の遺伝子</a:t>
                </a:r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D866BCD5-A9AF-4775-B272-6B05A39904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812" y="5305425"/>
                <a:ext cx="6048375" cy="1384995"/>
              </a:xfrm>
              <a:prstGeom prst="rect">
                <a:avLst/>
              </a:prstGeom>
              <a:blipFill>
                <a:blip r:embed="rId3"/>
                <a:stretch>
                  <a:fillRect l="-2117" t="-6579" b="-118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7809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0"/>
    </mc:Choice>
    <mc:Fallback xmlns="">
      <p:transition spd="slow" advTm="22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811F4A6-62BE-4074-9E9E-CBF94EF64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787110A-F680-4C3A-AF75-2F6E113D5236}"/>
              </a:ext>
            </a:extLst>
          </p:cNvPr>
          <p:cNvSpPr txBox="1"/>
          <p:nvPr/>
        </p:nvSpPr>
        <p:spPr>
          <a:xfrm>
            <a:off x="457467" y="628433"/>
            <a:ext cx="3487212" cy="7155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kumimoji="1" lang="en-US" altLang="ja-JP" sz="4050" dirty="0">
                <a:ea typeface="メイリオ"/>
              </a:rPr>
              <a:t>GA</a:t>
            </a:r>
            <a:r>
              <a:rPr kumimoji="1" lang="ja-JP" altLang="en-US" sz="4050" dirty="0">
                <a:ea typeface="メイリオ"/>
              </a:rPr>
              <a:t>の設定</a:t>
            </a:r>
            <a:endParaRPr kumimoji="1" lang="en-US" altLang="ja-JP" sz="405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5085096-E07B-44CC-A9CA-B2FA5FE3557F}"/>
              </a:ext>
            </a:extLst>
          </p:cNvPr>
          <p:cNvSpPr txBox="1"/>
          <p:nvPr/>
        </p:nvSpPr>
        <p:spPr>
          <a:xfrm>
            <a:off x="457467" y="1622804"/>
            <a:ext cx="7048233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ja-JP" altLang="en-US" sz="4000" dirty="0">
                <a:ea typeface="メイリオ"/>
              </a:rPr>
              <a:t>個体表現</a:t>
            </a:r>
            <a:r>
              <a:rPr lang="en-US" altLang="ja-JP" sz="4000" dirty="0">
                <a:ea typeface="メイリオ"/>
              </a:rPr>
              <a:t>(</a:t>
            </a:r>
            <a:r>
              <a:rPr lang="ja-JP" altLang="en-US" sz="4000" dirty="0">
                <a:ea typeface="メイリオ"/>
              </a:rPr>
              <a:t>強度</a:t>
            </a:r>
            <a:r>
              <a:rPr lang="en-US" altLang="ja-JP" sz="4000" dirty="0">
                <a:ea typeface="メイリオ"/>
              </a:rPr>
              <a:t>)</a:t>
            </a:r>
            <a:endParaRPr lang="ja-JP" altLang="en-US" sz="4000" dirty="0">
              <a:ea typeface="メイリオ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7F1AE93-6097-414C-A203-499FBBF29106}"/>
              </a:ext>
            </a:extLst>
          </p:cNvPr>
          <p:cNvSpPr txBox="1"/>
          <p:nvPr/>
        </p:nvSpPr>
        <p:spPr>
          <a:xfrm>
            <a:off x="4410075" y="2524125"/>
            <a:ext cx="733425" cy="561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BA6452A6-F847-43EC-9127-6725369F1E14}"/>
                  </a:ext>
                </a:extLst>
              </p:cNvPr>
              <p:cNvSpPr txBox="1"/>
              <p:nvPr/>
            </p:nvSpPr>
            <p:spPr>
              <a:xfrm>
                <a:off x="1028700" y="2655213"/>
                <a:ext cx="454514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𝐶h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 ,</m:t>
                          </m:r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 , …,</m:t>
                          </m:r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BA6452A6-F847-43EC-9127-6725369F1E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700" y="2655213"/>
                <a:ext cx="4545149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F57743EB-F95E-4969-9BE6-1AAF46B7FCDC}"/>
                  </a:ext>
                </a:extLst>
              </p:cNvPr>
              <p:cNvSpPr/>
              <p:nvPr/>
            </p:nvSpPr>
            <p:spPr>
              <a:xfrm>
                <a:off x="1025174" y="3429000"/>
                <a:ext cx="6769802" cy="13849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ja-JP" altLang="en-US" sz="2800" i="1">
                        <a:latin typeface="Cambria Math" panose="02040503050406030204" pitchFamily="18" charset="0"/>
                      </a:rPr>
                      <m:t>は</m:t>
                    </m:r>
                  </m:oMath>
                </a14:m>
                <a:r>
                  <a:rPr lang="en-US" altLang="ja-JP" sz="2800" b="0" dirty="0"/>
                  <a:t>-5</a:t>
                </a:r>
                <a:r>
                  <a:rPr lang="ja-JP" altLang="en-US" sz="2800" b="0" dirty="0"/>
                  <a:t>から</a:t>
                </a:r>
                <a:r>
                  <a:rPr lang="en-US" altLang="ja-JP" sz="2800" b="0" dirty="0"/>
                  <a:t>5</a:t>
                </a:r>
                <a:r>
                  <a:rPr lang="ja-JP" altLang="en-US" sz="2800" b="0" dirty="0" err="1"/>
                  <a:t>までの</a:t>
                </a:r>
                <a:r>
                  <a:rPr lang="en-US" altLang="ja-JP" sz="2800" b="0" dirty="0"/>
                  <a:t>11</a:t>
                </a:r>
                <a:r>
                  <a:rPr lang="ja-JP" altLang="en-US" sz="2800" b="0" dirty="0"/>
                  <a:t>段階をとる</a:t>
                </a:r>
                <a:endParaRPr lang="en-US" altLang="ja-JP" sz="2800" b="0" dirty="0"/>
              </a:p>
              <a:p>
                <a:endParaRPr lang="en-US" altLang="ja-JP" sz="2800" b="0" dirty="0"/>
              </a:p>
              <a:p>
                <a:r>
                  <a:rPr lang="en-US" altLang="ja-JP" sz="2800" dirty="0"/>
                  <a:t>-100%</a:t>
                </a:r>
                <a:r>
                  <a:rPr lang="ja-JP" altLang="en-US" sz="2800" dirty="0"/>
                  <a:t>から</a:t>
                </a:r>
                <a:r>
                  <a:rPr lang="en-US" altLang="ja-JP" sz="2800" dirty="0"/>
                  <a:t>100%</a:t>
                </a:r>
                <a:r>
                  <a:rPr lang="ja-JP" altLang="en-US" sz="2800" dirty="0" err="1"/>
                  <a:t>までの</a:t>
                </a:r>
                <a:r>
                  <a:rPr lang="ja-JP" altLang="en-US" sz="2800" dirty="0"/>
                  <a:t>各</a:t>
                </a:r>
                <a:r>
                  <a:rPr lang="en-US" altLang="ja-JP" sz="2800" dirty="0"/>
                  <a:t>20%</a:t>
                </a:r>
                <a:r>
                  <a:rPr lang="ja-JP" altLang="en-US" sz="2800" dirty="0" err="1"/>
                  <a:t>ずつに</a:t>
                </a:r>
                <a:r>
                  <a:rPr lang="ja-JP" altLang="en-US" sz="2800" dirty="0"/>
                  <a:t>あたる</a:t>
                </a:r>
                <a:endParaRPr lang="en-US" altLang="ja-JP" sz="2800" b="0" dirty="0"/>
              </a:p>
            </p:txBody>
          </p:sp>
        </mc:Choice>
        <mc:Fallback xmlns="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F57743EB-F95E-4969-9BE6-1AAF46B7FC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174" y="3429000"/>
                <a:ext cx="6769802" cy="1384995"/>
              </a:xfrm>
              <a:prstGeom prst="rect">
                <a:avLst/>
              </a:prstGeom>
              <a:blipFill>
                <a:blip r:embed="rId3"/>
                <a:stretch>
                  <a:fillRect l="-1800" t="-7048" r="-450" b="-1189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6385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847"/>
    </mc:Choice>
    <mc:Fallback xmlns="">
      <p:transition spd="slow" advTm="10847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811F4A6-62BE-4074-9E9E-CBF94EF64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787110A-F680-4C3A-AF75-2F6E113D5236}"/>
              </a:ext>
            </a:extLst>
          </p:cNvPr>
          <p:cNvSpPr txBox="1"/>
          <p:nvPr/>
        </p:nvSpPr>
        <p:spPr>
          <a:xfrm>
            <a:off x="457467" y="628433"/>
            <a:ext cx="3487212" cy="7155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kumimoji="1" lang="en-US" altLang="ja-JP" sz="4050" dirty="0">
                <a:ea typeface="メイリオ"/>
              </a:rPr>
              <a:t>GA</a:t>
            </a:r>
            <a:r>
              <a:rPr kumimoji="1" lang="ja-JP" altLang="en-US" sz="4050" dirty="0">
                <a:ea typeface="メイリオ"/>
              </a:rPr>
              <a:t>の設定</a:t>
            </a:r>
            <a:endParaRPr kumimoji="1" lang="en-US" altLang="ja-JP" sz="405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5085096-E07B-44CC-A9CA-B2FA5FE3557F}"/>
              </a:ext>
            </a:extLst>
          </p:cNvPr>
          <p:cNvSpPr txBox="1"/>
          <p:nvPr/>
        </p:nvSpPr>
        <p:spPr>
          <a:xfrm>
            <a:off x="457467" y="1622804"/>
            <a:ext cx="7048233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ja-JP" altLang="en-US" sz="4000" dirty="0">
                <a:ea typeface="メイリオ"/>
              </a:rPr>
              <a:t>個体表現</a:t>
            </a:r>
            <a:r>
              <a:rPr lang="en-US" altLang="ja-JP" sz="4000" dirty="0">
                <a:ea typeface="メイリオ"/>
              </a:rPr>
              <a:t>(</a:t>
            </a:r>
            <a:r>
              <a:rPr lang="ja-JP" altLang="en-US" sz="4000" dirty="0">
                <a:ea typeface="メイリオ"/>
              </a:rPr>
              <a:t>確率</a:t>
            </a:r>
            <a:r>
              <a:rPr lang="en-US" altLang="ja-JP" sz="4000" dirty="0">
                <a:ea typeface="メイリオ"/>
              </a:rPr>
              <a:t>)</a:t>
            </a:r>
            <a:endParaRPr lang="ja-JP" altLang="en-US" sz="4000" dirty="0">
              <a:ea typeface="メイリオ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7F1AE93-6097-414C-A203-499FBBF29106}"/>
              </a:ext>
            </a:extLst>
          </p:cNvPr>
          <p:cNvSpPr txBox="1"/>
          <p:nvPr/>
        </p:nvSpPr>
        <p:spPr>
          <a:xfrm>
            <a:off x="4410075" y="2524125"/>
            <a:ext cx="733425" cy="561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BA6452A6-F847-43EC-9127-6725369F1E14}"/>
                  </a:ext>
                </a:extLst>
              </p:cNvPr>
              <p:cNvSpPr txBox="1"/>
              <p:nvPr/>
            </p:nvSpPr>
            <p:spPr>
              <a:xfrm>
                <a:off x="1028700" y="2655213"/>
                <a:ext cx="4545149" cy="4641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𝐶h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 ,</m:t>
                          </m:r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 , …,</m:t>
                          </m:r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BA6452A6-F847-43EC-9127-6725369F1E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700" y="2655213"/>
                <a:ext cx="4545149" cy="46410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F57743EB-F95E-4969-9BE6-1AAF46B7FCDC}"/>
                  </a:ext>
                </a:extLst>
              </p:cNvPr>
              <p:cNvSpPr/>
              <p:nvPr/>
            </p:nvSpPr>
            <p:spPr>
              <a:xfrm>
                <a:off x="1025174" y="3429000"/>
                <a:ext cx="6263253" cy="13849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ja-JP" altLang="en-US" sz="2800" i="1">
                        <a:latin typeface="Cambria Math" panose="02040503050406030204" pitchFamily="18" charset="0"/>
                      </a:rPr>
                      <m:t>は</m:t>
                    </m:r>
                    <m:r>
                      <a:rPr lang="en-US" altLang="ja-JP" sz="2800" b="0" i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ja-JP" altLang="en-US" sz="2800" b="0" dirty="0"/>
                  <a:t>から</a:t>
                </a:r>
                <a:r>
                  <a:rPr lang="en-US" altLang="ja-JP" sz="2800" dirty="0"/>
                  <a:t>10</a:t>
                </a:r>
                <a:r>
                  <a:rPr lang="ja-JP" altLang="en-US" sz="2800" b="0" dirty="0" err="1"/>
                  <a:t>までの</a:t>
                </a:r>
                <a:r>
                  <a:rPr lang="en-US" altLang="ja-JP" sz="2800" b="0" dirty="0"/>
                  <a:t>11</a:t>
                </a:r>
                <a:r>
                  <a:rPr lang="ja-JP" altLang="en-US" sz="2800" b="0" dirty="0"/>
                  <a:t>段階をとる</a:t>
                </a:r>
                <a:endParaRPr lang="en-US" altLang="ja-JP" sz="2800" b="0" dirty="0"/>
              </a:p>
              <a:p>
                <a:endParaRPr lang="en-US" altLang="ja-JP" sz="2800" b="0" dirty="0"/>
              </a:p>
              <a:p>
                <a:r>
                  <a:rPr lang="en-US" altLang="ja-JP" sz="2800" dirty="0"/>
                  <a:t>0%</a:t>
                </a:r>
                <a:r>
                  <a:rPr lang="ja-JP" altLang="en-US" sz="2800" dirty="0"/>
                  <a:t>から</a:t>
                </a:r>
                <a:r>
                  <a:rPr lang="en-US" altLang="ja-JP" sz="2800" dirty="0"/>
                  <a:t>100%</a:t>
                </a:r>
                <a:r>
                  <a:rPr lang="ja-JP" altLang="en-US" sz="2800" dirty="0" err="1"/>
                  <a:t>までの</a:t>
                </a:r>
                <a:r>
                  <a:rPr lang="ja-JP" altLang="en-US" sz="2800" dirty="0"/>
                  <a:t>各</a:t>
                </a:r>
                <a:r>
                  <a:rPr lang="en-US" altLang="ja-JP" sz="2800" dirty="0"/>
                  <a:t>10%</a:t>
                </a:r>
                <a:r>
                  <a:rPr lang="ja-JP" altLang="en-US" sz="2800" dirty="0" err="1"/>
                  <a:t>ずつに</a:t>
                </a:r>
                <a:r>
                  <a:rPr lang="ja-JP" altLang="en-US" sz="2800" dirty="0"/>
                  <a:t>あたる</a:t>
                </a:r>
                <a:endParaRPr lang="en-US" altLang="ja-JP" sz="2800" b="0" dirty="0"/>
              </a:p>
            </p:txBody>
          </p:sp>
        </mc:Choice>
        <mc:Fallback xmlns="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F57743EB-F95E-4969-9BE6-1AAF46B7FC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174" y="3429000"/>
                <a:ext cx="6263253" cy="1384995"/>
              </a:xfrm>
              <a:prstGeom prst="rect">
                <a:avLst/>
              </a:prstGeom>
              <a:blipFill>
                <a:blip r:embed="rId3"/>
                <a:stretch>
                  <a:fillRect l="-1946" t="-7048" r="-486" b="-1189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6001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847"/>
    </mc:Choice>
    <mc:Fallback xmlns="">
      <p:transition spd="slow" advTm="10847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CD73AA5-9A5E-46CC-866E-F41EC08A3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95696" y="5924550"/>
            <a:ext cx="769487" cy="481938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テキスト プレースホルダー 2">
            <a:extLst>
              <a:ext uri="{FF2B5EF4-FFF2-40B4-BE49-F238E27FC236}">
                <a16:creationId xmlns:a16="http://schemas.microsoft.com/office/drawing/2014/main" id="{4373E2D7-CCF9-49FD-890B-0520E200A865}"/>
              </a:ext>
            </a:extLst>
          </p:cNvPr>
          <p:cNvSpPr txBox="1">
            <a:spLocks/>
          </p:cNvSpPr>
          <p:nvPr/>
        </p:nvSpPr>
        <p:spPr>
          <a:xfrm>
            <a:off x="699387" y="2100699"/>
            <a:ext cx="6828464" cy="39066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3600" dirty="0">
                <a:solidFill>
                  <a:schemeClr val="bg2">
                    <a:lumMod val="10000"/>
                  </a:schemeClr>
                </a:solidFill>
              </a:rPr>
              <a:t>１．</a:t>
            </a:r>
            <a:r>
              <a:rPr lang="en-US" altLang="ja-JP" sz="3600" dirty="0">
                <a:solidFill>
                  <a:schemeClr val="bg2">
                    <a:lumMod val="10000"/>
                  </a:schemeClr>
                </a:solidFill>
              </a:rPr>
              <a:t>Background</a:t>
            </a:r>
          </a:p>
          <a:p>
            <a:pPr marL="0" indent="0">
              <a:buNone/>
            </a:pPr>
            <a:r>
              <a:rPr lang="ja-JP" altLang="en-US" sz="3600" dirty="0">
                <a:solidFill>
                  <a:schemeClr val="bg2">
                    <a:lumMod val="10000"/>
                  </a:schemeClr>
                </a:solidFill>
              </a:rPr>
              <a:t>２．</a:t>
            </a:r>
            <a:r>
              <a:rPr lang="en-US" altLang="ja-JP" sz="3600" dirty="0">
                <a:solidFill>
                  <a:schemeClr val="bg2">
                    <a:lumMod val="10000"/>
                  </a:schemeClr>
                </a:solidFill>
              </a:rPr>
              <a:t>Purpose</a:t>
            </a:r>
          </a:p>
          <a:p>
            <a:pPr marL="0" indent="0">
              <a:buNone/>
            </a:pPr>
            <a:r>
              <a:rPr lang="ja-JP" altLang="en-US" sz="3600" dirty="0">
                <a:solidFill>
                  <a:schemeClr val="bg2">
                    <a:lumMod val="10000"/>
                  </a:schemeClr>
                </a:solidFill>
              </a:rPr>
              <a:t>３．</a:t>
            </a:r>
            <a:r>
              <a:rPr lang="en-US" altLang="ja-JP" sz="3600" dirty="0">
                <a:solidFill>
                  <a:schemeClr val="bg2">
                    <a:lumMod val="10000"/>
                  </a:schemeClr>
                </a:solidFill>
              </a:rPr>
              <a:t>Method</a:t>
            </a:r>
          </a:p>
          <a:p>
            <a:pPr marL="0" indent="0">
              <a:buNone/>
            </a:pPr>
            <a:r>
              <a:rPr lang="ja-JP" altLang="en-US" sz="3600" dirty="0">
                <a:solidFill>
                  <a:schemeClr val="bg2">
                    <a:lumMod val="10000"/>
                  </a:schemeClr>
                </a:solidFill>
                <a:ea typeface="メイリオ"/>
              </a:rPr>
              <a:t>４．</a:t>
            </a:r>
            <a:r>
              <a:rPr lang="en-US" altLang="ja-JP" sz="3600" dirty="0">
                <a:solidFill>
                  <a:schemeClr val="bg2">
                    <a:lumMod val="10000"/>
                  </a:schemeClr>
                </a:solidFill>
                <a:ea typeface="メイリオ"/>
              </a:rPr>
              <a:t>Conclusion</a:t>
            </a:r>
          </a:p>
          <a:p>
            <a:pPr marL="0" indent="0">
              <a:buNone/>
            </a:pPr>
            <a:r>
              <a:rPr lang="ja-JP" altLang="en-US" sz="3600" dirty="0">
                <a:solidFill>
                  <a:schemeClr val="bg2">
                    <a:lumMod val="10000"/>
                  </a:schemeClr>
                </a:solidFill>
                <a:ea typeface="メイリオ"/>
              </a:rPr>
              <a:t>５．</a:t>
            </a:r>
            <a:r>
              <a:rPr lang="en-US" altLang="ja-JP" sz="3600" dirty="0">
                <a:solidFill>
                  <a:schemeClr val="bg2">
                    <a:lumMod val="10000"/>
                  </a:schemeClr>
                </a:solidFill>
                <a:ea typeface="メイリオ"/>
              </a:rPr>
              <a:t>Future work</a:t>
            </a:r>
            <a:endParaRPr lang="ja-JP" altLang="en-US" sz="3600" dirty="0">
              <a:solidFill>
                <a:schemeClr val="bg2">
                  <a:lumMod val="10000"/>
                </a:schemeClr>
              </a:solidFill>
              <a:ea typeface="メイリオ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ECE2193-1F5A-4FEA-9DAB-583D44B11F97}"/>
              </a:ext>
            </a:extLst>
          </p:cNvPr>
          <p:cNvSpPr txBox="1"/>
          <p:nvPr/>
        </p:nvSpPr>
        <p:spPr>
          <a:xfrm>
            <a:off x="457467" y="628433"/>
            <a:ext cx="2913053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50" dirty="0"/>
              <a:t>Agenda</a:t>
            </a:r>
            <a:endParaRPr kumimoji="1" lang="ja-JP" altLang="en-US" sz="4050" dirty="0"/>
          </a:p>
        </p:txBody>
      </p:sp>
    </p:spTree>
    <p:extLst>
      <p:ext uri="{BB962C8B-B14F-4D97-AF65-F5344CB8AC3E}">
        <p14:creationId xmlns:p14="http://schemas.microsoft.com/office/powerpoint/2010/main" val="2400665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00"/>
    </mc:Choice>
    <mc:Fallback xmlns="">
      <p:transition spd="slow" advTm="21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811F4A6-62BE-4074-9E9E-CBF94EF64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787110A-F680-4C3A-AF75-2F6E113D5236}"/>
              </a:ext>
            </a:extLst>
          </p:cNvPr>
          <p:cNvSpPr txBox="1"/>
          <p:nvPr/>
        </p:nvSpPr>
        <p:spPr>
          <a:xfrm>
            <a:off x="457467" y="628433"/>
            <a:ext cx="3487212" cy="7155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kumimoji="1" lang="en-US" altLang="ja-JP" sz="4050" dirty="0">
                <a:ea typeface="メイリオ"/>
              </a:rPr>
              <a:t>GA</a:t>
            </a:r>
            <a:r>
              <a:rPr kumimoji="1" lang="ja-JP" altLang="en-US" sz="4050" dirty="0">
                <a:ea typeface="メイリオ"/>
              </a:rPr>
              <a:t>の設定</a:t>
            </a:r>
            <a:endParaRPr kumimoji="1" lang="en-US" altLang="ja-JP" sz="405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5085096-E07B-44CC-A9CA-B2FA5FE3557F}"/>
              </a:ext>
            </a:extLst>
          </p:cNvPr>
          <p:cNvSpPr txBox="1"/>
          <p:nvPr/>
        </p:nvSpPr>
        <p:spPr>
          <a:xfrm>
            <a:off x="457467" y="1622804"/>
            <a:ext cx="7048233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ja-JP" altLang="en-US" sz="4000" dirty="0">
                <a:ea typeface="メイリオ"/>
              </a:rPr>
              <a:t>個体表現</a:t>
            </a:r>
            <a:r>
              <a:rPr lang="en-US" altLang="ja-JP" sz="4000" dirty="0">
                <a:ea typeface="メイリオ"/>
              </a:rPr>
              <a:t>(</a:t>
            </a:r>
            <a:r>
              <a:rPr lang="ja-JP" altLang="en-US" sz="4000" dirty="0">
                <a:ea typeface="メイリオ"/>
              </a:rPr>
              <a:t>順序</a:t>
            </a:r>
            <a:r>
              <a:rPr lang="en-US" altLang="ja-JP" sz="4000" dirty="0">
                <a:ea typeface="メイリオ"/>
              </a:rPr>
              <a:t>)</a:t>
            </a:r>
            <a:endParaRPr lang="ja-JP" altLang="en-US" sz="4000" dirty="0">
              <a:ea typeface="メイリオ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7F1AE93-6097-414C-A203-499FBBF29106}"/>
              </a:ext>
            </a:extLst>
          </p:cNvPr>
          <p:cNvSpPr txBox="1"/>
          <p:nvPr/>
        </p:nvSpPr>
        <p:spPr>
          <a:xfrm>
            <a:off x="4410075" y="2524125"/>
            <a:ext cx="733425" cy="561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BA6452A6-F847-43EC-9127-6725369F1E14}"/>
                  </a:ext>
                </a:extLst>
              </p:cNvPr>
              <p:cNvSpPr txBox="1"/>
              <p:nvPr/>
            </p:nvSpPr>
            <p:spPr>
              <a:xfrm>
                <a:off x="1028700" y="2655213"/>
                <a:ext cx="454514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𝐶h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 ,</m:t>
                          </m:r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 , …,</m:t>
                          </m:r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BA6452A6-F847-43EC-9127-6725369F1E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700" y="2655213"/>
                <a:ext cx="4545149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F57743EB-F95E-4969-9BE6-1AAF46B7FCDC}"/>
                  </a:ext>
                </a:extLst>
              </p:cNvPr>
              <p:cNvSpPr/>
              <p:nvPr/>
            </p:nvSpPr>
            <p:spPr>
              <a:xfrm>
                <a:off x="1025174" y="3429000"/>
                <a:ext cx="7147085" cy="22467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ja-JP" altLang="en-US" sz="2800" i="1">
                        <a:latin typeface="Cambria Math" panose="02040503050406030204" pitchFamily="18" charset="0"/>
                      </a:rPr>
                      <m:t>は</m:t>
                    </m:r>
                  </m:oMath>
                </a14:m>
                <a:r>
                  <a:rPr lang="en-US" altLang="ja-JP" sz="2800" b="0" dirty="0"/>
                  <a:t>0</a:t>
                </a:r>
                <a:r>
                  <a:rPr lang="ja-JP" altLang="en-US" sz="2800" b="0" dirty="0"/>
                  <a:t>から</a:t>
                </a:r>
                <a14:m>
                  <m:oMath xmlns:m="http://schemas.openxmlformats.org/officeDocument/2006/math">
                    <m:r>
                      <a:rPr lang="en-US" altLang="ja-JP" sz="28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ja-JP" sz="2800" i="1">
                        <a:latin typeface="Cambria Math" panose="02040503050406030204" pitchFamily="18" charset="0"/>
                      </a:rPr>
                      <m:t>−1</m:t>
                    </m:r>
                    <m:r>
                      <a:rPr lang="ja-JP" altLang="en-US" sz="2800" i="1" smtClean="0">
                        <a:latin typeface="Cambria Math" panose="02040503050406030204" pitchFamily="18" charset="0"/>
                      </a:rPr>
                      <m:t>ま</m:t>
                    </m:r>
                    <m:r>
                      <a:rPr lang="ja-JP" altLang="en-US" sz="2800" b="0" i="1" dirty="0" smtClean="0">
                        <a:latin typeface="Cambria Math" panose="02040503050406030204" pitchFamily="18" charset="0"/>
                      </a:rPr>
                      <m:t>での</m:t>
                    </m:r>
                  </m:oMath>
                </a14:m>
                <a:r>
                  <a:rPr lang="ja-JP" altLang="en-US" sz="2800" b="0" dirty="0"/>
                  <a:t>いずれかの値をとり，</a:t>
                </a:r>
                <a:endParaRPr lang="en-US" altLang="ja-JP" sz="2800" b="0" dirty="0"/>
              </a:p>
              <a:p>
                <a:endParaRPr lang="en-US" altLang="ja-JP" sz="2800" b="0" dirty="0"/>
              </a:p>
              <a:p>
                <a:r>
                  <a:rPr lang="ja-JP" altLang="en-US" sz="2800" dirty="0"/>
                  <a:t>各</a:t>
                </a:r>
                <a:r>
                  <a:rPr lang="en-US" altLang="ja-JP" sz="2800" dirty="0"/>
                  <a:t>transform</a:t>
                </a:r>
                <a:r>
                  <a:rPr lang="ja-JP" altLang="en-US" sz="2800" dirty="0"/>
                  <a:t>の適用順序にあたる</a:t>
                </a:r>
                <a:endParaRPr lang="en-US" altLang="ja-JP" sz="2800" dirty="0"/>
              </a:p>
              <a:p>
                <a:endParaRPr lang="en-US" altLang="ja-JP" sz="2800" b="0" dirty="0"/>
              </a:p>
              <a:p>
                <a:r>
                  <a:rPr lang="ja-JP" altLang="en-US" sz="2800" dirty="0"/>
                  <a:t>また</a:t>
                </a:r>
                <a:r>
                  <a:rPr lang="en-US" altLang="ja-JP" sz="2800" dirty="0"/>
                  <a:t>1</a:t>
                </a:r>
                <a:r>
                  <a:rPr lang="ja-JP" altLang="en-US" sz="2800" dirty="0" err="1"/>
                  <a:t>つの</a:t>
                </a:r>
                <a:r>
                  <a:rPr lang="ja-JP" altLang="en-US" sz="2800" dirty="0"/>
                  <a:t>染色体内に同じ値はとりえない</a:t>
                </a:r>
                <a:endParaRPr lang="en-US" altLang="ja-JP" sz="2800" b="0" dirty="0"/>
              </a:p>
            </p:txBody>
          </p:sp>
        </mc:Choice>
        <mc:Fallback xmlns="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F57743EB-F95E-4969-9BE6-1AAF46B7FC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174" y="3429000"/>
                <a:ext cx="7147085" cy="2246769"/>
              </a:xfrm>
              <a:prstGeom prst="rect">
                <a:avLst/>
              </a:prstGeom>
              <a:blipFill>
                <a:blip r:embed="rId3"/>
                <a:stretch>
                  <a:fillRect l="-1705" t="-4348" r="-341" b="-706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5441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847"/>
    </mc:Choice>
    <mc:Fallback xmlns="">
      <p:transition spd="slow" advTm="10847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D3FBE80C-04C0-4552-BEAA-462101183DB6}"/>
              </a:ext>
            </a:extLst>
          </p:cNvPr>
          <p:cNvSpPr/>
          <p:nvPr/>
        </p:nvSpPr>
        <p:spPr>
          <a:xfrm>
            <a:off x="2589238" y="3956691"/>
            <a:ext cx="4249711" cy="12785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ja-JP" altLang="en-US" sz="2800" b="0" i="0" u="none" strike="noStrike" baseline="0" dirty="0">
                <a:solidFill>
                  <a:schemeClr val="tx1"/>
                </a:solidFill>
                <a:latin typeface="CMR10"/>
              </a:rPr>
              <a:t>　・二点交叉</a:t>
            </a:r>
            <a:endParaRPr lang="en-US" altLang="ja-JP" sz="2800" b="0" i="0" u="none" strike="noStrike" baseline="0" dirty="0">
              <a:solidFill>
                <a:schemeClr val="tx1"/>
              </a:solidFill>
              <a:latin typeface="CMR10"/>
            </a:endParaRPr>
          </a:p>
          <a:p>
            <a:pPr algn="l"/>
            <a:r>
              <a:rPr lang="ja-JP" altLang="en-US" sz="2800" dirty="0">
                <a:solidFill>
                  <a:schemeClr val="tx1"/>
                </a:solidFill>
                <a:latin typeface="CMR10"/>
              </a:rPr>
              <a:t>　・部分写像交叉</a:t>
            </a:r>
            <a:endParaRPr lang="en-US" altLang="ja-JP" sz="2800" b="0" i="0" u="none" strike="noStrike" baseline="0" dirty="0">
              <a:solidFill>
                <a:schemeClr val="tx1"/>
              </a:solidFill>
              <a:latin typeface="CMR10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99C5A43A-300C-48FC-AF58-5F9F29F21F99}"/>
              </a:ext>
            </a:extLst>
          </p:cNvPr>
          <p:cNvSpPr/>
          <p:nvPr/>
        </p:nvSpPr>
        <p:spPr>
          <a:xfrm>
            <a:off x="2589239" y="2446847"/>
            <a:ext cx="4249711" cy="12785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ja-JP" altLang="en-US" sz="2800" b="0" i="0" u="none" strike="noStrike" baseline="0" dirty="0">
                <a:solidFill>
                  <a:schemeClr val="tx1"/>
                </a:solidFill>
                <a:latin typeface="CMR10"/>
              </a:rPr>
              <a:t>　・エリート選択</a:t>
            </a:r>
            <a:endParaRPr lang="en-US" altLang="ja-JP" sz="2800" b="0" i="0" u="none" strike="noStrike" baseline="0" dirty="0">
              <a:solidFill>
                <a:schemeClr val="tx1"/>
              </a:solidFill>
              <a:latin typeface="CMR10"/>
            </a:endParaRPr>
          </a:p>
          <a:p>
            <a:pPr algn="l"/>
            <a:r>
              <a:rPr lang="ja-JP" altLang="en-US" sz="2800" dirty="0">
                <a:solidFill>
                  <a:schemeClr val="tx1"/>
                </a:solidFill>
                <a:latin typeface="CMR10"/>
              </a:rPr>
              <a:t>　・トーナメント選択</a:t>
            </a:r>
            <a:endParaRPr lang="en-US" altLang="ja-JP" sz="2800" b="0" i="0" u="none" strike="noStrike" baseline="0" dirty="0">
              <a:solidFill>
                <a:schemeClr val="tx1"/>
              </a:solidFill>
              <a:latin typeface="CMR10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811F4A6-62BE-4074-9E9E-CBF94EF64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787110A-F680-4C3A-AF75-2F6E113D5236}"/>
              </a:ext>
            </a:extLst>
          </p:cNvPr>
          <p:cNvSpPr txBox="1"/>
          <p:nvPr/>
        </p:nvSpPr>
        <p:spPr>
          <a:xfrm>
            <a:off x="457467" y="628433"/>
            <a:ext cx="3487212" cy="7155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kumimoji="1" lang="en-US" altLang="ja-JP" sz="4050" dirty="0">
                <a:ea typeface="メイリオ"/>
              </a:rPr>
              <a:t>GA</a:t>
            </a:r>
            <a:r>
              <a:rPr kumimoji="1" lang="ja-JP" altLang="en-US" sz="4050" dirty="0">
                <a:ea typeface="メイリオ"/>
              </a:rPr>
              <a:t>の設定</a:t>
            </a:r>
            <a:endParaRPr kumimoji="1" lang="en-US" altLang="ja-JP" sz="405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5085096-E07B-44CC-A9CA-B2FA5FE3557F}"/>
              </a:ext>
            </a:extLst>
          </p:cNvPr>
          <p:cNvSpPr txBox="1"/>
          <p:nvPr/>
        </p:nvSpPr>
        <p:spPr>
          <a:xfrm>
            <a:off x="457467" y="1622804"/>
            <a:ext cx="7048233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ja-JP" altLang="en-US" sz="4000" dirty="0">
                <a:ea typeface="メイリオ"/>
              </a:rPr>
              <a:t>遺伝子操作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7F1AE93-6097-414C-A203-499FBBF29106}"/>
              </a:ext>
            </a:extLst>
          </p:cNvPr>
          <p:cNvSpPr txBox="1"/>
          <p:nvPr/>
        </p:nvSpPr>
        <p:spPr>
          <a:xfrm>
            <a:off x="4410075" y="2524125"/>
            <a:ext cx="733425" cy="561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7" name="四角形: 1 つの角を切り取る 6">
            <a:extLst>
              <a:ext uri="{FF2B5EF4-FFF2-40B4-BE49-F238E27FC236}">
                <a16:creationId xmlns:a16="http://schemas.microsoft.com/office/drawing/2014/main" id="{8B13D97E-7A8B-4553-B3B4-E0054F055D95}"/>
              </a:ext>
            </a:extLst>
          </p:cNvPr>
          <p:cNvSpPr/>
          <p:nvPr/>
        </p:nvSpPr>
        <p:spPr>
          <a:xfrm>
            <a:off x="619125" y="2378368"/>
            <a:ext cx="2366961" cy="707886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/>
                </a:solidFill>
              </a:rPr>
              <a:t>選択</a:t>
            </a:r>
          </a:p>
        </p:txBody>
      </p:sp>
      <p:sp>
        <p:nvSpPr>
          <p:cNvPr id="10" name="四角形: 1 つの角を切り取る 9">
            <a:extLst>
              <a:ext uri="{FF2B5EF4-FFF2-40B4-BE49-F238E27FC236}">
                <a16:creationId xmlns:a16="http://schemas.microsoft.com/office/drawing/2014/main" id="{75579239-8D52-448D-9136-4082A01A424E}"/>
              </a:ext>
            </a:extLst>
          </p:cNvPr>
          <p:cNvSpPr/>
          <p:nvPr/>
        </p:nvSpPr>
        <p:spPr>
          <a:xfrm>
            <a:off x="619124" y="3793831"/>
            <a:ext cx="2366961" cy="707886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/>
                </a:solidFill>
              </a:rPr>
              <a:t>交叉</a:t>
            </a:r>
          </a:p>
        </p:txBody>
      </p:sp>
      <p:sp>
        <p:nvSpPr>
          <p:cNvPr id="11" name="四角形: 1 つの角を切り取る 10">
            <a:extLst>
              <a:ext uri="{FF2B5EF4-FFF2-40B4-BE49-F238E27FC236}">
                <a16:creationId xmlns:a16="http://schemas.microsoft.com/office/drawing/2014/main" id="{3F95992A-7594-417D-BD14-7B4102A52592}"/>
              </a:ext>
            </a:extLst>
          </p:cNvPr>
          <p:cNvSpPr/>
          <p:nvPr/>
        </p:nvSpPr>
        <p:spPr>
          <a:xfrm>
            <a:off x="619124" y="5457633"/>
            <a:ext cx="2366961" cy="707886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/>
                </a:solidFill>
              </a:rPr>
              <a:t>突然変異</a:t>
            </a:r>
          </a:p>
        </p:txBody>
      </p:sp>
    </p:spTree>
    <p:extLst>
      <p:ext uri="{BB962C8B-B14F-4D97-AF65-F5344CB8AC3E}">
        <p14:creationId xmlns:p14="http://schemas.microsoft.com/office/powerpoint/2010/main" val="2098877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0"/>
    </mc:Choice>
    <mc:Fallback xmlns="">
      <p:transition spd="slow" advTm="22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CD73AA5-9A5E-46CC-866E-F41EC08A3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95696" y="5924550"/>
            <a:ext cx="769487" cy="481938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テキスト プレースホルダー 2">
            <a:extLst>
              <a:ext uri="{FF2B5EF4-FFF2-40B4-BE49-F238E27FC236}">
                <a16:creationId xmlns:a16="http://schemas.microsoft.com/office/drawing/2014/main" id="{4373E2D7-CCF9-49FD-890B-0520E200A865}"/>
              </a:ext>
            </a:extLst>
          </p:cNvPr>
          <p:cNvSpPr txBox="1">
            <a:spLocks/>
          </p:cNvSpPr>
          <p:nvPr/>
        </p:nvSpPr>
        <p:spPr>
          <a:xfrm>
            <a:off x="699387" y="2100699"/>
            <a:ext cx="6828464" cy="39066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36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１．</a:t>
            </a:r>
            <a:r>
              <a:rPr lang="en-US" altLang="ja-JP" sz="36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Background</a:t>
            </a:r>
          </a:p>
          <a:p>
            <a:pPr marL="0" indent="0">
              <a:buNone/>
            </a:pPr>
            <a:r>
              <a:rPr lang="ja-JP" altLang="en-US" sz="3600" dirty="0">
                <a:solidFill>
                  <a:schemeClr val="bg2">
                    <a:lumMod val="10000"/>
                  </a:schemeClr>
                </a:solidFill>
              </a:rPr>
              <a:t>２．</a:t>
            </a:r>
            <a:r>
              <a:rPr lang="en-US" altLang="ja-JP" sz="3600" dirty="0">
                <a:solidFill>
                  <a:schemeClr val="bg2">
                    <a:lumMod val="10000"/>
                  </a:schemeClr>
                </a:solidFill>
              </a:rPr>
              <a:t>Purpose</a:t>
            </a:r>
          </a:p>
          <a:p>
            <a:pPr marL="0" indent="0">
              <a:buNone/>
            </a:pPr>
            <a:r>
              <a:rPr lang="ja-JP" altLang="en-US" sz="3600" dirty="0">
                <a:solidFill>
                  <a:schemeClr val="bg2">
                    <a:lumMod val="10000"/>
                  </a:schemeClr>
                </a:solidFill>
              </a:rPr>
              <a:t>３．</a:t>
            </a:r>
            <a:r>
              <a:rPr lang="en-US" altLang="ja-JP" sz="3600" dirty="0">
                <a:solidFill>
                  <a:schemeClr val="bg2">
                    <a:lumMod val="10000"/>
                  </a:schemeClr>
                </a:solidFill>
              </a:rPr>
              <a:t>Method</a:t>
            </a:r>
          </a:p>
          <a:p>
            <a:pPr marL="0" indent="0">
              <a:buNone/>
            </a:pPr>
            <a:r>
              <a:rPr lang="ja-JP" altLang="en-US" sz="3600" dirty="0">
                <a:solidFill>
                  <a:schemeClr val="bg2">
                    <a:lumMod val="10000"/>
                  </a:schemeClr>
                </a:solidFill>
                <a:ea typeface="メイリオ"/>
              </a:rPr>
              <a:t>４．</a:t>
            </a:r>
            <a:r>
              <a:rPr lang="en-US" altLang="ja-JP" sz="3600" dirty="0">
                <a:solidFill>
                  <a:schemeClr val="bg2">
                    <a:lumMod val="10000"/>
                  </a:schemeClr>
                </a:solidFill>
                <a:ea typeface="メイリオ"/>
              </a:rPr>
              <a:t>Conclusion</a:t>
            </a:r>
          </a:p>
          <a:p>
            <a:pPr marL="0" indent="0">
              <a:buNone/>
            </a:pPr>
            <a:r>
              <a:rPr lang="ja-JP" altLang="en-US" sz="3600" dirty="0">
                <a:solidFill>
                  <a:schemeClr val="bg2">
                    <a:lumMod val="10000"/>
                  </a:schemeClr>
                </a:solidFill>
                <a:ea typeface="メイリオ"/>
              </a:rPr>
              <a:t>５．</a:t>
            </a:r>
            <a:r>
              <a:rPr lang="en-US" altLang="ja-JP" sz="3600" dirty="0">
                <a:solidFill>
                  <a:schemeClr val="bg2">
                    <a:lumMod val="10000"/>
                  </a:schemeClr>
                </a:solidFill>
                <a:ea typeface="メイリオ"/>
              </a:rPr>
              <a:t>Future work</a:t>
            </a:r>
            <a:endParaRPr lang="ja-JP" altLang="en-US" sz="3600" dirty="0">
              <a:solidFill>
                <a:schemeClr val="bg2">
                  <a:lumMod val="10000"/>
                </a:schemeClr>
              </a:solidFill>
              <a:ea typeface="メイリオ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ECE2193-1F5A-4FEA-9DAB-583D44B11F97}"/>
              </a:ext>
            </a:extLst>
          </p:cNvPr>
          <p:cNvSpPr txBox="1"/>
          <p:nvPr/>
        </p:nvSpPr>
        <p:spPr>
          <a:xfrm>
            <a:off x="457467" y="628433"/>
            <a:ext cx="2913053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50" dirty="0"/>
              <a:t>Agenda</a:t>
            </a:r>
            <a:endParaRPr kumimoji="1" lang="ja-JP" altLang="en-US" sz="4050" dirty="0"/>
          </a:p>
        </p:txBody>
      </p:sp>
    </p:spTree>
    <p:extLst>
      <p:ext uri="{BB962C8B-B14F-4D97-AF65-F5344CB8AC3E}">
        <p14:creationId xmlns:p14="http://schemas.microsoft.com/office/powerpoint/2010/main" val="2996887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00"/>
    </mc:Choice>
    <mc:Fallback xmlns="">
      <p:transition spd="slow" advTm="21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4" descr="ノートパソコン, コンピュータ, 座る, テーブル が含まれている画像&#10;&#10;説明は自動で生成されたものです">
            <a:extLst>
              <a:ext uri="{FF2B5EF4-FFF2-40B4-BE49-F238E27FC236}">
                <a16:creationId xmlns:a16="http://schemas.microsoft.com/office/drawing/2014/main" id="{11040AFC-7F78-4C7D-A649-32EE7E786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165" y="1852882"/>
            <a:ext cx="3655442" cy="3597933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811F4A6-62BE-4074-9E9E-CBF94EF64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787110A-F680-4C3A-AF75-2F6E113D5236}"/>
              </a:ext>
            </a:extLst>
          </p:cNvPr>
          <p:cNvSpPr txBox="1"/>
          <p:nvPr/>
        </p:nvSpPr>
        <p:spPr>
          <a:xfrm>
            <a:off x="457467" y="628433"/>
            <a:ext cx="3487212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50" dirty="0"/>
              <a:t>Background</a:t>
            </a:r>
          </a:p>
        </p:txBody>
      </p:sp>
      <p:pic>
        <p:nvPicPr>
          <p:cNvPr id="7" name="図 7" descr="ケーキ, 座る, コンピュータ, テーブル が含まれている画像&#10;&#10;説明は自動で生成されたものです">
            <a:extLst>
              <a:ext uri="{FF2B5EF4-FFF2-40B4-BE49-F238E27FC236}">
                <a16:creationId xmlns:a16="http://schemas.microsoft.com/office/drawing/2014/main" id="{DD2B6355-1535-4A7C-B489-76EB8974AE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3398" y="1378429"/>
            <a:ext cx="1476375" cy="1714500"/>
          </a:xfrm>
          <a:prstGeom prst="rect">
            <a:avLst/>
          </a:prstGeom>
        </p:spPr>
      </p:pic>
      <p:pic>
        <p:nvPicPr>
          <p:cNvPr id="8" name="図 8" descr="テーブル, コンピュータ が含まれている画像&#10;&#10;説明は自動で生成されたものです">
            <a:extLst>
              <a:ext uri="{FF2B5EF4-FFF2-40B4-BE49-F238E27FC236}">
                <a16:creationId xmlns:a16="http://schemas.microsoft.com/office/drawing/2014/main" id="{B9F8A9A0-3082-426C-9E5A-FBDA8C0E29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4153" y="1982278"/>
            <a:ext cx="1476375" cy="1714500"/>
          </a:xfrm>
          <a:prstGeom prst="rect">
            <a:avLst/>
          </a:prstGeom>
        </p:spPr>
      </p:pic>
      <p:pic>
        <p:nvPicPr>
          <p:cNvPr id="9" name="図 10" descr="文字の書かれた紙&#10;&#10;説明は自動で生成されたものです">
            <a:extLst>
              <a:ext uri="{FF2B5EF4-FFF2-40B4-BE49-F238E27FC236}">
                <a16:creationId xmlns:a16="http://schemas.microsoft.com/office/drawing/2014/main" id="{5058B019-228C-496B-ABDB-F011F7D1D3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0492" y="2413599"/>
            <a:ext cx="1476375" cy="1714500"/>
          </a:xfrm>
          <a:prstGeom prst="rect">
            <a:avLst/>
          </a:prstGeom>
        </p:spPr>
      </p:pic>
      <p:pic>
        <p:nvPicPr>
          <p:cNvPr id="11" name="図 11" descr="暗い, 座る, 光, リモコン が含まれている画像&#10;&#10;説明は自動で生成されたものです">
            <a:extLst>
              <a:ext uri="{FF2B5EF4-FFF2-40B4-BE49-F238E27FC236}">
                <a16:creationId xmlns:a16="http://schemas.microsoft.com/office/drawing/2014/main" id="{05CC564E-00BB-4F58-AD5E-7E65BF64DF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76374" y="2672392"/>
            <a:ext cx="3511669" cy="349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387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5"/>
    </mc:Choice>
    <mc:Fallback xmlns="">
      <p:transition spd="slow" advTm="225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レゴ, 座る, テーブル, ケーキ が含まれている画像&#10;&#10;自動的に生成された説明">
            <a:extLst>
              <a:ext uri="{FF2B5EF4-FFF2-40B4-BE49-F238E27FC236}">
                <a16:creationId xmlns:a16="http://schemas.microsoft.com/office/drawing/2014/main" id="{2DE781F3-0BAC-4457-9AD5-720CCDDD2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975" y="1862227"/>
            <a:ext cx="3810000" cy="3600450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811F4A6-62BE-4074-9E9E-CBF94EF64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787110A-F680-4C3A-AF75-2F6E113D5236}"/>
              </a:ext>
            </a:extLst>
          </p:cNvPr>
          <p:cNvSpPr txBox="1"/>
          <p:nvPr/>
        </p:nvSpPr>
        <p:spPr>
          <a:xfrm>
            <a:off x="457467" y="628433"/>
            <a:ext cx="3487212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50" dirty="0"/>
              <a:t>Background</a:t>
            </a:r>
          </a:p>
        </p:txBody>
      </p:sp>
      <p:pic>
        <p:nvPicPr>
          <p:cNvPr id="7" name="図 7" descr="ケーキ, 座る, コンピュータ, テーブル が含まれている画像&#10;&#10;説明は自動で生成されたものです">
            <a:extLst>
              <a:ext uri="{FF2B5EF4-FFF2-40B4-BE49-F238E27FC236}">
                <a16:creationId xmlns:a16="http://schemas.microsoft.com/office/drawing/2014/main" id="{DD2B6355-1535-4A7C-B489-76EB8974AE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3398" y="1378429"/>
            <a:ext cx="1476375" cy="1714500"/>
          </a:xfrm>
          <a:prstGeom prst="rect">
            <a:avLst/>
          </a:prstGeom>
        </p:spPr>
      </p:pic>
      <p:pic>
        <p:nvPicPr>
          <p:cNvPr id="8" name="図 8" descr="テーブル, コンピュータ が含まれている画像&#10;&#10;説明は自動で生成されたものです">
            <a:extLst>
              <a:ext uri="{FF2B5EF4-FFF2-40B4-BE49-F238E27FC236}">
                <a16:creationId xmlns:a16="http://schemas.microsoft.com/office/drawing/2014/main" id="{B9F8A9A0-3082-426C-9E5A-FBDA8C0E29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4153" y="1982278"/>
            <a:ext cx="1476375" cy="1714500"/>
          </a:xfrm>
          <a:prstGeom prst="rect">
            <a:avLst/>
          </a:prstGeom>
        </p:spPr>
      </p:pic>
      <p:pic>
        <p:nvPicPr>
          <p:cNvPr id="9" name="図 10" descr="文字の書かれた紙&#10;&#10;説明は自動で生成されたものです">
            <a:extLst>
              <a:ext uri="{FF2B5EF4-FFF2-40B4-BE49-F238E27FC236}">
                <a16:creationId xmlns:a16="http://schemas.microsoft.com/office/drawing/2014/main" id="{5058B019-228C-496B-ABDB-F011F7D1D3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0492" y="2413599"/>
            <a:ext cx="1476375" cy="1714500"/>
          </a:xfrm>
          <a:prstGeom prst="rect">
            <a:avLst/>
          </a:prstGeom>
        </p:spPr>
      </p:pic>
      <p:pic>
        <p:nvPicPr>
          <p:cNvPr id="11" name="図 11" descr="暗い, 座る, 光, リモコン が含まれている画像&#10;&#10;説明は自動で生成されたものです">
            <a:extLst>
              <a:ext uri="{FF2B5EF4-FFF2-40B4-BE49-F238E27FC236}">
                <a16:creationId xmlns:a16="http://schemas.microsoft.com/office/drawing/2014/main" id="{05CC564E-00BB-4F58-AD5E-7E65BF64DF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76374" y="2672392"/>
            <a:ext cx="3511669" cy="349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423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5"/>
    </mc:Choice>
    <mc:Fallback xmlns="">
      <p:transition spd="slow" advTm="225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CD73AA5-9A5E-46CC-866E-F41EC08A3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95696" y="5924550"/>
            <a:ext cx="769487" cy="481938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テキスト プレースホルダー 2">
            <a:extLst>
              <a:ext uri="{FF2B5EF4-FFF2-40B4-BE49-F238E27FC236}">
                <a16:creationId xmlns:a16="http://schemas.microsoft.com/office/drawing/2014/main" id="{4373E2D7-CCF9-49FD-890B-0520E200A865}"/>
              </a:ext>
            </a:extLst>
          </p:cNvPr>
          <p:cNvSpPr txBox="1">
            <a:spLocks/>
          </p:cNvSpPr>
          <p:nvPr/>
        </p:nvSpPr>
        <p:spPr>
          <a:xfrm>
            <a:off x="699387" y="2100699"/>
            <a:ext cx="6828464" cy="39066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3600" dirty="0">
                <a:solidFill>
                  <a:schemeClr val="bg2">
                    <a:lumMod val="10000"/>
                  </a:schemeClr>
                </a:solidFill>
              </a:rPr>
              <a:t>１．</a:t>
            </a:r>
            <a:r>
              <a:rPr lang="en-US" altLang="ja-JP" sz="3600" dirty="0">
                <a:solidFill>
                  <a:schemeClr val="bg2">
                    <a:lumMod val="10000"/>
                  </a:schemeClr>
                </a:solidFill>
              </a:rPr>
              <a:t>Background</a:t>
            </a:r>
          </a:p>
          <a:p>
            <a:pPr marL="0" indent="0">
              <a:buNone/>
            </a:pPr>
            <a:r>
              <a:rPr lang="ja-JP" altLang="en-US" sz="36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２．</a:t>
            </a:r>
            <a:r>
              <a:rPr lang="en-US" altLang="ja-JP" sz="36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Purpose</a:t>
            </a:r>
          </a:p>
          <a:p>
            <a:pPr marL="0" indent="0">
              <a:buNone/>
            </a:pPr>
            <a:r>
              <a:rPr lang="ja-JP" altLang="en-US" sz="3600" dirty="0">
                <a:solidFill>
                  <a:schemeClr val="bg2">
                    <a:lumMod val="10000"/>
                  </a:schemeClr>
                </a:solidFill>
              </a:rPr>
              <a:t>３．</a:t>
            </a:r>
            <a:r>
              <a:rPr lang="en-US" altLang="ja-JP" sz="3600" dirty="0">
                <a:solidFill>
                  <a:schemeClr val="bg2">
                    <a:lumMod val="10000"/>
                  </a:schemeClr>
                </a:solidFill>
              </a:rPr>
              <a:t>Method</a:t>
            </a:r>
          </a:p>
          <a:p>
            <a:pPr marL="0" indent="0">
              <a:buNone/>
            </a:pPr>
            <a:r>
              <a:rPr lang="ja-JP" altLang="en-US" sz="3600" dirty="0">
                <a:solidFill>
                  <a:schemeClr val="bg2">
                    <a:lumMod val="10000"/>
                  </a:schemeClr>
                </a:solidFill>
                <a:ea typeface="メイリオ"/>
              </a:rPr>
              <a:t>４．</a:t>
            </a:r>
            <a:r>
              <a:rPr lang="en-US" altLang="ja-JP" sz="3600" dirty="0">
                <a:solidFill>
                  <a:schemeClr val="bg2">
                    <a:lumMod val="10000"/>
                  </a:schemeClr>
                </a:solidFill>
                <a:ea typeface="メイリオ"/>
              </a:rPr>
              <a:t>Conclusion</a:t>
            </a:r>
          </a:p>
          <a:p>
            <a:pPr marL="0" indent="0">
              <a:buNone/>
            </a:pPr>
            <a:r>
              <a:rPr lang="ja-JP" altLang="en-US" sz="3600" dirty="0">
                <a:solidFill>
                  <a:schemeClr val="bg2">
                    <a:lumMod val="10000"/>
                  </a:schemeClr>
                </a:solidFill>
                <a:ea typeface="メイリオ"/>
              </a:rPr>
              <a:t>５．</a:t>
            </a:r>
            <a:r>
              <a:rPr lang="en-US" altLang="ja-JP" sz="3600" dirty="0">
                <a:solidFill>
                  <a:schemeClr val="bg2">
                    <a:lumMod val="10000"/>
                  </a:schemeClr>
                </a:solidFill>
                <a:ea typeface="メイリオ"/>
              </a:rPr>
              <a:t>Future work</a:t>
            </a:r>
            <a:endParaRPr lang="ja-JP" altLang="en-US" sz="3600" dirty="0">
              <a:solidFill>
                <a:schemeClr val="bg2">
                  <a:lumMod val="10000"/>
                </a:schemeClr>
              </a:solidFill>
              <a:ea typeface="メイリオ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ECE2193-1F5A-4FEA-9DAB-583D44B11F97}"/>
              </a:ext>
            </a:extLst>
          </p:cNvPr>
          <p:cNvSpPr txBox="1"/>
          <p:nvPr/>
        </p:nvSpPr>
        <p:spPr>
          <a:xfrm>
            <a:off x="457467" y="628433"/>
            <a:ext cx="2913053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50" dirty="0"/>
              <a:t>Agenda</a:t>
            </a:r>
            <a:endParaRPr kumimoji="1" lang="ja-JP" altLang="en-US" sz="4050" dirty="0"/>
          </a:p>
        </p:txBody>
      </p:sp>
    </p:spTree>
    <p:extLst>
      <p:ext uri="{BB962C8B-B14F-4D97-AF65-F5344CB8AC3E}">
        <p14:creationId xmlns:p14="http://schemas.microsoft.com/office/powerpoint/2010/main" val="766672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00"/>
    </mc:Choice>
    <mc:Fallback xmlns="">
      <p:transition spd="slow" advTm="21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811F4A6-62BE-4074-9E9E-CBF94EF64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787110A-F680-4C3A-AF75-2F6E113D5236}"/>
              </a:ext>
            </a:extLst>
          </p:cNvPr>
          <p:cNvSpPr txBox="1"/>
          <p:nvPr/>
        </p:nvSpPr>
        <p:spPr>
          <a:xfrm>
            <a:off x="457467" y="628433"/>
            <a:ext cx="3487212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50" dirty="0"/>
              <a:t>Purpose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95AAE907-82B7-46C1-AA79-76FF4F884571}"/>
              </a:ext>
            </a:extLst>
          </p:cNvPr>
          <p:cNvSpPr/>
          <p:nvPr/>
        </p:nvSpPr>
        <p:spPr>
          <a:xfrm>
            <a:off x="352129" y="3397764"/>
            <a:ext cx="2385391" cy="97971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>
                <a:solidFill>
                  <a:schemeClr val="tx1"/>
                </a:solidFill>
                <a:latin typeface="Arial"/>
                <a:ea typeface="メイリオ"/>
                <a:cs typeface="Arial"/>
              </a:rPr>
              <a:t>DataAugment</a:t>
            </a:r>
          </a:p>
          <a:p>
            <a:endParaRPr lang="ja-JP" altLang="en-US" sz="2800" dirty="0">
              <a:solidFill>
                <a:schemeClr val="tx1"/>
              </a:solidFill>
              <a:latin typeface="Arial"/>
              <a:ea typeface="メイリオ"/>
              <a:cs typeface="Arial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957D3F8-39CE-4106-9370-EAFDF1F348B3}"/>
              </a:ext>
            </a:extLst>
          </p:cNvPr>
          <p:cNvSpPr/>
          <p:nvPr/>
        </p:nvSpPr>
        <p:spPr>
          <a:xfrm>
            <a:off x="3230690" y="3393977"/>
            <a:ext cx="2385391" cy="9797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>
                <a:solidFill>
                  <a:schemeClr val="tx1"/>
                </a:solidFill>
                <a:latin typeface="Arial"/>
                <a:ea typeface="メイリオ"/>
                <a:cs typeface="Arial"/>
              </a:rPr>
              <a:t>DataAugment</a:t>
            </a:r>
          </a:p>
          <a:p>
            <a:endParaRPr lang="ja-JP" altLang="en-US" sz="2800" dirty="0">
              <a:solidFill>
                <a:schemeClr val="tx1"/>
              </a:solidFill>
              <a:latin typeface="Arial"/>
              <a:ea typeface="メイリオ"/>
              <a:cs typeface="Arial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3341991-84D1-4CB0-B3B9-4E34A1BDB02F}"/>
              </a:ext>
            </a:extLst>
          </p:cNvPr>
          <p:cNvSpPr/>
          <p:nvPr/>
        </p:nvSpPr>
        <p:spPr>
          <a:xfrm>
            <a:off x="6038258" y="3347595"/>
            <a:ext cx="2385391" cy="97971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>
                <a:solidFill>
                  <a:schemeClr val="tx1"/>
                </a:solidFill>
                <a:latin typeface="Arial"/>
                <a:ea typeface="メイリオ"/>
                <a:cs typeface="Arial"/>
              </a:rPr>
              <a:t>DataAugment</a:t>
            </a:r>
          </a:p>
          <a:p>
            <a:endParaRPr lang="ja-JP" altLang="en-US" sz="2800" dirty="0">
              <a:solidFill>
                <a:schemeClr val="tx1"/>
              </a:solidFill>
              <a:latin typeface="Arial"/>
              <a:ea typeface="メイリオ"/>
              <a:cs typeface="Arial"/>
            </a:endParaRPr>
          </a:p>
        </p:txBody>
      </p:sp>
      <p:sp>
        <p:nvSpPr>
          <p:cNvPr id="14" name="矢印: 右 13">
            <a:extLst>
              <a:ext uri="{FF2B5EF4-FFF2-40B4-BE49-F238E27FC236}">
                <a16:creationId xmlns:a16="http://schemas.microsoft.com/office/drawing/2014/main" id="{758F7C9A-171C-48C9-898D-7EBA86DC1184}"/>
              </a:ext>
            </a:extLst>
          </p:cNvPr>
          <p:cNvSpPr/>
          <p:nvPr/>
        </p:nvSpPr>
        <p:spPr>
          <a:xfrm rot="8100000">
            <a:off x="2379832" y="2633818"/>
            <a:ext cx="979714" cy="4827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5" name="矢印: 右 24">
            <a:extLst>
              <a:ext uri="{FF2B5EF4-FFF2-40B4-BE49-F238E27FC236}">
                <a16:creationId xmlns:a16="http://schemas.microsoft.com/office/drawing/2014/main" id="{10E5C34A-491C-40D2-A224-7AD44D0269D1}"/>
              </a:ext>
            </a:extLst>
          </p:cNvPr>
          <p:cNvSpPr/>
          <p:nvPr/>
        </p:nvSpPr>
        <p:spPr>
          <a:xfrm rot="5400000">
            <a:off x="3941695" y="2733209"/>
            <a:ext cx="979714" cy="4827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6" name="矢印: 右 25">
            <a:extLst>
              <a:ext uri="{FF2B5EF4-FFF2-40B4-BE49-F238E27FC236}">
                <a16:creationId xmlns:a16="http://schemas.microsoft.com/office/drawing/2014/main" id="{7E4E2661-EDC5-4028-94CC-8FAE60B17ADB}"/>
              </a:ext>
            </a:extLst>
          </p:cNvPr>
          <p:cNvSpPr/>
          <p:nvPr/>
        </p:nvSpPr>
        <p:spPr>
          <a:xfrm rot="3120000">
            <a:off x="5404167" y="2648016"/>
            <a:ext cx="979714" cy="4827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7" name="矢印: 右 26">
            <a:extLst>
              <a:ext uri="{FF2B5EF4-FFF2-40B4-BE49-F238E27FC236}">
                <a16:creationId xmlns:a16="http://schemas.microsoft.com/office/drawing/2014/main" id="{084F7EDC-0D74-41F3-8DAC-0AEB98DE463E}"/>
              </a:ext>
            </a:extLst>
          </p:cNvPr>
          <p:cNvSpPr/>
          <p:nvPr/>
        </p:nvSpPr>
        <p:spPr>
          <a:xfrm rot="5400000">
            <a:off x="6639458" y="4621644"/>
            <a:ext cx="979714" cy="4827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8" name="矢印: 右 27">
            <a:extLst>
              <a:ext uri="{FF2B5EF4-FFF2-40B4-BE49-F238E27FC236}">
                <a16:creationId xmlns:a16="http://schemas.microsoft.com/office/drawing/2014/main" id="{AAA5D552-38A1-4341-B5EA-3BF51E0B418A}"/>
              </a:ext>
            </a:extLst>
          </p:cNvPr>
          <p:cNvSpPr/>
          <p:nvPr/>
        </p:nvSpPr>
        <p:spPr>
          <a:xfrm rot="5400000">
            <a:off x="3941695" y="4621644"/>
            <a:ext cx="979714" cy="4827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9" name="矢印: 右 28">
            <a:extLst>
              <a:ext uri="{FF2B5EF4-FFF2-40B4-BE49-F238E27FC236}">
                <a16:creationId xmlns:a16="http://schemas.microsoft.com/office/drawing/2014/main" id="{456BC350-D17C-4D7C-827C-D8A0A580AE4B}"/>
              </a:ext>
            </a:extLst>
          </p:cNvPr>
          <p:cNvSpPr/>
          <p:nvPr/>
        </p:nvSpPr>
        <p:spPr>
          <a:xfrm rot="5400000">
            <a:off x="1059346" y="4621643"/>
            <a:ext cx="979714" cy="4827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pic>
        <p:nvPicPr>
          <p:cNvPr id="33" name="図 33" descr="コンピュータ が含まれている画像&#10;&#10;説明は自動で生成されたものです">
            <a:extLst>
              <a:ext uri="{FF2B5EF4-FFF2-40B4-BE49-F238E27FC236}">
                <a16:creationId xmlns:a16="http://schemas.microsoft.com/office/drawing/2014/main" id="{A68C023F-4894-463D-8677-527A7CCA9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7580" y="989263"/>
            <a:ext cx="1990666" cy="1429176"/>
          </a:xfrm>
          <a:prstGeom prst="rect">
            <a:avLst/>
          </a:prstGeom>
        </p:spPr>
      </p:pic>
      <p:pic>
        <p:nvPicPr>
          <p:cNvPr id="34" name="図 33" descr="コンピュータ が含まれている画像&#10;&#10;説明は自動で生成されたものです">
            <a:extLst>
              <a:ext uri="{FF2B5EF4-FFF2-40B4-BE49-F238E27FC236}">
                <a16:creationId xmlns:a16="http://schemas.microsoft.com/office/drawing/2014/main" id="{8CE25F0F-8D58-411E-A9B4-B1B5375B6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3430420" y="5220492"/>
            <a:ext cx="2013383" cy="1429176"/>
          </a:xfrm>
          <a:prstGeom prst="rect">
            <a:avLst/>
          </a:prstGeom>
        </p:spPr>
      </p:pic>
      <p:pic>
        <p:nvPicPr>
          <p:cNvPr id="35" name="図 33" descr="コンピュータ が含まれている画像&#10;&#10;説明は自動で生成されたものです">
            <a:extLst>
              <a:ext uri="{FF2B5EF4-FFF2-40B4-BE49-F238E27FC236}">
                <a16:creationId xmlns:a16="http://schemas.microsoft.com/office/drawing/2014/main" id="{AAD5A4A3-5407-47F3-9209-CBAC2DA69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828" y="5263089"/>
            <a:ext cx="1990666" cy="1429176"/>
          </a:xfrm>
          <a:prstGeom prst="rect">
            <a:avLst/>
          </a:prstGeom>
        </p:spPr>
      </p:pic>
      <p:pic>
        <p:nvPicPr>
          <p:cNvPr id="36" name="図 36" descr="食品 が含まれている画像&#10;&#10;説明は自動で生成されたものです">
            <a:extLst>
              <a:ext uri="{FF2B5EF4-FFF2-40B4-BE49-F238E27FC236}">
                <a16:creationId xmlns:a16="http://schemas.microsoft.com/office/drawing/2014/main" id="{565ABAEC-6CA4-4E4F-88B6-2D1A803463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5344" y="5263089"/>
            <a:ext cx="1990666" cy="1429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2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5"/>
    </mc:Choice>
    <mc:Fallback xmlns="">
      <p:transition spd="slow" advTm="225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811F4A6-62BE-4074-9E9E-CBF94EF64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787110A-F680-4C3A-AF75-2F6E113D5236}"/>
              </a:ext>
            </a:extLst>
          </p:cNvPr>
          <p:cNvSpPr txBox="1"/>
          <p:nvPr/>
        </p:nvSpPr>
        <p:spPr>
          <a:xfrm>
            <a:off x="457467" y="628433"/>
            <a:ext cx="3487212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50" dirty="0"/>
              <a:t>Purpose</a:t>
            </a:r>
          </a:p>
        </p:txBody>
      </p:sp>
      <p:pic>
        <p:nvPicPr>
          <p:cNvPr id="34" name="図 33" descr="コンピュータ が含まれている画像&#10;&#10;説明は自動で生成されたものです">
            <a:extLst>
              <a:ext uri="{FF2B5EF4-FFF2-40B4-BE49-F238E27FC236}">
                <a16:creationId xmlns:a16="http://schemas.microsoft.com/office/drawing/2014/main" id="{8CE25F0F-8D58-411E-A9B4-B1B5375B6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3260035" y="1429424"/>
            <a:ext cx="2013383" cy="1429176"/>
          </a:xfrm>
          <a:prstGeom prst="rect">
            <a:avLst/>
          </a:prstGeom>
        </p:spPr>
      </p:pic>
      <p:pic>
        <p:nvPicPr>
          <p:cNvPr id="35" name="図 33" descr="コンピュータ が含まれている画像&#10;&#10;説明は自動で生成されたものです">
            <a:extLst>
              <a:ext uri="{FF2B5EF4-FFF2-40B4-BE49-F238E27FC236}">
                <a16:creationId xmlns:a16="http://schemas.microsoft.com/office/drawing/2014/main" id="{AAD5A4A3-5407-47F3-9209-CBAC2DA69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443" y="1472021"/>
            <a:ext cx="1990666" cy="1429176"/>
          </a:xfrm>
          <a:prstGeom prst="rect">
            <a:avLst/>
          </a:prstGeom>
        </p:spPr>
      </p:pic>
      <p:pic>
        <p:nvPicPr>
          <p:cNvPr id="36" name="図 36" descr="食品 が含まれている画像&#10;&#10;説明は自動で生成されたものです">
            <a:extLst>
              <a:ext uri="{FF2B5EF4-FFF2-40B4-BE49-F238E27FC236}">
                <a16:creationId xmlns:a16="http://schemas.microsoft.com/office/drawing/2014/main" id="{565ABAEC-6CA4-4E4F-88B6-2D1A803463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4959" y="1472021"/>
            <a:ext cx="1990666" cy="1429176"/>
          </a:xfrm>
          <a:prstGeom prst="rect">
            <a:avLst/>
          </a:prstGeom>
        </p:spPr>
      </p:pic>
      <p:sp>
        <p:nvSpPr>
          <p:cNvPr id="3" name="矢印: 右 2">
            <a:extLst>
              <a:ext uri="{FF2B5EF4-FFF2-40B4-BE49-F238E27FC236}">
                <a16:creationId xmlns:a16="http://schemas.microsoft.com/office/drawing/2014/main" id="{39E6D2C1-01C1-4F7E-BD13-015B3EFEBF74}"/>
              </a:ext>
            </a:extLst>
          </p:cNvPr>
          <p:cNvSpPr/>
          <p:nvPr/>
        </p:nvSpPr>
        <p:spPr>
          <a:xfrm rot="5400000">
            <a:off x="6469073" y="3130774"/>
            <a:ext cx="979714" cy="4827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" name="矢印: 右 4">
            <a:extLst>
              <a:ext uri="{FF2B5EF4-FFF2-40B4-BE49-F238E27FC236}">
                <a16:creationId xmlns:a16="http://schemas.microsoft.com/office/drawing/2014/main" id="{B83F27D5-BB12-4C5A-B345-831F9923F176}"/>
              </a:ext>
            </a:extLst>
          </p:cNvPr>
          <p:cNvSpPr/>
          <p:nvPr/>
        </p:nvSpPr>
        <p:spPr>
          <a:xfrm rot="5400000">
            <a:off x="3785509" y="3159171"/>
            <a:ext cx="979714" cy="4827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9ECF89B1-00F5-48D5-B44B-1772A36BC2EA}"/>
              </a:ext>
            </a:extLst>
          </p:cNvPr>
          <p:cNvSpPr/>
          <p:nvPr/>
        </p:nvSpPr>
        <p:spPr>
          <a:xfrm rot="5400000">
            <a:off x="931557" y="3130773"/>
            <a:ext cx="979714" cy="4827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DA590CCB-DB69-4EFF-B2E9-8B15623D1C0E}"/>
              </a:ext>
            </a:extLst>
          </p:cNvPr>
          <p:cNvSpPr/>
          <p:nvPr/>
        </p:nvSpPr>
        <p:spPr>
          <a:xfrm>
            <a:off x="535006" y="3906017"/>
            <a:ext cx="1760644" cy="88032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>
                <a:solidFill>
                  <a:schemeClr val="tx1"/>
                </a:solidFill>
                <a:ea typeface="メイリオ"/>
              </a:rPr>
              <a:t>CNN</a:t>
            </a:r>
            <a:endParaRPr lang="ja-JP" altLang="en-US" sz="3200" dirty="0">
              <a:solidFill>
                <a:schemeClr val="tx1"/>
              </a:solidFill>
              <a:ea typeface="メイリオ"/>
            </a:endParaRP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74E07FAB-92FA-4059-A9D3-89F01C18EB02}"/>
              </a:ext>
            </a:extLst>
          </p:cNvPr>
          <p:cNvSpPr/>
          <p:nvPr/>
        </p:nvSpPr>
        <p:spPr>
          <a:xfrm>
            <a:off x="3385170" y="3902231"/>
            <a:ext cx="1760644" cy="880323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>
                <a:solidFill>
                  <a:schemeClr val="tx1"/>
                </a:solidFill>
                <a:ea typeface="メイリオ"/>
              </a:rPr>
              <a:t>CNN</a:t>
            </a:r>
            <a:endParaRPr lang="ja-JP" altLang="en-US" sz="3200" dirty="0">
              <a:solidFill>
                <a:schemeClr val="tx1"/>
              </a:solidFill>
              <a:ea typeface="メイリオ"/>
            </a:endParaRP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DC9906C3-7D43-4D17-9BCF-857FE0332207}"/>
              </a:ext>
            </a:extLst>
          </p:cNvPr>
          <p:cNvSpPr/>
          <p:nvPr/>
        </p:nvSpPr>
        <p:spPr>
          <a:xfrm>
            <a:off x="6079147" y="3898445"/>
            <a:ext cx="1760644" cy="88032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>
                <a:solidFill>
                  <a:schemeClr val="tx1"/>
                </a:solidFill>
                <a:ea typeface="メイリオ"/>
              </a:rPr>
              <a:t>CNN</a:t>
            </a:r>
            <a:endParaRPr lang="ja-JP" altLang="en-US" sz="3200" dirty="0">
              <a:solidFill>
                <a:schemeClr val="tx1"/>
              </a:solidFill>
              <a:ea typeface="メイリオ"/>
            </a:endParaRPr>
          </a:p>
        </p:txBody>
      </p:sp>
      <p:sp>
        <p:nvSpPr>
          <p:cNvPr id="16" name="雲 15">
            <a:extLst>
              <a:ext uri="{FF2B5EF4-FFF2-40B4-BE49-F238E27FC236}">
                <a16:creationId xmlns:a16="http://schemas.microsoft.com/office/drawing/2014/main" id="{B1DFB800-BB6B-49C5-A88A-11D0B62C2F0F}"/>
              </a:ext>
            </a:extLst>
          </p:cNvPr>
          <p:cNvSpPr/>
          <p:nvPr/>
        </p:nvSpPr>
        <p:spPr>
          <a:xfrm>
            <a:off x="1662793" y="4676775"/>
            <a:ext cx="5623832" cy="2143776"/>
          </a:xfrm>
          <a:prstGeom prst="cloud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ea typeface="メイリオ"/>
              </a:rPr>
              <a:t>They can be used </a:t>
            </a:r>
          </a:p>
          <a:p>
            <a:pPr algn="ctr"/>
            <a:r>
              <a:rPr lang="en-US" altLang="ja-JP" sz="2800" dirty="0">
                <a:solidFill>
                  <a:schemeClr val="tx1"/>
                </a:solidFill>
                <a:ea typeface="メイリオ"/>
              </a:rPr>
              <a:t>by weak learners</a:t>
            </a:r>
            <a:endParaRPr lang="ja-JP" altLang="en-US" sz="2800" dirty="0">
              <a:solidFill>
                <a:schemeClr val="tx1"/>
              </a:solidFill>
              <a:ea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553291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5"/>
    </mc:Choice>
    <mc:Fallback xmlns="">
      <p:transition spd="slow" advTm="225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CD73AA5-9A5E-46CC-866E-F41EC08A3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95696" y="5924550"/>
            <a:ext cx="769487" cy="481938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テキスト プレースホルダー 2">
            <a:extLst>
              <a:ext uri="{FF2B5EF4-FFF2-40B4-BE49-F238E27FC236}">
                <a16:creationId xmlns:a16="http://schemas.microsoft.com/office/drawing/2014/main" id="{4373E2D7-CCF9-49FD-890B-0520E200A865}"/>
              </a:ext>
            </a:extLst>
          </p:cNvPr>
          <p:cNvSpPr txBox="1">
            <a:spLocks/>
          </p:cNvSpPr>
          <p:nvPr/>
        </p:nvSpPr>
        <p:spPr>
          <a:xfrm>
            <a:off x="699387" y="2100699"/>
            <a:ext cx="6828464" cy="39066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3600" dirty="0">
                <a:solidFill>
                  <a:schemeClr val="bg2">
                    <a:lumMod val="10000"/>
                  </a:schemeClr>
                </a:solidFill>
              </a:rPr>
              <a:t>１．</a:t>
            </a:r>
            <a:r>
              <a:rPr lang="en-US" altLang="ja-JP" sz="3600" dirty="0">
                <a:solidFill>
                  <a:schemeClr val="bg2">
                    <a:lumMod val="10000"/>
                  </a:schemeClr>
                </a:solidFill>
              </a:rPr>
              <a:t>Background</a:t>
            </a:r>
          </a:p>
          <a:p>
            <a:pPr marL="0" indent="0">
              <a:buNone/>
            </a:pPr>
            <a:r>
              <a:rPr lang="ja-JP" altLang="en-US" sz="3600" dirty="0">
                <a:solidFill>
                  <a:schemeClr val="bg2">
                    <a:lumMod val="10000"/>
                  </a:schemeClr>
                </a:solidFill>
              </a:rPr>
              <a:t>２．</a:t>
            </a:r>
            <a:r>
              <a:rPr lang="en-US" altLang="ja-JP" sz="3600" dirty="0">
                <a:solidFill>
                  <a:schemeClr val="bg2">
                    <a:lumMod val="10000"/>
                  </a:schemeClr>
                </a:solidFill>
              </a:rPr>
              <a:t>Purpose</a:t>
            </a:r>
          </a:p>
          <a:p>
            <a:pPr marL="0" indent="0">
              <a:buNone/>
            </a:pPr>
            <a:r>
              <a:rPr lang="ja-JP" altLang="en-US" sz="3600" dirty="0">
                <a:solidFill>
                  <a:schemeClr val="bg2">
                    <a:lumMod val="10000"/>
                  </a:schemeClr>
                </a:solidFill>
              </a:rPr>
              <a:t>３．</a:t>
            </a:r>
            <a:r>
              <a:rPr lang="en-US" altLang="ja-JP" sz="3600" dirty="0">
                <a:solidFill>
                  <a:schemeClr val="bg2">
                    <a:lumMod val="10000"/>
                  </a:schemeClr>
                </a:solidFill>
              </a:rPr>
              <a:t>Method</a:t>
            </a:r>
          </a:p>
          <a:p>
            <a:pPr marL="0" indent="0">
              <a:buNone/>
            </a:pPr>
            <a:r>
              <a:rPr lang="ja-JP" altLang="en-US" sz="3600" dirty="0">
                <a:solidFill>
                  <a:schemeClr val="bg2">
                    <a:lumMod val="10000"/>
                  </a:schemeClr>
                </a:solidFill>
                <a:ea typeface="メイリオ"/>
              </a:rPr>
              <a:t>４．</a:t>
            </a:r>
            <a:r>
              <a:rPr lang="en-US" altLang="ja-JP" sz="3600" dirty="0">
                <a:solidFill>
                  <a:schemeClr val="bg2">
                    <a:lumMod val="10000"/>
                  </a:schemeClr>
                </a:solidFill>
                <a:ea typeface="メイリオ"/>
              </a:rPr>
              <a:t>Conclusion</a:t>
            </a:r>
          </a:p>
          <a:p>
            <a:pPr marL="0" indent="0">
              <a:buNone/>
            </a:pPr>
            <a:r>
              <a:rPr lang="ja-JP" altLang="en-US" sz="3600" dirty="0">
                <a:solidFill>
                  <a:schemeClr val="bg2">
                    <a:lumMod val="10000"/>
                  </a:schemeClr>
                </a:solidFill>
                <a:ea typeface="メイリオ"/>
              </a:rPr>
              <a:t>５．</a:t>
            </a:r>
            <a:r>
              <a:rPr lang="en-US" altLang="ja-JP" sz="3600" dirty="0">
                <a:solidFill>
                  <a:schemeClr val="bg2">
                    <a:lumMod val="10000"/>
                  </a:schemeClr>
                </a:solidFill>
                <a:ea typeface="メイリオ"/>
              </a:rPr>
              <a:t>Future work</a:t>
            </a:r>
            <a:endParaRPr lang="ja-JP" altLang="en-US" sz="3600" dirty="0">
              <a:solidFill>
                <a:schemeClr val="bg2">
                  <a:lumMod val="10000"/>
                </a:schemeClr>
              </a:solidFill>
              <a:ea typeface="メイリオ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ECE2193-1F5A-4FEA-9DAB-583D44B11F97}"/>
              </a:ext>
            </a:extLst>
          </p:cNvPr>
          <p:cNvSpPr txBox="1"/>
          <p:nvPr/>
        </p:nvSpPr>
        <p:spPr>
          <a:xfrm>
            <a:off x="457467" y="628433"/>
            <a:ext cx="2913053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50" dirty="0"/>
              <a:t>Agenda</a:t>
            </a:r>
            <a:endParaRPr kumimoji="1" lang="ja-JP" altLang="en-US" sz="4050" dirty="0"/>
          </a:p>
        </p:txBody>
      </p:sp>
    </p:spTree>
    <p:extLst>
      <p:ext uri="{BB962C8B-B14F-4D97-AF65-F5344CB8AC3E}">
        <p14:creationId xmlns:p14="http://schemas.microsoft.com/office/powerpoint/2010/main" val="2392873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00"/>
    </mc:Choice>
    <mc:Fallback xmlns="">
      <p:transition spd="slow" advTm="2100"/>
    </mc:Fallback>
  </mc:AlternateContent>
</p:sld>
</file>

<file path=ppt/theme/theme1.xml><?xml version="1.0" encoding="utf-8"?>
<a:theme xmlns:a="http://schemas.openxmlformats.org/drawingml/2006/main" name="ファセット">
  <a:themeElements>
    <a:clrScheme name="ファセット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ファセット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ファセッ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567</TotalTime>
  <Words>438</Words>
  <Application>Microsoft Office PowerPoint</Application>
  <PresentationFormat>画面に合わせる (4:3)</PresentationFormat>
  <Paragraphs>149</Paragraphs>
  <Slides>21</Slides>
  <Notes>0</Notes>
  <HiddenSlides>5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21</vt:i4>
      </vt:variant>
    </vt:vector>
  </HeadingPairs>
  <TitlesOfParts>
    <vt:vector size="31" baseType="lpstr">
      <vt:lpstr>Arial Unicode MS</vt:lpstr>
      <vt:lpstr>CMR10</vt:lpstr>
      <vt:lpstr>游ゴシック</vt:lpstr>
      <vt:lpstr>Arial</vt:lpstr>
      <vt:lpstr>Arial</vt:lpstr>
      <vt:lpstr>Cambria Math</vt:lpstr>
      <vt:lpstr>Comic Sans MS</vt:lpstr>
      <vt:lpstr>Trebuchet MS</vt:lpstr>
      <vt:lpstr>Wingdings 3</vt:lpstr>
      <vt:lpstr>ファセット</vt:lpstr>
      <vt:lpstr>Ensemble Learning  using augmentation policies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GAに基づくデータ拡張手法の探索</dc:title>
  <dc:creator>HOSOKAWA</dc:creator>
  <cp:lastModifiedBy> </cp:lastModifiedBy>
  <cp:revision>1765</cp:revision>
  <dcterms:created xsi:type="dcterms:W3CDTF">2020-07-13T07:53:40Z</dcterms:created>
  <dcterms:modified xsi:type="dcterms:W3CDTF">2020-07-24T09:37:36Z</dcterms:modified>
</cp:coreProperties>
</file>