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49"/>
  </p:notesMasterIdLst>
  <p:sldIdLst>
    <p:sldId id="256" r:id="rId2"/>
    <p:sldId id="257" r:id="rId3"/>
    <p:sldId id="258" r:id="rId4"/>
    <p:sldId id="333" r:id="rId5"/>
    <p:sldId id="334" r:id="rId6"/>
    <p:sldId id="303" r:id="rId7"/>
    <p:sldId id="266" r:id="rId8"/>
    <p:sldId id="310" r:id="rId9"/>
    <p:sldId id="307" r:id="rId10"/>
    <p:sldId id="336" r:id="rId11"/>
    <p:sldId id="337" r:id="rId12"/>
    <p:sldId id="271" r:id="rId13"/>
    <p:sldId id="306" r:id="rId14"/>
    <p:sldId id="265" r:id="rId15"/>
    <p:sldId id="304" r:id="rId16"/>
    <p:sldId id="274" r:id="rId17"/>
    <p:sldId id="298" r:id="rId18"/>
    <p:sldId id="311" r:id="rId19"/>
    <p:sldId id="302" r:id="rId20"/>
    <p:sldId id="277" r:id="rId21"/>
    <p:sldId id="288" r:id="rId22"/>
    <p:sldId id="343" r:id="rId23"/>
    <p:sldId id="312" r:id="rId24"/>
    <p:sldId id="313" r:id="rId25"/>
    <p:sldId id="314" r:id="rId26"/>
    <p:sldId id="315" r:id="rId27"/>
    <p:sldId id="316" r:id="rId28"/>
    <p:sldId id="335" r:id="rId29"/>
    <p:sldId id="317" r:id="rId30"/>
    <p:sldId id="318" r:id="rId31"/>
    <p:sldId id="278" r:id="rId32"/>
    <p:sldId id="338" r:id="rId33"/>
    <p:sldId id="339" r:id="rId34"/>
    <p:sldId id="341" r:id="rId35"/>
    <p:sldId id="320" r:id="rId36"/>
    <p:sldId id="321" r:id="rId37"/>
    <p:sldId id="330" r:id="rId38"/>
    <p:sldId id="324" r:id="rId39"/>
    <p:sldId id="325" r:id="rId40"/>
    <p:sldId id="326" r:id="rId41"/>
    <p:sldId id="327" r:id="rId42"/>
    <p:sldId id="328" r:id="rId43"/>
    <p:sldId id="329" r:id="rId44"/>
    <p:sldId id="305" r:id="rId45"/>
    <p:sldId id="268" r:id="rId46"/>
    <p:sldId id="297" r:id="rId47"/>
    <p:sldId id="34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ECF9"/>
    <a:srgbClr val="F5CFFD"/>
    <a:srgbClr val="FFFF66"/>
    <a:srgbClr val="F1FBA5"/>
    <a:srgbClr val="8895F8"/>
    <a:srgbClr val="14A4EC"/>
    <a:srgbClr val="F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784B5-592C-499E-9029-78B4D234B7F2}" v="1253" dt="2020-07-17T00:02:54.596"/>
    <p1510:client id="{6FDDDA30-1C09-4ED6-BD34-D0545637CE2F}" v="9" dt="2020-07-16T17:34:05.870"/>
    <p1510:client id="{B3965C93-315C-4841-8ABF-88010AB7376C}" v="1027" dt="2020-07-17T00:31:47.393"/>
    <p1510:client id="{F1C948DC-F94E-4BBA-94BD-ACCC738C8D60}" v="8" dt="2020-07-17T01:26:16.578"/>
    <p1510:client id="{EFA4CE32-D8C5-4B16-A77F-84A4E123C290}" v="1091" dt="2020-07-16T13:31:59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細川 岳大" userId="c85f2ee84d74f1c0" providerId="Windows Live" clId="Web-{6FDDDA30-1C09-4ED6-BD34-D0545637CE2F}"/>
    <pc:docChg chg="modSld">
      <pc:chgData name="細川 岳大" userId="c85f2ee84d74f1c0" providerId="Windows Live" clId="Web-{6FDDDA30-1C09-4ED6-BD34-D0545637CE2F}" dt="2020-07-16T17:34:05.870" v="8" actId="20577"/>
      <pc:docMkLst>
        <pc:docMk/>
      </pc:docMkLst>
      <pc:sldChg chg="modSp">
        <pc:chgData name="細川 岳大" userId="c85f2ee84d74f1c0" providerId="Windows Live" clId="Web-{6FDDDA30-1C09-4ED6-BD34-D0545637CE2F}" dt="2020-07-16T17:33:49.261" v="3" actId="20577"/>
        <pc:sldMkLst>
          <pc:docMk/>
          <pc:sldMk cId="1092670528" sldId="260"/>
        </pc:sldMkLst>
        <pc:spChg chg="mod">
          <ac:chgData name="細川 岳大" userId="c85f2ee84d74f1c0" providerId="Windows Live" clId="Web-{6FDDDA30-1C09-4ED6-BD34-D0545637CE2F}" dt="2020-07-16T17:33:49.261" v="3" actId="20577"/>
          <ac:spMkLst>
            <pc:docMk/>
            <pc:sldMk cId="1092670528" sldId="260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6FDDDA30-1C09-4ED6-BD34-D0545637CE2F}" dt="2020-07-16T17:33:56.667" v="7" actId="20577"/>
        <pc:sldMkLst>
          <pc:docMk/>
          <pc:sldMk cId="3891542260" sldId="261"/>
        </pc:sldMkLst>
        <pc:spChg chg="mod">
          <ac:chgData name="細川 岳大" userId="c85f2ee84d74f1c0" providerId="Windows Live" clId="Web-{6FDDDA30-1C09-4ED6-BD34-D0545637CE2F}" dt="2020-07-16T17:33:56.667" v="7" actId="20577"/>
          <ac:spMkLst>
            <pc:docMk/>
            <pc:sldMk cId="3891542260" sldId="261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6FDDDA30-1C09-4ED6-BD34-D0545637CE2F}" dt="2020-07-16T17:34:05.870" v="8" actId="20577"/>
        <pc:sldMkLst>
          <pc:docMk/>
          <pc:sldMk cId="402544508" sldId="262"/>
        </pc:sldMkLst>
        <pc:spChg chg="mod">
          <ac:chgData name="細川 岳大" userId="c85f2ee84d74f1c0" providerId="Windows Live" clId="Web-{6FDDDA30-1C09-4ED6-BD34-D0545637CE2F}" dt="2020-07-16T17:34:05.870" v="8" actId="20577"/>
          <ac:spMkLst>
            <pc:docMk/>
            <pc:sldMk cId="402544508" sldId="262"/>
            <ac:spMk id="5" creationId="{4373E2D7-CCF9-49FD-890B-0520E200A865}"/>
          </ac:spMkLst>
        </pc:spChg>
      </pc:sldChg>
    </pc:docChg>
  </pc:docChgLst>
  <pc:docChgLst>
    <pc:chgData name="細川 岳大" userId="c85f2ee84d74f1c0" providerId="Windows Live" clId="Web-{4D3784B5-592C-499E-9029-78B4D234B7F2}"/>
    <pc:docChg chg="addSld modSld sldOrd">
      <pc:chgData name="細川 岳大" userId="c85f2ee84d74f1c0" providerId="Windows Live" clId="Web-{4D3784B5-592C-499E-9029-78B4D234B7F2}" dt="2020-07-17T00:02:54.596" v="1212" actId="20577"/>
      <pc:docMkLst>
        <pc:docMk/>
      </pc:docMkLst>
      <pc:sldChg chg="modSp">
        <pc:chgData name="細川 岳大" userId="c85f2ee84d74f1c0" providerId="Windows Live" clId="Web-{4D3784B5-592C-499E-9029-78B4D234B7F2}" dt="2020-07-16T23:50:23.760" v="800" actId="20577"/>
        <pc:sldMkLst>
          <pc:docMk/>
          <pc:sldMk cId="4111552684" sldId="256"/>
        </pc:sldMkLst>
        <pc:spChg chg="mod">
          <ac:chgData name="細川 岳大" userId="c85f2ee84d74f1c0" providerId="Windows Live" clId="Web-{4D3784B5-592C-499E-9029-78B4D234B7F2}" dt="2020-07-16T23:50:23.760" v="800" actId="20577"/>
          <ac:spMkLst>
            <pc:docMk/>
            <pc:sldMk cId="4111552684" sldId="256"/>
            <ac:spMk id="2" creationId="{BF04E4EA-9B9B-42D0-BEDA-05EEDB4A799B}"/>
          </ac:spMkLst>
        </pc:spChg>
      </pc:sldChg>
      <pc:sldChg chg="modSp">
        <pc:chgData name="細川 岳大" userId="c85f2ee84d74f1c0" providerId="Windows Live" clId="Web-{4D3784B5-592C-499E-9029-78B4D234B7F2}" dt="2020-07-16T23:51:47.607" v="803" actId="20577"/>
        <pc:sldMkLst>
          <pc:docMk/>
          <pc:sldMk cId="2400665761" sldId="257"/>
        </pc:sldMkLst>
        <pc:spChg chg="mod">
          <ac:chgData name="細川 岳大" userId="c85f2ee84d74f1c0" providerId="Windows Live" clId="Web-{4D3784B5-592C-499E-9029-78B4D234B7F2}" dt="2020-07-16T23:51:47.607" v="803" actId="20577"/>
          <ac:spMkLst>
            <pc:docMk/>
            <pc:sldMk cId="2400665761" sldId="257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52:01.513" v="808" actId="20577"/>
        <pc:sldMkLst>
          <pc:docMk/>
          <pc:sldMk cId="402544508" sldId="262"/>
        </pc:sldMkLst>
        <pc:spChg chg="mod">
          <ac:chgData name="細川 岳大" userId="c85f2ee84d74f1c0" providerId="Windows Live" clId="Web-{4D3784B5-592C-499E-9029-78B4D234B7F2}" dt="2020-07-16T23:52:01.513" v="808" actId="20577"/>
          <ac:spMkLst>
            <pc:docMk/>
            <pc:sldMk cId="402544508" sldId="262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51:58.216" v="806" actId="20577"/>
        <pc:sldMkLst>
          <pc:docMk/>
          <pc:sldMk cId="2410313926" sldId="263"/>
        </pc:sldMkLst>
        <pc:spChg chg="mod">
          <ac:chgData name="細川 岳大" userId="c85f2ee84d74f1c0" providerId="Windows Live" clId="Web-{4D3784B5-592C-499E-9029-78B4D234B7F2}" dt="2020-07-16T23:51:58.216" v="806" actId="20577"/>
          <ac:spMkLst>
            <pc:docMk/>
            <pc:sldMk cId="2410313926" sldId="263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4D3784B5-592C-499E-9029-78B4D234B7F2}" dt="2020-07-16T23:05:26.210" v="13" actId="1076"/>
        <pc:sldMkLst>
          <pc:docMk/>
          <pc:sldMk cId="1833616072" sldId="271"/>
        </pc:sldMkLst>
        <pc:spChg chg="mod">
          <ac:chgData name="細川 岳大" userId="c85f2ee84d74f1c0" providerId="Windows Live" clId="Web-{4D3784B5-592C-499E-9029-78B4D234B7F2}" dt="2020-07-16T23:05:26.210" v="13" actId="1076"/>
          <ac:spMkLst>
            <pc:docMk/>
            <pc:sldMk cId="1833616072" sldId="271"/>
            <ac:spMk id="8" creationId="{05085096-E07B-44CC-A9CA-B2FA5FE3557F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17:03.653" v="354" actId="1076"/>
        <pc:sldMkLst>
          <pc:docMk/>
          <pc:sldMk cId="3582836960" sldId="273"/>
        </pc:sldMkLst>
        <pc:spChg chg="del">
          <ac:chgData name="細川 岳大" userId="c85f2ee84d74f1c0" providerId="Windows Live" clId="Web-{4D3784B5-592C-499E-9029-78B4D234B7F2}" dt="2020-07-16T23:11:43.290" v="199"/>
          <ac:spMkLst>
            <pc:docMk/>
            <pc:sldMk cId="3582836960" sldId="273"/>
            <ac:spMk id="2" creationId="{3C6D5ADD-DCCE-46A2-97E2-5CFEC613C009}"/>
          </ac:spMkLst>
        </pc:spChg>
        <pc:spChg chg="mod">
          <ac:chgData name="細川 岳大" userId="c85f2ee84d74f1c0" providerId="Windows Live" clId="Web-{4D3784B5-592C-499E-9029-78B4D234B7F2}" dt="2020-07-16T23:15:04.340" v="256" actId="1076"/>
          <ac:spMkLst>
            <pc:docMk/>
            <pc:sldMk cId="3582836960" sldId="273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16:42.747" v="350" actId="1076"/>
          <ac:spMkLst>
            <pc:docMk/>
            <pc:sldMk cId="3582836960" sldId="273"/>
            <ac:spMk id="7" creationId="{23A4FBF2-63AC-497E-B098-06061881A06A}"/>
          </ac:spMkLst>
        </pc:spChg>
        <pc:spChg chg="mod">
          <ac:chgData name="細川 岳大" userId="c85f2ee84d74f1c0" providerId="Windows Live" clId="Web-{4D3784B5-592C-499E-9029-78B4D234B7F2}" dt="2020-07-16T23:05:45.382" v="25" actId="20577"/>
          <ac:spMkLst>
            <pc:docMk/>
            <pc:sldMk cId="3582836960" sldId="273"/>
            <ac:spMk id="8" creationId="{05085096-E07B-44CC-A9CA-B2FA5FE3557F}"/>
          </ac:spMkLst>
        </pc:spChg>
        <pc:spChg chg="add mod">
          <ac:chgData name="細川 岳大" userId="c85f2ee84d74f1c0" providerId="Windows Live" clId="Web-{4D3784B5-592C-499E-9029-78B4D234B7F2}" dt="2020-07-16T23:17:03.653" v="354" actId="1076"/>
          <ac:spMkLst>
            <pc:docMk/>
            <pc:sldMk cId="3582836960" sldId="273"/>
            <ac:spMk id="14" creationId="{7B5C9093-3259-4488-8819-27C32259DCF4}"/>
          </ac:spMkLst>
        </pc:spChg>
        <pc:graphicFrameChg chg="add mod modGraphic">
          <ac:chgData name="細川 岳大" userId="c85f2ee84d74f1c0" providerId="Windows Live" clId="Web-{4D3784B5-592C-499E-9029-78B4D234B7F2}" dt="2020-07-16T23:16:48.716" v="351" actId="1076"/>
          <ac:graphicFrameMkLst>
            <pc:docMk/>
            <pc:sldMk cId="3582836960" sldId="273"/>
            <ac:graphicFrameMk id="5" creationId="{3AC1E5BA-775B-4D8A-AF70-4273EBEC5091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6:51.091" v="352"/>
          <ac:graphicFrameMkLst>
            <pc:docMk/>
            <pc:sldMk cId="3582836960" sldId="273"/>
            <ac:graphicFrameMk id="10" creationId="{02B9391B-0A59-4557-9E21-125DB6509059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75" v="261" actId="1076"/>
          <ac:graphicFrameMkLst>
            <pc:docMk/>
            <pc:sldMk cId="3582836960" sldId="273"/>
            <ac:graphicFrameMk id="11" creationId="{73375979-759A-48FA-80C0-C3FA79AE2446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28" v="259" actId="1076"/>
          <ac:graphicFrameMkLst>
            <pc:docMk/>
            <pc:sldMk cId="3582836960" sldId="273"/>
            <ac:graphicFrameMk id="12" creationId="{5AF0DD6A-6746-492C-AA1B-92308E6D34FB}"/>
          </ac:graphicFrameMkLst>
        </pc:graphicFrameChg>
        <pc:graphicFrameChg chg="add mod modGraphic">
          <ac:chgData name="細川 岳大" userId="c85f2ee84d74f1c0" providerId="Windows Live" clId="Web-{4D3784B5-592C-499E-9029-78B4D234B7F2}" dt="2020-07-16T23:15:11.543" v="260" actId="1076"/>
          <ac:graphicFrameMkLst>
            <pc:docMk/>
            <pc:sldMk cId="3582836960" sldId="273"/>
            <ac:graphicFrameMk id="13" creationId="{3306E1B1-0C7B-43CA-A0BE-5006F974C827}"/>
          </ac:graphicFrameMkLst>
        </pc:graphicFrameChg>
      </pc:sldChg>
      <pc:sldChg chg="addSp delSp modSp add ord replId">
        <pc:chgData name="細川 岳大" userId="c85f2ee84d74f1c0" providerId="Windows Live" clId="Web-{4D3784B5-592C-499E-9029-78B4D234B7F2}" dt="2020-07-16T23:34:41.165" v="726" actId="1076"/>
        <pc:sldMkLst>
          <pc:docMk/>
          <pc:sldMk cId="547497677" sldId="274"/>
        </pc:sldMkLst>
        <pc:spChg chg="del mod">
          <ac:chgData name="細川 岳大" userId="c85f2ee84d74f1c0" providerId="Windows Live" clId="Web-{4D3784B5-592C-499E-9029-78B4D234B7F2}" dt="2020-07-16T23:32:47.680" v="606"/>
          <ac:spMkLst>
            <pc:docMk/>
            <pc:sldMk cId="547497677" sldId="274"/>
            <ac:spMk id="2" creationId="{3C6D5ADD-DCCE-46A2-97E2-5CFEC613C009}"/>
          </ac:spMkLst>
        </pc:spChg>
        <pc:spChg chg="mod">
          <ac:chgData name="細川 岳大" userId="c85f2ee84d74f1c0" providerId="Windows Live" clId="Web-{4D3784B5-592C-499E-9029-78B4D234B7F2}" dt="2020-07-16T23:31:49.805" v="597" actId="1076"/>
          <ac:spMkLst>
            <pc:docMk/>
            <pc:sldMk cId="547497677" sldId="274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31:46.977" v="596" actId="1076"/>
          <ac:spMkLst>
            <pc:docMk/>
            <pc:sldMk cId="547497677" sldId="274"/>
            <ac:spMk id="5" creationId="{B755BC42-0676-49DD-B16E-FFEFB84FACFD}"/>
          </ac:spMkLst>
        </pc:spChg>
        <pc:spChg chg="mod">
          <ac:chgData name="細川 岳大" userId="c85f2ee84d74f1c0" providerId="Windows Live" clId="Web-{4D3784B5-592C-499E-9029-78B4D234B7F2}" dt="2020-07-16T23:23:40.049" v="357" actId="20577"/>
          <ac:spMkLst>
            <pc:docMk/>
            <pc:sldMk cId="547497677" sldId="274"/>
            <ac:spMk id="6" creationId="{A787110A-F680-4C3A-AF75-2F6E113D5236}"/>
          </ac:spMkLst>
        </pc:spChg>
        <pc:spChg chg="add mod">
          <ac:chgData name="細川 岳大" userId="c85f2ee84d74f1c0" providerId="Windows Live" clId="Web-{4D3784B5-592C-499E-9029-78B4D234B7F2}" dt="2020-07-16T23:34:41.165" v="726" actId="1076"/>
          <ac:spMkLst>
            <pc:docMk/>
            <pc:sldMk cId="547497677" sldId="274"/>
            <ac:spMk id="7" creationId="{1CF23128-8AA5-4017-BC77-56F09779FD4D}"/>
          </ac:spMkLst>
        </pc:spChg>
        <pc:spChg chg="del mod">
          <ac:chgData name="細川 岳大" userId="c85f2ee84d74f1c0" providerId="Windows Live" clId="Web-{4D3784B5-592C-499E-9029-78B4D234B7F2}" dt="2020-07-16T23:27:18.425" v="385"/>
          <ac:spMkLst>
            <pc:docMk/>
            <pc:sldMk cId="547497677" sldId="274"/>
            <ac:spMk id="8" creationId="{05085096-E07B-44CC-A9CA-B2FA5FE3557F}"/>
          </ac:spMkLst>
        </pc:spChg>
        <pc:spChg chg="add mod">
          <ac:chgData name="細川 岳大" userId="c85f2ee84d74f1c0" providerId="Windows Live" clId="Web-{4D3784B5-592C-499E-9029-78B4D234B7F2}" dt="2020-07-16T23:33:06.039" v="616" actId="1076"/>
          <ac:spMkLst>
            <pc:docMk/>
            <pc:sldMk cId="547497677" sldId="274"/>
            <ac:spMk id="10" creationId="{E7F18A2C-0B11-4408-9271-F68B39DC8850}"/>
          </ac:spMkLst>
        </pc:spChg>
        <pc:spChg chg="add del">
          <ac:chgData name="細川 岳大" userId="c85f2ee84d74f1c0" providerId="Windows Live" clId="Web-{4D3784B5-592C-499E-9029-78B4D234B7F2}" dt="2020-07-16T23:32:43.930" v="605"/>
          <ac:spMkLst>
            <pc:docMk/>
            <pc:sldMk cId="547497677" sldId="274"/>
            <ac:spMk id="11" creationId="{2F697836-03E6-426C-8810-24D3C353D19F}"/>
          </ac:spMkLst>
        </pc:spChg>
      </pc:sldChg>
      <pc:sldChg chg="delSp modSp add ord replId">
        <pc:chgData name="細川 岳大" userId="c85f2ee84d74f1c0" providerId="Windows Live" clId="Web-{4D3784B5-592C-499E-9029-78B4D234B7F2}" dt="2020-07-17T00:02:54.159" v="1211" actId="20577"/>
        <pc:sldMkLst>
          <pc:docMk/>
          <pc:sldMk cId="1552868451" sldId="275"/>
        </pc:sldMkLst>
        <pc:spChg chg="mod">
          <ac:chgData name="細川 岳大" userId="c85f2ee84d74f1c0" providerId="Windows Live" clId="Web-{4D3784B5-592C-499E-9029-78B4D234B7F2}" dt="2020-07-17T00:02:54.159" v="1211" actId="20577"/>
          <ac:spMkLst>
            <pc:docMk/>
            <pc:sldMk cId="1552868451" sldId="275"/>
            <ac:spMk id="2" creationId="{3C6D5ADD-DCCE-46A2-97E2-5CFEC613C009}"/>
          </ac:spMkLst>
        </pc:spChg>
        <pc:spChg chg="del">
          <ac:chgData name="細川 岳大" userId="c85f2ee84d74f1c0" providerId="Windows Live" clId="Web-{4D3784B5-592C-499E-9029-78B4D234B7F2}" dt="2020-07-17T00:01:16.736" v="1169"/>
          <ac:spMkLst>
            <pc:docMk/>
            <pc:sldMk cId="1552868451" sldId="275"/>
            <ac:spMk id="3" creationId="{A6058A6E-F113-4721-A8D7-6A851F06E004}"/>
          </ac:spMkLst>
        </pc:spChg>
        <pc:spChg chg="mod">
          <ac:chgData name="細川 岳大" userId="c85f2ee84d74f1c0" providerId="Windows Live" clId="Web-{4D3784B5-592C-499E-9029-78B4D234B7F2}" dt="2020-07-17T00:02:25.174" v="1186" actId="20577"/>
          <ac:spMkLst>
            <pc:docMk/>
            <pc:sldMk cId="1552868451" sldId="275"/>
            <ac:spMk id="8" creationId="{05085096-E07B-44CC-A9CA-B2FA5FE3557F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54:47.795" v="868"/>
        <pc:sldMkLst>
          <pc:docMk/>
          <pc:sldMk cId="2955878184" sldId="276"/>
        </pc:sldMkLst>
        <pc:spChg chg="del mod">
          <ac:chgData name="細川 岳大" userId="c85f2ee84d74f1c0" providerId="Windows Live" clId="Web-{4D3784B5-592C-499E-9029-78B4D234B7F2}" dt="2020-07-16T23:54:47.795" v="868"/>
          <ac:spMkLst>
            <pc:docMk/>
            <pc:sldMk cId="2955878184" sldId="276"/>
            <ac:spMk id="3" creationId="{A6058A6E-F113-4721-A8D7-6A851F06E004}"/>
          </ac:spMkLst>
        </pc:spChg>
        <pc:spChg chg="add mod">
          <ac:chgData name="細川 岳大" userId="c85f2ee84d74f1c0" providerId="Windows Live" clId="Web-{4D3784B5-592C-499E-9029-78B4D234B7F2}" dt="2020-07-16T23:52:44.248" v="819" actId="20577"/>
          <ac:spMkLst>
            <pc:docMk/>
            <pc:sldMk cId="2955878184" sldId="276"/>
            <ac:spMk id="5" creationId="{0CE07AF9-4794-4790-A88B-248257064C88}"/>
          </ac:spMkLst>
        </pc:spChg>
        <pc:spChg chg="add mod">
          <ac:chgData name="細川 岳大" userId="c85f2ee84d74f1c0" providerId="Windows Live" clId="Web-{4D3784B5-592C-499E-9029-78B4D234B7F2}" dt="2020-07-16T23:53:31.045" v="830" actId="14100"/>
          <ac:spMkLst>
            <pc:docMk/>
            <pc:sldMk cId="2955878184" sldId="276"/>
            <ac:spMk id="7" creationId="{682E741B-C425-4AAA-835A-6EFECE36638F}"/>
          </ac:spMkLst>
        </pc:spChg>
        <pc:spChg chg="add del mod">
          <ac:chgData name="細川 岳大" userId="c85f2ee84d74f1c0" providerId="Windows Live" clId="Web-{4D3784B5-592C-499E-9029-78B4D234B7F2}" dt="2020-07-16T23:38:27.416" v="771"/>
          <ac:spMkLst>
            <pc:docMk/>
            <pc:sldMk cId="2955878184" sldId="276"/>
            <ac:spMk id="10" creationId="{CD0A07FF-35E1-4E1C-89FB-D7A56B986A3F}"/>
          </ac:spMkLst>
        </pc:spChg>
        <pc:spChg chg="add mod">
          <ac:chgData name="細川 岳大" userId="c85f2ee84d74f1c0" providerId="Windows Live" clId="Web-{4D3784B5-592C-499E-9029-78B4D234B7F2}" dt="2020-07-16T23:53:13.951" v="825"/>
          <ac:spMkLst>
            <pc:docMk/>
            <pc:sldMk cId="2955878184" sldId="276"/>
            <ac:spMk id="11" creationId="{50846150-DAC6-4AED-A31B-6A29588FD0E2}"/>
          </ac:spMkLst>
        </pc:spChg>
        <pc:spChg chg="add del mod">
          <ac:chgData name="細川 岳大" userId="c85f2ee84d74f1c0" providerId="Windows Live" clId="Web-{4D3784B5-592C-499E-9029-78B4D234B7F2}" dt="2020-07-16T23:52:57.310" v="822"/>
          <ac:spMkLst>
            <pc:docMk/>
            <pc:sldMk cId="2955878184" sldId="276"/>
            <ac:spMk id="12" creationId="{37B288A4-485D-437B-8D53-334DE16C2A50}"/>
          </ac:spMkLst>
        </pc:spChg>
        <pc:spChg chg="add mod">
          <ac:chgData name="細川 岳大" userId="c85f2ee84d74f1c0" providerId="Windows Live" clId="Web-{4D3784B5-592C-499E-9029-78B4D234B7F2}" dt="2020-07-16T23:53:06.076" v="824" actId="1076"/>
          <ac:spMkLst>
            <pc:docMk/>
            <pc:sldMk cId="2955878184" sldId="276"/>
            <ac:spMk id="13" creationId="{D57775CF-7AFE-4A18-AEF7-3F5CD57F06A3}"/>
          </ac:spMkLst>
        </pc:spChg>
        <pc:spChg chg="add mod">
          <ac:chgData name="細川 岳大" userId="c85f2ee84d74f1c0" providerId="Windows Live" clId="Web-{4D3784B5-592C-499E-9029-78B4D234B7F2}" dt="2020-07-16T23:54:41.076" v="867" actId="20577"/>
          <ac:spMkLst>
            <pc:docMk/>
            <pc:sldMk cId="2955878184" sldId="276"/>
            <ac:spMk id="14" creationId="{9D2FD258-A384-49B6-9AF5-D49B2A5FC0C0}"/>
          </ac:spMkLst>
        </pc:spChg>
      </pc:sldChg>
      <pc:sldChg chg="addSp delSp modSp add replId">
        <pc:chgData name="細川 岳大" userId="c85f2ee84d74f1c0" providerId="Windows Live" clId="Web-{4D3784B5-592C-499E-9029-78B4D234B7F2}" dt="2020-07-16T23:56:45.640" v="910" actId="1076"/>
        <pc:sldMkLst>
          <pc:docMk/>
          <pc:sldMk cId="2079790177" sldId="277"/>
        </pc:sldMkLst>
        <pc:spChg chg="add del mod">
          <ac:chgData name="細川 岳大" userId="c85f2ee84d74f1c0" providerId="Windows Live" clId="Web-{4D3784B5-592C-499E-9029-78B4D234B7F2}" dt="2020-07-16T23:55:11.170" v="873"/>
          <ac:spMkLst>
            <pc:docMk/>
            <pc:sldMk cId="2079790177" sldId="277"/>
            <ac:spMk id="3" creationId="{190D0DF7-6D1A-4E79-AD2A-5378D9C858CE}"/>
          </ac:spMkLst>
        </pc:spChg>
        <pc:spChg chg="add mod">
          <ac:chgData name="細川 岳大" userId="c85f2ee84d74f1c0" providerId="Windows Live" clId="Web-{4D3784B5-592C-499E-9029-78B4D234B7F2}" dt="2020-07-16T23:56:45.640" v="910" actId="1076"/>
          <ac:spMkLst>
            <pc:docMk/>
            <pc:sldMk cId="2079790177" sldId="277"/>
            <ac:spMk id="10" creationId="{C928F15E-DD71-4807-9154-E021792A982A}"/>
          </ac:spMkLst>
        </pc:spChg>
      </pc:sldChg>
      <pc:sldChg chg="addSp delSp modSp add ord replId">
        <pc:chgData name="細川 岳大" userId="c85f2ee84d74f1c0" providerId="Windows Live" clId="Web-{4D3784B5-592C-499E-9029-78B4D234B7F2}" dt="2020-07-17T00:00:24.720" v="1162"/>
        <pc:sldMkLst>
          <pc:docMk/>
          <pc:sldMk cId="1595191536" sldId="278"/>
        </pc:sldMkLst>
        <pc:spChg chg="del">
          <ac:chgData name="細川 岳大" userId="c85f2ee84d74f1c0" providerId="Windows Live" clId="Web-{4D3784B5-592C-499E-9029-78B4D234B7F2}" dt="2020-07-16T23:57:21.234" v="913"/>
          <ac:spMkLst>
            <pc:docMk/>
            <pc:sldMk cId="1595191536" sldId="278"/>
            <ac:spMk id="3" creationId="{A6058A6E-F113-4721-A8D7-6A851F06E004}"/>
          </ac:spMkLst>
        </pc:spChg>
        <pc:graphicFrameChg chg="add mod modGraphic">
          <ac:chgData name="細川 岳大" userId="c85f2ee84d74f1c0" providerId="Windows Live" clId="Web-{4D3784B5-592C-499E-9029-78B4D234B7F2}" dt="2020-07-17T00:00:24.720" v="1162"/>
          <ac:graphicFrameMkLst>
            <pc:docMk/>
            <pc:sldMk cId="1595191536" sldId="278"/>
            <ac:graphicFrameMk id="5" creationId="{1CF8092B-8AAB-435B-A426-90FD0AA3A496}"/>
          </ac:graphicFrameMkLst>
        </pc:graphicFrameChg>
      </pc:sldChg>
    </pc:docChg>
  </pc:docChgLst>
  <pc:docChgLst>
    <pc:chgData name="細川 岳大" userId="c85f2ee84d74f1c0" providerId="Windows Live" clId="Web-{B3965C93-315C-4841-8ABF-88010AB7376C}"/>
    <pc:docChg chg="addSld delSld modSld sldOrd">
      <pc:chgData name="細川 岳大" userId="c85f2ee84d74f1c0" providerId="Windows Live" clId="Web-{B3965C93-315C-4841-8ABF-88010AB7376C}" dt="2020-07-17T00:31:47.393" v="993"/>
      <pc:docMkLst>
        <pc:docMk/>
      </pc:docMkLst>
      <pc:sldChg chg="addSp modSp">
        <pc:chgData name="細川 岳大" userId="c85f2ee84d74f1c0" providerId="Windows Live" clId="Web-{B3965C93-315C-4841-8ABF-88010AB7376C}" dt="2020-07-17T00:12:17.575" v="442" actId="1076"/>
        <pc:sldMkLst>
          <pc:docMk/>
          <pc:sldMk cId="1549236170" sldId="267"/>
        </pc:sldMkLst>
        <pc:spChg chg="mod">
          <ac:chgData name="細川 岳大" userId="c85f2ee84d74f1c0" providerId="Windows Live" clId="Web-{B3965C93-315C-4841-8ABF-88010AB7376C}" dt="2020-07-17T00:11:33.604" v="436" actId="14100"/>
          <ac:spMkLst>
            <pc:docMk/>
            <pc:sldMk cId="1549236170" sldId="267"/>
            <ac:spMk id="5" creationId="{3E4AB2AC-00D6-4156-A830-D18A2281A623}"/>
          </ac:spMkLst>
        </pc:spChg>
        <pc:picChg chg="add mod">
          <ac:chgData name="細川 岳大" userId="c85f2ee84d74f1c0" providerId="Windows Live" clId="Web-{B3965C93-315C-4841-8ABF-88010AB7376C}" dt="2020-07-17T00:12:17.575" v="442" actId="1076"/>
          <ac:picMkLst>
            <pc:docMk/>
            <pc:sldMk cId="1549236170" sldId="267"/>
            <ac:picMk id="2" creationId="{A81EE798-E384-4149-ABBE-92CE9D5CC683}"/>
          </ac:picMkLst>
        </pc:picChg>
      </pc:sldChg>
      <pc:sldChg chg="del">
        <pc:chgData name="細川 岳大" userId="c85f2ee84d74f1c0" providerId="Windows Live" clId="Web-{B3965C93-315C-4841-8ABF-88010AB7376C}" dt="2020-07-17T00:09:49.743" v="384"/>
        <pc:sldMkLst>
          <pc:docMk/>
          <pc:sldMk cId="2868694110" sldId="272"/>
        </pc:sldMkLst>
      </pc:sldChg>
      <pc:sldChg chg="addSp delSp ord">
        <pc:chgData name="細川 岳大" userId="c85f2ee84d74f1c0" providerId="Windows Live" clId="Web-{B3965C93-315C-4841-8ABF-88010AB7376C}" dt="2020-07-17T00:31:47.393" v="993"/>
        <pc:sldMkLst>
          <pc:docMk/>
          <pc:sldMk cId="1552868451" sldId="275"/>
        </pc:sldMkLst>
        <pc:spChg chg="add del">
          <ac:chgData name="細川 岳大" userId="c85f2ee84d74f1c0" providerId="Windows Live" clId="Web-{B3965C93-315C-4841-8ABF-88010AB7376C}" dt="2020-07-17T00:09:36.256" v="383"/>
          <ac:spMkLst>
            <pc:docMk/>
            <pc:sldMk cId="1552868451" sldId="275"/>
            <ac:spMk id="3" creationId="{D9FEC7FE-5465-49E5-BCB6-BC3A9E1B7C62}"/>
          </ac:spMkLst>
        </pc:spChg>
      </pc:sldChg>
      <pc:sldChg chg="delSp modSp add ord replId">
        <pc:chgData name="細川 岳大" userId="c85f2ee84d74f1c0" providerId="Windows Live" clId="Web-{B3965C93-315C-4841-8ABF-88010AB7376C}" dt="2020-07-17T00:10:39.098" v="396"/>
        <pc:sldMkLst>
          <pc:docMk/>
          <pc:sldMk cId="4226916946" sldId="279"/>
        </pc:sldMkLst>
        <pc:spChg chg="del">
          <ac:chgData name="細川 岳大" userId="c85f2ee84d74f1c0" providerId="Windows Live" clId="Web-{B3965C93-315C-4841-8ABF-88010AB7376C}" dt="2020-07-17T00:06:59.587" v="165"/>
          <ac:spMkLst>
            <pc:docMk/>
            <pc:sldMk cId="4226916946" sldId="279"/>
            <ac:spMk id="2" creationId="{3C6D5ADD-DCCE-46A2-97E2-5CFEC613C009}"/>
          </ac:spMkLst>
        </pc:spChg>
        <pc:spChg chg="mod">
          <ac:chgData name="細川 岳大" userId="c85f2ee84d74f1c0" providerId="Windows Live" clId="Web-{B3965C93-315C-4841-8ABF-88010AB7376C}" dt="2020-07-17T00:10:35.738" v="395" actId="14100"/>
          <ac:spMkLst>
            <pc:docMk/>
            <pc:sldMk cId="4226916946" sldId="279"/>
            <ac:spMk id="6" creationId="{A787110A-F680-4C3A-AF75-2F6E113D5236}"/>
          </ac:spMkLst>
        </pc:spChg>
        <pc:spChg chg="del mod">
          <ac:chgData name="細川 岳大" userId="c85f2ee84d74f1c0" providerId="Windows Live" clId="Web-{B3965C93-315C-4841-8ABF-88010AB7376C}" dt="2020-07-17T00:10:39.098" v="396"/>
          <ac:spMkLst>
            <pc:docMk/>
            <pc:sldMk cId="4226916946" sldId="279"/>
            <ac:spMk id="8" creationId="{05085096-E07B-44CC-A9CA-B2FA5FE3557F}"/>
          </ac:spMkLst>
        </pc:spChg>
        <pc:graphicFrameChg chg="mod modGraphic">
          <ac:chgData name="細川 岳大" userId="c85f2ee84d74f1c0" providerId="Windows Live" clId="Web-{B3965C93-315C-4841-8ABF-88010AB7376C}" dt="2020-07-17T00:08:19.290" v="352" actId="1076"/>
          <ac:graphicFrameMkLst>
            <pc:docMk/>
            <pc:sldMk cId="4226916946" sldId="279"/>
            <ac:graphicFrameMk id="5" creationId="{1CF8092B-8AAB-435B-A426-90FD0AA3A496}"/>
          </ac:graphicFrameMkLst>
        </pc:graphicFrameChg>
      </pc:sldChg>
      <pc:sldChg chg="addSp delSp modSp add ord replId">
        <pc:chgData name="細川 岳大" userId="c85f2ee84d74f1c0" providerId="Windows Live" clId="Web-{B3965C93-315C-4841-8ABF-88010AB7376C}" dt="2020-07-17T00:11:04.006" v="427" actId="20577"/>
        <pc:sldMkLst>
          <pc:docMk/>
          <pc:sldMk cId="2050057295" sldId="280"/>
        </pc:sldMkLst>
        <pc:spChg chg="mod">
          <ac:chgData name="細川 岳大" userId="c85f2ee84d74f1c0" providerId="Windows Live" clId="Web-{B3965C93-315C-4841-8ABF-88010AB7376C}" dt="2020-07-17T00:11:04.006" v="427" actId="20577"/>
          <ac:spMkLst>
            <pc:docMk/>
            <pc:sldMk cId="2050057295" sldId="280"/>
            <ac:spMk id="6" creationId="{A787110A-F680-4C3A-AF75-2F6E113D5236}"/>
          </ac:spMkLst>
        </pc:spChg>
        <pc:spChg chg="add del">
          <ac:chgData name="細川 岳大" userId="c85f2ee84d74f1c0" providerId="Windows Live" clId="Web-{B3965C93-315C-4841-8ABF-88010AB7376C}" dt="2020-07-17T00:10:52.536" v="405"/>
          <ac:spMkLst>
            <pc:docMk/>
            <pc:sldMk cId="2050057295" sldId="280"/>
            <ac:spMk id="7" creationId="{EDE6B203-3661-46B2-94E4-C2C87CB71F8F}"/>
          </ac:spMkLst>
        </pc:spChg>
        <pc:spChg chg="del mod">
          <ac:chgData name="細川 岳大" userId="c85f2ee84d74f1c0" providerId="Windows Live" clId="Web-{B3965C93-315C-4841-8ABF-88010AB7376C}" dt="2020-07-17T00:10:45.817" v="400"/>
          <ac:spMkLst>
            <pc:docMk/>
            <pc:sldMk cId="2050057295" sldId="280"/>
            <ac:spMk id="8" creationId="{05085096-E07B-44CC-A9CA-B2FA5FE3557F}"/>
          </ac:spMkLst>
        </pc:spChg>
        <pc:graphicFrameChg chg="mod modGraphic">
          <ac:chgData name="細川 岳大" userId="c85f2ee84d74f1c0" providerId="Windows Live" clId="Web-{B3965C93-315C-4841-8ABF-88010AB7376C}" dt="2020-07-17T00:09:03.322" v="380" actId="1076"/>
          <ac:graphicFrameMkLst>
            <pc:docMk/>
            <pc:sldMk cId="2050057295" sldId="280"/>
            <ac:graphicFrameMk id="5" creationId="{1CF8092B-8AAB-435B-A426-90FD0AA3A496}"/>
          </ac:graphicFrameMkLst>
        </pc:graphicFrameChg>
      </pc:sldChg>
      <pc:sldChg chg="addSp delSp modSp add del ord replId">
        <pc:chgData name="細川 岳大" userId="c85f2ee84d74f1c0" providerId="Windows Live" clId="Web-{B3965C93-315C-4841-8ABF-88010AB7376C}" dt="2020-07-17T00:20:59.873" v="651"/>
        <pc:sldMkLst>
          <pc:docMk/>
          <pc:sldMk cId="1000715500" sldId="281"/>
        </pc:sldMkLst>
        <pc:spChg chg="mod">
          <ac:chgData name="細川 岳大" userId="c85f2ee84d74f1c0" providerId="Windows Live" clId="Web-{B3965C93-315C-4841-8ABF-88010AB7376C}" dt="2020-07-17T00:13:00.762" v="448" actId="14100"/>
          <ac:spMkLst>
            <pc:docMk/>
            <pc:sldMk cId="1000715500" sldId="281"/>
            <ac:spMk id="5" creationId="{3E4AB2AC-00D6-4156-A830-D18A2281A623}"/>
          </ac:spMkLst>
        </pc:spChg>
        <pc:spChg chg="add mod">
          <ac:chgData name="細川 岳大" userId="c85f2ee84d74f1c0" providerId="Windows Live" clId="Web-{B3965C93-315C-4841-8ABF-88010AB7376C}" dt="2020-07-17T00:19:53.654" v="647" actId="1076"/>
          <ac:spMkLst>
            <pc:docMk/>
            <pc:sldMk cId="1000715500" sldId="281"/>
            <ac:spMk id="6" creationId="{97D3CD9E-D38E-4594-A377-A5E9A44CFA1B}"/>
          </ac:spMkLst>
        </pc:spChg>
        <pc:graphicFrameChg chg="add mod modGraphic">
          <ac:chgData name="細川 岳大" userId="c85f2ee84d74f1c0" providerId="Windows Live" clId="Web-{B3965C93-315C-4841-8ABF-88010AB7376C}" dt="2020-07-17T00:18:58.466" v="623"/>
          <ac:graphicFrameMkLst>
            <pc:docMk/>
            <pc:sldMk cId="1000715500" sldId="281"/>
            <ac:graphicFrameMk id="3" creationId="{F3C3BA07-0F7D-46D9-871B-9DE25105E5E0}"/>
          </ac:graphicFrameMkLst>
        </pc:graphicFrameChg>
        <pc:picChg chg="del">
          <ac:chgData name="細川 岳大" userId="c85f2ee84d74f1c0" providerId="Windows Live" clId="Web-{B3965C93-315C-4841-8ABF-88010AB7376C}" dt="2020-07-17T00:12:42.668" v="444"/>
          <ac:picMkLst>
            <pc:docMk/>
            <pc:sldMk cId="1000715500" sldId="281"/>
            <ac:picMk id="2" creationId="{A81EE798-E384-4149-ABBE-92CE9D5CC683}"/>
          </ac:picMkLst>
        </pc:picChg>
      </pc:sldChg>
      <pc:sldChg chg="addSp modSp add replId">
        <pc:chgData name="細川 岳大" userId="c85f2ee84d74f1c0" providerId="Windows Live" clId="Web-{B3965C93-315C-4841-8ABF-88010AB7376C}" dt="2020-07-17T00:15:10.012" v="485" actId="20577"/>
        <pc:sldMkLst>
          <pc:docMk/>
          <pc:sldMk cId="3309569192" sldId="282"/>
        </pc:sldMkLst>
        <pc:spChg chg="add mod">
          <ac:chgData name="細川 岳大" userId="c85f2ee84d74f1c0" providerId="Windows Live" clId="Web-{B3965C93-315C-4841-8ABF-88010AB7376C}" dt="2020-07-17T00:15:10.012" v="485" actId="20577"/>
          <ac:spMkLst>
            <pc:docMk/>
            <pc:sldMk cId="3309569192" sldId="282"/>
            <ac:spMk id="3" creationId="{09B2B592-7333-4B6E-8E85-4F2EA900A343}"/>
          </ac:spMkLst>
        </pc:spChg>
      </pc:sldChg>
      <pc:sldChg chg="modSp add del replId">
        <pc:chgData name="細川 岳大" userId="c85f2ee84d74f1c0" providerId="Windows Live" clId="Web-{B3965C93-315C-4841-8ABF-88010AB7376C}" dt="2020-07-17T00:16:00.028" v="489"/>
        <pc:sldMkLst>
          <pc:docMk/>
          <pc:sldMk cId="2656807362" sldId="283"/>
        </pc:sldMkLst>
        <pc:spChg chg="mod">
          <ac:chgData name="細川 岳大" userId="c85f2ee84d74f1c0" providerId="Windows Live" clId="Web-{B3965C93-315C-4841-8ABF-88010AB7376C}" dt="2020-07-17T00:15:53.418" v="488" actId="1076"/>
          <ac:spMkLst>
            <pc:docMk/>
            <pc:sldMk cId="2656807362" sldId="283"/>
            <ac:spMk id="3" creationId="{09B2B592-7333-4B6E-8E85-4F2EA900A343}"/>
          </ac:spMkLst>
        </pc:spChg>
      </pc:sldChg>
      <pc:sldChg chg="delSp modSp add replId">
        <pc:chgData name="細川 岳大" userId="c85f2ee84d74f1c0" providerId="Windows Live" clId="Web-{B3965C93-315C-4841-8ABF-88010AB7376C}" dt="2020-07-17T00:28:38.111" v="964" actId="1076"/>
        <pc:sldMkLst>
          <pc:docMk/>
          <pc:sldMk cId="3702836708" sldId="283"/>
        </pc:sldMkLst>
        <pc:spChg chg="del">
          <ac:chgData name="細川 岳大" userId="c85f2ee84d74f1c0" providerId="Windows Live" clId="Web-{B3965C93-315C-4841-8ABF-88010AB7376C}" dt="2020-07-17T00:20:05.154" v="649"/>
          <ac:spMkLst>
            <pc:docMk/>
            <pc:sldMk cId="3702836708" sldId="283"/>
            <ac:spMk id="6" creationId="{97D3CD9E-D38E-4594-A377-A5E9A44CFA1B}"/>
          </ac:spMkLst>
        </pc:spChg>
        <pc:graphicFrameChg chg="mod">
          <ac:chgData name="細川 岳大" userId="c85f2ee84d74f1c0" providerId="Windows Live" clId="Web-{B3965C93-315C-4841-8ABF-88010AB7376C}" dt="2020-07-17T00:28:38.111" v="964" actId="1076"/>
          <ac:graphicFrameMkLst>
            <pc:docMk/>
            <pc:sldMk cId="3702836708" sldId="283"/>
            <ac:graphicFrameMk id="3" creationId="{F3C3BA07-0F7D-46D9-871B-9DE25105E5E0}"/>
          </ac:graphicFrameMkLst>
        </pc:graphicFrameChg>
      </pc:sldChg>
      <pc:sldChg chg="addSp delSp modSp add replId">
        <pc:chgData name="細川 岳大" userId="c85f2ee84d74f1c0" providerId="Windows Live" clId="Web-{B3965C93-315C-4841-8ABF-88010AB7376C}" dt="2020-07-17T00:30:17.205" v="992"/>
        <pc:sldMkLst>
          <pc:docMk/>
          <pc:sldMk cId="495694247" sldId="284"/>
        </pc:sldMkLst>
        <pc:spChg chg="add mod">
          <ac:chgData name="細川 岳大" userId="c85f2ee84d74f1c0" providerId="Windows Live" clId="Web-{B3965C93-315C-4841-8ABF-88010AB7376C}" dt="2020-07-17T00:30:17.205" v="992"/>
          <ac:spMkLst>
            <pc:docMk/>
            <pc:sldMk cId="495694247" sldId="284"/>
            <ac:spMk id="6" creationId="{4512EB3E-F0CB-4A03-B769-EA5CF69826AC}"/>
          </ac:spMkLst>
        </pc:spChg>
        <pc:graphicFrameChg chg="add mod modGraphic">
          <ac:chgData name="細川 岳大" userId="c85f2ee84d74f1c0" providerId="Windows Live" clId="Web-{B3965C93-315C-4841-8ABF-88010AB7376C}" dt="2020-07-17T00:28:32.501" v="963" actId="1076"/>
          <ac:graphicFrameMkLst>
            <pc:docMk/>
            <pc:sldMk cId="495694247" sldId="284"/>
            <ac:graphicFrameMk id="2" creationId="{EEF33F56-54D5-4DF8-8F15-16E11064A3DD}"/>
          </ac:graphicFrameMkLst>
        </pc:graphicFrameChg>
        <pc:graphicFrameChg chg="del mod modGraphic">
          <ac:chgData name="細川 岳大" userId="c85f2ee84d74f1c0" providerId="Windows Live" clId="Web-{B3965C93-315C-4841-8ABF-88010AB7376C}" dt="2020-07-17T00:21:56.858" v="656"/>
          <ac:graphicFrameMkLst>
            <pc:docMk/>
            <pc:sldMk cId="495694247" sldId="284"/>
            <ac:graphicFrameMk id="3" creationId="{F3C3BA07-0F7D-46D9-871B-9DE25105E5E0}"/>
          </ac:graphicFrameMkLst>
        </pc:graphicFrameChg>
      </pc:sldChg>
      <pc:sldChg chg="addSp delSp modSp add del replId">
        <pc:chgData name="細川 岳大" userId="c85f2ee84d74f1c0" providerId="Windows Live" clId="Web-{B3965C93-315C-4841-8ABF-88010AB7376C}" dt="2020-07-17T00:28:28.501" v="962"/>
        <pc:sldMkLst>
          <pc:docMk/>
          <pc:sldMk cId="2178113317" sldId="285"/>
        </pc:sldMkLst>
        <pc:spChg chg="add del mod">
          <ac:chgData name="細川 岳大" userId="c85f2ee84d74f1c0" providerId="Windows Live" clId="Web-{B3965C93-315C-4841-8ABF-88010AB7376C}" dt="2020-07-17T00:28:10.095" v="959"/>
          <ac:spMkLst>
            <pc:docMk/>
            <pc:sldMk cId="2178113317" sldId="285"/>
            <ac:spMk id="3" creationId="{D9F17832-A905-4183-B92C-6F8D2B3BC844}"/>
          </ac:spMkLst>
        </pc:spChg>
        <pc:graphicFrameChg chg="mod">
          <ac:chgData name="細川 岳大" userId="c85f2ee84d74f1c0" providerId="Windows Live" clId="Web-{B3965C93-315C-4841-8ABF-88010AB7376C}" dt="2020-07-17T00:28:17.689" v="961" actId="1076"/>
          <ac:graphicFrameMkLst>
            <pc:docMk/>
            <pc:sldMk cId="2178113317" sldId="285"/>
            <ac:graphicFrameMk id="2" creationId="{EEF33F56-54D5-4DF8-8F15-16E11064A3DD}"/>
          </ac:graphicFrameMkLst>
        </pc:graphicFrameChg>
      </pc:sldChg>
    </pc:docChg>
  </pc:docChgLst>
  <pc:docChgLst>
    <pc:chgData name="細川 岳大" userId="c85f2ee84d74f1c0" providerId="Windows Live" clId="Web-{EFA4CE32-D8C5-4B16-A77F-84A4E123C290}"/>
    <pc:docChg chg="addSld delSld modSld sldOrd">
      <pc:chgData name="細川 岳大" userId="c85f2ee84d74f1c0" providerId="Windows Live" clId="Web-{EFA4CE32-D8C5-4B16-A77F-84A4E123C290}" dt="2020-07-16T13:31:59.262" v="1084" actId="20577"/>
      <pc:docMkLst>
        <pc:docMk/>
      </pc:docMkLst>
      <pc:sldChg chg="delSp modSp del">
        <pc:chgData name="細川 岳大" userId="c85f2ee84d74f1c0" providerId="Windows Live" clId="Web-{EFA4CE32-D8C5-4B16-A77F-84A4E123C290}" dt="2020-07-16T13:22:19.667" v="898"/>
        <pc:sldMkLst>
          <pc:docMk/>
          <pc:sldMk cId="1235289819" sldId="264"/>
        </pc:sldMkLst>
        <pc:spChg chg="del mod">
          <ac:chgData name="細川 岳大" userId="c85f2ee84d74f1c0" providerId="Windows Live" clId="Web-{EFA4CE32-D8C5-4B16-A77F-84A4E123C290}" dt="2020-07-16T13:22:08.135" v="896"/>
          <ac:spMkLst>
            <pc:docMk/>
            <pc:sldMk cId="1235289819" sldId="264"/>
            <ac:spMk id="8" creationId="{05085096-E07B-44CC-A9CA-B2FA5FE3557F}"/>
          </ac:spMkLst>
        </pc:spChg>
        <pc:spChg chg="del">
          <ac:chgData name="細川 岳大" userId="c85f2ee84d74f1c0" providerId="Windows Live" clId="Web-{EFA4CE32-D8C5-4B16-A77F-84A4E123C290}" dt="2020-07-16T13:21:20.026" v="886"/>
          <ac:spMkLst>
            <pc:docMk/>
            <pc:sldMk cId="1235289819" sldId="264"/>
            <ac:spMk id="9" creationId="{27F1AE93-6097-414C-A203-499FBBF29106}"/>
          </ac:spMkLst>
        </pc:spChg>
      </pc:sldChg>
      <pc:sldChg chg="addSp delSp modSp">
        <pc:chgData name="細川 岳大" userId="c85f2ee84d74f1c0" providerId="Windows Live" clId="Web-{EFA4CE32-D8C5-4B16-A77F-84A4E123C290}" dt="2020-07-16T12:18:13.476" v="137" actId="20577"/>
        <pc:sldMkLst>
          <pc:docMk/>
          <pc:sldMk cId="1529375729" sldId="265"/>
        </pc:sldMkLst>
        <pc:spChg chg="add del">
          <ac:chgData name="細川 岳大" userId="c85f2ee84d74f1c0" providerId="Windows Live" clId="Web-{EFA4CE32-D8C5-4B16-A77F-84A4E123C290}" dt="2020-07-16T12:16:14.320" v="113"/>
          <ac:spMkLst>
            <pc:docMk/>
            <pc:sldMk cId="1529375729" sldId="265"/>
            <ac:spMk id="2" creationId="{5BFCB7DF-5F98-46A7-BF58-22BC65388BA1}"/>
          </ac:spMkLst>
        </pc:spChg>
        <pc:spChg chg="add mod">
          <ac:chgData name="細川 岳大" userId="c85f2ee84d74f1c0" providerId="Windows Live" clId="Web-{EFA4CE32-D8C5-4B16-A77F-84A4E123C290}" dt="2020-07-16T12:18:13.476" v="137" actId="20577"/>
          <ac:spMkLst>
            <pc:docMk/>
            <pc:sldMk cId="1529375729" sldId="265"/>
            <ac:spMk id="3" creationId="{9ADEDD32-A20C-4CD3-95B1-B0DEA3709B59}"/>
          </ac:spMkLst>
        </pc:spChg>
      </pc:sldChg>
      <pc:sldChg chg="addSp modSp">
        <pc:chgData name="細川 岳大" userId="c85f2ee84d74f1c0" providerId="Windows Live" clId="Web-{EFA4CE32-D8C5-4B16-A77F-84A4E123C290}" dt="2020-07-16T13:25:53.808" v="1073" actId="20577"/>
        <pc:sldMkLst>
          <pc:docMk/>
          <pc:sldMk cId="1364844496" sldId="266"/>
        </pc:sldMkLst>
        <pc:spChg chg="add mod">
          <ac:chgData name="細川 岳大" userId="c85f2ee84d74f1c0" providerId="Windows Live" clId="Web-{EFA4CE32-D8C5-4B16-A77F-84A4E123C290}" dt="2020-07-16T13:25:53.808" v="1073" actId="20577"/>
          <ac:spMkLst>
            <pc:docMk/>
            <pc:sldMk cId="1364844496" sldId="266"/>
            <ac:spMk id="3" creationId="{A6058A6E-F113-4721-A8D7-6A851F06E004}"/>
          </ac:spMkLst>
        </pc:spChg>
        <pc:spChg chg="mod">
          <ac:chgData name="細川 岳大" userId="c85f2ee84d74f1c0" providerId="Windows Live" clId="Web-{EFA4CE32-D8C5-4B16-A77F-84A4E123C290}" dt="2020-07-16T13:22:43.448" v="930" actId="20577"/>
          <ac:spMkLst>
            <pc:docMk/>
            <pc:sldMk cId="1364844496" sldId="266"/>
            <ac:spMk id="8" creationId="{05085096-E07B-44CC-A9CA-B2FA5FE3557F}"/>
          </ac:spMkLst>
        </pc:spChg>
      </pc:sldChg>
      <pc:sldChg chg="delSp modSp add ord replId">
        <pc:chgData name="細川 岳大" userId="c85f2ee84d74f1c0" providerId="Windows Live" clId="Web-{EFA4CE32-D8C5-4B16-A77F-84A4E123C290}" dt="2020-07-16T13:31:33.122" v="1082" actId="20577"/>
        <pc:sldMkLst>
          <pc:docMk/>
          <pc:sldMk cId="1549236170" sldId="267"/>
        </pc:sldMkLst>
        <pc:spChg chg="mod">
          <ac:chgData name="細川 岳大" userId="c85f2ee84d74f1c0" providerId="Windows Live" clId="Web-{EFA4CE32-D8C5-4B16-A77F-84A4E123C290}" dt="2020-07-16T13:31:33.122" v="1082" actId="20577"/>
          <ac:spMkLst>
            <pc:docMk/>
            <pc:sldMk cId="1549236170" sldId="267"/>
            <ac:spMk id="5" creationId="{3E4AB2AC-00D6-4156-A830-D18A2281A623}"/>
          </ac:spMkLst>
        </pc:spChg>
        <pc:spChg chg="del">
          <ac:chgData name="細川 岳大" userId="c85f2ee84d74f1c0" providerId="Windows Live" clId="Web-{EFA4CE32-D8C5-4B16-A77F-84A4E123C290}" dt="2020-07-16T11:57:23.733" v="55"/>
          <ac:spMkLst>
            <pc:docMk/>
            <pc:sldMk cId="1549236170" sldId="267"/>
            <ac:spMk id="6" creationId="{D46CF1B6-B063-4271-9856-47F18EF8FAF6}"/>
          </ac:spMkLst>
        </pc:spChg>
        <pc:picChg chg="del">
          <ac:chgData name="細川 岳大" userId="c85f2ee84d74f1c0" providerId="Windows Live" clId="Web-{EFA4CE32-D8C5-4B16-A77F-84A4E123C290}" dt="2020-07-16T11:57:25.311" v="56"/>
          <ac:picMkLst>
            <pc:docMk/>
            <pc:sldMk cId="1549236170" sldId="267"/>
            <ac:picMk id="10" creationId="{18ACD247-90CF-4EBD-9861-000A416C804A}"/>
          </ac:picMkLst>
        </pc:picChg>
      </pc:sldChg>
      <pc:sldChg chg="new del">
        <pc:chgData name="細川 岳大" userId="c85f2ee84d74f1c0" providerId="Windows Live" clId="Web-{EFA4CE32-D8C5-4B16-A77F-84A4E123C290}" dt="2020-07-16T11:56:38.842" v="1"/>
        <pc:sldMkLst>
          <pc:docMk/>
          <pc:sldMk cId="1877978058" sldId="267"/>
        </pc:sldMkLst>
      </pc:sldChg>
      <pc:sldChg chg="addSp modSp add ord replId">
        <pc:chgData name="細川 岳大" userId="c85f2ee84d74f1c0" providerId="Windows Live" clId="Web-{EFA4CE32-D8C5-4B16-A77F-84A4E123C290}" dt="2020-07-16T12:04:16.501" v="107" actId="20577"/>
        <pc:sldMkLst>
          <pc:docMk/>
          <pc:sldMk cId="349530152" sldId="268"/>
        </pc:sldMkLst>
        <pc:spChg chg="add mod">
          <ac:chgData name="細川 岳大" userId="c85f2ee84d74f1c0" providerId="Windows Live" clId="Web-{EFA4CE32-D8C5-4B16-A77F-84A4E123C290}" dt="2020-07-16T12:04:16.501" v="107" actId="20577"/>
          <ac:spMkLst>
            <pc:docMk/>
            <pc:sldMk cId="349530152" sldId="268"/>
            <ac:spMk id="2" creationId="{6C167ECA-267F-4DC4-B87A-8B3A2EF5983D}"/>
          </ac:spMkLst>
        </pc:spChg>
        <pc:spChg chg="mod">
          <ac:chgData name="細川 岳大" userId="c85f2ee84d74f1c0" providerId="Windows Live" clId="Web-{EFA4CE32-D8C5-4B16-A77F-84A4E123C290}" dt="2020-07-16T12:03:35.732" v="103" actId="20577"/>
          <ac:spMkLst>
            <pc:docMk/>
            <pc:sldMk cId="349530152" sldId="268"/>
            <ac:spMk id="5" creationId="{3E4AB2AC-00D6-4156-A830-D18A2281A623}"/>
          </ac:spMkLst>
        </pc:spChg>
      </pc:sldChg>
      <pc:sldChg chg="addSp delSp modSp add replId">
        <pc:chgData name="細川 岳大" userId="c85f2ee84d74f1c0" providerId="Windows Live" clId="Web-{EFA4CE32-D8C5-4B16-A77F-84A4E123C290}" dt="2020-07-16T12:30:42.854" v="232" actId="1076"/>
        <pc:sldMkLst>
          <pc:docMk/>
          <pc:sldMk cId="771178959" sldId="269"/>
        </pc:sldMkLst>
        <pc:graphicFrameChg chg="add mod modGraphic">
          <ac:chgData name="細川 岳大" userId="c85f2ee84d74f1c0" providerId="Windows Live" clId="Web-{EFA4CE32-D8C5-4B16-A77F-84A4E123C290}" dt="2020-07-16T12:30:42.854" v="232" actId="1076"/>
          <ac:graphicFrameMkLst>
            <pc:docMk/>
            <pc:sldMk cId="771178959" sldId="269"/>
            <ac:graphicFrameMk id="2" creationId="{B18DB128-A621-47EF-BAFC-70FF3C1194C1}"/>
          </ac:graphicFrameMkLst>
        </pc:graphicFrameChg>
        <pc:picChg chg="del">
          <ac:chgData name="細川 岳大" userId="c85f2ee84d74f1c0" providerId="Windows Live" clId="Web-{EFA4CE32-D8C5-4B16-A77F-84A4E123C290}" dt="2020-07-16T12:08:10.095" v="111"/>
          <ac:picMkLst>
            <pc:docMk/>
            <pc:sldMk cId="771178959" sldId="269"/>
            <ac:picMk id="10" creationId="{18ACD247-90CF-4EBD-9861-000A416C804A}"/>
          </ac:picMkLst>
        </pc:picChg>
      </pc:sldChg>
      <pc:sldChg chg="addSp delSp modSp add del replId">
        <pc:chgData name="細川 岳大" userId="c85f2ee84d74f1c0" providerId="Windows Live" clId="Web-{EFA4CE32-D8C5-4B16-A77F-84A4E123C290}" dt="2020-07-16T12:30:34.072" v="230"/>
        <pc:sldMkLst>
          <pc:docMk/>
          <pc:sldMk cId="2631314047" sldId="270"/>
        </pc:sldMkLst>
        <pc:spChg chg="add del mod">
          <ac:chgData name="細川 岳大" userId="c85f2ee84d74f1c0" providerId="Windows Live" clId="Web-{EFA4CE32-D8C5-4B16-A77F-84A4E123C290}" dt="2020-07-16T12:30:29.135" v="229"/>
          <ac:spMkLst>
            <pc:docMk/>
            <pc:sldMk cId="2631314047" sldId="270"/>
            <ac:spMk id="3" creationId="{764EEB15-BCC8-4CB4-B42D-101057DDB1AC}"/>
          </ac:spMkLst>
        </pc:spChg>
        <pc:spChg chg="add del mod">
          <ac:chgData name="細川 岳大" userId="c85f2ee84d74f1c0" providerId="Windows Live" clId="Web-{EFA4CE32-D8C5-4B16-A77F-84A4E123C290}" dt="2020-07-16T12:30:00.994" v="222"/>
          <ac:spMkLst>
            <pc:docMk/>
            <pc:sldMk cId="2631314047" sldId="270"/>
            <ac:spMk id="7" creationId="{9EFDADDE-8943-41CB-82DA-362B53CB5C1B}"/>
          </ac:spMkLst>
        </pc:spChg>
        <pc:graphicFrameChg chg="modGraphic">
          <ac:chgData name="細川 岳大" userId="c85f2ee84d74f1c0" providerId="Windows Live" clId="Web-{EFA4CE32-D8C5-4B16-A77F-84A4E123C290}" dt="2020-07-16T12:30:25.651" v="228"/>
          <ac:graphicFrameMkLst>
            <pc:docMk/>
            <pc:sldMk cId="2631314047" sldId="270"/>
            <ac:graphicFrameMk id="2" creationId="{B18DB128-A621-47EF-BAFC-70FF3C1194C1}"/>
          </ac:graphicFrameMkLst>
        </pc:graphicFrameChg>
      </pc:sldChg>
      <pc:sldChg chg="addSp modSp add replId">
        <pc:chgData name="細川 岳大" userId="c85f2ee84d74f1c0" providerId="Windows Live" clId="Web-{EFA4CE32-D8C5-4B16-A77F-84A4E123C290}" dt="2020-07-16T12:33:47.119" v="325" actId="14100"/>
        <pc:sldMkLst>
          <pc:docMk/>
          <pc:sldMk cId="2664956027" sldId="270"/>
        </pc:sldMkLst>
        <pc:spChg chg="add mod">
          <ac:chgData name="細川 岳大" userId="c85f2ee84d74f1c0" providerId="Windows Live" clId="Web-{EFA4CE32-D8C5-4B16-A77F-84A4E123C290}" dt="2020-07-16T12:33:47.119" v="325" actId="14100"/>
          <ac:spMkLst>
            <pc:docMk/>
            <pc:sldMk cId="2664956027" sldId="270"/>
            <ac:spMk id="3" creationId="{6275F3D1-330D-4891-97E7-35B6D9A50D3F}"/>
          </ac:spMkLst>
        </pc:spChg>
      </pc:sldChg>
      <pc:sldChg chg="add replId">
        <pc:chgData name="細川 岳大" userId="c85f2ee84d74f1c0" providerId="Windows Live" clId="Web-{EFA4CE32-D8C5-4B16-A77F-84A4E123C290}" dt="2020-07-16T13:22:13.198" v="897"/>
        <pc:sldMkLst>
          <pc:docMk/>
          <pc:sldMk cId="1833616072" sldId="271"/>
        </pc:sldMkLst>
      </pc:sldChg>
      <pc:sldChg chg="add replId">
        <pc:chgData name="細川 岳大" userId="c85f2ee84d74f1c0" providerId="Windows Live" clId="Web-{EFA4CE32-D8C5-4B16-A77F-84A4E123C290}" dt="2020-07-16T13:28:42.950" v="1076"/>
        <pc:sldMkLst>
          <pc:docMk/>
          <pc:sldMk cId="2868694110" sldId="272"/>
        </pc:sldMkLst>
      </pc:sldChg>
    </pc:docChg>
  </pc:docChgLst>
  <pc:docChgLst>
    <pc:chgData name="細川 岳大" userId="c85f2ee84d74f1c0" providerId="Windows Live" clId="Web-{F1C948DC-F94E-4BBA-94BD-ACCC738C8D60}"/>
    <pc:docChg chg="delSld modSld">
      <pc:chgData name="細川 岳大" userId="c85f2ee84d74f1c0" providerId="Windows Live" clId="Web-{F1C948DC-F94E-4BBA-94BD-ACCC738C8D60}" dt="2020-07-17T01:26:16.578" v="7"/>
      <pc:docMkLst>
        <pc:docMk/>
      </pc:docMkLst>
      <pc:sldChg chg="modSp">
        <pc:chgData name="細川 岳大" userId="c85f2ee84d74f1c0" providerId="Windows Live" clId="Web-{F1C948DC-F94E-4BBA-94BD-ACCC738C8D60}" dt="2020-07-17T01:15:11.627" v="4" actId="20577"/>
        <pc:sldMkLst>
          <pc:docMk/>
          <pc:sldMk cId="2119866616" sldId="258"/>
        </pc:sldMkLst>
        <pc:spChg chg="mod">
          <ac:chgData name="細川 岳大" userId="c85f2ee84d74f1c0" providerId="Windows Live" clId="Web-{F1C948DC-F94E-4BBA-94BD-ACCC738C8D60}" dt="2020-07-17T01:15:11.627" v="4" actId="20577"/>
          <ac:spMkLst>
            <pc:docMk/>
            <pc:sldMk cId="2119866616" sldId="258"/>
            <ac:spMk id="5" creationId="{4373E2D7-CCF9-49FD-890B-0520E200A865}"/>
          </ac:spMkLst>
        </pc:spChg>
      </pc:sldChg>
      <pc:sldChg chg="modSp">
        <pc:chgData name="細川 岳大" userId="c85f2ee84d74f1c0" providerId="Windows Live" clId="Web-{F1C948DC-F94E-4BBA-94BD-ACCC738C8D60}" dt="2020-07-17T01:15:16.096" v="6" actId="20577"/>
        <pc:sldMkLst>
          <pc:docMk/>
          <pc:sldMk cId="2211118776" sldId="259"/>
        </pc:sldMkLst>
        <pc:spChg chg="mod">
          <ac:chgData name="細川 岳大" userId="c85f2ee84d74f1c0" providerId="Windows Live" clId="Web-{F1C948DC-F94E-4BBA-94BD-ACCC738C8D60}" dt="2020-07-17T01:15:16.096" v="6" actId="20577"/>
          <ac:spMkLst>
            <pc:docMk/>
            <pc:sldMk cId="2211118776" sldId="259"/>
            <ac:spMk id="5" creationId="{4373E2D7-CCF9-49FD-890B-0520E200A865}"/>
          </ac:spMkLst>
        </pc:spChg>
      </pc:sldChg>
      <pc:sldChg chg="del">
        <pc:chgData name="細川 岳大" userId="c85f2ee84d74f1c0" providerId="Windows Live" clId="Web-{F1C948DC-F94E-4BBA-94BD-ACCC738C8D60}" dt="2020-07-17T01:26:16.578" v="7"/>
        <pc:sldMkLst>
          <pc:docMk/>
          <pc:sldMk cId="2410313926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3BEB-75AC-4127-B452-44937DB1F1BA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B4368-523A-4FED-B64B-62D20A3CB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82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B9B9-01AC-4EAB-84A8-5ECBF4BDF9A1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BAC7-18DC-487C-A72B-EF3D470AE815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FE38-AD69-4E2D-B968-1FBA522B2005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115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9BB9-7CAE-474B-98AB-859511F85110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9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4190-F0D9-47AA-AAA9-153A2B7A8D9E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47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EA27-0918-4F8D-981B-6CEE356F1856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B6D1-E84D-491A-8B0F-CC356F3400FD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C4C3-5D8D-4598-93BB-6C1649C397B0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9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78B-A6C6-412B-8414-0FDA8003979E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1ED7-9162-40EF-B771-4B2C0231D6B1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8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A407-5F3A-4183-8E55-03C5F91193B8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4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3F818-C5FF-4B9F-917D-2C6FA1A996B6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E809-99E2-420C-BC6E-0DF509676B31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0943-7E70-4536-96E3-D509A7D09452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4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931-838B-4A76-A00D-A67516064BAA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DB02-A6BE-4EF6-A125-6F5473FD28DD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279E-A02D-47C6-BBC6-6F097EC6FF45}" type="datetime1">
              <a:rPr lang="en-US" altLang="ja-JP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5696" y="5924550"/>
            <a:ext cx="769487" cy="481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4E4EA-9B9B-42D0-BEDA-05EEDB4A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38" y="1435862"/>
            <a:ext cx="8858309" cy="1531874"/>
          </a:xfrm>
        </p:spPr>
        <p:txBody>
          <a:bodyPr/>
          <a:lstStyle/>
          <a:p>
            <a:pPr algn="l"/>
            <a:r>
              <a:rPr lang="en-US" altLang="ja-JP" sz="4000" dirty="0">
                <a:solidFill>
                  <a:schemeClr val="tx1"/>
                </a:solidFill>
                <a:ea typeface="メイリオ"/>
              </a:rPr>
              <a:t>GA</a:t>
            </a:r>
            <a:r>
              <a:rPr lang="ja-JP" altLang="en-US" sz="4000" dirty="0">
                <a:solidFill>
                  <a:schemeClr val="tx1"/>
                </a:solidFill>
                <a:ea typeface="メイリオ"/>
              </a:rPr>
              <a:t>による疑似ラベル探索を</a:t>
            </a:r>
            <a:br>
              <a:rPr lang="en-US" altLang="ja-JP" sz="4000" dirty="0">
                <a:solidFill>
                  <a:schemeClr val="tx1"/>
                </a:solidFill>
                <a:ea typeface="メイリオ"/>
              </a:rPr>
            </a:br>
            <a:r>
              <a:rPr lang="ja-JP" altLang="en-US" sz="4000" dirty="0">
                <a:solidFill>
                  <a:schemeClr val="tx1"/>
                </a:solidFill>
                <a:ea typeface="メイリオ"/>
              </a:rPr>
              <a:t>用いた半教師あり学習の検討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01B20D-018C-4CE0-8BD5-6928C6A5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640" y="4656201"/>
            <a:ext cx="5826719" cy="1096899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ソフトウェアシステム研究グループ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B4</a:t>
            </a:r>
            <a:r>
              <a:rPr lang="ja-JP" altLang="en-US" sz="2000" dirty="0">
                <a:solidFill>
                  <a:schemeClr val="tx1"/>
                </a:solidFill>
              </a:rPr>
              <a:t>　細川　岳大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39822-2167-44FA-82E0-0CA8720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5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/>
              <p:nvPr/>
            </p:nvSpPr>
            <p:spPr>
              <a:xfrm>
                <a:off x="0" y="2609480"/>
                <a:ext cx="9144000" cy="1384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ja-JP" sz="320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  <m:d>
                                    <m:dPr>
                                      <m:ctrlP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320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9480"/>
                <a:ext cx="9144000" cy="1384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/>
              <p:nvPr/>
            </p:nvSpPr>
            <p:spPr>
              <a:xfrm>
                <a:off x="1039415" y="4273008"/>
                <a:ext cx="706516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ラベル付きデータのバッチサイズ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正解ラベル </a:t>
                </a:r>
                <a14:m>
                  <m:oMath xmlns:m="http://schemas.openxmlformats.org/officeDocument/2006/math">
                    <m:r>
                      <a:rPr kumimoji="1" lang="ja-JP" alt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ラベル付きデータ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・</a:t>
                </a:r>
                <a:r>
                  <a:rPr kumimoji="1" lang="en-US" altLang="ja-JP" sz="2800" dirty="0"/>
                  <a:t>):</a:t>
                </a:r>
                <a:r>
                  <a:rPr kumimoji="1" lang="ja-JP" altLang="en-US" sz="2800" dirty="0"/>
                  <a:t>データの弱変換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800" dirty="0"/>
                  <a:t>に対するモデルの出力</a:t>
                </a:r>
                <a:endParaRPr kumimoji="1" lang="en-US" altLang="ja-JP" sz="2800" dirty="0"/>
              </a:p>
              <a:p>
                <a:r>
                  <a:rPr kumimoji="1" lang="en-US" altLang="ja-JP" sz="2800" dirty="0"/>
                  <a:t>H(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sz="2800" dirty="0"/>
                  <a:t>):</a:t>
                </a:r>
                <a:r>
                  <a:rPr kumimoji="1" lang="ja-JP" altLang="en-US" sz="2800" dirty="0"/>
                  <a:t>クロスエントロピーロス</a:t>
                </a:r>
                <a:endParaRPr kumimoji="1" lang="en-US" altLang="ja-JP" sz="2800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15" y="4273008"/>
                <a:ext cx="7065169" cy="2585323"/>
              </a:xfrm>
              <a:prstGeom prst="rect">
                <a:avLst/>
              </a:prstGeom>
              <a:blipFill>
                <a:blip r:embed="rId3"/>
                <a:stretch>
                  <a:fillRect l="-1813" t="-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38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/>
              <p:nvPr/>
            </p:nvSpPr>
            <p:spPr>
              <a:xfrm>
                <a:off x="0" y="2609480"/>
                <a:ext cx="9144000" cy="1394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ja-JP" alt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ja-JP" altLang="en-US" sz="3200"/>
                            <m:t>𝟙</m:t>
                          </m:r>
                        </m:e>
                      </m:nary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32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32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32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320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088576-83B3-421D-894A-890D95D7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9480"/>
                <a:ext cx="9144000" cy="1394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/>
              <p:nvPr/>
            </p:nvSpPr>
            <p:spPr>
              <a:xfrm>
                <a:off x="1135856" y="4004157"/>
                <a:ext cx="7065169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ラベルなしデータのバッチサイズ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80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擬似</m:t>
                    </m:r>
                  </m:oMath>
                </a14:m>
                <a:r>
                  <a:rPr kumimoji="1" lang="ja-JP" altLang="en-US" sz="2800" dirty="0"/>
                  <a:t>ラベルの確信度</a:t>
                </a:r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80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疑似ラベル </a:t>
                </a:r>
                <a14:m>
                  <m:oMath xmlns:m="http://schemas.openxmlformats.org/officeDocument/2006/math">
                    <m:r>
                      <a:rPr kumimoji="1" lang="ja-JP" alt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ラベルなしデータ</a:t>
                </a:r>
                <a:endParaRPr kumimoji="1" lang="en-US" altLang="ja-JP" sz="2800" dirty="0"/>
              </a:p>
              <a:p>
                <a:r>
                  <a:rPr kumimoji="1" lang="en-US" altLang="ja-JP" sz="2800" dirty="0"/>
                  <a:t>A(</a:t>
                </a:r>
                <a:r>
                  <a:rPr kumimoji="1" lang="ja-JP" altLang="en-US" sz="2800" dirty="0"/>
                  <a:t>・</a:t>
                </a:r>
                <a:r>
                  <a:rPr kumimoji="1" lang="en-US" altLang="ja-JP" sz="2800" dirty="0"/>
                  <a:t>):</a:t>
                </a:r>
                <a:r>
                  <a:rPr kumimoji="1" lang="ja-JP" altLang="en-US" sz="2800" dirty="0"/>
                  <a:t>データの強変換</a:t>
                </a:r>
                <a:endParaRPr kumimoji="1" lang="en-US" altLang="ja-JP" sz="28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26BE3BC-63BA-4130-8BEF-62C8A5C1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6" y="4004157"/>
                <a:ext cx="7065169" cy="2523768"/>
              </a:xfrm>
              <a:prstGeom prst="rect">
                <a:avLst/>
              </a:prstGeom>
              <a:blipFill>
                <a:blip r:embed="rId3"/>
                <a:stretch>
                  <a:fillRect l="-1726" t="-38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7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遺伝的アルゴリズム</a:t>
            </a:r>
            <a:endParaRPr kumimoji="1" lang="en-US" altLang="ja-JP" sz="4000" dirty="0"/>
          </a:p>
          <a:p>
            <a:r>
              <a:rPr kumimoji="1" lang="en-US" altLang="ja-JP" sz="4000" dirty="0"/>
              <a:t>(Genetic Algorithm :GA)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403244" y="3484376"/>
            <a:ext cx="8124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データを遺伝子として表現</a:t>
            </a:r>
            <a:endParaRPr 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選択，交叉，突然変異の3つの操作を</a:t>
            </a:r>
            <a:endParaRPr 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   繰り返し行う</a:t>
            </a:r>
            <a:endParaRPr 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他のアルゴリズムと比べ局所探索ではないが，初期収束が起こる場合がある</a:t>
            </a:r>
          </a:p>
        </p:txBody>
      </p:sp>
    </p:spTree>
    <p:extLst>
      <p:ext uri="{BB962C8B-B14F-4D97-AF65-F5344CB8AC3E}">
        <p14:creationId xmlns:p14="http://schemas.microsoft.com/office/powerpoint/2010/main" val="183361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</a:rPr>
              <a:t>３．データセット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20704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データセット</a:t>
            </a:r>
            <a:endParaRPr kumimoji="1" lang="en-US" altLang="ja-JP" sz="405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6CF1B6-B063-4271-9856-47F18EF8FAF6}"/>
              </a:ext>
            </a:extLst>
          </p:cNvPr>
          <p:cNvSpPr txBox="1"/>
          <p:nvPr/>
        </p:nvSpPr>
        <p:spPr>
          <a:xfrm>
            <a:off x="457467" y="1622804"/>
            <a:ext cx="3469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Cifar-10</a:t>
            </a:r>
            <a:endParaRPr kumimoji="1" lang="ja-JP" altLang="en-US" sz="4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8ACD247-90CF-4EBD-9861-000A416C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73" y="2219046"/>
            <a:ext cx="4591691" cy="3553321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ADEDD32-A20C-4CD3-95B1-B0DEA3709B59}"/>
              </a:ext>
            </a:extLst>
          </p:cNvPr>
          <p:cNvSpPr/>
          <p:nvPr/>
        </p:nvSpPr>
        <p:spPr>
          <a:xfrm>
            <a:off x="562694" y="5875127"/>
            <a:ext cx="6728602" cy="776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https://www.cs.toronto.edu/~kriz/cifar.html</a:t>
            </a:r>
            <a:endParaRPr 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7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rgbClr val="0070C0"/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336460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1342684" y="2797209"/>
            <a:ext cx="81245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GAによる疑似ラベルの拡張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　 および学習の安定化</a:t>
            </a:r>
          </a:p>
        </p:txBody>
      </p:sp>
      <p:sp>
        <p:nvSpPr>
          <p:cNvPr id="5" name="フローチャート: カード 4">
            <a:extLst>
              <a:ext uri="{FF2B5EF4-FFF2-40B4-BE49-F238E27FC236}">
                <a16:creationId xmlns:a16="http://schemas.microsoft.com/office/drawing/2014/main" id="{B755BC42-0676-49DD-B16E-FFEFB84FACFD}"/>
              </a:ext>
            </a:extLst>
          </p:cNvPr>
          <p:cNvSpPr/>
          <p:nvPr/>
        </p:nvSpPr>
        <p:spPr>
          <a:xfrm>
            <a:off x="451521" y="1791372"/>
            <a:ext cx="2129813" cy="809329"/>
          </a:xfrm>
          <a:prstGeom prst="flowChartPunchedCar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tx1"/>
                </a:solidFill>
                <a:ea typeface="メイリオ"/>
              </a:rPr>
              <a:t>実験目的</a:t>
            </a:r>
          </a:p>
        </p:txBody>
      </p:sp>
      <p:sp>
        <p:nvSpPr>
          <p:cNvPr id="10" name="フローチャート: カード 9">
            <a:extLst>
              <a:ext uri="{FF2B5EF4-FFF2-40B4-BE49-F238E27FC236}">
                <a16:creationId xmlns:a16="http://schemas.microsoft.com/office/drawing/2014/main" id="{E7F18A2C-0B11-4408-9271-F68B39DC8850}"/>
              </a:ext>
            </a:extLst>
          </p:cNvPr>
          <p:cNvSpPr/>
          <p:nvPr/>
        </p:nvSpPr>
        <p:spPr>
          <a:xfrm>
            <a:off x="451520" y="4261954"/>
            <a:ext cx="2129813" cy="809329"/>
          </a:xfrm>
          <a:prstGeom prst="flowChartPunchedCar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solidFill>
                  <a:schemeClr val="tx1"/>
                </a:solidFill>
                <a:ea typeface="メイリオ"/>
              </a:rPr>
              <a:t>方法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F23128-8AA5-4017-BC77-56F09779FD4D}"/>
              </a:ext>
            </a:extLst>
          </p:cNvPr>
          <p:cNvSpPr txBox="1"/>
          <p:nvPr/>
        </p:nvSpPr>
        <p:spPr>
          <a:xfrm>
            <a:off x="1340363" y="5330214"/>
            <a:ext cx="62076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altLang="ja-JP" sz="2800" dirty="0">
                <a:ea typeface="メイリオ"/>
                <a:cs typeface="Arial"/>
              </a:rPr>
              <a:t>Cifar10を用いた10クラス識別タスク</a:t>
            </a:r>
            <a:endParaRPr lang="en-US" altLang="ja-JP" sz="2800" dirty="0">
              <a:latin typeface="Trebuchet MS"/>
              <a:ea typeface="メイリオ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49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1905E0-F702-42D9-8CCB-9BF2F18B7E33}"/>
              </a:ext>
            </a:extLst>
          </p:cNvPr>
          <p:cNvSpPr txBox="1"/>
          <p:nvPr/>
        </p:nvSpPr>
        <p:spPr>
          <a:xfrm>
            <a:off x="905210" y="2590493"/>
            <a:ext cx="8124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１つの遺伝子座は</a:t>
            </a:r>
            <a:r>
              <a:rPr lang="en-US" altLang="ja-JP" sz="2800" dirty="0">
                <a:ea typeface="メイリオ"/>
              </a:rPr>
              <a:t>0</a:t>
            </a:r>
            <a:r>
              <a:rPr lang="ja-JP" altLang="en-US" sz="2800" dirty="0">
                <a:ea typeface="メイリオ"/>
              </a:rPr>
              <a:t>～</a:t>
            </a:r>
            <a:r>
              <a:rPr lang="en-US" altLang="ja-JP" sz="2800" dirty="0">
                <a:ea typeface="メイリオ"/>
              </a:rPr>
              <a:t>9</a:t>
            </a:r>
            <a:r>
              <a:rPr lang="ja-JP" altLang="en-US" sz="2800" dirty="0">
                <a:ea typeface="メイリオ"/>
              </a:rPr>
              <a:t>の各ラベルに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　 該当した数値で整数値コーディング</a:t>
            </a:r>
            <a:endParaRPr lang="en-US" altLang="ja-JP" sz="2800" dirty="0">
              <a:ea typeface="メイリオ"/>
            </a:endParaRPr>
          </a:p>
          <a:p>
            <a:pPr marL="457200" indent="-457200">
              <a:buFont typeface="Arial"/>
              <a:buChar char="•"/>
            </a:pP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遺伝子長はデータ数に該当</a:t>
            </a:r>
            <a:endParaRPr lang="en-US" altLang="ja-JP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57043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個体表現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1905E0-F702-42D9-8CCB-9BF2F18B7E33}"/>
              </a:ext>
            </a:extLst>
          </p:cNvPr>
          <p:cNvSpPr txBox="1"/>
          <p:nvPr/>
        </p:nvSpPr>
        <p:spPr>
          <a:xfrm>
            <a:off x="905210" y="2590493"/>
            <a:ext cx="812452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800" dirty="0">
                <a:ea typeface="メイリオ"/>
              </a:rPr>
              <a:t>[ #12, #34, #56, …, #99]  : </a:t>
            </a:r>
            <a:r>
              <a:rPr lang="ja-JP" altLang="en-US" sz="2800" dirty="0">
                <a:ea typeface="メイリオ"/>
              </a:rPr>
              <a:t>データ番号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0 ,    1 ,    2 , …,   7 },</a:t>
            </a:r>
            <a:r>
              <a:rPr lang="ja-JP" altLang="en-US" sz="2800" dirty="0">
                <a:ea typeface="メイリオ"/>
              </a:rPr>
              <a:t> </a:t>
            </a:r>
            <a:r>
              <a:rPr lang="en-US" altLang="ja-JP" sz="2800" dirty="0">
                <a:ea typeface="メイリオ"/>
              </a:rPr>
              <a:t>:1</a:t>
            </a:r>
            <a:r>
              <a:rPr lang="ja-JP" altLang="en-US" sz="2800" dirty="0">
                <a:ea typeface="メイリオ"/>
              </a:rPr>
              <a:t>個体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1 ,    3 ,    2 , …,   0 },</a:t>
            </a:r>
          </a:p>
          <a:p>
            <a:r>
              <a:rPr lang="en-US" altLang="ja-JP" sz="2800" dirty="0">
                <a:ea typeface="メイリオ"/>
              </a:rPr>
              <a:t>         </a:t>
            </a:r>
            <a:r>
              <a:rPr lang="ja-JP" altLang="en-US" sz="2800" dirty="0">
                <a:ea typeface="メイリオ"/>
              </a:rPr>
              <a:t>        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     </a:t>
            </a:r>
            <a:r>
              <a:rPr lang="ja-JP" altLang="en-US" sz="2800" dirty="0">
                <a:ea typeface="メイリオ"/>
              </a:rPr>
              <a:t>        </a:t>
            </a:r>
            <a:r>
              <a:rPr lang="en-US" altLang="ja-JP" sz="2800" dirty="0">
                <a:ea typeface="メイリオ"/>
              </a:rPr>
              <a:t> </a:t>
            </a:r>
            <a:r>
              <a:rPr lang="ja-JP" altLang="en-US" sz="2800" dirty="0">
                <a:ea typeface="メイリオ"/>
              </a:rPr>
              <a:t>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     </a:t>
            </a:r>
            <a:r>
              <a:rPr lang="ja-JP" altLang="en-US" sz="2800" dirty="0">
                <a:ea typeface="メイリオ"/>
              </a:rPr>
              <a:t>        </a:t>
            </a:r>
            <a:r>
              <a:rPr lang="en-US" altLang="ja-JP" sz="2800" dirty="0">
                <a:ea typeface="メイリオ"/>
              </a:rPr>
              <a:t> </a:t>
            </a:r>
            <a:r>
              <a:rPr lang="ja-JP" altLang="en-US" sz="2800" dirty="0">
                <a:ea typeface="メイリオ"/>
              </a:rPr>
              <a:t>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2 ,    2 ,    2 , …,   2 }</a:t>
            </a: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C03D5772-790A-4BF9-8B5A-FACC88AE32CC}"/>
              </a:ext>
            </a:extLst>
          </p:cNvPr>
          <p:cNvSpPr/>
          <p:nvPr/>
        </p:nvSpPr>
        <p:spPr>
          <a:xfrm>
            <a:off x="6179344" y="3586163"/>
            <a:ext cx="650081" cy="2338387"/>
          </a:xfrm>
          <a:prstGeom prst="rightBrace">
            <a:avLst>
              <a:gd name="adj1" fmla="val 8333"/>
              <a:gd name="adj2" fmla="val 445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68ADBE-DB73-40AB-8175-A73FA354E755}"/>
              </a:ext>
            </a:extLst>
          </p:cNvPr>
          <p:cNvSpPr txBox="1"/>
          <p:nvPr/>
        </p:nvSpPr>
        <p:spPr>
          <a:xfrm>
            <a:off x="7022306" y="4136231"/>
            <a:ext cx="1742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集団</a:t>
            </a:r>
            <a:endParaRPr kumimoji="1" lang="en-US" altLang="ja-JP" sz="2800" dirty="0"/>
          </a:p>
          <a:p>
            <a:r>
              <a:rPr kumimoji="1" lang="en-US" altLang="ja-JP" sz="2800" dirty="0"/>
              <a:t>(1</a:t>
            </a:r>
            <a:r>
              <a:rPr kumimoji="1" lang="ja-JP" altLang="en-US" sz="2800" dirty="0"/>
              <a:t>世代分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63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FBE80C-04C0-4552-BEAA-462101183DB6}"/>
              </a:ext>
            </a:extLst>
          </p:cNvPr>
          <p:cNvSpPr/>
          <p:nvPr/>
        </p:nvSpPr>
        <p:spPr>
          <a:xfrm>
            <a:off x="2596382" y="3956692"/>
            <a:ext cx="4249711" cy="922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2800" b="0" i="0" u="none" strike="noStrike" baseline="0" dirty="0">
                <a:solidFill>
                  <a:schemeClr val="tx1"/>
                </a:solidFill>
                <a:latin typeface="CMR10"/>
              </a:rPr>
              <a:t>　・二点交叉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C5A43A-300C-48FC-AF58-5F9F29F21F99}"/>
              </a:ext>
            </a:extLst>
          </p:cNvPr>
          <p:cNvSpPr/>
          <p:nvPr/>
        </p:nvSpPr>
        <p:spPr>
          <a:xfrm>
            <a:off x="2589239" y="2446847"/>
            <a:ext cx="4249711" cy="1278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2800" b="0" i="0" u="none" strike="noStrike" baseline="0" dirty="0">
                <a:solidFill>
                  <a:schemeClr val="tx1"/>
                </a:solidFill>
                <a:latin typeface="CMR10"/>
              </a:rPr>
              <a:t>　・エリート選択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  <a:latin typeface="CMR10"/>
              </a:rPr>
              <a:t>　・トーナメント選択</a:t>
            </a:r>
            <a:endParaRPr lang="en-US" altLang="ja-JP" sz="2800" b="0" i="0" u="none" strike="noStrike" baseline="0" dirty="0">
              <a:solidFill>
                <a:schemeClr val="tx1"/>
              </a:solidFill>
              <a:latin typeface="CMR1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50" dirty="0">
                <a:ea typeface="メイリオ"/>
              </a:rPr>
              <a:t>GA</a:t>
            </a:r>
            <a:r>
              <a:rPr kumimoji="1" lang="ja-JP" altLang="en-US" sz="4050" dirty="0">
                <a:ea typeface="メイリオ"/>
              </a:rPr>
              <a:t>の設定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7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遺伝子操作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四角形: 1 つの角を切り取る 6">
            <a:extLst>
              <a:ext uri="{FF2B5EF4-FFF2-40B4-BE49-F238E27FC236}">
                <a16:creationId xmlns:a16="http://schemas.microsoft.com/office/drawing/2014/main" id="{8B13D97E-7A8B-4553-B3B4-E0054F055D95}"/>
              </a:ext>
            </a:extLst>
          </p:cNvPr>
          <p:cNvSpPr/>
          <p:nvPr/>
        </p:nvSpPr>
        <p:spPr>
          <a:xfrm>
            <a:off x="619125" y="2378368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選択</a:t>
            </a:r>
          </a:p>
        </p:txBody>
      </p:sp>
      <p:sp>
        <p:nvSpPr>
          <p:cNvPr id="10" name="四角形: 1 つの角を切り取る 9">
            <a:extLst>
              <a:ext uri="{FF2B5EF4-FFF2-40B4-BE49-F238E27FC236}">
                <a16:creationId xmlns:a16="http://schemas.microsoft.com/office/drawing/2014/main" id="{75579239-8D52-448D-9136-4082A01A424E}"/>
              </a:ext>
            </a:extLst>
          </p:cNvPr>
          <p:cNvSpPr/>
          <p:nvPr/>
        </p:nvSpPr>
        <p:spPr>
          <a:xfrm>
            <a:off x="619124" y="3793831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交叉</a:t>
            </a:r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3F95992A-7594-417D-BD14-7B4102A52592}"/>
              </a:ext>
            </a:extLst>
          </p:cNvPr>
          <p:cNvSpPr/>
          <p:nvPr/>
        </p:nvSpPr>
        <p:spPr>
          <a:xfrm>
            <a:off x="619124" y="5153704"/>
            <a:ext cx="2366961" cy="707886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突然変異</a:t>
            </a:r>
          </a:p>
        </p:txBody>
      </p:sp>
    </p:spTree>
    <p:extLst>
      <p:ext uri="{BB962C8B-B14F-4D97-AF65-F5344CB8AC3E}">
        <p14:creationId xmlns:p14="http://schemas.microsoft.com/office/powerpoint/2010/main" val="209887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1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>
                <a:solidFill>
                  <a:schemeClr val="bg2">
                    <a:lumMod val="10000"/>
                  </a:schemeClr>
                </a:solidFill>
                <a:ea typeface="メイリオ"/>
              </a:rPr>
              <a:t>４．実験</a:t>
            </a:r>
            <a:endParaRPr lang="en-US" altLang="ja-JP" sz="3600">
              <a:solidFill>
                <a:schemeClr val="bg2">
                  <a:lumMod val="1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>
                <a:solidFill>
                  <a:schemeClr val="bg2">
                    <a:lumMod val="1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240066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データ分割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053F5D-50BC-47AA-A682-AF5ED2E059CD}"/>
                  </a:ext>
                </a:extLst>
              </p:cNvPr>
              <p:cNvSpPr txBox="1"/>
              <p:nvPr/>
            </p:nvSpPr>
            <p:spPr>
              <a:xfrm>
                <a:off x="905210" y="2590493"/>
                <a:ext cx="7567278" cy="35394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ラベル付きデータ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  </a:t>
                </a:r>
                <a:r>
                  <a:rPr lang="en-US" altLang="ja-JP" sz="2800" dirty="0">
                    <a:ea typeface="メイリオ"/>
                  </a:rPr>
                  <a:t>:  250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ラベルなしデータ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</a:t>
                </a:r>
                <a:r>
                  <a:rPr lang="en-US" altLang="ja-JP" sz="2800" dirty="0">
                    <a:ea typeface="メイリオ"/>
                  </a:rPr>
                  <a:t>:  49650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探索データ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            </a:t>
                </a:r>
                <a:r>
                  <a:rPr lang="en-US" altLang="ja-JP" sz="2800" dirty="0">
                    <a:ea typeface="メイリオ"/>
                  </a:rPr>
                  <a:t>:  100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ja-JP" altLang="en-US" sz="2800" dirty="0">
                    <a:ea typeface="メイリオ"/>
                  </a:rPr>
                  <a:t>テストデータ</a:t>
                </a:r>
                <a:r>
                  <a:rPr lang="en-US" altLang="ja-JP" sz="2800" dirty="0">
                    <a:ea typeface="メイリオ"/>
                  </a:rPr>
                  <a:t>(: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  <a:ea typeface="メイリオ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ja-JP" sz="2800" dirty="0">
                    <a:ea typeface="メイリオ"/>
                  </a:rPr>
                  <a:t>)</a:t>
                </a:r>
                <a:r>
                  <a:rPr lang="ja-JP" altLang="en-US" sz="2800" dirty="0">
                    <a:ea typeface="メイリオ"/>
                  </a:rPr>
                  <a:t>         </a:t>
                </a:r>
                <a:r>
                  <a:rPr lang="en-US" altLang="ja-JP" sz="2800" dirty="0">
                    <a:ea typeface="メイリオ"/>
                  </a:rPr>
                  <a:t>:  10000</a:t>
                </a:r>
                <a:r>
                  <a:rPr lang="ja-JP" altLang="en-US" sz="2800" dirty="0">
                    <a:ea typeface="メイリオ"/>
                  </a:rPr>
                  <a:t>枚</a:t>
                </a:r>
                <a:endParaRPr lang="en-US" altLang="ja-JP" sz="2800" dirty="0">
                  <a:ea typeface="メイリオ"/>
                </a:endParaRPr>
              </a:p>
              <a:p>
                <a:pPr marL="457200" indent="-457200">
                  <a:buFont typeface="Arial"/>
                  <a:buChar char="•"/>
                </a:pPr>
                <a:endParaRPr lang="en-US" altLang="ja-JP" sz="2800" dirty="0">
                  <a:ea typeface="メイリオ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3053F5D-50BC-47AA-A682-AF5ED2E0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10" y="2590493"/>
                <a:ext cx="7567278" cy="3539430"/>
              </a:xfrm>
              <a:prstGeom prst="rect">
                <a:avLst/>
              </a:prstGeom>
              <a:blipFill>
                <a:blip r:embed="rId2"/>
                <a:stretch>
                  <a:fillRect l="-1449" t="-2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79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477321" y="2680144"/>
                <a:ext cx="3282737" cy="908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1" y="2680144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F381F1C8-4488-4075-88D3-CC261738398A}"/>
              </a:ext>
            </a:extLst>
          </p:cNvPr>
          <p:cNvSpPr/>
          <p:nvPr/>
        </p:nvSpPr>
        <p:spPr>
          <a:xfrm>
            <a:off x="2228907" y="3948151"/>
            <a:ext cx="4121943" cy="1648095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FixMatch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1AC43E3-4622-4056-9C5B-19BFEAE485AB}"/>
              </a:ext>
            </a:extLst>
          </p:cNvPr>
          <p:cNvSpPr/>
          <p:nvPr/>
        </p:nvSpPr>
        <p:spPr>
          <a:xfrm>
            <a:off x="3182375" y="5725357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8D6A8906-66FB-4AB2-B299-2CFA32DD7334}"/>
              </a:ext>
            </a:extLst>
          </p:cNvPr>
          <p:cNvSpPr/>
          <p:nvPr/>
        </p:nvSpPr>
        <p:spPr>
          <a:xfrm>
            <a:off x="3995228" y="2815690"/>
            <a:ext cx="589302" cy="578430"/>
          </a:xfrm>
          <a:prstGeom prst="plus">
            <a:avLst>
              <a:gd name="adj" fmla="val 381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事前学習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/>
              <p:nvPr/>
            </p:nvSpPr>
            <p:spPr>
              <a:xfrm>
                <a:off x="4876850" y="2697860"/>
                <a:ext cx="3282737" cy="908720"/>
              </a:xfrm>
              <a:prstGeom prst="rect">
                <a:avLst/>
              </a:prstGeom>
              <a:solidFill>
                <a:srgbClr val="F5C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(49650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50" y="2697860"/>
                <a:ext cx="3282737" cy="9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15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477321" y="2680144"/>
                <a:ext cx="3282737" cy="908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1" y="2680144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F381F1C8-4488-4075-88D3-CC261738398A}"/>
              </a:ext>
            </a:extLst>
          </p:cNvPr>
          <p:cNvSpPr/>
          <p:nvPr/>
        </p:nvSpPr>
        <p:spPr>
          <a:xfrm>
            <a:off x="2228907" y="3948151"/>
            <a:ext cx="4121943" cy="1648095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FixMatch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1AC43E3-4622-4056-9C5B-19BFEAE485AB}"/>
              </a:ext>
            </a:extLst>
          </p:cNvPr>
          <p:cNvSpPr/>
          <p:nvPr/>
        </p:nvSpPr>
        <p:spPr>
          <a:xfrm>
            <a:off x="3182375" y="5725357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8D6A8906-66FB-4AB2-B299-2CFA32DD7334}"/>
              </a:ext>
            </a:extLst>
          </p:cNvPr>
          <p:cNvSpPr/>
          <p:nvPr/>
        </p:nvSpPr>
        <p:spPr>
          <a:xfrm>
            <a:off x="3995228" y="2815690"/>
            <a:ext cx="589302" cy="578430"/>
          </a:xfrm>
          <a:prstGeom prst="plus">
            <a:avLst>
              <a:gd name="adj" fmla="val 381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事前学習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/>
              <p:nvPr/>
            </p:nvSpPr>
            <p:spPr>
              <a:xfrm>
                <a:off x="4876850" y="2697860"/>
                <a:ext cx="3282737" cy="908720"/>
              </a:xfrm>
              <a:prstGeom prst="rect">
                <a:avLst/>
              </a:prstGeom>
              <a:solidFill>
                <a:srgbClr val="F5C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(49650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50" y="2697860"/>
                <a:ext cx="3282737" cy="9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46295508-A21A-4DF6-A1DE-BF4A94857787}"/>
              </a:ext>
            </a:extLst>
          </p:cNvPr>
          <p:cNvSpPr/>
          <p:nvPr/>
        </p:nvSpPr>
        <p:spPr>
          <a:xfrm>
            <a:off x="3632635" y="372575"/>
            <a:ext cx="4773134" cy="1942877"/>
          </a:xfrm>
          <a:prstGeom prst="wedgeRectCallout">
            <a:avLst>
              <a:gd name="adj1" fmla="val -53571"/>
              <a:gd name="adj2" fmla="val 812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全部使うと</a:t>
            </a:r>
            <a:r>
              <a:rPr kumimoji="1" lang="en-US" altLang="ja-JP" sz="2800" dirty="0">
                <a:solidFill>
                  <a:schemeClr val="tx1"/>
                </a:solidFill>
              </a:rPr>
              <a:t>GA</a:t>
            </a:r>
            <a:r>
              <a:rPr kumimoji="1" lang="ja-JP" altLang="en-US" sz="2800" dirty="0">
                <a:solidFill>
                  <a:schemeClr val="tx1"/>
                </a:solidFill>
              </a:rPr>
              <a:t>の個体評価の初期</a:t>
            </a:r>
            <a:r>
              <a:rPr kumimoji="1" lang="en-US" altLang="ja-JP" sz="2800" dirty="0">
                <a:solidFill>
                  <a:schemeClr val="tx1"/>
                </a:solidFill>
              </a:rPr>
              <a:t>model</a:t>
            </a:r>
            <a:r>
              <a:rPr kumimoji="1" lang="ja-JP" altLang="en-US" sz="2800" dirty="0">
                <a:solidFill>
                  <a:schemeClr val="tx1"/>
                </a:solidFill>
              </a:rPr>
              <a:t>の精度が始めが</a:t>
            </a:r>
            <a:r>
              <a:rPr kumimoji="1" lang="en-US" altLang="ja-JP" sz="2800" dirty="0">
                <a:solidFill>
                  <a:schemeClr val="tx1"/>
                </a:solidFill>
              </a:rPr>
              <a:t>100%</a:t>
            </a:r>
            <a:r>
              <a:rPr kumimoji="1" lang="ja-JP" altLang="en-US" sz="2800" dirty="0">
                <a:solidFill>
                  <a:schemeClr val="tx1"/>
                </a:solidFill>
              </a:rPr>
              <a:t>になってしまう</a:t>
            </a:r>
          </a:p>
        </p:txBody>
      </p:sp>
    </p:spTree>
    <p:extLst>
      <p:ext uri="{BB962C8B-B14F-4D97-AF65-F5344CB8AC3E}">
        <p14:creationId xmlns:p14="http://schemas.microsoft.com/office/powerpoint/2010/main" val="49775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8C14A38-8733-4A75-AD68-330813B41CFB}"/>
              </a:ext>
            </a:extLst>
          </p:cNvPr>
          <p:cNvSpPr/>
          <p:nvPr/>
        </p:nvSpPr>
        <p:spPr>
          <a:xfrm>
            <a:off x="3103957" y="5562871"/>
            <a:ext cx="2936081" cy="12052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エラー率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019AAB36-4394-44E9-B9FD-3F889A264882}"/>
              </a:ext>
            </a:extLst>
          </p:cNvPr>
          <p:cNvSpPr/>
          <p:nvPr/>
        </p:nvSpPr>
        <p:spPr>
          <a:xfrm>
            <a:off x="2511024" y="3593123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精度確認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2395864" y="2330690"/>
                <a:ext cx="4010637" cy="126243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事前学習で</a:t>
                </a:r>
                <a:endParaRPr lang="en-US" altLang="ja-JP" sz="2800" dirty="0">
                  <a:solidFill>
                    <a:schemeClr val="tx1"/>
                  </a:solidFill>
                  <a:ea typeface="メイリオ"/>
                </a:endParaRPr>
              </a:p>
              <a:p>
                <a:pPr algn="ctr"/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使わなかった</a:t>
                </a:r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150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864" y="2330690"/>
                <a:ext cx="4010637" cy="1262433"/>
              </a:xfrm>
              <a:prstGeom prst="rect">
                <a:avLst/>
              </a:prstGeo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1AC43E3-4622-4056-9C5B-19BFEAE485AB}"/>
              </a:ext>
            </a:extLst>
          </p:cNvPr>
          <p:cNvSpPr/>
          <p:nvPr/>
        </p:nvSpPr>
        <p:spPr>
          <a:xfrm>
            <a:off x="3464492" y="4658838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初期個体生成</a:t>
            </a:r>
          </a:p>
        </p:txBody>
      </p:sp>
    </p:spTree>
    <p:extLst>
      <p:ext uri="{BB962C8B-B14F-4D97-AF65-F5344CB8AC3E}">
        <p14:creationId xmlns:p14="http://schemas.microsoft.com/office/powerpoint/2010/main" val="317816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1 つの角を切り取る 23">
            <a:extLst>
              <a:ext uri="{FF2B5EF4-FFF2-40B4-BE49-F238E27FC236}">
                <a16:creationId xmlns:a16="http://schemas.microsoft.com/office/drawing/2014/main" id="{E4D8941D-8045-417C-B99A-2CFACAD7C7A9}"/>
              </a:ext>
            </a:extLst>
          </p:cNvPr>
          <p:cNvSpPr/>
          <p:nvPr/>
        </p:nvSpPr>
        <p:spPr>
          <a:xfrm>
            <a:off x="4792449" y="5666091"/>
            <a:ext cx="3127281" cy="998855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疑似ラベル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798418" y="2434638"/>
                <a:ext cx="3282737" cy="9087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18" y="2434638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初期個体生成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378817" y="3454451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予測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1332283" y="4520166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9" name="四角形: 1 つの角を切り取る 18">
            <a:extLst>
              <a:ext uri="{FF2B5EF4-FFF2-40B4-BE49-F238E27FC236}">
                <a16:creationId xmlns:a16="http://schemas.microsoft.com/office/drawing/2014/main" id="{AC2B64A7-A9B5-4C90-B812-CFFBF1438BCD}"/>
              </a:ext>
            </a:extLst>
          </p:cNvPr>
          <p:cNvSpPr/>
          <p:nvPr/>
        </p:nvSpPr>
        <p:spPr>
          <a:xfrm>
            <a:off x="953874" y="5614314"/>
            <a:ext cx="3127281" cy="998855"/>
          </a:xfrm>
          <a:prstGeom prst="snip1Rect">
            <a:avLst>
              <a:gd name="adj" fmla="val 2288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予測値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AE804249-8BDB-4FFD-9285-BA8CB7829E33}"/>
              </a:ext>
            </a:extLst>
          </p:cNvPr>
          <p:cNvSpPr/>
          <p:nvPr/>
        </p:nvSpPr>
        <p:spPr>
          <a:xfrm rot="16200000">
            <a:off x="3865359" y="5368199"/>
            <a:ext cx="998855" cy="1396121"/>
          </a:xfrm>
          <a:prstGeom prst="downArrow">
            <a:avLst>
              <a:gd name="adj1" fmla="val 33118"/>
              <a:gd name="adj2" fmla="val 6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48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1 つの角を切り取る 23">
            <a:extLst>
              <a:ext uri="{FF2B5EF4-FFF2-40B4-BE49-F238E27FC236}">
                <a16:creationId xmlns:a16="http://schemas.microsoft.com/office/drawing/2014/main" id="{E4D8941D-8045-417C-B99A-2CFACAD7C7A9}"/>
              </a:ext>
            </a:extLst>
          </p:cNvPr>
          <p:cNvSpPr/>
          <p:nvPr/>
        </p:nvSpPr>
        <p:spPr>
          <a:xfrm>
            <a:off x="3580654" y="2253380"/>
            <a:ext cx="3127281" cy="998855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疑似ラベル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初期個体生成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EDCCDAF-E91B-4D18-84D5-F9FE8BAC2761}"/>
              </a:ext>
            </a:extLst>
          </p:cNvPr>
          <p:cNvSpPr/>
          <p:nvPr/>
        </p:nvSpPr>
        <p:spPr>
          <a:xfrm>
            <a:off x="-583097" y="3540187"/>
            <a:ext cx="2936081" cy="12052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エラー率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257263AB-43EA-45E7-A152-3E6B8A6B9624}"/>
              </a:ext>
            </a:extLst>
          </p:cNvPr>
          <p:cNvSpPr/>
          <p:nvPr/>
        </p:nvSpPr>
        <p:spPr>
          <a:xfrm>
            <a:off x="3886200" y="3207544"/>
            <a:ext cx="2177056" cy="1964531"/>
          </a:xfrm>
          <a:prstGeom prst="downArrow">
            <a:avLst>
              <a:gd name="adj1" fmla="val 43964"/>
              <a:gd name="adj2" fmla="val 33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75665BC-0BE8-4AE6-AF81-21C0865456FB}"/>
              </a:ext>
            </a:extLst>
          </p:cNvPr>
          <p:cNvSpPr/>
          <p:nvPr/>
        </p:nvSpPr>
        <p:spPr>
          <a:xfrm>
            <a:off x="1847448" y="3503813"/>
            <a:ext cx="3127280" cy="1205295"/>
          </a:xfrm>
          <a:prstGeom prst="rightArrow">
            <a:avLst/>
          </a:prstGeom>
          <a:solidFill>
            <a:srgbClr val="F18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突然変異</a:t>
            </a:r>
          </a:p>
        </p:txBody>
      </p: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370B4DBD-6EF2-4A0F-905C-9028C42CF0E6}"/>
              </a:ext>
            </a:extLst>
          </p:cNvPr>
          <p:cNvSpPr/>
          <p:nvPr/>
        </p:nvSpPr>
        <p:spPr>
          <a:xfrm>
            <a:off x="3790975" y="52524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16" name="四角形: 1 つの角を切り取る 15">
            <a:extLst>
              <a:ext uri="{FF2B5EF4-FFF2-40B4-BE49-F238E27FC236}">
                <a16:creationId xmlns:a16="http://schemas.microsoft.com/office/drawing/2014/main" id="{EBC29BF6-DF6C-4352-A74E-77EBF973ACEA}"/>
              </a:ext>
            </a:extLst>
          </p:cNvPr>
          <p:cNvSpPr/>
          <p:nvPr/>
        </p:nvSpPr>
        <p:spPr>
          <a:xfrm>
            <a:off x="3943375" y="54048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21" name="四角形: 1 つの角を切り取る 20">
            <a:extLst>
              <a:ext uri="{FF2B5EF4-FFF2-40B4-BE49-F238E27FC236}">
                <a16:creationId xmlns:a16="http://schemas.microsoft.com/office/drawing/2014/main" id="{47AAF995-95A1-4C78-ADD5-8DA3C3A4EF30}"/>
              </a:ext>
            </a:extLst>
          </p:cNvPr>
          <p:cNvSpPr/>
          <p:nvPr/>
        </p:nvSpPr>
        <p:spPr>
          <a:xfrm>
            <a:off x="4095775" y="55572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22" name="四角形: 1 つの角を切り取る 21">
            <a:extLst>
              <a:ext uri="{FF2B5EF4-FFF2-40B4-BE49-F238E27FC236}">
                <a16:creationId xmlns:a16="http://schemas.microsoft.com/office/drawing/2014/main" id="{79C5E1CD-D7F2-4CA2-AE1C-DC2FEB7DF720}"/>
              </a:ext>
            </a:extLst>
          </p:cNvPr>
          <p:cNvSpPr/>
          <p:nvPr/>
        </p:nvSpPr>
        <p:spPr>
          <a:xfrm>
            <a:off x="4248175" y="570968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</p:spTree>
    <p:extLst>
      <p:ext uri="{BB962C8B-B14F-4D97-AF65-F5344CB8AC3E}">
        <p14:creationId xmlns:p14="http://schemas.microsoft.com/office/powerpoint/2010/main" val="1787452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107354" y="2394564"/>
                <a:ext cx="3282737" cy="9087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4" y="2394564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適応度算出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2264767" y="3793119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学習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3218235" y="5298995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11" name="四角形: 1 つの角を切り取る 10">
            <a:extLst>
              <a:ext uri="{FF2B5EF4-FFF2-40B4-BE49-F238E27FC236}">
                <a16:creationId xmlns:a16="http://schemas.microsoft.com/office/drawing/2014/main" id="{C27CBDDC-903C-4416-ADEA-1D5CFCAAD363}"/>
              </a:ext>
            </a:extLst>
          </p:cNvPr>
          <p:cNvSpPr/>
          <p:nvPr/>
        </p:nvSpPr>
        <p:spPr>
          <a:xfrm>
            <a:off x="1329063" y="3104559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12" name="十字形 11">
            <a:extLst>
              <a:ext uri="{FF2B5EF4-FFF2-40B4-BE49-F238E27FC236}">
                <a16:creationId xmlns:a16="http://schemas.microsoft.com/office/drawing/2014/main" id="{9E476213-8A46-4551-85BD-06BF96AE1BD1}"/>
              </a:ext>
            </a:extLst>
          </p:cNvPr>
          <p:cNvSpPr/>
          <p:nvPr/>
        </p:nvSpPr>
        <p:spPr>
          <a:xfrm>
            <a:off x="4173822" y="2513360"/>
            <a:ext cx="589302" cy="578430"/>
          </a:xfrm>
          <a:prstGeom prst="plus">
            <a:avLst>
              <a:gd name="adj" fmla="val 381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C101317-8B10-42B9-9514-014BE86BD4CA}"/>
                  </a:ext>
                </a:extLst>
              </p:cNvPr>
              <p:cNvSpPr/>
              <p:nvPr/>
            </p:nvSpPr>
            <p:spPr>
              <a:xfrm>
                <a:off x="5055444" y="2395530"/>
                <a:ext cx="3282737" cy="908720"/>
              </a:xfrm>
              <a:prstGeom prst="rect">
                <a:avLst/>
              </a:prstGeom>
              <a:solidFill>
                <a:srgbClr val="F5C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(49650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C101317-8B10-42B9-9514-014BE86BD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44" y="2395530"/>
                <a:ext cx="3282737" cy="9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6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(250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適応度算出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2300486" y="3193044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精度確認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3253954" y="4258759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3950DD9-D2EA-4FC6-9E8D-E45E7B722961}"/>
              </a:ext>
            </a:extLst>
          </p:cNvPr>
          <p:cNvSpPr/>
          <p:nvPr/>
        </p:nvSpPr>
        <p:spPr>
          <a:xfrm>
            <a:off x="2561229" y="5382261"/>
            <a:ext cx="3529014" cy="14757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精度</a:t>
            </a:r>
            <a:r>
              <a:rPr kumimoji="1" lang="en-US" altLang="ja-JP" sz="2800" dirty="0">
                <a:solidFill>
                  <a:schemeClr val="tx1"/>
                </a:solidFill>
              </a:rPr>
              <a:t>(=</a:t>
            </a:r>
            <a:r>
              <a:rPr kumimoji="1" lang="ja-JP" altLang="en-US" sz="2800" dirty="0">
                <a:solidFill>
                  <a:schemeClr val="tx1"/>
                </a:solidFill>
              </a:rPr>
              <a:t>適応度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4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27167D-75EB-410D-9BD7-8AEC09C7BC07}"/>
              </a:ext>
            </a:extLst>
          </p:cNvPr>
          <p:cNvSpPr/>
          <p:nvPr/>
        </p:nvSpPr>
        <p:spPr>
          <a:xfrm>
            <a:off x="1400175" y="2821781"/>
            <a:ext cx="485775" cy="21574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FC4BC58-299F-4CE1-B1EA-B2FFAAA2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47" y="2821781"/>
            <a:ext cx="499915" cy="217646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90DF7AD-B250-489D-BF8F-91DC394A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10" y="2821781"/>
            <a:ext cx="499915" cy="21764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4A74B6-F1AA-41C7-8883-F4C25B39E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42" y="2821781"/>
            <a:ext cx="499915" cy="217646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最終個体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D4AA8-2631-40AC-BA28-61320C8FC5D6}"/>
              </a:ext>
            </a:extLst>
          </p:cNvPr>
          <p:cNvSpPr txBox="1"/>
          <p:nvPr/>
        </p:nvSpPr>
        <p:spPr>
          <a:xfrm>
            <a:off x="1019472" y="2326708"/>
            <a:ext cx="812452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2800" dirty="0">
                <a:ea typeface="メイリオ"/>
              </a:rPr>
              <a:t>[ #12, #34, #56, …, #99]</a:t>
            </a:r>
          </a:p>
          <a:p>
            <a:r>
              <a:rPr lang="en-US" altLang="ja-JP" sz="2800" dirty="0">
                <a:ea typeface="メイリオ"/>
              </a:rPr>
              <a:t>{   0 ,    1 ,    2 , …,   7 },</a:t>
            </a:r>
            <a:r>
              <a:rPr lang="ja-JP" altLang="en-US" sz="2800" dirty="0">
                <a:ea typeface="メイリオ"/>
              </a:rPr>
              <a:t> 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1 ,    3 ,    2 , …,   0 },</a:t>
            </a:r>
          </a:p>
          <a:p>
            <a:r>
              <a:rPr lang="en-US" altLang="ja-JP" sz="2800" dirty="0">
                <a:ea typeface="メイリオ"/>
              </a:rPr>
              <a:t>         </a:t>
            </a:r>
            <a:r>
              <a:rPr lang="ja-JP" altLang="en-US" sz="2800" dirty="0">
                <a:ea typeface="メイリオ"/>
              </a:rPr>
              <a:t>        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     </a:t>
            </a:r>
            <a:r>
              <a:rPr lang="ja-JP" altLang="en-US" sz="2800" dirty="0">
                <a:ea typeface="メイリオ"/>
              </a:rPr>
              <a:t>        </a:t>
            </a:r>
            <a:r>
              <a:rPr lang="en-US" altLang="ja-JP" sz="2800" dirty="0">
                <a:ea typeface="メイリオ"/>
              </a:rPr>
              <a:t> </a:t>
            </a:r>
            <a:r>
              <a:rPr lang="ja-JP" altLang="en-US" sz="2800" dirty="0">
                <a:ea typeface="メイリオ"/>
              </a:rPr>
              <a:t>・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2 ,    2 ,    2 , …,   2 }</a:t>
            </a:r>
          </a:p>
          <a:p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{   1 ,    9 ,    2 , …,   0 }</a:t>
            </a:r>
          </a:p>
          <a:p>
            <a:endParaRPr lang="en-US" altLang="ja-JP" sz="2800" dirty="0">
              <a:ea typeface="メイリオ"/>
            </a:endParaRPr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60FA51DF-5B0F-408E-ACD5-E2AE7491AC9C}"/>
              </a:ext>
            </a:extLst>
          </p:cNvPr>
          <p:cNvSpPr/>
          <p:nvPr/>
        </p:nvSpPr>
        <p:spPr>
          <a:xfrm>
            <a:off x="5154132" y="3664744"/>
            <a:ext cx="459661" cy="21764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678A70E-FE37-4FD9-A082-83AC2F5B9AF6}"/>
              </a:ext>
            </a:extLst>
          </p:cNvPr>
          <p:cNvSpPr/>
          <p:nvPr/>
        </p:nvSpPr>
        <p:spPr>
          <a:xfrm>
            <a:off x="5450681" y="3448911"/>
            <a:ext cx="3871913" cy="229314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各遺伝子座ごとに最も出現したラベルを選ぶ</a:t>
            </a:r>
          </a:p>
        </p:txBody>
      </p:sp>
    </p:spTree>
    <p:extLst>
      <p:ext uri="{BB962C8B-B14F-4D97-AF65-F5344CB8AC3E}">
        <p14:creationId xmlns:p14="http://schemas.microsoft.com/office/powerpoint/2010/main" val="4154952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477321" y="2455489"/>
                <a:ext cx="3282737" cy="908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(250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21" y="2455489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十字形 21">
            <a:extLst>
              <a:ext uri="{FF2B5EF4-FFF2-40B4-BE49-F238E27FC236}">
                <a16:creationId xmlns:a16="http://schemas.microsoft.com/office/drawing/2014/main" id="{8D6A8906-66FB-4AB2-B299-2CFA32DD7334}"/>
              </a:ext>
            </a:extLst>
          </p:cNvPr>
          <p:cNvSpPr/>
          <p:nvPr/>
        </p:nvSpPr>
        <p:spPr>
          <a:xfrm>
            <a:off x="4029650" y="3169810"/>
            <a:ext cx="589302" cy="578430"/>
          </a:xfrm>
          <a:prstGeom prst="plus">
            <a:avLst>
              <a:gd name="adj" fmla="val 381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精度確認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/>
              <p:nvPr/>
            </p:nvSpPr>
            <p:spPr>
              <a:xfrm>
                <a:off x="4888544" y="2974640"/>
                <a:ext cx="3282737" cy="908720"/>
              </a:xfrm>
              <a:prstGeom prst="rect">
                <a:avLst/>
              </a:prstGeom>
              <a:solidFill>
                <a:srgbClr val="F5CFF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NL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(49650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EAE27A8-2D5D-42EE-AA60-3813F5A9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44" y="2974640"/>
                <a:ext cx="3282737" cy="9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1555A2A-DD11-4F8E-BBB2-55C89DEF0ECB}"/>
                  </a:ext>
                </a:extLst>
              </p:cNvPr>
              <p:cNvSpPr/>
              <p:nvPr/>
            </p:nvSpPr>
            <p:spPr>
              <a:xfrm>
                <a:off x="383372" y="3489008"/>
                <a:ext cx="3282737" cy="9087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S</m:t>
                        </m:r>
                      </m:sub>
                    </m:sSub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 </m:t>
                    </m:r>
                  </m:oMath>
                </a14:m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   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61555A2A-DD11-4F8E-BBB2-55C89DEF0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72" y="3489008"/>
                <a:ext cx="3282737" cy="9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1 つの角を切り取る 12">
            <a:extLst>
              <a:ext uri="{FF2B5EF4-FFF2-40B4-BE49-F238E27FC236}">
                <a16:creationId xmlns:a16="http://schemas.microsoft.com/office/drawing/2014/main" id="{FF127E13-EDDA-4CE3-A6B6-4F518B5AB5F3}"/>
              </a:ext>
            </a:extLst>
          </p:cNvPr>
          <p:cNvSpPr/>
          <p:nvPr/>
        </p:nvSpPr>
        <p:spPr>
          <a:xfrm>
            <a:off x="1269035" y="3972860"/>
            <a:ext cx="2706640" cy="796449"/>
          </a:xfrm>
          <a:prstGeom prst="snip1Rect">
            <a:avLst>
              <a:gd name="adj" fmla="val 50000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個体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F381F1C8-4488-4075-88D3-CC261738398A}"/>
              </a:ext>
            </a:extLst>
          </p:cNvPr>
          <p:cNvSpPr/>
          <p:nvPr/>
        </p:nvSpPr>
        <p:spPr>
          <a:xfrm>
            <a:off x="2703457" y="4182331"/>
            <a:ext cx="4121943" cy="1648095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>
                <a:solidFill>
                  <a:schemeClr val="tx1"/>
                </a:solidFill>
              </a:rPr>
              <a:t>FixMatch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1AC43E3-4622-4056-9C5B-19BFEAE485AB}"/>
              </a:ext>
            </a:extLst>
          </p:cNvPr>
          <p:cNvSpPr/>
          <p:nvPr/>
        </p:nvSpPr>
        <p:spPr>
          <a:xfrm>
            <a:off x="3656925" y="5830426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942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</a:rPr>
              <a:t>１．はじめに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211986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/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solidFill>
                <a:srgbClr val="8895F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(10000</a:t>
                </a:r>
                <a:r>
                  <a:rPr lang="ja-JP" altLang="en-US" sz="2800" dirty="0">
                    <a:solidFill>
                      <a:schemeClr val="tx1"/>
                    </a:solidFill>
                    <a:ea typeface="メイリオ"/>
                  </a:rPr>
                  <a:t>枚)</a:t>
                </a: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DE35611-267F-4E4E-9187-D7260F408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68" y="2226538"/>
                <a:ext cx="3282737" cy="9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200840-C717-4031-8A29-3AFA78D447E0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精度確認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6C17A437-4E90-418D-BF18-E974B7E6AB15}"/>
              </a:ext>
            </a:extLst>
          </p:cNvPr>
          <p:cNvSpPr/>
          <p:nvPr/>
        </p:nvSpPr>
        <p:spPr>
          <a:xfrm>
            <a:off x="2300486" y="3193044"/>
            <a:ext cx="4121943" cy="2131431"/>
          </a:xfrm>
          <a:prstGeom prst="downArrow">
            <a:avLst>
              <a:gd name="adj1" fmla="val 569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精度確認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412A90-4F56-42E2-834C-CDD752E03981}"/>
              </a:ext>
            </a:extLst>
          </p:cNvPr>
          <p:cNvSpPr/>
          <p:nvPr/>
        </p:nvSpPr>
        <p:spPr>
          <a:xfrm>
            <a:off x="3253954" y="4258759"/>
            <a:ext cx="2215005" cy="88032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ea typeface="メイリオ"/>
              </a:rPr>
              <a:t>Model</a:t>
            </a:r>
            <a:endParaRPr lang="ja-JP" altLang="en-US" sz="3600" dirty="0">
              <a:solidFill>
                <a:schemeClr val="tx1"/>
              </a:solidFill>
              <a:ea typeface="メイリオ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3950DD9-D2EA-4FC6-9E8D-E45E7B722961}"/>
              </a:ext>
            </a:extLst>
          </p:cNvPr>
          <p:cNvSpPr/>
          <p:nvPr/>
        </p:nvSpPr>
        <p:spPr>
          <a:xfrm>
            <a:off x="2893415" y="5382261"/>
            <a:ext cx="3073690" cy="113998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精度</a:t>
            </a:r>
          </a:p>
        </p:txBody>
      </p:sp>
    </p:spTree>
    <p:extLst>
      <p:ext uri="{BB962C8B-B14F-4D97-AF65-F5344CB8AC3E}">
        <p14:creationId xmlns:p14="http://schemas.microsoft.com/office/powerpoint/2010/main" val="3186511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CF8092B-8AAB-435B-A426-90FD0AA3A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32068"/>
              </p:ext>
            </p:extLst>
          </p:nvPr>
        </p:nvGraphicFramePr>
        <p:xfrm>
          <a:off x="1224702" y="3429000"/>
          <a:ext cx="6147648" cy="214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265">
                  <a:extLst>
                    <a:ext uri="{9D8B030D-6E8A-4147-A177-3AD203B41FA5}">
                      <a16:colId xmlns:a16="http://schemas.microsoft.com/office/drawing/2014/main" val="1741489926"/>
                    </a:ext>
                  </a:extLst>
                </a:gridCol>
                <a:gridCol w="3102383">
                  <a:extLst>
                    <a:ext uri="{9D8B030D-6E8A-4147-A177-3AD203B41FA5}">
                      <a16:colId xmlns:a16="http://schemas.microsoft.com/office/drawing/2014/main" val="2624467854"/>
                    </a:ext>
                  </a:extLst>
                </a:gridCol>
              </a:tblGrid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遺伝子長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0558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個体数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11579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世代数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1992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突然変異率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遺伝子座ごと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3384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4000" dirty="0">
                <a:ea typeface="メイリオ"/>
              </a:rPr>
              <a:t>GA</a:t>
            </a:r>
            <a:r>
              <a:rPr lang="ja-JP" altLang="en-US" sz="4000" dirty="0">
                <a:ea typeface="メイリオ"/>
              </a:rPr>
              <a:t>の設定</a:t>
            </a:r>
          </a:p>
        </p:txBody>
      </p:sp>
    </p:spTree>
    <p:extLst>
      <p:ext uri="{BB962C8B-B14F-4D97-AF65-F5344CB8AC3E}">
        <p14:creationId xmlns:p14="http://schemas.microsoft.com/office/powerpoint/2010/main" val="15951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704648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4217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validation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2800" i="1" smtClean="0">
                                        <a:latin typeface="Cambria Math" panose="02040503050406030204" pitchFamily="18" charset="0"/>
                                      </a:rPr>
                                      <m:t>２</m:t>
                                    </m:r>
                                  </m:e>
                                  <m:sup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704648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validation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8817" t="-306818" r="-1479" b="-29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事前学習の設定</a:t>
            </a:r>
          </a:p>
        </p:txBody>
      </p:sp>
    </p:spTree>
    <p:extLst>
      <p:ext uri="{BB962C8B-B14F-4D97-AF65-F5344CB8AC3E}">
        <p14:creationId xmlns:p14="http://schemas.microsoft.com/office/powerpoint/2010/main" val="344047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1CF8092B-8AAB-435B-A426-90FD0AA3A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527774"/>
              </p:ext>
            </p:extLst>
          </p:nvPr>
        </p:nvGraphicFramePr>
        <p:xfrm>
          <a:off x="1203698" y="3042399"/>
          <a:ext cx="6147649" cy="212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909">
                  <a:extLst>
                    <a:ext uri="{9D8B030D-6E8A-4147-A177-3AD203B41FA5}">
                      <a16:colId xmlns:a16="http://schemas.microsoft.com/office/drawing/2014/main" val="1741489926"/>
                    </a:ext>
                  </a:extLst>
                </a:gridCol>
                <a:gridCol w="2061870">
                  <a:extLst>
                    <a:ext uri="{9D8B030D-6E8A-4147-A177-3AD203B41FA5}">
                      <a16:colId xmlns:a16="http://schemas.microsoft.com/office/drawing/2014/main" val="3433940277"/>
                    </a:ext>
                  </a:extLst>
                </a:gridCol>
                <a:gridCol w="2061870">
                  <a:extLst>
                    <a:ext uri="{9D8B030D-6E8A-4147-A177-3AD203B41FA5}">
                      <a16:colId xmlns:a16="http://schemas.microsoft.com/office/drawing/2014/main" val="2624467854"/>
                    </a:ext>
                  </a:extLst>
                </a:gridCol>
              </a:tblGrid>
              <a:tr h="421703"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0558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unlabeled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49650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11579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1992"/>
                  </a:ext>
                </a:extLst>
              </a:tr>
              <a:tr h="536003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num </a:t>
                      </a:r>
                      <a:r>
                        <a:rPr kumimoji="1" lang="en-US" altLang="ja-JP" sz="2800" dirty="0" err="1">
                          <a:solidFill>
                            <a:schemeClr val="tx1"/>
                          </a:solidFill>
                        </a:rPr>
                        <a:t>iter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5000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3384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 dirty="0">
                <a:ea typeface="メイリオ"/>
              </a:rPr>
              <a:t>適応度算出時の設定</a:t>
            </a:r>
          </a:p>
        </p:txBody>
      </p:sp>
    </p:spTree>
    <p:extLst>
      <p:ext uri="{BB962C8B-B14F-4D97-AF65-F5344CB8AC3E}">
        <p14:creationId xmlns:p14="http://schemas.microsoft.com/office/powerpoint/2010/main" val="3943785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4050">
                <a:ea typeface="メイリオ"/>
              </a:rPr>
              <a:t>実験</a:t>
            </a:r>
            <a:endParaRPr kumimoji="1" lang="en-US" altLang="ja-JP" sz="40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077374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4217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250+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ja-JP" sz="28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/>
                                    </a:rPr>
                                    <m:t>𝐬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test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ja-JP" altLang="en-US" sz="2800" i="1" smtClean="0">
                                        <a:latin typeface="Cambria Math" panose="02040503050406030204" pitchFamily="18" charset="0"/>
                                      </a:rPr>
                                      <m:t>２</m:t>
                                    </m:r>
                                  </m:e>
                                  <m:sup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1CF8092B-8AAB-435B-A426-90FD0AA3A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077374"/>
                  </p:ext>
                </p:extLst>
              </p:nvPr>
            </p:nvGraphicFramePr>
            <p:xfrm>
              <a:off x="1203698" y="3042399"/>
              <a:ext cx="6147649" cy="21261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3909">
                      <a:extLst>
                        <a:ext uri="{9D8B030D-6E8A-4147-A177-3AD203B41FA5}">
                          <a16:colId xmlns:a16="http://schemas.microsoft.com/office/drawing/2014/main" val="1741489926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3433940277"/>
                        </a:ext>
                      </a:extLst>
                    </a:gridCol>
                    <a:gridCol w="2061870">
                      <a:extLst>
                        <a:ext uri="{9D8B030D-6E8A-4147-A177-3AD203B41FA5}">
                          <a16:colId xmlns:a16="http://schemas.microsoft.com/office/drawing/2014/main" val="262446785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train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8817" t="-10588" r="-1479" b="-3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20558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unlabeled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0" dirty="0">
                              <a:solidFill>
                                <a:schemeClr val="tx1"/>
                              </a:solidFill>
                            </a:rPr>
                            <a:t>49650</a:t>
                          </a:r>
                          <a:endParaRPr kumimoji="1" lang="ja-JP" alt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611579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test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10000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381992"/>
                      </a:ext>
                    </a:extLst>
                  </a:tr>
                  <a:tr h="536003">
                    <a:tc>
                      <a:txBody>
                        <a:bodyPr/>
                        <a:lstStyle/>
                        <a:p>
                          <a:r>
                            <a:rPr kumimoji="1" lang="en-US" altLang="ja-JP" sz="2800" dirty="0">
                              <a:solidFill>
                                <a:schemeClr val="tx1"/>
                              </a:solidFill>
                            </a:rPr>
                            <a:t>num </a:t>
                          </a:r>
                          <a:r>
                            <a:rPr kumimoji="1" lang="en-US" altLang="ja-JP" sz="2800" dirty="0" err="1">
                              <a:solidFill>
                                <a:schemeClr val="tx1"/>
                              </a:solidFill>
                            </a:rPr>
                            <a:t>iter</a:t>
                          </a:r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8817" t="-306818" r="-1479" b="-29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1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DE16CB-89DA-4AA7-9064-C398B2B495F3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00">
                <a:ea typeface="メイリオ"/>
              </a:rPr>
              <a:t>精度評価時の</a:t>
            </a:r>
            <a:r>
              <a:rPr lang="ja-JP" altLang="en-US" sz="4000" dirty="0">
                <a:ea typeface="メイリオ"/>
              </a:rPr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56363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6ACCB4-DF06-4BAD-97C6-1E4D4C0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" t="11046" r="8148"/>
          <a:stretch/>
        </p:blipFill>
        <p:spPr>
          <a:xfrm>
            <a:off x="885823" y="2115019"/>
            <a:ext cx="6893720" cy="474298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947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6ACCB4-DF06-4BAD-97C6-1E4D4C0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" t="11046" r="8148"/>
          <a:stretch/>
        </p:blipFill>
        <p:spPr>
          <a:xfrm>
            <a:off x="885823" y="2115019"/>
            <a:ext cx="6893720" cy="474298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7F5025A1-A4CD-4F3B-8FFF-9CED3F5BF1E3}"/>
              </a:ext>
            </a:extLst>
          </p:cNvPr>
          <p:cNvSpPr/>
          <p:nvPr/>
        </p:nvSpPr>
        <p:spPr>
          <a:xfrm>
            <a:off x="2135982" y="164775"/>
            <a:ext cx="6745540" cy="1950244"/>
          </a:xfrm>
          <a:prstGeom prst="wedgeRoundRectCallout">
            <a:avLst>
              <a:gd name="adj1" fmla="val -14444"/>
              <a:gd name="adj2" fmla="val 63233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適応度は上がっており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ばらつきが収束しつつある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→</a:t>
            </a:r>
            <a:r>
              <a:rPr kumimoji="1" lang="en-US" altLang="ja-JP" sz="2800" dirty="0">
                <a:solidFill>
                  <a:schemeClr val="tx1"/>
                </a:solidFill>
              </a:rPr>
              <a:t>GA</a:t>
            </a:r>
            <a:r>
              <a:rPr kumimoji="1" lang="ja-JP" altLang="en-US" sz="2800" dirty="0">
                <a:solidFill>
                  <a:schemeClr val="tx1"/>
                </a:solidFill>
              </a:rPr>
              <a:t>の学習は進んでいる</a:t>
            </a:r>
          </a:p>
        </p:txBody>
      </p:sp>
    </p:spTree>
    <p:extLst>
      <p:ext uri="{BB962C8B-B14F-4D97-AF65-F5344CB8AC3E}">
        <p14:creationId xmlns:p14="http://schemas.microsoft.com/office/powerpoint/2010/main" val="3324722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6ACCB4-DF06-4BAD-97C6-1E4D4C0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2" t="11046" r="8148"/>
          <a:stretch/>
        </p:blipFill>
        <p:spPr>
          <a:xfrm>
            <a:off x="885823" y="2115019"/>
            <a:ext cx="6893720" cy="474298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7F5025A1-A4CD-4F3B-8FFF-9CED3F5BF1E3}"/>
                  </a:ext>
                </a:extLst>
              </p:cNvPr>
              <p:cNvSpPr/>
              <p:nvPr/>
            </p:nvSpPr>
            <p:spPr>
              <a:xfrm>
                <a:off x="2135982" y="164775"/>
                <a:ext cx="6745540" cy="1950244"/>
              </a:xfrm>
              <a:prstGeom prst="wedgeRoundRectCallout">
                <a:avLst>
                  <a:gd name="adj1" fmla="val -14444"/>
                  <a:gd name="adj2" fmla="val 63233"/>
                  <a:gd name="adj3" fmla="val 16667"/>
                </a:avLst>
              </a:prstGeom>
              <a:solidFill>
                <a:srgbClr val="F1FBA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正解ラベルの学習は全く進んでいない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ja-JP" sz="2800" dirty="0">
                    <a:solidFill>
                      <a:schemeClr val="tx1"/>
                    </a:solidFill>
                    <a:ea typeface="メイリオ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メイリオ"/>
                          </a:rPr>
                          <m:t>L</m:t>
                        </m:r>
                      </m:sub>
                    </m:sSub>
                    <m:r>
                      <a:rPr lang="ja-JP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メイリオ"/>
                      </a:rPr>
                      <m:t>を補強するような疑似ラベル</m:t>
                    </m:r>
                  </m:oMath>
                </a14:m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と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正解ラベルはあまり関係がない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7F5025A1-A4CD-4F3B-8FFF-9CED3F5BF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82" y="164775"/>
                <a:ext cx="6745540" cy="1950244"/>
              </a:xfrm>
              <a:prstGeom prst="wedgeRoundRectCallout">
                <a:avLst>
                  <a:gd name="adj1" fmla="val -14444"/>
                  <a:gd name="adj2" fmla="val 6323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582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D965581A-D945-42B1-9E24-CA2E6A69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01" y="1984090"/>
            <a:ext cx="6633598" cy="44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71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D965581A-D945-42B1-9E24-CA2E6A69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01" y="1984090"/>
            <a:ext cx="6633598" cy="4422398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A5F63D76-1E70-457C-A82C-881D525CADEE}"/>
              </a:ext>
            </a:extLst>
          </p:cNvPr>
          <p:cNvSpPr/>
          <p:nvPr/>
        </p:nvSpPr>
        <p:spPr>
          <a:xfrm>
            <a:off x="2135982" y="164775"/>
            <a:ext cx="6745540" cy="1950244"/>
          </a:xfrm>
          <a:prstGeom prst="wedgeRoundRectCallout">
            <a:avLst>
              <a:gd name="adj1" fmla="val -16138"/>
              <a:gd name="adj2" fmla="val 81914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ある程度の相関性はみられるが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ばらつきが激しい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5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4" descr="ノートパソコン, コンピュータ, 座る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1040AFC-7F78-4C7D-A649-32EE7E78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65" y="1852882"/>
            <a:ext cx="3655442" cy="359793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はじめに</a:t>
            </a:r>
            <a:endParaRPr kumimoji="1" lang="en-US" altLang="ja-JP" sz="4050" dirty="0"/>
          </a:p>
        </p:txBody>
      </p:sp>
      <p:pic>
        <p:nvPicPr>
          <p:cNvPr id="7" name="図 7" descr="ケーキ, 座る, コンピュータ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D2B6355-1535-4A7C-B489-76EB8974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98" y="1378429"/>
            <a:ext cx="1476375" cy="1714500"/>
          </a:xfrm>
          <a:prstGeom prst="rect">
            <a:avLst/>
          </a:prstGeom>
        </p:spPr>
      </p:pic>
      <p:pic>
        <p:nvPicPr>
          <p:cNvPr id="8" name="図 8" descr="テーブル, 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B9F8A9A0-3082-426C-9E5A-FBDA8C0E2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53" y="1982278"/>
            <a:ext cx="1476375" cy="1714500"/>
          </a:xfrm>
          <a:prstGeom prst="rect">
            <a:avLst/>
          </a:prstGeom>
        </p:spPr>
      </p:pic>
      <p:pic>
        <p:nvPicPr>
          <p:cNvPr id="9" name="図 10" descr="文字の書かれた紙&#10;&#10;説明は自動で生成されたものです">
            <a:extLst>
              <a:ext uri="{FF2B5EF4-FFF2-40B4-BE49-F238E27FC236}">
                <a16:creationId xmlns:a16="http://schemas.microsoft.com/office/drawing/2014/main" id="{5058B019-228C-496B-ABDB-F011F7D1D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92" y="2413599"/>
            <a:ext cx="1476375" cy="1714500"/>
          </a:xfrm>
          <a:prstGeom prst="rect">
            <a:avLst/>
          </a:prstGeom>
        </p:spPr>
      </p:pic>
      <p:pic>
        <p:nvPicPr>
          <p:cNvPr id="11" name="図 11" descr="暗い, 座る, 光, リモコン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5CC564E-00BB-4F58-AD5E-7E65BF64D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374" y="2672392"/>
            <a:ext cx="3511669" cy="34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4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55012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35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90019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CC626DB-5485-49A9-8B59-3ACBDD4A8905}"/>
              </a:ext>
            </a:extLst>
          </p:cNvPr>
          <p:cNvSpPr/>
          <p:nvPr/>
        </p:nvSpPr>
        <p:spPr>
          <a:xfrm>
            <a:off x="2384173" y="193350"/>
            <a:ext cx="6084095" cy="2092650"/>
          </a:xfrm>
          <a:prstGeom prst="wedgeRoundRectCallout">
            <a:avLst>
              <a:gd name="adj1" fmla="val 624"/>
              <a:gd name="adj2" fmla="val 72614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確信度として閾値を設けることで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正答率は上がった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71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08481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CC626DB-5485-49A9-8B59-3ACBDD4A8905}"/>
              </a:ext>
            </a:extLst>
          </p:cNvPr>
          <p:cNvSpPr/>
          <p:nvPr/>
        </p:nvSpPr>
        <p:spPr>
          <a:xfrm>
            <a:off x="2384173" y="193350"/>
            <a:ext cx="6084095" cy="2092650"/>
          </a:xfrm>
          <a:prstGeom prst="wedgeRoundRectCallout">
            <a:avLst>
              <a:gd name="adj1" fmla="val 23285"/>
              <a:gd name="adj2" fmla="val 65787"/>
              <a:gd name="adj3" fmla="val 16667"/>
            </a:avLst>
          </a:prstGeom>
          <a:solidFill>
            <a:srgbClr val="F1FB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精度は探索したラベルを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追加したものが全て </a:t>
            </a:r>
            <a:r>
              <a:rPr kumimoji="1" lang="en-US" altLang="ja-JP" sz="2800" dirty="0">
                <a:solidFill>
                  <a:schemeClr val="tx1"/>
                </a:solidFill>
              </a:rPr>
              <a:t>base line </a:t>
            </a:r>
            <a:r>
              <a:rPr kumimoji="1" lang="ja-JP" altLang="en-US" sz="2800" dirty="0">
                <a:solidFill>
                  <a:schemeClr val="tx1"/>
                </a:solidFill>
              </a:rPr>
              <a:t>を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下回っている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4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6497348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sz="4050" dirty="0">
                <a:ea typeface="メイリオ"/>
              </a:rPr>
              <a:t>実験</a:t>
            </a:r>
            <a:r>
              <a:rPr kumimoji="1" lang="en-US" altLang="ja-JP" sz="4050" dirty="0">
                <a:ea typeface="メイリオ"/>
              </a:rPr>
              <a:t>    </a:t>
            </a:r>
            <a:r>
              <a:rPr kumimoji="1" lang="ja-JP" altLang="en-US" sz="4050" dirty="0">
                <a:ea typeface="メイリオ"/>
              </a:rPr>
              <a:t>結果</a:t>
            </a:r>
            <a:r>
              <a:rPr kumimoji="1" lang="ja-JP" sz="4050" dirty="0">
                <a:ea typeface="メイリオ"/>
              </a:rPr>
              <a:t>　</a:t>
            </a:r>
            <a:endParaRPr lang="ja-JP" altLang="en-US" dirty="0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723CA669-AF50-4E6C-A4B9-603D39AF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26589"/>
              </p:ext>
            </p:extLst>
          </p:nvPr>
        </p:nvGraphicFramePr>
        <p:xfrm>
          <a:off x="1271587" y="2640013"/>
          <a:ext cx="6084095" cy="2590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2095">
                  <a:extLst>
                    <a:ext uri="{9D8B030D-6E8A-4147-A177-3AD203B41FA5}">
                      <a16:colId xmlns:a16="http://schemas.microsoft.com/office/drawing/2014/main" val="14338792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07363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470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36473423"/>
                    </a:ext>
                  </a:extLst>
                </a:gridCol>
              </a:tblGrid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採択数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正答数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5526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0.868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44744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0.836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20062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0.862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17977"/>
                  </a:ext>
                </a:extLst>
              </a:tr>
              <a:tr h="4764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0.825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82695"/>
                  </a:ext>
                </a:extLst>
              </a:tr>
            </a:tbl>
          </a:graphicData>
        </a:graphic>
      </p:graphicFrame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B47E0E77-B197-4AAB-B1D6-F3DC1911E601}"/>
              </a:ext>
            </a:extLst>
          </p:cNvPr>
          <p:cNvSpPr/>
          <p:nvPr/>
        </p:nvSpPr>
        <p:spPr>
          <a:xfrm>
            <a:off x="2486025" y="257175"/>
            <a:ext cx="6657975" cy="2382838"/>
          </a:xfrm>
          <a:prstGeom prst="cloudCallout">
            <a:avLst>
              <a:gd name="adj1" fmla="val -46614"/>
              <a:gd name="adj2" fmla="val 48514"/>
            </a:avLst>
          </a:prstGeom>
          <a:solidFill>
            <a:srgbClr val="D2EC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探索された疑似ラベルが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FixMatch</a:t>
            </a:r>
            <a:r>
              <a:rPr kumimoji="1" lang="ja-JP" altLang="en-US" sz="2800" dirty="0">
                <a:solidFill>
                  <a:schemeClr val="tx1"/>
                </a:solidFill>
              </a:rPr>
              <a:t>の正則化を阻害した可能性が考えられる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269537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２．要素技術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1941701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5054344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50">
                <a:ea typeface="メイリオ"/>
              </a:rPr>
              <a:t>まとめ</a:t>
            </a:r>
            <a:endParaRPr lang="ja-JP" altLang="en-US" sz="4050" dirty="0">
              <a:ea typeface="メイリオ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A29AE3-C30B-49E9-BE62-767F0B8D380D}"/>
              </a:ext>
            </a:extLst>
          </p:cNvPr>
          <p:cNvSpPr txBox="1"/>
          <p:nvPr/>
        </p:nvSpPr>
        <p:spPr>
          <a:xfrm>
            <a:off x="457467" y="2224088"/>
            <a:ext cx="74604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GA</a:t>
            </a:r>
            <a:r>
              <a:rPr kumimoji="1" lang="ja-JP" altLang="en-US" sz="3200" dirty="0"/>
              <a:t>を用いた擬似ラベルの</a:t>
            </a:r>
            <a:endParaRPr kumimoji="1" lang="en-US" altLang="ja-JP" sz="3200" dirty="0"/>
          </a:p>
          <a:p>
            <a:r>
              <a:rPr kumimoji="1" lang="ja-JP" altLang="en-US" sz="3200" dirty="0"/>
              <a:t>  探索を行った</a:t>
            </a:r>
            <a:r>
              <a:rPr kumimoji="1" lang="en-US" altLang="ja-JP" sz="3200" dirty="0"/>
              <a:t>.</a:t>
            </a:r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探索された疑似ラベルを用いた</a:t>
            </a:r>
            <a:r>
              <a:rPr kumimoji="1" lang="en-US" altLang="ja-JP" sz="3200" dirty="0" err="1"/>
              <a:t>FixMatch</a:t>
            </a:r>
            <a:r>
              <a:rPr kumimoji="1" lang="ja-JP" altLang="en-US" sz="3200" dirty="0"/>
              <a:t>の精度改善はできなかった</a:t>
            </a:r>
            <a:r>
              <a:rPr kumimoji="1" lang="en-US" altLang="ja-JP" sz="3200" dirty="0"/>
              <a:t>.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530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457467" y="628433"/>
            <a:ext cx="5054344" cy="715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050" dirty="0">
                <a:ea typeface="メイリオ"/>
              </a:rPr>
              <a:t>今後の課題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A29AE3-C30B-49E9-BE62-767F0B8D380D}"/>
              </a:ext>
            </a:extLst>
          </p:cNvPr>
          <p:cNvSpPr txBox="1"/>
          <p:nvPr/>
        </p:nvSpPr>
        <p:spPr>
          <a:xfrm>
            <a:off x="719137" y="2216944"/>
            <a:ext cx="713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GA</a:t>
            </a:r>
            <a:r>
              <a:rPr kumimoji="1" lang="ja-JP" altLang="en-US" sz="3200" dirty="0"/>
              <a:t>を</a:t>
            </a:r>
            <a:r>
              <a:rPr kumimoji="1" lang="en-US" altLang="ja-JP" sz="3200" dirty="0" err="1"/>
              <a:t>FixMatch</a:t>
            </a:r>
            <a:r>
              <a:rPr kumimoji="1" lang="ja-JP" altLang="en-US" sz="3200" dirty="0"/>
              <a:t>の</a:t>
            </a:r>
            <a:r>
              <a:rPr kumimoji="1" lang="en-US" altLang="ja-JP" sz="3200" dirty="0"/>
              <a:t>loss</a:t>
            </a:r>
            <a:r>
              <a:rPr kumimoji="1" lang="ja-JP" altLang="en-US" sz="3200" dirty="0"/>
              <a:t>に組みこんだ</a:t>
            </a:r>
            <a:endParaRPr kumimoji="1" lang="en-US" altLang="ja-JP" sz="3200" dirty="0"/>
          </a:p>
          <a:p>
            <a:r>
              <a:rPr kumimoji="1" lang="ja-JP" altLang="en-US" sz="3200" dirty="0"/>
              <a:t>  モデルの制作を検討</a:t>
            </a:r>
            <a:endParaRPr kumimoji="1"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半教師あり学習に用いられる</a:t>
            </a:r>
            <a:endParaRPr kumimoji="1" lang="en-US" altLang="ja-JP" sz="3200" dirty="0"/>
          </a:p>
          <a:p>
            <a:r>
              <a:rPr kumimoji="1" lang="ja-JP" altLang="en-US" sz="3200" dirty="0"/>
              <a:t>    変換手法の探索に</a:t>
            </a:r>
            <a:r>
              <a:rPr kumimoji="1" lang="en-US" altLang="ja-JP" sz="3200" dirty="0"/>
              <a:t>GA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    用いることの検討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188551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2CE8C-FED7-45E1-A8B7-D2A85EE1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E4AB2AC-00D6-4156-A830-D18A2281A623}"/>
              </a:ext>
            </a:extLst>
          </p:cNvPr>
          <p:cNvSpPr txBox="1"/>
          <p:nvPr/>
        </p:nvSpPr>
        <p:spPr>
          <a:xfrm>
            <a:off x="1108334" y="2568669"/>
            <a:ext cx="713064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4800" u="sng" dirty="0">
                <a:ea typeface="メイリオ"/>
              </a:rPr>
              <a:t>ご清聴</a:t>
            </a:r>
            <a:endParaRPr lang="en-US" altLang="ja-JP" sz="4800" u="sng" dirty="0">
              <a:ea typeface="メイリオ"/>
            </a:endParaRPr>
          </a:p>
          <a:p>
            <a:r>
              <a:rPr lang="ja-JP" altLang="en-US" sz="4800" u="sng" dirty="0">
                <a:ea typeface="メイリオ"/>
              </a:rPr>
              <a:t>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69480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はじめに</a:t>
            </a:r>
            <a:endParaRPr kumimoji="1" lang="en-US" altLang="ja-JP" sz="4050" dirty="0"/>
          </a:p>
        </p:txBody>
      </p:sp>
      <p:pic>
        <p:nvPicPr>
          <p:cNvPr id="1026" name="Picture 2" descr="ビッグデータのイラスト">
            <a:extLst>
              <a:ext uri="{FF2B5EF4-FFF2-40B4-BE49-F238E27FC236}">
                <a16:creationId xmlns:a16="http://schemas.microsoft.com/office/drawing/2014/main" id="{6FD8BAAB-C215-4219-97F0-62611122D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58" y="1403019"/>
            <a:ext cx="38957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2BEDFF1F-BA15-4156-B5F6-F9960F516A66}"/>
              </a:ext>
            </a:extLst>
          </p:cNvPr>
          <p:cNvSpPr/>
          <p:nvPr/>
        </p:nvSpPr>
        <p:spPr>
          <a:xfrm>
            <a:off x="880531" y="5951148"/>
            <a:ext cx="3910277" cy="715581"/>
          </a:xfrm>
          <a:prstGeom prst="borderCallout1">
            <a:avLst>
              <a:gd name="adj1" fmla="val 20747"/>
              <a:gd name="adj2" fmla="val 102060"/>
              <a:gd name="adj3" fmla="val -44236"/>
              <a:gd name="adj4" fmla="val 12049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ラベルがついていない</a:t>
            </a:r>
          </a:p>
        </p:txBody>
      </p:sp>
      <p:pic>
        <p:nvPicPr>
          <p:cNvPr id="1028" name="Picture 4" descr="パソコンで目が疲れた人のイラスト（男性）">
            <a:extLst>
              <a:ext uri="{FF2B5EF4-FFF2-40B4-BE49-F238E27FC236}">
                <a16:creationId xmlns:a16="http://schemas.microsoft.com/office/drawing/2014/main" id="{1C17208C-E09F-4F58-894B-87FF5777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3" y="22189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67193D64-B3BD-4C0A-96D3-A920BB281ADB}"/>
              </a:ext>
            </a:extLst>
          </p:cNvPr>
          <p:cNvSpPr/>
          <p:nvPr/>
        </p:nvSpPr>
        <p:spPr>
          <a:xfrm>
            <a:off x="296072" y="1117440"/>
            <a:ext cx="6283519" cy="1661479"/>
          </a:xfrm>
          <a:prstGeom prst="cloudCallout">
            <a:avLst>
              <a:gd name="adj1" fmla="val -20861"/>
              <a:gd name="adj2" fmla="val 493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全てにラベル付けは大変</a:t>
            </a:r>
          </a:p>
        </p:txBody>
      </p:sp>
    </p:spTree>
    <p:extLst>
      <p:ext uri="{BB962C8B-B14F-4D97-AF65-F5344CB8AC3E}">
        <p14:creationId xmlns:p14="http://schemas.microsoft.com/office/powerpoint/2010/main" val="304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73AA5-9A5E-46CC-866E-F41EC08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5696" y="5924550"/>
            <a:ext cx="769487" cy="48193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4373E2D7-CCF9-49FD-890B-0520E200A865}"/>
              </a:ext>
            </a:extLst>
          </p:cNvPr>
          <p:cNvSpPr txBox="1">
            <a:spLocks/>
          </p:cNvSpPr>
          <p:nvPr/>
        </p:nvSpPr>
        <p:spPr>
          <a:xfrm>
            <a:off x="699387" y="2100699"/>
            <a:ext cx="6828464" cy="3906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１．はじめに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rgbClr val="0070C0"/>
                </a:solidFill>
              </a:rPr>
              <a:t>２．要素技術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</a:rPr>
              <a:t>３．データセット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４．実験</a:t>
            </a:r>
            <a:endParaRPr lang="en-US" altLang="ja-JP" sz="3600" dirty="0">
              <a:solidFill>
                <a:schemeClr val="bg2">
                  <a:lumMod val="90000"/>
                </a:schemeClr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bg2">
                    <a:lumMod val="90000"/>
                  </a:schemeClr>
                </a:solidFill>
                <a:ea typeface="メイリオ"/>
              </a:rPr>
              <a:t>５．まとめと今後の課題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CE2193-1F5A-4FEA-9DAB-583D44B11F97}"/>
              </a:ext>
            </a:extLst>
          </p:cNvPr>
          <p:cNvSpPr txBox="1"/>
          <p:nvPr/>
        </p:nvSpPr>
        <p:spPr>
          <a:xfrm>
            <a:off x="457467" y="628433"/>
            <a:ext cx="29130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発表の流れ</a:t>
            </a:r>
          </a:p>
        </p:txBody>
      </p:sp>
    </p:spTree>
    <p:extLst>
      <p:ext uri="{BB962C8B-B14F-4D97-AF65-F5344CB8AC3E}">
        <p14:creationId xmlns:p14="http://schemas.microsoft.com/office/powerpoint/2010/main" val="6218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058A6E-F113-4721-A8D7-6A851F06E004}"/>
              </a:ext>
            </a:extLst>
          </p:cNvPr>
          <p:cNvSpPr txBox="1"/>
          <p:nvPr/>
        </p:nvSpPr>
        <p:spPr>
          <a:xfrm>
            <a:off x="640655" y="2805112"/>
            <a:ext cx="812452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半教師あり学習の手法のひとつ</a:t>
            </a:r>
          </a:p>
          <a:p>
            <a:endParaRPr lang="ja-JP" altLang="en-US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疑似ラベル</a:t>
            </a:r>
            <a:r>
              <a:rPr lang="en-US" altLang="ja-JP" sz="2800" dirty="0">
                <a:ea typeface="メイリオ"/>
              </a:rPr>
              <a:t>(Pseudo label) </a:t>
            </a:r>
            <a:r>
              <a:rPr lang="ja-JP" altLang="en-US" sz="2800" dirty="0">
                <a:ea typeface="メイリオ"/>
              </a:rPr>
              <a:t>＋ 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   Consistency Regularization</a:t>
            </a:r>
          </a:p>
          <a:p>
            <a:endParaRPr lang="en-US" alt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画像識別タスクにおいて高精度</a:t>
            </a:r>
            <a:endParaRPr lang="en-US" altLang="ja-JP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6484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E13CBF-1819-49DD-9DA9-4A62A5B7576D}"/>
              </a:ext>
            </a:extLst>
          </p:cNvPr>
          <p:cNvSpPr txBox="1"/>
          <p:nvPr/>
        </p:nvSpPr>
        <p:spPr>
          <a:xfrm>
            <a:off x="753406" y="2571649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>
                <a:ea typeface="メイリオ"/>
              </a:rPr>
              <a:t>Consistency Regularization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90760D-9E8C-4E6D-BE32-FA0398CBC0F9}"/>
              </a:ext>
            </a:extLst>
          </p:cNvPr>
          <p:cNvSpPr txBox="1"/>
          <p:nvPr/>
        </p:nvSpPr>
        <p:spPr>
          <a:xfrm>
            <a:off x="1283592" y="3419314"/>
            <a:ext cx="812452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 dirty="0">
                <a:ea typeface="メイリオ"/>
              </a:rPr>
              <a:t>正則化手法のひとつ</a:t>
            </a:r>
            <a:endParaRPr lang="en-US" alt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2800" dirty="0">
              <a:ea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en-US" altLang="ja-JP" sz="2800" dirty="0" err="1">
                <a:ea typeface="メイリオ"/>
              </a:rPr>
              <a:t>DataAugment</a:t>
            </a:r>
            <a:r>
              <a:rPr lang="ja-JP" altLang="en-US" sz="2800" dirty="0">
                <a:ea typeface="メイリオ"/>
              </a:rPr>
              <a:t>前後でのデータに対する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   出力を一貫させる</a:t>
            </a:r>
          </a:p>
        </p:txBody>
      </p:sp>
    </p:spTree>
    <p:extLst>
      <p:ext uri="{BB962C8B-B14F-4D97-AF65-F5344CB8AC3E}">
        <p14:creationId xmlns:p14="http://schemas.microsoft.com/office/powerpoint/2010/main" val="237168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1F4A6-62BE-4074-9E9E-CBF94EF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87110A-F680-4C3A-AF75-2F6E113D5236}"/>
              </a:ext>
            </a:extLst>
          </p:cNvPr>
          <p:cNvSpPr txBox="1"/>
          <p:nvPr/>
        </p:nvSpPr>
        <p:spPr>
          <a:xfrm>
            <a:off x="457467" y="628433"/>
            <a:ext cx="348721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50" dirty="0"/>
              <a:t>要素技術</a:t>
            </a:r>
            <a:endParaRPr kumimoji="1" lang="en-US" altLang="ja-JP" sz="4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085096-E07B-44CC-A9CA-B2FA5FE3557F}"/>
              </a:ext>
            </a:extLst>
          </p:cNvPr>
          <p:cNvSpPr txBox="1"/>
          <p:nvPr/>
        </p:nvSpPr>
        <p:spPr>
          <a:xfrm>
            <a:off x="457466" y="1622804"/>
            <a:ext cx="70482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4000" dirty="0" err="1">
                <a:ea typeface="メイリオ"/>
              </a:rPr>
              <a:t>FixMatch</a:t>
            </a:r>
            <a:endParaRPr lang="ja-JP" altLang="en-US" sz="4000" dirty="0">
              <a:ea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1AE93-6097-414C-A203-499FBBF29106}"/>
              </a:ext>
            </a:extLst>
          </p:cNvPr>
          <p:cNvSpPr txBox="1"/>
          <p:nvPr/>
        </p:nvSpPr>
        <p:spPr>
          <a:xfrm>
            <a:off x="4410075" y="2524125"/>
            <a:ext cx="733425" cy="5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6D5ADD-DCCE-46A2-97E2-5CFEC613C009}"/>
              </a:ext>
            </a:extLst>
          </p:cNvPr>
          <p:cNvSpPr txBox="1"/>
          <p:nvPr/>
        </p:nvSpPr>
        <p:spPr>
          <a:xfrm>
            <a:off x="2201073" y="4029075"/>
            <a:ext cx="207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59268DD-D991-468A-8B9A-257956BB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4" y="2330690"/>
            <a:ext cx="8232516" cy="307378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3209CD7-F13B-4DD9-ABC1-AC5464C9703D}"/>
              </a:ext>
            </a:extLst>
          </p:cNvPr>
          <p:cNvSpPr/>
          <p:nvPr/>
        </p:nvSpPr>
        <p:spPr>
          <a:xfrm>
            <a:off x="1045774" y="5841378"/>
            <a:ext cx="6728602" cy="7763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2400" b="0" i="0" u="none" strike="noStrike" baseline="0" dirty="0" err="1">
                <a:solidFill>
                  <a:schemeClr val="tx1"/>
                </a:solidFill>
                <a:latin typeface="NimbusRomNo9L-Medi"/>
              </a:rPr>
              <a:t>FixMatch</a:t>
            </a:r>
            <a:r>
              <a:rPr lang="en-US" altLang="ja-JP" sz="2400" b="0" i="0" u="none" strike="noStrike" baseline="0" dirty="0">
                <a:solidFill>
                  <a:schemeClr val="tx1"/>
                </a:solidFill>
                <a:latin typeface="NimbusRomNo9L-Medi"/>
              </a:rPr>
              <a:t>: Simplifying Semi-Supervised Learning</a:t>
            </a:r>
          </a:p>
          <a:p>
            <a:pPr algn="l"/>
            <a:r>
              <a:rPr lang="en-US" altLang="ja-JP" sz="2400" b="0" i="0" u="none" strike="noStrike" baseline="0" dirty="0">
                <a:solidFill>
                  <a:schemeClr val="tx1"/>
                </a:solidFill>
                <a:latin typeface="NimbusRomNo9L-Medi"/>
              </a:rPr>
              <a:t>with Consistency and Confidence</a:t>
            </a:r>
            <a:endParaRPr 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9733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4763</TotalTime>
  <Words>1167</Words>
  <Application>Microsoft Office PowerPoint</Application>
  <PresentationFormat>画面に合わせる (4:3)</PresentationFormat>
  <Paragraphs>405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6" baseType="lpstr">
      <vt:lpstr>CMR10</vt:lpstr>
      <vt:lpstr>NimbusRomNo9L-Medi</vt:lpstr>
      <vt:lpstr>メイリオ</vt:lpstr>
      <vt:lpstr>游ゴシック</vt:lpstr>
      <vt:lpstr>Arial</vt:lpstr>
      <vt:lpstr>Cambria Math</vt:lpstr>
      <vt:lpstr>Trebuchet MS</vt:lpstr>
      <vt:lpstr>Wingdings 3</vt:lpstr>
      <vt:lpstr>ファセット</vt:lpstr>
      <vt:lpstr>GAによる疑似ラベル探索を 用いた半教師あり学習の検討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GAに基づくデータ拡張手法の探索</dc:title>
  <dc:creator>HOSOKAWA</dc:creator>
  <cp:lastModifiedBy>HOSOKAWA</cp:lastModifiedBy>
  <cp:revision>875</cp:revision>
  <dcterms:created xsi:type="dcterms:W3CDTF">2020-07-13T07:53:40Z</dcterms:created>
  <dcterms:modified xsi:type="dcterms:W3CDTF">2020-12-11T04:14:44Z</dcterms:modified>
</cp:coreProperties>
</file>