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62"/>
  </p:notesMasterIdLst>
  <p:sldIdLst>
    <p:sldId id="256" r:id="rId2"/>
    <p:sldId id="257" r:id="rId3"/>
    <p:sldId id="258" r:id="rId4"/>
    <p:sldId id="299" r:id="rId5"/>
    <p:sldId id="305" r:id="rId6"/>
    <p:sldId id="306" r:id="rId7"/>
    <p:sldId id="322" r:id="rId8"/>
    <p:sldId id="259" r:id="rId9"/>
    <p:sldId id="266" r:id="rId10"/>
    <p:sldId id="271" r:id="rId11"/>
    <p:sldId id="273" r:id="rId12"/>
    <p:sldId id="260" r:id="rId13"/>
    <p:sldId id="265" r:id="rId14"/>
    <p:sldId id="269" r:id="rId15"/>
    <p:sldId id="270" r:id="rId16"/>
    <p:sldId id="261" r:id="rId17"/>
    <p:sldId id="274" r:id="rId18"/>
    <p:sldId id="275" r:id="rId19"/>
    <p:sldId id="326" r:id="rId20"/>
    <p:sldId id="324" r:id="rId21"/>
    <p:sldId id="325" r:id="rId22"/>
    <p:sldId id="307" r:id="rId23"/>
    <p:sldId id="302" r:id="rId24"/>
    <p:sldId id="276" r:id="rId25"/>
    <p:sldId id="309" r:id="rId26"/>
    <p:sldId id="323" r:id="rId27"/>
    <p:sldId id="313" r:id="rId28"/>
    <p:sldId id="311" r:id="rId29"/>
    <p:sldId id="310" r:id="rId30"/>
    <p:sldId id="314" r:id="rId31"/>
    <p:sldId id="318" r:id="rId32"/>
    <p:sldId id="330" r:id="rId33"/>
    <p:sldId id="329" r:id="rId34"/>
    <p:sldId id="331" r:id="rId35"/>
    <p:sldId id="332" r:id="rId36"/>
    <p:sldId id="334" r:id="rId37"/>
    <p:sldId id="333" r:id="rId38"/>
    <p:sldId id="320" r:id="rId39"/>
    <p:sldId id="277" r:id="rId40"/>
    <p:sldId id="278" r:id="rId41"/>
    <p:sldId id="279" r:id="rId42"/>
    <p:sldId id="287" r:id="rId43"/>
    <p:sldId id="300" r:id="rId44"/>
    <p:sldId id="286" r:id="rId45"/>
    <p:sldId id="267" r:id="rId46"/>
    <p:sldId id="282" r:id="rId47"/>
    <p:sldId id="283" r:id="rId48"/>
    <p:sldId id="284" r:id="rId49"/>
    <p:sldId id="289" r:id="rId50"/>
    <p:sldId id="292" r:id="rId51"/>
    <p:sldId id="321" r:id="rId52"/>
    <p:sldId id="280" r:id="rId53"/>
    <p:sldId id="293" r:id="rId54"/>
    <p:sldId id="296" r:id="rId55"/>
    <p:sldId id="294" r:id="rId56"/>
    <p:sldId id="301" r:id="rId57"/>
    <p:sldId id="262" r:id="rId58"/>
    <p:sldId id="268" r:id="rId59"/>
    <p:sldId id="297" r:id="rId60"/>
    <p:sldId id="29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細川 岳大" initials="細岳" lastIdx="7" clrIdx="0">
    <p:extLst>
      <p:ext uri="{19B8F6BF-5375-455C-9EA6-DF929625EA0E}">
        <p15:presenceInfo xmlns:p15="http://schemas.microsoft.com/office/powerpoint/2012/main" userId="c85f2ee84d74f1c0" providerId="Windows Live"/>
      </p:ext>
    </p:extLst>
  </p:cmAuthor>
  <p:cmAuthor id="2" name="HOSOKAWA" initials="H" lastIdx="4" clrIdx="1">
    <p:extLst>
      <p:ext uri="{19B8F6BF-5375-455C-9EA6-DF929625EA0E}">
        <p15:presenceInfo xmlns:p15="http://schemas.microsoft.com/office/powerpoint/2012/main" userId="HOSOKAW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FC35"/>
    <a:srgbClr val="D5CEF0"/>
    <a:srgbClr val="B7AAE3"/>
    <a:srgbClr val="8A71E3"/>
    <a:srgbClr val="F5CFFD"/>
    <a:srgbClr val="D2ECF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F2547-1044-4E46-BEE5-E1A99E1CFDD3}" v="1715" dt="2020-07-18T21:30:48.258"/>
    <p1510:client id="{36C83E18-B69C-4A96-B979-4C08F060E5EF}" v="1691" dt="2020-07-19T02:20:47.835"/>
    <p1510:client id="{4D3784B5-592C-499E-9029-78B4D234B7F2}" v="1253" dt="2020-07-17T00:02:54.596"/>
    <p1510:client id="{6FDDDA30-1C09-4ED6-BD34-D0545637CE2F}" v="9" dt="2020-07-16T17:34:05.870"/>
    <p1510:client id="{B3965C93-315C-4841-8ABF-88010AB7376C}" v="1027" dt="2020-07-17T00:31:47.393"/>
    <p1510:client id="{EFA4CE32-D8C5-4B16-A77F-84A4E123C290}" v="1091" dt="2020-07-16T13:31:59.262"/>
    <p1510:client id="{F1C948DC-F94E-4BBA-94BD-ACCC738C8D60}" v="8" dt="2020-07-17T01:26:16.57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01" d="100"/>
          <a:sy n="101" d="100"/>
        </p:scale>
        <p:origin x="12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細川 岳大" userId="c85f2ee84d74f1c0" providerId="Windows Live" clId="Web-{36C83E18-B69C-4A96-B979-4C08F060E5EF}"/>
    <pc:docChg chg="addSld delSld modSld sldOrd">
      <pc:chgData name="細川 岳大" userId="c85f2ee84d74f1c0" providerId="Windows Live" clId="Web-{36C83E18-B69C-4A96-B979-4C08F060E5EF}" dt="2020-07-19T02:20:47.835" v="1686" actId="20577"/>
      <pc:docMkLst>
        <pc:docMk/>
      </pc:docMkLst>
      <pc:sldChg chg="modSp">
        <pc:chgData name="細川 岳大" userId="c85f2ee84d74f1c0" providerId="Windows Live" clId="Web-{36C83E18-B69C-4A96-B979-4C08F060E5EF}" dt="2020-07-19T02:17:45.521" v="1673" actId="20577"/>
        <pc:sldMkLst>
          <pc:docMk/>
          <pc:sldMk cId="349530152" sldId="268"/>
        </pc:sldMkLst>
        <pc:spChg chg="mod">
          <ac:chgData name="細川 岳大" userId="c85f2ee84d74f1c0" providerId="Windows Live" clId="Web-{36C83E18-B69C-4A96-B979-4C08F060E5EF}" dt="2020-07-19T02:17:45.521" v="1673" actId="20577"/>
          <ac:spMkLst>
            <pc:docMk/>
            <pc:sldMk cId="349530152" sldId="268"/>
            <ac:spMk id="3" creationId="{03A29AE3-C30B-49E9-BE62-767F0B8D380D}"/>
          </ac:spMkLst>
        </pc:spChg>
      </pc:sldChg>
      <pc:sldChg chg="modSp">
        <pc:chgData name="細川 岳大" userId="c85f2ee84d74f1c0" providerId="Windows Live" clId="Web-{36C83E18-B69C-4A96-B979-4C08F060E5EF}" dt="2020-07-19T00:38:18.637" v="0" actId="14100"/>
        <pc:sldMkLst>
          <pc:docMk/>
          <pc:sldMk cId="1552868451" sldId="275"/>
        </pc:sldMkLst>
        <pc:spChg chg="mod">
          <ac:chgData name="細川 岳大" userId="c85f2ee84d74f1c0" providerId="Windows Live" clId="Web-{36C83E18-B69C-4A96-B979-4C08F060E5EF}" dt="2020-07-19T00:38:18.637" v="0" actId="14100"/>
          <ac:spMkLst>
            <pc:docMk/>
            <pc:sldMk cId="1552868451" sldId="275"/>
            <ac:spMk id="3" creationId="{0A60DA4F-A98C-4758-9DC0-1C2B01F87A8E}"/>
          </ac:spMkLst>
        </pc:spChg>
      </pc:sldChg>
      <pc:sldChg chg="addCm">
        <pc:chgData name="細川 岳大" userId="c85f2ee84d74f1c0" providerId="Windows Live" clId="Web-{36C83E18-B69C-4A96-B979-4C08F060E5EF}" dt="2020-07-19T01:20:56.844" v="873"/>
        <pc:sldMkLst>
          <pc:docMk/>
          <pc:sldMk cId="2079790177" sldId="277"/>
        </pc:sldMkLst>
      </pc:sldChg>
      <pc:sldChg chg="mod modShow">
        <pc:chgData name="細川 岳大" userId="c85f2ee84d74f1c0" providerId="Windows Live" clId="Web-{36C83E18-B69C-4A96-B979-4C08F060E5EF}" dt="2020-07-19T01:34:45.868" v="1068"/>
        <pc:sldMkLst>
          <pc:docMk/>
          <pc:sldMk cId="4226916946" sldId="279"/>
        </pc:sldMkLst>
      </pc:sldChg>
      <pc:sldChg chg="modSp">
        <pc:chgData name="細川 岳大" userId="c85f2ee84d74f1c0" providerId="Windows Live" clId="Web-{36C83E18-B69C-4A96-B979-4C08F060E5EF}" dt="2020-07-19T01:22:09.532" v="874" actId="1076"/>
        <pc:sldMkLst>
          <pc:docMk/>
          <pc:sldMk cId="495694247" sldId="284"/>
        </pc:sldMkLst>
        <pc:spChg chg="mod">
          <ac:chgData name="細川 岳大" userId="c85f2ee84d74f1c0" providerId="Windows Live" clId="Web-{36C83E18-B69C-4A96-B979-4C08F060E5EF}" dt="2020-07-19T01:22:09.532" v="874" actId="1076"/>
          <ac:spMkLst>
            <pc:docMk/>
            <pc:sldMk cId="495694247" sldId="284"/>
            <ac:spMk id="6" creationId="{4512EB3E-F0CB-4A03-B769-EA5CF69826AC}"/>
          </ac:spMkLst>
        </pc:spChg>
      </pc:sldChg>
      <pc:sldChg chg="ord">
        <pc:chgData name="細川 岳大" userId="c85f2ee84d74f1c0" providerId="Windows Live" clId="Web-{36C83E18-B69C-4A96-B979-4C08F060E5EF}" dt="2020-07-19T02:12:12.176" v="1635"/>
        <pc:sldMkLst>
          <pc:docMk/>
          <pc:sldMk cId="3781497751" sldId="286"/>
        </pc:sldMkLst>
      </pc:sldChg>
      <pc:sldChg chg="addSp delSp modSp">
        <pc:chgData name="細川 岳大" userId="c85f2ee84d74f1c0" providerId="Windows Live" clId="Web-{36C83E18-B69C-4A96-B979-4C08F060E5EF}" dt="2020-07-19T02:12:01.567" v="1632" actId="20577"/>
        <pc:sldMkLst>
          <pc:docMk/>
          <pc:sldMk cId="111608248" sldId="287"/>
        </pc:sldMkLst>
        <pc:spChg chg="del">
          <ac:chgData name="細川 岳大" userId="c85f2ee84d74f1c0" providerId="Windows Live" clId="Web-{36C83E18-B69C-4A96-B979-4C08F060E5EF}" dt="2020-07-19T01:39:11.698" v="1085"/>
          <ac:spMkLst>
            <pc:docMk/>
            <pc:sldMk cId="111608248" sldId="287"/>
            <ac:spMk id="2" creationId="{3F608AA0-1BC3-4001-9104-DB5498CCA5DB}"/>
          </ac:spMkLst>
        </pc:spChg>
        <pc:spChg chg="del">
          <ac:chgData name="細川 岳大" userId="c85f2ee84d74f1c0" providerId="Windows Live" clId="Web-{36C83E18-B69C-4A96-B979-4C08F060E5EF}" dt="2020-07-19T01:39:11.698" v="1093"/>
          <ac:spMkLst>
            <pc:docMk/>
            <pc:sldMk cId="111608248" sldId="287"/>
            <ac:spMk id="3" creationId="{903F5F0F-048B-4B87-9268-9AA00D3684F9}"/>
          </ac:spMkLst>
        </pc:spChg>
        <pc:spChg chg="add mod">
          <ac:chgData name="細川 岳大" userId="c85f2ee84d74f1c0" providerId="Windows Live" clId="Web-{36C83E18-B69C-4A96-B979-4C08F060E5EF}" dt="2020-07-19T02:12:01.567" v="1632" actId="20577"/>
          <ac:spMkLst>
            <pc:docMk/>
            <pc:sldMk cId="111608248" sldId="287"/>
            <ac:spMk id="5" creationId="{CC9810FB-89F3-478A-8167-8CA55B86A071}"/>
          </ac:spMkLst>
        </pc:spChg>
        <pc:spChg chg="del">
          <ac:chgData name="細川 岳大" userId="c85f2ee84d74f1c0" providerId="Windows Live" clId="Web-{36C83E18-B69C-4A96-B979-4C08F060E5EF}" dt="2020-07-19T01:39:11.698" v="1094"/>
          <ac:spMkLst>
            <pc:docMk/>
            <pc:sldMk cId="111608248" sldId="287"/>
            <ac:spMk id="8" creationId="{B6A938F5-66B1-4B26-BD4F-53A886D84B7E}"/>
          </ac:spMkLst>
        </pc:spChg>
        <pc:spChg chg="del">
          <ac:chgData name="細川 岳大" userId="c85f2ee84d74f1c0" providerId="Windows Live" clId="Web-{36C83E18-B69C-4A96-B979-4C08F060E5EF}" dt="2020-07-19T01:39:11.698" v="1095"/>
          <ac:spMkLst>
            <pc:docMk/>
            <pc:sldMk cId="111608248" sldId="287"/>
            <ac:spMk id="9" creationId="{27F1AE93-6097-414C-A203-499FBBF29106}"/>
          </ac:spMkLst>
        </pc:spChg>
        <pc:spChg chg="del">
          <ac:chgData name="細川 岳大" userId="c85f2ee84d74f1c0" providerId="Windows Live" clId="Web-{36C83E18-B69C-4A96-B979-4C08F060E5EF}" dt="2020-07-19T01:39:11.698" v="1092"/>
          <ac:spMkLst>
            <pc:docMk/>
            <pc:sldMk cId="111608248" sldId="287"/>
            <ac:spMk id="15" creationId="{C5BB70B0-B1F5-4206-ADF5-3552E3B89998}"/>
          </ac:spMkLst>
        </pc:spChg>
        <pc:spChg chg="del">
          <ac:chgData name="細川 岳大" userId="c85f2ee84d74f1c0" providerId="Windows Live" clId="Web-{36C83E18-B69C-4A96-B979-4C08F060E5EF}" dt="2020-07-19T01:39:11.698" v="1091"/>
          <ac:spMkLst>
            <pc:docMk/>
            <pc:sldMk cId="111608248" sldId="287"/>
            <ac:spMk id="16" creationId="{378B894B-8EA9-49C6-9657-6B9891EA1659}"/>
          </ac:spMkLst>
        </pc:spChg>
        <pc:spChg chg="del">
          <ac:chgData name="細川 岳大" userId="c85f2ee84d74f1c0" providerId="Windows Live" clId="Web-{36C83E18-B69C-4A96-B979-4C08F060E5EF}" dt="2020-07-19T01:39:11.698" v="1090"/>
          <ac:spMkLst>
            <pc:docMk/>
            <pc:sldMk cId="111608248" sldId="287"/>
            <ac:spMk id="17" creationId="{915C7BE9-F61B-4482-99AD-E153533C1B71}"/>
          </ac:spMkLst>
        </pc:spChg>
        <pc:spChg chg="del">
          <ac:chgData name="細川 岳大" userId="c85f2ee84d74f1c0" providerId="Windows Live" clId="Web-{36C83E18-B69C-4A96-B979-4C08F060E5EF}" dt="2020-07-19T01:39:11.698" v="1089"/>
          <ac:spMkLst>
            <pc:docMk/>
            <pc:sldMk cId="111608248" sldId="287"/>
            <ac:spMk id="18" creationId="{3850B71E-B27F-43A1-840F-D466C9D30FAE}"/>
          </ac:spMkLst>
        </pc:spChg>
        <pc:spChg chg="del">
          <ac:chgData name="細川 岳大" userId="c85f2ee84d74f1c0" providerId="Windows Live" clId="Web-{36C83E18-B69C-4A96-B979-4C08F060E5EF}" dt="2020-07-19T01:39:11.698" v="1088"/>
          <ac:spMkLst>
            <pc:docMk/>
            <pc:sldMk cId="111608248" sldId="287"/>
            <ac:spMk id="19" creationId="{BE85AF28-158C-4D8F-83DB-0F0224F9BC75}"/>
          </ac:spMkLst>
        </pc:spChg>
        <pc:spChg chg="del">
          <ac:chgData name="細川 岳大" userId="c85f2ee84d74f1c0" providerId="Windows Live" clId="Web-{36C83E18-B69C-4A96-B979-4C08F060E5EF}" dt="2020-07-19T01:39:11.698" v="1087"/>
          <ac:spMkLst>
            <pc:docMk/>
            <pc:sldMk cId="111608248" sldId="287"/>
            <ac:spMk id="20" creationId="{5F5CB9B6-3ECA-4D63-AD41-42CA67F786A7}"/>
          </ac:spMkLst>
        </pc:spChg>
        <pc:spChg chg="del">
          <ac:chgData name="細川 岳大" userId="c85f2ee84d74f1c0" providerId="Windows Live" clId="Web-{36C83E18-B69C-4A96-B979-4C08F060E5EF}" dt="2020-07-19T01:39:11.698" v="1086"/>
          <ac:spMkLst>
            <pc:docMk/>
            <pc:sldMk cId="111608248" sldId="287"/>
            <ac:spMk id="21" creationId="{FF645081-B084-43BB-876C-9F0D018D3338}"/>
          </ac:spMkLst>
        </pc:spChg>
        <pc:spChg chg="del">
          <ac:chgData name="細川 岳大" userId="c85f2ee84d74f1c0" providerId="Windows Live" clId="Web-{36C83E18-B69C-4A96-B979-4C08F060E5EF}" dt="2020-07-19T01:39:11.682" v="1084"/>
          <ac:spMkLst>
            <pc:docMk/>
            <pc:sldMk cId="111608248" sldId="287"/>
            <ac:spMk id="26" creationId="{86B03570-F6CE-4384-95A5-61AF1B49EF21}"/>
          </ac:spMkLst>
        </pc:spChg>
      </pc:sldChg>
      <pc:sldChg chg="del">
        <pc:chgData name="細川 岳大" userId="c85f2ee84d74f1c0" providerId="Windows Live" clId="Web-{36C83E18-B69C-4A96-B979-4C08F060E5EF}" dt="2020-07-19T01:34:42.400" v="1067"/>
        <pc:sldMkLst>
          <pc:docMk/>
          <pc:sldMk cId="2495157199" sldId="288"/>
        </pc:sldMkLst>
      </pc:sldChg>
      <pc:sldChg chg="delSp modSp">
        <pc:chgData name="細川 岳大" userId="c85f2ee84d74f1c0" providerId="Windows Live" clId="Web-{36C83E18-B69C-4A96-B979-4C08F060E5EF}" dt="2020-07-19T01:30:01.725" v="1066"/>
        <pc:sldMkLst>
          <pc:docMk/>
          <pc:sldMk cId="108602177" sldId="289"/>
        </pc:sldMkLst>
        <pc:spChg chg="mod">
          <ac:chgData name="細川 岳大" userId="c85f2ee84d74f1c0" providerId="Windows Live" clId="Web-{36C83E18-B69C-4A96-B979-4C08F060E5EF}" dt="2020-07-19T01:30:01.725" v="1066"/>
          <ac:spMkLst>
            <pc:docMk/>
            <pc:sldMk cId="108602177" sldId="289"/>
            <ac:spMk id="3" creationId="{DAF1469D-6A15-4F57-9143-2EB41A85C33B}"/>
          </ac:spMkLst>
        </pc:spChg>
        <pc:spChg chg="del">
          <ac:chgData name="細川 岳大" userId="c85f2ee84d74f1c0" providerId="Windows Live" clId="Web-{36C83E18-B69C-4A96-B979-4C08F060E5EF}" dt="2020-07-19T01:25:29.818" v="946"/>
          <ac:spMkLst>
            <pc:docMk/>
            <pc:sldMk cId="108602177" sldId="289"/>
            <ac:spMk id="8" creationId="{52590DEF-916E-4700-AC79-DE321C4C411F}"/>
          </ac:spMkLst>
        </pc:spChg>
      </pc:sldChg>
      <pc:sldChg chg="mod modShow">
        <pc:chgData name="細川 岳大" userId="c85f2ee84d74f1c0" providerId="Windows Live" clId="Web-{36C83E18-B69C-4A96-B979-4C08F060E5EF}" dt="2020-07-19T01:43:44.043" v="1309"/>
        <pc:sldMkLst>
          <pc:docMk/>
          <pc:sldMk cId="2337145103" sldId="291"/>
        </pc:sldMkLst>
      </pc:sldChg>
      <pc:sldChg chg="delSp modSp">
        <pc:chgData name="細川 岳大" userId="c85f2ee84d74f1c0" providerId="Windows Live" clId="Web-{36C83E18-B69C-4A96-B979-4C08F060E5EF}" dt="2020-07-19T01:29:56.772" v="1065"/>
        <pc:sldMkLst>
          <pc:docMk/>
          <pc:sldMk cId="837770080" sldId="292"/>
        </pc:sldMkLst>
        <pc:spChg chg="mod">
          <ac:chgData name="細川 岳大" userId="c85f2ee84d74f1c0" providerId="Windows Live" clId="Web-{36C83E18-B69C-4A96-B979-4C08F060E5EF}" dt="2020-07-19T01:29:56.772" v="1065"/>
          <ac:spMkLst>
            <pc:docMk/>
            <pc:sldMk cId="837770080" sldId="292"/>
            <ac:spMk id="3" creationId="{DAF1469D-6A15-4F57-9143-2EB41A85C33B}"/>
          </ac:spMkLst>
        </pc:spChg>
        <pc:spChg chg="mod">
          <ac:chgData name="細川 岳大" userId="c85f2ee84d74f1c0" providerId="Windows Live" clId="Web-{36C83E18-B69C-4A96-B979-4C08F060E5EF}" dt="2020-07-19T01:25:45.568" v="949" actId="1076"/>
          <ac:spMkLst>
            <pc:docMk/>
            <pc:sldMk cId="837770080" sldId="292"/>
            <ac:spMk id="5" creationId="{3F443707-B1DB-43FA-AE77-480DF6980F2A}"/>
          </ac:spMkLst>
        </pc:spChg>
        <pc:spChg chg="del">
          <ac:chgData name="細川 岳大" userId="c85f2ee84d74f1c0" providerId="Windows Live" clId="Web-{36C83E18-B69C-4A96-B979-4C08F060E5EF}" dt="2020-07-19T01:25:42.849" v="948"/>
          <ac:spMkLst>
            <pc:docMk/>
            <pc:sldMk cId="837770080" sldId="292"/>
            <ac:spMk id="8" creationId="{52590DEF-916E-4700-AC79-DE321C4C411F}"/>
          </ac:spMkLst>
        </pc:spChg>
      </pc:sldChg>
      <pc:sldChg chg="modSp">
        <pc:chgData name="細川 岳大" userId="c85f2ee84d74f1c0" providerId="Windows Live" clId="Web-{36C83E18-B69C-4A96-B979-4C08F060E5EF}" dt="2020-07-19T02:19:06.022" v="1684" actId="20577"/>
        <pc:sldMkLst>
          <pc:docMk/>
          <pc:sldMk cId="1188551686" sldId="297"/>
        </pc:sldMkLst>
        <pc:spChg chg="mod">
          <ac:chgData name="細川 岳大" userId="c85f2ee84d74f1c0" providerId="Windows Live" clId="Web-{36C83E18-B69C-4A96-B979-4C08F060E5EF}" dt="2020-07-19T02:19:06.022" v="1684" actId="20577"/>
          <ac:spMkLst>
            <pc:docMk/>
            <pc:sldMk cId="1188551686" sldId="297"/>
            <ac:spMk id="3" creationId="{03A29AE3-C30B-49E9-BE62-767F0B8D380D}"/>
          </ac:spMkLst>
        </pc:spChg>
      </pc:sldChg>
      <pc:sldChg chg="modSp">
        <pc:chgData name="細川 岳大" userId="c85f2ee84d74f1c0" providerId="Windows Live" clId="Web-{36C83E18-B69C-4A96-B979-4C08F060E5EF}" dt="2020-07-19T01:43:19.105" v="1308" actId="20577"/>
        <pc:sldMkLst>
          <pc:docMk/>
          <pc:sldMk cId="2541913959" sldId="300"/>
        </pc:sldMkLst>
        <pc:spChg chg="mod">
          <ac:chgData name="細川 岳大" userId="c85f2ee84d74f1c0" providerId="Windows Live" clId="Web-{36C83E18-B69C-4A96-B979-4C08F060E5EF}" dt="2020-07-19T01:43:19.105" v="1308" actId="20577"/>
          <ac:spMkLst>
            <pc:docMk/>
            <pc:sldMk cId="2541913959" sldId="300"/>
            <ac:spMk id="8" creationId="{BDE35611-267F-4E4E-9187-D7260F408548}"/>
          </ac:spMkLst>
        </pc:spChg>
      </pc:sldChg>
      <pc:sldChg chg="addSp delSp modSp">
        <pc:chgData name="細川 岳大" userId="c85f2ee84d74f1c0" providerId="Windows Live" clId="Web-{36C83E18-B69C-4A96-B979-4C08F060E5EF}" dt="2020-07-19T01:55:46.359" v="1429" actId="1076"/>
        <pc:sldMkLst>
          <pc:docMk/>
          <pc:sldMk cId="407120853" sldId="306"/>
        </pc:sldMkLst>
        <pc:spChg chg="add mod">
          <ac:chgData name="細川 岳大" userId="c85f2ee84d74f1c0" providerId="Windows Live" clId="Web-{36C83E18-B69C-4A96-B979-4C08F060E5EF}" dt="2020-07-19T01:52:59.452" v="1370" actId="1076"/>
          <ac:spMkLst>
            <pc:docMk/>
            <pc:sldMk cId="407120853" sldId="306"/>
            <ac:spMk id="2" creationId="{95AAE907-82B7-46C1-AA79-76FF4F884571}"/>
          </ac:spMkLst>
        </pc:spChg>
        <pc:spChg chg="del mod">
          <ac:chgData name="細川 岳大" userId="c85f2ee84d74f1c0" providerId="Windows Live" clId="Web-{36C83E18-B69C-4A96-B979-4C08F060E5EF}" dt="2020-07-19T01:48:13.653" v="1320"/>
          <ac:spMkLst>
            <pc:docMk/>
            <pc:sldMk cId="407120853" sldId="306"/>
            <ac:spMk id="3" creationId="{A30AB8BD-E31A-463B-953E-AA40FA8036EB}"/>
          </ac:spMkLst>
        </pc:spChg>
        <pc:spChg chg="add mod">
          <ac:chgData name="細川 岳大" userId="c85f2ee84d74f1c0" providerId="Windows Live" clId="Web-{36C83E18-B69C-4A96-B979-4C08F060E5EF}" dt="2020-07-19T01:52:59.452" v="1371" actId="1076"/>
          <ac:spMkLst>
            <pc:docMk/>
            <pc:sldMk cId="407120853" sldId="306"/>
            <ac:spMk id="8" creationId="{2957D3F8-39CE-4106-9370-EAFDF1F348B3}"/>
          </ac:spMkLst>
        </pc:spChg>
        <pc:spChg chg="add mod">
          <ac:chgData name="細川 岳大" userId="c85f2ee84d74f1c0" providerId="Windows Live" clId="Web-{36C83E18-B69C-4A96-B979-4C08F060E5EF}" dt="2020-07-19T01:52:59.452" v="1372" actId="1076"/>
          <ac:spMkLst>
            <pc:docMk/>
            <pc:sldMk cId="407120853" sldId="306"/>
            <ac:spMk id="10" creationId="{03341991-84D1-4CB0-B3B9-4E34A1BDB02F}"/>
          </ac:spMkLst>
        </pc:spChg>
        <pc:spChg chg="add mod">
          <ac:chgData name="細川 岳大" userId="c85f2ee84d74f1c0" providerId="Windows Live" clId="Web-{36C83E18-B69C-4A96-B979-4C08F060E5EF}" dt="2020-07-19T01:52:59.467" v="1374" actId="1076"/>
          <ac:spMkLst>
            <pc:docMk/>
            <pc:sldMk cId="407120853" sldId="306"/>
            <ac:spMk id="14" creationId="{758F7C9A-171C-48C9-898D-7EBA86DC1184}"/>
          </ac:spMkLst>
        </pc:spChg>
        <pc:spChg chg="add mod">
          <ac:chgData name="細川 岳大" userId="c85f2ee84d74f1c0" providerId="Windows Live" clId="Web-{36C83E18-B69C-4A96-B979-4C08F060E5EF}" dt="2020-07-19T01:52:59.483" v="1375" actId="1076"/>
          <ac:spMkLst>
            <pc:docMk/>
            <pc:sldMk cId="407120853" sldId="306"/>
            <ac:spMk id="25" creationId="{10E5C34A-491C-40D2-A224-7AD44D0269D1}"/>
          </ac:spMkLst>
        </pc:spChg>
        <pc:spChg chg="add mod">
          <ac:chgData name="細川 岳大" userId="c85f2ee84d74f1c0" providerId="Windows Live" clId="Web-{36C83E18-B69C-4A96-B979-4C08F060E5EF}" dt="2020-07-19T01:52:59.483" v="1376" actId="1076"/>
          <ac:spMkLst>
            <pc:docMk/>
            <pc:sldMk cId="407120853" sldId="306"/>
            <ac:spMk id="26" creationId="{7E4E2661-EDC5-4028-94CC-8FAE60B17ADB}"/>
          </ac:spMkLst>
        </pc:spChg>
        <pc:spChg chg="add mod">
          <ac:chgData name="細川 岳大" userId="c85f2ee84d74f1c0" providerId="Windows Live" clId="Web-{36C83E18-B69C-4A96-B979-4C08F060E5EF}" dt="2020-07-19T01:55:46.359" v="1429" actId="1076"/>
          <ac:spMkLst>
            <pc:docMk/>
            <pc:sldMk cId="407120853" sldId="306"/>
            <ac:spMk id="27" creationId="{084F7EDC-0D74-41F3-8DAC-0AEB98DE463E}"/>
          </ac:spMkLst>
        </pc:spChg>
        <pc:spChg chg="add mod">
          <ac:chgData name="細川 岳大" userId="c85f2ee84d74f1c0" providerId="Windows Live" clId="Web-{36C83E18-B69C-4A96-B979-4C08F060E5EF}" dt="2020-07-19T01:52:59.499" v="1378" actId="1076"/>
          <ac:spMkLst>
            <pc:docMk/>
            <pc:sldMk cId="407120853" sldId="306"/>
            <ac:spMk id="28" creationId="{AAA5D552-38A1-4341-B5EA-3BF51E0B418A}"/>
          </ac:spMkLst>
        </pc:spChg>
        <pc:spChg chg="add mod">
          <ac:chgData name="細川 岳大" userId="c85f2ee84d74f1c0" providerId="Windows Live" clId="Web-{36C83E18-B69C-4A96-B979-4C08F060E5EF}" dt="2020-07-19T01:52:59.483" v="1377" actId="1076"/>
          <ac:spMkLst>
            <pc:docMk/>
            <pc:sldMk cId="407120853" sldId="306"/>
            <ac:spMk id="29" creationId="{456BC350-D17C-4D7C-827C-D8A0A580AE4B}"/>
          </ac:spMkLst>
        </pc:spChg>
        <pc:picChg chg="add del mod">
          <ac:chgData name="細川 岳大" userId="c85f2ee84d74f1c0" providerId="Windows Live" clId="Web-{36C83E18-B69C-4A96-B979-4C08F060E5EF}" dt="2020-07-19T01:53:55.483" v="1390"/>
          <ac:picMkLst>
            <pc:docMk/>
            <pc:sldMk cId="407120853" sldId="306"/>
            <ac:picMk id="12" creationId="{A13174D4-DEC7-4013-88D1-180DF26A6934}"/>
          </ac:picMkLst>
        </pc:picChg>
        <pc:picChg chg="add del">
          <ac:chgData name="細川 岳大" userId="c85f2ee84d74f1c0" providerId="Windows Live" clId="Web-{36C83E18-B69C-4A96-B979-4C08F060E5EF}" dt="2020-07-19T01:51:06.186" v="1347"/>
          <ac:picMkLst>
            <pc:docMk/>
            <pc:sldMk cId="407120853" sldId="306"/>
            <ac:picMk id="16" creationId="{F948EEC5-E93B-406B-A254-A90C43897C7C}"/>
          </ac:picMkLst>
        </pc:picChg>
        <pc:picChg chg="add del">
          <ac:chgData name="細川 岳大" userId="c85f2ee84d74f1c0" providerId="Windows Live" clId="Web-{36C83E18-B69C-4A96-B979-4C08F060E5EF}" dt="2020-07-19T01:51:05.201" v="1346"/>
          <ac:picMkLst>
            <pc:docMk/>
            <pc:sldMk cId="407120853" sldId="306"/>
            <ac:picMk id="18" creationId="{C3A4E315-196E-4740-A7F4-E1B1FFF9E9F6}"/>
          </ac:picMkLst>
        </pc:picChg>
        <pc:picChg chg="add del">
          <ac:chgData name="細川 岳大" userId="c85f2ee84d74f1c0" providerId="Windows Live" clId="Web-{36C83E18-B69C-4A96-B979-4C08F060E5EF}" dt="2020-07-19T01:51:47.717" v="1351"/>
          <ac:picMkLst>
            <pc:docMk/>
            <pc:sldMk cId="407120853" sldId="306"/>
            <ac:picMk id="20" creationId="{F3A493DB-E953-48FF-B240-BB39AE867874}"/>
          </ac:picMkLst>
        </pc:picChg>
        <pc:picChg chg="add del">
          <ac:chgData name="細川 岳大" userId="c85f2ee84d74f1c0" providerId="Windows Live" clId="Web-{36C83E18-B69C-4A96-B979-4C08F060E5EF}" dt="2020-07-19T01:51:12.076" v="1350"/>
          <ac:picMkLst>
            <pc:docMk/>
            <pc:sldMk cId="407120853" sldId="306"/>
            <ac:picMk id="22" creationId="{AB4B5A16-8CD0-4306-9C16-34549261414E}"/>
          </ac:picMkLst>
        </pc:picChg>
        <pc:picChg chg="add del mod">
          <ac:chgData name="細川 岳大" userId="c85f2ee84d74f1c0" providerId="Windows Live" clId="Web-{36C83E18-B69C-4A96-B979-4C08F060E5EF}" dt="2020-07-19T01:51:57.655" v="1353"/>
          <ac:picMkLst>
            <pc:docMk/>
            <pc:sldMk cId="407120853" sldId="306"/>
            <ac:picMk id="23" creationId="{056B7F88-CA98-4FFC-99E5-D3D3C8B99BA1}"/>
          </ac:picMkLst>
        </pc:picChg>
        <pc:picChg chg="add del mod">
          <ac:chgData name="細川 岳大" userId="c85f2ee84d74f1c0" providerId="Windows Live" clId="Web-{36C83E18-B69C-4A96-B979-4C08F060E5EF}" dt="2020-07-19T01:52:03.655" v="1355"/>
          <ac:picMkLst>
            <pc:docMk/>
            <pc:sldMk cId="407120853" sldId="306"/>
            <ac:picMk id="24" creationId="{D5C5DBD3-9B8B-49C2-B510-22BFC33D5752}"/>
          </ac:picMkLst>
        </pc:picChg>
        <pc:picChg chg="add del mod">
          <ac:chgData name="細川 岳大" userId="c85f2ee84d74f1c0" providerId="Windows Live" clId="Web-{36C83E18-B69C-4A96-B979-4C08F060E5EF}" dt="2020-07-19T01:54:01.311" v="1392"/>
          <ac:picMkLst>
            <pc:docMk/>
            <pc:sldMk cId="407120853" sldId="306"/>
            <ac:picMk id="30" creationId="{7F7C88D1-CF82-4295-9EA5-28E50F587904}"/>
          </ac:picMkLst>
        </pc:picChg>
        <pc:picChg chg="add del mod">
          <ac:chgData name="細川 岳大" userId="c85f2ee84d74f1c0" providerId="Windows Live" clId="Web-{36C83E18-B69C-4A96-B979-4C08F060E5EF}" dt="2020-07-19T01:53:58.249" v="1391"/>
          <ac:picMkLst>
            <pc:docMk/>
            <pc:sldMk cId="407120853" sldId="306"/>
            <ac:picMk id="31" creationId="{AD769927-E0A2-4FFE-A72C-B3016253A0FC}"/>
          </ac:picMkLst>
        </pc:picChg>
        <pc:picChg chg="add del mod">
          <ac:chgData name="細川 岳大" userId="c85f2ee84d74f1c0" providerId="Windows Live" clId="Web-{36C83E18-B69C-4A96-B979-4C08F060E5EF}" dt="2020-07-19T01:54:04.061" v="1394"/>
          <ac:picMkLst>
            <pc:docMk/>
            <pc:sldMk cId="407120853" sldId="306"/>
            <ac:picMk id="32" creationId="{2A508C20-F914-4560-90BD-4177473821B0}"/>
          </ac:picMkLst>
        </pc:picChg>
        <pc:picChg chg="add mod">
          <ac:chgData name="細川 岳大" userId="c85f2ee84d74f1c0" providerId="Windows Live" clId="Web-{36C83E18-B69C-4A96-B979-4C08F060E5EF}" dt="2020-07-19T01:54:19.452" v="1398" actId="1076"/>
          <ac:picMkLst>
            <pc:docMk/>
            <pc:sldMk cId="407120853" sldId="306"/>
            <ac:picMk id="33" creationId="{A68C023F-4894-463D-8677-527A7CCA9422}"/>
          </ac:picMkLst>
        </pc:picChg>
        <pc:picChg chg="add mod">
          <ac:chgData name="細川 岳大" userId="c85f2ee84d74f1c0" providerId="Windows Live" clId="Web-{36C83E18-B69C-4A96-B979-4C08F060E5EF}" dt="2020-07-19T01:54:36.562" v="1404" actId="1076"/>
          <ac:picMkLst>
            <pc:docMk/>
            <pc:sldMk cId="407120853" sldId="306"/>
            <ac:picMk id="34" creationId="{8CE25F0F-8D58-411E-A9B4-B1B5375B689A}"/>
          </ac:picMkLst>
        </pc:picChg>
        <pc:picChg chg="add mod">
          <ac:chgData name="細川 岳大" userId="c85f2ee84d74f1c0" providerId="Windows Live" clId="Web-{36C83E18-B69C-4A96-B979-4C08F060E5EF}" dt="2020-07-19T01:54:25.515" v="1401" actId="1076"/>
          <ac:picMkLst>
            <pc:docMk/>
            <pc:sldMk cId="407120853" sldId="306"/>
            <ac:picMk id="35" creationId="{AAD5A4A3-5407-47F3-9209-CBAC2DA69E0F}"/>
          </ac:picMkLst>
        </pc:picChg>
        <pc:picChg chg="add mod">
          <ac:chgData name="細川 岳大" userId="c85f2ee84d74f1c0" providerId="Windows Live" clId="Web-{36C83E18-B69C-4A96-B979-4C08F060E5EF}" dt="2020-07-19T01:54:55.124" v="1407" actId="1076"/>
          <ac:picMkLst>
            <pc:docMk/>
            <pc:sldMk cId="407120853" sldId="306"/>
            <ac:picMk id="36" creationId="{565ABAEC-6CA4-4E4F-88B6-2D1A80346399}"/>
          </ac:picMkLst>
        </pc:picChg>
        <pc:cxnChg chg="add del mod">
          <ac:chgData name="細川 岳大" userId="c85f2ee84d74f1c0" providerId="Windows Live" clId="Web-{36C83E18-B69C-4A96-B979-4C08F060E5EF}" dt="2020-07-19T01:50:48.592" v="1340"/>
          <ac:cxnSpMkLst>
            <pc:docMk/>
            <pc:sldMk cId="407120853" sldId="306"/>
            <ac:cxnSpMk id="13" creationId="{D29268FF-4B59-4409-857F-9428861925B5}"/>
          </ac:cxnSpMkLst>
        </pc:cxnChg>
      </pc:sldChg>
      <pc:sldChg chg="del">
        <pc:chgData name="細川 岳大" userId="c85f2ee84d74f1c0" providerId="Windows Live" clId="Web-{36C83E18-B69C-4A96-B979-4C08F060E5EF}" dt="2020-07-19T02:10:24.269" v="1615"/>
        <pc:sldMkLst>
          <pc:docMk/>
          <pc:sldMk cId="1692669015" sldId="308"/>
        </pc:sldMkLst>
      </pc:sldChg>
      <pc:sldChg chg="modSp">
        <pc:chgData name="細川 岳大" userId="c85f2ee84d74f1c0" providerId="Windows Live" clId="Web-{36C83E18-B69C-4A96-B979-4C08F060E5EF}" dt="2020-07-19T02:05:14.518" v="1584" actId="20577"/>
        <pc:sldMkLst>
          <pc:docMk/>
          <pc:sldMk cId="3771494025" sldId="309"/>
        </pc:sldMkLst>
        <pc:spChg chg="mod">
          <ac:chgData name="細川 岳大" userId="c85f2ee84d74f1c0" providerId="Windows Live" clId="Web-{36C83E18-B69C-4A96-B979-4C08F060E5EF}" dt="2020-07-19T02:05:14.518" v="1584" actId="20577"/>
          <ac:spMkLst>
            <pc:docMk/>
            <pc:sldMk cId="3771494025" sldId="309"/>
            <ac:spMk id="14" creationId="{789F31C8-EC0C-4CA4-9BEE-EA2B2D93AD32}"/>
          </ac:spMkLst>
        </pc:spChg>
      </pc:sldChg>
      <pc:sldChg chg="modSp">
        <pc:chgData name="細川 岳大" userId="c85f2ee84d74f1c0" providerId="Windows Live" clId="Web-{36C83E18-B69C-4A96-B979-4C08F060E5EF}" dt="2020-07-19T02:08:12.737" v="1598" actId="20577"/>
        <pc:sldMkLst>
          <pc:docMk/>
          <pc:sldMk cId="4219902829" sldId="310"/>
        </pc:sldMkLst>
        <pc:spChg chg="mod">
          <ac:chgData name="細川 岳大" userId="c85f2ee84d74f1c0" providerId="Windows Live" clId="Web-{36C83E18-B69C-4A96-B979-4C08F060E5EF}" dt="2020-07-19T02:07:56.831" v="1589" actId="20577"/>
          <ac:spMkLst>
            <pc:docMk/>
            <pc:sldMk cId="4219902829" sldId="310"/>
            <ac:spMk id="3" creationId="{2A065E5F-D7C2-4CD3-A10D-246841CD961B}"/>
          </ac:spMkLst>
        </pc:spChg>
        <pc:spChg chg="mod">
          <ac:chgData name="細川 岳大" userId="c85f2ee84d74f1c0" providerId="Windows Live" clId="Web-{36C83E18-B69C-4A96-B979-4C08F060E5EF}" dt="2020-07-19T02:07:59.784" v="1591" actId="20577"/>
          <ac:spMkLst>
            <pc:docMk/>
            <pc:sldMk cId="4219902829" sldId="310"/>
            <ac:spMk id="10" creationId="{78336B41-CCC8-4E70-8599-A4A9B55BF453}"/>
          </ac:spMkLst>
        </pc:spChg>
        <pc:spChg chg="mod">
          <ac:chgData name="細川 岳大" userId="c85f2ee84d74f1c0" providerId="Windows Live" clId="Web-{36C83E18-B69C-4A96-B979-4C08F060E5EF}" dt="2020-07-19T02:08:02.878" v="1593" actId="20577"/>
          <ac:spMkLst>
            <pc:docMk/>
            <pc:sldMk cId="4219902829" sldId="310"/>
            <ac:spMk id="18" creationId="{5E38890A-CE44-41C8-8AEC-D26F1167EABF}"/>
          </ac:spMkLst>
        </pc:spChg>
        <pc:spChg chg="mod">
          <ac:chgData name="細川 岳大" userId="c85f2ee84d74f1c0" providerId="Windows Live" clId="Web-{36C83E18-B69C-4A96-B979-4C08F060E5EF}" dt="2020-07-19T02:08:06.409" v="1594" actId="20577"/>
          <ac:spMkLst>
            <pc:docMk/>
            <pc:sldMk cId="4219902829" sldId="310"/>
            <ac:spMk id="27" creationId="{72E9A3A8-67EE-41D5-AAD4-8D1CE5030F9E}"/>
          </ac:spMkLst>
        </pc:spChg>
        <pc:spChg chg="mod">
          <ac:chgData name="細川 岳大" userId="c85f2ee84d74f1c0" providerId="Windows Live" clId="Web-{36C83E18-B69C-4A96-B979-4C08F060E5EF}" dt="2020-07-19T02:08:10.315" v="1596" actId="20577"/>
          <ac:spMkLst>
            <pc:docMk/>
            <pc:sldMk cId="4219902829" sldId="310"/>
            <ac:spMk id="29" creationId="{998A8B7B-EC49-4DA9-A713-A4CE1CAA01CE}"/>
          </ac:spMkLst>
        </pc:spChg>
        <pc:spChg chg="mod">
          <ac:chgData name="細川 岳大" userId="c85f2ee84d74f1c0" providerId="Windows Live" clId="Web-{36C83E18-B69C-4A96-B979-4C08F060E5EF}" dt="2020-07-19T02:08:12.737" v="1598" actId="20577"/>
          <ac:spMkLst>
            <pc:docMk/>
            <pc:sldMk cId="4219902829" sldId="310"/>
            <ac:spMk id="37" creationId="{0EF6C90D-38C4-44FE-BA53-489A99F6D0DE}"/>
          </ac:spMkLst>
        </pc:spChg>
      </pc:sldChg>
      <pc:sldChg chg="modSp addCm">
        <pc:chgData name="細川 岳大" userId="c85f2ee84d74f1c0" providerId="Windows Live" clId="Web-{36C83E18-B69C-4A96-B979-4C08F060E5EF}" dt="2020-07-19T02:08:18.034" v="1599" actId="20577"/>
        <pc:sldMkLst>
          <pc:docMk/>
          <pc:sldMk cId="3799957978" sldId="311"/>
        </pc:sldMkLst>
        <pc:spChg chg="mod">
          <ac:chgData name="細川 岳大" userId="c85f2ee84d74f1c0" providerId="Windows Live" clId="Web-{36C83E18-B69C-4A96-B979-4C08F060E5EF}" dt="2020-07-19T02:08:18.034" v="1599" actId="20577"/>
          <ac:spMkLst>
            <pc:docMk/>
            <pc:sldMk cId="3799957978" sldId="311"/>
            <ac:spMk id="29" creationId="{B9B2E9AD-A719-4812-B4DE-C1354048DFC8}"/>
          </ac:spMkLst>
        </pc:spChg>
      </pc:sldChg>
      <pc:sldChg chg="modSp">
        <pc:chgData name="細川 岳大" userId="c85f2ee84d74f1c0" providerId="Windows Live" clId="Web-{36C83E18-B69C-4A96-B979-4C08F060E5EF}" dt="2020-07-19T02:08:59.456" v="1614" actId="20577"/>
        <pc:sldMkLst>
          <pc:docMk/>
          <pc:sldMk cId="3489971880" sldId="314"/>
        </pc:sldMkLst>
        <pc:spChg chg="mod">
          <ac:chgData name="細川 岳大" userId="c85f2ee84d74f1c0" providerId="Windows Live" clId="Web-{36C83E18-B69C-4A96-B979-4C08F060E5EF}" dt="2020-07-19T02:08:35.284" v="1600" actId="20577"/>
          <ac:spMkLst>
            <pc:docMk/>
            <pc:sldMk cId="3489971880" sldId="314"/>
            <ac:spMk id="2" creationId="{62C2D882-7AFC-4A91-9934-95DE9F022236}"/>
          </ac:spMkLst>
        </pc:spChg>
        <pc:spChg chg="mod">
          <ac:chgData name="細川 岳大" userId="c85f2ee84d74f1c0" providerId="Windows Live" clId="Web-{36C83E18-B69C-4A96-B979-4C08F060E5EF}" dt="2020-07-19T02:08:38.034" v="1602" actId="20577"/>
          <ac:spMkLst>
            <pc:docMk/>
            <pc:sldMk cId="3489971880" sldId="314"/>
            <ac:spMk id="5" creationId="{414BAA59-ECD4-4012-9A94-47D8F93FA450}"/>
          </ac:spMkLst>
        </pc:spChg>
        <pc:spChg chg="mod">
          <ac:chgData name="細川 岳大" userId="c85f2ee84d74f1c0" providerId="Windows Live" clId="Web-{36C83E18-B69C-4A96-B979-4C08F060E5EF}" dt="2020-07-19T01:38:09.807" v="1083" actId="14100"/>
          <ac:spMkLst>
            <pc:docMk/>
            <pc:sldMk cId="3489971880" sldId="314"/>
            <ac:spMk id="8" creationId="{05085096-E07B-44CC-A9CA-B2FA5FE3557F}"/>
          </ac:spMkLst>
        </pc:spChg>
        <pc:spChg chg="mod">
          <ac:chgData name="細川 岳大" userId="c85f2ee84d74f1c0" providerId="Windows Live" clId="Web-{36C83E18-B69C-4A96-B979-4C08F060E5EF}" dt="2020-07-19T02:08:40.659" v="1604" actId="20577"/>
          <ac:spMkLst>
            <pc:docMk/>
            <pc:sldMk cId="3489971880" sldId="314"/>
            <ac:spMk id="13" creationId="{5CDD8F96-5446-4513-9817-482740AD2011}"/>
          </ac:spMkLst>
        </pc:spChg>
        <pc:spChg chg="mod">
          <ac:chgData name="細川 岳大" userId="c85f2ee84d74f1c0" providerId="Windows Live" clId="Web-{36C83E18-B69C-4A96-B979-4C08F060E5EF}" dt="2020-07-19T02:08:43.597" v="1606" actId="20577"/>
          <ac:spMkLst>
            <pc:docMk/>
            <pc:sldMk cId="3489971880" sldId="314"/>
            <ac:spMk id="27" creationId="{72E9A3A8-67EE-41D5-AAD4-8D1CE5030F9E}"/>
          </ac:spMkLst>
        </pc:spChg>
        <pc:spChg chg="mod">
          <ac:chgData name="細川 岳大" userId="c85f2ee84d74f1c0" providerId="Windows Live" clId="Web-{36C83E18-B69C-4A96-B979-4C08F060E5EF}" dt="2020-07-19T02:08:46.675" v="1607" actId="20577"/>
          <ac:spMkLst>
            <pc:docMk/>
            <pc:sldMk cId="3489971880" sldId="314"/>
            <ac:spMk id="29" creationId="{998A8B7B-EC49-4DA9-A713-A4CE1CAA01CE}"/>
          </ac:spMkLst>
        </pc:spChg>
        <pc:spChg chg="mod">
          <ac:chgData name="細川 岳大" userId="c85f2ee84d74f1c0" providerId="Windows Live" clId="Web-{36C83E18-B69C-4A96-B979-4C08F060E5EF}" dt="2020-07-19T02:08:53.159" v="1611" actId="20577"/>
          <ac:spMkLst>
            <pc:docMk/>
            <pc:sldMk cId="3489971880" sldId="314"/>
            <ac:spMk id="30" creationId="{7501DBEB-7893-4786-B88C-BC7CF6FC3ADF}"/>
          </ac:spMkLst>
        </pc:spChg>
        <pc:spChg chg="mod">
          <ac:chgData name="細川 岳大" userId="c85f2ee84d74f1c0" providerId="Windows Live" clId="Web-{36C83E18-B69C-4A96-B979-4C08F060E5EF}" dt="2020-07-19T02:08:56.347" v="1613" actId="20577"/>
          <ac:spMkLst>
            <pc:docMk/>
            <pc:sldMk cId="3489971880" sldId="314"/>
            <ac:spMk id="32" creationId="{00DCD17E-D8FC-4698-99C0-50801F00E6E8}"/>
          </ac:spMkLst>
        </pc:spChg>
        <pc:spChg chg="mod">
          <ac:chgData name="細川 岳大" userId="c85f2ee84d74f1c0" providerId="Windows Live" clId="Web-{36C83E18-B69C-4A96-B979-4C08F060E5EF}" dt="2020-07-19T02:08:49.691" v="1609" actId="20577"/>
          <ac:spMkLst>
            <pc:docMk/>
            <pc:sldMk cId="3489971880" sldId="314"/>
            <ac:spMk id="37" creationId="{0EF6C90D-38C4-44FE-BA53-489A99F6D0DE}"/>
          </ac:spMkLst>
        </pc:spChg>
        <pc:spChg chg="mod">
          <ac:chgData name="細川 岳大" userId="c85f2ee84d74f1c0" providerId="Windows Live" clId="Web-{36C83E18-B69C-4A96-B979-4C08F060E5EF}" dt="2020-07-19T02:08:59.456" v="1614" actId="20577"/>
          <ac:spMkLst>
            <pc:docMk/>
            <pc:sldMk cId="3489971880" sldId="314"/>
            <ac:spMk id="39" creationId="{454BDA5D-FF3E-41D3-B869-D4781F432BC4}"/>
          </ac:spMkLst>
        </pc:spChg>
      </pc:sldChg>
      <pc:sldChg chg="addSp delSp modSp add replId addCm">
        <pc:chgData name="細川 岳大" userId="c85f2ee84d74f1c0" providerId="Windows Live" clId="Web-{36C83E18-B69C-4A96-B979-4C08F060E5EF}" dt="2020-07-19T02:04:44.908" v="1580" actId="20577"/>
        <pc:sldMkLst>
          <pc:docMk/>
          <pc:sldMk cId="3099794613" sldId="320"/>
        </pc:sldMkLst>
        <pc:spChg chg="add del mod">
          <ac:chgData name="細川 岳大" userId="c85f2ee84d74f1c0" providerId="Windows Live" clId="Web-{36C83E18-B69C-4A96-B979-4C08F060E5EF}" dt="2020-07-19T02:04:44.908" v="1580" actId="20577"/>
          <ac:spMkLst>
            <pc:docMk/>
            <pc:sldMk cId="3099794613" sldId="320"/>
            <ac:spMk id="2" creationId="{F9DC7366-A9DC-45B6-A85D-ACEC1A78DDE4}"/>
          </ac:spMkLst>
        </pc:spChg>
        <pc:spChg chg="del">
          <ac:chgData name="細川 岳大" userId="c85f2ee84d74f1c0" providerId="Windows Live" clId="Web-{36C83E18-B69C-4A96-B979-4C08F060E5EF}" dt="2020-07-19T00:55:09.624" v="42"/>
          <ac:spMkLst>
            <pc:docMk/>
            <pc:sldMk cId="3099794613" sldId="320"/>
            <ac:spMk id="3" creationId="{2A065E5F-D7C2-4CD3-A10D-246841CD961B}"/>
          </ac:spMkLst>
        </pc:spChg>
        <pc:spChg chg="mod">
          <ac:chgData name="細川 岳大" userId="c85f2ee84d74f1c0" providerId="Windows Live" clId="Web-{36C83E18-B69C-4A96-B979-4C08F060E5EF}" dt="2020-07-19T00:55:02.921" v="27" actId="20577"/>
          <ac:spMkLst>
            <pc:docMk/>
            <pc:sldMk cId="3099794613" sldId="320"/>
            <ac:spMk id="6" creationId="{A787110A-F680-4C3A-AF75-2F6E113D5236}"/>
          </ac:spMkLst>
        </pc:spChg>
        <pc:spChg chg="del">
          <ac:chgData name="細川 岳大" userId="c85f2ee84d74f1c0" providerId="Windows Live" clId="Web-{36C83E18-B69C-4A96-B979-4C08F060E5EF}" dt="2020-07-19T00:55:09.624" v="43"/>
          <ac:spMkLst>
            <pc:docMk/>
            <pc:sldMk cId="3099794613" sldId="320"/>
            <ac:spMk id="8" creationId="{05085096-E07B-44CC-A9CA-B2FA5FE3557F}"/>
          </ac:spMkLst>
        </pc:spChg>
        <pc:spChg chg="del">
          <ac:chgData name="細川 岳大" userId="c85f2ee84d74f1c0" providerId="Windows Live" clId="Web-{36C83E18-B69C-4A96-B979-4C08F060E5EF}" dt="2020-07-19T00:55:09.624" v="41"/>
          <ac:spMkLst>
            <pc:docMk/>
            <pc:sldMk cId="3099794613" sldId="320"/>
            <ac:spMk id="10" creationId="{78336B41-CCC8-4E70-8599-A4A9B55BF453}"/>
          </ac:spMkLst>
        </pc:spChg>
        <pc:spChg chg="del">
          <ac:chgData name="細川 岳大" userId="c85f2ee84d74f1c0" providerId="Windows Live" clId="Web-{36C83E18-B69C-4A96-B979-4C08F060E5EF}" dt="2020-07-19T00:55:09.624" v="40"/>
          <ac:spMkLst>
            <pc:docMk/>
            <pc:sldMk cId="3099794613" sldId="320"/>
            <ac:spMk id="12" creationId="{3539D8E6-006F-41EA-A4F5-E56C29332C3A}"/>
          </ac:spMkLst>
        </pc:spChg>
        <pc:spChg chg="del">
          <ac:chgData name="細川 岳大" userId="c85f2ee84d74f1c0" providerId="Windows Live" clId="Web-{36C83E18-B69C-4A96-B979-4C08F060E5EF}" dt="2020-07-19T00:55:09.624" v="39"/>
          <ac:spMkLst>
            <pc:docMk/>
            <pc:sldMk cId="3099794613" sldId="320"/>
            <ac:spMk id="14" creationId="{FC92D2AD-E6B5-4447-BF4A-691EA722E475}"/>
          </ac:spMkLst>
        </pc:spChg>
        <pc:spChg chg="del">
          <ac:chgData name="細川 岳大" userId="c85f2ee84d74f1c0" providerId="Windows Live" clId="Web-{36C83E18-B69C-4A96-B979-4C08F060E5EF}" dt="2020-07-19T00:55:09.624" v="38"/>
          <ac:spMkLst>
            <pc:docMk/>
            <pc:sldMk cId="3099794613" sldId="320"/>
            <ac:spMk id="16" creationId="{6EB8E82A-1B33-4867-9954-273C31C77CF1}"/>
          </ac:spMkLst>
        </pc:spChg>
        <pc:spChg chg="del">
          <ac:chgData name="細川 岳大" userId="c85f2ee84d74f1c0" providerId="Windows Live" clId="Web-{36C83E18-B69C-4A96-B979-4C08F060E5EF}" dt="2020-07-19T00:55:09.624" v="37"/>
          <ac:spMkLst>
            <pc:docMk/>
            <pc:sldMk cId="3099794613" sldId="320"/>
            <ac:spMk id="18" creationId="{5E38890A-CE44-41C8-8AEC-D26F1167EABF}"/>
          </ac:spMkLst>
        </pc:spChg>
        <pc:spChg chg="del">
          <ac:chgData name="細川 岳大" userId="c85f2ee84d74f1c0" providerId="Windows Live" clId="Web-{36C83E18-B69C-4A96-B979-4C08F060E5EF}" dt="2020-07-19T00:55:09.624" v="36"/>
          <ac:spMkLst>
            <pc:docMk/>
            <pc:sldMk cId="3099794613" sldId="320"/>
            <ac:spMk id="19" creationId="{9B788487-352D-4AE2-9447-2A80CBA0E0DC}"/>
          </ac:spMkLst>
        </pc:spChg>
        <pc:spChg chg="del">
          <ac:chgData name="細川 岳大" userId="c85f2ee84d74f1c0" providerId="Windows Live" clId="Web-{36C83E18-B69C-4A96-B979-4C08F060E5EF}" dt="2020-07-19T00:55:09.624" v="35"/>
          <ac:spMkLst>
            <pc:docMk/>
            <pc:sldMk cId="3099794613" sldId="320"/>
            <ac:spMk id="27" creationId="{72E9A3A8-67EE-41D5-AAD4-8D1CE5030F9E}"/>
          </ac:spMkLst>
        </pc:spChg>
        <pc:spChg chg="del">
          <ac:chgData name="細川 岳大" userId="c85f2ee84d74f1c0" providerId="Windows Live" clId="Web-{36C83E18-B69C-4A96-B979-4C08F060E5EF}" dt="2020-07-19T00:55:09.624" v="34"/>
          <ac:spMkLst>
            <pc:docMk/>
            <pc:sldMk cId="3099794613" sldId="320"/>
            <ac:spMk id="29" creationId="{998A8B7B-EC49-4DA9-A713-A4CE1CAA01CE}"/>
          </ac:spMkLst>
        </pc:spChg>
        <pc:spChg chg="del">
          <ac:chgData name="細川 岳大" userId="c85f2ee84d74f1c0" providerId="Windows Live" clId="Web-{36C83E18-B69C-4A96-B979-4C08F060E5EF}" dt="2020-07-19T00:55:09.624" v="33"/>
          <ac:spMkLst>
            <pc:docMk/>
            <pc:sldMk cId="3099794613" sldId="320"/>
            <ac:spMk id="31" creationId="{45828093-2344-4088-9981-06039ED66FD3}"/>
          </ac:spMkLst>
        </pc:spChg>
        <pc:spChg chg="del">
          <ac:chgData name="細川 岳大" userId="c85f2ee84d74f1c0" providerId="Windows Live" clId="Web-{36C83E18-B69C-4A96-B979-4C08F060E5EF}" dt="2020-07-19T00:55:09.624" v="32"/>
          <ac:spMkLst>
            <pc:docMk/>
            <pc:sldMk cId="3099794613" sldId="320"/>
            <ac:spMk id="33" creationId="{F1F2B237-E0D4-464F-B1AA-133A6E9E6E77}"/>
          </ac:spMkLst>
        </pc:spChg>
        <pc:spChg chg="del">
          <ac:chgData name="細川 岳大" userId="c85f2ee84d74f1c0" providerId="Windows Live" clId="Web-{36C83E18-B69C-4A96-B979-4C08F060E5EF}" dt="2020-07-19T00:55:09.609" v="31"/>
          <ac:spMkLst>
            <pc:docMk/>
            <pc:sldMk cId="3099794613" sldId="320"/>
            <ac:spMk id="35" creationId="{6C1586FE-DD7B-4462-AC65-59A38EA1898D}"/>
          </ac:spMkLst>
        </pc:spChg>
        <pc:spChg chg="del">
          <ac:chgData name="細川 岳大" userId="c85f2ee84d74f1c0" providerId="Windows Live" clId="Web-{36C83E18-B69C-4A96-B979-4C08F060E5EF}" dt="2020-07-19T00:55:09.609" v="30"/>
          <ac:spMkLst>
            <pc:docMk/>
            <pc:sldMk cId="3099794613" sldId="320"/>
            <ac:spMk id="37" creationId="{0EF6C90D-38C4-44FE-BA53-489A99F6D0DE}"/>
          </ac:spMkLst>
        </pc:spChg>
      </pc:sldChg>
      <pc:sldChg chg="addSp delSp modSp add replId">
        <pc:chgData name="細川 岳大" userId="c85f2ee84d74f1c0" providerId="Windows Live" clId="Web-{36C83E18-B69C-4A96-B979-4C08F060E5EF}" dt="2020-07-19T01:29:50.835" v="1064"/>
        <pc:sldMkLst>
          <pc:docMk/>
          <pc:sldMk cId="4150707673" sldId="321"/>
        </pc:sldMkLst>
        <pc:spChg chg="del mod">
          <ac:chgData name="細川 岳大" userId="c85f2ee84d74f1c0" providerId="Windows Live" clId="Web-{36C83E18-B69C-4A96-B979-4C08F060E5EF}" dt="2020-07-19T01:26:18.052" v="973"/>
          <ac:spMkLst>
            <pc:docMk/>
            <pc:sldMk cId="4150707673" sldId="321"/>
            <ac:spMk id="2" creationId="{96C54EC5-BD8D-4D63-9FFF-545E155B5BB2}"/>
          </ac:spMkLst>
        </pc:spChg>
        <pc:spChg chg="mod ord">
          <ac:chgData name="細川 岳大" userId="c85f2ee84d74f1c0" providerId="Windows Live" clId="Web-{36C83E18-B69C-4A96-B979-4C08F060E5EF}" dt="2020-07-19T01:29:50.835" v="1064"/>
          <ac:spMkLst>
            <pc:docMk/>
            <pc:sldMk cId="4150707673" sldId="321"/>
            <ac:spMk id="3" creationId="{DAF1469D-6A15-4F57-9143-2EB41A85C33B}"/>
          </ac:spMkLst>
        </pc:spChg>
        <pc:spChg chg="del">
          <ac:chgData name="細川 岳大" userId="c85f2ee84d74f1c0" providerId="Windows Live" clId="Web-{36C83E18-B69C-4A96-B979-4C08F060E5EF}" dt="2020-07-19T01:23:58.157" v="895"/>
          <ac:spMkLst>
            <pc:docMk/>
            <pc:sldMk cId="4150707673" sldId="321"/>
            <ac:spMk id="5" creationId="{3F443707-B1DB-43FA-AE77-480DF6980F2A}"/>
          </ac:spMkLst>
        </pc:spChg>
        <pc:spChg chg="add del">
          <ac:chgData name="細川 岳大" userId="c85f2ee84d74f1c0" providerId="Windows Live" clId="Web-{36C83E18-B69C-4A96-B979-4C08F060E5EF}" dt="2020-07-19T01:24:03.208" v="896"/>
          <ac:spMkLst>
            <pc:docMk/>
            <pc:sldMk cId="4150707673" sldId="321"/>
            <ac:spMk id="7" creationId="{336DFEC6-C617-44F8-B7C7-2DC09D8243F7}"/>
          </ac:spMkLst>
        </pc:spChg>
        <pc:spChg chg="del mod">
          <ac:chgData name="細川 岳大" userId="c85f2ee84d74f1c0" providerId="Windows Live" clId="Web-{36C83E18-B69C-4A96-B979-4C08F060E5EF}" dt="2020-07-19T01:24:50.583" v="924"/>
          <ac:spMkLst>
            <pc:docMk/>
            <pc:sldMk cId="4150707673" sldId="321"/>
            <ac:spMk id="8" creationId="{52590DEF-916E-4700-AC79-DE321C4C411F}"/>
          </ac:spMkLst>
        </pc:spChg>
        <pc:spChg chg="del mod">
          <ac:chgData name="細川 岳大" userId="c85f2ee84d74f1c0" providerId="Windows Live" clId="Web-{36C83E18-B69C-4A96-B979-4C08F060E5EF}" dt="2020-07-19T01:26:53.599" v="1005"/>
          <ac:spMkLst>
            <pc:docMk/>
            <pc:sldMk cId="4150707673" sldId="321"/>
            <ac:spMk id="9" creationId="{27F1AE93-6097-414C-A203-499FBBF29106}"/>
          </ac:spMkLst>
        </pc:spChg>
        <pc:spChg chg="add mod">
          <ac:chgData name="細川 岳大" userId="c85f2ee84d74f1c0" providerId="Windows Live" clId="Web-{36C83E18-B69C-4A96-B979-4C08F060E5EF}" dt="2020-07-19T01:26:10.459" v="956" actId="1076"/>
          <ac:spMkLst>
            <pc:docMk/>
            <pc:sldMk cId="4150707673" sldId="321"/>
            <ac:spMk id="12" creationId="{55DABD5A-5069-4B8E-B25D-44071B681CC3}"/>
          </ac:spMkLst>
        </pc:spChg>
        <pc:spChg chg="add mod">
          <ac:chgData name="細川 岳大" userId="c85f2ee84d74f1c0" providerId="Windows Live" clId="Web-{36C83E18-B69C-4A96-B979-4C08F060E5EF}" dt="2020-07-19T01:26:10.521" v="962" actId="1076"/>
          <ac:spMkLst>
            <pc:docMk/>
            <pc:sldMk cId="4150707673" sldId="321"/>
            <ac:spMk id="14" creationId="{FB83526C-B17D-4902-99CA-2A3A5141EF66}"/>
          </ac:spMkLst>
        </pc:spChg>
        <pc:spChg chg="add mod">
          <ac:chgData name="細川 岳大" userId="c85f2ee84d74f1c0" providerId="Windows Live" clId="Web-{36C83E18-B69C-4A96-B979-4C08F060E5EF}" dt="2020-07-19T01:26:10.459" v="957" actId="1076"/>
          <ac:spMkLst>
            <pc:docMk/>
            <pc:sldMk cId="4150707673" sldId="321"/>
            <ac:spMk id="16" creationId="{678CC87D-91AA-4702-9845-B29E20573D20}"/>
          </ac:spMkLst>
        </pc:spChg>
        <pc:spChg chg="add mod">
          <ac:chgData name="細川 岳大" userId="c85f2ee84d74f1c0" providerId="Windows Live" clId="Web-{36C83E18-B69C-4A96-B979-4C08F060E5EF}" dt="2020-07-19T01:26:10.537" v="963" actId="1076"/>
          <ac:spMkLst>
            <pc:docMk/>
            <pc:sldMk cId="4150707673" sldId="321"/>
            <ac:spMk id="18" creationId="{01F4391F-2222-436C-8C38-B50D6EE5F6CB}"/>
          </ac:spMkLst>
        </pc:spChg>
        <pc:spChg chg="add mod">
          <ac:chgData name="細川 岳大" userId="c85f2ee84d74f1c0" providerId="Windows Live" clId="Web-{36C83E18-B69C-4A96-B979-4C08F060E5EF}" dt="2020-07-19T01:26:10.474" v="958" actId="1076"/>
          <ac:spMkLst>
            <pc:docMk/>
            <pc:sldMk cId="4150707673" sldId="321"/>
            <ac:spMk id="20" creationId="{3F4EDBDB-C48E-48AE-83A2-0B2A66A0A3B4}"/>
          </ac:spMkLst>
        </pc:spChg>
        <pc:spChg chg="add mod">
          <ac:chgData name="細川 岳大" userId="c85f2ee84d74f1c0" providerId="Windows Live" clId="Web-{36C83E18-B69C-4A96-B979-4C08F060E5EF}" dt="2020-07-19T01:26:10.537" v="964" actId="1076"/>
          <ac:spMkLst>
            <pc:docMk/>
            <pc:sldMk cId="4150707673" sldId="321"/>
            <ac:spMk id="22" creationId="{257D6980-88F4-4468-9B53-918EF18E0ACD}"/>
          </ac:spMkLst>
        </pc:spChg>
        <pc:spChg chg="add mod">
          <ac:chgData name="細川 岳大" userId="c85f2ee84d74f1c0" providerId="Windows Live" clId="Web-{36C83E18-B69C-4A96-B979-4C08F060E5EF}" dt="2020-07-19T01:26:10.490" v="959" actId="1076"/>
          <ac:spMkLst>
            <pc:docMk/>
            <pc:sldMk cId="4150707673" sldId="321"/>
            <ac:spMk id="24" creationId="{5776D003-ADD4-4C3C-BDF2-5796C5BF1340}"/>
          </ac:spMkLst>
        </pc:spChg>
        <pc:spChg chg="add mod">
          <ac:chgData name="細川 岳大" userId="c85f2ee84d74f1c0" providerId="Windows Live" clId="Web-{36C83E18-B69C-4A96-B979-4C08F060E5EF}" dt="2020-07-19T01:26:10.552" v="965" actId="1076"/>
          <ac:spMkLst>
            <pc:docMk/>
            <pc:sldMk cId="4150707673" sldId="321"/>
            <ac:spMk id="26" creationId="{2CBD085C-0568-4247-A585-8C7BA31C84CA}"/>
          </ac:spMkLst>
        </pc:spChg>
        <pc:spChg chg="add mod">
          <ac:chgData name="細川 岳大" userId="c85f2ee84d74f1c0" providerId="Windows Live" clId="Web-{36C83E18-B69C-4A96-B979-4C08F060E5EF}" dt="2020-07-19T01:26:10.490" v="960" actId="1076"/>
          <ac:spMkLst>
            <pc:docMk/>
            <pc:sldMk cId="4150707673" sldId="321"/>
            <ac:spMk id="28" creationId="{E1613967-63EF-4CB5-ADF8-9888915D8FD1}"/>
          </ac:spMkLst>
        </pc:spChg>
        <pc:spChg chg="add mod">
          <ac:chgData name="細川 岳大" userId="c85f2ee84d74f1c0" providerId="Windows Live" clId="Web-{36C83E18-B69C-4A96-B979-4C08F060E5EF}" dt="2020-07-19T01:26:10.568" v="966" actId="1076"/>
          <ac:spMkLst>
            <pc:docMk/>
            <pc:sldMk cId="4150707673" sldId="321"/>
            <ac:spMk id="30" creationId="{2D0B9F54-6ED2-437A-92E5-DE680E2E05F3}"/>
          </ac:spMkLst>
        </pc:spChg>
        <pc:spChg chg="add mod">
          <ac:chgData name="細川 岳大" userId="c85f2ee84d74f1c0" providerId="Windows Live" clId="Web-{36C83E18-B69C-4A96-B979-4C08F060E5EF}" dt="2020-07-19T01:26:10.506" v="961" actId="1076"/>
          <ac:spMkLst>
            <pc:docMk/>
            <pc:sldMk cId="4150707673" sldId="321"/>
            <ac:spMk id="32" creationId="{DA317C64-70DA-4989-978E-3701012F20A6}"/>
          </ac:spMkLst>
        </pc:spChg>
        <pc:spChg chg="add mod">
          <ac:chgData name="細川 岳大" userId="c85f2ee84d74f1c0" providerId="Windows Live" clId="Web-{36C83E18-B69C-4A96-B979-4C08F060E5EF}" dt="2020-07-19T01:26:10.584" v="967" actId="1076"/>
          <ac:spMkLst>
            <pc:docMk/>
            <pc:sldMk cId="4150707673" sldId="321"/>
            <ac:spMk id="34" creationId="{EF73B9B4-9D17-4530-AB99-2F32C65F6608}"/>
          </ac:spMkLst>
        </pc:spChg>
        <pc:spChg chg="add mod">
          <ac:chgData name="細川 岳大" userId="c85f2ee84d74f1c0" providerId="Windows Live" clId="Web-{36C83E18-B69C-4A96-B979-4C08F060E5EF}" dt="2020-07-19T01:26:49.474" v="999" actId="1076"/>
          <ac:spMkLst>
            <pc:docMk/>
            <pc:sldMk cId="4150707673" sldId="321"/>
            <ac:spMk id="36" creationId="{3D0529E7-9A91-45A5-9B37-D4141C907120}"/>
          </ac:spMkLst>
        </pc:spChg>
        <pc:spChg chg="add mod">
          <ac:chgData name="細川 岳大" userId="c85f2ee84d74f1c0" providerId="Windows Live" clId="Web-{36C83E18-B69C-4A96-B979-4C08F060E5EF}" dt="2020-07-19T01:26:49.490" v="1000" actId="1076"/>
          <ac:spMkLst>
            <pc:docMk/>
            <pc:sldMk cId="4150707673" sldId="321"/>
            <ac:spMk id="38" creationId="{1440FDC7-EA74-409B-82AD-BEE1871BEA41}"/>
          </ac:spMkLst>
        </pc:spChg>
        <pc:spChg chg="add mod">
          <ac:chgData name="細川 岳大" userId="c85f2ee84d74f1c0" providerId="Windows Live" clId="Web-{36C83E18-B69C-4A96-B979-4C08F060E5EF}" dt="2020-07-19T01:26:49.506" v="1001" actId="1076"/>
          <ac:spMkLst>
            <pc:docMk/>
            <pc:sldMk cId="4150707673" sldId="321"/>
            <ac:spMk id="40" creationId="{3EB0446A-D379-4DC0-9D10-445F82E97002}"/>
          </ac:spMkLst>
        </pc:spChg>
        <pc:spChg chg="add mod">
          <ac:chgData name="細川 岳大" userId="c85f2ee84d74f1c0" providerId="Windows Live" clId="Web-{36C83E18-B69C-4A96-B979-4C08F060E5EF}" dt="2020-07-19T01:26:49.521" v="1002" actId="1076"/>
          <ac:spMkLst>
            <pc:docMk/>
            <pc:sldMk cId="4150707673" sldId="321"/>
            <ac:spMk id="42" creationId="{7C1A862F-4EF8-42EC-B71C-4DB6AE3F1BAA}"/>
          </ac:spMkLst>
        </pc:spChg>
        <pc:spChg chg="add mod">
          <ac:chgData name="細川 岳大" userId="c85f2ee84d74f1c0" providerId="Windows Live" clId="Web-{36C83E18-B69C-4A96-B979-4C08F060E5EF}" dt="2020-07-19T01:26:49.537" v="1003" actId="1076"/>
          <ac:spMkLst>
            <pc:docMk/>
            <pc:sldMk cId="4150707673" sldId="321"/>
            <ac:spMk id="44" creationId="{3D93D6A2-8589-43A5-956E-B6D3CE464B84}"/>
          </ac:spMkLst>
        </pc:spChg>
        <pc:spChg chg="add mod">
          <ac:chgData name="細川 岳大" userId="c85f2ee84d74f1c0" providerId="Windows Live" clId="Web-{36C83E18-B69C-4A96-B979-4C08F060E5EF}" dt="2020-07-19T01:26:49.553" v="1004" actId="1076"/>
          <ac:spMkLst>
            <pc:docMk/>
            <pc:sldMk cId="4150707673" sldId="321"/>
            <ac:spMk id="46" creationId="{42455262-6F1E-42EA-9416-C1521186DAA0}"/>
          </ac:spMkLst>
        </pc:spChg>
        <pc:spChg chg="add mod">
          <ac:chgData name="細川 岳大" userId="c85f2ee84d74f1c0" providerId="Windows Live" clId="Web-{36C83E18-B69C-4A96-B979-4C08F060E5EF}" dt="2020-07-19T01:28:43.631" v="1049" actId="1076"/>
          <ac:spMkLst>
            <pc:docMk/>
            <pc:sldMk cId="4150707673" sldId="321"/>
            <ac:spMk id="47" creationId="{249793B3-61A5-42E6-B3A6-68F497012AA0}"/>
          </ac:spMkLst>
        </pc:spChg>
        <pc:spChg chg="add mod">
          <ac:chgData name="細川 岳大" userId="c85f2ee84d74f1c0" providerId="Windows Live" clId="Web-{36C83E18-B69C-4A96-B979-4C08F060E5EF}" dt="2020-07-19T01:28:43.647" v="1050" actId="1076"/>
          <ac:spMkLst>
            <pc:docMk/>
            <pc:sldMk cId="4150707673" sldId="321"/>
            <ac:spMk id="48" creationId="{641B4FF4-A3C6-4C68-B287-EECA73DE18EF}"/>
          </ac:spMkLst>
        </pc:spChg>
        <pc:spChg chg="add mod">
          <ac:chgData name="細川 岳大" userId="c85f2ee84d74f1c0" providerId="Windows Live" clId="Web-{36C83E18-B69C-4A96-B979-4C08F060E5EF}" dt="2020-07-19T01:28:43.662" v="1051" actId="1076"/>
          <ac:spMkLst>
            <pc:docMk/>
            <pc:sldMk cId="4150707673" sldId="321"/>
            <ac:spMk id="49" creationId="{C75B9875-5734-4009-8F9D-2C8C4EA4C476}"/>
          </ac:spMkLst>
        </pc:spChg>
        <pc:spChg chg="add mod">
          <ac:chgData name="細川 岳大" userId="c85f2ee84d74f1c0" providerId="Windows Live" clId="Web-{36C83E18-B69C-4A96-B979-4C08F060E5EF}" dt="2020-07-19T01:28:43.662" v="1052" actId="1076"/>
          <ac:spMkLst>
            <pc:docMk/>
            <pc:sldMk cId="4150707673" sldId="321"/>
            <ac:spMk id="50" creationId="{C3B3653B-792E-4EF2-9356-DD0BAB6E9128}"/>
          </ac:spMkLst>
        </pc:spChg>
        <pc:spChg chg="add mod">
          <ac:chgData name="細川 岳大" userId="c85f2ee84d74f1c0" providerId="Windows Live" clId="Web-{36C83E18-B69C-4A96-B979-4C08F060E5EF}" dt="2020-07-19T01:28:43.678" v="1053" actId="1076"/>
          <ac:spMkLst>
            <pc:docMk/>
            <pc:sldMk cId="4150707673" sldId="321"/>
            <ac:spMk id="51" creationId="{D5794389-EC4B-43A8-B57E-4809544DA58E}"/>
          </ac:spMkLst>
        </pc:spChg>
        <pc:spChg chg="add mod">
          <ac:chgData name="細川 岳大" userId="c85f2ee84d74f1c0" providerId="Windows Live" clId="Web-{36C83E18-B69C-4A96-B979-4C08F060E5EF}" dt="2020-07-19T01:28:43.694" v="1054" actId="1076"/>
          <ac:spMkLst>
            <pc:docMk/>
            <pc:sldMk cId="4150707673" sldId="321"/>
            <ac:spMk id="52" creationId="{B863E671-F2AC-44B4-9380-C1422DC97A1F}"/>
          </ac:spMkLst>
        </pc:spChg>
        <pc:spChg chg="add mod">
          <ac:chgData name="細川 岳大" userId="c85f2ee84d74f1c0" providerId="Windows Live" clId="Web-{36C83E18-B69C-4A96-B979-4C08F060E5EF}" dt="2020-07-19T01:27:12.771" v="1009" actId="1076"/>
          <ac:spMkLst>
            <pc:docMk/>
            <pc:sldMk cId="4150707673" sldId="321"/>
            <ac:spMk id="53" creationId="{75FB597D-DD6B-4C39-A5B5-BEBA31DA44D5}"/>
          </ac:spMkLst>
        </pc:spChg>
        <pc:spChg chg="add mod">
          <ac:chgData name="細川 岳大" userId="c85f2ee84d74f1c0" providerId="Windows Live" clId="Web-{36C83E18-B69C-4A96-B979-4C08F060E5EF}" dt="2020-07-19T01:28:28.459" v="1048" actId="1076"/>
          <ac:spMkLst>
            <pc:docMk/>
            <pc:sldMk cId="4150707673" sldId="321"/>
            <ac:spMk id="54" creationId="{53F0C2DB-EC72-4F94-94B4-5F203F35554B}"/>
          </ac:spMkLst>
        </pc:spChg>
        <pc:spChg chg="add mod">
          <ac:chgData name="細川 岳大" userId="c85f2ee84d74f1c0" providerId="Windows Live" clId="Web-{36C83E18-B69C-4A96-B979-4C08F060E5EF}" dt="2020-07-19T01:29:03.428" v="1063" actId="1076"/>
          <ac:spMkLst>
            <pc:docMk/>
            <pc:sldMk cId="4150707673" sldId="321"/>
            <ac:spMk id="55" creationId="{62E46E52-FEF7-458F-83E0-76EAD217EAF2}"/>
          </ac:spMkLst>
        </pc:spChg>
      </pc:sldChg>
      <pc:sldChg chg="addSp delSp modSp add replId">
        <pc:chgData name="細川 岳大" userId="c85f2ee84d74f1c0" providerId="Windows Live" clId="Web-{36C83E18-B69C-4A96-B979-4C08F060E5EF}" dt="2020-07-19T01:59:29.391" v="1544"/>
        <pc:sldMkLst>
          <pc:docMk/>
          <pc:sldMk cId="553291676" sldId="322"/>
        </pc:sldMkLst>
        <pc:spChg chg="del">
          <ac:chgData name="細川 岳大" userId="c85f2ee84d74f1c0" providerId="Windows Live" clId="Web-{36C83E18-B69C-4A96-B979-4C08F060E5EF}" dt="2020-07-19T01:55:16.234" v="1418"/>
          <ac:spMkLst>
            <pc:docMk/>
            <pc:sldMk cId="553291676" sldId="322"/>
            <ac:spMk id="2" creationId="{95AAE907-82B7-46C1-AA79-76FF4F884571}"/>
          </ac:spMkLst>
        </pc:spChg>
        <pc:spChg chg="add mod">
          <ac:chgData name="細川 岳大" userId="c85f2ee84d74f1c0" providerId="Windows Live" clId="Web-{36C83E18-B69C-4A96-B979-4C08F060E5EF}" dt="2020-07-19T01:57:09.547" v="1452" actId="1076"/>
          <ac:spMkLst>
            <pc:docMk/>
            <pc:sldMk cId="553291676" sldId="322"/>
            <ac:spMk id="3" creationId="{39E6D2C1-01C1-4F7E-BD13-015B3EFEBF74}"/>
          </ac:spMkLst>
        </pc:spChg>
        <pc:spChg chg="add mod">
          <ac:chgData name="細川 岳大" userId="c85f2ee84d74f1c0" providerId="Windows Live" clId="Web-{36C83E18-B69C-4A96-B979-4C08F060E5EF}" dt="2020-07-19T01:57:14.609" v="1453" actId="1076"/>
          <ac:spMkLst>
            <pc:docMk/>
            <pc:sldMk cId="553291676" sldId="322"/>
            <ac:spMk id="5" creationId="{B83F27D5-BB12-4C5A-B345-831F9923F176}"/>
          </ac:spMkLst>
        </pc:spChg>
        <pc:spChg chg="add mod">
          <ac:chgData name="細川 岳大" userId="c85f2ee84d74f1c0" providerId="Windows Live" clId="Web-{36C83E18-B69C-4A96-B979-4C08F060E5EF}" dt="2020-07-19T01:57:17.953" v="1454" actId="1076"/>
          <ac:spMkLst>
            <pc:docMk/>
            <pc:sldMk cId="553291676" sldId="322"/>
            <ac:spMk id="7" creationId="{9ECF89B1-00F5-48D5-B44B-1772A36BC2EA}"/>
          </ac:spMkLst>
        </pc:spChg>
        <pc:spChg chg="del">
          <ac:chgData name="細川 岳大" userId="c85f2ee84d74f1c0" providerId="Windows Live" clId="Web-{36C83E18-B69C-4A96-B979-4C08F060E5EF}" dt="2020-07-19T01:55:16.234" v="1417"/>
          <ac:spMkLst>
            <pc:docMk/>
            <pc:sldMk cId="553291676" sldId="322"/>
            <ac:spMk id="8" creationId="{2957D3F8-39CE-4106-9370-EAFDF1F348B3}"/>
          </ac:spMkLst>
        </pc:spChg>
        <pc:spChg chg="add del mod">
          <ac:chgData name="細川 岳大" userId="c85f2ee84d74f1c0" providerId="Windows Live" clId="Web-{36C83E18-B69C-4A96-B979-4C08F060E5EF}" dt="2020-07-19T01:56:16.562" v="1435"/>
          <ac:spMkLst>
            <pc:docMk/>
            <pc:sldMk cId="553291676" sldId="322"/>
            <ac:spMk id="9" creationId="{4A7D79DD-06DA-4F5D-8016-C51C9BA36A42}"/>
          </ac:spMkLst>
        </pc:spChg>
        <pc:spChg chg="del">
          <ac:chgData name="細川 岳大" userId="c85f2ee84d74f1c0" providerId="Windows Live" clId="Web-{36C83E18-B69C-4A96-B979-4C08F060E5EF}" dt="2020-07-19T01:55:16.234" v="1416"/>
          <ac:spMkLst>
            <pc:docMk/>
            <pc:sldMk cId="553291676" sldId="322"/>
            <ac:spMk id="10" creationId="{03341991-84D1-4CB0-B3B9-4E34A1BDB02F}"/>
          </ac:spMkLst>
        </pc:spChg>
        <pc:spChg chg="add mod">
          <ac:chgData name="細川 岳大" userId="c85f2ee84d74f1c0" providerId="Windows Live" clId="Web-{36C83E18-B69C-4A96-B979-4C08F060E5EF}" dt="2020-07-19T01:59:21.766" v="1542"/>
          <ac:spMkLst>
            <pc:docMk/>
            <pc:sldMk cId="553291676" sldId="322"/>
            <ac:spMk id="11" creationId="{DA590CCB-DB69-4EFF-B2E9-8B15623D1C0E}"/>
          </ac:spMkLst>
        </pc:spChg>
        <pc:spChg chg="add mod">
          <ac:chgData name="細川 岳大" userId="c85f2ee84d74f1c0" providerId="Windows Live" clId="Web-{36C83E18-B69C-4A96-B979-4C08F060E5EF}" dt="2020-07-19T01:59:25.297" v="1543"/>
          <ac:spMkLst>
            <pc:docMk/>
            <pc:sldMk cId="553291676" sldId="322"/>
            <ac:spMk id="12" creationId="{74E07FAB-92FA-4059-A9D3-89F01C18EB02}"/>
          </ac:spMkLst>
        </pc:spChg>
        <pc:spChg chg="add mod">
          <ac:chgData name="細川 岳大" userId="c85f2ee84d74f1c0" providerId="Windows Live" clId="Web-{36C83E18-B69C-4A96-B979-4C08F060E5EF}" dt="2020-07-19T01:59:29.391" v="1544"/>
          <ac:spMkLst>
            <pc:docMk/>
            <pc:sldMk cId="553291676" sldId="322"/>
            <ac:spMk id="13" creationId="{DC9906C3-7D43-4D17-9BCF-857FE0332207}"/>
          </ac:spMkLst>
        </pc:spChg>
        <pc:spChg chg="del">
          <ac:chgData name="細川 岳大" userId="c85f2ee84d74f1c0" providerId="Windows Live" clId="Web-{36C83E18-B69C-4A96-B979-4C08F060E5EF}" dt="2020-07-19T01:55:16.234" v="1415"/>
          <ac:spMkLst>
            <pc:docMk/>
            <pc:sldMk cId="553291676" sldId="322"/>
            <ac:spMk id="14" creationId="{758F7C9A-171C-48C9-898D-7EBA86DC1184}"/>
          </ac:spMkLst>
        </pc:spChg>
        <pc:spChg chg="add del mod">
          <ac:chgData name="細川 岳大" userId="c85f2ee84d74f1c0" providerId="Windows Live" clId="Web-{36C83E18-B69C-4A96-B979-4C08F060E5EF}" dt="2020-07-19T01:58:01.047" v="1506"/>
          <ac:spMkLst>
            <pc:docMk/>
            <pc:sldMk cId="553291676" sldId="322"/>
            <ac:spMk id="15" creationId="{EFD7B054-DD1D-4A2D-ABD1-DFE541EFF0C0}"/>
          </ac:spMkLst>
        </pc:spChg>
        <pc:spChg chg="add mod">
          <ac:chgData name="細川 岳大" userId="c85f2ee84d74f1c0" providerId="Windows Live" clId="Web-{36C83E18-B69C-4A96-B979-4C08F060E5EF}" dt="2020-07-19T01:59:03.094" v="1541" actId="20577"/>
          <ac:spMkLst>
            <pc:docMk/>
            <pc:sldMk cId="553291676" sldId="322"/>
            <ac:spMk id="16" creationId="{B1DFB800-BB6B-49C5-A88A-11D0B62C2F0F}"/>
          </ac:spMkLst>
        </pc:spChg>
        <pc:spChg chg="del">
          <ac:chgData name="細川 岳大" userId="c85f2ee84d74f1c0" providerId="Windows Live" clId="Web-{36C83E18-B69C-4A96-B979-4C08F060E5EF}" dt="2020-07-19T01:55:16.234" v="1414"/>
          <ac:spMkLst>
            <pc:docMk/>
            <pc:sldMk cId="553291676" sldId="322"/>
            <ac:spMk id="25" creationId="{10E5C34A-491C-40D2-A224-7AD44D0269D1}"/>
          </ac:spMkLst>
        </pc:spChg>
        <pc:spChg chg="del">
          <ac:chgData name="細川 岳大" userId="c85f2ee84d74f1c0" providerId="Windows Live" clId="Web-{36C83E18-B69C-4A96-B979-4C08F060E5EF}" dt="2020-07-19T01:55:16.234" v="1413"/>
          <ac:spMkLst>
            <pc:docMk/>
            <pc:sldMk cId="553291676" sldId="322"/>
            <ac:spMk id="26" creationId="{7E4E2661-EDC5-4028-94CC-8FAE60B17ADB}"/>
          </ac:spMkLst>
        </pc:spChg>
        <pc:spChg chg="del">
          <ac:chgData name="細川 岳大" userId="c85f2ee84d74f1c0" providerId="Windows Live" clId="Web-{36C83E18-B69C-4A96-B979-4C08F060E5EF}" dt="2020-07-19T01:55:16.234" v="1412"/>
          <ac:spMkLst>
            <pc:docMk/>
            <pc:sldMk cId="553291676" sldId="322"/>
            <ac:spMk id="27" creationId="{084F7EDC-0D74-41F3-8DAC-0AEB98DE463E}"/>
          </ac:spMkLst>
        </pc:spChg>
        <pc:spChg chg="del">
          <ac:chgData name="細川 岳大" userId="c85f2ee84d74f1c0" providerId="Windows Live" clId="Web-{36C83E18-B69C-4A96-B979-4C08F060E5EF}" dt="2020-07-19T01:55:16.234" v="1411"/>
          <ac:spMkLst>
            <pc:docMk/>
            <pc:sldMk cId="553291676" sldId="322"/>
            <ac:spMk id="28" creationId="{AAA5D552-38A1-4341-B5EA-3BF51E0B418A}"/>
          </ac:spMkLst>
        </pc:spChg>
        <pc:spChg chg="del">
          <ac:chgData name="細川 岳大" userId="c85f2ee84d74f1c0" providerId="Windows Live" clId="Web-{36C83E18-B69C-4A96-B979-4C08F060E5EF}" dt="2020-07-19T01:55:16.234" v="1410"/>
          <ac:spMkLst>
            <pc:docMk/>
            <pc:sldMk cId="553291676" sldId="322"/>
            <ac:spMk id="29" creationId="{456BC350-D17C-4D7C-827C-D8A0A580AE4B}"/>
          </ac:spMkLst>
        </pc:spChg>
        <pc:picChg chg="del">
          <ac:chgData name="細川 岳大" userId="c85f2ee84d74f1c0" providerId="Windows Live" clId="Web-{36C83E18-B69C-4A96-B979-4C08F060E5EF}" dt="2020-07-19T01:55:16.234" v="1409"/>
          <ac:picMkLst>
            <pc:docMk/>
            <pc:sldMk cId="553291676" sldId="322"/>
            <ac:picMk id="33" creationId="{A68C023F-4894-463D-8677-527A7CCA9422}"/>
          </ac:picMkLst>
        </pc:picChg>
        <pc:picChg chg="mod">
          <ac:chgData name="細川 岳大" userId="c85f2ee84d74f1c0" providerId="Windows Live" clId="Web-{36C83E18-B69C-4A96-B979-4C08F060E5EF}" dt="2020-07-19T01:55:23.890" v="1419" actId="1076"/>
          <ac:picMkLst>
            <pc:docMk/>
            <pc:sldMk cId="553291676" sldId="322"/>
            <ac:picMk id="34" creationId="{8CE25F0F-8D58-411E-A9B4-B1B5375B689A}"/>
          </ac:picMkLst>
        </pc:picChg>
        <pc:picChg chg="mod">
          <ac:chgData name="細川 岳大" userId="c85f2ee84d74f1c0" providerId="Windows Live" clId="Web-{36C83E18-B69C-4A96-B979-4C08F060E5EF}" dt="2020-07-19T01:55:23.905" v="1420" actId="1076"/>
          <ac:picMkLst>
            <pc:docMk/>
            <pc:sldMk cId="553291676" sldId="322"/>
            <ac:picMk id="35" creationId="{AAD5A4A3-5407-47F3-9209-CBAC2DA69E0F}"/>
          </ac:picMkLst>
        </pc:picChg>
        <pc:picChg chg="mod">
          <ac:chgData name="細川 岳大" userId="c85f2ee84d74f1c0" providerId="Windows Live" clId="Web-{36C83E18-B69C-4A96-B979-4C08F060E5EF}" dt="2020-07-19T01:55:23.905" v="1421" actId="1076"/>
          <ac:picMkLst>
            <pc:docMk/>
            <pc:sldMk cId="553291676" sldId="322"/>
            <ac:picMk id="36" creationId="{565ABAEC-6CA4-4E4F-88B6-2D1A80346399}"/>
          </ac:picMkLst>
        </pc:picChg>
      </pc:sldChg>
      <pc:sldChg chg="addSp modSp add replId">
        <pc:chgData name="細川 岳大" userId="c85f2ee84d74f1c0" providerId="Windows Live" clId="Web-{36C83E18-B69C-4A96-B979-4C08F060E5EF}" dt="2020-07-19T02:05:41.221" v="1587" actId="1076"/>
        <pc:sldMkLst>
          <pc:docMk/>
          <pc:sldMk cId="1181705958" sldId="323"/>
        </pc:sldMkLst>
        <pc:spChg chg="add mod">
          <ac:chgData name="細川 岳大" userId="c85f2ee84d74f1c0" providerId="Windows Live" clId="Web-{36C83E18-B69C-4A96-B979-4C08F060E5EF}" dt="2020-07-19T02:05:41.221" v="1587" actId="1076"/>
          <ac:spMkLst>
            <pc:docMk/>
            <pc:sldMk cId="1181705958" sldId="323"/>
            <ac:spMk id="2" creationId="{9440F253-B41C-4A79-AB6A-6F2C7B4DF49B}"/>
          </ac:spMkLst>
        </pc:spChg>
      </pc:sldChg>
    </pc:docChg>
  </pc:docChgLst>
  <pc:docChgLst>
    <pc:chgData name="細川 岳大" userId="c85f2ee84d74f1c0" providerId="Windows Live" clId="Web-{6FDDDA30-1C09-4ED6-BD34-D0545637CE2F}"/>
    <pc:docChg chg="modSld">
      <pc:chgData name="細川 岳大" userId="c85f2ee84d74f1c0" providerId="Windows Live" clId="Web-{6FDDDA30-1C09-4ED6-BD34-D0545637CE2F}" dt="2020-07-16T17:34:05.870" v="8" actId="20577"/>
      <pc:docMkLst>
        <pc:docMk/>
      </pc:docMkLst>
      <pc:sldChg chg="modSp">
        <pc:chgData name="細川 岳大" userId="c85f2ee84d74f1c0" providerId="Windows Live" clId="Web-{6FDDDA30-1C09-4ED6-BD34-D0545637CE2F}" dt="2020-07-16T17:33:49.261" v="3" actId="20577"/>
        <pc:sldMkLst>
          <pc:docMk/>
          <pc:sldMk cId="1092670528" sldId="260"/>
        </pc:sldMkLst>
        <pc:spChg chg="mod">
          <ac:chgData name="細川 岳大" userId="c85f2ee84d74f1c0" providerId="Windows Live" clId="Web-{6FDDDA30-1C09-4ED6-BD34-D0545637CE2F}" dt="2020-07-16T17:33:49.261" v="3" actId="20577"/>
          <ac:spMkLst>
            <pc:docMk/>
            <pc:sldMk cId="1092670528" sldId="260"/>
            <ac:spMk id="5" creationId="{4373E2D7-CCF9-49FD-890B-0520E200A865}"/>
          </ac:spMkLst>
        </pc:spChg>
      </pc:sldChg>
      <pc:sldChg chg="modSp">
        <pc:chgData name="細川 岳大" userId="c85f2ee84d74f1c0" providerId="Windows Live" clId="Web-{6FDDDA30-1C09-4ED6-BD34-D0545637CE2F}" dt="2020-07-16T17:33:56.667" v="7" actId="20577"/>
        <pc:sldMkLst>
          <pc:docMk/>
          <pc:sldMk cId="3891542260" sldId="261"/>
        </pc:sldMkLst>
        <pc:spChg chg="mod">
          <ac:chgData name="細川 岳大" userId="c85f2ee84d74f1c0" providerId="Windows Live" clId="Web-{6FDDDA30-1C09-4ED6-BD34-D0545637CE2F}" dt="2020-07-16T17:33:56.667" v="7" actId="20577"/>
          <ac:spMkLst>
            <pc:docMk/>
            <pc:sldMk cId="3891542260" sldId="261"/>
            <ac:spMk id="5" creationId="{4373E2D7-CCF9-49FD-890B-0520E200A865}"/>
          </ac:spMkLst>
        </pc:spChg>
      </pc:sldChg>
      <pc:sldChg chg="modSp">
        <pc:chgData name="細川 岳大" userId="c85f2ee84d74f1c0" providerId="Windows Live" clId="Web-{6FDDDA30-1C09-4ED6-BD34-D0545637CE2F}" dt="2020-07-16T17:34:05.870" v="8" actId="20577"/>
        <pc:sldMkLst>
          <pc:docMk/>
          <pc:sldMk cId="402544508" sldId="262"/>
        </pc:sldMkLst>
        <pc:spChg chg="mod">
          <ac:chgData name="細川 岳大" userId="c85f2ee84d74f1c0" providerId="Windows Live" clId="Web-{6FDDDA30-1C09-4ED6-BD34-D0545637CE2F}" dt="2020-07-16T17:34:05.870" v="8" actId="20577"/>
          <ac:spMkLst>
            <pc:docMk/>
            <pc:sldMk cId="402544508" sldId="262"/>
            <ac:spMk id="5" creationId="{4373E2D7-CCF9-49FD-890B-0520E200A865}"/>
          </ac:spMkLst>
        </pc:spChg>
      </pc:sldChg>
    </pc:docChg>
  </pc:docChgLst>
  <pc:docChgLst>
    <pc:chgData name="細川 岳大" userId="c85f2ee84d74f1c0" providerId="Windows Live" clId="Web-{4D3784B5-592C-499E-9029-78B4D234B7F2}"/>
    <pc:docChg chg="addSld modSld sldOrd">
      <pc:chgData name="細川 岳大" userId="c85f2ee84d74f1c0" providerId="Windows Live" clId="Web-{4D3784B5-592C-499E-9029-78B4D234B7F2}" dt="2020-07-17T00:02:54.596" v="1212" actId="20577"/>
      <pc:docMkLst>
        <pc:docMk/>
      </pc:docMkLst>
      <pc:sldChg chg="modSp">
        <pc:chgData name="細川 岳大" userId="c85f2ee84d74f1c0" providerId="Windows Live" clId="Web-{4D3784B5-592C-499E-9029-78B4D234B7F2}" dt="2020-07-16T23:50:23.760" v="800" actId="20577"/>
        <pc:sldMkLst>
          <pc:docMk/>
          <pc:sldMk cId="4111552684" sldId="256"/>
        </pc:sldMkLst>
        <pc:spChg chg="mod">
          <ac:chgData name="細川 岳大" userId="c85f2ee84d74f1c0" providerId="Windows Live" clId="Web-{4D3784B5-592C-499E-9029-78B4D234B7F2}" dt="2020-07-16T23:50:23.760" v="800" actId="20577"/>
          <ac:spMkLst>
            <pc:docMk/>
            <pc:sldMk cId="4111552684" sldId="256"/>
            <ac:spMk id="2" creationId="{BF04E4EA-9B9B-42D0-BEDA-05EEDB4A799B}"/>
          </ac:spMkLst>
        </pc:spChg>
      </pc:sldChg>
      <pc:sldChg chg="modSp">
        <pc:chgData name="細川 岳大" userId="c85f2ee84d74f1c0" providerId="Windows Live" clId="Web-{4D3784B5-592C-499E-9029-78B4D234B7F2}" dt="2020-07-16T23:51:47.607" v="803" actId="20577"/>
        <pc:sldMkLst>
          <pc:docMk/>
          <pc:sldMk cId="2400665761" sldId="257"/>
        </pc:sldMkLst>
        <pc:spChg chg="mod">
          <ac:chgData name="細川 岳大" userId="c85f2ee84d74f1c0" providerId="Windows Live" clId="Web-{4D3784B5-592C-499E-9029-78B4D234B7F2}" dt="2020-07-16T23:51:47.607" v="803" actId="20577"/>
          <ac:spMkLst>
            <pc:docMk/>
            <pc:sldMk cId="2400665761" sldId="257"/>
            <ac:spMk id="5" creationId="{4373E2D7-CCF9-49FD-890B-0520E200A865}"/>
          </ac:spMkLst>
        </pc:spChg>
      </pc:sldChg>
      <pc:sldChg chg="modSp">
        <pc:chgData name="細川 岳大" userId="c85f2ee84d74f1c0" providerId="Windows Live" clId="Web-{4D3784B5-592C-499E-9029-78B4D234B7F2}" dt="2020-07-16T23:52:01.513" v="808" actId="20577"/>
        <pc:sldMkLst>
          <pc:docMk/>
          <pc:sldMk cId="402544508" sldId="262"/>
        </pc:sldMkLst>
        <pc:spChg chg="mod">
          <ac:chgData name="細川 岳大" userId="c85f2ee84d74f1c0" providerId="Windows Live" clId="Web-{4D3784B5-592C-499E-9029-78B4D234B7F2}" dt="2020-07-16T23:52:01.513" v="808" actId="20577"/>
          <ac:spMkLst>
            <pc:docMk/>
            <pc:sldMk cId="402544508" sldId="262"/>
            <ac:spMk id="5" creationId="{4373E2D7-CCF9-49FD-890B-0520E200A865}"/>
          </ac:spMkLst>
        </pc:spChg>
      </pc:sldChg>
      <pc:sldChg chg="modSp">
        <pc:chgData name="細川 岳大" userId="c85f2ee84d74f1c0" providerId="Windows Live" clId="Web-{4D3784B5-592C-499E-9029-78B4D234B7F2}" dt="2020-07-16T23:51:58.216" v="806" actId="20577"/>
        <pc:sldMkLst>
          <pc:docMk/>
          <pc:sldMk cId="2410313926" sldId="263"/>
        </pc:sldMkLst>
        <pc:spChg chg="mod">
          <ac:chgData name="細川 岳大" userId="c85f2ee84d74f1c0" providerId="Windows Live" clId="Web-{4D3784B5-592C-499E-9029-78B4D234B7F2}" dt="2020-07-16T23:51:58.216" v="806" actId="20577"/>
          <ac:spMkLst>
            <pc:docMk/>
            <pc:sldMk cId="2410313926" sldId="263"/>
            <ac:spMk id="5" creationId="{4373E2D7-CCF9-49FD-890B-0520E200A865}"/>
          </ac:spMkLst>
        </pc:spChg>
      </pc:sldChg>
      <pc:sldChg chg="modSp">
        <pc:chgData name="細川 岳大" userId="c85f2ee84d74f1c0" providerId="Windows Live" clId="Web-{4D3784B5-592C-499E-9029-78B4D234B7F2}" dt="2020-07-16T23:05:26.210" v="13" actId="1076"/>
        <pc:sldMkLst>
          <pc:docMk/>
          <pc:sldMk cId="1833616072" sldId="271"/>
        </pc:sldMkLst>
        <pc:spChg chg="mod">
          <ac:chgData name="細川 岳大" userId="c85f2ee84d74f1c0" providerId="Windows Live" clId="Web-{4D3784B5-592C-499E-9029-78B4D234B7F2}" dt="2020-07-16T23:05:26.210" v="13" actId="1076"/>
          <ac:spMkLst>
            <pc:docMk/>
            <pc:sldMk cId="1833616072" sldId="271"/>
            <ac:spMk id="8" creationId="{05085096-E07B-44CC-A9CA-B2FA5FE3557F}"/>
          </ac:spMkLst>
        </pc:spChg>
      </pc:sldChg>
      <pc:sldChg chg="addSp delSp modSp add replId">
        <pc:chgData name="細川 岳大" userId="c85f2ee84d74f1c0" providerId="Windows Live" clId="Web-{4D3784B5-592C-499E-9029-78B4D234B7F2}" dt="2020-07-16T23:17:03.653" v="354" actId="1076"/>
        <pc:sldMkLst>
          <pc:docMk/>
          <pc:sldMk cId="3582836960" sldId="273"/>
        </pc:sldMkLst>
        <pc:spChg chg="del">
          <ac:chgData name="細川 岳大" userId="c85f2ee84d74f1c0" providerId="Windows Live" clId="Web-{4D3784B5-592C-499E-9029-78B4D234B7F2}" dt="2020-07-16T23:11:43.290" v="199"/>
          <ac:spMkLst>
            <pc:docMk/>
            <pc:sldMk cId="3582836960" sldId="273"/>
            <ac:spMk id="2" creationId="{3C6D5ADD-DCCE-46A2-97E2-5CFEC613C009}"/>
          </ac:spMkLst>
        </pc:spChg>
        <pc:spChg chg="mod">
          <ac:chgData name="細川 岳大" userId="c85f2ee84d74f1c0" providerId="Windows Live" clId="Web-{4D3784B5-592C-499E-9029-78B4D234B7F2}" dt="2020-07-16T23:15:04.340" v="256" actId="1076"/>
          <ac:spMkLst>
            <pc:docMk/>
            <pc:sldMk cId="3582836960" sldId="273"/>
            <ac:spMk id="3" creationId="{A6058A6E-F113-4721-A8D7-6A851F06E004}"/>
          </ac:spMkLst>
        </pc:spChg>
        <pc:spChg chg="add mod">
          <ac:chgData name="細川 岳大" userId="c85f2ee84d74f1c0" providerId="Windows Live" clId="Web-{4D3784B5-592C-499E-9029-78B4D234B7F2}" dt="2020-07-16T23:16:42.747" v="350" actId="1076"/>
          <ac:spMkLst>
            <pc:docMk/>
            <pc:sldMk cId="3582836960" sldId="273"/>
            <ac:spMk id="7" creationId="{23A4FBF2-63AC-497E-B098-06061881A06A}"/>
          </ac:spMkLst>
        </pc:spChg>
        <pc:spChg chg="mod">
          <ac:chgData name="細川 岳大" userId="c85f2ee84d74f1c0" providerId="Windows Live" clId="Web-{4D3784B5-592C-499E-9029-78B4D234B7F2}" dt="2020-07-16T23:05:45.382" v="25" actId="20577"/>
          <ac:spMkLst>
            <pc:docMk/>
            <pc:sldMk cId="3582836960" sldId="273"/>
            <ac:spMk id="8" creationId="{05085096-E07B-44CC-A9CA-B2FA5FE3557F}"/>
          </ac:spMkLst>
        </pc:spChg>
        <pc:spChg chg="add mod">
          <ac:chgData name="細川 岳大" userId="c85f2ee84d74f1c0" providerId="Windows Live" clId="Web-{4D3784B5-592C-499E-9029-78B4D234B7F2}" dt="2020-07-16T23:17:03.653" v="354" actId="1076"/>
          <ac:spMkLst>
            <pc:docMk/>
            <pc:sldMk cId="3582836960" sldId="273"/>
            <ac:spMk id="14" creationId="{7B5C9093-3259-4488-8819-27C32259DCF4}"/>
          </ac:spMkLst>
        </pc:spChg>
        <pc:graphicFrameChg chg="add mod modGraphic">
          <ac:chgData name="細川 岳大" userId="c85f2ee84d74f1c0" providerId="Windows Live" clId="Web-{4D3784B5-592C-499E-9029-78B4D234B7F2}" dt="2020-07-16T23:16:48.716" v="351" actId="1076"/>
          <ac:graphicFrameMkLst>
            <pc:docMk/>
            <pc:sldMk cId="3582836960" sldId="273"/>
            <ac:graphicFrameMk id="5" creationId="{3AC1E5BA-775B-4D8A-AF70-4273EBEC5091}"/>
          </ac:graphicFrameMkLst>
        </pc:graphicFrameChg>
        <pc:graphicFrameChg chg="add mod modGraphic">
          <ac:chgData name="細川 岳大" userId="c85f2ee84d74f1c0" providerId="Windows Live" clId="Web-{4D3784B5-592C-499E-9029-78B4D234B7F2}" dt="2020-07-16T23:16:51.091" v="352"/>
          <ac:graphicFrameMkLst>
            <pc:docMk/>
            <pc:sldMk cId="3582836960" sldId="273"/>
            <ac:graphicFrameMk id="10" creationId="{02B9391B-0A59-4557-9E21-125DB6509059}"/>
          </ac:graphicFrameMkLst>
        </pc:graphicFrameChg>
        <pc:graphicFrameChg chg="add mod modGraphic">
          <ac:chgData name="細川 岳大" userId="c85f2ee84d74f1c0" providerId="Windows Live" clId="Web-{4D3784B5-592C-499E-9029-78B4D234B7F2}" dt="2020-07-16T23:15:11.575" v="261" actId="1076"/>
          <ac:graphicFrameMkLst>
            <pc:docMk/>
            <pc:sldMk cId="3582836960" sldId="273"/>
            <ac:graphicFrameMk id="11" creationId="{73375979-759A-48FA-80C0-C3FA79AE2446}"/>
          </ac:graphicFrameMkLst>
        </pc:graphicFrameChg>
        <pc:graphicFrameChg chg="add mod modGraphic">
          <ac:chgData name="細川 岳大" userId="c85f2ee84d74f1c0" providerId="Windows Live" clId="Web-{4D3784B5-592C-499E-9029-78B4D234B7F2}" dt="2020-07-16T23:15:11.528" v="259" actId="1076"/>
          <ac:graphicFrameMkLst>
            <pc:docMk/>
            <pc:sldMk cId="3582836960" sldId="273"/>
            <ac:graphicFrameMk id="12" creationId="{5AF0DD6A-6746-492C-AA1B-92308E6D34FB}"/>
          </ac:graphicFrameMkLst>
        </pc:graphicFrameChg>
        <pc:graphicFrameChg chg="add mod modGraphic">
          <ac:chgData name="細川 岳大" userId="c85f2ee84d74f1c0" providerId="Windows Live" clId="Web-{4D3784B5-592C-499E-9029-78B4D234B7F2}" dt="2020-07-16T23:15:11.543" v="260" actId="1076"/>
          <ac:graphicFrameMkLst>
            <pc:docMk/>
            <pc:sldMk cId="3582836960" sldId="273"/>
            <ac:graphicFrameMk id="13" creationId="{3306E1B1-0C7B-43CA-A0BE-5006F974C827}"/>
          </ac:graphicFrameMkLst>
        </pc:graphicFrameChg>
      </pc:sldChg>
      <pc:sldChg chg="addSp delSp modSp add ord replId">
        <pc:chgData name="細川 岳大" userId="c85f2ee84d74f1c0" providerId="Windows Live" clId="Web-{4D3784B5-592C-499E-9029-78B4D234B7F2}" dt="2020-07-16T23:34:41.165" v="726" actId="1076"/>
        <pc:sldMkLst>
          <pc:docMk/>
          <pc:sldMk cId="547497677" sldId="274"/>
        </pc:sldMkLst>
        <pc:spChg chg="del mod">
          <ac:chgData name="細川 岳大" userId="c85f2ee84d74f1c0" providerId="Windows Live" clId="Web-{4D3784B5-592C-499E-9029-78B4D234B7F2}" dt="2020-07-16T23:32:47.680" v="606"/>
          <ac:spMkLst>
            <pc:docMk/>
            <pc:sldMk cId="547497677" sldId="274"/>
            <ac:spMk id="2" creationId="{3C6D5ADD-DCCE-46A2-97E2-5CFEC613C009}"/>
          </ac:spMkLst>
        </pc:spChg>
        <pc:spChg chg="mod">
          <ac:chgData name="細川 岳大" userId="c85f2ee84d74f1c0" providerId="Windows Live" clId="Web-{4D3784B5-592C-499E-9029-78B4D234B7F2}" dt="2020-07-16T23:31:49.805" v="597" actId="1076"/>
          <ac:spMkLst>
            <pc:docMk/>
            <pc:sldMk cId="547497677" sldId="274"/>
            <ac:spMk id="3" creationId="{A6058A6E-F113-4721-A8D7-6A851F06E004}"/>
          </ac:spMkLst>
        </pc:spChg>
        <pc:spChg chg="add mod">
          <ac:chgData name="細川 岳大" userId="c85f2ee84d74f1c0" providerId="Windows Live" clId="Web-{4D3784B5-592C-499E-9029-78B4D234B7F2}" dt="2020-07-16T23:31:46.977" v="596" actId="1076"/>
          <ac:spMkLst>
            <pc:docMk/>
            <pc:sldMk cId="547497677" sldId="274"/>
            <ac:spMk id="5" creationId="{B755BC42-0676-49DD-B16E-FFEFB84FACFD}"/>
          </ac:spMkLst>
        </pc:spChg>
        <pc:spChg chg="mod">
          <ac:chgData name="細川 岳大" userId="c85f2ee84d74f1c0" providerId="Windows Live" clId="Web-{4D3784B5-592C-499E-9029-78B4D234B7F2}" dt="2020-07-16T23:23:40.049" v="357" actId="20577"/>
          <ac:spMkLst>
            <pc:docMk/>
            <pc:sldMk cId="547497677" sldId="274"/>
            <ac:spMk id="6" creationId="{A787110A-F680-4C3A-AF75-2F6E113D5236}"/>
          </ac:spMkLst>
        </pc:spChg>
        <pc:spChg chg="add mod">
          <ac:chgData name="細川 岳大" userId="c85f2ee84d74f1c0" providerId="Windows Live" clId="Web-{4D3784B5-592C-499E-9029-78B4D234B7F2}" dt="2020-07-16T23:34:41.165" v="726" actId="1076"/>
          <ac:spMkLst>
            <pc:docMk/>
            <pc:sldMk cId="547497677" sldId="274"/>
            <ac:spMk id="7" creationId="{1CF23128-8AA5-4017-BC77-56F09779FD4D}"/>
          </ac:spMkLst>
        </pc:spChg>
        <pc:spChg chg="del mod">
          <ac:chgData name="細川 岳大" userId="c85f2ee84d74f1c0" providerId="Windows Live" clId="Web-{4D3784B5-592C-499E-9029-78B4D234B7F2}" dt="2020-07-16T23:27:18.425" v="385"/>
          <ac:spMkLst>
            <pc:docMk/>
            <pc:sldMk cId="547497677" sldId="274"/>
            <ac:spMk id="8" creationId="{05085096-E07B-44CC-A9CA-B2FA5FE3557F}"/>
          </ac:spMkLst>
        </pc:spChg>
        <pc:spChg chg="add mod">
          <ac:chgData name="細川 岳大" userId="c85f2ee84d74f1c0" providerId="Windows Live" clId="Web-{4D3784B5-592C-499E-9029-78B4D234B7F2}" dt="2020-07-16T23:33:06.039" v="616" actId="1076"/>
          <ac:spMkLst>
            <pc:docMk/>
            <pc:sldMk cId="547497677" sldId="274"/>
            <ac:spMk id="10" creationId="{E7F18A2C-0B11-4408-9271-F68B39DC8850}"/>
          </ac:spMkLst>
        </pc:spChg>
        <pc:spChg chg="add del">
          <ac:chgData name="細川 岳大" userId="c85f2ee84d74f1c0" providerId="Windows Live" clId="Web-{4D3784B5-592C-499E-9029-78B4D234B7F2}" dt="2020-07-16T23:32:43.930" v="605"/>
          <ac:spMkLst>
            <pc:docMk/>
            <pc:sldMk cId="547497677" sldId="274"/>
            <ac:spMk id="11" creationId="{2F697836-03E6-426C-8810-24D3C353D19F}"/>
          </ac:spMkLst>
        </pc:spChg>
      </pc:sldChg>
      <pc:sldChg chg="delSp modSp add ord replId">
        <pc:chgData name="細川 岳大" userId="c85f2ee84d74f1c0" providerId="Windows Live" clId="Web-{4D3784B5-592C-499E-9029-78B4D234B7F2}" dt="2020-07-17T00:02:54.159" v="1211" actId="20577"/>
        <pc:sldMkLst>
          <pc:docMk/>
          <pc:sldMk cId="1552868451" sldId="275"/>
        </pc:sldMkLst>
        <pc:spChg chg="mod">
          <ac:chgData name="細川 岳大" userId="c85f2ee84d74f1c0" providerId="Windows Live" clId="Web-{4D3784B5-592C-499E-9029-78B4D234B7F2}" dt="2020-07-17T00:02:54.159" v="1211" actId="20577"/>
          <ac:spMkLst>
            <pc:docMk/>
            <pc:sldMk cId="1552868451" sldId="275"/>
            <ac:spMk id="2" creationId="{3C6D5ADD-DCCE-46A2-97E2-5CFEC613C009}"/>
          </ac:spMkLst>
        </pc:spChg>
        <pc:spChg chg="del">
          <ac:chgData name="細川 岳大" userId="c85f2ee84d74f1c0" providerId="Windows Live" clId="Web-{4D3784B5-592C-499E-9029-78B4D234B7F2}" dt="2020-07-17T00:01:16.736" v="1169"/>
          <ac:spMkLst>
            <pc:docMk/>
            <pc:sldMk cId="1552868451" sldId="275"/>
            <ac:spMk id="3" creationId="{A6058A6E-F113-4721-A8D7-6A851F06E004}"/>
          </ac:spMkLst>
        </pc:spChg>
        <pc:spChg chg="mod">
          <ac:chgData name="細川 岳大" userId="c85f2ee84d74f1c0" providerId="Windows Live" clId="Web-{4D3784B5-592C-499E-9029-78B4D234B7F2}" dt="2020-07-17T00:02:25.174" v="1186" actId="20577"/>
          <ac:spMkLst>
            <pc:docMk/>
            <pc:sldMk cId="1552868451" sldId="275"/>
            <ac:spMk id="8" creationId="{05085096-E07B-44CC-A9CA-B2FA5FE3557F}"/>
          </ac:spMkLst>
        </pc:spChg>
      </pc:sldChg>
      <pc:sldChg chg="addSp delSp modSp add replId">
        <pc:chgData name="細川 岳大" userId="c85f2ee84d74f1c0" providerId="Windows Live" clId="Web-{4D3784B5-592C-499E-9029-78B4D234B7F2}" dt="2020-07-16T23:54:47.795" v="868"/>
        <pc:sldMkLst>
          <pc:docMk/>
          <pc:sldMk cId="2955878184" sldId="276"/>
        </pc:sldMkLst>
        <pc:spChg chg="del mod">
          <ac:chgData name="細川 岳大" userId="c85f2ee84d74f1c0" providerId="Windows Live" clId="Web-{4D3784B5-592C-499E-9029-78B4D234B7F2}" dt="2020-07-16T23:54:47.795" v="868"/>
          <ac:spMkLst>
            <pc:docMk/>
            <pc:sldMk cId="2955878184" sldId="276"/>
            <ac:spMk id="3" creationId="{A6058A6E-F113-4721-A8D7-6A851F06E004}"/>
          </ac:spMkLst>
        </pc:spChg>
        <pc:spChg chg="add mod">
          <ac:chgData name="細川 岳大" userId="c85f2ee84d74f1c0" providerId="Windows Live" clId="Web-{4D3784B5-592C-499E-9029-78B4D234B7F2}" dt="2020-07-16T23:52:44.248" v="819" actId="20577"/>
          <ac:spMkLst>
            <pc:docMk/>
            <pc:sldMk cId="2955878184" sldId="276"/>
            <ac:spMk id="5" creationId="{0CE07AF9-4794-4790-A88B-248257064C88}"/>
          </ac:spMkLst>
        </pc:spChg>
        <pc:spChg chg="add mod">
          <ac:chgData name="細川 岳大" userId="c85f2ee84d74f1c0" providerId="Windows Live" clId="Web-{4D3784B5-592C-499E-9029-78B4D234B7F2}" dt="2020-07-16T23:53:31.045" v="830" actId="14100"/>
          <ac:spMkLst>
            <pc:docMk/>
            <pc:sldMk cId="2955878184" sldId="276"/>
            <ac:spMk id="7" creationId="{682E741B-C425-4AAA-835A-6EFECE36638F}"/>
          </ac:spMkLst>
        </pc:spChg>
        <pc:spChg chg="add del mod">
          <ac:chgData name="細川 岳大" userId="c85f2ee84d74f1c0" providerId="Windows Live" clId="Web-{4D3784B5-592C-499E-9029-78B4D234B7F2}" dt="2020-07-16T23:38:27.416" v="771"/>
          <ac:spMkLst>
            <pc:docMk/>
            <pc:sldMk cId="2955878184" sldId="276"/>
            <ac:spMk id="10" creationId="{CD0A07FF-35E1-4E1C-89FB-D7A56B986A3F}"/>
          </ac:spMkLst>
        </pc:spChg>
        <pc:spChg chg="add mod">
          <ac:chgData name="細川 岳大" userId="c85f2ee84d74f1c0" providerId="Windows Live" clId="Web-{4D3784B5-592C-499E-9029-78B4D234B7F2}" dt="2020-07-16T23:53:13.951" v="825"/>
          <ac:spMkLst>
            <pc:docMk/>
            <pc:sldMk cId="2955878184" sldId="276"/>
            <ac:spMk id="11" creationId="{50846150-DAC6-4AED-A31B-6A29588FD0E2}"/>
          </ac:spMkLst>
        </pc:spChg>
        <pc:spChg chg="add del mod">
          <ac:chgData name="細川 岳大" userId="c85f2ee84d74f1c0" providerId="Windows Live" clId="Web-{4D3784B5-592C-499E-9029-78B4D234B7F2}" dt="2020-07-16T23:52:57.310" v="822"/>
          <ac:spMkLst>
            <pc:docMk/>
            <pc:sldMk cId="2955878184" sldId="276"/>
            <ac:spMk id="12" creationId="{37B288A4-485D-437B-8D53-334DE16C2A50}"/>
          </ac:spMkLst>
        </pc:spChg>
        <pc:spChg chg="add mod">
          <ac:chgData name="細川 岳大" userId="c85f2ee84d74f1c0" providerId="Windows Live" clId="Web-{4D3784B5-592C-499E-9029-78B4D234B7F2}" dt="2020-07-16T23:53:06.076" v="824" actId="1076"/>
          <ac:spMkLst>
            <pc:docMk/>
            <pc:sldMk cId="2955878184" sldId="276"/>
            <ac:spMk id="13" creationId="{D57775CF-7AFE-4A18-AEF7-3F5CD57F06A3}"/>
          </ac:spMkLst>
        </pc:spChg>
        <pc:spChg chg="add mod">
          <ac:chgData name="細川 岳大" userId="c85f2ee84d74f1c0" providerId="Windows Live" clId="Web-{4D3784B5-592C-499E-9029-78B4D234B7F2}" dt="2020-07-16T23:54:41.076" v="867" actId="20577"/>
          <ac:spMkLst>
            <pc:docMk/>
            <pc:sldMk cId="2955878184" sldId="276"/>
            <ac:spMk id="14" creationId="{9D2FD258-A384-49B6-9AF5-D49B2A5FC0C0}"/>
          </ac:spMkLst>
        </pc:spChg>
      </pc:sldChg>
      <pc:sldChg chg="addSp delSp modSp add replId">
        <pc:chgData name="細川 岳大" userId="c85f2ee84d74f1c0" providerId="Windows Live" clId="Web-{4D3784B5-592C-499E-9029-78B4D234B7F2}" dt="2020-07-16T23:56:45.640" v="910" actId="1076"/>
        <pc:sldMkLst>
          <pc:docMk/>
          <pc:sldMk cId="2079790177" sldId="277"/>
        </pc:sldMkLst>
        <pc:spChg chg="add del mod">
          <ac:chgData name="細川 岳大" userId="c85f2ee84d74f1c0" providerId="Windows Live" clId="Web-{4D3784B5-592C-499E-9029-78B4D234B7F2}" dt="2020-07-16T23:55:11.170" v="873"/>
          <ac:spMkLst>
            <pc:docMk/>
            <pc:sldMk cId="2079790177" sldId="277"/>
            <ac:spMk id="3" creationId="{190D0DF7-6D1A-4E79-AD2A-5378D9C858CE}"/>
          </ac:spMkLst>
        </pc:spChg>
        <pc:spChg chg="add mod">
          <ac:chgData name="細川 岳大" userId="c85f2ee84d74f1c0" providerId="Windows Live" clId="Web-{4D3784B5-592C-499E-9029-78B4D234B7F2}" dt="2020-07-16T23:56:45.640" v="910" actId="1076"/>
          <ac:spMkLst>
            <pc:docMk/>
            <pc:sldMk cId="2079790177" sldId="277"/>
            <ac:spMk id="10" creationId="{C928F15E-DD71-4807-9154-E021792A982A}"/>
          </ac:spMkLst>
        </pc:spChg>
      </pc:sldChg>
      <pc:sldChg chg="addSp delSp modSp add ord replId">
        <pc:chgData name="細川 岳大" userId="c85f2ee84d74f1c0" providerId="Windows Live" clId="Web-{4D3784B5-592C-499E-9029-78B4D234B7F2}" dt="2020-07-17T00:00:24.720" v="1162"/>
        <pc:sldMkLst>
          <pc:docMk/>
          <pc:sldMk cId="1595191536" sldId="278"/>
        </pc:sldMkLst>
        <pc:spChg chg="del">
          <ac:chgData name="細川 岳大" userId="c85f2ee84d74f1c0" providerId="Windows Live" clId="Web-{4D3784B5-592C-499E-9029-78B4D234B7F2}" dt="2020-07-16T23:57:21.234" v="913"/>
          <ac:spMkLst>
            <pc:docMk/>
            <pc:sldMk cId="1595191536" sldId="278"/>
            <ac:spMk id="3" creationId="{A6058A6E-F113-4721-A8D7-6A851F06E004}"/>
          </ac:spMkLst>
        </pc:spChg>
        <pc:graphicFrameChg chg="add mod modGraphic">
          <ac:chgData name="細川 岳大" userId="c85f2ee84d74f1c0" providerId="Windows Live" clId="Web-{4D3784B5-592C-499E-9029-78B4D234B7F2}" dt="2020-07-17T00:00:24.720" v="1162"/>
          <ac:graphicFrameMkLst>
            <pc:docMk/>
            <pc:sldMk cId="1595191536" sldId="278"/>
            <ac:graphicFrameMk id="5" creationId="{1CF8092B-8AAB-435B-A426-90FD0AA3A496}"/>
          </ac:graphicFrameMkLst>
        </pc:graphicFrameChg>
      </pc:sldChg>
    </pc:docChg>
  </pc:docChgLst>
  <pc:docChgLst>
    <pc:chgData name="細川 岳大" userId="c85f2ee84d74f1c0" providerId="Windows Live" clId="Web-{1ACF2547-1044-4E46-BEE5-E1A99E1CFDD3}"/>
    <pc:docChg chg="addSld delSld modSld sldOrd">
      <pc:chgData name="細川 岳大" userId="c85f2ee84d74f1c0" providerId="Windows Live" clId="Web-{1ACF2547-1044-4E46-BEE5-E1A99E1CFDD3}" dt="2020-07-18T21:30:48.258" v="1702"/>
      <pc:docMkLst>
        <pc:docMk/>
      </pc:docMkLst>
      <pc:sldChg chg="modSp">
        <pc:chgData name="細川 岳大" userId="c85f2ee84d74f1c0" providerId="Windows Live" clId="Web-{1ACF2547-1044-4E46-BEE5-E1A99E1CFDD3}" dt="2020-07-18T19:24:19.556" v="147" actId="20577"/>
        <pc:sldMkLst>
          <pc:docMk/>
          <pc:sldMk cId="1552868451" sldId="275"/>
        </pc:sldMkLst>
        <pc:spChg chg="mod">
          <ac:chgData name="細川 岳大" userId="c85f2ee84d74f1c0" providerId="Windows Live" clId="Web-{1ACF2547-1044-4E46-BEE5-E1A99E1CFDD3}" dt="2020-07-18T19:24:19.556" v="147" actId="20577"/>
          <ac:spMkLst>
            <pc:docMk/>
            <pc:sldMk cId="1552868451" sldId="275"/>
            <ac:spMk id="8" creationId="{05085096-E07B-44CC-A9CA-B2FA5FE3557F}"/>
          </ac:spMkLst>
        </pc:spChg>
      </pc:sldChg>
      <pc:sldChg chg="addSp delSp modSp">
        <pc:chgData name="細川 岳大" userId="c85f2ee84d74f1c0" providerId="Windows Live" clId="Web-{1ACF2547-1044-4E46-BEE5-E1A99E1CFDD3}" dt="2020-07-18T19:55:15.746" v="493"/>
        <pc:sldMkLst>
          <pc:docMk/>
          <pc:sldMk cId="2955878184" sldId="276"/>
        </pc:sldMkLst>
        <pc:spChg chg="add mod">
          <ac:chgData name="細川 岳大" userId="c85f2ee84d74f1c0" providerId="Windows Live" clId="Web-{1ACF2547-1044-4E46-BEE5-E1A99E1CFDD3}" dt="2020-07-18T19:31:21.570" v="239" actId="1076"/>
          <ac:spMkLst>
            <pc:docMk/>
            <pc:sldMk cId="2955878184" sldId="276"/>
            <ac:spMk id="2" creationId="{0C61084C-39AF-4DC5-BCAF-FE9D021F4A7C}"/>
          </ac:spMkLst>
        </pc:spChg>
        <pc:spChg chg="add mod">
          <ac:chgData name="細川 岳大" userId="c85f2ee84d74f1c0" providerId="Windows Live" clId="Web-{1ACF2547-1044-4E46-BEE5-E1A99E1CFDD3}" dt="2020-07-18T19:31:24.727" v="245" actId="1076"/>
          <ac:spMkLst>
            <pc:docMk/>
            <pc:sldMk cId="2955878184" sldId="276"/>
            <ac:spMk id="3" creationId="{30CD52C6-5BE3-4581-A3AD-3D5C312486C0}"/>
          </ac:spMkLst>
        </pc:spChg>
        <pc:spChg chg="del">
          <ac:chgData name="細川 岳大" userId="c85f2ee84d74f1c0" providerId="Windows Live" clId="Web-{1ACF2547-1044-4E46-BEE5-E1A99E1CFDD3}" dt="2020-07-18T19:26:47.899" v="155"/>
          <ac:spMkLst>
            <pc:docMk/>
            <pc:sldMk cId="2955878184" sldId="276"/>
            <ac:spMk id="5" creationId="{0CE07AF9-4794-4790-A88B-248257064C88}"/>
          </ac:spMkLst>
        </pc:spChg>
        <pc:spChg chg="mod">
          <ac:chgData name="細川 岳大" userId="c85f2ee84d74f1c0" providerId="Windows Live" clId="Web-{1ACF2547-1044-4E46-BEE5-E1A99E1CFDD3}" dt="2020-07-18T19:27:01.883" v="176" actId="20577"/>
          <ac:spMkLst>
            <pc:docMk/>
            <pc:sldMk cId="2955878184" sldId="276"/>
            <ac:spMk id="6" creationId="{A787110A-F680-4C3A-AF75-2F6E113D5236}"/>
          </ac:spMkLst>
        </pc:spChg>
        <pc:spChg chg="del">
          <ac:chgData name="細川 岳大" userId="c85f2ee84d74f1c0" providerId="Windows Live" clId="Web-{1ACF2547-1044-4E46-BEE5-E1A99E1CFDD3}" dt="2020-07-18T19:26:52.196" v="159"/>
          <ac:spMkLst>
            <pc:docMk/>
            <pc:sldMk cId="2955878184" sldId="276"/>
            <ac:spMk id="7" creationId="{682E741B-C425-4AAA-835A-6EFECE36638F}"/>
          </ac:spMkLst>
        </pc:spChg>
        <pc:spChg chg="mod">
          <ac:chgData name="細川 岳大" userId="c85f2ee84d74f1c0" providerId="Windows Live" clId="Web-{1ACF2547-1044-4E46-BEE5-E1A99E1CFDD3}" dt="2020-07-18T19:27:08.602" v="181" actId="20577"/>
          <ac:spMkLst>
            <pc:docMk/>
            <pc:sldMk cId="2955878184" sldId="276"/>
            <ac:spMk id="8" creationId="{05085096-E07B-44CC-A9CA-B2FA5FE3557F}"/>
          </ac:spMkLst>
        </pc:spChg>
        <pc:spChg chg="add del">
          <ac:chgData name="細川 岳大" userId="c85f2ee84d74f1c0" providerId="Windows Live" clId="Web-{1ACF2547-1044-4E46-BEE5-E1A99E1CFDD3}" dt="2020-07-18T19:52:11.903" v="400"/>
          <ac:spMkLst>
            <pc:docMk/>
            <pc:sldMk cId="2955878184" sldId="276"/>
            <ac:spMk id="10" creationId="{AF9DB3C5-0366-423E-B381-79F368337547}"/>
          </ac:spMkLst>
        </pc:spChg>
        <pc:spChg chg="del">
          <ac:chgData name="細川 岳大" userId="c85f2ee84d74f1c0" providerId="Windows Live" clId="Web-{1ACF2547-1044-4E46-BEE5-E1A99E1CFDD3}" dt="2020-07-18T19:26:52.196" v="158"/>
          <ac:spMkLst>
            <pc:docMk/>
            <pc:sldMk cId="2955878184" sldId="276"/>
            <ac:spMk id="11" creationId="{50846150-DAC6-4AED-A31B-6A29588FD0E2}"/>
          </ac:spMkLst>
        </pc:spChg>
        <pc:spChg chg="add mod">
          <ac:chgData name="細川 岳大" userId="c85f2ee84d74f1c0" providerId="Windows Live" clId="Web-{1ACF2547-1044-4E46-BEE5-E1A99E1CFDD3}" dt="2020-07-18T19:31:21.586" v="240" actId="1076"/>
          <ac:spMkLst>
            <pc:docMk/>
            <pc:sldMk cId="2955878184" sldId="276"/>
            <ac:spMk id="12" creationId="{AF898124-A970-45ED-AF5B-375EC2C3B91D}"/>
          </ac:spMkLst>
        </pc:spChg>
        <pc:spChg chg="del">
          <ac:chgData name="細川 岳大" userId="c85f2ee84d74f1c0" providerId="Windows Live" clId="Web-{1ACF2547-1044-4E46-BEE5-E1A99E1CFDD3}" dt="2020-07-18T19:26:52.196" v="157"/>
          <ac:spMkLst>
            <pc:docMk/>
            <pc:sldMk cId="2955878184" sldId="276"/>
            <ac:spMk id="13" creationId="{D57775CF-7AFE-4A18-AEF7-3F5CD57F06A3}"/>
          </ac:spMkLst>
        </pc:spChg>
        <pc:spChg chg="del">
          <ac:chgData name="細川 岳大" userId="c85f2ee84d74f1c0" providerId="Windows Live" clId="Web-{1ACF2547-1044-4E46-BEE5-E1A99E1CFDD3}" dt="2020-07-18T19:26:52.196" v="156"/>
          <ac:spMkLst>
            <pc:docMk/>
            <pc:sldMk cId="2955878184" sldId="276"/>
            <ac:spMk id="14" creationId="{9D2FD258-A384-49B6-9AF5-D49B2A5FC0C0}"/>
          </ac:spMkLst>
        </pc:spChg>
        <pc:spChg chg="add mod">
          <ac:chgData name="細川 岳大" userId="c85f2ee84d74f1c0" providerId="Windows Live" clId="Web-{1ACF2547-1044-4E46-BEE5-E1A99E1CFDD3}" dt="2020-07-18T19:31:21.586" v="241" actId="1076"/>
          <ac:spMkLst>
            <pc:docMk/>
            <pc:sldMk cId="2955878184" sldId="276"/>
            <ac:spMk id="15" creationId="{019C276C-B6A8-460F-9AB6-7804C693B900}"/>
          </ac:spMkLst>
        </pc:spChg>
        <pc:spChg chg="add del">
          <ac:chgData name="細川 岳大" userId="c85f2ee84d74f1c0" providerId="Windows Live" clId="Web-{1ACF2547-1044-4E46-BEE5-E1A99E1CFDD3}" dt="2020-07-18T19:30:11.118" v="222"/>
          <ac:spMkLst>
            <pc:docMk/>
            <pc:sldMk cId="2955878184" sldId="276"/>
            <ac:spMk id="16" creationId="{F7588BA9-76F0-4BB4-8FA0-DB0E887A498A}"/>
          </ac:spMkLst>
        </pc:spChg>
        <pc:spChg chg="add mod ord">
          <ac:chgData name="細川 岳大" userId="c85f2ee84d74f1c0" providerId="Windows Live" clId="Web-{1ACF2547-1044-4E46-BEE5-E1A99E1CFDD3}" dt="2020-07-18T19:31:21.602" v="244" actId="1076"/>
          <ac:spMkLst>
            <pc:docMk/>
            <pc:sldMk cId="2955878184" sldId="276"/>
            <ac:spMk id="17" creationId="{9BA5CFE8-16A4-4A8C-8462-869FDC03ED01}"/>
          </ac:spMkLst>
        </pc:spChg>
        <pc:spChg chg="add mod">
          <ac:chgData name="細川 岳大" userId="c85f2ee84d74f1c0" providerId="Windows Live" clId="Web-{1ACF2547-1044-4E46-BEE5-E1A99E1CFDD3}" dt="2020-07-18T19:31:21.602" v="242" actId="1076"/>
          <ac:spMkLst>
            <pc:docMk/>
            <pc:sldMk cId="2955878184" sldId="276"/>
            <ac:spMk id="18" creationId="{77F9AC34-EC6D-4398-991B-257E5638F9C6}"/>
          </ac:spMkLst>
        </pc:spChg>
        <pc:spChg chg="add mod">
          <ac:chgData name="細川 岳大" userId="c85f2ee84d74f1c0" providerId="Windows Live" clId="Web-{1ACF2547-1044-4E46-BEE5-E1A99E1CFDD3}" dt="2020-07-18T19:31:21.602" v="243" actId="1076"/>
          <ac:spMkLst>
            <pc:docMk/>
            <pc:sldMk cId="2955878184" sldId="276"/>
            <ac:spMk id="19" creationId="{9920314F-64F8-4D88-B54D-7CE504A07602}"/>
          </ac:spMkLst>
        </pc:spChg>
        <pc:spChg chg="add mod">
          <ac:chgData name="細川 岳大" userId="c85f2ee84d74f1c0" providerId="Windows Live" clId="Web-{1ACF2547-1044-4E46-BEE5-E1A99E1CFDD3}" dt="2020-07-18T19:55:15.746" v="493"/>
          <ac:spMkLst>
            <pc:docMk/>
            <pc:sldMk cId="2955878184" sldId="276"/>
            <ac:spMk id="22" creationId="{A36867D7-50F2-4EDA-A1CB-12ADA7A1708A}"/>
          </ac:spMkLst>
        </pc:spChg>
        <pc:spChg chg="add mod">
          <ac:chgData name="細川 岳大" userId="c85f2ee84d74f1c0" providerId="Windows Live" clId="Web-{1ACF2547-1044-4E46-BEE5-E1A99E1CFDD3}" dt="2020-07-18T19:54:54.511" v="490" actId="1076"/>
          <ac:spMkLst>
            <pc:docMk/>
            <pc:sldMk cId="2955878184" sldId="276"/>
            <ac:spMk id="24" creationId="{3EE7F4A3-C74E-4B7D-8113-EEF383DC46A3}"/>
          </ac:spMkLst>
        </pc:spChg>
        <pc:spChg chg="add mod">
          <ac:chgData name="細川 岳大" userId="c85f2ee84d74f1c0" providerId="Windows Live" clId="Web-{1ACF2547-1044-4E46-BEE5-E1A99E1CFDD3}" dt="2020-07-18T19:53:45.621" v="460" actId="20577"/>
          <ac:spMkLst>
            <pc:docMk/>
            <pc:sldMk cId="2955878184" sldId="276"/>
            <ac:spMk id="25" creationId="{3A804577-BA2C-4082-82AF-36997434D0A8}"/>
          </ac:spMkLst>
        </pc:spChg>
        <pc:spChg chg="add mod">
          <ac:chgData name="細川 岳大" userId="c85f2ee84d74f1c0" providerId="Windows Live" clId="Web-{1ACF2547-1044-4E46-BEE5-E1A99E1CFDD3}" dt="2020-07-18T19:54:48.699" v="488" actId="1076"/>
          <ac:spMkLst>
            <pc:docMk/>
            <pc:sldMk cId="2955878184" sldId="276"/>
            <ac:spMk id="26" creationId="{777728C7-E51F-4267-8EB1-8C55779A2775}"/>
          </ac:spMkLst>
        </pc:spChg>
      </pc:sldChg>
      <pc:sldChg chg="modSp">
        <pc:chgData name="細川 岳大" userId="c85f2ee84d74f1c0" providerId="Windows Live" clId="Web-{1ACF2547-1044-4E46-BEE5-E1A99E1CFDD3}" dt="2020-07-18T20:27:06.065" v="878" actId="20577"/>
        <pc:sldMkLst>
          <pc:docMk/>
          <pc:sldMk cId="2079790177" sldId="277"/>
        </pc:sldMkLst>
        <pc:spChg chg="mod">
          <ac:chgData name="細川 岳大" userId="c85f2ee84d74f1c0" providerId="Windows Live" clId="Web-{1ACF2547-1044-4E46-BEE5-E1A99E1CFDD3}" dt="2020-07-18T20:27:06.065" v="878" actId="20577"/>
          <ac:spMkLst>
            <pc:docMk/>
            <pc:sldMk cId="2079790177" sldId="277"/>
            <ac:spMk id="5" creationId="{0CE07AF9-4794-4790-A88B-248257064C88}"/>
          </ac:spMkLst>
        </pc:spChg>
      </pc:sldChg>
      <pc:sldChg chg="addSp delSp modSp">
        <pc:chgData name="細川 岳大" userId="c85f2ee84d74f1c0" providerId="Windows Live" clId="Web-{1ACF2547-1044-4E46-BEE5-E1A99E1CFDD3}" dt="2020-07-18T20:27:56.643" v="888"/>
        <pc:sldMkLst>
          <pc:docMk/>
          <pc:sldMk cId="4226916946" sldId="279"/>
        </pc:sldMkLst>
        <pc:spChg chg="del">
          <ac:chgData name="細川 岳大" userId="c85f2ee84d74f1c0" providerId="Windows Live" clId="Web-{1ACF2547-1044-4E46-BEE5-E1A99E1CFDD3}" dt="2020-07-18T20:27:24.643" v="881"/>
          <ac:spMkLst>
            <pc:docMk/>
            <pc:sldMk cId="4226916946" sldId="279"/>
            <ac:spMk id="2" creationId="{5DD728AE-85A7-4376-839E-C02BA8F0DEB5}"/>
          </ac:spMkLst>
        </pc:spChg>
        <pc:spChg chg="add mod">
          <ac:chgData name="細川 岳大" userId="c85f2ee84d74f1c0" providerId="Windows Live" clId="Web-{1ACF2547-1044-4E46-BEE5-E1A99E1CFDD3}" dt="2020-07-18T20:27:49.753" v="886" actId="1076"/>
          <ac:spMkLst>
            <pc:docMk/>
            <pc:sldMk cId="4226916946" sldId="279"/>
            <ac:spMk id="5" creationId="{90C6E769-C2ED-423E-AA5D-613DF0A83CD7}"/>
          </ac:spMkLst>
        </pc:spChg>
        <pc:spChg chg="mod">
          <ac:chgData name="細川 岳大" userId="c85f2ee84d74f1c0" providerId="Windows Live" clId="Web-{1ACF2547-1044-4E46-BEE5-E1A99E1CFDD3}" dt="2020-07-18T20:27:10.847" v="880" actId="20577"/>
          <ac:spMkLst>
            <pc:docMk/>
            <pc:sldMk cId="4226916946" sldId="279"/>
            <ac:spMk id="8" creationId="{BDE35611-267F-4E4E-9187-D7260F408548}"/>
          </ac:spMkLst>
        </pc:spChg>
        <pc:spChg chg="add mod">
          <ac:chgData name="細川 岳大" userId="c85f2ee84d74f1c0" providerId="Windows Live" clId="Web-{1ACF2547-1044-4E46-BEE5-E1A99E1CFDD3}" dt="2020-07-18T20:27:49.768" v="887" actId="1076"/>
          <ac:spMkLst>
            <pc:docMk/>
            <pc:sldMk cId="4226916946" sldId="279"/>
            <ac:spMk id="15" creationId="{268D0261-5E36-41AA-A3B8-4D609A1C600D}"/>
          </ac:spMkLst>
        </pc:spChg>
        <pc:spChg chg="add del">
          <ac:chgData name="細川 岳大" userId="c85f2ee84d74f1c0" providerId="Windows Live" clId="Web-{1ACF2547-1044-4E46-BEE5-E1A99E1CFDD3}" dt="2020-07-18T20:27:28.612" v="883"/>
          <ac:spMkLst>
            <pc:docMk/>
            <pc:sldMk cId="4226916946" sldId="279"/>
            <ac:spMk id="19" creationId="{479FC953-3B99-4D0C-AC48-FA0415B2CCF7}"/>
          </ac:spMkLst>
        </pc:spChg>
        <pc:spChg chg="ord">
          <ac:chgData name="細川 岳大" userId="c85f2ee84d74f1c0" providerId="Windows Live" clId="Web-{1ACF2547-1044-4E46-BEE5-E1A99E1CFDD3}" dt="2020-07-18T20:27:56.643" v="888"/>
          <ac:spMkLst>
            <pc:docMk/>
            <pc:sldMk cId="4226916946" sldId="279"/>
            <ac:spMk id="22" creationId="{8D6A8906-66FB-4AB2-B299-2CFA32DD7334}"/>
          </ac:spMkLst>
        </pc:spChg>
      </pc:sldChg>
      <pc:sldChg chg="del">
        <pc:chgData name="細川 岳大" userId="c85f2ee84d74f1c0" providerId="Windows Live" clId="Web-{1ACF2547-1044-4E46-BEE5-E1A99E1CFDD3}" dt="2020-07-18T21:28:47.265" v="1587"/>
        <pc:sldMkLst>
          <pc:docMk/>
          <pc:sldMk cId="600572246" sldId="285"/>
        </pc:sldMkLst>
      </pc:sldChg>
      <pc:sldChg chg="addSp delSp modSp">
        <pc:chgData name="細川 岳大" userId="c85f2ee84d74f1c0" providerId="Windows Live" clId="Web-{1ACF2547-1044-4E46-BEE5-E1A99E1CFDD3}" dt="2020-07-18T21:29:19.912" v="1611" actId="20577"/>
        <pc:sldMkLst>
          <pc:docMk/>
          <pc:sldMk cId="2495157199" sldId="288"/>
        </pc:sldMkLst>
        <pc:spChg chg="add ord">
          <ac:chgData name="細川 岳大" userId="c85f2ee84d74f1c0" providerId="Windows Live" clId="Web-{1ACF2547-1044-4E46-BEE5-E1A99E1CFDD3}" dt="2020-07-18T21:29:15.755" v="1593"/>
          <ac:spMkLst>
            <pc:docMk/>
            <pc:sldMk cId="2495157199" sldId="288"/>
            <ac:spMk id="2" creationId="{78191ACD-3332-457E-A64D-BB575EF8E099}"/>
          </ac:spMkLst>
        </pc:spChg>
        <pc:spChg chg="add ord">
          <ac:chgData name="細川 岳大" userId="c85f2ee84d74f1c0" providerId="Windows Live" clId="Web-{1ACF2547-1044-4E46-BEE5-E1A99E1CFDD3}" dt="2020-07-18T21:29:15.989" v="1609"/>
          <ac:spMkLst>
            <pc:docMk/>
            <pc:sldMk cId="2495157199" sldId="288"/>
            <ac:spMk id="5" creationId="{71679A90-ABD4-4B4E-AA91-72EC45472396}"/>
          </ac:spMkLst>
        </pc:spChg>
        <pc:spChg chg="mod">
          <ac:chgData name="細川 岳大" userId="c85f2ee84d74f1c0" providerId="Windows Live" clId="Web-{1ACF2547-1044-4E46-BEE5-E1A99E1CFDD3}" dt="2020-07-18T21:29:19.912" v="1611" actId="20577"/>
          <ac:spMkLst>
            <pc:docMk/>
            <pc:sldMk cId="2495157199" sldId="288"/>
            <ac:spMk id="8" creationId="{BDE35611-267F-4E4E-9187-D7260F408548}"/>
          </ac:spMkLst>
        </pc:spChg>
        <pc:spChg chg="del">
          <ac:chgData name="細川 岳大" userId="c85f2ee84d74f1c0" providerId="Windows Live" clId="Web-{1ACF2547-1044-4E46-BEE5-E1A99E1CFDD3}" dt="2020-07-18T21:28:57.671" v="1588"/>
          <ac:spMkLst>
            <pc:docMk/>
            <pc:sldMk cId="2495157199" sldId="288"/>
            <ac:spMk id="19" creationId="{59A0522A-9882-4B43-B195-4D4C85807004}"/>
          </ac:spMkLst>
        </pc:spChg>
        <pc:spChg chg="add del">
          <ac:chgData name="細川 岳大" userId="c85f2ee84d74f1c0" providerId="Windows Live" clId="Web-{1ACF2547-1044-4E46-BEE5-E1A99E1CFDD3}" dt="2020-07-18T21:29:01.911" v="1590"/>
          <ac:spMkLst>
            <pc:docMk/>
            <pc:sldMk cId="2495157199" sldId="288"/>
            <ac:spMk id="20" creationId="{6AEE8B66-B7F0-46B2-9369-C2E9089D04B2}"/>
          </ac:spMkLst>
        </pc:spChg>
      </pc:sldChg>
      <pc:sldChg chg="modSp">
        <pc:chgData name="細川 岳大" userId="c85f2ee84d74f1c0" providerId="Windows Live" clId="Web-{1ACF2547-1044-4E46-BEE5-E1A99E1CFDD3}" dt="2020-07-18T20:32:07.798" v="1003" actId="14100"/>
        <pc:sldMkLst>
          <pc:docMk/>
          <pc:sldMk cId="2994295189" sldId="294"/>
        </pc:sldMkLst>
        <pc:spChg chg="mod">
          <ac:chgData name="細川 岳大" userId="c85f2ee84d74f1c0" providerId="Windows Live" clId="Web-{1ACF2547-1044-4E46-BEE5-E1A99E1CFDD3}" dt="2020-07-18T20:32:07.798" v="1003" actId="14100"/>
          <ac:spMkLst>
            <pc:docMk/>
            <pc:sldMk cId="2994295189" sldId="294"/>
            <ac:spMk id="6" creationId="{A787110A-F680-4C3A-AF75-2F6E113D5236}"/>
          </ac:spMkLst>
        </pc:spChg>
      </pc:sldChg>
      <pc:sldChg chg="modSp">
        <pc:chgData name="細川 岳大" userId="c85f2ee84d74f1c0" providerId="Windows Live" clId="Web-{1ACF2547-1044-4E46-BEE5-E1A99E1CFDD3}" dt="2020-07-18T20:30:52.767" v="991" actId="20577"/>
        <pc:sldMkLst>
          <pc:docMk/>
          <pc:sldMk cId="215203674" sldId="295"/>
        </pc:sldMkLst>
        <pc:spChg chg="mod">
          <ac:chgData name="細川 岳大" userId="c85f2ee84d74f1c0" providerId="Windows Live" clId="Web-{1ACF2547-1044-4E46-BEE5-E1A99E1CFDD3}" dt="2020-07-18T20:30:52.767" v="991" actId="20577"/>
          <ac:spMkLst>
            <pc:docMk/>
            <pc:sldMk cId="215203674" sldId="295"/>
            <ac:spMk id="6" creationId="{A787110A-F680-4C3A-AF75-2F6E113D5236}"/>
          </ac:spMkLst>
        </pc:spChg>
      </pc:sldChg>
      <pc:sldChg chg="modSp">
        <pc:chgData name="細川 岳大" userId="c85f2ee84d74f1c0" providerId="Windows Live" clId="Web-{1ACF2547-1044-4E46-BEE5-E1A99E1CFDD3}" dt="2020-07-18T20:28:48.502" v="889" actId="1076"/>
        <pc:sldMkLst>
          <pc:docMk/>
          <pc:sldMk cId="3876781665" sldId="296"/>
        </pc:sldMkLst>
        <pc:spChg chg="mod">
          <ac:chgData name="細川 岳大" userId="c85f2ee84d74f1c0" providerId="Windows Live" clId="Web-{1ACF2547-1044-4E46-BEE5-E1A99E1CFDD3}" dt="2020-07-18T20:28:48.502" v="889" actId="1076"/>
          <ac:spMkLst>
            <pc:docMk/>
            <pc:sldMk cId="3876781665" sldId="296"/>
            <ac:spMk id="2" creationId="{884CF0A3-50D9-4E24-B83C-412BC0108121}"/>
          </ac:spMkLst>
        </pc:spChg>
      </pc:sldChg>
      <pc:sldChg chg="addSp delSp modSp">
        <pc:chgData name="細川 岳大" userId="c85f2ee84d74f1c0" providerId="Windows Live" clId="Web-{1ACF2547-1044-4E46-BEE5-E1A99E1CFDD3}" dt="2020-07-18T18:52:57.549" v="39" actId="1076"/>
        <pc:sldMkLst>
          <pc:docMk/>
          <pc:sldMk cId="1514387849" sldId="299"/>
        </pc:sldMkLst>
        <pc:picChg chg="add del mod">
          <ac:chgData name="細川 岳大" userId="c85f2ee84d74f1c0" providerId="Windows Live" clId="Web-{1ACF2547-1044-4E46-BEE5-E1A99E1CFDD3}" dt="2020-07-18T18:48:10.139" v="8"/>
          <ac:picMkLst>
            <pc:docMk/>
            <pc:sldMk cId="1514387849" sldId="299"/>
            <ac:picMk id="2" creationId="{05BE56CB-4540-4F09-BF3C-233B7F2311C1}"/>
          </ac:picMkLst>
        </pc:picChg>
        <pc:picChg chg="add mod ord">
          <ac:chgData name="細川 岳大" userId="c85f2ee84d74f1c0" providerId="Windows Live" clId="Web-{1ACF2547-1044-4E46-BEE5-E1A99E1CFDD3}" dt="2020-07-18T18:49:46.937" v="23" actId="1076"/>
          <ac:picMkLst>
            <pc:docMk/>
            <pc:sldMk cId="1514387849" sldId="299"/>
            <ac:picMk id="3" creationId="{11040AFC-7F78-4C7D-A649-32EE7E78662F}"/>
          </ac:picMkLst>
        </pc:picChg>
        <pc:picChg chg="add del mod">
          <ac:chgData name="細川 岳大" userId="c85f2ee84d74f1c0" providerId="Windows Live" clId="Web-{1ACF2547-1044-4E46-BEE5-E1A99E1CFDD3}" dt="2020-07-18T18:51:31.376" v="29"/>
          <ac:picMkLst>
            <pc:docMk/>
            <pc:sldMk cId="1514387849" sldId="299"/>
            <ac:picMk id="5" creationId="{6AA67D13-0559-4B2E-8EC5-839C4FB25D4E}"/>
          </ac:picMkLst>
        </pc:picChg>
        <pc:picChg chg="add mod">
          <ac:chgData name="細川 岳大" userId="c85f2ee84d74f1c0" providerId="Windows Live" clId="Web-{1ACF2547-1044-4E46-BEE5-E1A99E1CFDD3}" dt="2020-07-18T18:51:47.563" v="31" actId="1076"/>
          <ac:picMkLst>
            <pc:docMk/>
            <pc:sldMk cId="1514387849" sldId="299"/>
            <ac:picMk id="7" creationId="{DD2B6355-1535-4A7C-B489-76EB8974AE6E}"/>
          </ac:picMkLst>
        </pc:picChg>
        <pc:picChg chg="add mod">
          <ac:chgData name="細川 岳大" userId="c85f2ee84d74f1c0" providerId="Windows Live" clId="Web-{1ACF2547-1044-4E46-BEE5-E1A99E1CFDD3}" dt="2020-07-18T18:51:58.564" v="34" actId="1076"/>
          <ac:picMkLst>
            <pc:docMk/>
            <pc:sldMk cId="1514387849" sldId="299"/>
            <ac:picMk id="8" creationId="{B9F8A9A0-3082-426C-9E5A-FBDA8C0E298B}"/>
          </ac:picMkLst>
        </pc:picChg>
        <pc:picChg chg="add mod">
          <ac:chgData name="細川 岳大" userId="c85f2ee84d74f1c0" providerId="Windows Live" clId="Web-{1ACF2547-1044-4E46-BEE5-E1A99E1CFDD3}" dt="2020-07-18T18:52:07.517" v="36" actId="1076"/>
          <ac:picMkLst>
            <pc:docMk/>
            <pc:sldMk cId="1514387849" sldId="299"/>
            <ac:picMk id="9" creationId="{5058B019-228C-496B-ABDB-F011F7D1D3EC}"/>
          </ac:picMkLst>
        </pc:picChg>
        <pc:picChg chg="add del">
          <ac:chgData name="細川 岳大" userId="c85f2ee84d74f1c0" providerId="Windows Live" clId="Web-{1ACF2547-1044-4E46-BEE5-E1A99E1CFDD3}" dt="2020-07-18T18:49:36.531" v="22"/>
          <ac:picMkLst>
            <pc:docMk/>
            <pc:sldMk cId="1514387849" sldId="299"/>
            <ac:picMk id="10" creationId="{67DE57E3-BAFD-43F9-BF08-CBB2BC1B7A42}"/>
          </ac:picMkLst>
        </pc:picChg>
        <pc:picChg chg="add mod">
          <ac:chgData name="細川 岳大" userId="c85f2ee84d74f1c0" providerId="Windows Live" clId="Web-{1ACF2547-1044-4E46-BEE5-E1A99E1CFDD3}" dt="2020-07-18T18:52:57.549" v="39" actId="1076"/>
          <ac:picMkLst>
            <pc:docMk/>
            <pc:sldMk cId="1514387849" sldId="299"/>
            <ac:picMk id="11" creationId="{05CC564E-00BB-4F58-AD5E-7E65BF64DF23}"/>
          </ac:picMkLst>
        </pc:picChg>
      </pc:sldChg>
      <pc:sldChg chg="addSp delSp modSp">
        <pc:chgData name="細川 岳大" userId="c85f2ee84d74f1c0" providerId="Windows Live" clId="Web-{1ACF2547-1044-4E46-BEE5-E1A99E1CFDD3}" dt="2020-07-18T21:30:48.258" v="1702"/>
        <pc:sldMkLst>
          <pc:docMk/>
          <pc:sldMk cId="2541913959" sldId="300"/>
        </pc:sldMkLst>
        <pc:spChg chg="add ord">
          <ac:chgData name="細川 岳大" userId="c85f2ee84d74f1c0" providerId="Windows Live" clId="Web-{1ACF2547-1044-4E46-BEE5-E1A99E1CFDD3}" dt="2020-07-18T21:30:46.633" v="1622"/>
          <ac:spMkLst>
            <pc:docMk/>
            <pc:sldMk cId="2541913959" sldId="300"/>
            <ac:spMk id="2" creationId="{A114E163-4C82-42D3-885C-117E0954E422}"/>
          </ac:spMkLst>
        </pc:spChg>
        <pc:spChg chg="add ord">
          <ac:chgData name="細川 岳大" userId="c85f2ee84d74f1c0" providerId="Windows Live" clId="Web-{1ACF2547-1044-4E46-BEE5-E1A99E1CFDD3}" dt="2020-07-18T21:30:46.961" v="1638"/>
          <ac:spMkLst>
            <pc:docMk/>
            <pc:sldMk cId="2541913959" sldId="300"/>
            <ac:spMk id="5" creationId="{983C2757-564C-4436-97B6-22AB161101E9}"/>
          </ac:spMkLst>
        </pc:spChg>
        <pc:spChg chg="add ord">
          <ac:chgData name="細川 岳大" userId="c85f2ee84d74f1c0" providerId="Windows Live" clId="Web-{1ACF2547-1044-4E46-BEE5-E1A99E1CFDD3}" dt="2020-07-18T21:30:47.274" v="1654"/>
          <ac:spMkLst>
            <pc:docMk/>
            <pc:sldMk cId="2541913959" sldId="300"/>
            <ac:spMk id="15" creationId="{24497EC0-B69B-4A8A-AF45-6BD68D9A73DF}"/>
          </ac:spMkLst>
        </pc:spChg>
        <pc:spChg chg="add ord">
          <ac:chgData name="細川 岳大" userId="c85f2ee84d74f1c0" providerId="Windows Live" clId="Web-{1ACF2547-1044-4E46-BEE5-E1A99E1CFDD3}" dt="2020-07-18T21:30:47.586" v="1670"/>
          <ac:spMkLst>
            <pc:docMk/>
            <pc:sldMk cId="2541913959" sldId="300"/>
            <ac:spMk id="16" creationId="{59DCED92-5CAE-43C1-A9F7-693F3F05CA01}"/>
          </ac:spMkLst>
        </pc:spChg>
        <pc:spChg chg="add ord">
          <ac:chgData name="細川 岳大" userId="c85f2ee84d74f1c0" providerId="Windows Live" clId="Web-{1ACF2547-1044-4E46-BEE5-E1A99E1CFDD3}" dt="2020-07-18T21:30:47.915" v="1686"/>
          <ac:spMkLst>
            <pc:docMk/>
            <pc:sldMk cId="2541913959" sldId="300"/>
            <ac:spMk id="17" creationId="{EFF3D410-9234-4F53-9DB6-26BB5960808A}"/>
          </ac:spMkLst>
        </pc:spChg>
        <pc:spChg chg="add ord">
          <ac:chgData name="細川 岳大" userId="c85f2ee84d74f1c0" providerId="Windows Live" clId="Web-{1ACF2547-1044-4E46-BEE5-E1A99E1CFDD3}" dt="2020-07-18T21:30:48.258" v="1702"/>
          <ac:spMkLst>
            <pc:docMk/>
            <pc:sldMk cId="2541913959" sldId="300"/>
            <ac:spMk id="18" creationId="{E03570C4-5599-430E-AA6E-C0D60698143F}"/>
          </ac:spMkLst>
        </pc:spChg>
        <pc:spChg chg="del">
          <ac:chgData name="細川 岳大" userId="c85f2ee84d74f1c0" providerId="Windows Live" clId="Web-{1ACF2547-1044-4E46-BEE5-E1A99E1CFDD3}" dt="2020-07-18T21:30:27.508" v="1615"/>
          <ac:spMkLst>
            <pc:docMk/>
            <pc:sldMk cId="2541913959" sldId="300"/>
            <ac:spMk id="19" creationId="{59A0522A-9882-4B43-B195-4D4C85807004}"/>
          </ac:spMkLst>
        </pc:spChg>
        <pc:spChg chg="del">
          <ac:chgData name="細川 岳大" userId="c85f2ee84d74f1c0" providerId="Windows Live" clId="Web-{1ACF2547-1044-4E46-BEE5-E1A99E1CFDD3}" dt="2020-07-18T21:30:27.508" v="1614"/>
          <ac:spMkLst>
            <pc:docMk/>
            <pc:sldMk cId="2541913959" sldId="300"/>
            <ac:spMk id="20" creationId="{8143EC70-0A97-4422-9807-74CFD43A762F}"/>
          </ac:spMkLst>
        </pc:spChg>
        <pc:spChg chg="del mod">
          <ac:chgData name="細川 岳大" userId="c85f2ee84d74f1c0" providerId="Windows Live" clId="Web-{1ACF2547-1044-4E46-BEE5-E1A99E1CFDD3}" dt="2020-07-18T21:30:27.508" v="1613"/>
          <ac:spMkLst>
            <pc:docMk/>
            <pc:sldMk cId="2541913959" sldId="300"/>
            <ac:spMk id="21" creationId="{D8021F88-4B3F-43F3-BC3E-C371C80795BE}"/>
          </ac:spMkLst>
        </pc:spChg>
      </pc:sldChg>
      <pc:sldChg chg="modSp">
        <pc:chgData name="細川 岳大" userId="c85f2ee84d74f1c0" providerId="Windows Live" clId="Web-{1ACF2547-1044-4E46-BEE5-E1A99E1CFDD3}" dt="2020-07-18T20:32:23.595" v="1036" actId="14100"/>
        <pc:sldMkLst>
          <pc:docMk/>
          <pc:sldMk cId="97035512" sldId="301"/>
        </pc:sldMkLst>
        <pc:spChg chg="mod">
          <ac:chgData name="細川 岳大" userId="c85f2ee84d74f1c0" providerId="Windows Live" clId="Web-{1ACF2547-1044-4E46-BEE5-E1A99E1CFDD3}" dt="2020-07-18T20:32:23.595" v="1036" actId="14100"/>
          <ac:spMkLst>
            <pc:docMk/>
            <pc:sldMk cId="97035512" sldId="301"/>
            <ac:spMk id="6" creationId="{A787110A-F680-4C3A-AF75-2F6E113D5236}"/>
          </ac:spMkLst>
        </pc:spChg>
      </pc:sldChg>
      <pc:sldChg chg="modSp add del replId">
        <pc:chgData name="細川 岳大" userId="c85f2ee84d74f1c0" providerId="Windows Live" clId="Web-{1ACF2547-1044-4E46-BEE5-E1A99E1CFDD3}" dt="2020-07-18T18:53:59.806" v="45"/>
        <pc:sldMkLst>
          <pc:docMk/>
          <pc:sldMk cId="1251410273" sldId="303"/>
        </pc:sldMkLst>
        <pc:picChg chg="mod">
          <ac:chgData name="細川 岳大" userId="c85f2ee84d74f1c0" providerId="Windows Live" clId="Web-{1ACF2547-1044-4E46-BEE5-E1A99E1CFDD3}" dt="2020-07-18T18:49:53.453" v="25" actId="1076"/>
          <ac:picMkLst>
            <pc:docMk/>
            <pc:sldMk cId="1251410273" sldId="303"/>
            <ac:picMk id="10" creationId="{67DE57E3-BAFD-43F9-BF08-CBB2BC1B7A42}"/>
          </ac:picMkLst>
        </pc:picChg>
      </pc:sldChg>
      <pc:sldChg chg="delSp add del ord replId">
        <pc:chgData name="細川 岳大" userId="c85f2ee84d74f1c0" providerId="Windows Live" clId="Web-{1ACF2547-1044-4E46-BEE5-E1A99E1CFDD3}" dt="2020-07-18T18:57:18.495" v="50"/>
        <pc:sldMkLst>
          <pc:docMk/>
          <pc:sldMk cId="610904897" sldId="304"/>
        </pc:sldMkLst>
        <pc:picChg chg="del">
          <ac:chgData name="細川 岳大" userId="c85f2ee84d74f1c0" providerId="Windows Live" clId="Web-{1ACF2547-1044-4E46-BEE5-E1A99E1CFDD3}" dt="2020-07-18T18:53:06.767" v="41"/>
          <ac:picMkLst>
            <pc:docMk/>
            <pc:sldMk cId="610904897" sldId="304"/>
            <ac:picMk id="3" creationId="{11040AFC-7F78-4C7D-A649-32EE7E78662F}"/>
          </ac:picMkLst>
        </pc:picChg>
      </pc:sldChg>
      <pc:sldChg chg="addSp delSp modSp add replId">
        <pc:chgData name="細川 岳大" userId="c85f2ee84d74f1c0" providerId="Windows Live" clId="Web-{1ACF2547-1044-4E46-BEE5-E1A99E1CFDD3}" dt="2020-07-18T18:54:26.400" v="47"/>
        <pc:sldMkLst>
          <pc:docMk/>
          <pc:sldMk cId="2596423014" sldId="305"/>
        </pc:sldMkLst>
        <pc:picChg chg="add ord">
          <ac:chgData name="細川 岳大" userId="c85f2ee84d74f1c0" providerId="Windows Live" clId="Web-{1ACF2547-1044-4E46-BEE5-E1A99E1CFDD3}" dt="2020-07-18T18:54:21.181" v="46"/>
          <ac:picMkLst>
            <pc:docMk/>
            <pc:sldMk cId="2596423014" sldId="305"/>
            <ac:picMk id="2" creationId="{2DE781F3-0BAC-4457-9AD5-720CCDDD2088}"/>
          </ac:picMkLst>
        </pc:picChg>
        <pc:picChg chg="del">
          <ac:chgData name="細川 岳大" userId="c85f2ee84d74f1c0" providerId="Windows Live" clId="Web-{1ACF2547-1044-4E46-BEE5-E1A99E1CFDD3}" dt="2020-07-18T18:54:26.400" v="47"/>
          <ac:picMkLst>
            <pc:docMk/>
            <pc:sldMk cId="2596423014" sldId="305"/>
            <ac:picMk id="3" creationId="{11040AFC-7F78-4C7D-A649-32EE7E78662F}"/>
          </ac:picMkLst>
        </pc:picChg>
      </pc:sldChg>
      <pc:sldChg chg="addSp delSp modSp add replId">
        <pc:chgData name="細川 岳大" userId="c85f2ee84d74f1c0" providerId="Windows Live" clId="Web-{1ACF2547-1044-4E46-BEE5-E1A99E1CFDD3}" dt="2020-07-18T19:20:10.057" v="105" actId="20577"/>
        <pc:sldMkLst>
          <pc:docMk/>
          <pc:sldMk cId="407120853" sldId="306"/>
        </pc:sldMkLst>
        <pc:spChg chg="add mod">
          <ac:chgData name="細川 岳大" userId="c85f2ee84d74f1c0" providerId="Windows Live" clId="Web-{1ACF2547-1044-4E46-BEE5-E1A99E1CFDD3}" dt="2020-07-18T19:20:10.057" v="105" actId="20577"/>
          <ac:spMkLst>
            <pc:docMk/>
            <pc:sldMk cId="407120853" sldId="306"/>
            <ac:spMk id="3" creationId="{A30AB8BD-E31A-463B-953E-AA40FA8036EB}"/>
          </ac:spMkLst>
        </pc:spChg>
        <pc:picChg chg="del">
          <ac:chgData name="細川 岳大" userId="c85f2ee84d74f1c0" providerId="Windows Live" clId="Web-{1ACF2547-1044-4E46-BEE5-E1A99E1CFDD3}" dt="2020-07-18T19:19:40.400" v="58"/>
          <ac:picMkLst>
            <pc:docMk/>
            <pc:sldMk cId="407120853" sldId="306"/>
            <ac:picMk id="2" creationId="{2DE781F3-0BAC-4457-9AD5-720CCDDD2088}"/>
          </ac:picMkLst>
        </pc:picChg>
        <pc:picChg chg="del">
          <ac:chgData name="細川 岳大" userId="c85f2ee84d74f1c0" providerId="Windows Live" clId="Web-{1ACF2547-1044-4E46-BEE5-E1A99E1CFDD3}" dt="2020-07-18T19:19:40.400" v="57"/>
          <ac:picMkLst>
            <pc:docMk/>
            <pc:sldMk cId="407120853" sldId="306"/>
            <ac:picMk id="7" creationId="{DD2B6355-1535-4A7C-B489-76EB8974AE6E}"/>
          </ac:picMkLst>
        </pc:picChg>
        <pc:picChg chg="del">
          <ac:chgData name="細川 岳大" userId="c85f2ee84d74f1c0" providerId="Windows Live" clId="Web-{1ACF2547-1044-4E46-BEE5-E1A99E1CFDD3}" dt="2020-07-18T19:19:40.400" v="56"/>
          <ac:picMkLst>
            <pc:docMk/>
            <pc:sldMk cId="407120853" sldId="306"/>
            <ac:picMk id="8" creationId="{B9F8A9A0-3082-426C-9E5A-FBDA8C0E298B}"/>
          </ac:picMkLst>
        </pc:picChg>
        <pc:picChg chg="del">
          <ac:chgData name="細川 岳大" userId="c85f2ee84d74f1c0" providerId="Windows Live" clId="Web-{1ACF2547-1044-4E46-BEE5-E1A99E1CFDD3}" dt="2020-07-18T19:19:40.400" v="55"/>
          <ac:picMkLst>
            <pc:docMk/>
            <pc:sldMk cId="407120853" sldId="306"/>
            <ac:picMk id="9" creationId="{5058B019-228C-496B-ABDB-F011F7D1D3EC}"/>
          </ac:picMkLst>
        </pc:picChg>
        <pc:picChg chg="del">
          <ac:chgData name="細川 岳大" userId="c85f2ee84d74f1c0" providerId="Windows Live" clId="Web-{1ACF2547-1044-4E46-BEE5-E1A99E1CFDD3}" dt="2020-07-18T19:19:40.400" v="54"/>
          <ac:picMkLst>
            <pc:docMk/>
            <pc:sldMk cId="407120853" sldId="306"/>
            <ac:picMk id="11" creationId="{05CC564E-00BB-4F58-AD5E-7E65BF64DF23}"/>
          </ac:picMkLst>
        </pc:picChg>
      </pc:sldChg>
      <pc:sldChg chg="add del replId">
        <pc:chgData name="細川 岳大" userId="c85f2ee84d74f1c0" providerId="Windows Live" clId="Web-{1ACF2547-1044-4E46-BEE5-E1A99E1CFDD3}" dt="2020-07-18T18:57:15.776" v="49"/>
        <pc:sldMkLst>
          <pc:docMk/>
          <pc:sldMk cId="1187424888" sldId="306"/>
        </pc:sldMkLst>
      </pc:sldChg>
      <pc:sldChg chg="new del">
        <pc:chgData name="細川 岳大" userId="c85f2ee84d74f1c0" providerId="Windows Live" clId="Web-{1ACF2547-1044-4E46-BEE5-E1A99E1CFDD3}" dt="2020-07-18T19:19:29.291" v="52"/>
        <pc:sldMkLst>
          <pc:docMk/>
          <pc:sldMk cId="1660217765" sldId="306"/>
        </pc:sldMkLst>
      </pc:sldChg>
      <pc:sldChg chg="addSp delSp modSp add del replId">
        <pc:chgData name="細川 岳大" userId="c85f2ee84d74f1c0" providerId="Windows Live" clId="Web-{1ACF2547-1044-4E46-BEE5-E1A99E1CFDD3}" dt="2020-07-18T19:27:16.305" v="184"/>
        <pc:sldMkLst>
          <pc:docMk/>
          <pc:sldMk cId="2830944068" sldId="307"/>
        </pc:sldMkLst>
        <pc:spChg chg="add mod">
          <ac:chgData name="細川 岳大" userId="c85f2ee84d74f1c0" providerId="Windows Live" clId="Web-{1ACF2547-1044-4E46-BEE5-E1A99E1CFDD3}" dt="2020-07-18T19:26:15.805" v="151" actId="14100"/>
          <ac:spMkLst>
            <pc:docMk/>
            <pc:sldMk cId="2830944068" sldId="307"/>
            <ac:spMk id="2" creationId="{73359984-D4EB-40EB-9FB3-A1FF7A793782}"/>
          </ac:spMkLst>
        </pc:spChg>
        <pc:spChg chg="mod">
          <ac:chgData name="細川 岳大" userId="c85f2ee84d74f1c0" providerId="Windows Live" clId="Web-{1ACF2547-1044-4E46-BEE5-E1A99E1CFDD3}" dt="2020-07-18T19:21:17.900" v="137" actId="20577"/>
          <ac:spMkLst>
            <pc:docMk/>
            <pc:sldMk cId="2830944068" sldId="307"/>
            <ac:spMk id="6" creationId="{A787110A-F680-4C3A-AF75-2F6E113D5236}"/>
          </ac:spMkLst>
        </pc:spChg>
        <pc:spChg chg="del">
          <ac:chgData name="細川 岳大" userId="c85f2ee84d74f1c0" providerId="Windows Live" clId="Web-{1ACF2547-1044-4E46-BEE5-E1A99E1CFDD3}" dt="2020-07-18T19:21:05.791" v="110"/>
          <ac:spMkLst>
            <pc:docMk/>
            <pc:sldMk cId="2830944068" sldId="307"/>
            <ac:spMk id="7" creationId="{8B13D97E-7A8B-4553-B3B4-E0054F055D95}"/>
          </ac:spMkLst>
        </pc:spChg>
        <pc:spChg chg="del">
          <ac:chgData name="細川 岳大" userId="c85f2ee84d74f1c0" providerId="Windows Live" clId="Web-{1ACF2547-1044-4E46-BEE5-E1A99E1CFDD3}" dt="2020-07-18T19:21:05.791" v="112"/>
          <ac:spMkLst>
            <pc:docMk/>
            <pc:sldMk cId="2830944068" sldId="307"/>
            <ac:spMk id="8" creationId="{05085096-E07B-44CC-A9CA-B2FA5FE3557F}"/>
          </ac:spMkLst>
        </pc:spChg>
        <pc:spChg chg="del">
          <ac:chgData name="細川 岳大" userId="c85f2ee84d74f1c0" providerId="Windows Live" clId="Web-{1ACF2547-1044-4E46-BEE5-E1A99E1CFDD3}" dt="2020-07-18T19:21:05.791" v="111"/>
          <ac:spMkLst>
            <pc:docMk/>
            <pc:sldMk cId="2830944068" sldId="307"/>
            <ac:spMk id="9" creationId="{27F1AE93-6097-414C-A203-499FBBF29106}"/>
          </ac:spMkLst>
        </pc:spChg>
        <pc:spChg chg="del">
          <ac:chgData name="細川 岳大" userId="c85f2ee84d74f1c0" providerId="Windows Live" clId="Web-{1ACF2547-1044-4E46-BEE5-E1A99E1CFDD3}" dt="2020-07-18T19:21:05.791" v="109"/>
          <ac:spMkLst>
            <pc:docMk/>
            <pc:sldMk cId="2830944068" sldId="307"/>
            <ac:spMk id="10" creationId="{75579239-8D52-448D-9136-4082A01A424E}"/>
          </ac:spMkLst>
        </pc:spChg>
        <pc:spChg chg="del">
          <ac:chgData name="細川 岳大" userId="c85f2ee84d74f1c0" providerId="Windows Live" clId="Web-{1ACF2547-1044-4E46-BEE5-E1A99E1CFDD3}" dt="2020-07-18T19:21:05.791" v="108"/>
          <ac:spMkLst>
            <pc:docMk/>
            <pc:sldMk cId="2830944068" sldId="307"/>
            <ac:spMk id="11" creationId="{3F95992A-7594-417D-BD14-7B4102A52592}"/>
          </ac:spMkLst>
        </pc:spChg>
        <pc:spChg chg="del">
          <ac:chgData name="細川 岳大" userId="c85f2ee84d74f1c0" providerId="Windows Live" clId="Web-{1ACF2547-1044-4E46-BEE5-E1A99E1CFDD3}" dt="2020-07-18T19:21:05.791" v="113"/>
          <ac:spMkLst>
            <pc:docMk/>
            <pc:sldMk cId="2830944068" sldId="307"/>
            <ac:spMk id="12" creationId="{99C5A43A-300C-48FC-AF58-5F9F29F21F99}"/>
          </ac:spMkLst>
        </pc:spChg>
        <pc:spChg chg="del">
          <ac:chgData name="細川 岳大" userId="c85f2ee84d74f1c0" providerId="Windows Live" clId="Web-{1ACF2547-1044-4E46-BEE5-E1A99E1CFDD3}" dt="2020-07-18T19:21:05.791" v="114"/>
          <ac:spMkLst>
            <pc:docMk/>
            <pc:sldMk cId="2830944068" sldId="307"/>
            <ac:spMk id="13" creationId="{D3FBE80C-04C0-4552-BEAA-462101183DB6}"/>
          </ac:spMkLst>
        </pc:spChg>
      </pc:sldChg>
      <pc:sldChg chg="modSp add replId">
        <pc:chgData name="細川 岳大" userId="c85f2ee84d74f1c0" providerId="Windows Live" clId="Web-{1ACF2547-1044-4E46-BEE5-E1A99E1CFDD3}" dt="2020-07-18T20:27:00.003" v="877" actId="20577"/>
        <pc:sldMkLst>
          <pc:docMk/>
          <pc:sldMk cId="1692669015" sldId="308"/>
        </pc:sldMkLst>
        <pc:spChg chg="mod">
          <ac:chgData name="細川 岳大" userId="c85f2ee84d74f1c0" providerId="Windows Live" clId="Web-{1ACF2547-1044-4E46-BEE5-E1A99E1CFDD3}" dt="2020-07-18T20:27:00.003" v="877" actId="20577"/>
          <ac:spMkLst>
            <pc:docMk/>
            <pc:sldMk cId="1692669015" sldId="308"/>
            <ac:spMk id="5" creationId="{0CE07AF9-4794-4790-A88B-248257064C88}"/>
          </ac:spMkLst>
        </pc:spChg>
      </pc:sldChg>
      <pc:sldChg chg="addSp delSp modSp add replId addCm delCm">
        <pc:chgData name="細川 岳大" userId="c85f2ee84d74f1c0" providerId="Windows Live" clId="Web-{1ACF2547-1044-4E46-BEE5-E1A99E1CFDD3}" dt="2020-07-18T20:17:57.917" v="708"/>
        <pc:sldMkLst>
          <pc:docMk/>
          <pc:sldMk cId="3771494025" sldId="309"/>
        </pc:sldMkLst>
        <pc:spChg chg="del">
          <ac:chgData name="細川 岳大" userId="c85f2ee84d74f1c0" providerId="Windows Live" clId="Web-{1ACF2547-1044-4E46-BEE5-E1A99E1CFDD3}" dt="2020-07-18T19:32:23.695" v="252"/>
          <ac:spMkLst>
            <pc:docMk/>
            <pc:sldMk cId="3771494025" sldId="309"/>
            <ac:spMk id="2" creationId="{0C61084C-39AF-4DC5-BCAF-FE9D021F4A7C}"/>
          </ac:spMkLst>
        </pc:spChg>
        <pc:spChg chg="del">
          <ac:chgData name="細川 岳大" userId="c85f2ee84d74f1c0" providerId="Windows Live" clId="Web-{1ACF2547-1044-4E46-BEE5-E1A99E1CFDD3}" dt="2020-07-18T19:32:28.042" v="253"/>
          <ac:spMkLst>
            <pc:docMk/>
            <pc:sldMk cId="3771494025" sldId="309"/>
            <ac:spMk id="3" creationId="{30CD52C6-5BE3-4581-A3AD-3D5C312486C0}"/>
          </ac:spMkLst>
        </pc:spChg>
        <pc:spChg chg="add mod">
          <ac:chgData name="細川 岳大" userId="c85f2ee84d74f1c0" providerId="Windows Live" clId="Web-{1ACF2547-1044-4E46-BEE5-E1A99E1CFDD3}" dt="2020-07-18T19:58:03.214" v="500" actId="1076"/>
          <ac:spMkLst>
            <pc:docMk/>
            <pc:sldMk cId="3771494025" sldId="309"/>
            <ac:spMk id="5" creationId="{EA35D2C3-1979-45E5-87D0-4BF006EF4F7E}"/>
          </ac:spMkLst>
        </pc:spChg>
        <pc:spChg chg="add mod ord">
          <ac:chgData name="細川 岳大" userId="c85f2ee84d74f1c0" providerId="Windows Live" clId="Web-{1ACF2547-1044-4E46-BEE5-E1A99E1CFDD3}" dt="2020-07-18T19:58:03.230" v="501" actId="1076"/>
          <ac:spMkLst>
            <pc:docMk/>
            <pc:sldMk cId="3771494025" sldId="309"/>
            <ac:spMk id="7" creationId="{7F75537B-A887-4E0F-86BA-69347E9C5503}"/>
          </ac:spMkLst>
        </pc:spChg>
        <pc:spChg chg="mod">
          <ac:chgData name="細川 岳大" userId="c85f2ee84d74f1c0" providerId="Windows Live" clId="Web-{1ACF2547-1044-4E46-BEE5-E1A99E1CFDD3}" dt="2020-07-18T19:51:54.746" v="397" actId="1076"/>
          <ac:spMkLst>
            <pc:docMk/>
            <pc:sldMk cId="3771494025" sldId="309"/>
            <ac:spMk id="8" creationId="{05085096-E07B-44CC-A9CA-B2FA5FE3557F}"/>
          </ac:spMkLst>
        </pc:spChg>
        <pc:spChg chg="del">
          <ac:chgData name="細川 岳大" userId="c85f2ee84d74f1c0" providerId="Windows Live" clId="Web-{1ACF2547-1044-4E46-BEE5-E1A99E1CFDD3}" dt="2020-07-18T19:32:28.042" v="254"/>
          <ac:spMkLst>
            <pc:docMk/>
            <pc:sldMk cId="3771494025" sldId="309"/>
            <ac:spMk id="9" creationId="{27F1AE93-6097-414C-A203-499FBBF29106}"/>
          </ac:spMkLst>
        </pc:spChg>
        <pc:spChg chg="add del mod">
          <ac:chgData name="細川 岳大" userId="c85f2ee84d74f1c0" providerId="Windows Live" clId="Web-{1ACF2547-1044-4E46-BEE5-E1A99E1CFDD3}" dt="2020-07-18T19:51:30.559" v="393"/>
          <ac:spMkLst>
            <pc:docMk/>
            <pc:sldMk cId="3771494025" sldId="309"/>
            <ac:spMk id="10" creationId="{550C5409-C4D4-4B6E-BD4E-02AEBA1CA3D1}"/>
          </ac:spMkLst>
        </pc:spChg>
        <pc:spChg chg="add del mod">
          <ac:chgData name="細川 岳大" userId="c85f2ee84d74f1c0" providerId="Windows Live" clId="Web-{1ACF2547-1044-4E46-BEE5-E1A99E1CFDD3}" dt="2020-07-18T19:50:20.465" v="359"/>
          <ac:spMkLst>
            <pc:docMk/>
            <pc:sldMk cId="3771494025" sldId="309"/>
            <ac:spMk id="11" creationId="{7B4F6AD0-3790-4C63-991F-276F36C1B1A6}"/>
          </ac:spMkLst>
        </pc:spChg>
        <pc:spChg chg="del">
          <ac:chgData name="細川 岳大" userId="c85f2ee84d74f1c0" providerId="Windows Live" clId="Web-{1ACF2547-1044-4E46-BEE5-E1A99E1CFDD3}" dt="2020-07-18T19:32:23.695" v="251"/>
          <ac:spMkLst>
            <pc:docMk/>
            <pc:sldMk cId="3771494025" sldId="309"/>
            <ac:spMk id="12" creationId="{AF898124-A970-45ED-AF5B-375EC2C3B91D}"/>
          </ac:spMkLst>
        </pc:spChg>
        <pc:spChg chg="add mod">
          <ac:chgData name="細川 岳大" userId="c85f2ee84d74f1c0" providerId="Windows Live" clId="Web-{1ACF2547-1044-4E46-BEE5-E1A99E1CFDD3}" dt="2020-07-18T20:02:45.135" v="584" actId="20577"/>
          <ac:spMkLst>
            <pc:docMk/>
            <pc:sldMk cId="3771494025" sldId="309"/>
            <ac:spMk id="14" creationId="{789F31C8-EC0C-4CA4-9BEE-EA2B2D93AD32}"/>
          </ac:spMkLst>
        </pc:spChg>
        <pc:spChg chg="del">
          <ac:chgData name="細川 岳大" userId="c85f2ee84d74f1c0" providerId="Windows Live" clId="Web-{1ACF2547-1044-4E46-BEE5-E1A99E1CFDD3}" dt="2020-07-18T19:32:23.695" v="250"/>
          <ac:spMkLst>
            <pc:docMk/>
            <pc:sldMk cId="3771494025" sldId="309"/>
            <ac:spMk id="15" creationId="{019C276C-B6A8-460F-9AB6-7804C693B900}"/>
          </ac:spMkLst>
        </pc:spChg>
        <pc:spChg chg="del">
          <ac:chgData name="細川 岳大" userId="c85f2ee84d74f1c0" providerId="Windows Live" clId="Web-{1ACF2547-1044-4E46-BEE5-E1A99E1CFDD3}" dt="2020-07-18T19:32:23.695" v="247"/>
          <ac:spMkLst>
            <pc:docMk/>
            <pc:sldMk cId="3771494025" sldId="309"/>
            <ac:spMk id="17" creationId="{9BA5CFE8-16A4-4A8C-8462-869FDC03ED01}"/>
          </ac:spMkLst>
        </pc:spChg>
        <pc:spChg chg="del">
          <ac:chgData name="細川 岳大" userId="c85f2ee84d74f1c0" providerId="Windows Live" clId="Web-{1ACF2547-1044-4E46-BEE5-E1A99E1CFDD3}" dt="2020-07-18T19:32:23.695" v="249"/>
          <ac:spMkLst>
            <pc:docMk/>
            <pc:sldMk cId="3771494025" sldId="309"/>
            <ac:spMk id="18" creationId="{77F9AC34-EC6D-4398-991B-257E5638F9C6}"/>
          </ac:spMkLst>
        </pc:spChg>
        <pc:spChg chg="del">
          <ac:chgData name="細川 岳大" userId="c85f2ee84d74f1c0" providerId="Windows Live" clId="Web-{1ACF2547-1044-4E46-BEE5-E1A99E1CFDD3}" dt="2020-07-18T19:32:23.695" v="248"/>
          <ac:spMkLst>
            <pc:docMk/>
            <pc:sldMk cId="3771494025" sldId="309"/>
            <ac:spMk id="19" creationId="{9920314F-64F8-4D88-B54D-7CE504A07602}"/>
          </ac:spMkLst>
        </pc:spChg>
        <pc:spChg chg="add del">
          <ac:chgData name="細川 岳大" userId="c85f2ee84d74f1c0" providerId="Windows Live" clId="Web-{1ACF2547-1044-4E46-BEE5-E1A99E1CFDD3}" dt="2020-07-18T19:50:10.122" v="356"/>
          <ac:spMkLst>
            <pc:docMk/>
            <pc:sldMk cId="3771494025" sldId="309"/>
            <ac:spMk id="23" creationId="{29A32623-321A-492F-AA63-29AF1D0D9534}"/>
          </ac:spMkLst>
        </pc:spChg>
        <pc:spChg chg="add mod">
          <ac:chgData name="細川 岳大" userId="c85f2ee84d74f1c0" providerId="Windows Live" clId="Web-{1ACF2547-1044-4E46-BEE5-E1A99E1CFDD3}" dt="2020-07-18T20:01:19.338" v="539" actId="20577"/>
          <ac:spMkLst>
            <pc:docMk/>
            <pc:sldMk cId="3771494025" sldId="309"/>
            <ac:spMk id="25" creationId="{08D5BD60-00E3-481C-ADA2-80032A99EBBA}"/>
          </ac:spMkLst>
        </pc:spChg>
        <pc:spChg chg="add">
          <ac:chgData name="細川 岳大" userId="c85f2ee84d74f1c0" providerId="Windows Live" clId="Web-{1ACF2547-1044-4E46-BEE5-E1A99E1CFDD3}" dt="2020-07-18T19:49:31.825" v="324"/>
          <ac:spMkLst>
            <pc:docMk/>
            <pc:sldMk cId="3771494025" sldId="309"/>
            <ac:spMk id="27" creationId="{D972F592-DF58-4D8A-B7A7-590565C10B0F}"/>
          </ac:spMkLst>
        </pc:spChg>
        <pc:spChg chg="add mod">
          <ac:chgData name="細川 岳大" userId="c85f2ee84d74f1c0" providerId="Windows Live" clId="Web-{1ACF2547-1044-4E46-BEE5-E1A99E1CFDD3}" dt="2020-07-18T19:58:47.589" v="519" actId="20577"/>
          <ac:spMkLst>
            <pc:docMk/>
            <pc:sldMk cId="3771494025" sldId="309"/>
            <ac:spMk id="29" creationId="{B9B2E9AD-A719-4812-B4DE-C1354048DFC8}"/>
          </ac:spMkLst>
        </pc:spChg>
        <pc:spChg chg="add del">
          <ac:chgData name="細川 岳大" userId="c85f2ee84d74f1c0" providerId="Windows Live" clId="Web-{1ACF2547-1044-4E46-BEE5-E1A99E1CFDD3}" dt="2020-07-18T19:49:49.981" v="333"/>
          <ac:spMkLst>
            <pc:docMk/>
            <pc:sldMk cId="3771494025" sldId="309"/>
            <ac:spMk id="31" creationId="{479A6742-78BD-42EC-8ECF-4AD87E510620}"/>
          </ac:spMkLst>
        </pc:spChg>
        <pc:spChg chg="add del mod">
          <ac:chgData name="細川 岳大" userId="c85f2ee84d74f1c0" providerId="Windows Live" clId="Web-{1ACF2547-1044-4E46-BEE5-E1A99E1CFDD3}" dt="2020-07-18T19:50:10.106" v="355"/>
          <ac:spMkLst>
            <pc:docMk/>
            <pc:sldMk cId="3771494025" sldId="309"/>
            <ac:spMk id="33" creationId="{2169E250-3E88-4338-89CE-102B9E29F426}"/>
          </ac:spMkLst>
        </pc:spChg>
        <pc:spChg chg="add mod">
          <ac:chgData name="細川 岳大" userId="c85f2ee84d74f1c0" providerId="Windows Live" clId="Web-{1ACF2547-1044-4E46-BEE5-E1A99E1CFDD3}" dt="2020-07-18T19:59:11.901" v="525" actId="1076"/>
          <ac:spMkLst>
            <pc:docMk/>
            <pc:sldMk cId="3771494025" sldId="309"/>
            <ac:spMk id="35" creationId="{02AA7FD8-135C-461F-8BCB-7214D0DBA704}"/>
          </ac:spMkLst>
        </pc:spChg>
        <pc:spChg chg="add mod">
          <ac:chgData name="細川 岳大" userId="c85f2ee84d74f1c0" providerId="Windows Live" clId="Web-{1ACF2547-1044-4E46-BEE5-E1A99E1CFDD3}" dt="2020-07-18T19:58:03.245" v="503" actId="1076"/>
          <ac:spMkLst>
            <pc:docMk/>
            <pc:sldMk cId="3771494025" sldId="309"/>
            <ac:spMk id="37" creationId="{A3598414-9F46-4F57-8811-02487E6E86B7}"/>
          </ac:spMkLst>
        </pc:spChg>
        <pc:spChg chg="add del mod">
          <ac:chgData name="細川 岳大" userId="c85f2ee84d74f1c0" providerId="Windows Live" clId="Web-{1ACF2547-1044-4E46-BEE5-E1A99E1CFDD3}" dt="2020-07-18T19:50:10.106" v="354"/>
          <ac:spMkLst>
            <pc:docMk/>
            <pc:sldMk cId="3771494025" sldId="309"/>
            <ac:spMk id="39" creationId="{DA74793C-2F09-4299-A742-2885E0FD9506}"/>
          </ac:spMkLst>
        </pc:spChg>
        <pc:spChg chg="add del mod">
          <ac:chgData name="細川 岳大" userId="c85f2ee84d74f1c0" providerId="Windows Live" clId="Web-{1ACF2547-1044-4E46-BEE5-E1A99E1CFDD3}" dt="2020-07-18T19:50:10.106" v="353"/>
          <ac:spMkLst>
            <pc:docMk/>
            <pc:sldMk cId="3771494025" sldId="309"/>
            <ac:spMk id="41" creationId="{D8003804-C7E7-4754-A05D-A2C62A2E8AB5}"/>
          </ac:spMkLst>
        </pc:spChg>
        <pc:spChg chg="add del mod">
          <ac:chgData name="細川 岳大" userId="c85f2ee84d74f1c0" providerId="Windows Live" clId="Web-{1ACF2547-1044-4E46-BEE5-E1A99E1CFDD3}" dt="2020-07-18T19:50:10.106" v="352"/>
          <ac:spMkLst>
            <pc:docMk/>
            <pc:sldMk cId="3771494025" sldId="309"/>
            <ac:spMk id="43" creationId="{0283346B-8013-4182-B94E-3BCF4E3A3793}"/>
          </ac:spMkLst>
        </pc:spChg>
        <pc:spChg chg="add del mod">
          <ac:chgData name="細川 岳大" userId="c85f2ee84d74f1c0" providerId="Windows Live" clId="Web-{1ACF2547-1044-4E46-BEE5-E1A99E1CFDD3}" dt="2020-07-18T20:12:03.979" v="691"/>
          <ac:spMkLst>
            <pc:docMk/>
            <pc:sldMk cId="3771494025" sldId="309"/>
            <ac:spMk id="44" creationId="{B349E3CC-228A-4FD1-B660-1D3D00EFB002}"/>
          </ac:spMkLst>
        </pc:spChg>
      </pc:sldChg>
      <pc:sldChg chg="addSp delSp modSp add replId">
        <pc:chgData name="細川 岳大" userId="c85f2ee84d74f1c0" providerId="Windows Live" clId="Web-{1ACF2547-1044-4E46-BEE5-E1A99E1CFDD3}" dt="2020-07-18T20:34:09.236" v="1045" actId="20577"/>
        <pc:sldMkLst>
          <pc:docMk/>
          <pc:sldMk cId="4219902829" sldId="310"/>
        </pc:sldMkLst>
        <pc:spChg chg="add del mod">
          <ac:chgData name="細川 岳大" userId="c85f2ee84d74f1c0" providerId="Windows Live" clId="Web-{1ACF2547-1044-4E46-BEE5-E1A99E1CFDD3}" dt="2020-07-18T20:21:03.588" v="750"/>
          <ac:spMkLst>
            <pc:docMk/>
            <pc:sldMk cId="4219902829" sldId="310"/>
            <ac:spMk id="2" creationId="{C8B7FB36-B9C3-47DE-8A19-3B0F1B2A3567}"/>
          </ac:spMkLst>
        </pc:spChg>
        <pc:spChg chg="add mod">
          <ac:chgData name="細川 岳大" userId="c85f2ee84d74f1c0" providerId="Windows Live" clId="Web-{1ACF2547-1044-4E46-BEE5-E1A99E1CFDD3}" dt="2020-07-18T20:34:02.283" v="1042" actId="20577"/>
          <ac:spMkLst>
            <pc:docMk/>
            <pc:sldMk cId="4219902829" sldId="310"/>
            <ac:spMk id="3" creationId="{2A065E5F-D7C2-4CD3-A10D-246841CD961B}"/>
          </ac:spMkLst>
        </pc:spChg>
        <pc:spChg chg="mod">
          <ac:chgData name="細川 岳大" userId="c85f2ee84d74f1c0" providerId="Windows Live" clId="Web-{1ACF2547-1044-4E46-BEE5-E1A99E1CFDD3}" dt="2020-07-18T20:20:34.963" v="746" actId="20577"/>
          <ac:spMkLst>
            <pc:docMk/>
            <pc:sldMk cId="4219902829" sldId="310"/>
            <ac:spMk id="8" creationId="{05085096-E07B-44CC-A9CA-B2FA5FE3557F}"/>
          </ac:spMkLst>
        </pc:spChg>
        <pc:spChg chg="add mod">
          <ac:chgData name="細川 岳大" userId="c85f2ee84d74f1c0" providerId="Windows Live" clId="Web-{1ACF2547-1044-4E46-BEE5-E1A99E1CFDD3}" dt="2020-07-18T20:34:05.533" v="1043" actId="20577"/>
          <ac:spMkLst>
            <pc:docMk/>
            <pc:sldMk cId="4219902829" sldId="310"/>
            <ac:spMk id="10" creationId="{78336B41-CCC8-4E70-8599-A4A9B55BF453}"/>
          </ac:spMkLst>
        </pc:spChg>
        <pc:spChg chg="add mod">
          <ac:chgData name="細川 岳大" userId="c85f2ee84d74f1c0" providerId="Windows Live" clId="Web-{1ACF2547-1044-4E46-BEE5-E1A99E1CFDD3}" dt="2020-07-18T20:23:16.369" v="823" actId="1076"/>
          <ac:spMkLst>
            <pc:docMk/>
            <pc:sldMk cId="4219902829" sldId="310"/>
            <ac:spMk id="12" creationId="{3539D8E6-006F-41EA-A4F5-E56C29332C3A}"/>
          </ac:spMkLst>
        </pc:spChg>
        <pc:spChg chg="add mod">
          <ac:chgData name="細川 岳大" userId="c85f2ee84d74f1c0" providerId="Windows Live" clId="Web-{1ACF2547-1044-4E46-BEE5-E1A99E1CFDD3}" dt="2020-07-18T20:23:16.384" v="824" actId="1076"/>
          <ac:spMkLst>
            <pc:docMk/>
            <pc:sldMk cId="4219902829" sldId="310"/>
            <ac:spMk id="14" creationId="{FC92D2AD-E6B5-4447-BF4A-691EA722E475}"/>
          </ac:spMkLst>
        </pc:spChg>
        <pc:spChg chg="add mod">
          <ac:chgData name="細川 岳大" userId="c85f2ee84d74f1c0" providerId="Windows Live" clId="Web-{1ACF2547-1044-4E46-BEE5-E1A99E1CFDD3}" dt="2020-07-18T20:23:16.400" v="825" actId="1076"/>
          <ac:spMkLst>
            <pc:docMk/>
            <pc:sldMk cId="4219902829" sldId="310"/>
            <ac:spMk id="16" creationId="{6EB8E82A-1B33-4867-9954-273C31C77CF1}"/>
          </ac:spMkLst>
        </pc:spChg>
        <pc:spChg chg="add mod">
          <ac:chgData name="細川 岳大" userId="c85f2ee84d74f1c0" providerId="Windows Live" clId="Web-{1ACF2547-1044-4E46-BEE5-E1A99E1CFDD3}" dt="2020-07-18T20:34:09.236" v="1045" actId="20577"/>
          <ac:spMkLst>
            <pc:docMk/>
            <pc:sldMk cId="4219902829" sldId="310"/>
            <ac:spMk id="18" creationId="{5E38890A-CE44-41C8-8AEC-D26F1167EABF}"/>
          </ac:spMkLst>
        </pc:spChg>
        <pc:spChg chg="add mod">
          <ac:chgData name="細川 岳大" userId="c85f2ee84d74f1c0" providerId="Windows Live" clId="Web-{1ACF2547-1044-4E46-BEE5-E1A99E1CFDD3}" dt="2020-07-18T20:23:18.728" v="827" actId="1076"/>
          <ac:spMkLst>
            <pc:docMk/>
            <pc:sldMk cId="4219902829" sldId="310"/>
            <ac:spMk id="19" creationId="{9B788487-352D-4AE2-9447-2A80CBA0E0DC}"/>
          </ac:spMkLst>
        </pc:spChg>
        <pc:spChg chg="add del mod">
          <ac:chgData name="細川 岳大" userId="c85f2ee84d74f1c0" providerId="Windows Live" clId="Web-{1ACF2547-1044-4E46-BEE5-E1A99E1CFDD3}" dt="2020-07-18T20:22:55.056" v="808"/>
          <ac:spMkLst>
            <pc:docMk/>
            <pc:sldMk cId="4219902829" sldId="310"/>
            <ac:spMk id="20" creationId="{89F300D5-38EA-4332-8EC4-FA241D824A52}"/>
          </ac:spMkLst>
        </pc:spChg>
        <pc:spChg chg="add del mod">
          <ac:chgData name="細川 岳大" userId="c85f2ee84d74f1c0" providerId="Windows Live" clId="Web-{1ACF2547-1044-4E46-BEE5-E1A99E1CFDD3}" dt="2020-07-18T20:22:55.041" v="807"/>
          <ac:spMkLst>
            <pc:docMk/>
            <pc:sldMk cId="4219902829" sldId="310"/>
            <ac:spMk id="21" creationId="{B982F044-C7C3-46AE-9C60-550225EA1BA2}"/>
          </ac:spMkLst>
        </pc:spChg>
        <pc:spChg chg="add del mod">
          <ac:chgData name="細川 岳大" userId="c85f2ee84d74f1c0" providerId="Windows Live" clId="Web-{1ACF2547-1044-4E46-BEE5-E1A99E1CFDD3}" dt="2020-07-18T20:22:55.041" v="806"/>
          <ac:spMkLst>
            <pc:docMk/>
            <pc:sldMk cId="4219902829" sldId="310"/>
            <ac:spMk id="22" creationId="{B822B255-3B90-4609-BE6F-090F4FF2C663}"/>
          </ac:spMkLst>
        </pc:spChg>
        <pc:spChg chg="add del mod">
          <ac:chgData name="細川 岳大" userId="c85f2ee84d74f1c0" providerId="Windows Live" clId="Web-{1ACF2547-1044-4E46-BEE5-E1A99E1CFDD3}" dt="2020-07-18T20:22:55.041" v="805"/>
          <ac:spMkLst>
            <pc:docMk/>
            <pc:sldMk cId="4219902829" sldId="310"/>
            <ac:spMk id="23" creationId="{401C0302-1950-4DC4-8751-642B42C564D8}"/>
          </ac:spMkLst>
        </pc:spChg>
        <pc:spChg chg="add del mod">
          <ac:chgData name="細川 岳大" userId="c85f2ee84d74f1c0" providerId="Windows Live" clId="Web-{1ACF2547-1044-4E46-BEE5-E1A99E1CFDD3}" dt="2020-07-18T20:22:55.041" v="804"/>
          <ac:spMkLst>
            <pc:docMk/>
            <pc:sldMk cId="4219902829" sldId="310"/>
            <ac:spMk id="24" creationId="{0AC0D8E4-169A-4001-80FA-38F40000AC04}"/>
          </ac:spMkLst>
        </pc:spChg>
        <pc:spChg chg="add del mod">
          <ac:chgData name="細川 岳大" userId="c85f2ee84d74f1c0" providerId="Windows Live" clId="Web-{1ACF2547-1044-4E46-BEE5-E1A99E1CFDD3}" dt="2020-07-18T20:22:55.041" v="803"/>
          <ac:spMkLst>
            <pc:docMk/>
            <pc:sldMk cId="4219902829" sldId="310"/>
            <ac:spMk id="25" creationId="{53C8049F-3528-40C9-95E2-E7777303D147}"/>
          </ac:spMkLst>
        </pc:spChg>
        <pc:spChg chg="add mod">
          <ac:chgData name="細川 岳大" userId="c85f2ee84d74f1c0" providerId="Windows Live" clId="Web-{1ACF2547-1044-4E46-BEE5-E1A99E1CFDD3}" dt="2020-07-18T20:26:18.105" v="864"/>
          <ac:spMkLst>
            <pc:docMk/>
            <pc:sldMk cId="4219902829" sldId="310"/>
            <ac:spMk id="27" creationId="{72E9A3A8-67EE-41D5-AAD4-8D1CE5030F9E}"/>
          </ac:spMkLst>
        </pc:spChg>
        <pc:spChg chg="add mod">
          <ac:chgData name="細川 岳大" userId="c85f2ee84d74f1c0" providerId="Windows Live" clId="Web-{1ACF2547-1044-4E46-BEE5-E1A99E1CFDD3}" dt="2020-07-18T20:26:18.105" v="865"/>
          <ac:spMkLst>
            <pc:docMk/>
            <pc:sldMk cId="4219902829" sldId="310"/>
            <ac:spMk id="29" creationId="{998A8B7B-EC49-4DA9-A713-A4CE1CAA01CE}"/>
          </ac:spMkLst>
        </pc:spChg>
        <pc:spChg chg="add mod">
          <ac:chgData name="細川 岳大" userId="c85f2ee84d74f1c0" providerId="Windows Live" clId="Web-{1ACF2547-1044-4E46-BEE5-E1A99E1CFDD3}" dt="2020-07-18T20:26:18.073" v="861"/>
          <ac:spMkLst>
            <pc:docMk/>
            <pc:sldMk cId="4219902829" sldId="310"/>
            <ac:spMk id="31" creationId="{45828093-2344-4088-9981-06039ED66FD3}"/>
          </ac:spMkLst>
        </pc:spChg>
        <pc:spChg chg="add mod">
          <ac:chgData name="細川 岳大" userId="c85f2ee84d74f1c0" providerId="Windows Live" clId="Web-{1ACF2547-1044-4E46-BEE5-E1A99E1CFDD3}" dt="2020-07-18T20:26:18.073" v="862"/>
          <ac:spMkLst>
            <pc:docMk/>
            <pc:sldMk cId="4219902829" sldId="310"/>
            <ac:spMk id="33" creationId="{F1F2B237-E0D4-464F-B1AA-133A6E9E6E77}"/>
          </ac:spMkLst>
        </pc:spChg>
        <pc:spChg chg="add mod">
          <ac:chgData name="細川 岳大" userId="c85f2ee84d74f1c0" providerId="Windows Live" clId="Web-{1ACF2547-1044-4E46-BEE5-E1A99E1CFDD3}" dt="2020-07-18T20:26:18.089" v="863"/>
          <ac:spMkLst>
            <pc:docMk/>
            <pc:sldMk cId="4219902829" sldId="310"/>
            <ac:spMk id="35" creationId="{6C1586FE-DD7B-4462-AC65-59A38EA1898D}"/>
          </ac:spMkLst>
        </pc:spChg>
        <pc:spChg chg="add mod">
          <ac:chgData name="細川 岳大" userId="c85f2ee84d74f1c0" providerId="Windows Live" clId="Web-{1ACF2547-1044-4E46-BEE5-E1A99E1CFDD3}" dt="2020-07-18T20:26:18.120" v="866"/>
          <ac:spMkLst>
            <pc:docMk/>
            <pc:sldMk cId="4219902829" sldId="310"/>
            <ac:spMk id="37" creationId="{0EF6C90D-38C4-44FE-BA53-489A99F6D0DE}"/>
          </ac:spMkLst>
        </pc:spChg>
      </pc:sldChg>
      <pc:sldChg chg="addSp delSp modSp add replId addCm">
        <pc:chgData name="細川 岳大" userId="c85f2ee84d74f1c0" providerId="Windows Live" clId="Web-{1ACF2547-1044-4E46-BEE5-E1A99E1CFDD3}" dt="2020-07-18T20:33:55.361" v="1041" actId="20577"/>
        <pc:sldMkLst>
          <pc:docMk/>
          <pc:sldMk cId="3799957978" sldId="311"/>
        </pc:sldMkLst>
        <pc:spChg chg="add">
          <ac:chgData name="細川 岳大" userId="c85f2ee84d74f1c0" providerId="Windows Live" clId="Web-{1ACF2547-1044-4E46-BEE5-E1A99E1CFDD3}" dt="2020-07-18T20:01:11.588" v="538"/>
          <ac:spMkLst>
            <pc:docMk/>
            <pc:sldMk cId="3799957978" sldId="311"/>
            <ac:spMk id="2" creationId="{C1E81F42-035F-4D10-B0AF-1C5D71586C50}"/>
          </ac:spMkLst>
        </pc:spChg>
        <pc:spChg chg="del">
          <ac:chgData name="細川 岳大" userId="c85f2ee84d74f1c0" providerId="Windows Live" clId="Web-{1ACF2547-1044-4E46-BEE5-E1A99E1CFDD3}" dt="2020-07-18T19:59:27.776" v="528"/>
          <ac:spMkLst>
            <pc:docMk/>
            <pc:sldMk cId="3799957978" sldId="311"/>
            <ac:spMk id="5" creationId="{EA35D2C3-1979-45E5-87D0-4BF006EF4F7E}"/>
          </ac:spMkLst>
        </pc:spChg>
        <pc:spChg chg="del">
          <ac:chgData name="細川 岳大" userId="c85f2ee84d74f1c0" providerId="Windows Live" clId="Web-{1ACF2547-1044-4E46-BEE5-E1A99E1CFDD3}" dt="2020-07-18T19:59:27.776" v="529"/>
          <ac:spMkLst>
            <pc:docMk/>
            <pc:sldMk cId="3799957978" sldId="311"/>
            <ac:spMk id="7" creationId="{7F75537B-A887-4E0F-86BA-69347E9C5503}"/>
          </ac:spMkLst>
        </pc:spChg>
        <pc:spChg chg="mod">
          <ac:chgData name="細川 岳大" userId="c85f2ee84d74f1c0" providerId="Windows Live" clId="Web-{1ACF2547-1044-4E46-BEE5-E1A99E1CFDD3}" dt="2020-07-18T20:05:38.572" v="615" actId="20577"/>
          <ac:spMkLst>
            <pc:docMk/>
            <pc:sldMk cId="3799957978" sldId="311"/>
            <ac:spMk id="8" creationId="{05085096-E07B-44CC-A9CA-B2FA5FE3557F}"/>
          </ac:spMkLst>
        </pc:spChg>
        <pc:spChg chg="mod">
          <ac:chgData name="細川 岳大" userId="c85f2ee84d74f1c0" providerId="Windows Live" clId="Web-{1ACF2547-1044-4E46-BEE5-E1A99E1CFDD3}" dt="2020-07-18T20:02:50.916" v="588" actId="20577"/>
          <ac:spMkLst>
            <pc:docMk/>
            <pc:sldMk cId="3799957978" sldId="311"/>
            <ac:spMk id="14" creationId="{789F31C8-EC0C-4CA4-9BEE-EA2B2D93AD32}"/>
          </ac:spMkLst>
        </pc:spChg>
        <pc:spChg chg="mod">
          <ac:chgData name="細川 岳大" userId="c85f2ee84d74f1c0" providerId="Windows Live" clId="Web-{1ACF2547-1044-4E46-BEE5-E1A99E1CFDD3}" dt="2020-07-18T20:33:55.361" v="1041" actId="20577"/>
          <ac:spMkLst>
            <pc:docMk/>
            <pc:sldMk cId="3799957978" sldId="311"/>
            <ac:spMk id="29" creationId="{B9B2E9AD-A719-4812-B4DE-C1354048DFC8}"/>
          </ac:spMkLst>
        </pc:spChg>
        <pc:spChg chg="del mod">
          <ac:chgData name="細川 岳大" userId="c85f2ee84d74f1c0" providerId="Windows Live" clId="Web-{1ACF2547-1044-4E46-BEE5-E1A99E1CFDD3}" dt="2020-07-18T20:01:06.698" v="537"/>
          <ac:spMkLst>
            <pc:docMk/>
            <pc:sldMk cId="3799957978" sldId="311"/>
            <ac:spMk id="35" creationId="{02AA7FD8-135C-461F-8BCB-7214D0DBA704}"/>
          </ac:spMkLst>
        </pc:spChg>
        <pc:spChg chg="del">
          <ac:chgData name="細川 岳大" userId="c85f2ee84d74f1c0" providerId="Windows Live" clId="Web-{1ACF2547-1044-4E46-BEE5-E1A99E1CFDD3}" dt="2020-07-18T19:59:27.760" v="527"/>
          <ac:spMkLst>
            <pc:docMk/>
            <pc:sldMk cId="3799957978" sldId="311"/>
            <ac:spMk id="37" creationId="{A3598414-9F46-4F57-8811-02487E6E86B7}"/>
          </ac:spMkLst>
        </pc:spChg>
      </pc:sldChg>
      <pc:sldChg chg="addSp delSp modSp add del replId">
        <pc:chgData name="細川 岳大" userId="c85f2ee84d74f1c0" providerId="Windows Live" clId="Web-{1ACF2547-1044-4E46-BEE5-E1A99E1CFDD3}" dt="2020-07-18T20:20:14.307" v="722"/>
        <pc:sldMkLst>
          <pc:docMk/>
          <pc:sldMk cId="3740713731" sldId="312"/>
        </pc:sldMkLst>
        <pc:spChg chg="add del mod">
          <ac:chgData name="細川 岳大" userId="c85f2ee84d74f1c0" providerId="Windows Live" clId="Web-{1ACF2547-1044-4E46-BEE5-E1A99E1CFDD3}" dt="2020-07-18T20:08:34.511" v="626"/>
          <ac:spMkLst>
            <pc:docMk/>
            <pc:sldMk cId="3740713731" sldId="312"/>
            <ac:spMk id="3" creationId="{EDD9077F-14E7-4D69-83AD-486BC4FACFF1}"/>
          </ac:spMkLst>
        </pc:spChg>
        <pc:spChg chg="add del">
          <ac:chgData name="細川 岳大" userId="c85f2ee84d74f1c0" providerId="Windows Live" clId="Web-{1ACF2547-1044-4E46-BEE5-E1A99E1CFDD3}" dt="2020-07-18T20:15:03.151" v="695"/>
          <ac:spMkLst>
            <pc:docMk/>
            <pc:sldMk cId="3740713731" sldId="312"/>
            <ac:spMk id="5" creationId="{A8EB098F-06D6-4B1C-B1F9-27A116D4A8CC}"/>
          </ac:spMkLst>
        </pc:spChg>
        <pc:spChg chg="add del mod">
          <ac:chgData name="細川 岳大" userId="c85f2ee84d74f1c0" providerId="Windows Live" clId="Web-{1ACF2547-1044-4E46-BEE5-E1A99E1CFDD3}" dt="2020-07-18T20:18:20.229" v="709"/>
          <ac:spMkLst>
            <pc:docMk/>
            <pc:sldMk cId="3740713731" sldId="312"/>
            <ac:spMk id="7" creationId="{44DC049A-1498-4C58-B00C-736E3E32A4C1}"/>
          </ac:spMkLst>
        </pc:spChg>
      </pc:sldChg>
      <pc:sldChg chg="add del replId">
        <pc:chgData name="細川 岳大" userId="c85f2ee84d74f1c0" providerId="Windows Live" clId="Web-{1ACF2547-1044-4E46-BEE5-E1A99E1CFDD3}" dt="2020-07-18T20:18:47.511" v="711"/>
        <pc:sldMkLst>
          <pc:docMk/>
          <pc:sldMk cId="1295942868" sldId="313"/>
        </pc:sldMkLst>
      </pc:sldChg>
      <pc:sldChg chg="addSp modSp add replId">
        <pc:chgData name="細川 岳大" userId="c85f2ee84d74f1c0" providerId="Windows Live" clId="Web-{1ACF2547-1044-4E46-BEE5-E1A99E1CFDD3}" dt="2020-07-18T20:19:58.385" v="721" actId="1076"/>
        <pc:sldMkLst>
          <pc:docMk/>
          <pc:sldMk cId="3527216715" sldId="313"/>
        </pc:sldMkLst>
        <pc:spChg chg="add mod">
          <ac:chgData name="細川 岳大" userId="c85f2ee84d74f1c0" providerId="Windows Live" clId="Web-{1ACF2547-1044-4E46-BEE5-E1A99E1CFDD3}" dt="2020-07-18T20:19:58.385" v="721" actId="1076"/>
          <ac:spMkLst>
            <pc:docMk/>
            <pc:sldMk cId="3527216715" sldId="313"/>
            <ac:spMk id="2" creationId="{9D85D877-8782-4677-A29B-92C1184F438D}"/>
          </ac:spMkLst>
        </pc:spChg>
      </pc:sldChg>
      <pc:sldChg chg="addSp delSp modSp add replId">
        <pc:chgData name="細川 岳大" userId="c85f2ee84d74f1c0" providerId="Windows Live" clId="Web-{1ACF2547-1044-4E46-BEE5-E1A99E1CFDD3}" dt="2020-07-18T20:42:13.894" v="1277" actId="1076"/>
        <pc:sldMkLst>
          <pc:docMk/>
          <pc:sldMk cId="3489971880" sldId="314"/>
        </pc:sldMkLst>
        <pc:spChg chg="add mod ord">
          <ac:chgData name="細川 岳大" userId="c85f2ee84d74f1c0" providerId="Windows Live" clId="Web-{1ACF2547-1044-4E46-BEE5-E1A99E1CFDD3}" dt="2020-07-18T20:42:13.738" v="1260" actId="1076"/>
          <ac:spMkLst>
            <pc:docMk/>
            <pc:sldMk cId="3489971880" sldId="314"/>
            <ac:spMk id="2" creationId="{62C2D882-7AFC-4A91-9934-95DE9F022236}"/>
          </ac:spMkLst>
        </pc:spChg>
        <pc:spChg chg="del">
          <ac:chgData name="細川 岳大" userId="c85f2ee84d74f1c0" providerId="Windows Live" clId="Web-{1ACF2547-1044-4E46-BEE5-E1A99E1CFDD3}" dt="2020-07-18T20:36:47.110" v="1086"/>
          <ac:spMkLst>
            <pc:docMk/>
            <pc:sldMk cId="3489971880" sldId="314"/>
            <ac:spMk id="3" creationId="{2A065E5F-D7C2-4CD3-A10D-246841CD961B}"/>
          </ac:spMkLst>
        </pc:spChg>
        <pc:spChg chg="ord">
          <ac:chgData name="細川 岳大" userId="c85f2ee84d74f1c0" providerId="Windows Live" clId="Web-{1ACF2547-1044-4E46-BEE5-E1A99E1CFDD3}" dt="2020-07-18T20:39:01.860" v="1147"/>
          <ac:spMkLst>
            <pc:docMk/>
            <pc:sldMk cId="3489971880" sldId="314"/>
            <ac:spMk id="4" creationId="{7811F4A6-62BE-4074-9E9E-CBF94EF64F40}"/>
          </ac:spMkLst>
        </pc:spChg>
        <pc:spChg chg="add mod ord">
          <ac:chgData name="細川 岳大" userId="c85f2ee84d74f1c0" providerId="Windows Live" clId="Web-{1ACF2547-1044-4E46-BEE5-E1A99E1CFDD3}" dt="2020-07-18T20:42:13.754" v="1262" actId="1076"/>
          <ac:spMkLst>
            <pc:docMk/>
            <pc:sldMk cId="3489971880" sldId="314"/>
            <ac:spMk id="5" creationId="{414BAA59-ECD4-4012-9A94-47D8F93FA450}"/>
          </ac:spMkLst>
        </pc:spChg>
        <pc:spChg chg="add mod ord">
          <ac:chgData name="細川 岳大" userId="c85f2ee84d74f1c0" providerId="Windows Live" clId="Web-{1ACF2547-1044-4E46-BEE5-E1A99E1CFDD3}" dt="2020-07-18T20:42:13.769" v="1264" actId="1076"/>
          <ac:spMkLst>
            <pc:docMk/>
            <pc:sldMk cId="3489971880" sldId="314"/>
            <ac:spMk id="7" creationId="{BCD13E42-70DC-4790-9E19-EA346D666A08}"/>
          </ac:spMkLst>
        </pc:spChg>
        <pc:spChg chg="mod">
          <ac:chgData name="細川 岳大" userId="c85f2ee84d74f1c0" providerId="Windows Live" clId="Web-{1ACF2547-1044-4E46-BEE5-E1A99E1CFDD3}" dt="2020-07-18T20:36:30.751" v="1078" actId="20577"/>
          <ac:spMkLst>
            <pc:docMk/>
            <pc:sldMk cId="3489971880" sldId="314"/>
            <ac:spMk id="8" creationId="{05085096-E07B-44CC-A9CA-B2FA5FE3557F}"/>
          </ac:spMkLst>
        </pc:spChg>
        <pc:spChg chg="add mod ord">
          <ac:chgData name="細川 岳大" userId="c85f2ee84d74f1c0" providerId="Windows Live" clId="Web-{1ACF2547-1044-4E46-BEE5-E1A99E1CFDD3}" dt="2020-07-18T20:42:13.785" v="1266" actId="1076"/>
          <ac:spMkLst>
            <pc:docMk/>
            <pc:sldMk cId="3489971880" sldId="314"/>
            <ac:spMk id="9" creationId="{9DCB3B48-E28D-4F42-AFE7-471D65CDBDAE}"/>
          </ac:spMkLst>
        </pc:spChg>
        <pc:spChg chg="del">
          <ac:chgData name="細川 岳大" userId="c85f2ee84d74f1c0" providerId="Windows Live" clId="Web-{1ACF2547-1044-4E46-BEE5-E1A99E1CFDD3}" dt="2020-07-18T20:36:47.110" v="1085"/>
          <ac:spMkLst>
            <pc:docMk/>
            <pc:sldMk cId="3489971880" sldId="314"/>
            <ac:spMk id="10" creationId="{78336B41-CCC8-4E70-8599-A4A9B55BF453}"/>
          </ac:spMkLst>
        </pc:spChg>
        <pc:spChg chg="add mod ord">
          <ac:chgData name="細川 岳大" userId="c85f2ee84d74f1c0" providerId="Windows Live" clId="Web-{1ACF2547-1044-4E46-BEE5-E1A99E1CFDD3}" dt="2020-07-18T20:42:13.816" v="1268" actId="1076"/>
          <ac:spMkLst>
            <pc:docMk/>
            <pc:sldMk cId="3489971880" sldId="314"/>
            <ac:spMk id="11" creationId="{36E57873-D308-48BA-BFF7-D49A52C4C13B}"/>
          </ac:spMkLst>
        </pc:spChg>
        <pc:spChg chg="del">
          <ac:chgData name="細川 岳大" userId="c85f2ee84d74f1c0" providerId="Windows Live" clId="Web-{1ACF2547-1044-4E46-BEE5-E1A99E1CFDD3}" dt="2020-07-18T20:36:47.110" v="1084"/>
          <ac:spMkLst>
            <pc:docMk/>
            <pc:sldMk cId="3489971880" sldId="314"/>
            <ac:spMk id="12" creationId="{3539D8E6-006F-41EA-A4F5-E56C29332C3A}"/>
          </ac:spMkLst>
        </pc:spChg>
        <pc:spChg chg="add mod ord">
          <ac:chgData name="細川 岳大" userId="c85f2ee84d74f1c0" providerId="Windows Live" clId="Web-{1ACF2547-1044-4E46-BEE5-E1A99E1CFDD3}" dt="2020-07-18T20:42:13.832" v="1270" actId="1076"/>
          <ac:spMkLst>
            <pc:docMk/>
            <pc:sldMk cId="3489971880" sldId="314"/>
            <ac:spMk id="13" creationId="{5CDD8F96-5446-4513-9817-482740AD2011}"/>
          </ac:spMkLst>
        </pc:spChg>
        <pc:spChg chg="del">
          <ac:chgData name="細川 岳大" userId="c85f2ee84d74f1c0" providerId="Windows Live" clId="Web-{1ACF2547-1044-4E46-BEE5-E1A99E1CFDD3}" dt="2020-07-18T20:36:47.095" v="1083"/>
          <ac:spMkLst>
            <pc:docMk/>
            <pc:sldMk cId="3489971880" sldId="314"/>
            <ac:spMk id="14" creationId="{FC92D2AD-E6B5-4447-BF4A-691EA722E475}"/>
          </ac:spMkLst>
        </pc:spChg>
        <pc:spChg chg="del">
          <ac:chgData name="細川 岳大" userId="c85f2ee84d74f1c0" providerId="Windows Live" clId="Web-{1ACF2547-1044-4E46-BEE5-E1A99E1CFDD3}" dt="2020-07-18T20:36:47.095" v="1082"/>
          <ac:spMkLst>
            <pc:docMk/>
            <pc:sldMk cId="3489971880" sldId="314"/>
            <ac:spMk id="16" creationId="{6EB8E82A-1B33-4867-9954-273C31C77CF1}"/>
          </ac:spMkLst>
        </pc:spChg>
        <pc:spChg chg="del">
          <ac:chgData name="細川 岳大" userId="c85f2ee84d74f1c0" providerId="Windows Live" clId="Web-{1ACF2547-1044-4E46-BEE5-E1A99E1CFDD3}" dt="2020-07-18T20:36:47.095" v="1081"/>
          <ac:spMkLst>
            <pc:docMk/>
            <pc:sldMk cId="3489971880" sldId="314"/>
            <ac:spMk id="18" creationId="{5E38890A-CE44-41C8-8AEC-D26F1167EABF}"/>
          </ac:spMkLst>
        </pc:spChg>
        <pc:spChg chg="mod ord">
          <ac:chgData name="細川 岳大" userId="c85f2ee84d74f1c0" providerId="Windows Live" clId="Web-{1ACF2547-1044-4E46-BEE5-E1A99E1CFDD3}" dt="2020-07-18T20:42:13.723" v="1259" actId="1076"/>
          <ac:spMkLst>
            <pc:docMk/>
            <pc:sldMk cId="3489971880" sldId="314"/>
            <ac:spMk id="19" creationId="{9B788487-352D-4AE2-9447-2A80CBA0E0DC}"/>
          </ac:spMkLst>
        </pc:spChg>
        <pc:spChg chg="mod ord">
          <ac:chgData name="細川 岳大" userId="c85f2ee84d74f1c0" providerId="Windows Live" clId="Web-{1ACF2547-1044-4E46-BEE5-E1A99E1CFDD3}" dt="2020-07-18T20:42:13.738" v="1261" actId="1076"/>
          <ac:spMkLst>
            <pc:docMk/>
            <pc:sldMk cId="3489971880" sldId="314"/>
            <ac:spMk id="27" creationId="{72E9A3A8-67EE-41D5-AAD4-8D1CE5030F9E}"/>
          </ac:spMkLst>
        </pc:spChg>
        <pc:spChg chg="mod ord">
          <ac:chgData name="細川 岳大" userId="c85f2ee84d74f1c0" providerId="Windows Live" clId="Web-{1ACF2547-1044-4E46-BEE5-E1A99E1CFDD3}" dt="2020-07-18T20:42:13.754" v="1263" actId="1076"/>
          <ac:spMkLst>
            <pc:docMk/>
            <pc:sldMk cId="3489971880" sldId="314"/>
            <ac:spMk id="29" creationId="{998A8B7B-EC49-4DA9-A713-A4CE1CAA01CE}"/>
          </ac:spMkLst>
        </pc:spChg>
        <pc:spChg chg="add mod">
          <ac:chgData name="細川 岳大" userId="c85f2ee84d74f1c0" providerId="Windows Live" clId="Web-{1ACF2547-1044-4E46-BEE5-E1A99E1CFDD3}" dt="2020-07-18T20:42:13.848" v="1272" actId="1076"/>
          <ac:spMkLst>
            <pc:docMk/>
            <pc:sldMk cId="3489971880" sldId="314"/>
            <ac:spMk id="30" creationId="{7501DBEB-7893-4786-B88C-BC7CF6FC3ADF}"/>
          </ac:spMkLst>
        </pc:spChg>
        <pc:spChg chg="mod">
          <ac:chgData name="細川 岳大" userId="c85f2ee84d74f1c0" providerId="Windows Live" clId="Web-{1ACF2547-1044-4E46-BEE5-E1A99E1CFDD3}" dt="2020-07-18T20:42:13.785" v="1265" actId="1076"/>
          <ac:spMkLst>
            <pc:docMk/>
            <pc:sldMk cId="3489971880" sldId="314"/>
            <ac:spMk id="31" creationId="{45828093-2344-4088-9981-06039ED66FD3}"/>
          </ac:spMkLst>
        </pc:spChg>
        <pc:spChg chg="add mod">
          <ac:chgData name="細川 岳大" userId="c85f2ee84d74f1c0" providerId="Windows Live" clId="Web-{1ACF2547-1044-4E46-BEE5-E1A99E1CFDD3}" dt="2020-07-18T20:42:13.863" v="1273" actId="1076"/>
          <ac:spMkLst>
            <pc:docMk/>
            <pc:sldMk cId="3489971880" sldId="314"/>
            <ac:spMk id="32" creationId="{00DCD17E-D8FC-4698-99C0-50801F00E6E8}"/>
          </ac:spMkLst>
        </pc:spChg>
        <pc:spChg chg="mod">
          <ac:chgData name="細川 岳大" userId="c85f2ee84d74f1c0" providerId="Windows Live" clId="Web-{1ACF2547-1044-4E46-BEE5-E1A99E1CFDD3}" dt="2020-07-18T20:42:13.801" v="1267" actId="1076"/>
          <ac:spMkLst>
            <pc:docMk/>
            <pc:sldMk cId="3489971880" sldId="314"/>
            <ac:spMk id="33" creationId="{F1F2B237-E0D4-464F-B1AA-133A6E9E6E77}"/>
          </ac:spMkLst>
        </pc:spChg>
        <pc:spChg chg="add mod">
          <ac:chgData name="細川 岳大" userId="c85f2ee84d74f1c0" providerId="Windows Live" clId="Web-{1ACF2547-1044-4E46-BEE5-E1A99E1CFDD3}" dt="2020-07-18T20:42:13.879" v="1274" actId="1076"/>
          <ac:spMkLst>
            <pc:docMk/>
            <pc:sldMk cId="3489971880" sldId="314"/>
            <ac:spMk id="34" creationId="{38463148-A6D5-428F-B6EC-F237AAF86D21}"/>
          </ac:spMkLst>
        </pc:spChg>
        <pc:spChg chg="mod">
          <ac:chgData name="細川 岳大" userId="c85f2ee84d74f1c0" providerId="Windows Live" clId="Web-{1ACF2547-1044-4E46-BEE5-E1A99E1CFDD3}" dt="2020-07-18T20:42:13.816" v="1269" actId="1076"/>
          <ac:spMkLst>
            <pc:docMk/>
            <pc:sldMk cId="3489971880" sldId="314"/>
            <ac:spMk id="35" creationId="{6C1586FE-DD7B-4462-AC65-59A38EA1898D}"/>
          </ac:spMkLst>
        </pc:spChg>
        <pc:spChg chg="add mod">
          <ac:chgData name="細川 岳大" userId="c85f2ee84d74f1c0" providerId="Windows Live" clId="Web-{1ACF2547-1044-4E46-BEE5-E1A99E1CFDD3}" dt="2020-07-18T20:42:13.879" v="1275" actId="1076"/>
          <ac:spMkLst>
            <pc:docMk/>
            <pc:sldMk cId="3489971880" sldId="314"/>
            <ac:spMk id="36" creationId="{DA66D3D8-9D1F-4C5B-BD09-46441B711AC8}"/>
          </ac:spMkLst>
        </pc:spChg>
        <pc:spChg chg="mod">
          <ac:chgData name="細川 岳大" userId="c85f2ee84d74f1c0" providerId="Windows Live" clId="Web-{1ACF2547-1044-4E46-BEE5-E1A99E1CFDD3}" dt="2020-07-18T20:42:13.848" v="1271" actId="1076"/>
          <ac:spMkLst>
            <pc:docMk/>
            <pc:sldMk cId="3489971880" sldId="314"/>
            <ac:spMk id="37" creationId="{0EF6C90D-38C4-44FE-BA53-489A99F6D0DE}"/>
          </ac:spMkLst>
        </pc:spChg>
        <pc:spChg chg="add mod">
          <ac:chgData name="細川 岳大" userId="c85f2ee84d74f1c0" providerId="Windows Live" clId="Web-{1ACF2547-1044-4E46-BEE5-E1A99E1CFDD3}" dt="2020-07-18T20:42:13.894" v="1276" actId="1076"/>
          <ac:spMkLst>
            <pc:docMk/>
            <pc:sldMk cId="3489971880" sldId="314"/>
            <ac:spMk id="38" creationId="{62EB1F36-AC5B-431B-B51D-5510C037CAD5}"/>
          </ac:spMkLst>
        </pc:spChg>
        <pc:spChg chg="add mod">
          <ac:chgData name="細川 岳大" userId="c85f2ee84d74f1c0" providerId="Windows Live" clId="Web-{1ACF2547-1044-4E46-BEE5-E1A99E1CFDD3}" dt="2020-07-18T20:42:13.894" v="1277" actId="1076"/>
          <ac:spMkLst>
            <pc:docMk/>
            <pc:sldMk cId="3489971880" sldId="314"/>
            <ac:spMk id="39" creationId="{454BDA5D-FF3E-41D3-B869-D4781F432BC4}"/>
          </ac:spMkLst>
        </pc:spChg>
      </pc:sldChg>
      <pc:sldChg chg="delSp modSp add del ord replId">
        <pc:chgData name="細川 岳大" userId="c85f2ee84d74f1c0" providerId="Windows Live" clId="Web-{1ACF2547-1044-4E46-BEE5-E1A99E1CFDD3}" dt="2020-07-18T21:27:35.514" v="1585"/>
        <pc:sldMkLst>
          <pc:docMk/>
          <pc:sldMk cId="2602065889" sldId="315"/>
        </pc:sldMkLst>
        <pc:spChg chg="del">
          <ac:chgData name="細川 岳大" userId="c85f2ee84d74f1c0" providerId="Windows Live" clId="Web-{1ACF2547-1044-4E46-BEE5-E1A99E1CFDD3}" dt="2020-07-18T20:43:12.928" v="1282"/>
          <ac:spMkLst>
            <pc:docMk/>
            <pc:sldMk cId="2602065889" sldId="315"/>
            <ac:spMk id="2" creationId="{C1E81F42-035F-4D10-B0AF-1C5D71586C50}"/>
          </ac:spMkLst>
        </pc:spChg>
        <pc:spChg chg="mod">
          <ac:chgData name="細川 岳大" userId="c85f2ee84d74f1c0" providerId="Windows Live" clId="Web-{1ACF2547-1044-4E46-BEE5-E1A99E1CFDD3}" dt="2020-07-18T20:43:06.413" v="1281" actId="1076"/>
          <ac:spMkLst>
            <pc:docMk/>
            <pc:sldMk cId="2602065889" sldId="315"/>
            <ac:spMk id="8" creationId="{05085096-E07B-44CC-A9CA-B2FA5FE3557F}"/>
          </ac:spMkLst>
        </pc:spChg>
        <pc:spChg chg="del">
          <ac:chgData name="細川 岳大" userId="c85f2ee84d74f1c0" providerId="Windows Live" clId="Web-{1ACF2547-1044-4E46-BEE5-E1A99E1CFDD3}" dt="2020-07-18T20:43:12.928" v="1286"/>
          <ac:spMkLst>
            <pc:docMk/>
            <pc:sldMk cId="2602065889" sldId="315"/>
            <ac:spMk id="14" creationId="{789F31C8-EC0C-4CA4-9BEE-EA2B2D93AD32}"/>
          </ac:spMkLst>
        </pc:spChg>
        <pc:spChg chg="del">
          <ac:chgData name="細川 岳大" userId="c85f2ee84d74f1c0" providerId="Windows Live" clId="Web-{1ACF2547-1044-4E46-BEE5-E1A99E1CFDD3}" dt="2020-07-18T20:43:12.928" v="1285"/>
          <ac:spMkLst>
            <pc:docMk/>
            <pc:sldMk cId="2602065889" sldId="315"/>
            <ac:spMk id="25" creationId="{08D5BD60-00E3-481C-ADA2-80032A99EBBA}"/>
          </ac:spMkLst>
        </pc:spChg>
        <pc:spChg chg="del">
          <ac:chgData name="細川 岳大" userId="c85f2ee84d74f1c0" providerId="Windows Live" clId="Web-{1ACF2547-1044-4E46-BEE5-E1A99E1CFDD3}" dt="2020-07-18T20:43:12.928" v="1284"/>
          <ac:spMkLst>
            <pc:docMk/>
            <pc:sldMk cId="2602065889" sldId="315"/>
            <ac:spMk id="27" creationId="{D972F592-DF58-4D8A-B7A7-590565C10B0F}"/>
          </ac:spMkLst>
        </pc:spChg>
        <pc:spChg chg="del">
          <ac:chgData name="細川 岳大" userId="c85f2ee84d74f1c0" providerId="Windows Live" clId="Web-{1ACF2547-1044-4E46-BEE5-E1A99E1CFDD3}" dt="2020-07-18T20:43:12.928" v="1283"/>
          <ac:spMkLst>
            <pc:docMk/>
            <pc:sldMk cId="2602065889" sldId="315"/>
            <ac:spMk id="29" creationId="{B9B2E9AD-A719-4812-B4DE-C1354048DFC8}"/>
          </ac:spMkLst>
        </pc:spChg>
      </pc:sldChg>
      <pc:sldChg chg="add del replId">
        <pc:chgData name="細川 岳大" userId="c85f2ee84d74f1c0" providerId="Windows Live" clId="Web-{1ACF2547-1044-4E46-BEE5-E1A99E1CFDD3}" dt="2020-07-18T21:27:41.155" v="1586"/>
        <pc:sldMkLst>
          <pc:docMk/>
          <pc:sldMk cId="3287617525" sldId="316"/>
        </pc:sldMkLst>
      </pc:sldChg>
      <pc:sldChg chg="addSp delSp modSp add del replId">
        <pc:chgData name="細川 岳大" userId="c85f2ee84d74f1c0" providerId="Windows Live" clId="Web-{1ACF2547-1044-4E46-BEE5-E1A99E1CFDD3}" dt="2020-07-18T21:27:26.701" v="1584"/>
        <pc:sldMkLst>
          <pc:docMk/>
          <pc:sldMk cId="4280113960" sldId="317"/>
        </pc:sldMkLst>
        <pc:spChg chg="add del">
          <ac:chgData name="細川 岳大" userId="c85f2ee84d74f1c0" providerId="Windows Live" clId="Web-{1ACF2547-1044-4E46-BEE5-E1A99E1CFDD3}" dt="2020-07-18T21:04:21.643" v="1561"/>
          <ac:spMkLst>
            <pc:docMk/>
            <pc:sldMk cId="4280113960" sldId="317"/>
            <ac:spMk id="5" creationId="{CE57940D-0C8B-44F3-8FAB-2A8BAD240A44}"/>
          </ac:spMkLst>
        </pc:spChg>
        <pc:spChg chg="mod">
          <ac:chgData name="細川 岳大" userId="c85f2ee84d74f1c0" providerId="Windows Live" clId="Web-{1ACF2547-1044-4E46-BEE5-E1A99E1CFDD3}" dt="2020-07-18T20:43:37.756" v="1316" actId="14100"/>
          <ac:spMkLst>
            <pc:docMk/>
            <pc:sldMk cId="4280113960" sldId="317"/>
            <ac:spMk id="6" creationId="{A787110A-F680-4C3A-AF75-2F6E113D5236}"/>
          </ac:spMkLst>
        </pc:spChg>
        <pc:spChg chg="del">
          <ac:chgData name="細川 岳大" userId="c85f2ee84d74f1c0" providerId="Windows Live" clId="Web-{1ACF2547-1044-4E46-BEE5-E1A99E1CFDD3}" dt="2020-07-18T20:43:43.881" v="1317"/>
          <ac:spMkLst>
            <pc:docMk/>
            <pc:sldMk cId="4280113960" sldId="317"/>
            <ac:spMk id="8" creationId="{05085096-E07B-44CC-A9CA-B2FA5FE3557F}"/>
          </ac:spMkLst>
        </pc:spChg>
      </pc:sldChg>
      <pc:sldChg chg="addSp delSp modSp add replId">
        <pc:chgData name="細川 岳大" userId="c85f2ee84d74f1c0" providerId="Windows Live" clId="Web-{1ACF2547-1044-4E46-BEE5-E1A99E1CFDD3}" dt="2020-07-18T21:04:50.205" v="1582" actId="20577"/>
        <pc:sldMkLst>
          <pc:docMk/>
          <pc:sldMk cId="675893626" sldId="318"/>
        </pc:sldMkLst>
        <pc:spChg chg="add del mod">
          <ac:chgData name="細川 岳大" userId="c85f2ee84d74f1c0" providerId="Windows Live" clId="Web-{1ACF2547-1044-4E46-BEE5-E1A99E1CFDD3}" dt="2020-07-18T21:04:50.205" v="1582" actId="20577"/>
          <ac:spMkLst>
            <pc:docMk/>
            <pc:sldMk cId="675893626" sldId="318"/>
            <ac:spMk id="2" creationId="{D6D29425-AA26-4EEE-BF41-F5116C187EBE}"/>
          </ac:spMkLst>
        </pc:spChg>
        <pc:spChg chg="mod">
          <ac:chgData name="細川 岳大" userId="c85f2ee84d74f1c0" providerId="Windows Live" clId="Web-{1ACF2547-1044-4E46-BEE5-E1A99E1CFDD3}" dt="2020-07-18T21:04:30.924" v="1563" actId="20577"/>
          <ac:spMkLst>
            <pc:docMk/>
            <pc:sldMk cId="675893626" sldId="318"/>
            <ac:spMk id="6" creationId="{A787110A-F680-4C3A-AF75-2F6E113D5236}"/>
          </ac:spMkLst>
        </pc:spChg>
      </pc:sldChg>
      <pc:sldChg chg="add replId">
        <pc:chgData name="細川 岳大" userId="c85f2ee84d74f1c0" providerId="Windows Live" clId="Web-{1ACF2547-1044-4E46-BEE5-E1A99E1CFDD3}" dt="2020-07-18T21:04:26.127" v="1562"/>
        <pc:sldMkLst>
          <pc:docMk/>
          <pc:sldMk cId="2144686625" sldId="319"/>
        </pc:sldMkLst>
      </pc:sldChg>
    </pc:docChg>
  </pc:docChgLst>
  <pc:docChgLst>
    <pc:chgData name="細川 岳大" userId="c85f2ee84d74f1c0" providerId="Windows Live" clId="Web-{B3965C93-315C-4841-8ABF-88010AB7376C}"/>
    <pc:docChg chg="addSld delSld modSld sldOrd">
      <pc:chgData name="細川 岳大" userId="c85f2ee84d74f1c0" providerId="Windows Live" clId="Web-{B3965C93-315C-4841-8ABF-88010AB7376C}" dt="2020-07-17T00:31:47.393" v="993"/>
      <pc:docMkLst>
        <pc:docMk/>
      </pc:docMkLst>
      <pc:sldChg chg="addSp modSp">
        <pc:chgData name="細川 岳大" userId="c85f2ee84d74f1c0" providerId="Windows Live" clId="Web-{B3965C93-315C-4841-8ABF-88010AB7376C}" dt="2020-07-17T00:12:17.575" v="442" actId="1076"/>
        <pc:sldMkLst>
          <pc:docMk/>
          <pc:sldMk cId="1549236170" sldId="267"/>
        </pc:sldMkLst>
        <pc:spChg chg="mod">
          <ac:chgData name="細川 岳大" userId="c85f2ee84d74f1c0" providerId="Windows Live" clId="Web-{B3965C93-315C-4841-8ABF-88010AB7376C}" dt="2020-07-17T00:11:33.604" v="436" actId="14100"/>
          <ac:spMkLst>
            <pc:docMk/>
            <pc:sldMk cId="1549236170" sldId="267"/>
            <ac:spMk id="5" creationId="{3E4AB2AC-00D6-4156-A830-D18A2281A623}"/>
          </ac:spMkLst>
        </pc:spChg>
        <pc:picChg chg="add mod">
          <ac:chgData name="細川 岳大" userId="c85f2ee84d74f1c0" providerId="Windows Live" clId="Web-{B3965C93-315C-4841-8ABF-88010AB7376C}" dt="2020-07-17T00:12:17.575" v="442" actId="1076"/>
          <ac:picMkLst>
            <pc:docMk/>
            <pc:sldMk cId="1549236170" sldId="267"/>
            <ac:picMk id="2" creationId="{A81EE798-E384-4149-ABBE-92CE9D5CC683}"/>
          </ac:picMkLst>
        </pc:picChg>
      </pc:sldChg>
      <pc:sldChg chg="del">
        <pc:chgData name="細川 岳大" userId="c85f2ee84d74f1c0" providerId="Windows Live" clId="Web-{B3965C93-315C-4841-8ABF-88010AB7376C}" dt="2020-07-17T00:09:49.743" v="384"/>
        <pc:sldMkLst>
          <pc:docMk/>
          <pc:sldMk cId="2868694110" sldId="272"/>
        </pc:sldMkLst>
      </pc:sldChg>
      <pc:sldChg chg="addSp delSp ord">
        <pc:chgData name="細川 岳大" userId="c85f2ee84d74f1c0" providerId="Windows Live" clId="Web-{B3965C93-315C-4841-8ABF-88010AB7376C}" dt="2020-07-17T00:31:47.393" v="993"/>
        <pc:sldMkLst>
          <pc:docMk/>
          <pc:sldMk cId="1552868451" sldId="275"/>
        </pc:sldMkLst>
        <pc:spChg chg="add del">
          <ac:chgData name="細川 岳大" userId="c85f2ee84d74f1c0" providerId="Windows Live" clId="Web-{B3965C93-315C-4841-8ABF-88010AB7376C}" dt="2020-07-17T00:09:36.256" v="383"/>
          <ac:spMkLst>
            <pc:docMk/>
            <pc:sldMk cId="1552868451" sldId="275"/>
            <ac:spMk id="3" creationId="{D9FEC7FE-5465-49E5-BCB6-BC3A9E1B7C62}"/>
          </ac:spMkLst>
        </pc:spChg>
      </pc:sldChg>
      <pc:sldChg chg="delSp modSp add ord replId">
        <pc:chgData name="細川 岳大" userId="c85f2ee84d74f1c0" providerId="Windows Live" clId="Web-{B3965C93-315C-4841-8ABF-88010AB7376C}" dt="2020-07-17T00:10:39.098" v="396"/>
        <pc:sldMkLst>
          <pc:docMk/>
          <pc:sldMk cId="4226916946" sldId="279"/>
        </pc:sldMkLst>
        <pc:spChg chg="del">
          <ac:chgData name="細川 岳大" userId="c85f2ee84d74f1c0" providerId="Windows Live" clId="Web-{B3965C93-315C-4841-8ABF-88010AB7376C}" dt="2020-07-17T00:06:59.587" v="165"/>
          <ac:spMkLst>
            <pc:docMk/>
            <pc:sldMk cId="4226916946" sldId="279"/>
            <ac:spMk id="2" creationId="{3C6D5ADD-DCCE-46A2-97E2-5CFEC613C009}"/>
          </ac:spMkLst>
        </pc:spChg>
        <pc:spChg chg="mod">
          <ac:chgData name="細川 岳大" userId="c85f2ee84d74f1c0" providerId="Windows Live" clId="Web-{B3965C93-315C-4841-8ABF-88010AB7376C}" dt="2020-07-17T00:10:35.738" v="395" actId="14100"/>
          <ac:spMkLst>
            <pc:docMk/>
            <pc:sldMk cId="4226916946" sldId="279"/>
            <ac:spMk id="6" creationId="{A787110A-F680-4C3A-AF75-2F6E113D5236}"/>
          </ac:spMkLst>
        </pc:spChg>
        <pc:spChg chg="del mod">
          <ac:chgData name="細川 岳大" userId="c85f2ee84d74f1c0" providerId="Windows Live" clId="Web-{B3965C93-315C-4841-8ABF-88010AB7376C}" dt="2020-07-17T00:10:39.098" v="396"/>
          <ac:spMkLst>
            <pc:docMk/>
            <pc:sldMk cId="4226916946" sldId="279"/>
            <ac:spMk id="8" creationId="{05085096-E07B-44CC-A9CA-B2FA5FE3557F}"/>
          </ac:spMkLst>
        </pc:spChg>
        <pc:graphicFrameChg chg="mod modGraphic">
          <ac:chgData name="細川 岳大" userId="c85f2ee84d74f1c0" providerId="Windows Live" clId="Web-{B3965C93-315C-4841-8ABF-88010AB7376C}" dt="2020-07-17T00:08:19.290" v="352" actId="1076"/>
          <ac:graphicFrameMkLst>
            <pc:docMk/>
            <pc:sldMk cId="4226916946" sldId="279"/>
            <ac:graphicFrameMk id="5" creationId="{1CF8092B-8AAB-435B-A426-90FD0AA3A496}"/>
          </ac:graphicFrameMkLst>
        </pc:graphicFrameChg>
      </pc:sldChg>
      <pc:sldChg chg="addSp delSp modSp add ord replId">
        <pc:chgData name="細川 岳大" userId="c85f2ee84d74f1c0" providerId="Windows Live" clId="Web-{B3965C93-315C-4841-8ABF-88010AB7376C}" dt="2020-07-17T00:11:04.006" v="427" actId="20577"/>
        <pc:sldMkLst>
          <pc:docMk/>
          <pc:sldMk cId="2050057295" sldId="280"/>
        </pc:sldMkLst>
        <pc:spChg chg="mod">
          <ac:chgData name="細川 岳大" userId="c85f2ee84d74f1c0" providerId="Windows Live" clId="Web-{B3965C93-315C-4841-8ABF-88010AB7376C}" dt="2020-07-17T00:11:04.006" v="427" actId="20577"/>
          <ac:spMkLst>
            <pc:docMk/>
            <pc:sldMk cId="2050057295" sldId="280"/>
            <ac:spMk id="6" creationId="{A787110A-F680-4C3A-AF75-2F6E113D5236}"/>
          </ac:spMkLst>
        </pc:spChg>
        <pc:spChg chg="add del">
          <ac:chgData name="細川 岳大" userId="c85f2ee84d74f1c0" providerId="Windows Live" clId="Web-{B3965C93-315C-4841-8ABF-88010AB7376C}" dt="2020-07-17T00:10:52.536" v="405"/>
          <ac:spMkLst>
            <pc:docMk/>
            <pc:sldMk cId="2050057295" sldId="280"/>
            <ac:spMk id="7" creationId="{EDE6B203-3661-46B2-94E4-C2C87CB71F8F}"/>
          </ac:spMkLst>
        </pc:spChg>
        <pc:spChg chg="del mod">
          <ac:chgData name="細川 岳大" userId="c85f2ee84d74f1c0" providerId="Windows Live" clId="Web-{B3965C93-315C-4841-8ABF-88010AB7376C}" dt="2020-07-17T00:10:45.817" v="400"/>
          <ac:spMkLst>
            <pc:docMk/>
            <pc:sldMk cId="2050057295" sldId="280"/>
            <ac:spMk id="8" creationId="{05085096-E07B-44CC-A9CA-B2FA5FE3557F}"/>
          </ac:spMkLst>
        </pc:spChg>
        <pc:graphicFrameChg chg="mod modGraphic">
          <ac:chgData name="細川 岳大" userId="c85f2ee84d74f1c0" providerId="Windows Live" clId="Web-{B3965C93-315C-4841-8ABF-88010AB7376C}" dt="2020-07-17T00:09:03.322" v="380" actId="1076"/>
          <ac:graphicFrameMkLst>
            <pc:docMk/>
            <pc:sldMk cId="2050057295" sldId="280"/>
            <ac:graphicFrameMk id="5" creationId="{1CF8092B-8AAB-435B-A426-90FD0AA3A496}"/>
          </ac:graphicFrameMkLst>
        </pc:graphicFrameChg>
      </pc:sldChg>
      <pc:sldChg chg="addSp delSp modSp add del ord replId">
        <pc:chgData name="細川 岳大" userId="c85f2ee84d74f1c0" providerId="Windows Live" clId="Web-{B3965C93-315C-4841-8ABF-88010AB7376C}" dt="2020-07-17T00:20:59.873" v="651"/>
        <pc:sldMkLst>
          <pc:docMk/>
          <pc:sldMk cId="1000715500" sldId="281"/>
        </pc:sldMkLst>
        <pc:spChg chg="mod">
          <ac:chgData name="細川 岳大" userId="c85f2ee84d74f1c0" providerId="Windows Live" clId="Web-{B3965C93-315C-4841-8ABF-88010AB7376C}" dt="2020-07-17T00:13:00.762" v="448" actId="14100"/>
          <ac:spMkLst>
            <pc:docMk/>
            <pc:sldMk cId="1000715500" sldId="281"/>
            <ac:spMk id="5" creationId="{3E4AB2AC-00D6-4156-A830-D18A2281A623}"/>
          </ac:spMkLst>
        </pc:spChg>
        <pc:spChg chg="add mod">
          <ac:chgData name="細川 岳大" userId="c85f2ee84d74f1c0" providerId="Windows Live" clId="Web-{B3965C93-315C-4841-8ABF-88010AB7376C}" dt="2020-07-17T00:19:53.654" v="647" actId="1076"/>
          <ac:spMkLst>
            <pc:docMk/>
            <pc:sldMk cId="1000715500" sldId="281"/>
            <ac:spMk id="6" creationId="{97D3CD9E-D38E-4594-A377-A5E9A44CFA1B}"/>
          </ac:spMkLst>
        </pc:spChg>
        <pc:graphicFrameChg chg="add mod modGraphic">
          <ac:chgData name="細川 岳大" userId="c85f2ee84d74f1c0" providerId="Windows Live" clId="Web-{B3965C93-315C-4841-8ABF-88010AB7376C}" dt="2020-07-17T00:18:58.466" v="623"/>
          <ac:graphicFrameMkLst>
            <pc:docMk/>
            <pc:sldMk cId="1000715500" sldId="281"/>
            <ac:graphicFrameMk id="3" creationId="{F3C3BA07-0F7D-46D9-871B-9DE25105E5E0}"/>
          </ac:graphicFrameMkLst>
        </pc:graphicFrameChg>
        <pc:picChg chg="del">
          <ac:chgData name="細川 岳大" userId="c85f2ee84d74f1c0" providerId="Windows Live" clId="Web-{B3965C93-315C-4841-8ABF-88010AB7376C}" dt="2020-07-17T00:12:42.668" v="444"/>
          <ac:picMkLst>
            <pc:docMk/>
            <pc:sldMk cId="1000715500" sldId="281"/>
            <ac:picMk id="2" creationId="{A81EE798-E384-4149-ABBE-92CE9D5CC683}"/>
          </ac:picMkLst>
        </pc:picChg>
      </pc:sldChg>
      <pc:sldChg chg="addSp modSp add replId">
        <pc:chgData name="細川 岳大" userId="c85f2ee84d74f1c0" providerId="Windows Live" clId="Web-{B3965C93-315C-4841-8ABF-88010AB7376C}" dt="2020-07-17T00:15:10.012" v="485" actId="20577"/>
        <pc:sldMkLst>
          <pc:docMk/>
          <pc:sldMk cId="3309569192" sldId="282"/>
        </pc:sldMkLst>
        <pc:spChg chg="add mod">
          <ac:chgData name="細川 岳大" userId="c85f2ee84d74f1c0" providerId="Windows Live" clId="Web-{B3965C93-315C-4841-8ABF-88010AB7376C}" dt="2020-07-17T00:15:10.012" v="485" actId="20577"/>
          <ac:spMkLst>
            <pc:docMk/>
            <pc:sldMk cId="3309569192" sldId="282"/>
            <ac:spMk id="3" creationId="{09B2B592-7333-4B6E-8E85-4F2EA900A343}"/>
          </ac:spMkLst>
        </pc:spChg>
      </pc:sldChg>
      <pc:sldChg chg="modSp add del replId">
        <pc:chgData name="細川 岳大" userId="c85f2ee84d74f1c0" providerId="Windows Live" clId="Web-{B3965C93-315C-4841-8ABF-88010AB7376C}" dt="2020-07-17T00:16:00.028" v="489"/>
        <pc:sldMkLst>
          <pc:docMk/>
          <pc:sldMk cId="2656807362" sldId="283"/>
        </pc:sldMkLst>
        <pc:spChg chg="mod">
          <ac:chgData name="細川 岳大" userId="c85f2ee84d74f1c0" providerId="Windows Live" clId="Web-{B3965C93-315C-4841-8ABF-88010AB7376C}" dt="2020-07-17T00:15:53.418" v="488" actId="1076"/>
          <ac:spMkLst>
            <pc:docMk/>
            <pc:sldMk cId="2656807362" sldId="283"/>
            <ac:spMk id="3" creationId="{09B2B592-7333-4B6E-8E85-4F2EA900A343}"/>
          </ac:spMkLst>
        </pc:spChg>
      </pc:sldChg>
      <pc:sldChg chg="delSp modSp add replId">
        <pc:chgData name="細川 岳大" userId="c85f2ee84d74f1c0" providerId="Windows Live" clId="Web-{B3965C93-315C-4841-8ABF-88010AB7376C}" dt="2020-07-17T00:28:38.111" v="964" actId="1076"/>
        <pc:sldMkLst>
          <pc:docMk/>
          <pc:sldMk cId="3702836708" sldId="283"/>
        </pc:sldMkLst>
        <pc:spChg chg="del">
          <ac:chgData name="細川 岳大" userId="c85f2ee84d74f1c0" providerId="Windows Live" clId="Web-{B3965C93-315C-4841-8ABF-88010AB7376C}" dt="2020-07-17T00:20:05.154" v="649"/>
          <ac:spMkLst>
            <pc:docMk/>
            <pc:sldMk cId="3702836708" sldId="283"/>
            <ac:spMk id="6" creationId="{97D3CD9E-D38E-4594-A377-A5E9A44CFA1B}"/>
          </ac:spMkLst>
        </pc:spChg>
        <pc:graphicFrameChg chg="mod">
          <ac:chgData name="細川 岳大" userId="c85f2ee84d74f1c0" providerId="Windows Live" clId="Web-{B3965C93-315C-4841-8ABF-88010AB7376C}" dt="2020-07-17T00:28:38.111" v="964" actId="1076"/>
          <ac:graphicFrameMkLst>
            <pc:docMk/>
            <pc:sldMk cId="3702836708" sldId="283"/>
            <ac:graphicFrameMk id="3" creationId="{F3C3BA07-0F7D-46D9-871B-9DE25105E5E0}"/>
          </ac:graphicFrameMkLst>
        </pc:graphicFrameChg>
      </pc:sldChg>
      <pc:sldChg chg="addSp delSp modSp add replId">
        <pc:chgData name="細川 岳大" userId="c85f2ee84d74f1c0" providerId="Windows Live" clId="Web-{B3965C93-315C-4841-8ABF-88010AB7376C}" dt="2020-07-17T00:30:17.205" v="992"/>
        <pc:sldMkLst>
          <pc:docMk/>
          <pc:sldMk cId="495694247" sldId="284"/>
        </pc:sldMkLst>
        <pc:spChg chg="add mod">
          <ac:chgData name="細川 岳大" userId="c85f2ee84d74f1c0" providerId="Windows Live" clId="Web-{B3965C93-315C-4841-8ABF-88010AB7376C}" dt="2020-07-17T00:30:17.205" v="992"/>
          <ac:spMkLst>
            <pc:docMk/>
            <pc:sldMk cId="495694247" sldId="284"/>
            <ac:spMk id="6" creationId="{4512EB3E-F0CB-4A03-B769-EA5CF69826AC}"/>
          </ac:spMkLst>
        </pc:spChg>
        <pc:graphicFrameChg chg="add mod modGraphic">
          <ac:chgData name="細川 岳大" userId="c85f2ee84d74f1c0" providerId="Windows Live" clId="Web-{B3965C93-315C-4841-8ABF-88010AB7376C}" dt="2020-07-17T00:28:32.501" v="963" actId="1076"/>
          <ac:graphicFrameMkLst>
            <pc:docMk/>
            <pc:sldMk cId="495694247" sldId="284"/>
            <ac:graphicFrameMk id="2" creationId="{EEF33F56-54D5-4DF8-8F15-16E11064A3DD}"/>
          </ac:graphicFrameMkLst>
        </pc:graphicFrameChg>
        <pc:graphicFrameChg chg="del mod modGraphic">
          <ac:chgData name="細川 岳大" userId="c85f2ee84d74f1c0" providerId="Windows Live" clId="Web-{B3965C93-315C-4841-8ABF-88010AB7376C}" dt="2020-07-17T00:21:56.858" v="656"/>
          <ac:graphicFrameMkLst>
            <pc:docMk/>
            <pc:sldMk cId="495694247" sldId="284"/>
            <ac:graphicFrameMk id="3" creationId="{F3C3BA07-0F7D-46D9-871B-9DE25105E5E0}"/>
          </ac:graphicFrameMkLst>
        </pc:graphicFrameChg>
      </pc:sldChg>
      <pc:sldChg chg="addSp delSp modSp add del replId">
        <pc:chgData name="細川 岳大" userId="c85f2ee84d74f1c0" providerId="Windows Live" clId="Web-{B3965C93-315C-4841-8ABF-88010AB7376C}" dt="2020-07-17T00:28:28.501" v="962"/>
        <pc:sldMkLst>
          <pc:docMk/>
          <pc:sldMk cId="2178113317" sldId="285"/>
        </pc:sldMkLst>
        <pc:spChg chg="add del mod">
          <ac:chgData name="細川 岳大" userId="c85f2ee84d74f1c0" providerId="Windows Live" clId="Web-{B3965C93-315C-4841-8ABF-88010AB7376C}" dt="2020-07-17T00:28:10.095" v="959"/>
          <ac:spMkLst>
            <pc:docMk/>
            <pc:sldMk cId="2178113317" sldId="285"/>
            <ac:spMk id="3" creationId="{D9F17832-A905-4183-B92C-6F8D2B3BC844}"/>
          </ac:spMkLst>
        </pc:spChg>
        <pc:graphicFrameChg chg="mod">
          <ac:chgData name="細川 岳大" userId="c85f2ee84d74f1c0" providerId="Windows Live" clId="Web-{B3965C93-315C-4841-8ABF-88010AB7376C}" dt="2020-07-17T00:28:17.689" v="961" actId="1076"/>
          <ac:graphicFrameMkLst>
            <pc:docMk/>
            <pc:sldMk cId="2178113317" sldId="285"/>
            <ac:graphicFrameMk id="2" creationId="{EEF33F56-54D5-4DF8-8F15-16E11064A3DD}"/>
          </ac:graphicFrameMkLst>
        </pc:graphicFrameChg>
      </pc:sldChg>
    </pc:docChg>
  </pc:docChgLst>
  <pc:docChgLst>
    <pc:chgData name="細川 岳大" userId="c85f2ee84d74f1c0" providerId="Windows Live" clId="Web-{EFA4CE32-D8C5-4B16-A77F-84A4E123C290}"/>
    <pc:docChg chg="addSld delSld modSld sldOrd">
      <pc:chgData name="細川 岳大" userId="c85f2ee84d74f1c0" providerId="Windows Live" clId="Web-{EFA4CE32-D8C5-4B16-A77F-84A4E123C290}" dt="2020-07-16T13:31:59.262" v="1084" actId="20577"/>
      <pc:docMkLst>
        <pc:docMk/>
      </pc:docMkLst>
      <pc:sldChg chg="delSp modSp del">
        <pc:chgData name="細川 岳大" userId="c85f2ee84d74f1c0" providerId="Windows Live" clId="Web-{EFA4CE32-D8C5-4B16-A77F-84A4E123C290}" dt="2020-07-16T13:22:19.667" v="898"/>
        <pc:sldMkLst>
          <pc:docMk/>
          <pc:sldMk cId="1235289819" sldId="264"/>
        </pc:sldMkLst>
        <pc:spChg chg="del mod">
          <ac:chgData name="細川 岳大" userId="c85f2ee84d74f1c0" providerId="Windows Live" clId="Web-{EFA4CE32-D8C5-4B16-A77F-84A4E123C290}" dt="2020-07-16T13:22:08.135" v="896"/>
          <ac:spMkLst>
            <pc:docMk/>
            <pc:sldMk cId="1235289819" sldId="264"/>
            <ac:spMk id="8" creationId="{05085096-E07B-44CC-A9CA-B2FA5FE3557F}"/>
          </ac:spMkLst>
        </pc:spChg>
        <pc:spChg chg="del">
          <ac:chgData name="細川 岳大" userId="c85f2ee84d74f1c0" providerId="Windows Live" clId="Web-{EFA4CE32-D8C5-4B16-A77F-84A4E123C290}" dt="2020-07-16T13:21:20.026" v="886"/>
          <ac:spMkLst>
            <pc:docMk/>
            <pc:sldMk cId="1235289819" sldId="264"/>
            <ac:spMk id="9" creationId="{27F1AE93-6097-414C-A203-499FBBF29106}"/>
          </ac:spMkLst>
        </pc:spChg>
      </pc:sldChg>
      <pc:sldChg chg="addSp delSp modSp">
        <pc:chgData name="細川 岳大" userId="c85f2ee84d74f1c0" providerId="Windows Live" clId="Web-{EFA4CE32-D8C5-4B16-A77F-84A4E123C290}" dt="2020-07-16T12:18:13.476" v="137" actId="20577"/>
        <pc:sldMkLst>
          <pc:docMk/>
          <pc:sldMk cId="1529375729" sldId="265"/>
        </pc:sldMkLst>
        <pc:spChg chg="add del">
          <ac:chgData name="細川 岳大" userId="c85f2ee84d74f1c0" providerId="Windows Live" clId="Web-{EFA4CE32-D8C5-4B16-A77F-84A4E123C290}" dt="2020-07-16T12:16:14.320" v="113"/>
          <ac:spMkLst>
            <pc:docMk/>
            <pc:sldMk cId="1529375729" sldId="265"/>
            <ac:spMk id="2" creationId="{5BFCB7DF-5F98-46A7-BF58-22BC65388BA1}"/>
          </ac:spMkLst>
        </pc:spChg>
        <pc:spChg chg="add mod">
          <ac:chgData name="細川 岳大" userId="c85f2ee84d74f1c0" providerId="Windows Live" clId="Web-{EFA4CE32-D8C5-4B16-A77F-84A4E123C290}" dt="2020-07-16T12:18:13.476" v="137" actId="20577"/>
          <ac:spMkLst>
            <pc:docMk/>
            <pc:sldMk cId="1529375729" sldId="265"/>
            <ac:spMk id="3" creationId="{9ADEDD32-A20C-4CD3-95B1-B0DEA3709B59}"/>
          </ac:spMkLst>
        </pc:spChg>
      </pc:sldChg>
      <pc:sldChg chg="addSp modSp">
        <pc:chgData name="細川 岳大" userId="c85f2ee84d74f1c0" providerId="Windows Live" clId="Web-{EFA4CE32-D8C5-4B16-A77F-84A4E123C290}" dt="2020-07-16T13:25:53.808" v="1073" actId="20577"/>
        <pc:sldMkLst>
          <pc:docMk/>
          <pc:sldMk cId="1364844496" sldId="266"/>
        </pc:sldMkLst>
        <pc:spChg chg="add mod">
          <ac:chgData name="細川 岳大" userId="c85f2ee84d74f1c0" providerId="Windows Live" clId="Web-{EFA4CE32-D8C5-4B16-A77F-84A4E123C290}" dt="2020-07-16T13:25:53.808" v="1073" actId="20577"/>
          <ac:spMkLst>
            <pc:docMk/>
            <pc:sldMk cId="1364844496" sldId="266"/>
            <ac:spMk id="3" creationId="{A6058A6E-F113-4721-A8D7-6A851F06E004}"/>
          </ac:spMkLst>
        </pc:spChg>
        <pc:spChg chg="mod">
          <ac:chgData name="細川 岳大" userId="c85f2ee84d74f1c0" providerId="Windows Live" clId="Web-{EFA4CE32-D8C5-4B16-A77F-84A4E123C290}" dt="2020-07-16T13:22:43.448" v="930" actId="20577"/>
          <ac:spMkLst>
            <pc:docMk/>
            <pc:sldMk cId="1364844496" sldId="266"/>
            <ac:spMk id="8" creationId="{05085096-E07B-44CC-A9CA-B2FA5FE3557F}"/>
          </ac:spMkLst>
        </pc:spChg>
      </pc:sldChg>
      <pc:sldChg chg="delSp modSp add ord replId">
        <pc:chgData name="細川 岳大" userId="c85f2ee84d74f1c0" providerId="Windows Live" clId="Web-{EFA4CE32-D8C5-4B16-A77F-84A4E123C290}" dt="2020-07-16T13:31:33.122" v="1082" actId="20577"/>
        <pc:sldMkLst>
          <pc:docMk/>
          <pc:sldMk cId="1549236170" sldId="267"/>
        </pc:sldMkLst>
        <pc:spChg chg="mod">
          <ac:chgData name="細川 岳大" userId="c85f2ee84d74f1c0" providerId="Windows Live" clId="Web-{EFA4CE32-D8C5-4B16-A77F-84A4E123C290}" dt="2020-07-16T13:31:33.122" v="1082" actId="20577"/>
          <ac:spMkLst>
            <pc:docMk/>
            <pc:sldMk cId="1549236170" sldId="267"/>
            <ac:spMk id="5" creationId="{3E4AB2AC-00D6-4156-A830-D18A2281A623}"/>
          </ac:spMkLst>
        </pc:spChg>
        <pc:spChg chg="del">
          <ac:chgData name="細川 岳大" userId="c85f2ee84d74f1c0" providerId="Windows Live" clId="Web-{EFA4CE32-D8C5-4B16-A77F-84A4E123C290}" dt="2020-07-16T11:57:23.733" v="55"/>
          <ac:spMkLst>
            <pc:docMk/>
            <pc:sldMk cId="1549236170" sldId="267"/>
            <ac:spMk id="6" creationId="{D46CF1B6-B063-4271-9856-47F18EF8FAF6}"/>
          </ac:spMkLst>
        </pc:spChg>
        <pc:picChg chg="del">
          <ac:chgData name="細川 岳大" userId="c85f2ee84d74f1c0" providerId="Windows Live" clId="Web-{EFA4CE32-D8C5-4B16-A77F-84A4E123C290}" dt="2020-07-16T11:57:25.311" v="56"/>
          <ac:picMkLst>
            <pc:docMk/>
            <pc:sldMk cId="1549236170" sldId="267"/>
            <ac:picMk id="10" creationId="{18ACD247-90CF-4EBD-9861-000A416C804A}"/>
          </ac:picMkLst>
        </pc:picChg>
      </pc:sldChg>
      <pc:sldChg chg="new del">
        <pc:chgData name="細川 岳大" userId="c85f2ee84d74f1c0" providerId="Windows Live" clId="Web-{EFA4CE32-D8C5-4B16-A77F-84A4E123C290}" dt="2020-07-16T11:56:38.842" v="1"/>
        <pc:sldMkLst>
          <pc:docMk/>
          <pc:sldMk cId="1877978058" sldId="267"/>
        </pc:sldMkLst>
      </pc:sldChg>
      <pc:sldChg chg="addSp modSp add ord replId">
        <pc:chgData name="細川 岳大" userId="c85f2ee84d74f1c0" providerId="Windows Live" clId="Web-{EFA4CE32-D8C5-4B16-A77F-84A4E123C290}" dt="2020-07-16T12:04:16.501" v="107" actId="20577"/>
        <pc:sldMkLst>
          <pc:docMk/>
          <pc:sldMk cId="349530152" sldId="268"/>
        </pc:sldMkLst>
        <pc:spChg chg="add mod">
          <ac:chgData name="細川 岳大" userId="c85f2ee84d74f1c0" providerId="Windows Live" clId="Web-{EFA4CE32-D8C5-4B16-A77F-84A4E123C290}" dt="2020-07-16T12:04:16.501" v="107" actId="20577"/>
          <ac:spMkLst>
            <pc:docMk/>
            <pc:sldMk cId="349530152" sldId="268"/>
            <ac:spMk id="2" creationId="{6C167ECA-267F-4DC4-B87A-8B3A2EF5983D}"/>
          </ac:spMkLst>
        </pc:spChg>
        <pc:spChg chg="mod">
          <ac:chgData name="細川 岳大" userId="c85f2ee84d74f1c0" providerId="Windows Live" clId="Web-{EFA4CE32-D8C5-4B16-A77F-84A4E123C290}" dt="2020-07-16T12:03:35.732" v="103" actId="20577"/>
          <ac:spMkLst>
            <pc:docMk/>
            <pc:sldMk cId="349530152" sldId="268"/>
            <ac:spMk id="5" creationId="{3E4AB2AC-00D6-4156-A830-D18A2281A623}"/>
          </ac:spMkLst>
        </pc:spChg>
      </pc:sldChg>
      <pc:sldChg chg="addSp delSp modSp add replId">
        <pc:chgData name="細川 岳大" userId="c85f2ee84d74f1c0" providerId="Windows Live" clId="Web-{EFA4CE32-D8C5-4B16-A77F-84A4E123C290}" dt="2020-07-16T12:30:42.854" v="232" actId="1076"/>
        <pc:sldMkLst>
          <pc:docMk/>
          <pc:sldMk cId="771178959" sldId="269"/>
        </pc:sldMkLst>
        <pc:graphicFrameChg chg="add mod modGraphic">
          <ac:chgData name="細川 岳大" userId="c85f2ee84d74f1c0" providerId="Windows Live" clId="Web-{EFA4CE32-D8C5-4B16-A77F-84A4E123C290}" dt="2020-07-16T12:30:42.854" v="232" actId="1076"/>
          <ac:graphicFrameMkLst>
            <pc:docMk/>
            <pc:sldMk cId="771178959" sldId="269"/>
            <ac:graphicFrameMk id="2" creationId="{B18DB128-A621-47EF-BAFC-70FF3C1194C1}"/>
          </ac:graphicFrameMkLst>
        </pc:graphicFrameChg>
        <pc:picChg chg="del">
          <ac:chgData name="細川 岳大" userId="c85f2ee84d74f1c0" providerId="Windows Live" clId="Web-{EFA4CE32-D8C5-4B16-A77F-84A4E123C290}" dt="2020-07-16T12:08:10.095" v="111"/>
          <ac:picMkLst>
            <pc:docMk/>
            <pc:sldMk cId="771178959" sldId="269"/>
            <ac:picMk id="10" creationId="{18ACD247-90CF-4EBD-9861-000A416C804A}"/>
          </ac:picMkLst>
        </pc:picChg>
      </pc:sldChg>
      <pc:sldChg chg="addSp delSp modSp add del replId">
        <pc:chgData name="細川 岳大" userId="c85f2ee84d74f1c0" providerId="Windows Live" clId="Web-{EFA4CE32-D8C5-4B16-A77F-84A4E123C290}" dt="2020-07-16T12:30:34.072" v="230"/>
        <pc:sldMkLst>
          <pc:docMk/>
          <pc:sldMk cId="2631314047" sldId="270"/>
        </pc:sldMkLst>
        <pc:spChg chg="add del mod">
          <ac:chgData name="細川 岳大" userId="c85f2ee84d74f1c0" providerId="Windows Live" clId="Web-{EFA4CE32-D8C5-4B16-A77F-84A4E123C290}" dt="2020-07-16T12:30:29.135" v="229"/>
          <ac:spMkLst>
            <pc:docMk/>
            <pc:sldMk cId="2631314047" sldId="270"/>
            <ac:spMk id="3" creationId="{764EEB15-BCC8-4CB4-B42D-101057DDB1AC}"/>
          </ac:spMkLst>
        </pc:spChg>
        <pc:spChg chg="add del mod">
          <ac:chgData name="細川 岳大" userId="c85f2ee84d74f1c0" providerId="Windows Live" clId="Web-{EFA4CE32-D8C5-4B16-A77F-84A4E123C290}" dt="2020-07-16T12:30:00.994" v="222"/>
          <ac:spMkLst>
            <pc:docMk/>
            <pc:sldMk cId="2631314047" sldId="270"/>
            <ac:spMk id="7" creationId="{9EFDADDE-8943-41CB-82DA-362B53CB5C1B}"/>
          </ac:spMkLst>
        </pc:spChg>
        <pc:graphicFrameChg chg="modGraphic">
          <ac:chgData name="細川 岳大" userId="c85f2ee84d74f1c0" providerId="Windows Live" clId="Web-{EFA4CE32-D8C5-4B16-A77F-84A4E123C290}" dt="2020-07-16T12:30:25.651" v="228"/>
          <ac:graphicFrameMkLst>
            <pc:docMk/>
            <pc:sldMk cId="2631314047" sldId="270"/>
            <ac:graphicFrameMk id="2" creationId="{B18DB128-A621-47EF-BAFC-70FF3C1194C1}"/>
          </ac:graphicFrameMkLst>
        </pc:graphicFrameChg>
      </pc:sldChg>
      <pc:sldChg chg="addSp modSp add replId">
        <pc:chgData name="細川 岳大" userId="c85f2ee84d74f1c0" providerId="Windows Live" clId="Web-{EFA4CE32-D8C5-4B16-A77F-84A4E123C290}" dt="2020-07-16T12:33:47.119" v="325" actId="14100"/>
        <pc:sldMkLst>
          <pc:docMk/>
          <pc:sldMk cId="2664956027" sldId="270"/>
        </pc:sldMkLst>
        <pc:spChg chg="add mod">
          <ac:chgData name="細川 岳大" userId="c85f2ee84d74f1c0" providerId="Windows Live" clId="Web-{EFA4CE32-D8C5-4B16-A77F-84A4E123C290}" dt="2020-07-16T12:33:47.119" v="325" actId="14100"/>
          <ac:spMkLst>
            <pc:docMk/>
            <pc:sldMk cId="2664956027" sldId="270"/>
            <ac:spMk id="3" creationId="{6275F3D1-330D-4891-97E7-35B6D9A50D3F}"/>
          </ac:spMkLst>
        </pc:spChg>
      </pc:sldChg>
      <pc:sldChg chg="add replId">
        <pc:chgData name="細川 岳大" userId="c85f2ee84d74f1c0" providerId="Windows Live" clId="Web-{EFA4CE32-D8C5-4B16-A77F-84A4E123C290}" dt="2020-07-16T13:22:13.198" v="897"/>
        <pc:sldMkLst>
          <pc:docMk/>
          <pc:sldMk cId="1833616072" sldId="271"/>
        </pc:sldMkLst>
      </pc:sldChg>
      <pc:sldChg chg="add replId">
        <pc:chgData name="細川 岳大" userId="c85f2ee84d74f1c0" providerId="Windows Live" clId="Web-{EFA4CE32-D8C5-4B16-A77F-84A4E123C290}" dt="2020-07-16T13:28:42.950" v="1076"/>
        <pc:sldMkLst>
          <pc:docMk/>
          <pc:sldMk cId="2868694110" sldId="272"/>
        </pc:sldMkLst>
      </pc:sldChg>
    </pc:docChg>
  </pc:docChgLst>
  <pc:docChgLst>
    <pc:chgData name="細川 岳大" userId="c85f2ee84d74f1c0" providerId="Windows Live" clId="Web-{F1C948DC-F94E-4BBA-94BD-ACCC738C8D60}"/>
    <pc:docChg chg="delSld modSld">
      <pc:chgData name="細川 岳大" userId="c85f2ee84d74f1c0" providerId="Windows Live" clId="Web-{F1C948DC-F94E-4BBA-94BD-ACCC738C8D60}" dt="2020-07-17T01:26:16.578" v="7"/>
      <pc:docMkLst>
        <pc:docMk/>
      </pc:docMkLst>
      <pc:sldChg chg="modSp">
        <pc:chgData name="細川 岳大" userId="c85f2ee84d74f1c0" providerId="Windows Live" clId="Web-{F1C948DC-F94E-4BBA-94BD-ACCC738C8D60}" dt="2020-07-17T01:15:11.627" v="4" actId="20577"/>
        <pc:sldMkLst>
          <pc:docMk/>
          <pc:sldMk cId="2119866616" sldId="258"/>
        </pc:sldMkLst>
        <pc:spChg chg="mod">
          <ac:chgData name="細川 岳大" userId="c85f2ee84d74f1c0" providerId="Windows Live" clId="Web-{F1C948DC-F94E-4BBA-94BD-ACCC738C8D60}" dt="2020-07-17T01:15:11.627" v="4" actId="20577"/>
          <ac:spMkLst>
            <pc:docMk/>
            <pc:sldMk cId="2119866616" sldId="258"/>
            <ac:spMk id="5" creationId="{4373E2D7-CCF9-49FD-890B-0520E200A865}"/>
          </ac:spMkLst>
        </pc:spChg>
      </pc:sldChg>
      <pc:sldChg chg="modSp">
        <pc:chgData name="細川 岳大" userId="c85f2ee84d74f1c0" providerId="Windows Live" clId="Web-{F1C948DC-F94E-4BBA-94BD-ACCC738C8D60}" dt="2020-07-17T01:15:16.096" v="6" actId="20577"/>
        <pc:sldMkLst>
          <pc:docMk/>
          <pc:sldMk cId="2211118776" sldId="259"/>
        </pc:sldMkLst>
        <pc:spChg chg="mod">
          <ac:chgData name="細川 岳大" userId="c85f2ee84d74f1c0" providerId="Windows Live" clId="Web-{F1C948DC-F94E-4BBA-94BD-ACCC738C8D60}" dt="2020-07-17T01:15:16.096" v="6" actId="20577"/>
          <ac:spMkLst>
            <pc:docMk/>
            <pc:sldMk cId="2211118776" sldId="259"/>
            <ac:spMk id="5" creationId="{4373E2D7-CCF9-49FD-890B-0520E200A865}"/>
          </ac:spMkLst>
        </pc:spChg>
      </pc:sldChg>
      <pc:sldChg chg="del">
        <pc:chgData name="細川 岳大" userId="c85f2ee84d74f1c0" providerId="Windows Live" clId="Web-{F1C948DC-F94E-4BBA-94BD-ACCC738C8D60}" dt="2020-07-17T01:26:16.578" v="7"/>
        <pc:sldMkLst>
          <pc:docMk/>
          <pc:sldMk cId="2410313926" sldId="26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7-18T13:15:59.011" idx="3">
    <p:pos x="10" y="10"/>
    <p:text>個体ごとに異なるデータ拡張手法となり，入力画像が変わるので，学習されるCNNの重みが変わる
</p:text>
    <p:extLst>
      <p:ext uri="{C676402C-5697-4E1C-873F-D02D1690AC5C}">
        <p15:threadingInfo xmlns:p15="http://schemas.microsoft.com/office/powerpoint/2012/main" timeZoneBias="420"/>
      </p:ext>
    </p:extLst>
  </p:cm>
  <p:cm authorId="1" dt="2020-07-18T13:17:57.917" idx="4">
    <p:pos x="10" y="146"/>
    <p:text>よって個体の数だけ弱学習器ができる
</p:text>
    <p:extLst>
      <p:ext uri="{C676402C-5697-4E1C-873F-D02D1690AC5C}">
        <p15:threadingInfo xmlns:p15="http://schemas.microsoft.com/office/powerpoint/2012/main" timeZoneBias="420">
          <p15:parentCm authorId="1" idx="3"/>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7-18T18:20:56.844" idx="7">
    <p:pos x="10" y="10"/>
    <p:text>学習済みを用いない場合今回の設定では学習までに150epochsかかるところを30epochsに抑えられる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18T13:14:16.854" idx="2">
    <p:pos x="10" y="10"/>
    <p:text>CNNが異なるので個体ごとにPredctionも変わる
</p:text>
    <p:extLst>
      <p:ext uri="{C676402C-5697-4E1C-873F-D02D1690AC5C}">
        <p15:threadingInfo xmlns:p15="http://schemas.microsoft.com/office/powerpoint/2012/main" timeZoneBias="420"/>
      </p:ext>
    </p:extLst>
  </p:cm>
  <p:cm authorId="1" dt="2020-07-18T18:11:26.542" idx="5">
    <p:pos x="10" y="146"/>
    <p:text>目的として弱学習器を得るための個体が欲しいため，評価に必要なPredictionのみを記録しCNNの重み自体は破棄する
</p:text>
    <p:extLst>
      <p:ext uri="{C676402C-5697-4E1C-873F-D02D1690AC5C}">
        <p15:threadingInfo xmlns:p15="http://schemas.microsoft.com/office/powerpoint/2012/main" timeZoneBias="42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7-19T15:09:37.118" idx="2">
    <p:pos x="10" y="10"/>
    <p:text>個体iによって生成された弱学習機のテスト画像に対する出力pred_i</p:text>
    <p:extLst>
      <p:ext uri="{C676402C-5697-4E1C-873F-D02D1690AC5C}">
        <p15:threadingInfo xmlns:p15="http://schemas.microsoft.com/office/powerpoint/2012/main" timeZoneBias="-540"/>
      </p:ext>
    </p:extLst>
  </p:cm>
  <p:cm authorId="2" dt="2020-07-19T15:11:17.082" idx="3">
    <p:pos x="10" y="146"/>
    <p:text>を用いたアンサンブル学習の精度の平均</p:text>
    <p:extLst>
      <p:ext uri="{C676402C-5697-4E1C-873F-D02D1690AC5C}">
        <p15:threadingInfo xmlns:p15="http://schemas.microsoft.com/office/powerpoint/2012/main" timeZoneBias="-540">
          <p15:parentCm authorId="2"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7-19T15:17:07.630" idx="4">
    <p:pos x="10" y="10"/>
    <p:text>Cはpredの集合に対し任意の数選んで構成される組み合わせ集合のうちpred(i)を必ず持つものとなる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7-19T15:17:07.630" idx="4">
    <p:pos x="10" y="10"/>
    <p:text>Cはpredの集合に対し任意の数選んで構成される組み合わせ集合のうちpred(i)を必ず持つものとなる</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7-19T15:09:37.118" idx="2">
    <p:pos x="10" y="10"/>
    <p:text>個体iによって生成された弱学習機のテスト画像に対する出力pred_i</p:text>
    <p:extLst>
      <p:ext uri="{C676402C-5697-4E1C-873F-D02D1690AC5C}">
        <p15:threadingInfo xmlns:p15="http://schemas.microsoft.com/office/powerpoint/2012/main" timeZoneBias="-540"/>
      </p:ext>
    </p:extLst>
  </p:cm>
  <p:cm authorId="2" dt="2020-07-19T15:11:17.082" idx="3">
    <p:pos x="10" y="146"/>
    <p:text>を用いたアンサンブル学習の精度の平均</p:text>
    <p:extLst>
      <p:ext uri="{C676402C-5697-4E1C-873F-D02D1690AC5C}">
        <p15:threadingInfo xmlns:p15="http://schemas.microsoft.com/office/powerpoint/2012/main" timeZoneBias="-540">
          <p15:parentCm authorId="2" idx="2"/>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7-19T15:09:37.118" idx="2">
    <p:pos x="10" y="10"/>
    <p:text>個体iによって生成された弱学習機のテスト画像に対する出力pred_i</p:text>
    <p:extLst>
      <p:ext uri="{C676402C-5697-4E1C-873F-D02D1690AC5C}">
        <p15:threadingInfo xmlns:p15="http://schemas.microsoft.com/office/powerpoint/2012/main" timeZoneBias="-540"/>
      </p:ext>
    </p:extLst>
  </p:cm>
  <p:cm authorId="2" dt="2020-07-19T15:11:17.082" idx="3">
    <p:pos x="10" y="146"/>
    <p:text>を用いたアンサンブル学習の精度の平均</p:text>
    <p:extLst>
      <p:ext uri="{C676402C-5697-4E1C-873F-D02D1690AC5C}">
        <p15:threadingInfo xmlns:p15="http://schemas.microsoft.com/office/powerpoint/2012/main" timeZoneBias="-540">
          <p15:parentCm authorId="2" idx="2"/>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07-19T15:09:37.118" idx="2">
    <p:pos x="10" y="10"/>
    <p:text>個体iによって生成された弱学習機のテスト画像に対する出力pred_i</p:text>
    <p:extLst>
      <p:ext uri="{C676402C-5697-4E1C-873F-D02D1690AC5C}">
        <p15:threadingInfo xmlns:p15="http://schemas.microsoft.com/office/powerpoint/2012/main" timeZoneBias="-540"/>
      </p:ext>
    </p:extLst>
  </p:cm>
  <p:cm authorId="2" dt="2020-07-19T15:11:17.082" idx="3">
    <p:pos x="10" y="146"/>
    <p:text>を用いたアンサンブル学習の精度の平均</p:text>
    <p:extLst>
      <p:ext uri="{C676402C-5697-4E1C-873F-D02D1690AC5C}">
        <p15:threadingInfo xmlns:p15="http://schemas.microsoft.com/office/powerpoint/2012/main" timeZoneBias="-540">
          <p15:parentCm authorId="2" idx="2"/>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7-18T18:19:56.828" idx="6">
    <p:pos x="10" y="10"/>
    <p:text>以下の流れからアンサンブルの精度と得られた個体の精度からアンサンブル学習が有用であるか検討する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B3BEB-75AC-4127-B452-44937DB1F1BA}" type="datetimeFigureOut">
              <a:rPr kumimoji="1" lang="ja-JP" altLang="en-US" smtClean="0"/>
              <a:t>2020/7/19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B4368-523A-4FED-B64B-62D20A3CBC4C}" type="slidenum">
              <a:rPr kumimoji="1" lang="ja-JP" altLang="en-US" smtClean="0"/>
              <a:t>‹#›</a:t>
            </a:fld>
            <a:endParaRPr kumimoji="1" lang="ja-JP" altLang="en-US"/>
          </a:p>
        </p:txBody>
      </p:sp>
    </p:spTree>
    <p:extLst>
      <p:ext uri="{BB962C8B-B14F-4D97-AF65-F5344CB8AC3E}">
        <p14:creationId xmlns:p14="http://schemas.microsoft.com/office/powerpoint/2010/main" val="42938261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105B9B9-01AC-4EAB-84A8-5ECBF4BDF9A1}"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445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CC7BAC7-18DC-487C-A72B-EF3D470AE815}"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187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1D1FE38-AD69-4E2D-B968-1FBA522B2005}"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0115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70E9BB9-7CAE-474B-98AB-859511F85110}"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2397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044190-F0D9-47AA-AAA9-153A2B7A8D9E}"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947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7BEA27-0918-4F8D-981B-6CEE356F1856}"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2149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8A4B6D1-E84D-491A-8B0F-CC356F3400FD}"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675732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941C4C3-5D8D-4598-93BB-6C1649C397B0}"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69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A13378B-A6C6-412B-8414-0FDA8003979E}"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30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8D91ED7-9162-40EF-B771-4B2C0231D6B1}" type="datetime1">
              <a:rPr lang="en-US" altLang="ja-JP"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688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738A407-5F3A-4183-8E55-03C5F91193B8}" type="datetime1">
              <a:rPr lang="en-US" altLang="ja-JP" smtClean="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5774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EA3F818-C5FF-4B9F-917D-2C6FA1A996B6}" type="datetime1">
              <a:rPr lang="en-US" altLang="ja-JP" smtClean="0"/>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02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75DE809-99E2-420C-BC6E-0DF509676B31}" type="datetime1">
              <a:rPr lang="en-US" altLang="ja-JP" smtClean="0"/>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12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60943-7E70-4536-96E3-D509A7D09452}" type="datetime1">
              <a:rPr lang="en-US" altLang="ja-JP" smtClean="0"/>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614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890931-838B-4A76-A00D-A67516064BAA}" type="datetime1">
              <a:rPr lang="en-US" altLang="ja-JP" smtClean="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54980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21DB02-A6BE-4EF6-A125-6F5473FD28DD}" type="datetime1">
              <a:rPr lang="en-US" altLang="ja-JP" smtClean="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3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15279E-A02D-47C6-BBC6-6F097EC6FF45}" type="datetime1">
              <a:rPr lang="en-US" altLang="ja-JP" smtClean="0"/>
              <a:t>7/19/2020</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995696" y="5924550"/>
            <a:ext cx="769487" cy="481938"/>
          </a:xfrm>
          <a:prstGeom prst="rect">
            <a:avLst/>
          </a:prstGeom>
        </p:spPr>
        <p:txBody>
          <a:bodyPr vert="horz" lIns="91440" tIns="45720" rIns="91440" bIns="45720" rtlCol="0" anchor="ctr"/>
          <a:lstStyle>
            <a:lvl1pPr algn="r">
              <a:defRPr sz="360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90293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hf hdr="0" ftr="0" dt="0"/>
  <p:txStyles>
    <p:titleStyle>
      <a:lvl1pPr algn="l" defTabSz="457200" rtl="0" eaLnBrk="1" latinLnBrk="0" hangingPunct="1">
        <a:spcBef>
          <a:spcPct val="0"/>
        </a:spcBef>
        <a:buNone/>
        <a:defRPr kumimoji="1" sz="3600" kern="1200">
          <a:solidFill>
            <a:schemeClr val="tx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s.toronto.edu/~kriz/cifar.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comments" Target="../comments/comment5.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comments" Target="../comments/comment7.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4E4EA-9B9B-42D0-BEDA-05EEDB4A799B}"/>
              </a:ext>
            </a:extLst>
          </p:cNvPr>
          <p:cNvSpPr>
            <a:spLocks noGrp="1"/>
          </p:cNvSpPr>
          <p:nvPr>
            <p:ph type="ctrTitle"/>
          </p:nvPr>
        </p:nvSpPr>
        <p:spPr>
          <a:xfrm>
            <a:off x="214401" y="1474067"/>
            <a:ext cx="8858309" cy="1531874"/>
          </a:xfrm>
        </p:spPr>
        <p:txBody>
          <a:bodyPr/>
          <a:lstStyle/>
          <a:p>
            <a:pPr algn="l"/>
            <a:r>
              <a:rPr lang="en-US" altLang="ja-JP" sz="4000" dirty="0">
                <a:solidFill>
                  <a:schemeClr val="tx1"/>
                </a:solidFill>
                <a:ea typeface="メイリオ"/>
              </a:rPr>
              <a:t>GA</a:t>
            </a:r>
            <a:r>
              <a:rPr lang="ja-JP" altLang="en-US" sz="4000">
                <a:solidFill>
                  <a:schemeClr val="tx1"/>
                </a:solidFill>
                <a:ea typeface="メイリオ"/>
              </a:rPr>
              <a:t>によるデータ拡張手法の探索と</a:t>
            </a:r>
            <a:br>
              <a:rPr lang="en-US" altLang="ja-JP" sz="4000" dirty="0">
                <a:solidFill>
                  <a:schemeClr val="tx1"/>
                </a:solidFill>
              </a:rPr>
            </a:br>
            <a:r>
              <a:rPr lang="ja-JP" altLang="en-US" sz="4000">
                <a:solidFill>
                  <a:schemeClr val="tx1"/>
                </a:solidFill>
                <a:ea typeface="メイリオ"/>
              </a:rPr>
              <a:t>探索済み手法に基づく</a:t>
            </a:r>
            <a:br>
              <a:rPr lang="ja-JP" altLang="en-US" sz="4000" dirty="0">
                <a:solidFill>
                  <a:schemeClr val="tx1"/>
                </a:solidFill>
                <a:ea typeface="メイリオ"/>
              </a:rPr>
            </a:br>
            <a:r>
              <a:rPr lang="ja-JP" altLang="en-US" sz="4000">
                <a:solidFill>
                  <a:schemeClr val="tx1"/>
                </a:solidFill>
                <a:ea typeface="メイリオ"/>
              </a:rPr>
              <a:t>アンサンブル学習の検討</a:t>
            </a:r>
          </a:p>
        </p:txBody>
      </p:sp>
      <p:sp>
        <p:nvSpPr>
          <p:cNvPr id="3" name="字幕 2">
            <a:extLst>
              <a:ext uri="{FF2B5EF4-FFF2-40B4-BE49-F238E27FC236}">
                <a16:creationId xmlns:a16="http://schemas.microsoft.com/office/drawing/2014/main" id="{B501B20D-018C-4CE0-8BD5-6928C6A5B5FC}"/>
              </a:ext>
            </a:extLst>
          </p:cNvPr>
          <p:cNvSpPr>
            <a:spLocks noGrp="1"/>
          </p:cNvSpPr>
          <p:nvPr>
            <p:ph type="subTitle" idx="1"/>
          </p:nvPr>
        </p:nvSpPr>
        <p:spPr>
          <a:xfrm>
            <a:off x="1658640" y="4656201"/>
            <a:ext cx="5826719" cy="1096899"/>
          </a:xfrm>
        </p:spPr>
        <p:txBody>
          <a:bodyPr>
            <a:normAutofit/>
          </a:bodyPr>
          <a:lstStyle/>
          <a:p>
            <a:r>
              <a:rPr kumimoji="1" lang="ja-JP" altLang="en-US" sz="2000" dirty="0">
                <a:solidFill>
                  <a:schemeClr val="tx1"/>
                </a:solidFill>
              </a:rPr>
              <a:t>ソフトウェアシステム研究グループ</a:t>
            </a:r>
            <a:endParaRPr kumimoji="1" lang="en-US" altLang="ja-JP" sz="2000" dirty="0">
              <a:solidFill>
                <a:schemeClr val="tx1"/>
              </a:solidFill>
            </a:endParaRPr>
          </a:p>
          <a:p>
            <a:r>
              <a:rPr lang="en-US" altLang="ja-JP" sz="2000" dirty="0">
                <a:solidFill>
                  <a:schemeClr val="tx1"/>
                </a:solidFill>
              </a:rPr>
              <a:t>B4</a:t>
            </a:r>
            <a:r>
              <a:rPr lang="ja-JP" altLang="en-US" sz="2000" dirty="0">
                <a:solidFill>
                  <a:schemeClr val="tx1"/>
                </a:solidFill>
              </a:rPr>
              <a:t>　細川　岳大</a:t>
            </a:r>
            <a:endParaRPr kumimoji="1" lang="ja-JP" altLang="en-US" sz="2000" dirty="0">
              <a:solidFill>
                <a:schemeClr val="tx1"/>
              </a:solidFill>
            </a:endParaRPr>
          </a:p>
        </p:txBody>
      </p:sp>
      <p:sp>
        <p:nvSpPr>
          <p:cNvPr id="4" name="スライド番号プレースホルダー 3">
            <a:extLst>
              <a:ext uri="{FF2B5EF4-FFF2-40B4-BE49-F238E27FC236}">
                <a16:creationId xmlns:a16="http://schemas.microsoft.com/office/drawing/2014/main" id="{02F39822-2167-44FA-82E0-0CA87208C94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111552684"/>
      </p:ext>
    </p:extLst>
  </p:cSld>
  <p:clrMapOvr>
    <a:masterClrMapping/>
  </p:clrMapOvr>
  <mc:AlternateContent xmlns:mc="http://schemas.openxmlformats.org/markup-compatibility/2006" xmlns:p14="http://schemas.microsoft.com/office/powerpoint/2010/main">
    <mc:Choice Requires="p14">
      <p:transition spd="slow" p14:dur="2000" advTm="2032"/>
    </mc:Choice>
    <mc:Fallback xmlns="">
      <p:transition spd="slow" advTm="203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要素技術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1323439"/>
          </a:xfrm>
          <a:prstGeom prst="rect">
            <a:avLst/>
          </a:prstGeom>
          <a:noFill/>
        </p:spPr>
        <p:txBody>
          <a:bodyPr wrap="square" rtlCol="0">
            <a:spAutoFit/>
          </a:bodyPr>
          <a:lstStyle/>
          <a:p>
            <a:r>
              <a:rPr kumimoji="1" lang="ja-JP" altLang="en-US" sz="4000" dirty="0"/>
              <a:t>遺伝的アルゴリズム</a:t>
            </a:r>
            <a:endParaRPr kumimoji="1" lang="en-US" altLang="ja-JP" sz="4000" dirty="0"/>
          </a:p>
          <a:p>
            <a:r>
              <a:rPr kumimoji="1" lang="en-US" altLang="ja-JP" sz="4000" dirty="0"/>
              <a:t>(Genetic Algorithm :GA)</a:t>
            </a:r>
            <a:endParaRPr kumimoji="1" lang="ja-JP" altLang="en-US" sz="4000"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3C6D5ADD-DCCE-46A2-97E2-5CFEC613C009}"/>
              </a:ext>
            </a:extLst>
          </p:cNvPr>
          <p:cNvSpPr txBox="1"/>
          <p:nvPr/>
        </p:nvSpPr>
        <p:spPr>
          <a:xfrm>
            <a:off x="2201073" y="4029075"/>
            <a:ext cx="2076450" cy="1323439"/>
          </a:xfrm>
          <a:prstGeom prst="rect">
            <a:avLst/>
          </a:prstGeom>
          <a:no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A6058A6E-F113-4721-A8D7-6A851F06E004}"/>
              </a:ext>
            </a:extLst>
          </p:cNvPr>
          <p:cNvSpPr txBox="1"/>
          <p:nvPr/>
        </p:nvSpPr>
        <p:spPr>
          <a:xfrm>
            <a:off x="403244" y="3484376"/>
            <a:ext cx="812452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ea typeface="メイリオ"/>
              </a:rPr>
              <a:t>データを遺伝子として表現</a:t>
            </a:r>
            <a:endParaRPr lang="ja-JP" sz="2800">
              <a:ea typeface="メイリオ"/>
            </a:endParaRPr>
          </a:p>
          <a:p>
            <a:pPr marL="285750" indent="-285750">
              <a:buFont typeface="Arial"/>
              <a:buChar char="•"/>
            </a:pPr>
            <a:r>
              <a:rPr lang="ja-JP" altLang="en-US" sz="2800">
                <a:ea typeface="メイリオ"/>
              </a:rPr>
              <a:t>選択，交叉，突然変異の3つの操作を</a:t>
            </a:r>
            <a:endParaRPr lang="ja-JP" sz="2800">
              <a:ea typeface="メイリオ"/>
            </a:endParaRPr>
          </a:p>
          <a:p>
            <a:r>
              <a:rPr lang="ja-JP" altLang="en-US" sz="2800">
                <a:ea typeface="メイリオ"/>
              </a:rPr>
              <a:t>   繰り返し行う</a:t>
            </a:r>
            <a:endParaRPr lang="ja-JP" sz="2800">
              <a:ea typeface="メイリオ"/>
            </a:endParaRPr>
          </a:p>
          <a:p>
            <a:pPr marL="285750" indent="-285750">
              <a:buFont typeface="Arial"/>
              <a:buChar char="•"/>
            </a:pPr>
            <a:r>
              <a:rPr lang="ja-JP" altLang="en-US" sz="2800">
                <a:ea typeface="メイリオ"/>
              </a:rPr>
              <a:t>他のアルゴリズムと比べ局所探索ではないが，初期収束が起こる場合がある</a:t>
            </a:r>
          </a:p>
        </p:txBody>
      </p:sp>
    </p:spTree>
    <p:extLst>
      <p:ext uri="{BB962C8B-B14F-4D97-AF65-F5344CB8AC3E}">
        <p14:creationId xmlns:p14="http://schemas.microsoft.com/office/powerpoint/2010/main" val="1833616072"/>
      </p:ext>
    </p:extLst>
  </p:cSld>
  <p:clrMapOvr>
    <a:masterClrMapping/>
  </p:clrMapOvr>
  <mc:AlternateContent xmlns:mc="http://schemas.openxmlformats.org/markup-compatibility/2006" xmlns:p14="http://schemas.microsoft.com/office/powerpoint/2010/main">
    <mc:Choice Requires="p14">
      <p:transition spd="slow" p14:dur="2000" advTm="347"/>
    </mc:Choice>
    <mc:Fallback xmlns="">
      <p:transition spd="slow" advTm="34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要素技術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アンサンブル学習</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A6058A6E-F113-4721-A8D7-6A851F06E004}"/>
              </a:ext>
            </a:extLst>
          </p:cNvPr>
          <p:cNvSpPr txBox="1"/>
          <p:nvPr/>
        </p:nvSpPr>
        <p:spPr>
          <a:xfrm>
            <a:off x="460039" y="2518861"/>
            <a:ext cx="81245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ea typeface="メイリオ"/>
              </a:rPr>
              <a:t>弱学習器の予測値を合わせることで</a:t>
            </a:r>
            <a:endParaRPr lang="ja-JP"/>
          </a:p>
          <a:p>
            <a:r>
              <a:rPr lang="ja-JP" altLang="en-US" sz="2800">
                <a:ea typeface="メイリオ"/>
              </a:rPr>
              <a:t>   精度を高める</a:t>
            </a:r>
            <a:endParaRPr lang="ja-JP"/>
          </a:p>
          <a:p>
            <a:pPr marL="285750" indent="-285750">
              <a:buFont typeface="Arial"/>
              <a:buChar char="•"/>
            </a:pPr>
            <a:endParaRPr lang="ja-JP" altLang="en-US" sz="2800" dirty="0">
              <a:ea typeface="メイリオ"/>
            </a:endParaRPr>
          </a:p>
        </p:txBody>
      </p:sp>
      <p:graphicFrame>
        <p:nvGraphicFramePr>
          <p:cNvPr id="5" name="表 6">
            <a:extLst>
              <a:ext uri="{FF2B5EF4-FFF2-40B4-BE49-F238E27FC236}">
                <a16:creationId xmlns:a16="http://schemas.microsoft.com/office/drawing/2014/main" id="{3AC1E5BA-775B-4D8A-AF70-4273EBEC5091}"/>
              </a:ext>
            </a:extLst>
          </p:cNvPr>
          <p:cNvGraphicFramePr>
            <a:graphicFrameLocks noGrp="1"/>
          </p:cNvGraphicFramePr>
          <p:nvPr>
            <p:extLst>
              <p:ext uri="{D42A27DB-BD31-4B8C-83A1-F6EECF244321}">
                <p14:modId xmlns:p14="http://schemas.microsoft.com/office/powerpoint/2010/main" val="4257203369"/>
              </p:ext>
            </p:extLst>
          </p:nvPr>
        </p:nvGraphicFramePr>
        <p:xfrm>
          <a:off x="2144011" y="4458410"/>
          <a:ext cx="711199" cy="228600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815356567"/>
                  </a:ext>
                </a:extLst>
              </a:tr>
            </a:tbl>
          </a:graphicData>
        </a:graphic>
      </p:graphicFrame>
      <p:graphicFrame>
        <p:nvGraphicFramePr>
          <p:cNvPr id="10" name="表 6">
            <a:extLst>
              <a:ext uri="{FF2B5EF4-FFF2-40B4-BE49-F238E27FC236}">
                <a16:creationId xmlns:a16="http://schemas.microsoft.com/office/drawing/2014/main" id="{02B9391B-0A59-4557-9E21-125DB6509059}"/>
              </a:ext>
            </a:extLst>
          </p:cNvPr>
          <p:cNvGraphicFramePr>
            <a:graphicFrameLocks noGrp="1"/>
          </p:cNvGraphicFramePr>
          <p:nvPr>
            <p:extLst>
              <p:ext uri="{D42A27DB-BD31-4B8C-83A1-F6EECF244321}">
                <p14:modId xmlns:p14="http://schemas.microsoft.com/office/powerpoint/2010/main" val="1437599531"/>
              </p:ext>
            </p:extLst>
          </p:nvPr>
        </p:nvGraphicFramePr>
        <p:xfrm>
          <a:off x="3322509" y="4430012"/>
          <a:ext cx="711199" cy="231913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795130">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815356567"/>
                  </a:ext>
                </a:extLst>
              </a:tr>
            </a:tbl>
          </a:graphicData>
        </a:graphic>
      </p:graphicFrame>
      <p:graphicFrame>
        <p:nvGraphicFramePr>
          <p:cNvPr id="11" name="表 6">
            <a:extLst>
              <a:ext uri="{FF2B5EF4-FFF2-40B4-BE49-F238E27FC236}">
                <a16:creationId xmlns:a16="http://schemas.microsoft.com/office/drawing/2014/main" id="{73375979-759A-48FA-80C0-C3FA79AE2446}"/>
              </a:ext>
            </a:extLst>
          </p:cNvPr>
          <p:cNvGraphicFramePr>
            <a:graphicFrameLocks noGrp="1"/>
          </p:cNvGraphicFramePr>
          <p:nvPr>
            <p:extLst>
              <p:ext uri="{D42A27DB-BD31-4B8C-83A1-F6EECF244321}">
                <p14:modId xmlns:p14="http://schemas.microsoft.com/office/powerpoint/2010/main" val="2054456313"/>
              </p:ext>
            </p:extLst>
          </p:nvPr>
        </p:nvGraphicFramePr>
        <p:xfrm>
          <a:off x="6474631" y="4415813"/>
          <a:ext cx="711199" cy="228600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2815356567"/>
                  </a:ext>
                </a:extLst>
              </a:tr>
            </a:tbl>
          </a:graphicData>
        </a:graphic>
      </p:graphicFrame>
      <p:graphicFrame>
        <p:nvGraphicFramePr>
          <p:cNvPr id="12" name="表 6">
            <a:extLst>
              <a:ext uri="{FF2B5EF4-FFF2-40B4-BE49-F238E27FC236}">
                <a16:creationId xmlns:a16="http://schemas.microsoft.com/office/drawing/2014/main" id="{5AF0DD6A-6746-492C-AA1B-92308E6D34FB}"/>
              </a:ext>
            </a:extLst>
          </p:cNvPr>
          <p:cNvGraphicFramePr>
            <a:graphicFrameLocks noGrp="1"/>
          </p:cNvGraphicFramePr>
          <p:nvPr>
            <p:extLst>
              <p:ext uri="{D42A27DB-BD31-4B8C-83A1-F6EECF244321}">
                <p14:modId xmlns:p14="http://schemas.microsoft.com/office/powerpoint/2010/main" val="2803634958"/>
              </p:ext>
            </p:extLst>
          </p:nvPr>
        </p:nvGraphicFramePr>
        <p:xfrm>
          <a:off x="4444210" y="4444213"/>
          <a:ext cx="711199" cy="228600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4">
                        <a:lumMod val="60000"/>
                        <a:lumOff val="40000"/>
                      </a:schemeClr>
                    </a:solidFill>
                  </a:tcPr>
                </a:tc>
                <a:extLst>
                  <a:ext uri="{0D108BD9-81ED-4DB2-BD59-A6C34878D82A}">
                    <a16:rowId xmlns:a16="http://schemas.microsoft.com/office/drawing/2014/main" val="2815356567"/>
                  </a:ext>
                </a:extLst>
              </a:tr>
            </a:tbl>
          </a:graphicData>
        </a:graphic>
      </p:graphicFrame>
      <p:graphicFrame>
        <p:nvGraphicFramePr>
          <p:cNvPr id="13" name="表 6">
            <a:extLst>
              <a:ext uri="{FF2B5EF4-FFF2-40B4-BE49-F238E27FC236}">
                <a16:creationId xmlns:a16="http://schemas.microsoft.com/office/drawing/2014/main" id="{3306E1B1-0C7B-43CA-A0BE-5006F974C827}"/>
              </a:ext>
            </a:extLst>
          </p:cNvPr>
          <p:cNvGraphicFramePr>
            <a:graphicFrameLocks noGrp="1"/>
          </p:cNvGraphicFramePr>
          <p:nvPr>
            <p:extLst>
              <p:ext uri="{D42A27DB-BD31-4B8C-83A1-F6EECF244321}">
                <p14:modId xmlns:p14="http://schemas.microsoft.com/office/powerpoint/2010/main" val="455374693"/>
              </p:ext>
            </p:extLst>
          </p:nvPr>
        </p:nvGraphicFramePr>
        <p:xfrm>
          <a:off x="851923" y="4458410"/>
          <a:ext cx="711199" cy="2286000"/>
        </p:xfrm>
        <a:graphic>
          <a:graphicData uri="http://schemas.openxmlformats.org/drawingml/2006/table">
            <a:tbl>
              <a:tblPr firstRow="1" bandRow="1">
                <a:tableStyleId>{5C22544A-7EE6-4342-B048-85BDC9FD1C3A}</a:tableStyleId>
              </a:tblPr>
              <a:tblGrid>
                <a:gridCol w="711199">
                  <a:extLst>
                    <a:ext uri="{9D8B030D-6E8A-4147-A177-3AD203B41FA5}">
                      <a16:colId xmlns:a16="http://schemas.microsoft.com/office/drawing/2014/main" val="3170766269"/>
                    </a:ext>
                  </a:extLst>
                </a:gridCol>
              </a:tblGrid>
              <a:tr h="752534">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2676436086"/>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3205586367"/>
                  </a:ext>
                </a:extLst>
              </a:tr>
              <a:tr h="686272">
                <a:tc>
                  <a:txBody>
                    <a:bodyPr/>
                    <a:lstStyle/>
                    <a:p>
                      <a:r>
                        <a:rPr lang="ja-JP" altLang="en-US" sz="4400">
                          <a:solidFill>
                            <a:schemeClr val="tx1"/>
                          </a:solidFill>
                          <a:latin typeface="Comic Sans MS"/>
                        </a:rPr>
                        <a:t>○</a:t>
                      </a:r>
                      <a:endParaRPr kumimoji="1" lang="ja-JP" altLang="en-US" sz="4400">
                        <a:solidFill>
                          <a:schemeClr val="tx1"/>
                        </a:solidFill>
                        <a:latin typeface="Comic Sans MS"/>
                      </a:endParaRPr>
                    </a:p>
                  </a:txBody>
                  <a:tcPr>
                    <a:solidFill>
                      <a:schemeClr val="accent3">
                        <a:lumMod val="75000"/>
                      </a:schemeClr>
                    </a:solidFill>
                  </a:tcPr>
                </a:tc>
                <a:extLst>
                  <a:ext uri="{0D108BD9-81ED-4DB2-BD59-A6C34878D82A}">
                    <a16:rowId xmlns:a16="http://schemas.microsoft.com/office/drawing/2014/main" val="2815356567"/>
                  </a:ext>
                </a:extLst>
              </a:tr>
            </a:tbl>
          </a:graphicData>
        </a:graphic>
      </p:graphicFrame>
      <p:sp>
        <p:nvSpPr>
          <p:cNvPr id="7" name="テキスト ボックス 6">
            <a:extLst>
              <a:ext uri="{FF2B5EF4-FFF2-40B4-BE49-F238E27FC236}">
                <a16:creationId xmlns:a16="http://schemas.microsoft.com/office/drawing/2014/main" id="{23A4FBF2-63AC-497E-B098-06061881A06A}"/>
              </a:ext>
            </a:extLst>
          </p:cNvPr>
          <p:cNvSpPr txBox="1"/>
          <p:nvPr/>
        </p:nvSpPr>
        <p:spPr>
          <a:xfrm>
            <a:off x="815009" y="3825146"/>
            <a:ext cx="65626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メイリオ"/>
              </a:rPr>
              <a:t>正解　　1          2        3               予測</a:t>
            </a:r>
            <a:endParaRPr lang="ja-JP" altLang="en-US" sz="2800" dirty="0">
              <a:ea typeface="メイリオ"/>
            </a:endParaRPr>
          </a:p>
        </p:txBody>
      </p:sp>
      <p:sp>
        <p:nvSpPr>
          <p:cNvPr id="14" name="矢印: 右 13">
            <a:extLst>
              <a:ext uri="{FF2B5EF4-FFF2-40B4-BE49-F238E27FC236}">
                <a16:creationId xmlns:a16="http://schemas.microsoft.com/office/drawing/2014/main" id="{7B5C9093-3259-4488-8819-27C32259DCF4}"/>
              </a:ext>
            </a:extLst>
          </p:cNvPr>
          <p:cNvSpPr/>
          <p:nvPr/>
        </p:nvSpPr>
        <p:spPr>
          <a:xfrm>
            <a:off x="5318975" y="5161198"/>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582836960"/>
      </p:ext>
    </p:extLst>
  </p:cSld>
  <p:clrMapOvr>
    <a:masterClrMapping/>
  </p:clrMapOvr>
  <mc:AlternateContent xmlns:mc="http://schemas.openxmlformats.org/markup-compatibility/2006" xmlns:p14="http://schemas.microsoft.com/office/powerpoint/2010/main">
    <mc:Choice Requires="p14">
      <p:transition spd="slow" p14:dur="2000" advTm="246"/>
    </mc:Choice>
    <mc:Fallback xmlns="">
      <p:transition spd="slow" advTm="24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12</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accent4">
                    <a:lumMod val="60000"/>
                    <a:lumOff val="40000"/>
                  </a:schemeClr>
                </a:solidFill>
              </a:rPr>
              <a:t>３．データセット</a:t>
            </a:r>
            <a:endParaRPr lang="en-US" altLang="ja-JP" sz="3600" dirty="0">
              <a:solidFill>
                <a:schemeClr val="accent4">
                  <a:lumMod val="60000"/>
                  <a:lumOff val="40000"/>
                </a:schemeClr>
              </a:solidFill>
            </a:endParaRPr>
          </a:p>
          <a:p>
            <a:pPr marL="0" indent="0">
              <a:buNone/>
            </a:pPr>
            <a:r>
              <a:rPr lang="ja-JP" altLang="en-US" sz="3600">
                <a:solidFill>
                  <a:schemeClr val="bg2">
                    <a:lumMod val="10000"/>
                  </a:schemeClr>
                </a:solidFill>
                <a:ea typeface="メイリオ"/>
              </a:rPr>
              <a:t>４．実験</a:t>
            </a:r>
            <a:endParaRPr lang="en-US" altLang="ja-JP" sz="3600">
              <a:solidFill>
                <a:schemeClr val="bg2">
                  <a:lumMod val="10000"/>
                </a:schemeClr>
              </a:solidFill>
              <a:ea typeface="メイリオ"/>
            </a:endParaRPr>
          </a:p>
          <a:p>
            <a:pPr marL="0" indent="0">
              <a:buNone/>
            </a:pPr>
            <a:r>
              <a:rPr lang="ja-JP" altLang="en-US" sz="3600">
                <a:solidFill>
                  <a:schemeClr val="bg2">
                    <a:lumMod val="10000"/>
                  </a:schemeClr>
                </a:solidFill>
                <a:ea typeface="メイリオ"/>
              </a:rPr>
              <a:t>５．まとめと今後の課題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1092670528"/>
      </p:ext>
    </p:extLst>
  </p:cSld>
  <p:clrMapOvr>
    <a:masterClrMapping/>
  </p:clrMapOvr>
  <mc:AlternateContent xmlns:mc="http://schemas.openxmlformats.org/markup-compatibility/2006" xmlns:p14="http://schemas.microsoft.com/office/powerpoint/2010/main">
    <mc:Choice Requires="p14">
      <p:transition spd="slow" p14:dur="2000" advTm="549"/>
    </mc:Choice>
    <mc:Fallback xmlns="">
      <p:transition spd="slow" advTm="54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データセット</a:t>
            </a:r>
            <a:endParaRPr kumimoji="1" lang="en-US" altLang="ja-JP" sz="4050" dirty="0"/>
          </a:p>
        </p:txBody>
      </p:sp>
      <p:sp>
        <p:nvSpPr>
          <p:cNvPr id="6" name="テキスト ボックス 5">
            <a:extLst>
              <a:ext uri="{FF2B5EF4-FFF2-40B4-BE49-F238E27FC236}">
                <a16:creationId xmlns:a16="http://schemas.microsoft.com/office/drawing/2014/main" id="{D46CF1B6-B063-4271-9856-47F18EF8FAF6}"/>
              </a:ext>
            </a:extLst>
          </p:cNvPr>
          <p:cNvSpPr txBox="1"/>
          <p:nvPr/>
        </p:nvSpPr>
        <p:spPr>
          <a:xfrm>
            <a:off x="457467" y="1622804"/>
            <a:ext cx="3469536" cy="707886"/>
          </a:xfrm>
          <a:prstGeom prst="rect">
            <a:avLst/>
          </a:prstGeom>
          <a:noFill/>
        </p:spPr>
        <p:txBody>
          <a:bodyPr wrap="square" rtlCol="0">
            <a:spAutoFit/>
          </a:bodyPr>
          <a:lstStyle/>
          <a:p>
            <a:r>
              <a:rPr kumimoji="1" lang="en-US" altLang="ja-JP" sz="4000" dirty="0"/>
              <a:t>Cifar-10</a:t>
            </a:r>
            <a:endParaRPr kumimoji="1" lang="ja-JP" altLang="en-US" sz="4000" dirty="0"/>
          </a:p>
        </p:txBody>
      </p:sp>
      <p:pic>
        <p:nvPicPr>
          <p:cNvPr id="10" name="図 9">
            <a:extLst>
              <a:ext uri="{FF2B5EF4-FFF2-40B4-BE49-F238E27FC236}">
                <a16:creationId xmlns:a16="http://schemas.microsoft.com/office/drawing/2014/main" id="{18ACD247-90CF-4EBD-9861-000A416C804A}"/>
              </a:ext>
            </a:extLst>
          </p:cNvPr>
          <p:cNvPicPr>
            <a:picLocks noChangeAspect="1"/>
          </p:cNvPicPr>
          <p:nvPr/>
        </p:nvPicPr>
        <p:blipFill>
          <a:blip r:embed="rId2"/>
          <a:stretch>
            <a:fillRect/>
          </a:stretch>
        </p:blipFill>
        <p:spPr>
          <a:xfrm>
            <a:off x="2201073" y="2219046"/>
            <a:ext cx="4591691" cy="3553321"/>
          </a:xfrm>
          <a:prstGeom prst="rect">
            <a:avLst/>
          </a:prstGeom>
        </p:spPr>
      </p:pic>
      <p:sp>
        <p:nvSpPr>
          <p:cNvPr id="3" name="四角形: 角を丸くする 2">
            <a:extLst>
              <a:ext uri="{FF2B5EF4-FFF2-40B4-BE49-F238E27FC236}">
                <a16:creationId xmlns:a16="http://schemas.microsoft.com/office/drawing/2014/main" id="{9ADEDD32-A20C-4CD3-95B1-B0DEA3709B59}"/>
              </a:ext>
            </a:extLst>
          </p:cNvPr>
          <p:cNvSpPr/>
          <p:nvPr/>
        </p:nvSpPr>
        <p:spPr>
          <a:xfrm>
            <a:off x="562694" y="5875127"/>
            <a:ext cx="6728602" cy="776377"/>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ea typeface="+mn-lt"/>
                <a:cs typeface="+mn-lt"/>
                <a:hlinkClick r:id="rId3">
                  <a:extLst>
                    <a:ext uri="{A12FA001-AC4F-418D-AE19-62706E023703}">
                      <ahyp:hlinkClr xmlns:ahyp="http://schemas.microsoft.com/office/drawing/2018/hyperlinkcolor" val="tx"/>
                    </a:ext>
                  </a:extLst>
                </a:hlinkClick>
              </a:rPr>
              <a:t>https://www.cs.toronto.edu/~kriz/cifar.html</a:t>
            </a:r>
            <a:endParaRPr lang="ja-JP">
              <a:solidFill>
                <a:schemeClr val="tx1"/>
              </a:solidFill>
            </a:endParaRPr>
          </a:p>
        </p:txBody>
      </p:sp>
    </p:spTree>
    <p:extLst>
      <p:ext uri="{BB962C8B-B14F-4D97-AF65-F5344CB8AC3E}">
        <p14:creationId xmlns:p14="http://schemas.microsoft.com/office/powerpoint/2010/main" val="1529375729"/>
      </p:ext>
    </p:extLst>
  </p:cSld>
  <p:clrMapOvr>
    <a:masterClrMapping/>
  </p:clrMapOvr>
  <mc:AlternateContent xmlns:mc="http://schemas.openxmlformats.org/markup-compatibility/2006" xmlns:p14="http://schemas.microsoft.com/office/powerpoint/2010/main">
    <mc:Choice Requires="p14">
      <p:transition spd="slow" p14:dur="2000" advTm="186"/>
    </mc:Choice>
    <mc:Fallback xmlns="">
      <p:transition spd="slow" advTm="18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データセット</a:t>
            </a:r>
            <a:endParaRPr kumimoji="1" lang="en-US" altLang="ja-JP" sz="4050" dirty="0"/>
          </a:p>
        </p:txBody>
      </p:sp>
      <p:sp>
        <p:nvSpPr>
          <p:cNvPr id="6" name="テキスト ボックス 5">
            <a:extLst>
              <a:ext uri="{FF2B5EF4-FFF2-40B4-BE49-F238E27FC236}">
                <a16:creationId xmlns:a16="http://schemas.microsoft.com/office/drawing/2014/main" id="{D46CF1B6-B063-4271-9856-47F18EF8FAF6}"/>
              </a:ext>
            </a:extLst>
          </p:cNvPr>
          <p:cNvSpPr txBox="1"/>
          <p:nvPr/>
        </p:nvSpPr>
        <p:spPr>
          <a:xfrm>
            <a:off x="457467" y="1622804"/>
            <a:ext cx="3469536" cy="707886"/>
          </a:xfrm>
          <a:prstGeom prst="rect">
            <a:avLst/>
          </a:prstGeom>
          <a:noFill/>
        </p:spPr>
        <p:txBody>
          <a:bodyPr wrap="square" rtlCol="0">
            <a:spAutoFit/>
          </a:bodyPr>
          <a:lstStyle/>
          <a:p>
            <a:r>
              <a:rPr kumimoji="1" lang="en-US" altLang="ja-JP" sz="4000" dirty="0"/>
              <a:t>Cifar-10</a:t>
            </a:r>
            <a:endParaRPr kumimoji="1" lang="ja-JP" altLang="en-US" sz="4000" dirty="0"/>
          </a:p>
        </p:txBody>
      </p:sp>
      <p:graphicFrame>
        <p:nvGraphicFramePr>
          <p:cNvPr id="2" name="表 2">
            <a:extLst>
              <a:ext uri="{FF2B5EF4-FFF2-40B4-BE49-F238E27FC236}">
                <a16:creationId xmlns:a16="http://schemas.microsoft.com/office/drawing/2014/main" id="{B18DB128-A621-47EF-BAFC-70FF3C1194C1}"/>
              </a:ext>
            </a:extLst>
          </p:cNvPr>
          <p:cNvGraphicFramePr>
            <a:graphicFrameLocks noGrp="1"/>
          </p:cNvGraphicFramePr>
          <p:nvPr>
            <p:extLst>
              <p:ext uri="{D42A27DB-BD31-4B8C-83A1-F6EECF244321}">
                <p14:modId xmlns:p14="http://schemas.microsoft.com/office/powerpoint/2010/main" val="2301540251"/>
              </p:ext>
            </p:extLst>
          </p:nvPr>
        </p:nvGraphicFramePr>
        <p:xfrm>
          <a:off x="1675453" y="3563888"/>
          <a:ext cx="4836160" cy="1363080"/>
        </p:xfrm>
        <a:graphic>
          <a:graphicData uri="http://schemas.openxmlformats.org/drawingml/2006/table">
            <a:tbl>
              <a:tblPr firstRow="1" bandRow="1">
                <a:tableStyleId>{5C22544A-7EE6-4342-B048-85BDC9FD1C3A}</a:tableStyleId>
              </a:tblPr>
              <a:tblGrid>
                <a:gridCol w="2418080">
                  <a:extLst>
                    <a:ext uri="{9D8B030D-6E8A-4147-A177-3AD203B41FA5}">
                      <a16:colId xmlns:a16="http://schemas.microsoft.com/office/drawing/2014/main" val="2246489619"/>
                    </a:ext>
                  </a:extLst>
                </a:gridCol>
                <a:gridCol w="2418080">
                  <a:extLst>
                    <a:ext uri="{9D8B030D-6E8A-4147-A177-3AD203B41FA5}">
                      <a16:colId xmlns:a16="http://schemas.microsoft.com/office/drawing/2014/main" val="75178910"/>
                    </a:ext>
                  </a:extLst>
                </a:gridCol>
              </a:tblGrid>
              <a:tr h="681540">
                <a:tc>
                  <a:txBody>
                    <a:bodyPr/>
                    <a:lstStyle/>
                    <a:p>
                      <a:pPr algn="ctr"/>
                      <a:r>
                        <a:rPr lang="ja-JP" altLang="en-US" sz="2800"/>
                        <a:t>訓練画像</a:t>
                      </a:r>
                      <a:endParaRPr kumimoji="1" lang="ja-JP" altLang="en-US" sz="2800"/>
                    </a:p>
                  </a:txBody>
                  <a:tcPr/>
                </a:tc>
                <a:tc>
                  <a:txBody>
                    <a:bodyPr/>
                    <a:lstStyle/>
                    <a:p>
                      <a:pPr algn="ctr"/>
                      <a:r>
                        <a:rPr lang="ja-JP" altLang="en-US" sz="2800"/>
                        <a:t>テスト画像</a:t>
                      </a:r>
                      <a:endParaRPr kumimoji="1" lang="ja-JP" altLang="en-US" sz="2800"/>
                    </a:p>
                  </a:txBody>
                  <a:tcPr/>
                </a:tc>
                <a:extLst>
                  <a:ext uri="{0D108BD9-81ED-4DB2-BD59-A6C34878D82A}">
                    <a16:rowId xmlns:a16="http://schemas.microsoft.com/office/drawing/2014/main" val="1306573698"/>
                  </a:ext>
                </a:extLst>
              </a:tr>
              <a:tr h="681540">
                <a:tc>
                  <a:txBody>
                    <a:bodyPr/>
                    <a:lstStyle/>
                    <a:p>
                      <a:pPr algn="ctr"/>
                      <a:r>
                        <a:rPr lang="ja-JP" altLang="en-US" sz="2800"/>
                        <a:t>50000枚</a:t>
                      </a:r>
                      <a:endParaRPr kumimoji="1" lang="ja-JP" altLang="en-US" sz="2800"/>
                    </a:p>
                  </a:txBody>
                  <a:tcPr/>
                </a:tc>
                <a:tc>
                  <a:txBody>
                    <a:bodyPr/>
                    <a:lstStyle/>
                    <a:p>
                      <a:pPr algn="ctr"/>
                      <a:r>
                        <a:rPr lang="ja-JP" altLang="en-US" sz="2800"/>
                        <a:t>10000枚</a:t>
                      </a:r>
                      <a:endParaRPr kumimoji="1" lang="ja-JP" altLang="en-US" sz="2800"/>
                    </a:p>
                  </a:txBody>
                  <a:tcPr/>
                </a:tc>
                <a:extLst>
                  <a:ext uri="{0D108BD9-81ED-4DB2-BD59-A6C34878D82A}">
                    <a16:rowId xmlns:a16="http://schemas.microsoft.com/office/drawing/2014/main" val="3965372110"/>
                  </a:ext>
                </a:extLst>
              </a:tr>
            </a:tbl>
          </a:graphicData>
        </a:graphic>
      </p:graphicFrame>
    </p:spTree>
    <p:extLst>
      <p:ext uri="{BB962C8B-B14F-4D97-AF65-F5344CB8AC3E}">
        <p14:creationId xmlns:p14="http://schemas.microsoft.com/office/powerpoint/2010/main" val="771178959"/>
      </p:ext>
    </p:extLst>
  </p:cSld>
  <p:clrMapOvr>
    <a:masterClrMapping/>
  </p:clrMapOvr>
  <mc:AlternateContent xmlns:mc="http://schemas.openxmlformats.org/markup-compatibility/2006" xmlns:p14="http://schemas.microsoft.com/office/powerpoint/2010/main">
    <mc:Choice Requires="p14">
      <p:transition spd="slow" p14:dur="2000" advTm="197"/>
    </mc:Choice>
    <mc:Fallback xmlns="">
      <p:transition spd="slow" advTm="19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データセット</a:t>
            </a:r>
            <a:endParaRPr kumimoji="1" lang="en-US" altLang="ja-JP" sz="4050" dirty="0"/>
          </a:p>
        </p:txBody>
      </p:sp>
      <p:sp>
        <p:nvSpPr>
          <p:cNvPr id="6" name="テキスト ボックス 5">
            <a:extLst>
              <a:ext uri="{FF2B5EF4-FFF2-40B4-BE49-F238E27FC236}">
                <a16:creationId xmlns:a16="http://schemas.microsoft.com/office/drawing/2014/main" id="{D46CF1B6-B063-4271-9856-47F18EF8FAF6}"/>
              </a:ext>
            </a:extLst>
          </p:cNvPr>
          <p:cNvSpPr txBox="1"/>
          <p:nvPr/>
        </p:nvSpPr>
        <p:spPr>
          <a:xfrm>
            <a:off x="457467" y="1622804"/>
            <a:ext cx="3469536" cy="707886"/>
          </a:xfrm>
          <a:prstGeom prst="rect">
            <a:avLst/>
          </a:prstGeom>
          <a:noFill/>
        </p:spPr>
        <p:txBody>
          <a:bodyPr wrap="square" rtlCol="0">
            <a:spAutoFit/>
          </a:bodyPr>
          <a:lstStyle/>
          <a:p>
            <a:r>
              <a:rPr kumimoji="1" lang="en-US" altLang="ja-JP" sz="4000" dirty="0"/>
              <a:t>Cifar-10</a:t>
            </a:r>
            <a:endParaRPr kumimoji="1" lang="ja-JP" altLang="en-US" sz="4000" dirty="0"/>
          </a:p>
        </p:txBody>
      </p:sp>
      <p:graphicFrame>
        <p:nvGraphicFramePr>
          <p:cNvPr id="2" name="表 2">
            <a:extLst>
              <a:ext uri="{FF2B5EF4-FFF2-40B4-BE49-F238E27FC236}">
                <a16:creationId xmlns:a16="http://schemas.microsoft.com/office/drawing/2014/main" id="{B18DB128-A621-47EF-BAFC-70FF3C1194C1}"/>
              </a:ext>
            </a:extLst>
          </p:cNvPr>
          <p:cNvGraphicFramePr>
            <a:graphicFrameLocks noGrp="1"/>
          </p:cNvGraphicFramePr>
          <p:nvPr/>
        </p:nvGraphicFramePr>
        <p:xfrm>
          <a:off x="1675453" y="3563888"/>
          <a:ext cx="4836160" cy="1363080"/>
        </p:xfrm>
        <a:graphic>
          <a:graphicData uri="http://schemas.openxmlformats.org/drawingml/2006/table">
            <a:tbl>
              <a:tblPr firstRow="1" bandRow="1">
                <a:tableStyleId>{5C22544A-7EE6-4342-B048-85BDC9FD1C3A}</a:tableStyleId>
              </a:tblPr>
              <a:tblGrid>
                <a:gridCol w="2418080">
                  <a:extLst>
                    <a:ext uri="{9D8B030D-6E8A-4147-A177-3AD203B41FA5}">
                      <a16:colId xmlns:a16="http://schemas.microsoft.com/office/drawing/2014/main" val="2246489619"/>
                    </a:ext>
                  </a:extLst>
                </a:gridCol>
                <a:gridCol w="2418080">
                  <a:extLst>
                    <a:ext uri="{9D8B030D-6E8A-4147-A177-3AD203B41FA5}">
                      <a16:colId xmlns:a16="http://schemas.microsoft.com/office/drawing/2014/main" val="75178910"/>
                    </a:ext>
                  </a:extLst>
                </a:gridCol>
              </a:tblGrid>
              <a:tr h="681540">
                <a:tc>
                  <a:txBody>
                    <a:bodyPr/>
                    <a:lstStyle/>
                    <a:p>
                      <a:pPr algn="ctr"/>
                      <a:r>
                        <a:rPr lang="ja-JP" altLang="en-US" sz="2800"/>
                        <a:t>訓練画像</a:t>
                      </a:r>
                      <a:endParaRPr kumimoji="1" lang="ja-JP" altLang="en-US" sz="2800"/>
                    </a:p>
                  </a:txBody>
                  <a:tcPr/>
                </a:tc>
                <a:tc>
                  <a:txBody>
                    <a:bodyPr/>
                    <a:lstStyle/>
                    <a:p>
                      <a:pPr algn="ctr"/>
                      <a:r>
                        <a:rPr lang="ja-JP" altLang="en-US" sz="2800"/>
                        <a:t>テスト画像</a:t>
                      </a:r>
                      <a:endParaRPr kumimoji="1" lang="ja-JP" altLang="en-US" sz="2800"/>
                    </a:p>
                  </a:txBody>
                  <a:tcPr/>
                </a:tc>
                <a:extLst>
                  <a:ext uri="{0D108BD9-81ED-4DB2-BD59-A6C34878D82A}">
                    <a16:rowId xmlns:a16="http://schemas.microsoft.com/office/drawing/2014/main" val="1306573698"/>
                  </a:ext>
                </a:extLst>
              </a:tr>
              <a:tr h="681540">
                <a:tc>
                  <a:txBody>
                    <a:bodyPr/>
                    <a:lstStyle/>
                    <a:p>
                      <a:pPr algn="ctr"/>
                      <a:r>
                        <a:rPr lang="ja-JP" altLang="en-US" sz="2800"/>
                        <a:t>50000枚</a:t>
                      </a:r>
                      <a:endParaRPr kumimoji="1" lang="ja-JP" altLang="en-US" sz="2800"/>
                    </a:p>
                  </a:txBody>
                  <a:tcPr/>
                </a:tc>
                <a:tc>
                  <a:txBody>
                    <a:bodyPr/>
                    <a:lstStyle/>
                    <a:p>
                      <a:pPr algn="ctr"/>
                      <a:r>
                        <a:rPr lang="ja-JP" altLang="en-US" sz="2800"/>
                        <a:t>10000枚</a:t>
                      </a:r>
                      <a:endParaRPr kumimoji="1" lang="ja-JP" altLang="en-US" sz="2800"/>
                    </a:p>
                  </a:txBody>
                  <a:tcPr/>
                </a:tc>
                <a:extLst>
                  <a:ext uri="{0D108BD9-81ED-4DB2-BD59-A6C34878D82A}">
                    <a16:rowId xmlns:a16="http://schemas.microsoft.com/office/drawing/2014/main" val="3965372110"/>
                  </a:ext>
                </a:extLst>
              </a:tr>
            </a:tbl>
          </a:graphicData>
        </a:graphic>
      </p:graphicFrame>
      <p:sp>
        <p:nvSpPr>
          <p:cNvPr id="3" name="吹き出し: 角を丸めた四角形 2">
            <a:extLst>
              <a:ext uri="{FF2B5EF4-FFF2-40B4-BE49-F238E27FC236}">
                <a16:creationId xmlns:a16="http://schemas.microsoft.com/office/drawing/2014/main" id="{6275F3D1-330D-4891-97E7-35B6D9A50D3F}"/>
              </a:ext>
            </a:extLst>
          </p:cNvPr>
          <p:cNvSpPr/>
          <p:nvPr/>
        </p:nvSpPr>
        <p:spPr>
          <a:xfrm>
            <a:off x="1147260" y="2228155"/>
            <a:ext cx="6957389" cy="1206893"/>
          </a:xfrm>
          <a:prstGeom prst="wedgeRoundRectCallo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この中からランダムに各ラベル200枚ずつ</a:t>
            </a:r>
            <a:endParaRPr lang="ja-JP">
              <a:solidFill>
                <a:schemeClr val="tx1"/>
              </a:solidFill>
              <a:ea typeface="メイリオ" panose="020B0604030504040204" pitchFamily="34" charset="-128"/>
            </a:endParaRPr>
          </a:p>
          <a:p>
            <a:pPr algn="ctr"/>
            <a:r>
              <a:rPr lang="ja-JP" altLang="en-US" sz="2800">
                <a:solidFill>
                  <a:schemeClr val="tx1"/>
                </a:solidFill>
                <a:ea typeface="メイリオ"/>
              </a:rPr>
              <a:t>計2000枚の画像を使う</a:t>
            </a:r>
            <a:endParaRPr lang="ja-JP">
              <a:solidFill>
                <a:schemeClr val="tx1"/>
              </a:solidFill>
              <a:ea typeface="メイリオ"/>
            </a:endParaRPr>
          </a:p>
        </p:txBody>
      </p:sp>
    </p:spTree>
    <p:extLst>
      <p:ext uri="{BB962C8B-B14F-4D97-AF65-F5344CB8AC3E}">
        <p14:creationId xmlns:p14="http://schemas.microsoft.com/office/powerpoint/2010/main" val="2664956027"/>
      </p:ext>
    </p:extLst>
  </p:cSld>
  <p:clrMapOvr>
    <a:masterClrMapping/>
  </p:clrMapOvr>
  <mc:AlternateContent xmlns:mc="http://schemas.openxmlformats.org/markup-compatibility/2006" xmlns:p14="http://schemas.microsoft.com/office/powerpoint/2010/main">
    <mc:Choice Requires="p14">
      <p:transition spd="slow" p14:dur="2000" advTm="166"/>
    </mc:Choice>
    <mc:Fallback xmlns="">
      <p:transition spd="slow" advTm="16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16</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a:solidFill>
                  <a:schemeClr val="accent4">
                    <a:lumMod val="60000"/>
                    <a:lumOff val="40000"/>
                  </a:schemeClr>
                </a:solidFill>
                <a:ea typeface="メイリオ"/>
              </a:rPr>
              <a:t>４．実験</a:t>
            </a:r>
            <a:endParaRPr lang="en-US" altLang="ja-JP" sz="3600">
              <a:solidFill>
                <a:schemeClr val="accent4">
                  <a:lumMod val="60000"/>
                  <a:lumOff val="40000"/>
                </a:schemeClr>
              </a:solidFill>
              <a:ea typeface="メイリオ"/>
            </a:endParaRPr>
          </a:p>
          <a:p>
            <a:pPr marL="0" indent="0">
              <a:buNone/>
            </a:pPr>
            <a:r>
              <a:rPr lang="ja-JP" altLang="en-US" sz="3600">
                <a:solidFill>
                  <a:schemeClr val="bg2">
                    <a:lumMod val="10000"/>
                  </a:schemeClr>
                </a:solidFill>
                <a:ea typeface="メイリオ"/>
              </a:rPr>
              <a:t>５．まとめと今後の課題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3891542260"/>
      </p:ext>
    </p:extLst>
  </p:cSld>
  <p:clrMapOvr>
    <a:masterClrMapping/>
  </p:clrMapOvr>
  <mc:AlternateContent xmlns:mc="http://schemas.openxmlformats.org/markup-compatibility/2006" xmlns:p14="http://schemas.microsoft.com/office/powerpoint/2010/main">
    <mc:Choice Requires="p14">
      <p:transition spd="slow" p14:dur="2000" advTm="205"/>
    </mc:Choice>
    <mc:Fallback xmlns="">
      <p:transition spd="slow" advTm="20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ja-JP" altLang="en-US" sz="4050">
                <a:ea typeface="メイリオ"/>
              </a:rPr>
              <a:t>実験</a:t>
            </a:r>
            <a:endParaRPr kumimoji="1" lang="en-US" altLang="ja-JP" sz="4050"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A6058A6E-F113-4721-A8D7-6A851F06E004}"/>
              </a:ext>
            </a:extLst>
          </p:cNvPr>
          <p:cNvSpPr txBox="1"/>
          <p:nvPr/>
        </p:nvSpPr>
        <p:spPr>
          <a:xfrm>
            <a:off x="1342684" y="2797209"/>
            <a:ext cx="81245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ja-JP" altLang="en-US" sz="2800">
                <a:ea typeface="メイリオ"/>
              </a:rPr>
              <a:t>GAによるデータ拡張手法の探索</a:t>
            </a:r>
          </a:p>
          <a:p>
            <a:pPr marL="457200" indent="-457200">
              <a:buFont typeface="Arial"/>
              <a:buChar char="•"/>
            </a:pPr>
            <a:r>
              <a:rPr lang="ja-JP" altLang="en-US" sz="2800">
                <a:ea typeface="メイリオ"/>
              </a:rPr>
              <a:t>得られた手法による</a:t>
            </a:r>
            <a:endParaRPr lang="ja-JP" altLang="en-US" sz="2800" dirty="0">
              <a:ea typeface="メイリオ"/>
            </a:endParaRPr>
          </a:p>
          <a:p>
            <a:r>
              <a:rPr lang="ja-JP" altLang="en-US" sz="2800">
                <a:ea typeface="メイリオ"/>
              </a:rPr>
              <a:t>　 アンサンブル学習の有用性の確認</a:t>
            </a:r>
          </a:p>
        </p:txBody>
      </p:sp>
      <p:sp>
        <p:nvSpPr>
          <p:cNvPr id="5" name="フローチャート: カード 4">
            <a:extLst>
              <a:ext uri="{FF2B5EF4-FFF2-40B4-BE49-F238E27FC236}">
                <a16:creationId xmlns:a16="http://schemas.microsoft.com/office/drawing/2014/main" id="{B755BC42-0676-49DD-B16E-FFEFB84FACFD}"/>
              </a:ext>
            </a:extLst>
          </p:cNvPr>
          <p:cNvSpPr/>
          <p:nvPr/>
        </p:nvSpPr>
        <p:spPr>
          <a:xfrm>
            <a:off x="451521" y="1791372"/>
            <a:ext cx="2129813" cy="809329"/>
          </a:xfrm>
          <a:prstGeom prst="flowChartPunchedCar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solidFill>
                  <a:schemeClr val="tx1"/>
                </a:solidFill>
                <a:ea typeface="メイリオ"/>
              </a:rPr>
              <a:t>実験目的</a:t>
            </a:r>
          </a:p>
        </p:txBody>
      </p:sp>
      <p:sp>
        <p:nvSpPr>
          <p:cNvPr id="10" name="フローチャート: カード 9">
            <a:extLst>
              <a:ext uri="{FF2B5EF4-FFF2-40B4-BE49-F238E27FC236}">
                <a16:creationId xmlns:a16="http://schemas.microsoft.com/office/drawing/2014/main" id="{E7F18A2C-0B11-4408-9271-F68B39DC8850}"/>
              </a:ext>
            </a:extLst>
          </p:cNvPr>
          <p:cNvSpPr/>
          <p:nvPr/>
        </p:nvSpPr>
        <p:spPr>
          <a:xfrm>
            <a:off x="451520" y="4261954"/>
            <a:ext cx="2129813" cy="809329"/>
          </a:xfrm>
          <a:prstGeom prst="flowChartPunchedCar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solidFill>
                  <a:schemeClr val="tx1"/>
                </a:solidFill>
                <a:ea typeface="メイリオ"/>
              </a:rPr>
              <a:t>方法</a:t>
            </a:r>
            <a:endParaRPr lang="ja-JP" altLang="en-US" sz="3600" dirty="0">
              <a:solidFill>
                <a:schemeClr val="tx1"/>
              </a:solidFill>
              <a:ea typeface="メイリオ"/>
            </a:endParaRPr>
          </a:p>
        </p:txBody>
      </p:sp>
      <p:sp>
        <p:nvSpPr>
          <p:cNvPr id="7" name="テキスト ボックス 6">
            <a:extLst>
              <a:ext uri="{FF2B5EF4-FFF2-40B4-BE49-F238E27FC236}">
                <a16:creationId xmlns:a16="http://schemas.microsoft.com/office/drawing/2014/main" id="{1CF23128-8AA5-4017-BC77-56F09779FD4D}"/>
              </a:ext>
            </a:extLst>
          </p:cNvPr>
          <p:cNvSpPr txBox="1"/>
          <p:nvPr/>
        </p:nvSpPr>
        <p:spPr>
          <a:xfrm>
            <a:off x="1340363" y="5330214"/>
            <a:ext cx="62076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ltLang="ja-JP" sz="2800" dirty="0">
                <a:ea typeface="メイリオ"/>
                <a:cs typeface="Arial"/>
              </a:rPr>
              <a:t>Cifar10を用いた10クラス識別タスク</a:t>
            </a:r>
            <a:endParaRPr lang="en-US" altLang="ja-JP" sz="2800" dirty="0">
              <a:latin typeface="Trebuchet MS"/>
              <a:ea typeface="メイリオ"/>
              <a:cs typeface="Arial"/>
            </a:endParaRPr>
          </a:p>
        </p:txBody>
      </p:sp>
    </p:spTree>
    <p:extLst>
      <p:ext uri="{BB962C8B-B14F-4D97-AF65-F5344CB8AC3E}">
        <p14:creationId xmlns:p14="http://schemas.microsoft.com/office/powerpoint/2010/main" val="547497677"/>
      </p:ext>
    </p:extLst>
  </p:cSld>
  <p:clrMapOvr>
    <a:masterClrMapping/>
  </p:clrMapOvr>
  <mc:AlternateContent xmlns:mc="http://schemas.openxmlformats.org/markup-compatibility/2006" xmlns:p14="http://schemas.microsoft.com/office/powerpoint/2010/main">
    <mc:Choice Requires="p14">
      <p:transition spd="slow" p14:dur="2000" advTm="223"/>
    </mc:Choice>
    <mc:Fallback xmlns="">
      <p:transition spd="slow" advTm="22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C7C02B2-C13E-4A12-AE61-2346CA535C74}"/>
              </a:ext>
            </a:extLst>
          </p:cNvPr>
          <p:cNvSpPr/>
          <p:nvPr/>
        </p:nvSpPr>
        <p:spPr>
          <a:xfrm>
            <a:off x="2646389" y="5156558"/>
            <a:ext cx="4725961" cy="12785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800" b="0" i="0" u="none" strike="noStrike" baseline="0" dirty="0">
                <a:solidFill>
                  <a:schemeClr val="tx1"/>
                </a:solidFill>
                <a:latin typeface="CMR10"/>
              </a:rPr>
              <a:t>　</a:t>
            </a:r>
            <a:r>
              <a:rPr lang="en-US" altLang="ja-JP" sz="2800" b="0" i="0" u="none" strike="noStrike" baseline="0" dirty="0">
                <a:solidFill>
                  <a:schemeClr val="tx1"/>
                </a:solidFill>
                <a:latin typeface="CMR10"/>
              </a:rPr>
              <a:t>Mirror</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Flip,</a:t>
            </a:r>
            <a:r>
              <a:rPr lang="ja-JP" altLang="en-US" sz="2800" dirty="0">
                <a:solidFill>
                  <a:schemeClr val="tx1"/>
                </a:solidFill>
                <a:latin typeface="CMR10"/>
              </a:rPr>
              <a:t> </a:t>
            </a:r>
            <a:r>
              <a:rPr lang="en-US" altLang="ja-JP" sz="2800" b="0" i="0" u="none" strike="noStrike" baseline="0" dirty="0">
                <a:solidFill>
                  <a:schemeClr val="tx1"/>
                </a:solidFill>
                <a:latin typeface="CMR10"/>
              </a:rPr>
              <a:t>Translate X/Y</a:t>
            </a:r>
            <a:r>
              <a:rPr lang="ja-JP" altLang="en-US" sz="2800" b="0" i="0" u="none" strike="noStrike" baseline="0" dirty="0">
                <a:solidFill>
                  <a:schemeClr val="tx1"/>
                </a:solidFill>
                <a:latin typeface="HaranoAjiMincho-Regular-Identity-H"/>
              </a:rPr>
              <a:t>，</a:t>
            </a:r>
            <a:endParaRPr lang="en-US" altLang="ja-JP" sz="2800" b="0" i="0" u="none" strike="noStrike" baseline="0" dirty="0">
              <a:solidFill>
                <a:schemeClr val="tx1"/>
              </a:solidFill>
              <a:latin typeface="HaranoAjiMincho-Regular-Identity-H"/>
            </a:endParaRPr>
          </a:p>
          <a:p>
            <a:pPr algn="l"/>
            <a:r>
              <a:rPr lang="en-US" altLang="ja-JP" sz="2800" b="0" i="0" u="none" strike="noStrike" baseline="0" dirty="0">
                <a:solidFill>
                  <a:schemeClr val="tx1"/>
                </a:solidFill>
                <a:latin typeface="CMR10"/>
              </a:rPr>
              <a:t>Shear X/Y</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Rotate</a:t>
            </a:r>
            <a:endParaRPr kumimoji="1" lang="ja-JP" altLang="en-US" sz="2800" dirty="0">
              <a:solidFill>
                <a:schemeClr val="tx1"/>
              </a:solidFill>
            </a:endParaRPr>
          </a:p>
        </p:txBody>
      </p:sp>
      <p:sp>
        <p:nvSpPr>
          <p:cNvPr id="3" name="正方形/長方形 2">
            <a:extLst>
              <a:ext uri="{FF2B5EF4-FFF2-40B4-BE49-F238E27FC236}">
                <a16:creationId xmlns:a16="http://schemas.microsoft.com/office/drawing/2014/main" id="{0A60DA4F-A98C-4758-9DC0-1C2B01F87A8E}"/>
              </a:ext>
            </a:extLst>
          </p:cNvPr>
          <p:cNvSpPr/>
          <p:nvPr/>
        </p:nvSpPr>
        <p:spPr>
          <a:xfrm>
            <a:off x="2646389" y="2632433"/>
            <a:ext cx="5734050" cy="172092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800" b="0" i="0" u="none" strike="noStrike" baseline="0" dirty="0">
                <a:solidFill>
                  <a:schemeClr val="tx1"/>
                </a:solidFill>
                <a:latin typeface="CMR10"/>
              </a:rPr>
              <a:t>　</a:t>
            </a:r>
            <a:r>
              <a:rPr lang="en-US" altLang="ja-JP" sz="2800" b="0" i="0" u="none" strike="noStrike" baseline="0" dirty="0">
                <a:solidFill>
                  <a:schemeClr val="tx1"/>
                </a:solidFill>
                <a:latin typeface="CMR10"/>
              </a:rPr>
              <a:t>Sharpness</a:t>
            </a:r>
            <a:r>
              <a:rPr lang="ja-JP" altLang="en-US" sz="2800" b="0" i="0" u="none" strike="noStrike" baseline="0" dirty="0">
                <a:solidFill>
                  <a:schemeClr val="tx1"/>
                </a:solidFill>
                <a:latin typeface="HaranoAjiMincho-Regular-Identity-H"/>
              </a:rPr>
              <a:t>，</a:t>
            </a:r>
            <a:r>
              <a:rPr lang="en-US" altLang="ja-JP" sz="2800" b="0" i="0" u="none" strike="noStrike" baseline="0" dirty="0" err="1">
                <a:solidFill>
                  <a:schemeClr val="tx1"/>
                </a:solidFill>
                <a:latin typeface="CMR10"/>
              </a:rPr>
              <a:t>Posterize</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Brightness</a:t>
            </a:r>
            <a:r>
              <a:rPr lang="ja-JP" altLang="en-US" sz="2800" b="0" i="0" u="none" strike="noStrike" baseline="0" dirty="0">
                <a:solidFill>
                  <a:schemeClr val="tx1"/>
                </a:solidFill>
                <a:latin typeface="HaranoAjiMincho-Regular-Identity-H"/>
              </a:rPr>
              <a:t>，</a:t>
            </a:r>
            <a:r>
              <a:rPr lang="en-US" altLang="ja-JP" sz="2800" b="0" i="0" u="none" strike="noStrike" baseline="0" dirty="0" err="1">
                <a:solidFill>
                  <a:schemeClr val="tx1"/>
                </a:solidFill>
                <a:latin typeface="CMR10"/>
              </a:rPr>
              <a:t>Autoconstrast</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Equalize</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Solarize</a:t>
            </a:r>
            <a:r>
              <a:rPr lang="ja-JP" altLang="en-US" sz="2800" b="0" i="0" u="none" strike="noStrike" baseline="0" dirty="0">
                <a:solidFill>
                  <a:schemeClr val="tx1"/>
                </a:solidFill>
                <a:latin typeface="HaranoAjiMincho-Regular-Identity-H"/>
              </a:rPr>
              <a:t>，</a:t>
            </a:r>
          </a:p>
          <a:p>
            <a:pPr algn="l"/>
            <a:r>
              <a:rPr lang="en-US" altLang="ja-JP" sz="2800" b="0" i="0" u="none" strike="noStrike" baseline="0" dirty="0">
                <a:solidFill>
                  <a:schemeClr val="tx1"/>
                </a:solidFill>
                <a:latin typeface="CMR10"/>
              </a:rPr>
              <a:t>Invert</a:t>
            </a:r>
            <a:r>
              <a:rPr lang="ja-JP" altLang="en-US" sz="2800" b="0" i="0" u="none" strike="noStrike" baseline="0" dirty="0">
                <a:solidFill>
                  <a:schemeClr val="tx1"/>
                </a:solidFill>
                <a:latin typeface="HaranoAjiMincho-Regular-Identity-H"/>
              </a:rPr>
              <a:t>，</a:t>
            </a:r>
            <a:r>
              <a:rPr lang="en-US" altLang="ja-JP" sz="2800" b="0" i="0" u="none" strike="noStrike" baseline="0" dirty="0">
                <a:solidFill>
                  <a:schemeClr val="tx1"/>
                </a:solidFill>
                <a:latin typeface="CMR10"/>
              </a:rPr>
              <a:t>Contrast</a:t>
            </a:r>
            <a:r>
              <a:rPr lang="ja-JP" altLang="en-US" sz="2800" b="0" i="0" u="none" strike="noStrike" baseline="0" dirty="0">
                <a:solidFill>
                  <a:schemeClr val="tx1"/>
                </a:solidFill>
                <a:latin typeface="HaranoAjiMincho-Regular-Identity-H"/>
              </a:rPr>
              <a:t>，</a:t>
            </a:r>
            <a:r>
              <a:rPr lang="en-US" altLang="ja-JP" sz="2800" b="0" i="0" u="none" strike="noStrike" baseline="0" dirty="0" err="1">
                <a:solidFill>
                  <a:schemeClr val="tx1"/>
                </a:solidFill>
                <a:latin typeface="CMR10"/>
              </a:rPr>
              <a:t>ColorBalance</a:t>
            </a:r>
            <a:endParaRPr kumimoji="1" lang="ja-JP" altLang="en-US" sz="2800" dirty="0">
              <a:solidFill>
                <a:schemeClr val="tx1"/>
              </a:solidFill>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en-US" altLang="ja-JP" sz="4000">
                <a:ea typeface="メイリオ"/>
              </a:rPr>
              <a:t>Transform(全16種)</a:t>
            </a:r>
            <a:endParaRPr lang="ja-JP" altLang="en-US" sz="4000" dirty="0">
              <a:ea typeface="メイリオ"/>
            </a:endParaRPr>
          </a:p>
        </p:txBody>
      </p:sp>
      <p:sp>
        <p:nvSpPr>
          <p:cNvPr id="2" name="四角形: 1 つの角を切り取る 1">
            <a:extLst>
              <a:ext uri="{FF2B5EF4-FFF2-40B4-BE49-F238E27FC236}">
                <a16:creationId xmlns:a16="http://schemas.microsoft.com/office/drawing/2014/main" id="{D4B8AA9E-114E-4914-9BA4-705D7E1E188C}"/>
              </a:ext>
            </a:extLst>
          </p:cNvPr>
          <p:cNvSpPr/>
          <p:nvPr/>
        </p:nvSpPr>
        <p:spPr>
          <a:xfrm>
            <a:off x="619125" y="2378368"/>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画素値操作</a:t>
            </a:r>
          </a:p>
        </p:txBody>
      </p:sp>
      <p:sp>
        <p:nvSpPr>
          <p:cNvPr id="10" name="四角形: 1 つの角を切り取る 9">
            <a:extLst>
              <a:ext uri="{FF2B5EF4-FFF2-40B4-BE49-F238E27FC236}">
                <a16:creationId xmlns:a16="http://schemas.microsoft.com/office/drawing/2014/main" id="{6177D9ED-6D8C-4511-9818-27FBC3783A00}"/>
              </a:ext>
            </a:extLst>
          </p:cNvPr>
          <p:cNvSpPr/>
          <p:nvPr/>
        </p:nvSpPr>
        <p:spPr>
          <a:xfrm>
            <a:off x="619124" y="4721115"/>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変形操作</a:t>
            </a:r>
          </a:p>
        </p:txBody>
      </p:sp>
    </p:spTree>
    <p:extLst>
      <p:ext uri="{BB962C8B-B14F-4D97-AF65-F5344CB8AC3E}">
        <p14:creationId xmlns:p14="http://schemas.microsoft.com/office/powerpoint/2010/main" val="1552868451"/>
      </p:ext>
    </p:extLst>
  </p:cSld>
  <p:clrMapOvr>
    <a:masterClrMapping/>
  </p:clrMapOvr>
  <mc:AlternateContent xmlns:mc="http://schemas.openxmlformats.org/markup-compatibility/2006" xmlns:p14="http://schemas.microsoft.com/office/powerpoint/2010/main">
    <mc:Choice Requires="p14">
      <p:transition spd="slow" p14:dur="2000" advTm="220"/>
    </mc:Choice>
    <mc:Fallback xmlns="">
      <p:transition spd="slow" advTm="22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ja-JP" altLang="en-US" sz="4000" dirty="0">
                <a:ea typeface="メイリオ"/>
              </a:rPr>
              <a:t>個体表現</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652EC923-1ADE-47AE-B462-CC41D390653C}"/>
                  </a:ext>
                </a:extLst>
              </p:cNvPr>
              <p:cNvSpPr/>
              <p:nvPr/>
            </p:nvSpPr>
            <p:spPr>
              <a:xfrm>
                <a:off x="1457325" y="2609480"/>
                <a:ext cx="4800599" cy="24502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𝐺</m:t>
                      </m:r>
                      <m:r>
                        <a:rPr kumimoji="1" lang="en-US" altLang="ja-JP" sz="3200" i="1">
                          <a:latin typeface="Cambria Math" panose="02040503050406030204" pitchFamily="18" charset="0"/>
                        </a:rPr>
                        <m:t>= </m:t>
                      </m:r>
                      <m:d>
                        <m:dPr>
                          <m:ctrlPr>
                            <a:rPr kumimoji="1" lang="en-US" altLang="ja-JP" sz="3200" i="1">
                              <a:latin typeface="Cambria Math" panose="02040503050406030204" pitchFamily="18" charset="0"/>
                            </a:rPr>
                          </m:ctrlPr>
                        </m:dPr>
                        <m:e>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𝐶h</m:t>
                              </m:r>
                            </m:e>
                            <m:sub>
                              <m:r>
                                <a:rPr kumimoji="1" lang="en-US" altLang="ja-JP" sz="3200" i="1">
                                  <a:latin typeface="Cambria Math" panose="02040503050406030204" pitchFamily="18" charset="0"/>
                                </a:rPr>
                                <m:t>𝑚</m:t>
                              </m:r>
                            </m:sub>
                          </m:sSub>
                          <m:r>
                            <a:rPr kumimoji="1" lang="en-US" altLang="ja-JP" sz="3200" i="1">
                              <a:latin typeface="Cambria Math" panose="02040503050406030204" pitchFamily="18" charset="0"/>
                            </a:rPr>
                            <m:t>,</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𝐶h</m:t>
                              </m:r>
                            </m:e>
                            <m:sub>
                              <m:r>
                                <a:rPr kumimoji="1" lang="en-US" altLang="ja-JP" sz="3200" i="1">
                                  <a:latin typeface="Cambria Math" panose="02040503050406030204" pitchFamily="18" charset="0"/>
                                </a:rPr>
                                <m:t>𝑝</m:t>
                              </m:r>
                            </m:sub>
                          </m:sSub>
                          <m:r>
                            <a:rPr kumimoji="1" lang="en-US" altLang="ja-JP" sz="3200" i="1" smtClean="0">
                              <a:latin typeface="Cambria Math" panose="02040503050406030204" pitchFamily="18" charset="0"/>
                            </a:rPr>
                            <m:t>,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𝐶h</m:t>
                              </m:r>
                            </m:e>
                            <m:sub>
                              <m:r>
                                <a:rPr kumimoji="1" lang="en-US" altLang="ja-JP" sz="3200" i="1">
                                  <a:latin typeface="Cambria Math" panose="02040503050406030204" pitchFamily="18" charset="0"/>
                                </a:rPr>
                                <m:t>𝑜</m:t>
                              </m:r>
                            </m:sub>
                          </m:sSub>
                        </m:e>
                      </m:d>
                    </m:oMath>
                  </m:oMathPara>
                </a14:m>
                <a:endParaRPr kumimoji="1" lang="en-US" altLang="ja-JP"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i="1">
                              <a:latin typeface="Cambria Math" panose="02040503050406030204" pitchFamily="18" charset="0"/>
                            </a:rPr>
                            <m:t>𝐶h</m:t>
                          </m:r>
                        </m:e>
                        <m:sub>
                          <m:r>
                            <a:rPr kumimoji="1" lang="en-US" altLang="ja-JP" sz="3200" i="1">
                              <a:latin typeface="Cambria Math" panose="02040503050406030204" pitchFamily="18" charset="0"/>
                            </a:rPr>
                            <m:t>𝑚</m:t>
                          </m:r>
                        </m:sub>
                      </m:sSub>
                      <m:r>
                        <a:rPr kumimoji="1" lang="en-US" altLang="ja-JP" sz="3200" i="1">
                          <a:latin typeface="Cambria Math" panose="02040503050406030204" pitchFamily="18" charset="0"/>
                        </a:rPr>
                        <m:t>= </m:t>
                      </m:r>
                      <m:d>
                        <m:dPr>
                          <m:ctrlPr>
                            <a:rPr kumimoji="1" lang="en-US" altLang="ja-JP" sz="3200" i="1">
                              <a:latin typeface="Cambria Math" panose="02040503050406030204" pitchFamily="18" charset="0"/>
                            </a:rPr>
                          </m:ctrlPr>
                        </m:dPr>
                        <m:e>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𝑚</m:t>
                              </m:r>
                            </m:e>
                            <m:sub>
                              <m:r>
                                <a:rPr kumimoji="1" lang="en-US" altLang="ja-JP" sz="3200" i="1">
                                  <a:latin typeface="Cambria Math" panose="02040503050406030204" pitchFamily="18" charset="0"/>
                                </a:rPr>
                                <m:t>0</m:t>
                              </m:r>
                            </m:sub>
                          </m:sSub>
                          <m:r>
                            <a:rPr kumimoji="1" lang="en-US" altLang="ja-JP" sz="3200" i="1">
                              <a:latin typeface="Cambria Math" panose="02040503050406030204" pitchFamily="18" charset="0"/>
                            </a:rPr>
                            <m:t>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𝑚</m:t>
                              </m:r>
                            </m:e>
                            <m:sub>
                              <m:r>
                                <a:rPr kumimoji="1" lang="en-US" altLang="ja-JP" sz="3200" i="1">
                                  <a:latin typeface="Cambria Math" panose="02040503050406030204" pitchFamily="18" charset="0"/>
                                </a:rPr>
                                <m:t>1</m:t>
                              </m:r>
                            </m:sub>
                          </m:sSub>
                          <m:r>
                            <a:rPr kumimoji="1" lang="en-US" altLang="ja-JP" sz="3200" i="1">
                              <a:latin typeface="Cambria Math" panose="02040503050406030204" pitchFamily="18" charset="0"/>
                            </a:rPr>
                            <m:t> ,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𝑚</m:t>
                              </m:r>
                            </m:e>
                            <m:sub>
                              <m:r>
                                <a:rPr kumimoji="1" lang="en-US" altLang="ja-JP" sz="3200" i="1">
                                  <a:latin typeface="Cambria Math" panose="02040503050406030204" pitchFamily="18" charset="0"/>
                                </a:rPr>
                                <m:t>𝑛</m:t>
                              </m:r>
                            </m:sub>
                          </m:sSub>
                        </m:e>
                      </m:d>
                    </m:oMath>
                  </m:oMathPara>
                </a14:m>
                <a:endParaRPr lang="en-US" altLang="ja-JP" sz="3200" dirty="0"/>
              </a:p>
              <a:p>
                <a:pPr/>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𝐶h</m:t>
                          </m:r>
                        </m:e>
                        <m:sub>
                          <m:r>
                            <a:rPr kumimoji="1" lang="en-US" altLang="ja-JP" sz="3200" i="1">
                              <a:latin typeface="Cambria Math" panose="02040503050406030204" pitchFamily="18" charset="0"/>
                            </a:rPr>
                            <m:t>𝑝</m:t>
                          </m:r>
                        </m:sub>
                      </m:sSub>
                      <m:r>
                        <a:rPr kumimoji="1" lang="en-US" altLang="ja-JP" sz="3200" i="1">
                          <a:latin typeface="Cambria Math" panose="02040503050406030204" pitchFamily="18" charset="0"/>
                        </a:rPr>
                        <m:t>= </m:t>
                      </m:r>
                      <m:d>
                        <m:dPr>
                          <m:ctrlPr>
                            <a:rPr kumimoji="1" lang="en-US" altLang="ja-JP" sz="3200" i="1">
                              <a:latin typeface="Cambria Math" panose="02040503050406030204" pitchFamily="18" charset="0"/>
                            </a:rPr>
                          </m:ctrlPr>
                        </m:dPr>
                        <m:e>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𝑝</m:t>
                              </m:r>
                            </m:e>
                            <m:sub>
                              <m:r>
                                <a:rPr kumimoji="1" lang="en-US" altLang="ja-JP" sz="3200" i="1">
                                  <a:latin typeface="Cambria Math" panose="02040503050406030204" pitchFamily="18" charset="0"/>
                                </a:rPr>
                                <m:t>0</m:t>
                              </m:r>
                            </m:sub>
                          </m:sSub>
                          <m:r>
                            <a:rPr kumimoji="1" lang="en-US" altLang="ja-JP" sz="3200" i="1">
                              <a:latin typeface="Cambria Math" panose="02040503050406030204" pitchFamily="18" charset="0"/>
                            </a:rPr>
                            <m:t>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𝑝</m:t>
                              </m:r>
                            </m:e>
                            <m:sub>
                              <m:r>
                                <a:rPr kumimoji="1" lang="en-US" altLang="ja-JP" sz="3200" i="1">
                                  <a:latin typeface="Cambria Math" panose="02040503050406030204" pitchFamily="18" charset="0"/>
                                </a:rPr>
                                <m:t>1</m:t>
                              </m:r>
                            </m:sub>
                          </m:sSub>
                          <m:r>
                            <a:rPr kumimoji="1" lang="en-US" altLang="ja-JP" sz="3200" i="1">
                              <a:latin typeface="Cambria Math" panose="02040503050406030204" pitchFamily="18" charset="0"/>
                            </a:rPr>
                            <m:t> ,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𝑝</m:t>
                              </m:r>
                            </m:e>
                            <m:sub>
                              <m:r>
                                <a:rPr kumimoji="1" lang="en-US" altLang="ja-JP" sz="3200" i="1">
                                  <a:latin typeface="Cambria Math" panose="02040503050406030204" pitchFamily="18" charset="0"/>
                                </a:rPr>
                                <m:t>𝑛</m:t>
                              </m:r>
                            </m:sub>
                          </m:sSub>
                        </m:e>
                      </m:d>
                    </m:oMath>
                  </m:oMathPara>
                </a14:m>
                <a:endParaRPr lang="en-US" altLang="ja-JP" sz="3200" dirty="0"/>
              </a:p>
              <a:p>
                <a:pPr/>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𝐶h</m:t>
                          </m:r>
                        </m:e>
                        <m:sub>
                          <m:r>
                            <a:rPr kumimoji="1" lang="en-US" altLang="ja-JP" sz="3200" i="1">
                              <a:latin typeface="Cambria Math" panose="02040503050406030204" pitchFamily="18" charset="0"/>
                            </a:rPr>
                            <m:t>𝑜</m:t>
                          </m:r>
                        </m:sub>
                      </m:sSub>
                      <m:r>
                        <a:rPr kumimoji="1" lang="en-US" altLang="ja-JP" sz="3200" i="1">
                          <a:latin typeface="Cambria Math" panose="02040503050406030204" pitchFamily="18" charset="0"/>
                        </a:rPr>
                        <m:t>= </m:t>
                      </m:r>
                      <m:d>
                        <m:dPr>
                          <m:ctrlPr>
                            <a:rPr kumimoji="1" lang="en-US" altLang="ja-JP" sz="3200" i="1">
                              <a:latin typeface="Cambria Math" panose="02040503050406030204" pitchFamily="18" charset="0"/>
                            </a:rPr>
                          </m:ctrlPr>
                        </m:dPr>
                        <m:e>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𝑜</m:t>
                              </m:r>
                            </m:e>
                            <m:sub>
                              <m:r>
                                <a:rPr kumimoji="1" lang="en-US" altLang="ja-JP" sz="3200" i="1">
                                  <a:latin typeface="Cambria Math" panose="02040503050406030204" pitchFamily="18" charset="0"/>
                                </a:rPr>
                                <m:t>0</m:t>
                              </m:r>
                            </m:sub>
                          </m:sSub>
                          <m:r>
                            <a:rPr kumimoji="1" lang="en-US" altLang="ja-JP" sz="3200" i="1">
                              <a:latin typeface="Cambria Math" panose="02040503050406030204" pitchFamily="18" charset="0"/>
                            </a:rPr>
                            <m:t>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𝑜</m:t>
                              </m:r>
                            </m:e>
                            <m:sub>
                              <m:r>
                                <a:rPr kumimoji="1" lang="en-US" altLang="ja-JP" sz="3200" i="1">
                                  <a:latin typeface="Cambria Math" panose="02040503050406030204" pitchFamily="18" charset="0"/>
                                </a:rPr>
                                <m:t>1</m:t>
                              </m:r>
                            </m:sub>
                          </m:sSub>
                          <m:r>
                            <a:rPr kumimoji="1" lang="en-US" altLang="ja-JP" sz="3200" i="1">
                              <a:latin typeface="Cambria Math" panose="02040503050406030204" pitchFamily="18" charset="0"/>
                            </a:rPr>
                            <m:t> , …,</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𝑜</m:t>
                              </m:r>
                            </m:e>
                            <m:sub>
                              <m:r>
                                <a:rPr kumimoji="1" lang="en-US" altLang="ja-JP" sz="3200" i="1">
                                  <a:latin typeface="Cambria Math" panose="02040503050406030204" pitchFamily="18" charset="0"/>
                                </a:rPr>
                                <m:t>𝑛</m:t>
                              </m:r>
                            </m:sub>
                          </m:sSub>
                        </m:e>
                      </m:d>
                    </m:oMath>
                  </m:oMathPara>
                </a14:m>
                <a:endParaRPr lang="en-US" altLang="ja-JP" sz="3200" dirty="0"/>
              </a:p>
              <a:p>
                <a:endParaRPr lang="ja-JP" altLang="en-US" dirty="0"/>
              </a:p>
            </p:txBody>
          </p:sp>
        </mc:Choice>
        <mc:Fallback xmlns="">
          <p:sp>
            <p:nvSpPr>
              <p:cNvPr id="2" name="正方形/長方形 1">
                <a:extLst>
                  <a:ext uri="{FF2B5EF4-FFF2-40B4-BE49-F238E27FC236}">
                    <a16:creationId xmlns:a16="http://schemas.microsoft.com/office/drawing/2014/main" id="{652EC923-1ADE-47AE-B462-CC41D390653C}"/>
                  </a:ext>
                </a:extLst>
              </p:cNvPr>
              <p:cNvSpPr>
                <a:spLocks noRot="1" noChangeAspect="1" noMove="1" noResize="1" noEditPoints="1" noAdjustHandles="1" noChangeArrowheads="1" noChangeShapeType="1" noTextEdit="1"/>
              </p:cNvSpPr>
              <p:nvPr/>
            </p:nvSpPr>
            <p:spPr>
              <a:xfrm>
                <a:off x="1457325" y="2609480"/>
                <a:ext cx="4800599" cy="24502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866BCD5-A9AF-4775-B272-6B05A3990416}"/>
                  </a:ext>
                </a:extLst>
              </p:cNvPr>
              <p:cNvSpPr txBox="1"/>
              <p:nvPr/>
            </p:nvSpPr>
            <p:spPr>
              <a:xfrm>
                <a:off x="1547812" y="5305425"/>
                <a:ext cx="6048375" cy="1384995"/>
              </a:xfrm>
              <a:prstGeom prst="rect">
                <a:avLst/>
              </a:prstGeom>
              <a:noFill/>
            </p:spPr>
            <p:txBody>
              <a:bodyPr wrap="square" rtlCol="0">
                <a:spAutoFit/>
              </a:bodyPr>
              <a:lstStyle/>
              <a:p>
                <a:r>
                  <a:rPr kumimoji="1" lang="ja-JP" altLang="en-US" sz="2800" dirty="0"/>
                  <a:t>・</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𝑚</m:t>
                        </m:r>
                      </m:e>
                      <m:sub>
                        <m:r>
                          <a:rPr kumimoji="1" lang="en-US" altLang="ja-JP" sz="2800" i="1">
                            <a:latin typeface="Cambria Math" panose="02040503050406030204" pitchFamily="18" charset="0"/>
                          </a:rPr>
                          <m:t>0</m:t>
                        </m:r>
                      </m:sub>
                    </m:sSub>
                    <m:r>
                      <a:rPr kumimoji="1" lang="en-US" altLang="ja-JP" sz="2800" i="1">
                        <a:latin typeface="Cambria Math" panose="02040503050406030204" pitchFamily="18" charset="0"/>
                      </a:rPr>
                      <m:t>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𝑚</m:t>
                        </m:r>
                      </m:e>
                      <m:sub>
                        <m:r>
                          <a:rPr kumimoji="1" lang="en-US" altLang="ja-JP" sz="2800" i="1">
                            <a:latin typeface="Cambria Math" panose="02040503050406030204" pitchFamily="18" charset="0"/>
                          </a:rPr>
                          <m:t>1</m:t>
                        </m:r>
                      </m:sub>
                    </m:sSub>
                    <m:r>
                      <a:rPr kumimoji="1" lang="en-US" altLang="ja-JP" sz="2800" i="1">
                        <a:latin typeface="Cambria Math" panose="02040503050406030204" pitchFamily="18" charset="0"/>
                      </a:rPr>
                      <m:t> ,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𝑚</m:t>
                        </m:r>
                      </m:e>
                      <m:sub>
                        <m:r>
                          <a:rPr kumimoji="1" lang="en-US" altLang="ja-JP" sz="2800" i="1">
                            <a:latin typeface="Cambria Math" panose="02040503050406030204" pitchFamily="18" charset="0"/>
                          </a:rPr>
                          <m:t>𝑛</m:t>
                        </m:r>
                      </m:sub>
                    </m:sSub>
                  </m:oMath>
                </a14:m>
                <a:r>
                  <a:rPr kumimoji="1" lang="en-US" altLang="ja-JP" sz="2800" dirty="0"/>
                  <a:t>:</a:t>
                </a:r>
                <a:r>
                  <a:rPr kumimoji="1" lang="ja-JP" altLang="en-US" sz="2800" dirty="0"/>
                  <a:t>強度の遺伝子</a:t>
                </a:r>
                <a:endParaRPr kumimoji="1" lang="en-US" altLang="ja-JP" sz="2800" dirty="0"/>
              </a:p>
              <a:p>
                <a:r>
                  <a:rPr kumimoji="1" lang="ja-JP" altLang="en-US" sz="2800" dirty="0"/>
                  <a:t>・</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𝑝</m:t>
                        </m:r>
                      </m:e>
                      <m:sub>
                        <m:r>
                          <a:rPr kumimoji="1" lang="en-US" altLang="ja-JP" sz="2800" i="1">
                            <a:latin typeface="Cambria Math" panose="02040503050406030204" pitchFamily="18" charset="0"/>
                          </a:rPr>
                          <m:t>0</m:t>
                        </m:r>
                      </m:sub>
                    </m:sSub>
                    <m:r>
                      <a:rPr kumimoji="1" lang="en-US" altLang="ja-JP" sz="2800" i="1">
                        <a:latin typeface="Cambria Math" panose="02040503050406030204" pitchFamily="18" charset="0"/>
                      </a:rPr>
                      <m:t>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𝑝</m:t>
                        </m:r>
                      </m:e>
                      <m:sub>
                        <m:r>
                          <a:rPr kumimoji="1" lang="en-US" altLang="ja-JP" sz="2800" i="1">
                            <a:latin typeface="Cambria Math" panose="02040503050406030204" pitchFamily="18" charset="0"/>
                          </a:rPr>
                          <m:t>1</m:t>
                        </m:r>
                      </m:sub>
                    </m:sSub>
                    <m:r>
                      <a:rPr kumimoji="1" lang="en-US" altLang="ja-JP" sz="2800" i="1">
                        <a:latin typeface="Cambria Math" panose="02040503050406030204" pitchFamily="18" charset="0"/>
                      </a:rPr>
                      <m:t> ,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𝑝</m:t>
                        </m:r>
                      </m:e>
                      <m:sub>
                        <m:r>
                          <a:rPr kumimoji="1" lang="en-US" altLang="ja-JP" sz="2800" i="1">
                            <a:latin typeface="Cambria Math" panose="02040503050406030204" pitchFamily="18" charset="0"/>
                          </a:rPr>
                          <m:t>𝑛</m:t>
                        </m:r>
                      </m:sub>
                    </m:sSub>
                  </m:oMath>
                </a14:m>
                <a:r>
                  <a:rPr kumimoji="1" lang="ja-JP" altLang="en-US" sz="2800" dirty="0"/>
                  <a:t>　</a:t>
                </a:r>
                <a:r>
                  <a:rPr kumimoji="1" lang="en-US" altLang="ja-JP" sz="2800" dirty="0"/>
                  <a:t>:</a:t>
                </a:r>
                <a:r>
                  <a:rPr kumimoji="1" lang="ja-JP" altLang="en-US" sz="2800" dirty="0"/>
                  <a:t>確率の遺伝子</a:t>
                </a:r>
                <a:endParaRPr kumimoji="1" lang="en-US" altLang="ja-JP" sz="2800" dirty="0"/>
              </a:p>
              <a:p>
                <a:r>
                  <a:rPr kumimoji="1" lang="ja-JP" altLang="en-US" sz="2800" dirty="0"/>
                  <a:t>・</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𝑜</m:t>
                        </m:r>
                      </m:e>
                      <m:sub>
                        <m:r>
                          <a:rPr kumimoji="1" lang="en-US" altLang="ja-JP" sz="2800" i="1">
                            <a:latin typeface="Cambria Math" panose="02040503050406030204" pitchFamily="18" charset="0"/>
                          </a:rPr>
                          <m:t>0</m:t>
                        </m:r>
                      </m:sub>
                    </m:sSub>
                    <m:r>
                      <a:rPr kumimoji="1" lang="en-US" altLang="ja-JP" sz="2800" i="1">
                        <a:latin typeface="Cambria Math" panose="02040503050406030204" pitchFamily="18" charset="0"/>
                      </a:rPr>
                      <m:t>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𝑜</m:t>
                        </m:r>
                      </m:e>
                      <m:sub>
                        <m:r>
                          <a:rPr kumimoji="1" lang="en-US" altLang="ja-JP" sz="2800" i="1">
                            <a:latin typeface="Cambria Math" panose="02040503050406030204" pitchFamily="18" charset="0"/>
                          </a:rPr>
                          <m:t>1</m:t>
                        </m:r>
                      </m:sub>
                    </m:sSub>
                    <m:r>
                      <a:rPr kumimoji="1" lang="en-US" altLang="ja-JP" sz="2800" i="1">
                        <a:latin typeface="Cambria Math" panose="02040503050406030204" pitchFamily="18" charset="0"/>
                      </a:rPr>
                      <m:t> ,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𝑜</m:t>
                        </m:r>
                      </m:e>
                      <m:sub>
                        <m:r>
                          <a:rPr kumimoji="1" lang="en-US" altLang="ja-JP" sz="2800" i="1">
                            <a:latin typeface="Cambria Math" panose="02040503050406030204" pitchFamily="18" charset="0"/>
                          </a:rPr>
                          <m:t>𝑛</m:t>
                        </m:r>
                      </m:sub>
                    </m:sSub>
                  </m:oMath>
                </a14:m>
                <a:r>
                  <a:rPr kumimoji="1" lang="ja-JP" altLang="en-US" sz="2800" dirty="0"/>
                  <a:t>　</a:t>
                </a:r>
                <a:r>
                  <a:rPr kumimoji="1" lang="en-US" altLang="ja-JP" sz="2800" dirty="0"/>
                  <a:t>:</a:t>
                </a:r>
                <a:r>
                  <a:rPr kumimoji="1" lang="ja-JP" altLang="en-US" sz="2800" dirty="0"/>
                  <a:t>順序の遺伝子</a:t>
                </a:r>
              </a:p>
            </p:txBody>
          </p:sp>
        </mc:Choice>
        <mc:Fallback xmlns="">
          <p:sp>
            <p:nvSpPr>
              <p:cNvPr id="7" name="テキスト ボックス 6">
                <a:extLst>
                  <a:ext uri="{FF2B5EF4-FFF2-40B4-BE49-F238E27FC236}">
                    <a16:creationId xmlns:a16="http://schemas.microsoft.com/office/drawing/2014/main" id="{D866BCD5-A9AF-4775-B272-6B05A3990416}"/>
                  </a:ext>
                </a:extLst>
              </p:cNvPr>
              <p:cNvSpPr txBox="1">
                <a:spLocks noRot="1" noChangeAspect="1" noMove="1" noResize="1" noEditPoints="1" noAdjustHandles="1" noChangeArrowheads="1" noChangeShapeType="1" noTextEdit="1"/>
              </p:cNvSpPr>
              <p:nvPr/>
            </p:nvSpPr>
            <p:spPr>
              <a:xfrm>
                <a:off x="1547812" y="5305425"/>
                <a:ext cx="6048375" cy="1384995"/>
              </a:xfrm>
              <a:prstGeom prst="rect">
                <a:avLst/>
              </a:prstGeom>
              <a:blipFill>
                <a:blip r:embed="rId3"/>
                <a:stretch>
                  <a:fillRect l="-2117" t="-6579" b="-118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67809655"/>
      </p:ext>
    </p:extLst>
  </p:cSld>
  <p:clrMapOvr>
    <a:masterClrMapping/>
  </p:clrMapOvr>
  <mc:AlternateContent xmlns:mc="http://schemas.openxmlformats.org/markup-compatibility/2006" xmlns:p14="http://schemas.microsoft.com/office/powerpoint/2010/main">
    <mc:Choice Requires="p14">
      <p:transition spd="slow" p14:dur="2000" advTm="220"/>
    </mc:Choice>
    <mc:Fallback xmlns="">
      <p:transition spd="slow" advTm="22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2</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a:solidFill>
                  <a:schemeClr val="bg2">
                    <a:lumMod val="10000"/>
                  </a:schemeClr>
                </a:solidFill>
                <a:ea typeface="メイリオ"/>
              </a:rPr>
              <a:t>４．実験</a:t>
            </a:r>
            <a:endParaRPr lang="en-US" altLang="ja-JP" sz="3600">
              <a:solidFill>
                <a:schemeClr val="bg2">
                  <a:lumMod val="10000"/>
                </a:schemeClr>
              </a:solidFill>
              <a:ea typeface="メイリオ"/>
            </a:endParaRPr>
          </a:p>
          <a:p>
            <a:pPr marL="0" indent="0">
              <a:buNone/>
            </a:pPr>
            <a:r>
              <a:rPr lang="ja-JP" altLang="en-US" sz="3600">
                <a:solidFill>
                  <a:schemeClr val="bg2">
                    <a:lumMod val="10000"/>
                  </a:schemeClr>
                </a:solidFill>
                <a:ea typeface="メイリオ"/>
              </a:rPr>
              <a:t>５．まとめと今後の課題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2400665761"/>
      </p:ext>
    </p:extLst>
  </p:cSld>
  <p:clrMapOvr>
    <a:masterClrMapping/>
  </p:clrMapOvr>
  <mc:AlternateContent xmlns:mc="http://schemas.openxmlformats.org/markup-compatibility/2006" xmlns:p14="http://schemas.microsoft.com/office/powerpoint/2010/main">
    <mc:Choice Requires="p14">
      <p:transition spd="slow" p14:dur="2000" advTm="2100"/>
    </mc:Choice>
    <mc:Fallback xmlns="">
      <p:transition spd="slow" advTm="21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ja-JP" altLang="en-US" sz="4000" dirty="0">
                <a:ea typeface="メイリオ"/>
              </a:rPr>
              <a:t>個体表現</a:t>
            </a:r>
            <a:r>
              <a:rPr lang="en-US" altLang="ja-JP" sz="4000" dirty="0">
                <a:ea typeface="メイリオ"/>
              </a:rPr>
              <a:t>(</a:t>
            </a:r>
            <a:r>
              <a:rPr lang="ja-JP" altLang="en-US" sz="4000" dirty="0">
                <a:ea typeface="メイリオ"/>
              </a:rPr>
              <a:t>強度</a:t>
            </a:r>
            <a:r>
              <a:rPr lang="en-US" altLang="ja-JP" sz="4000" dirty="0">
                <a:ea typeface="メイリオ"/>
              </a:rPr>
              <a:t>)</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A6452A6-F847-43EC-9127-6725369F1E14}"/>
                  </a:ext>
                </a:extLst>
              </p:cNvPr>
              <p:cNvSpPr txBox="1"/>
              <p:nvPr/>
            </p:nvSpPr>
            <p:spPr>
              <a:xfrm>
                <a:off x="1028700" y="2655213"/>
                <a:ext cx="454514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𝐶h</m:t>
                          </m:r>
                        </m:e>
                        <m:sub>
                          <m:r>
                            <a:rPr kumimoji="1" lang="en-US" altLang="ja-JP" sz="2800" b="0" i="1" smtClean="0">
                              <a:latin typeface="Cambria Math" panose="02040503050406030204" pitchFamily="18" charset="0"/>
                            </a:rPr>
                            <m:t>𝑚</m:t>
                          </m:r>
                        </m:sub>
                      </m:sSub>
                      <m:r>
                        <a:rPr kumimoji="1" lang="en-US" altLang="ja-JP" sz="2800" b="0" i="1" smtClean="0">
                          <a:latin typeface="Cambria Math" panose="02040503050406030204" pitchFamily="18" charset="0"/>
                        </a:rPr>
                        <m:t>= </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𝑚</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𝑚</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 ,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𝑚</m:t>
                              </m:r>
                            </m:e>
                            <m:sub>
                              <m:r>
                                <a:rPr kumimoji="1" lang="en-US" altLang="ja-JP" sz="2800" b="0" i="1" smtClean="0">
                                  <a:latin typeface="Cambria Math" panose="02040503050406030204" pitchFamily="18" charset="0"/>
                                </a:rPr>
                                <m:t>𝑛</m:t>
                              </m:r>
                            </m:sub>
                          </m:sSub>
                        </m:e>
                      </m:d>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BA6452A6-F847-43EC-9127-6725369F1E14}"/>
                  </a:ext>
                </a:extLst>
              </p:cNvPr>
              <p:cNvSpPr txBox="1">
                <a:spLocks noRot="1" noChangeAspect="1" noMove="1" noResize="1" noEditPoints="1" noAdjustHandles="1" noChangeArrowheads="1" noChangeShapeType="1" noTextEdit="1"/>
              </p:cNvSpPr>
              <p:nvPr/>
            </p:nvSpPr>
            <p:spPr>
              <a:xfrm>
                <a:off x="1028700" y="2655213"/>
                <a:ext cx="4545149" cy="43088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F57743EB-F95E-4969-9BE6-1AAF46B7FCDC}"/>
                  </a:ext>
                </a:extLst>
              </p:cNvPr>
              <p:cNvSpPr/>
              <p:nvPr/>
            </p:nvSpPr>
            <p:spPr>
              <a:xfrm>
                <a:off x="1025174" y="3429000"/>
                <a:ext cx="6769802" cy="1384995"/>
              </a:xfrm>
              <a:prstGeom prst="rect">
                <a:avLst/>
              </a:prstGeom>
            </p:spPr>
            <p:txBody>
              <a:bodyPr wrap="none">
                <a:spAutoFit/>
              </a:bodyPr>
              <a:lstStyle/>
              <a:p>
                <a14:m>
                  <m:oMath xmlns:m="http://schemas.openxmlformats.org/officeDocument/2006/math">
                    <m:r>
                      <a:rPr lang="en-US" altLang="ja-JP" sz="2800" b="0" i="1" smtClean="0">
                        <a:latin typeface="Cambria Math" panose="02040503050406030204" pitchFamily="18" charset="0"/>
                      </a:rPr>
                      <m:t>𝑚</m:t>
                    </m:r>
                    <m:r>
                      <a:rPr lang="ja-JP" altLang="en-US" sz="2800" i="1">
                        <a:latin typeface="Cambria Math" panose="02040503050406030204" pitchFamily="18" charset="0"/>
                      </a:rPr>
                      <m:t>は</m:t>
                    </m:r>
                  </m:oMath>
                </a14:m>
                <a:r>
                  <a:rPr lang="en-US" altLang="ja-JP" sz="2800" b="0" dirty="0"/>
                  <a:t>-5</a:t>
                </a:r>
                <a:r>
                  <a:rPr lang="ja-JP" altLang="en-US" sz="2800" b="0" dirty="0"/>
                  <a:t>から</a:t>
                </a:r>
                <a:r>
                  <a:rPr lang="en-US" altLang="ja-JP" sz="2800" b="0" dirty="0"/>
                  <a:t>5</a:t>
                </a:r>
                <a:r>
                  <a:rPr lang="ja-JP" altLang="en-US" sz="2800" b="0" dirty="0" err="1"/>
                  <a:t>までの</a:t>
                </a:r>
                <a:r>
                  <a:rPr lang="en-US" altLang="ja-JP" sz="2800" b="0" dirty="0"/>
                  <a:t>11</a:t>
                </a:r>
                <a:r>
                  <a:rPr lang="ja-JP" altLang="en-US" sz="2800" b="0" dirty="0"/>
                  <a:t>段階をとる</a:t>
                </a:r>
                <a:endParaRPr lang="en-US" altLang="ja-JP" sz="2800" b="0" dirty="0"/>
              </a:p>
              <a:p>
                <a:endParaRPr lang="en-US" altLang="ja-JP" sz="2800" b="0" dirty="0"/>
              </a:p>
              <a:p>
                <a:r>
                  <a:rPr lang="en-US" altLang="ja-JP" sz="2800" dirty="0"/>
                  <a:t>-100%</a:t>
                </a:r>
                <a:r>
                  <a:rPr lang="ja-JP" altLang="en-US" sz="2800" dirty="0"/>
                  <a:t>から</a:t>
                </a:r>
                <a:r>
                  <a:rPr lang="en-US" altLang="ja-JP" sz="2800" dirty="0"/>
                  <a:t>100%</a:t>
                </a:r>
                <a:r>
                  <a:rPr lang="ja-JP" altLang="en-US" sz="2800" dirty="0" err="1"/>
                  <a:t>までの</a:t>
                </a:r>
                <a:r>
                  <a:rPr lang="ja-JP" altLang="en-US" sz="2800" dirty="0"/>
                  <a:t>各</a:t>
                </a:r>
                <a:r>
                  <a:rPr lang="en-US" altLang="ja-JP" sz="2800" dirty="0"/>
                  <a:t>20%</a:t>
                </a:r>
                <a:r>
                  <a:rPr lang="ja-JP" altLang="en-US" sz="2800" dirty="0" err="1"/>
                  <a:t>ずつに</a:t>
                </a:r>
                <a:r>
                  <a:rPr lang="ja-JP" altLang="en-US" sz="2800" dirty="0"/>
                  <a:t>あたる</a:t>
                </a:r>
                <a:endParaRPr lang="en-US" altLang="ja-JP" sz="2800" b="0" dirty="0"/>
              </a:p>
            </p:txBody>
          </p:sp>
        </mc:Choice>
        <mc:Fallback xmlns="">
          <p:sp>
            <p:nvSpPr>
              <p:cNvPr id="7" name="正方形/長方形 6">
                <a:extLst>
                  <a:ext uri="{FF2B5EF4-FFF2-40B4-BE49-F238E27FC236}">
                    <a16:creationId xmlns:a16="http://schemas.microsoft.com/office/drawing/2014/main" id="{F57743EB-F95E-4969-9BE6-1AAF46B7FCDC}"/>
                  </a:ext>
                </a:extLst>
              </p:cNvPr>
              <p:cNvSpPr>
                <a:spLocks noRot="1" noChangeAspect="1" noMove="1" noResize="1" noEditPoints="1" noAdjustHandles="1" noChangeArrowheads="1" noChangeShapeType="1" noTextEdit="1"/>
              </p:cNvSpPr>
              <p:nvPr/>
            </p:nvSpPr>
            <p:spPr>
              <a:xfrm>
                <a:off x="1025174" y="3429000"/>
                <a:ext cx="6769802" cy="1384995"/>
              </a:xfrm>
              <a:prstGeom prst="rect">
                <a:avLst/>
              </a:prstGeom>
              <a:blipFill>
                <a:blip r:embed="rId3"/>
                <a:stretch>
                  <a:fillRect l="-1800" t="-7048" r="-450" b="-118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385229"/>
      </p:ext>
    </p:extLst>
  </p:cSld>
  <p:clrMapOvr>
    <a:masterClrMapping/>
  </p:clrMapOvr>
  <mc:AlternateContent xmlns:mc="http://schemas.openxmlformats.org/markup-compatibility/2006" xmlns:p14="http://schemas.microsoft.com/office/powerpoint/2010/main">
    <mc:Choice Requires="p14">
      <p:transition spd="slow" p14:dur="2000" advTm="10847"/>
    </mc:Choice>
    <mc:Fallback xmlns="">
      <p:transition spd="slow" advTm="1084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ja-JP" altLang="en-US" sz="4000" dirty="0">
                <a:ea typeface="メイリオ"/>
              </a:rPr>
              <a:t>個体表現</a:t>
            </a:r>
            <a:r>
              <a:rPr lang="en-US" altLang="ja-JP" sz="4000" dirty="0">
                <a:ea typeface="メイリオ"/>
              </a:rPr>
              <a:t>(</a:t>
            </a:r>
            <a:r>
              <a:rPr lang="ja-JP" altLang="en-US" sz="4000" dirty="0">
                <a:ea typeface="メイリオ"/>
              </a:rPr>
              <a:t>確率</a:t>
            </a:r>
            <a:r>
              <a:rPr lang="en-US" altLang="ja-JP" sz="4000" dirty="0">
                <a:ea typeface="メイリオ"/>
              </a:rPr>
              <a:t>)</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A6452A6-F847-43EC-9127-6725369F1E14}"/>
                  </a:ext>
                </a:extLst>
              </p:cNvPr>
              <p:cNvSpPr txBox="1"/>
              <p:nvPr/>
            </p:nvSpPr>
            <p:spPr>
              <a:xfrm>
                <a:off x="1028700" y="2655213"/>
                <a:ext cx="4545149" cy="4641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𝐶h</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 </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 ,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𝑛</m:t>
                              </m:r>
                            </m:sub>
                          </m:sSub>
                        </m:e>
                      </m:d>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BA6452A6-F847-43EC-9127-6725369F1E14}"/>
                  </a:ext>
                </a:extLst>
              </p:cNvPr>
              <p:cNvSpPr txBox="1">
                <a:spLocks noRot="1" noChangeAspect="1" noMove="1" noResize="1" noEditPoints="1" noAdjustHandles="1" noChangeArrowheads="1" noChangeShapeType="1" noTextEdit="1"/>
              </p:cNvSpPr>
              <p:nvPr/>
            </p:nvSpPr>
            <p:spPr>
              <a:xfrm>
                <a:off x="1028700" y="2655213"/>
                <a:ext cx="4545149" cy="46410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F57743EB-F95E-4969-9BE6-1AAF46B7FCDC}"/>
                  </a:ext>
                </a:extLst>
              </p:cNvPr>
              <p:cNvSpPr/>
              <p:nvPr/>
            </p:nvSpPr>
            <p:spPr>
              <a:xfrm>
                <a:off x="1025174" y="3429000"/>
                <a:ext cx="6263253" cy="1384995"/>
              </a:xfrm>
              <a:prstGeom prst="rect">
                <a:avLst/>
              </a:prstGeom>
            </p:spPr>
            <p:txBody>
              <a:bodyPr wrap="none">
                <a:spAutoFit/>
              </a:bodyPr>
              <a:lstStyle/>
              <a:p>
                <a14:m>
                  <m:oMath xmlns:m="http://schemas.openxmlformats.org/officeDocument/2006/math">
                    <m:r>
                      <a:rPr lang="en-US" altLang="ja-JP" sz="2800" b="0" i="1" smtClean="0">
                        <a:latin typeface="Cambria Math" panose="02040503050406030204" pitchFamily="18" charset="0"/>
                      </a:rPr>
                      <m:t>𝑝</m:t>
                    </m:r>
                    <m:r>
                      <a:rPr lang="ja-JP" altLang="en-US" sz="2800" i="1">
                        <a:latin typeface="Cambria Math" panose="02040503050406030204" pitchFamily="18" charset="0"/>
                      </a:rPr>
                      <m:t>は</m:t>
                    </m:r>
                    <m:r>
                      <a:rPr lang="en-US" altLang="ja-JP" sz="2800" b="0" i="0" smtClean="0">
                        <a:latin typeface="Cambria Math" panose="02040503050406030204" pitchFamily="18" charset="0"/>
                      </a:rPr>
                      <m:t>0</m:t>
                    </m:r>
                  </m:oMath>
                </a14:m>
                <a:r>
                  <a:rPr lang="ja-JP" altLang="en-US" sz="2800" b="0" dirty="0"/>
                  <a:t>から</a:t>
                </a:r>
                <a:r>
                  <a:rPr lang="en-US" altLang="ja-JP" sz="2800" dirty="0"/>
                  <a:t>10</a:t>
                </a:r>
                <a:r>
                  <a:rPr lang="ja-JP" altLang="en-US" sz="2800" b="0" dirty="0" err="1"/>
                  <a:t>までの</a:t>
                </a:r>
                <a:r>
                  <a:rPr lang="en-US" altLang="ja-JP" sz="2800" b="0" dirty="0"/>
                  <a:t>11</a:t>
                </a:r>
                <a:r>
                  <a:rPr lang="ja-JP" altLang="en-US" sz="2800" b="0" dirty="0"/>
                  <a:t>段階をとる</a:t>
                </a:r>
                <a:endParaRPr lang="en-US" altLang="ja-JP" sz="2800" b="0" dirty="0"/>
              </a:p>
              <a:p>
                <a:endParaRPr lang="en-US" altLang="ja-JP" sz="2800" b="0" dirty="0"/>
              </a:p>
              <a:p>
                <a:r>
                  <a:rPr lang="en-US" altLang="ja-JP" sz="2800" dirty="0"/>
                  <a:t>0%</a:t>
                </a:r>
                <a:r>
                  <a:rPr lang="ja-JP" altLang="en-US" sz="2800" dirty="0"/>
                  <a:t>から</a:t>
                </a:r>
                <a:r>
                  <a:rPr lang="en-US" altLang="ja-JP" sz="2800" dirty="0"/>
                  <a:t>100%</a:t>
                </a:r>
                <a:r>
                  <a:rPr lang="ja-JP" altLang="en-US" sz="2800" dirty="0" err="1"/>
                  <a:t>までの</a:t>
                </a:r>
                <a:r>
                  <a:rPr lang="ja-JP" altLang="en-US" sz="2800" dirty="0"/>
                  <a:t>各</a:t>
                </a:r>
                <a:r>
                  <a:rPr lang="en-US" altLang="ja-JP" sz="2800" dirty="0"/>
                  <a:t>10%</a:t>
                </a:r>
                <a:r>
                  <a:rPr lang="ja-JP" altLang="en-US" sz="2800" dirty="0" err="1"/>
                  <a:t>ずつに</a:t>
                </a:r>
                <a:r>
                  <a:rPr lang="ja-JP" altLang="en-US" sz="2800" dirty="0"/>
                  <a:t>あたる</a:t>
                </a:r>
                <a:endParaRPr lang="en-US" altLang="ja-JP" sz="2800" b="0" dirty="0"/>
              </a:p>
            </p:txBody>
          </p:sp>
        </mc:Choice>
        <mc:Fallback xmlns="">
          <p:sp>
            <p:nvSpPr>
              <p:cNvPr id="7" name="正方形/長方形 6">
                <a:extLst>
                  <a:ext uri="{FF2B5EF4-FFF2-40B4-BE49-F238E27FC236}">
                    <a16:creationId xmlns:a16="http://schemas.microsoft.com/office/drawing/2014/main" id="{F57743EB-F95E-4969-9BE6-1AAF46B7FCDC}"/>
                  </a:ext>
                </a:extLst>
              </p:cNvPr>
              <p:cNvSpPr>
                <a:spLocks noRot="1" noChangeAspect="1" noMove="1" noResize="1" noEditPoints="1" noAdjustHandles="1" noChangeArrowheads="1" noChangeShapeType="1" noTextEdit="1"/>
              </p:cNvSpPr>
              <p:nvPr/>
            </p:nvSpPr>
            <p:spPr>
              <a:xfrm>
                <a:off x="1025174" y="3429000"/>
                <a:ext cx="6263253" cy="1384995"/>
              </a:xfrm>
              <a:prstGeom prst="rect">
                <a:avLst/>
              </a:prstGeom>
              <a:blipFill>
                <a:blip r:embed="rId3"/>
                <a:stretch>
                  <a:fillRect l="-1946" t="-7048" r="-486" b="-118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36001490"/>
      </p:ext>
    </p:extLst>
  </p:cSld>
  <p:clrMapOvr>
    <a:masterClrMapping/>
  </p:clrMapOvr>
  <mc:AlternateContent xmlns:mc="http://schemas.openxmlformats.org/markup-compatibility/2006" xmlns:p14="http://schemas.microsoft.com/office/powerpoint/2010/main">
    <mc:Choice Requires="p14">
      <p:transition spd="slow" p14:dur="2000" advTm="10847"/>
    </mc:Choice>
    <mc:Fallback xmlns="">
      <p:transition spd="slow" advTm="1084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ja-JP" altLang="en-US" sz="4000" dirty="0">
                <a:ea typeface="メイリオ"/>
              </a:rPr>
              <a:t>個体表現</a:t>
            </a:r>
            <a:r>
              <a:rPr lang="en-US" altLang="ja-JP" sz="4000" dirty="0">
                <a:ea typeface="メイリオ"/>
              </a:rPr>
              <a:t>(</a:t>
            </a:r>
            <a:r>
              <a:rPr lang="ja-JP" altLang="en-US" sz="4000" dirty="0">
                <a:ea typeface="メイリオ"/>
              </a:rPr>
              <a:t>順序</a:t>
            </a:r>
            <a:r>
              <a:rPr lang="en-US" altLang="ja-JP" sz="4000" dirty="0">
                <a:ea typeface="メイリオ"/>
              </a:rPr>
              <a:t>)</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A6452A6-F847-43EC-9127-6725369F1E14}"/>
                  </a:ext>
                </a:extLst>
              </p:cNvPr>
              <p:cNvSpPr txBox="1"/>
              <p:nvPr/>
            </p:nvSpPr>
            <p:spPr>
              <a:xfrm>
                <a:off x="1028700" y="2655213"/>
                <a:ext cx="454514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𝐶h</m:t>
                          </m:r>
                        </m:e>
                        <m:sub>
                          <m:r>
                            <a:rPr kumimoji="1" lang="en-US" altLang="ja-JP" sz="2800" b="0" i="1" smtClean="0">
                              <a:latin typeface="Cambria Math" panose="02040503050406030204" pitchFamily="18" charset="0"/>
                            </a:rPr>
                            <m:t>𝑜</m:t>
                          </m:r>
                        </m:sub>
                      </m:sSub>
                      <m:r>
                        <a:rPr kumimoji="1" lang="en-US" altLang="ja-JP" sz="2800" b="0" i="1" smtClean="0">
                          <a:latin typeface="Cambria Math" panose="02040503050406030204" pitchFamily="18" charset="0"/>
                        </a:rPr>
                        <m:t>= </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𝑜</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𝑜</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 , …,</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𝑜</m:t>
                              </m:r>
                            </m:e>
                            <m:sub>
                              <m:r>
                                <a:rPr kumimoji="1" lang="en-US" altLang="ja-JP" sz="2800" b="0" i="1" smtClean="0">
                                  <a:latin typeface="Cambria Math" panose="02040503050406030204" pitchFamily="18" charset="0"/>
                                </a:rPr>
                                <m:t>𝑛</m:t>
                              </m:r>
                            </m:sub>
                          </m:sSub>
                        </m:e>
                      </m:d>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BA6452A6-F847-43EC-9127-6725369F1E14}"/>
                  </a:ext>
                </a:extLst>
              </p:cNvPr>
              <p:cNvSpPr txBox="1">
                <a:spLocks noRot="1" noChangeAspect="1" noMove="1" noResize="1" noEditPoints="1" noAdjustHandles="1" noChangeArrowheads="1" noChangeShapeType="1" noTextEdit="1"/>
              </p:cNvSpPr>
              <p:nvPr/>
            </p:nvSpPr>
            <p:spPr>
              <a:xfrm>
                <a:off x="1028700" y="2655213"/>
                <a:ext cx="4545149" cy="43088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F57743EB-F95E-4969-9BE6-1AAF46B7FCDC}"/>
                  </a:ext>
                </a:extLst>
              </p:cNvPr>
              <p:cNvSpPr/>
              <p:nvPr/>
            </p:nvSpPr>
            <p:spPr>
              <a:xfrm>
                <a:off x="1025174" y="3429000"/>
                <a:ext cx="7147085" cy="2246769"/>
              </a:xfrm>
              <a:prstGeom prst="rect">
                <a:avLst/>
              </a:prstGeom>
            </p:spPr>
            <p:txBody>
              <a:bodyPr wrap="none">
                <a:spAutoFit/>
              </a:bodyPr>
              <a:lstStyle/>
              <a:p>
                <a14:m>
                  <m:oMath xmlns:m="http://schemas.openxmlformats.org/officeDocument/2006/math">
                    <m:r>
                      <a:rPr lang="en-US" altLang="ja-JP" sz="2800" b="0" i="1" smtClean="0">
                        <a:latin typeface="Cambria Math" panose="02040503050406030204" pitchFamily="18" charset="0"/>
                      </a:rPr>
                      <m:t>𝑜</m:t>
                    </m:r>
                    <m:r>
                      <a:rPr lang="ja-JP" altLang="en-US" sz="2800" i="1">
                        <a:latin typeface="Cambria Math" panose="02040503050406030204" pitchFamily="18" charset="0"/>
                      </a:rPr>
                      <m:t>は</m:t>
                    </m:r>
                  </m:oMath>
                </a14:m>
                <a:r>
                  <a:rPr lang="en-US" altLang="ja-JP" sz="2800" b="0" dirty="0"/>
                  <a:t>0</a:t>
                </a:r>
                <a:r>
                  <a:rPr lang="ja-JP" altLang="en-US" sz="2800" b="0" dirty="0"/>
                  <a:t>から</a:t>
                </a:r>
                <a14:m>
                  <m:oMath xmlns:m="http://schemas.openxmlformats.org/officeDocument/2006/math">
                    <m:r>
                      <a:rPr lang="en-US" altLang="ja-JP" sz="2800" i="1">
                        <a:latin typeface="Cambria Math" panose="02040503050406030204" pitchFamily="18" charset="0"/>
                      </a:rPr>
                      <m:t>𝑛</m:t>
                    </m:r>
                    <m:r>
                      <a:rPr lang="en-US" altLang="ja-JP" sz="2800" i="1">
                        <a:latin typeface="Cambria Math" panose="02040503050406030204" pitchFamily="18" charset="0"/>
                      </a:rPr>
                      <m:t>−1</m:t>
                    </m:r>
                    <m:r>
                      <a:rPr lang="ja-JP" altLang="en-US" sz="2800" i="1" smtClean="0">
                        <a:latin typeface="Cambria Math" panose="02040503050406030204" pitchFamily="18" charset="0"/>
                      </a:rPr>
                      <m:t>ま</m:t>
                    </m:r>
                    <m:r>
                      <a:rPr lang="ja-JP" altLang="en-US" sz="2800" b="0" i="1" dirty="0" smtClean="0">
                        <a:latin typeface="Cambria Math" panose="02040503050406030204" pitchFamily="18" charset="0"/>
                      </a:rPr>
                      <m:t>での</m:t>
                    </m:r>
                  </m:oMath>
                </a14:m>
                <a:r>
                  <a:rPr lang="ja-JP" altLang="en-US" sz="2800" b="0" dirty="0"/>
                  <a:t>いずれかの値をとり，</a:t>
                </a:r>
                <a:endParaRPr lang="en-US" altLang="ja-JP" sz="2800" b="0" dirty="0"/>
              </a:p>
              <a:p>
                <a:endParaRPr lang="en-US" altLang="ja-JP" sz="2800" b="0" dirty="0"/>
              </a:p>
              <a:p>
                <a:r>
                  <a:rPr lang="ja-JP" altLang="en-US" sz="2800" dirty="0"/>
                  <a:t>各</a:t>
                </a:r>
                <a:r>
                  <a:rPr lang="en-US" altLang="ja-JP" sz="2800" dirty="0"/>
                  <a:t>transform</a:t>
                </a:r>
                <a:r>
                  <a:rPr lang="ja-JP" altLang="en-US" sz="2800" dirty="0"/>
                  <a:t>の適用順序にあたる</a:t>
                </a:r>
                <a:endParaRPr lang="en-US" altLang="ja-JP" sz="2800" dirty="0"/>
              </a:p>
              <a:p>
                <a:endParaRPr lang="en-US" altLang="ja-JP" sz="2800" b="0" dirty="0"/>
              </a:p>
              <a:p>
                <a:r>
                  <a:rPr lang="ja-JP" altLang="en-US" sz="2800" dirty="0"/>
                  <a:t>また</a:t>
                </a:r>
                <a:r>
                  <a:rPr lang="en-US" altLang="ja-JP" sz="2800" dirty="0"/>
                  <a:t>1</a:t>
                </a:r>
                <a:r>
                  <a:rPr lang="ja-JP" altLang="en-US" sz="2800" dirty="0" err="1"/>
                  <a:t>つの</a:t>
                </a:r>
                <a:r>
                  <a:rPr lang="ja-JP" altLang="en-US" sz="2800" dirty="0"/>
                  <a:t>染色体内に同じ値はとりえない</a:t>
                </a:r>
                <a:endParaRPr lang="en-US" altLang="ja-JP" sz="2800" b="0" dirty="0"/>
              </a:p>
            </p:txBody>
          </p:sp>
        </mc:Choice>
        <mc:Fallback xmlns="">
          <p:sp>
            <p:nvSpPr>
              <p:cNvPr id="7" name="正方形/長方形 6">
                <a:extLst>
                  <a:ext uri="{FF2B5EF4-FFF2-40B4-BE49-F238E27FC236}">
                    <a16:creationId xmlns:a16="http://schemas.microsoft.com/office/drawing/2014/main" id="{F57743EB-F95E-4969-9BE6-1AAF46B7FCDC}"/>
                  </a:ext>
                </a:extLst>
              </p:cNvPr>
              <p:cNvSpPr>
                <a:spLocks noRot="1" noChangeAspect="1" noMove="1" noResize="1" noEditPoints="1" noAdjustHandles="1" noChangeArrowheads="1" noChangeShapeType="1" noTextEdit="1"/>
              </p:cNvSpPr>
              <p:nvPr/>
            </p:nvSpPr>
            <p:spPr>
              <a:xfrm>
                <a:off x="1025174" y="3429000"/>
                <a:ext cx="7147085" cy="2246769"/>
              </a:xfrm>
              <a:prstGeom prst="rect">
                <a:avLst/>
              </a:prstGeom>
              <a:blipFill>
                <a:blip r:embed="rId3"/>
                <a:stretch>
                  <a:fillRect l="-1705" t="-4348" r="-341" b="-7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95441360"/>
      </p:ext>
    </p:extLst>
  </p:cSld>
  <p:clrMapOvr>
    <a:masterClrMapping/>
  </p:clrMapOvr>
  <mc:AlternateContent xmlns:mc="http://schemas.openxmlformats.org/markup-compatibility/2006" xmlns:p14="http://schemas.microsoft.com/office/powerpoint/2010/main">
    <mc:Choice Requires="p14">
      <p:transition spd="slow" p14:dur="2000" advTm="10847"/>
    </mc:Choice>
    <mc:Fallback xmlns="">
      <p:transition spd="slow" advTm="1084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3FBE80C-04C0-4552-BEAA-462101183DB6}"/>
              </a:ext>
            </a:extLst>
          </p:cNvPr>
          <p:cNvSpPr/>
          <p:nvPr/>
        </p:nvSpPr>
        <p:spPr>
          <a:xfrm>
            <a:off x="2589238" y="3956691"/>
            <a:ext cx="4249711" cy="12785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800" b="0" i="0" u="none" strike="noStrike" baseline="0" dirty="0">
                <a:solidFill>
                  <a:schemeClr val="tx1"/>
                </a:solidFill>
                <a:latin typeface="CMR10"/>
              </a:rPr>
              <a:t>　・二点交叉</a:t>
            </a:r>
            <a:endParaRPr lang="en-US" altLang="ja-JP" sz="2800" b="0" i="0" u="none" strike="noStrike" baseline="0" dirty="0">
              <a:solidFill>
                <a:schemeClr val="tx1"/>
              </a:solidFill>
              <a:latin typeface="CMR10"/>
            </a:endParaRPr>
          </a:p>
          <a:p>
            <a:pPr algn="l"/>
            <a:r>
              <a:rPr lang="ja-JP" altLang="en-US" sz="2800" dirty="0">
                <a:solidFill>
                  <a:schemeClr val="tx1"/>
                </a:solidFill>
                <a:latin typeface="CMR10"/>
              </a:rPr>
              <a:t>　・部分写像交叉</a:t>
            </a:r>
            <a:endParaRPr lang="en-US" altLang="ja-JP" sz="2800" b="0" i="0" u="none" strike="noStrike" baseline="0" dirty="0">
              <a:solidFill>
                <a:schemeClr val="tx1"/>
              </a:solidFill>
              <a:latin typeface="CMR10"/>
            </a:endParaRPr>
          </a:p>
        </p:txBody>
      </p:sp>
      <p:sp>
        <p:nvSpPr>
          <p:cNvPr id="12" name="正方形/長方形 11">
            <a:extLst>
              <a:ext uri="{FF2B5EF4-FFF2-40B4-BE49-F238E27FC236}">
                <a16:creationId xmlns:a16="http://schemas.microsoft.com/office/drawing/2014/main" id="{99C5A43A-300C-48FC-AF58-5F9F29F21F99}"/>
              </a:ext>
            </a:extLst>
          </p:cNvPr>
          <p:cNvSpPr/>
          <p:nvPr/>
        </p:nvSpPr>
        <p:spPr>
          <a:xfrm>
            <a:off x="2589239" y="2446847"/>
            <a:ext cx="4249711" cy="127850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ja-JP" altLang="en-US" sz="2800" b="0" i="0" u="none" strike="noStrike" baseline="0" dirty="0">
                <a:solidFill>
                  <a:schemeClr val="tx1"/>
                </a:solidFill>
                <a:latin typeface="CMR10"/>
              </a:rPr>
              <a:t>　・エリート選択</a:t>
            </a:r>
            <a:endParaRPr lang="en-US" altLang="ja-JP" sz="2800" b="0" i="0" u="none" strike="noStrike" baseline="0" dirty="0">
              <a:solidFill>
                <a:schemeClr val="tx1"/>
              </a:solidFill>
              <a:latin typeface="CMR10"/>
            </a:endParaRPr>
          </a:p>
          <a:p>
            <a:pPr algn="l"/>
            <a:r>
              <a:rPr lang="ja-JP" altLang="en-US" sz="2800" dirty="0">
                <a:solidFill>
                  <a:schemeClr val="tx1"/>
                </a:solidFill>
                <a:latin typeface="CMR10"/>
              </a:rPr>
              <a:t>　・トーナメント選択</a:t>
            </a:r>
            <a:endParaRPr lang="en-US" altLang="ja-JP" sz="2800" b="0" i="0" u="none" strike="noStrike" baseline="0" dirty="0">
              <a:solidFill>
                <a:schemeClr val="tx1"/>
              </a:solidFill>
              <a:latin typeface="CMR10"/>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en-US" altLang="ja-JP" sz="4050" dirty="0">
                <a:ea typeface="メイリオ"/>
              </a:rPr>
              <a:t>GA</a:t>
            </a:r>
            <a:r>
              <a:rPr kumimoji="1" lang="ja-JP" altLang="en-US" sz="4050" dirty="0">
                <a:ea typeface="メイリオ"/>
              </a:rPr>
              <a:t>の設定</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7" y="1622804"/>
            <a:ext cx="7048233" cy="707886"/>
          </a:xfrm>
          <a:prstGeom prst="rect">
            <a:avLst/>
          </a:prstGeom>
          <a:noFill/>
        </p:spPr>
        <p:txBody>
          <a:bodyPr wrap="square" rtlCol="0" anchor="t">
            <a:spAutoFit/>
          </a:bodyPr>
          <a:lstStyle/>
          <a:p>
            <a:r>
              <a:rPr lang="ja-JP" altLang="en-US" sz="4000" dirty="0">
                <a:ea typeface="メイリオ"/>
              </a:rPr>
              <a:t>遺伝子操作</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7" name="四角形: 1 つの角を切り取る 6">
            <a:extLst>
              <a:ext uri="{FF2B5EF4-FFF2-40B4-BE49-F238E27FC236}">
                <a16:creationId xmlns:a16="http://schemas.microsoft.com/office/drawing/2014/main" id="{8B13D97E-7A8B-4553-B3B4-E0054F055D95}"/>
              </a:ext>
            </a:extLst>
          </p:cNvPr>
          <p:cNvSpPr/>
          <p:nvPr/>
        </p:nvSpPr>
        <p:spPr>
          <a:xfrm>
            <a:off x="619125" y="2378368"/>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選択</a:t>
            </a:r>
          </a:p>
        </p:txBody>
      </p:sp>
      <p:sp>
        <p:nvSpPr>
          <p:cNvPr id="10" name="四角形: 1 つの角を切り取る 9">
            <a:extLst>
              <a:ext uri="{FF2B5EF4-FFF2-40B4-BE49-F238E27FC236}">
                <a16:creationId xmlns:a16="http://schemas.microsoft.com/office/drawing/2014/main" id="{75579239-8D52-448D-9136-4082A01A424E}"/>
              </a:ext>
            </a:extLst>
          </p:cNvPr>
          <p:cNvSpPr/>
          <p:nvPr/>
        </p:nvSpPr>
        <p:spPr>
          <a:xfrm>
            <a:off x="619124" y="3793831"/>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交叉</a:t>
            </a:r>
          </a:p>
        </p:txBody>
      </p:sp>
      <p:sp>
        <p:nvSpPr>
          <p:cNvPr id="11" name="四角形: 1 つの角を切り取る 10">
            <a:extLst>
              <a:ext uri="{FF2B5EF4-FFF2-40B4-BE49-F238E27FC236}">
                <a16:creationId xmlns:a16="http://schemas.microsoft.com/office/drawing/2014/main" id="{3F95992A-7594-417D-BD14-7B4102A52592}"/>
              </a:ext>
            </a:extLst>
          </p:cNvPr>
          <p:cNvSpPr/>
          <p:nvPr/>
        </p:nvSpPr>
        <p:spPr>
          <a:xfrm>
            <a:off x="619124" y="5457633"/>
            <a:ext cx="2366961" cy="707886"/>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突然変異</a:t>
            </a:r>
          </a:p>
        </p:txBody>
      </p:sp>
    </p:spTree>
    <p:extLst>
      <p:ext uri="{BB962C8B-B14F-4D97-AF65-F5344CB8AC3E}">
        <p14:creationId xmlns:p14="http://schemas.microsoft.com/office/powerpoint/2010/main" val="2098877394"/>
      </p:ext>
    </p:extLst>
  </p:cSld>
  <p:clrMapOvr>
    <a:masterClrMapping/>
  </p:clrMapOvr>
  <mc:AlternateContent xmlns:mc="http://schemas.openxmlformats.org/markup-compatibility/2006" xmlns:p14="http://schemas.microsoft.com/office/powerpoint/2010/main">
    <mc:Choice Requires="p14">
      <p:transition spd="slow" p14:dur="2000" advTm="220"/>
    </mc:Choice>
    <mc:Fallback xmlns="">
      <p:transition spd="slow" advTm="22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初期化</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正方形/長方形 1">
            <a:extLst>
              <a:ext uri="{FF2B5EF4-FFF2-40B4-BE49-F238E27FC236}">
                <a16:creationId xmlns:a16="http://schemas.microsoft.com/office/drawing/2014/main" id="{0C61084C-39AF-4DC5-BCAF-FE9D021F4A7C}"/>
              </a:ext>
            </a:extLst>
          </p:cNvPr>
          <p:cNvSpPr/>
          <p:nvPr/>
        </p:nvSpPr>
        <p:spPr>
          <a:xfrm>
            <a:off x="153347" y="3383564"/>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Individual_1</a:t>
            </a:r>
            <a:endParaRPr lang="ja-JP" altLang="en-US" sz="2400">
              <a:solidFill>
                <a:schemeClr val="tx1"/>
              </a:solidFill>
              <a:ea typeface="メイリオ"/>
            </a:endParaRPr>
          </a:p>
        </p:txBody>
      </p:sp>
      <p:sp>
        <p:nvSpPr>
          <p:cNvPr id="12" name="正方形/長方形 11">
            <a:extLst>
              <a:ext uri="{FF2B5EF4-FFF2-40B4-BE49-F238E27FC236}">
                <a16:creationId xmlns:a16="http://schemas.microsoft.com/office/drawing/2014/main" id="{AF898124-A970-45ED-AF5B-375EC2C3B91D}"/>
              </a:ext>
            </a:extLst>
          </p:cNvPr>
          <p:cNvSpPr/>
          <p:nvPr/>
        </p:nvSpPr>
        <p:spPr>
          <a:xfrm>
            <a:off x="252738" y="4093501"/>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Individual_2</a:t>
            </a:r>
            <a:endParaRPr lang="ja-JP" altLang="en-US" sz="2400">
              <a:solidFill>
                <a:schemeClr val="tx1"/>
              </a:solidFill>
              <a:ea typeface="メイリオ"/>
            </a:endParaRPr>
          </a:p>
        </p:txBody>
      </p:sp>
      <p:sp>
        <p:nvSpPr>
          <p:cNvPr id="15" name="正方形/長方形 14">
            <a:extLst>
              <a:ext uri="{FF2B5EF4-FFF2-40B4-BE49-F238E27FC236}">
                <a16:creationId xmlns:a16="http://schemas.microsoft.com/office/drawing/2014/main" id="{019C276C-B6A8-460F-9AB6-7804C693B900}"/>
              </a:ext>
            </a:extLst>
          </p:cNvPr>
          <p:cNvSpPr/>
          <p:nvPr/>
        </p:nvSpPr>
        <p:spPr>
          <a:xfrm>
            <a:off x="408924" y="4831837"/>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8" name="正方形/長方形 17">
            <a:extLst>
              <a:ext uri="{FF2B5EF4-FFF2-40B4-BE49-F238E27FC236}">
                <a16:creationId xmlns:a16="http://schemas.microsoft.com/office/drawing/2014/main" id="{77F9AC34-EC6D-4398-991B-257E5638F9C6}"/>
              </a:ext>
            </a:extLst>
          </p:cNvPr>
          <p:cNvSpPr/>
          <p:nvPr/>
        </p:nvSpPr>
        <p:spPr>
          <a:xfrm>
            <a:off x="536712" y="5002222"/>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9" name="正方形/長方形 18">
            <a:extLst>
              <a:ext uri="{FF2B5EF4-FFF2-40B4-BE49-F238E27FC236}">
                <a16:creationId xmlns:a16="http://schemas.microsoft.com/office/drawing/2014/main" id="{9920314F-64F8-4D88-B54D-7CE504A07602}"/>
              </a:ext>
            </a:extLst>
          </p:cNvPr>
          <p:cNvSpPr/>
          <p:nvPr/>
        </p:nvSpPr>
        <p:spPr>
          <a:xfrm>
            <a:off x="678700" y="5158409"/>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7" name="正方形/長方形 16">
            <a:extLst>
              <a:ext uri="{FF2B5EF4-FFF2-40B4-BE49-F238E27FC236}">
                <a16:creationId xmlns:a16="http://schemas.microsoft.com/office/drawing/2014/main" id="{9BA5CFE8-16A4-4A8C-8462-869FDC03ED01}"/>
              </a:ext>
            </a:extLst>
          </p:cNvPr>
          <p:cNvSpPr/>
          <p:nvPr/>
        </p:nvSpPr>
        <p:spPr>
          <a:xfrm>
            <a:off x="1019471" y="5527577"/>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Individual_n</a:t>
            </a:r>
            <a:endParaRPr lang="ja-JP" altLang="en-US" sz="2400">
              <a:solidFill>
                <a:schemeClr val="tx1"/>
              </a:solidFill>
              <a:ea typeface="メイリオ"/>
            </a:endParaRPr>
          </a:p>
        </p:txBody>
      </p:sp>
      <mc:AlternateContent xmlns:mc="http://schemas.openxmlformats.org/markup-compatibility/2006" xmlns:a14="http://schemas.microsoft.com/office/drawing/2010/main">
        <mc:Choice Requires="a14">
          <p:sp>
            <p:nvSpPr>
              <p:cNvPr id="3" name="吹き出し: 線 (強調線付き) 2">
                <a:extLst>
                  <a:ext uri="{FF2B5EF4-FFF2-40B4-BE49-F238E27FC236}">
                    <a16:creationId xmlns:a16="http://schemas.microsoft.com/office/drawing/2014/main" id="{30CD52C6-5BE3-4581-A3AD-3D5C312486C0}"/>
                  </a:ext>
                </a:extLst>
              </p:cNvPr>
              <p:cNvSpPr/>
              <p:nvPr/>
            </p:nvSpPr>
            <p:spPr>
              <a:xfrm>
                <a:off x="4073092" y="809166"/>
                <a:ext cx="4614595" cy="2910744"/>
              </a:xfrm>
              <a:prstGeom prst="accentCallout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3200" i="1" smtClean="0">
                              <a:solidFill>
                                <a:schemeClr val="tx1"/>
                              </a:solidFill>
                              <a:latin typeface="Cambria Math" panose="02040503050406030204" pitchFamily="18" charset="0"/>
                            </a:rPr>
                          </m:ctrlPr>
                        </m:sSubPr>
                        <m:e>
                          <m:r>
                            <a:rPr kumimoji="1" lang="en-US" altLang="ja-JP" sz="3200" i="1">
                              <a:solidFill>
                                <a:schemeClr val="tx1"/>
                              </a:solidFill>
                              <a:latin typeface="Cambria Math" panose="02040503050406030204" pitchFamily="18" charset="0"/>
                            </a:rPr>
                            <m:t>𝐶h</m:t>
                          </m:r>
                        </m:e>
                        <m:sub>
                          <m:r>
                            <a:rPr kumimoji="1" lang="en-US" altLang="ja-JP" sz="3200" i="1">
                              <a:solidFill>
                                <a:schemeClr val="tx1"/>
                              </a:solidFill>
                              <a:latin typeface="Cambria Math" panose="02040503050406030204" pitchFamily="18" charset="0"/>
                            </a:rPr>
                            <m:t>𝑚</m:t>
                          </m:r>
                        </m:sub>
                      </m:sSub>
                      <m:r>
                        <a:rPr kumimoji="1" lang="en-US" altLang="ja-JP" sz="3200" i="1">
                          <a:solidFill>
                            <a:schemeClr val="tx1"/>
                          </a:solidFill>
                          <a:latin typeface="Cambria Math" panose="02040503050406030204" pitchFamily="18" charset="0"/>
                        </a:rPr>
                        <m:t>= </m:t>
                      </m:r>
                      <m:d>
                        <m:dPr>
                          <m:ctrlPr>
                            <a:rPr kumimoji="1" lang="en-US" altLang="ja-JP" sz="3200" i="1">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−4</m:t>
                          </m:r>
                          <m:r>
                            <a:rPr kumimoji="1" lang="en-US" altLang="ja-JP" sz="3200" i="1">
                              <a:solidFill>
                                <a:schemeClr val="tx1"/>
                              </a:solidFill>
                              <a:latin typeface="Cambria Math" panose="02040503050406030204" pitchFamily="18" charset="0"/>
                            </a:rPr>
                            <m:t>, </m:t>
                          </m:r>
                          <m:r>
                            <a:rPr kumimoji="1" lang="en-US" altLang="ja-JP" sz="3200" b="0" i="1" smtClean="0">
                              <a:solidFill>
                                <a:schemeClr val="tx1"/>
                              </a:solidFill>
                              <a:latin typeface="Cambria Math" panose="02040503050406030204" pitchFamily="18" charset="0"/>
                            </a:rPr>
                            <m:t>3</m:t>
                          </m:r>
                          <m:r>
                            <a:rPr kumimoji="1" lang="en-US" altLang="ja-JP" sz="3200" i="1">
                              <a:solidFill>
                                <a:schemeClr val="tx1"/>
                              </a:solidFill>
                              <a:latin typeface="Cambria Math" panose="02040503050406030204" pitchFamily="18" charset="0"/>
                            </a:rPr>
                            <m:t>, …,</m:t>
                          </m:r>
                          <m:r>
                            <a:rPr kumimoji="1" lang="en-US" altLang="ja-JP" sz="3200" b="0" i="1" smtClean="0">
                              <a:solidFill>
                                <a:schemeClr val="tx1"/>
                              </a:solidFill>
                              <a:latin typeface="Cambria Math" panose="02040503050406030204" pitchFamily="18" charset="0"/>
                            </a:rPr>
                            <m:t>0</m:t>
                          </m:r>
                          <m:r>
                            <a:rPr kumimoji="1" lang="en-US" altLang="ja-JP" sz="3200" i="1" smtClean="0">
                              <a:solidFill>
                                <a:schemeClr val="tx1"/>
                              </a:solidFill>
                              <a:latin typeface="Cambria Math" panose="02040503050406030204" pitchFamily="18" charset="0"/>
                            </a:rPr>
                            <m:t> </m:t>
                          </m:r>
                        </m:e>
                      </m:d>
                    </m:oMath>
                  </m:oMathPara>
                </a14:m>
                <a:endParaRPr lang="en-US" altLang="ja-JP" sz="320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kumimoji="1" lang="en-US" altLang="ja-JP" sz="3200" i="1">
                              <a:solidFill>
                                <a:schemeClr val="tx1"/>
                              </a:solidFill>
                              <a:latin typeface="Cambria Math" panose="02040503050406030204" pitchFamily="18" charset="0"/>
                            </a:rPr>
                          </m:ctrlPr>
                        </m:sSubPr>
                        <m:e>
                          <m:r>
                            <a:rPr kumimoji="1" lang="en-US" altLang="ja-JP" sz="3200" i="1">
                              <a:solidFill>
                                <a:schemeClr val="tx1"/>
                              </a:solidFill>
                              <a:latin typeface="Cambria Math" panose="02040503050406030204" pitchFamily="18" charset="0"/>
                            </a:rPr>
                            <m:t>𝐶h</m:t>
                          </m:r>
                        </m:e>
                        <m:sub>
                          <m:r>
                            <a:rPr kumimoji="1" lang="en-US" altLang="ja-JP" sz="3200" i="1">
                              <a:solidFill>
                                <a:schemeClr val="tx1"/>
                              </a:solidFill>
                              <a:latin typeface="Cambria Math" panose="02040503050406030204" pitchFamily="18" charset="0"/>
                            </a:rPr>
                            <m:t>𝑝</m:t>
                          </m:r>
                        </m:sub>
                      </m:sSub>
                      <m:r>
                        <a:rPr kumimoji="1" lang="en-US" altLang="ja-JP" sz="3200" i="1">
                          <a:solidFill>
                            <a:schemeClr val="tx1"/>
                          </a:solidFill>
                          <a:latin typeface="Cambria Math" panose="02040503050406030204" pitchFamily="18" charset="0"/>
                        </a:rPr>
                        <m:t>= </m:t>
                      </m:r>
                      <m:d>
                        <m:dPr>
                          <m:ctrlPr>
                            <a:rPr kumimoji="1" lang="en-US" altLang="ja-JP" sz="3200" i="1">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5</m:t>
                          </m:r>
                          <m:r>
                            <a:rPr kumimoji="1" lang="en-US" altLang="ja-JP" sz="3200" i="1">
                              <a:solidFill>
                                <a:schemeClr val="tx1"/>
                              </a:solidFill>
                              <a:latin typeface="Cambria Math" panose="02040503050406030204" pitchFamily="18" charset="0"/>
                            </a:rPr>
                            <m:t>, </m:t>
                          </m:r>
                          <m:r>
                            <a:rPr kumimoji="1" lang="en-US" altLang="ja-JP" sz="3200" b="0" i="1" smtClean="0">
                              <a:solidFill>
                                <a:schemeClr val="tx1"/>
                              </a:solidFill>
                              <a:latin typeface="Cambria Math" panose="02040503050406030204" pitchFamily="18" charset="0"/>
                            </a:rPr>
                            <m:t>0</m:t>
                          </m:r>
                          <m:r>
                            <a:rPr kumimoji="1" lang="en-US" altLang="ja-JP" sz="3200" i="1">
                              <a:solidFill>
                                <a:schemeClr val="tx1"/>
                              </a:solidFill>
                              <a:latin typeface="Cambria Math" panose="02040503050406030204" pitchFamily="18" charset="0"/>
                            </a:rPr>
                            <m:t>, …,</m:t>
                          </m:r>
                          <m:r>
                            <a:rPr kumimoji="1" lang="en-US" altLang="ja-JP" sz="3200" b="0" i="1" smtClean="0">
                              <a:solidFill>
                                <a:schemeClr val="tx1"/>
                              </a:solidFill>
                              <a:latin typeface="Cambria Math" panose="02040503050406030204" pitchFamily="18" charset="0"/>
                            </a:rPr>
                            <m:t>10</m:t>
                          </m:r>
                          <m:r>
                            <a:rPr kumimoji="1" lang="en-US" altLang="ja-JP" sz="3200" i="1" smtClean="0">
                              <a:solidFill>
                                <a:schemeClr val="tx1"/>
                              </a:solidFill>
                              <a:latin typeface="Cambria Math" panose="02040503050406030204" pitchFamily="18" charset="0"/>
                            </a:rPr>
                            <m:t> </m:t>
                          </m:r>
                        </m:e>
                      </m:d>
                    </m:oMath>
                  </m:oMathPara>
                </a14:m>
                <a:endParaRPr lang="en-US" altLang="ja-JP" sz="320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kumimoji="1" lang="en-US" altLang="ja-JP" sz="3200" i="1">
                              <a:solidFill>
                                <a:schemeClr val="tx1"/>
                              </a:solidFill>
                              <a:latin typeface="Cambria Math" panose="02040503050406030204" pitchFamily="18" charset="0"/>
                            </a:rPr>
                          </m:ctrlPr>
                        </m:sSubPr>
                        <m:e>
                          <m:r>
                            <a:rPr kumimoji="1" lang="en-US" altLang="ja-JP" sz="3200" i="1">
                              <a:solidFill>
                                <a:schemeClr val="tx1"/>
                              </a:solidFill>
                              <a:latin typeface="Cambria Math" panose="02040503050406030204" pitchFamily="18" charset="0"/>
                            </a:rPr>
                            <m:t>𝐶h</m:t>
                          </m:r>
                        </m:e>
                        <m:sub>
                          <m:r>
                            <a:rPr kumimoji="1" lang="en-US" altLang="ja-JP" sz="3200" i="1">
                              <a:solidFill>
                                <a:schemeClr val="tx1"/>
                              </a:solidFill>
                              <a:latin typeface="Cambria Math" panose="02040503050406030204" pitchFamily="18" charset="0"/>
                            </a:rPr>
                            <m:t>𝑜</m:t>
                          </m:r>
                        </m:sub>
                      </m:sSub>
                      <m:r>
                        <a:rPr kumimoji="1" lang="en-US" altLang="ja-JP" sz="3200" i="1">
                          <a:solidFill>
                            <a:schemeClr val="tx1"/>
                          </a:solidFill>
                          <a:latin typeface="Cambria Math" panose="02040503050406030204" pitchFamily="18" charset="0"/>
                        </a:rPr>
                        <m:t>= </m:t>
                      </m:r>
                      <m:d>
                        <m:dPr>
                          <m:ctrlPr>
                            <a:rPr kumimoji="1" lang="en-US" altLang="ja-JP" sz="3200" i="1">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3</m:t>
                          </m:r>
                          <m:r>
                            <a:rPr kumimoji="1" lang="en-US" altLang="ja-JP" sz="3200" i="1">
                              <a:solidFill>
                                <a:schemeClr val="tx1"/>
                              </a:solidFill>
                              <a:latin typeface="Cambria Math" panose="02040503050406030204" pitchFamily="18" charset="0"/>
                            </a:rPr>
                            <m:t> ,</m:t>
                          </m:r>
                          <m:r>
                            <a:rPr kumimoji="1" lang="en-US" altLang="ja-JP" sz="3200" b="0" i="1" smtClean="0">
                              <a:solidFill>
                                <a:schemeClr val="tx1"/>
                              </a:solidFill>
                              <a:latin typeface="Cambria Math" panose="02040503050406030204" pitchFamily="18" charset="0"/>
                            </a:rPr>
                            <m:t>0</m:t>
                          </m:r>
                          <m:r>
                            <a:rPr kumimoji="1" lang="en-US" altLang="ja-JP" sz="3200" i="1">
                              <a:solidFill>
                                <a:schemeClr val="tx1"/>
                              </a:solidFill>
                              <a:latin typeface="Cambria Math" panose="02040503050406030204" pitchFamily="18" charset="0"/>
                            </a:rPr>
                            <m:t>, …,</m:t>
                          </m:r>
                          <m:r>
                            <a:rPr kumimoji="1" lang="en-US" altLang="ja-JP" sz="3200" b="0" i="1" smtClean="0">
                              <a:solidFill>
                                <a:schemeClr val="tx1"/>
                              </a:solidFill>
                              <a:latin typeface="Cambria Math" panose="02040503050406030204" pitchFamily="18" charset="0"/>
                            </a:rPr>
                            <m:t>15</m:t>
                          </m:r>
                        </m:e>
                      </m:d>
                    </m:oMath>
                  </m:oMathPara>
                </a14:m>
                <a:endParaRPr lang="ja-JP" altLang="en-US" sz="3200" dirty="0"/>
              </a:p>
            </p:txBody>
          </p:sp>
        </mc:Choice>
        <mc:Fallback xmlns="">
          <p:sp>
            <p:nvSpPr>
              <p:cNvPr id="3" name="吹き出し: 線 (強調線付き) 2">
                <a:extLst>
                  <a:ext uri="{FF2B5EF4-FFF2-40B4-BE49-F238E27FC236}">
                    <a16:creationId xmlns:a16="http://schemas.microsoft.com/office/drawing/2014/main" id="{30CD52C6-5BE3-4581-A3AD-3D5C312486C0}"/>
                  </a:ext>
                </a:extLst>
              </p:cNvPr>
              <p:cNvSpPr>
                <a:spLocks noRot="1" noChangeAspect="1" noMove="1" noResize="1" noEditPoints="1" noAdjustHandles="1" noChangeArrowheads="1" noChangeShapeType="1" noTextEdit="1"/>
              </p:cNvSpPr>
              <p:nvPr/>
            </p:nvSpPr>
            <p:spPr>
              <a:xfrm>
                <a:off x="4073092" y="809166"/>
                <a:ext cx="4614595" cy="2910744"/>
              </a:xfrm>
              <a:prstGeom prst="accentCallout1">
                <a:avLst/>
              </a:prstGeom>
              <a:blipFill>
                <a:blip r:embed="rId2"/>
                <a:stretch>
                  <a:fillRect/>
                </a:stretch>
              </a:blipFill>
            </p:spPr>
            <p:txBody>
              <a:bodyPr/>
              <a:lstStyle/>
              <a:p>
                <a:r>
                  <a:rPr lang="ja-JP" altLang="en-US">
                    <a:noFill/>
                  </a:rPr>
                  <a:t> </a:t>
                </a:r>
              </a:p>
            </p:txBody>
          </p:sp>
        </mc:Fallback>
      </mc:AlternateContent>
      <p:sp>
        <p:nvSpPr>
          <p:cNvPr id="22" name="正方形/長方形 21">
            <a:extLst>
              <a:ext uri="{FF2B5EF4-FFF2-40B4-BE49-F238E27FC236}">
                <a16:creationId xmlns:a16="http://schemas.microsoft.com/office/drawing/2014/main" id="{A36867D7-50F2-4EDA-A1CB-12ADA7A1708A}"/>
              </a:ext>
            </a:extLst>
          </p:cNvPr>
          <p:cNvSpPr/>
          <p:nvPr/>
        </p:nvSpPr>
        <p:spPr>
          <a:xfrm>
            <a:off x="5477882" y="5314596"/>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24" name="正方形/長方形 23">
            <a:extLst>
              <a:ext uri="{FF2B5EF4-FFF2-40B4-BE49-F238E27FC236}">
                <a16:creationId xmlns:a16="http://schemas.microsoft.com/office/drawing/2014/main" id="{3EE7F4A3-C74E-4B7D-8113-EEF383DC46A3}"/>
              </a:ext>
            </a:extLst>
          </p:cNvPr>
          <p:cNvSpPr/>
          <p:nvPr/>
        </p:nvSpPr>
        <p:spPr>
          <a:xfrm>
            <a:off x="5619868" y="5910942"/>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25" name="テキスト ボックス 24">
            <a:extLst>
              <a:ext uri="{FF2B5EF4-FFF2-40B4-BE49-F238E27FC236}">
                <a16:creationId xmlns:a16="http://schemas.microsoft.com/office/drawing/2014/main" id="{3A804577-BA2C-4082-82AF-36997434D0A8}"/>
              </a:ext>
            </a:extLst>
          </p:cNvPr>
          <p:cNvSpPr txBox="1"/>
          <p:nvPr/>
        </p:nvSpPr>
        <p:spPr>
          <a:xfrm>
            <a:off x="531034" y="280283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メイリオ"/>
              </a:rPr>
              <a:t>遺伝子型(list)</a:t>
            </a:r>
            <a:endParaRPr lang="ja-JP" altLang="en-US" sz="2800"/>
          </a:p>
        </p:txBody>
      </p:sp>
      <p:sp>
        <p:nvSpPr>
          <p:cNvPr id="26" name="テキスト ボックス 25">
            <a:extLst>
              <a:ext uri="{FF2B5EF4-FFF2-40B4-BE49-F238E27FC236}">
                <a16:creationId xmlns:a16="http://schemas.microsoft.com/office/drawing/2014/main" id="{777728C7-E51F-4267-8EB1-8C55779A2775}"/>
              </a:ext>
            </a:extLst>
          </p:cNvPr>
          <p:cNvSpPr txBox="1"/>
          <p:nvPr/>
        </p:nvSpPr>
        <p:spPr>
          <a:xfrm>
            <a:off x="5131432" y="4733866"/>
            <a:ext cx="30413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メイリオ"/>
              </a:rPr>
              <a:t>表現型(function)</a:t>
            </a:r>
            <a:endParaRPr lang="ja-JP" altLang="en-US" sz="2800">
              <a:ea typeface="メイリオ" panose="020B0604030504040204" pitchFamily="34" charset="-128"/>
            </a:endParaRPr>
          </a:p>
        </p:txBody>
      </p:sp>
    </p:spTree>
    <p:extLst>
      <p:ext uri="{BB962C8B-B14F-4D97-AF65-F5344CB8AC3E}">
        <p14:creationId xmlns:p14="http://schemas.microsoft.com/office/powerpoint/2010/main" val="2955878184"/>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F75537B-A887-4E0F-86BA-69347E9C5503}"/>
              </a:ext>
            </a:extLst>
          </p:cNvPr>
          <p:cNvSpPr/>
          <p:nvPr/>
        </p:nvSpPr>
        <p:spPr>
          <a:xfrm>
            <a:off x="4767943" y="2517441"/>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CNNの学習</a:t>
            </a:r>
            <a:endParaRPr lang="ja-JP" altLang="en-US" sz="4000" dirty="0">
              <a:ea typeface="メイリオ"/>
            </a:endParaRPr>
          </a:p>
        </p:txBody>
      </p:sp>
      <p:sp>
        <p:nvSpPr>
          <p:cNvPr id="5" name="正方形/長方形 4">
            <a:extLst>
              <a:ext uri="{FF2B5EF4-FFF2-40B4-BE49-F238E27FC236}">
                <a16:creationId xmlns:a16="http://schemas.microsoft.com/office/drawing/2014/main" id="{EA35D2C3-1979-45E5-87D0-4BF006EF4F7E}"/>
              </a:ext>
            </a:extLst>
          </p:cNvPr>
          <p:cNvSpPr/>
          <p:nvPr/>
        </p:nvSpPr>
        <p:spPr>
          <a:xfrm>
            <a:off x="4909929" y="3113787"/>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14" name="正方形/長方形 13">
            <a:extLst>
              <a:ext uri="{FF2B5EF4-FFF2-40B4-BE49-F238E27FC236}">
                <a16:creationId xmlns:a16="http://schemas.microsoft.com/office/drawing/2014/main" id="{789F31C8-EC0C-4CA4-9BEE-EA2B2D93AD32}"/>
              </a:ext>
            </a:extLst>
          </p:cNvPr>
          <p:cNvSpPr/>
          <p:nvPr/>
        </p:nvSpPr>
        <p:spPr>
          <a:xfrm>
            <a:off x="460238" y="2523633"/>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Cifar10(訓練:2000枚)</a:t>
            </a:r>
          </a:p>
        </p:txBody>
      </p:sp>
      <p:sp>
        <p:nvSpPr>
          <p:cNvPr id="25" name="四角形: 角を丸くする 24">
            <a:extLst>
              <a:ext uri="{FF2B5EF4-FFF2-40B4-BE49-F238E27FC236}">
                <a16:creationId xmlns:a16="http://schemas.microsoft.com/office/drawing/2014/main" id="{08D5BD60-00E3-481C-ADA2-80032A99EBBA}"/>
              </a:ext>
            </a:extLst>
          </p:cNvPr>
          <p:cNvSpPr/>
          <p:nvPr/>
        </p:nvSpPr>
        <p:spPr>
          <a:xfrm>
            <a:off x="2593826" y="4303583"/>
            <a:ext cx="3024333"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a:t>
            </a:r>
            <a:endParaRPr lang="ja-JP" altLang="en-US" sz="3200" dirty="0">
              <a:solidFill>
                <a:schemeClr val="tx1"/>
              </a:solidFill>
              <a:ea typeface="メイリオ"/>
            </a:endParaRPr>
          </a:p>
        </p:txBody>
      </p:sp>
      <p:sp>
        <p:nvSpPr>
          <p:cNvPr id="27" name="矢印: 下 26">
            <a:extLst>
              <a:ext uri="{FF2B5EF4-FFF2-40B4-BE49-F238E27FC236}">
                <a16:creationId xmlns:a16="http://schemas.microsoft.com/office/drawing/2014/main" id="{D972F592-DF58-4D8A-B7A7-590565C10B0F}"/>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B9B2E9AD-A719-4812-B4DE-C1354048DFC8}"/>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One-hotベクトル(10次元)</a:t>
            </a:r>
            <a:endParaRPr lang="ja-JP" altLang="en-US" sz="2800">
              <a:solidFill>
                <a:schemeClr val="tx1"/>
              </a:solidFill>
            </a:endParaRPr>
          </a:p>
        </p:txBody>
      </p:sp>
      <p:sp>
        <p:nvSpPr>
          <p:cNvPr id="35" name="矢印: 下 34">
            <a:extLst>
              <a:ext uri="{FF2B5EF4-FFF2-40B4-BE49-F238E27FC236}">
                <a16:creationId xmlns:a16="http://schemas.microsoft.com/office/drawing/2014/main" id="{02AA7FD8-135C-461F-8BCB-7214D0DBA704}"/>
              </a:ext>
            </a:extLst>
          </p:cNvPr>
          <p:cNvSpPr/>
          <p:nvPr/>
        </p:nvSpPr>
        <p:spPr>
          <a:xfrm>
            <a:off x="2872592" y="3770370"/>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十字形 36">
            <a:extLst>
              <a:ext uri="{FF2B5EF4-FFF2-40B4-BE49-F238E27FC236}">
                <a16:creationId xmlns:a16="http://schemas.microsoft.com/office/drawing/2014/main" id="{A3598414-9F46-4F57-8811-02487E6E86B7}"/>
              </a:ext>
            </a:extLst>
          </p:cNvPr>
          <p:cNvSpPr/>
          <p:nvPr/>
        </p:nvSpPr>
        <p:spPr>
          <a:xfrm>
            <a:off x="4309269" y="2722898"/>
            <a:ext cx="589302" cy="578430"/>
          </a:xfrm>
          <a:prstGeom prst="plus">
            <a:avLst>
              <a:gd name="adj" fmla="val 38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1494025"/>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F75537B-A887-4E0F-86BA-69347E9C5503}"/>
              </a:ext>
            </a:extLst>
          </p:cNvPr>
          <p:cNvSpPr/>
          <p:nvPr/>
        </p:nvSpPr>
        <p:spPr>
          <a:xfrm>
            <a:off x="4767943" y="2517441"/>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CNNの学習</a:t>
            </a:r>
            <a:endParaRPr lang="ja-JP" altLang="en-US" sz="4000" dirty="0">
              <a:ea typeface="メイリオ"/>
            </a:endParaRPr>
          </a:p>
        </p:txBody>
      </p:sp>
      <p:sp>
        <p:nvSpPr>
          <p:cNvPr id="5" name="正方形/長方形 4">
            <a:extLst>
              <a:ext uri="{FF2B5EF4-FFF2-40B4-BE49-F238E27FC236}">
                <a16:creationId xmlns:a16="http://schemas.microsoft.com/office/drawing/2014/main" id="{EA35D2C3-1979-45E5-87D0-4BF006EF4F7E}"/>
              </a:ext>
            </a:extLst>
          </p:cNvPr>
          <p:cNvSpPr/>
          <p:nvPr/>
        </p:nvSpPr>
        <p:spPr>
          <a:xfrm>
            <a:off x="4909929" y="3113787"/>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14" name="正方形/長方形 13">
            <a:extLst>
              <a:ext uri="{FF2B5EF4-FFF2-40B4-BE49-F238E27FC236}">
                <a16:creationId xmlns:a16="http://schemas.microsoft.com/office/drawing/2014/main" id="{789F31C8-EC0C-4CA4-9BEE-EA2B2D93AD32}"/>
              </a:ext>
            </a:extLst>
          </p:cNvPr>
          <p:cNvSpPr/>
          <p:nvPr/>
        </p:nvSpPr>
        <p:spPr>
          <a:xfrm>
            <a:off x="460238" y="2523633"/>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Cifar10(訓練:2000枚)</a:t>
            </a:r>
          </a:p>
        </p:txBody>
      </p:sp>
      <p:sp>
        <p:nvSpPr>
          <p:cNvPr id="25" name="四角形: 角を丸くする 24">
            <a:extLst>
              <a:ext uri="{FF2B5EF4-FFF2-40B4-BE49-F238E27FC236}">
                <a16:creationId xmlns:a16="http://schemas.microsoft.com/office/drawing/2014/main" id="{08D5BD60-00E3-481C-ADA2-80032A99EBBA}"/>
              </a:ext>
            </a:extLst>
          </p:cNvPr>
          <p:cNvSpPr/>
          <p:nvPr/>
        </p:nvSpPr>
        <p:spPr>
          <a:xfrm>
            <a:off x="2593826" y="4303583"/>
            <a:ext cx="3024333"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a:t>
            </a:r>
            <a:endParaRPr lang="ja-JP" altLang="en-US" sz="3200" dirty="0">
              <a:solidFill>
                <a:schemeClr val="tx1"/>
              </a:solidFill>
              <a:ea typeface="メイリオ"/>
            </a:endParaRPr>
          </a:p>
        </p:txBody>
      </p:sp>
      <p:sp>
        <p:nvSpPr>
          <p:cNvPr id="27" name="矢印: 下 26">
            <a:extLst>
              <a:ext uri="{FF2B5EF4-FFF2-40B4-BE49-F238E27FC236}">
                <a16:creationId xmlns:a16="http://schemas.microsoft.com/office/drawing/2014/main" id="{D972F592-DF58-4D8A-B7A7-590565C10B0F}"/>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B9B2E9AD-A719-4812-B4DE-C1354048DFC8}"/>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One-hotベクトル(10次元)</a:t>
            </a:r>
            <a:endParaRPr lang="ja-JP" altLang="en-US" sz="2800">
              <a:solidFill>
                <a:schemeClr val="tx1"/>
              </a:solidFill>
            </a:endParaRPr>
          </a:p>
        </p:txBody>
      </p:sp>
      <p:sp>
        <p:nvSpPr>
          <p:cNvPr id="35" name="矢印: 下 34">
            <a:extLst>
              <a:ext uri="{FF2B5EF4-FFF2-40B4-BE49-F238E27FC236}">
                <a16:creationId xmlns:a16="http://schemas.microsoft.com/office/drawing/2014/main" id="{02AA7FD8-135C-461F-8BCB-7214D0DBA704}"/>
              </a:ext>
            </a:extLst>
          </p:cNvPr>
          <p:cNvSpPr/>
          <p:nvPr/>
        </p:nvSpPr>
        <p:spPr>
          <a:xfrm>
            <a:off x="2872592" y="3770370"/>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十字形 36">
            <a:extLst>
              <a:ext uri="{FF2B5EF4-FFF2-40B4-BE49-F238E27FC236}">
                <a16:creationId xmlns:a16="http://schemas.microsoft.com/office/drawing/2014/main" id="{A3598414-9F46-4F57-8811-02487E6E86B7}"/>
              </a:ext>
            </a:extLst>
          </p:cNvPr>
          <p:cNvSpPr/>
          <p:nvPr/>
        </p:nvSpPr>
        <p:spPr>
          <a:xfrm>
            <a:off x="4309269" y="2722898"/>
            <a:ext cx="589302" cy="578430"/>
          </a:xfrm>
          <a:prstGeom prst="plus">
            <a:avLst>
              <a:gd name="adj" fmla="val 38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思考の吹き出し: 雲形 1">
            <a:extLst>
              <a:ext uri="{FF2B5EF4-FFF2-40B4-BE49-F238E27FC236}">
                <a16:creationId xmlns:a16="http://schemas.microsoft.com/office/drawing/2014/main" id="{9440F253-B41C-4A79-AB6A-6F2C7B4DF49B}"/>
              </a:ext>
            </a:extLst>
          </p:cNvPr>
          <p:cNvSpPr/>
          <p:nvPr/>
        </p:nvSpPr>
        <p:spPr>
          <a:xfrm>
            <a:off x="5142911" y="3486297"/>
            <a:ext cx="3837529" cy="2443517"/>
          </a:xfrm>
          <a:prstGeom prst="cloudCallout">
            <a:avLst>
              <a:gd name="adj1" fmla="val -58174"/>
              <a:gd name="adj2" fmla="val -228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ミニバッチ</a:t>
            </a:r>
            <a:r>
              <a:rPr kumimoji="1" lang="en-US" altLang="ja-JP" sz="2400" dirty="0">
                <a:solidFill>
                  <a:schemeClr val="tx1"/>
                </a:solidFill>
              </a:rPr>
              <a:t>128</a:t>
            </a:r>
            <a:r>
              <a:rPr kumimoji="1" lang="ja-JP" altLang="en-US" sz="2400" dirty="0">
                <a:solidFill>
                  <a:schemeClr val="tx1"/>
                </a:solidFill>
              </a:rPr>
              <a:t>枚</a:t>
            </a:r>
            <a:endParaRPr kumimoji="1" lang="en-US" altLang="ja-JP" sz="2400" dirty="0">
              <a:solidFill>
                <a:schemeClr val="tx1"/>
              </a:solidFill>
            </a:endParaRPr>
          </a:p>
          <a:p>
            <a:pPr algn="ctr"/>
            <a:r>
              <a:rPr kumimoji="1" lang="ja-JP" altLang="en-US" sz="2400" dirty="0">
                <a:solidFill>
                  <a:schemeClr val="tx1"/>
                </a:solidFill>
              </a:rPr>
              <a:t>ごとに</a:t>
            </a:r>
            <a:r>
              <a:rPr kumimoji="1" lang="en-US" altLang="ja-JP" sz="2400" dirty="0">
                <a:solidFill>
                  <a:schemeClr val="tx1"/>
                </a:solidFill>
              </a:rPr>
              <a:t>2</a:t>
            </a:r>
            <a:r>
              <a:rPr kumimoji="1" lang="ja-JP" altLang="en-US" sz="2400" dirty="0">
                <a:solidFill>
                  <a:schemeClr val="tx1"/>
                </a:solidFill>
              </a:rPr>
              <a:t>倍の</a:t>
            </a:r>
            <a:endParaRPr kumimoji="1" lang="en-US" altLang="ja-JP" sz="2400" dirty="0">
              <a:solidFill>
                <a:schemeClr val="tx1"/>
              </a:solidFill>
            </a:endParaRPr>
          </a:p>
          <a:p>
            <a:pPr algn="ctr"/>
            <a:r>
              <a:rPr kumimoji="1" lang="ja-JP" altLang="en-US" sz="2400" dirty="0">
                <a:solidFill>
                  <a:schemeClr val="tx1"/>
                </a:solidFill>
              </a:rPr>
              <a:t>計</a:t>
            </a:r>
            <a:r>
              <a:rPr kumimoji="1" lang="en-US" altLang="ja-JP" sz="2400" dirty="0">
                <a:solidFill>
                  <a:schemeClr val="tx1"/>
                </a:solidFill>
              </a:rPr>
              <a:t>4000</a:t>
            </a:r>
            <a:r>
              <a:rPr kumimoji="1" lang="ja-JP" altLang="en-US" sz="2400" dirty="0">
                <a:solidFill>
                  <a:schemeClr val="tx1"/>
                </a:solidFill>
              </a:rPr>
              <a:t>枚に</a:t>
            </a:r>
            <a:endParaRPr kumimoji="1" lang="en-US" altLang="ja-JP" sz="2400" dirty="0">
              <a:solidFill>
                <a:schemeClr val="tx1"/>
              </a:solidFill>
            </a:endParaRPr>
          </a:p>
          <a:p>
            <a:pPr algn="ctr"/>
            <a:r>
              <a:rPr kumimoji="1" lang="ja-JP" altLang="en-US" sz="2400" dirty="0">
                <a:solidFill>
                  <a:schemeClr val="tx1"/>
                </a:solidFill>
              </a:rPr>
              <a:t>拡張する</a:t>
            </a:r>
          </a:p>
        </p:txBody>
      </p:sp>
    </p:spTree>
    <p:extLst>
      <p:ext uri="{BB962C8B-B14F-4D97-AF65-F5344CB8AC3E}">
        <p14:creationId xmlns:p14="http://schemas.microsoft.com/office/powerpoint/2010/main" val="1181705958"/>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F75537B-A887-4E0F-86BA-69347E9C5503}"/>
              </a:ext>
            </a:extLst>
          </p:cNvPr>
          <p:cNvSpPr/>
          <p:nvPr/>
        </p:nvSpPr>
        <p:spPr>
          <a:xfrm>
            <a:off x="4767943" y="2517441"/>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CNNの学習</a:t>
            </a:r>
            <a:endParaRPr lang="ja-JP" altLang="en-US" sz="4000" dirty="0">
              <a:ea typeface="メイリオ"/>
            </a:endParaRPr>
          </a:p>
        </p:txBody>
      </p:sp>
      <p:sp>
        <p:nvSpPr>
          <p:cNvPr id="5" name="正方形/長方形 4">
            <a:extLst>
              <a:ext uri="{FF2B5EF4-FFF2-40B4-BE49-F238E27FC236}">
                <a16:creationId xmlns:a16="http://schemas.microsoft.com/office/drawing/2014/main" id="{EA35D2C3-1979-45E5-87D0-4BF006EF4F7E}"/>
              </a:ext>
            </a:extLst>
          </p:cNvPr>
          <p:cNvSpPr/>
          <p:nvPr/>
        </p:nvSpPr>
        <p:spPr>
          <a:xfrm>
            <a:off x="4909929" y="3113787"/>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14" name="正方形/長方形 13">
            <a:extLst>
              <a:ext uri="{FF2B5EF4-FFF2-40B4-BE49-F238E27FC236}">
                <a16:creationId xmlns:a16="http://schemas.microsoft.com/office/drawing/2014/main" id="{789F31C8-EC0C-4CA4-9BEE-EA2B2D93AD32}"/>
              </a:ext>
            </a:extLst>
          </p:cNvPr>
          <p:cNvSpPr/>
          <p:nvPr/>
        </p:nvSpPr>
        <p:spPr>
          <a:xfrm>
            <a:off x="460238" y="2523633"/>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Cifar10(訓練:4000枚)</a:t>
            </a:r>
          </a:p>
        </p:txBody>
      </p:sp>
      <p:sp>
        <p:nvSpPr>
          <p:cNvPr id="25" name="四角形: 角を丸くする 24">
            <a:extLst>
              <a:ext uri="{FF2B5EF4-FFF2-40B4-BE49-F238E27FC236}">
                <a16:creationId xmlns:a16="http://schemas.microsoft.com/office/drawing/2014/main" id="{08D5BD60-00E3-481C-ADA2-80032A99EBBA}"/>
              </a:ext>
            </a:extLst>
          </p:cNvPr>
          <p:cNvSpPr/>
          <p:nvPr/>
        </p:nvSpPr>
        <p:spPr>
          <a:xfrm>
            <a:off x="2593826" y="4303583"/>
            <a:ext cx="3024333"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a:t>
            </a:r>
            <a:endParaRPr lang="ja-JP" altLang="en-US" sz="3200" dirty="0">
              <a:solidFill>
                <a:schemeClr val="tx1"/>
              </a:solidFill>
              <a:ea typeface="メイリオ"/>
            </a:endParaRPr>
          </a:p>
        </p:txBody>
      </p:sp>
      <p:sp>
        <p:nvSpPr>
          <p:cNvPr id="27" name="矢印: 下 26">
            <a:extLst>
              <a:ext uri="{FF2B5EF4-FFF2-40B4-BE49-F238E27FC236}">
                <a16:creationId xmlns:a16="http://schemas.microsoft.com/office/drawing/2014/main" id="{D972F592-DF58-4D8A-B7A7-590565C10B0F}"/>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B9B2E9AD-A719-4812-B4DE-C1354048DFC8}"/>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One-hotベクトル(10次元)</a:t>
            </a:r>
            <a:endParaRPr lang="ja-JP" altLang="en-US" sz="2800">
              <a:solidFill>
                <a:schemeClr val="tx1"/>
              </a:solidFill>
            </a:endParaRPr>
          </a:p>
        </p:txBody>
      </p:sp>
      <p:sp>
        <p:nvSpPr>
          <p:cNvPr id="35" name="矢印: 下 34">
            <a:extLst>
              <a:ext uri="{FF2B5EF4-FFF2-40B4-BE49-F238E27FC236}">
                <a16:creationId xmlns:a16="http://schemas.microsoft.com/office/drawing/2014/main" id="{02AA7FD8-135C-461F-8BCB-7214D0DBA704}"/>
              </a:ext>
            </a:extLst>
          </p:cNvPr>
          <p:cNvSpPr/>
          <p:nvPr/>
        </p:nvSpPr>
        <p:spPr>
          <a:xfrm>
            <a:off x="2872592" y="3770370"/>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十字形 36">
            <a:extLst>
              <a:ext uri="{FF2B5EF4-FFF2-40B4-BE49-F238E27FC236}">
                <a16:creationId xmlns:a16="http://schemas.microsoft.com/office/drawing/2014/main" id="{A3598414-9F46-4F57-8811-02487E6E86B7}"/>
              </a:ext>
            </a:extLst>
          </p:cNvPr>
          <p:cNvSpPr/>
          <p:nvPr/>
        </p:nvSpPr>
        <p:spPr>
          <a:xfrm>
            <a:off x="4309269" y="2722898"/>
            <a:ext cx="589302" cy="578430"/>
          </a:xfrm>
          <a:prstGeom prst="plus">
            <a:avLst>
              <a:gd name="adj" fmla="val 38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吹き出し: 角を丸めた四角形 1">
            <a:extLst>
              <a:ext uri="{FF2B5EF4-FFF2-40B4-BE49-F238E27FC236}">
                <a16:creationId xmlns:a16="http://schemas.microsoft.com/office/drawing/2014/main" id="{9D85D877-8782-4677-A29B-92C1184F438D}"/>
              </a:ext>
            </a:extLst>
          </p:cNvPr>
          <p:cNvSpPr/>
          <p:nvPr/>
        </p:nvSpPr>
        <p:spPr>
          <a:xfrm>
            <a:off x="732621" y="2215244"/>
            <a:ext cx="4018247" cy="1718048"/>
          </a:xfrm>
          <a:prstGeom prst="wedgeRoundRectCallout">
            <a:avLst>
              <a:gd name="adj1" fmla="val -5425"/>
              <a:gd name="adj2" fmla="val 73588"/>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ea typeface="メイリオ"/>
              </a:rPr>
              <a:t>個体ごとに異なる</a:t>
            </a:r>
            <a:endParaRPr lang="en-US" altLang="ja-JP" sz="2800" dirty="0">
              <a:solidFill>
                <a:schemeClr val="tx1"/>
              </a:solidFill>
              <a:ea typeface="メイリオ"/>
            </a:endParaRPr>
          </a:p>
          <a:p>
            <a:pPr algn="ctr"/>
            <a:r>
              <a:rPr lang="ja-JP" altLang="en-US" sz="2800" dirty="0">
                <a:solidFill>
                  <a:schemeClr val="tx1"/>
                </a:solidFill>
                <a:ea typeface="メイリオ"/>
              </a:rPr>
              <a:t>弱学習器が生成される</a:t>
            </a:r>
            <a:endParaRPr lang="ja-JP" altLang="en-US" sz="2800" dirty="0">
              <a:solidFill>
                <a:schemeClr val="tx1"/>
              </a:solidFill>
            </a:endParaRPr>
          </a:p>
        </p:txBody>
      </p:sp>
    </p:spTree>
    <p:extLst>
      <p:ext uri="{BB962C8B-B14F-4D97-AF65-F5344CB8AC3E}">
        <p14:creationId xmlns:p14="http://schemas.microsoft.com/office/powerpoint/2010/main" val="3527216715"/>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予測値の算出</a:t>
            </a:r>
            <a:endParaRPr lang="ja-JP" altLang="en-US" sz="4000" dirty="0">
              <a:ea typeface="メイリオ"/>
            </a:endParaRPr>
          </a:p>
        </p:txBody>
      </p:sp>
      <p:sp>
        <p:nvSpPr>
          <p:cNvPr id="14" name="正方形/長方形 13">
            <a:extLst>
              <a:ext uri="{FF2B5EF4-FFF2-40B4-BE49-F238E27FC236}">
                <a16:creationId xmlns:a16="http://schemas.microsoft.com/office/drawing/2014/main" id="{789F31C8-EC0C-4CA4-9BEE-EA2B2D93AD32}"/>
              </a:ext>
            </a:extLst>
          </p:cNvPr>
          <p:cNvSpPr/>
          <p:nvPr/>
        </p:nvSpPr>
        <p:spPr>
          <a:xfrm>
            <a:off x="1936909" y="2523633"/>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Cifar10(テスト:10000枚)</a:t>
            </a:r>
          </a:p>
        </p:txBody>
      </p:sp>
      <p:sp>
        <p:nvSpPr>
          <p:cNvPr id="25" name="四角形: 角を丸くする 24">
            <a:extLst>
              <a:ext uri="{FF2B5EF4-FFF2-40B4-BE49-F238E27FC236}">
                <a16:creationId xmlns:a16="http://schemas.microsoft.com/office/drawing/2014/main" id="{08D5BD60-00E3-481C-ADA2-80032A99EBBA}"/>
              </a:ext>
            </a:extLst>
          </p:cNvPr>
          <p:cNvSpPr/>
          <p:nvPr/>
        </p:nvSpPr>
        <p:spPr>
          <a:xfrm>
            <a:off x="2593826" y="4303583"/>
            <a:ext cx="3024333"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CNN(学習済み)</a:t>
            </a:r>
            <a:endParaRPr lang="ja-JP" altLang="en-US" sz="3200" dirty="0">
              <a:solidFill>
                <a:schemeClr val="tx1"/>
              </a:solidFill>
              <a:ea typeface="メイリオ"/>
            </a:endParaRPr>
          </a:p>
        </p:txBody>
      </p:sp>
      <p:sp>
        <p:nvSpPr>
          <p:cNvPr id="27" name="矢印: 下 26">
            <a:extLst>
              <a:ext uri="{FF2B5EF4-FFF2-40B4-BE49-F238E27FC236}">
                <a16:creationId xmlns:a16="http://schemas.microsoft.com/office/drawing/2014/main" id="{D972F592-DF58-4D8A-B7A7-590565C10B0F}"/>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B9B2E9AD-A719-4812-B4DE-C1354048DFC8}"/>
              </a:ext>
            </a:extLst>
          </p:cNvPr>
          <p:cNvSpPr/>
          <p:nvPr/>
        </p:nvSpPr>
        <p:spPr>
          <a:xfrm>
            <a:off x="1517315" y="5812439"/>
            <a:ext cx="4941165"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i="1" dirty="0">
                <a:solidFill>
                  <a:schemeClr val="tx1"/>
                </a:solidFill>
                <a:latin typeface="Cambria Math" panose="02040503050406030204" pitchFamily="18" charset="0"/>
                <a:ea typeface="メイリオ"/>
              </a:rPr>
              <a:t>Pred</a:t>
            </a:r>
            <a:r>
              <a:rPr lang="ja-JP" altLang="en-US" sz="2800" dirty="0">
                <a:solidFill>
                  <a:schemeClr val="tx1"/>
                </a:solidFill>
                <a:ea typeface="メイリオ"/>
              </a:rPr>
              <a:t>(10×10000)</a:t>
            </a:r>
            <a:endParaRPr lang="ja-JP" altLang="en-US" sz="2800" dirty="0">
              <a:solidFill>
                <a:schemeClr val="tx1"/>
              </a:solidFill>
            </a:endParaRPr>
          </a:p>
        </p:txBody>
      </p:sp>
      <p:sp>
        <p:nvSpPr>
          <p:cNvPr id="2" name="矢印: 下 1">
            <a:extLst>
              <a:ext uri="{FF2B5EF4-FFF2-40B4-BE49-F238E27FC236}">
                <a16:creationId xmlns:a16="http://schemas.microsoft.com/office/drawing/2014/main" id="{C1E81F42-035F-4D10-B0AF-1C5D71586C50}"/>
              </a:ext>
            </a:extLst>
          </p:cNvPr>
          <p:cNvSpPr/>
          <p:nvPr/>
        </p:nvSpPr>
        <p:spPr>
          <a:xfrm>
            <a:off x="2872592" y="3770370"/>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9957978"/>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予測値から適応度を算出</a:t>
            </a:r>
            <a:endParaRPr lang="ja-JP" altLang="en-US" sz="4000" dirty="0">
              <a:ea typeface="メイリオ"/>
            </a:endParaRPr>
          </a:p>
        </p:txBody>
      </p:sp>
      <p:sp>
        <p:nvSpPr>
          <p:cNvPr id="3" name="正方形/長方形 2">
            <a:extLst>
              <a:ext uri="{FF2B5EF4-FFF2-40B4-BE49-F238E27FC236}">
                <a16:creationId xmlns:a16="http://schemas.microsoft.com/office/drawing/2014/main" id="{2A065E5F-D7C2-4CD3-A10D-246841CD961B}"/>
              </a:ext>
            </a:extLst>
          </p:cNvPr>
          <p:cNvSpPr/>
          <p:nvPr/>
        </p:nvSpPr>
        <p:spPr>
          <a:xfrm>
            <a:off x="195943" y="2673626"/>
            <a:ext cx="2740359"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i="1" dirty="0">
                <a:solidFill>
                  <a:schemeClr val="tx1"/>
                </a:solidFill>
                <a:latin typeface="Cambria Math" panose="02040503050406030204" pitchFamily="18" charset="0"/>
                <a:ea typeface="メイリオ"/>
              </a:rPr>
              <a:t>Pred</a:t>
            </a:r>
            <a:r>
              <a:rPr lang="en-US" altLang="ja-JP" sz="2800" b="1" i="1" dirty="0">
                <a:solidFill>
                  <a:schemeClr val="tx1"/>
                </a:solidFill>
                <a:latin typeface="Cambria Math" panose="02040503050406030204" pitchFamily="18" charset="0"/>
                <a:ea typeface="Cambria Math" panose="02040503050406030204" pitchFamily="18" charset="0"/>
              </a:rPr>
              <a:t>(</a:t>
            </a:r>
            <a:r>
              <a:rPr lang="en-US" altLang="ja-JP" sz="2800" i="1" dirty="0">
                <a:solidFill>
                  <a:schemeClr val="tx1"/>
                </a:solidFill>
                <a:latin typeface="Cambria Math" panose="02040503050406030204" pitchFamily="18" charset="0"/>
                <a:ea typeface="Cambria Math" panose="02040503050406030204" pitchFamily="18" charset="0"/>
              </a:rPr>
              <a:t>1</a:t>
            </a:r>
            <a:r>
              <a:rPr lang="en-US" altLang="ja-JP" sz="2800" b="1" i="1" dirty="0">
                <a:solidFill>
                  <a:schemeClr val="tx1"/>
                </a:solidFill>
                <a:latin typeface="Cambria Math" panose="02040503050406030204" pitchFamily="18" charset="0"/>
                <a:ea typeface="Cambria Math" panose="02040503050406030204" pitchFamily="18" charset="0"/>
              </a:rPr>
              <a:t>)</a:t>
            </a:r>
            <a:endParaRPr lang="ja-JP" altLang="en-US" sz="2400" i="1" dirty="0">
              <a:solidFill>
                <a:schemeClr val="tx1"/>
              </a:solidFill>
              <a:latin typeface="Cambria Math" panose="02040503050406030204" pitchFamily="18" charset="0"/>
              <a:ea typeface="メイリオ"/>
            </a:endParaRPr>
          </a:p>
        </p:txBody>
      </p:sp>
      <p:sp>
        <p:nvSpPr>
          <p:cNvPr id="10" name="正方形/長方形 9">
            <a:extLst>
              <a:ext uri="{FF2B5EF4-FFF2-40B4-BE49-F238E27FC236}">
                <a16:creationId xmlns:a16="http://schemas.microsoft.com/office/drawing/2014/main" id="{78336B41-CCC8-4E70-8599-A4A9B55BF453}"/>
              </a:ext>
            </a:extLst>
          </p:cNvPr>
          <p:cNvSpPr/>
          <p:nvPr/>
        </p:nvSpPr>
        <p:spPr>
          <a:xfrm>
            <a:off x="295334" y="3383563"/>
            <a:ext cx="2740359"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i="1" dirty="0">
                <a:solidFill>
                  <a:schemeClr val="tx1"/>
                </a:solidFill>
                <a:latin typeface="Cambria Math" panose="02040503050406030204" pitchFamily="18" charset="0"/>
                <a:ea typeface="メイリオ"/>
              </a:rPr>
              <a:t>Pred</a:t>
            </a:r>
            <a:r>
              <a:rPr lang="en-US" altLang="ja-JP" sz="2800" b="1" i="1" dirty="0">
                <a:solidFill>
                  <a:schemeClr val="tx1"/>
                </a:solidFill>
                <a:latin typeface="Cambria Math" panose="02040503050406030204" pitchFamily="18" charset="0"/>
                <a:ea typeface="Cambria Math" panose="02040503050406030204" pitchFamily="18" charset="0"/>
              </a:rPr>
              <a:t>(</a:t>
            </a:r>
            <a:r>
              <a:rPr lang="en-US" altLang="ja-JP" sz="2800" i="1" dirty="0">
                <a:solidFill>
                  <a:schemeClr val="tx1"/>
                </a:solidFill>
                <a:latin typeface="Cambria Math" panose="02040503050406030204" pitchFamily="18" charset="0"/>
                <a:ea typeface="Cambria Math" panose="02040503050406030204" pitchFamily="18" charset="0"/>
              </a:rPr>
              <a:t>2</a:t>
            </a:r>
            <a:r>
              <a:rPr lang="en-US" altLang="ja-JP" sz="2800" b="1" i="1" dirty="0">
                <a:solidFill>
                  <a:schemeClr val="tx1"/>
                </a:solidFill>
                <a:latin typeface="Cambria Math" panose="02040503050406030204" pitchFamily="18" charset="0"/>
                <a:ea typeface="Cambria Math" panose="02040503050406030204" pitchFamily="18" charset="0"/>
              </a:rPr>
              <a:t>)</a:t>
            </a:r>
            <a:endParaRPr lang="ja-JP" altLang="en-US" sz="2400" b="1" i="1" dirty="0">
              <a:solidFill>
                <a:schemeClr val="tx1"/>
              </a:solidFill>
              <a:latin typeface="Cambria Math" panose="02040503050406030204" pitchFamily="18" charset="0"/>
              <a:ea typeface="メイリオ"/>
            </a:endParaRPr>
          </a:p>
        </p:txBody>
      </p:sp>
      <p:sp>
        <p:nvSpPr>
          <p:cNvPr id="12" name="正方形/長方形 11">
            <a:extLst>
              <a:ext uri="{FF2B5EF4-FFF2-40B4-BE49-F238E27FC236}">
                <a16:creationId xmlns:a16="http://schemas.microsoft.com/office/drawing/2014/main" id="{3539D8E6-006F-41EA-A4F5-E56C29332C3A}"/>
              </a:ext>
            </a:extLst>
          </p:cNvPr>
          <p:cNvSpPr/>
          <p:nvPr/>
        </p:nvSpPr>
        <p:spPr>
          <a:xfrm>
            <a:off x="451520" y="4121899"/>
            <a:ext cx="2740359"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4" name="正方形/長方形 13">
            <a:extLst>
              <a:ext uri="{FF2B5EF4-FFF2-40B4-BE49-F238E27FC236}">
                <a16:creationId xmlns:a16="http://schemas.microsoft.com/office/drawing/2014/main" id="{FC92D2AD-E6B5-4447-BF4A-691EA722E475}"/>
              </a:ext>
            </a:extLst>
          </p:cNvPr>
          <p:cNvSpPr/>
          <p:nvPr/>
        </p:nvSpPr>
        <p:spPr>
          <a:xfrm>
            <a:off x="579308" y="4292284"/>
            <a:ext cx="2740359"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6" name="正方形/長方形 15">
            <a:extLst>
              <a:ext uri="{FF2B5EF4-FFF2-40B4-BE49-F238E27FC236}">
                <a16:creationId xmlns:a16="http://schemas.microsoft.com/office/drawing/2014/main" id="{6EB8E82A-1B33-4867-9954-273C31C77CF1}"/>
              </a:ext>
            </a:extLst>
          </p:cNvPr>
          <p:cNvSpPr/>
          <p:nvPr/>
        </p:nvSpPr>
        <p:spPr>
          <a:xfrm>
            <a:off x="721296" y="4448471"/>
            <a:ext cx="2740359"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8" name="正方形/長方形 17">
            <a:extLst>
              <a:ext uri="{FF2B5EF4-FFF2-40B4-BE49-F238E27FC236}">
                <a16:creationId xmlns:a16="http://schemas.microsoft.com/office/drawing/2014/main" id="{5E38890A-CE44-41C8-8AEC-D26F1167EABF}"/>
              </a:ext>
            </a:extLst>
          </p:cNvPr>
          <p:cNvSpPr/>
          <p:nvPr/>
        </p:nvSpPr>
        <p:spPr>
          <a:xfrm>
            <a:off x="1062067" y="4817639"/>
            <a:ext cx="2740359" cy="908720"/>
          </a:xfrm>
          <a:prstGeom prst="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i="1" dirty="0">
                <a:solidFill>
                  <a:schemeClr val="tx1"/>
                </a:solidFill>
                <a:latin typeface="Cambria Math" panose="02040503050406030204" pitchFamily="18" charset="0"/>
                <a:ea typeface="メイリオ"/>
              </a:rPr>
              <a:t>Pred</a:t>
            </a:r>
            <a:r>
              <a:rPr lang="en-US" altLang="ja-JP" sz="2800" b="1" i="1" dirty="0">
                <a:solidFill>
                  <a:schemeClr val="tx1"/>
                </a:solidFill>
                <a:latin typeface="Cambria Math" panose="02040503050406030204" pitchFamily="18" charset="0"/>
                <a:ea typeface="Cambria Math" panose="02040503050406030204" pitchFamily="18" charset="0"/>
              </a:rPr>
              <a:t>(</a:t>
            </a:r>
            <a:r>
              <a:rPr lang="en-US" altLang="ja-JP" sz="2800" i="1" dirty="0">
                <a:solidFill>
                  <a:schemeClr val="tx1"/>
                </a:solidFill>
                <a:latin typeface="Cambria Math" panose="02040503050406030204" pitchFamily="18" charset="0"/>
                <a:ea typeface="Cambria Math" panose="02040503050406030204" pitchFamily="18" charset="0"/>
              </a:rPr>
              <a:t>n</a:t>
            </a:r>
            <a:r>
              <a:rPr lang="en-US" altLang="ja-JP" sz="2800" b="1" i="1" dirty="0">
                <a:solidFill>
                  <a:schemeClr val="tx1"/>
                </a:solidFill>
                <a:latin typeface="Cambria Math" panose="02040503050406030204" pitchFamily="18" charset="0"/>
                <a:ea typeface="Cambria Math" panose="02040503050406030204" pitchFamily="18" charset="0"/>
              </a:rPr>
              <a:t>)</a:t>
            </a:r>
            <a:endParaRPr lang="ja-JP" altLang="en-US" sz="2400" b="1" i="1" dirty="0">
              <a:solidFill>
                <a:schemeClr val="tx1"/>
              </a:solidFill>
              <a:latin typeface="Cambria Math" panose="02040503050406030204" pitchFamily="18" charset="0"/>
              <a:ea typeface="メイリオ"/>
            </a:endParaRPr>
          </a:p>
        </p:txBody>
      </p:sp>
      <p:sp>
        <p:nvSpPr>
          <p:cNvPr id="19" name="矢印: 右 18">
            <a:extLst>
              <a:ext uri="{FF2B5EF4-FFF2-40B4-BE49-F238E27FC236}">
                <a16:creationId xmlns:a16="http://schemas.microsoft.com/office/drawing/2014/main" id="{9B788487-352D-4AE2-9447-2A80CBA0E0DC}"/>
              </a:ext>
            </a:extLst>
          </p:cNvPr>
          <p:cNvSpPr/>
          <p:nvPr/>
        </p:nvSpPr>
        <p:spPr>
          <a:xfrm>
            <a:off x="3699429" y="3215080"/>
            <a:ext cx="979714" cy="1817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正方形/長方形 26">
            <a:extLst>
              <a:ext uri="{FF2B5EF4-FFF2-40B4-BE49-F238E27FC236}">
                <a16:creationId xmlns:a16="http://schemas.microsoft.com/office/drawing/2014/main" id="{72E9A3A8-67EE-41D5-AAD4-8D1CE5030F9E}"/>
              </a:ext>
            </a:extLst>
          </p:cNvPr>
          <p:cNvSpPr/>
          <p:nvPr/>
        </p:nvSpPr>
        <p:spPr>
          <a:xfrm>
            <a:off x="4678964" y="2797629"/>
            <a:ext cx="2740359"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(1)</a:t>
            </a:r>
            <a:endParaRPr lang="ja-JP" altLang="en-US" sz="2800" i="1" dirty="0">
              <a:solidFill>
                <a:schemeClr val="tx1"/>
              </a:solidFill>
              <a:ea typeface="メイリオ"/>
            </a:endParaRPr>
          </a:p>
        </p:txBody>
      </p:sp>
      <p:sp>
        <p:nvSpPr>
          <p:cNvPr id="29" name="正方形/長方形 28">
            <a:extLst>
              <a:ext uri="{FF2B5EF4-FFF2-40B4-BE49-F238E27FC236}">
                <a16:creationId xmlns:a16="http://schemas.microsoft.com/office/drawing/2014/main" id="{998A8B7B-EC49-4DA9-A713-A4CE1CAA01CE}"/>
              </a:ext>
            </a:extLst>
          </p:cNvPr>
          <p:cNvSpPr/>
          <p:nvPr/>
        </p:nvSpPr>
        <p:spPr>
          <a:xfrm>
            <a:off x="4778355" y="3507566"/>
            <a:ext cx="2740359"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(2)</a:t>
            </a:r>
            <a:endParaRPr lang="ja-JP" altLang="en-US" sz="2400" i="1" dirty="0">
              <a:solidFill>
                <a:schemeClr val="tx1"/>
              </a:solidFill>
              <a:ea typeface="メイリオ"/>
            </a:endParaRPr>
          </a:p>
        </p:txBody>
      </p:sp>
      <p:sp>
        <p:nvSpPr>
          <p:cNvPr id="31" name="正方形/長方形 30">
            <a:extLst>
              <a:ext uri="{FF2B5EF4-FFF2-40B4-BE49-F238E27FC236}">
                <a16:creationId xmlns:a16="http://schemas.microsoft.com/office/drawing/2014/main" id="{45828093-2344-4088-9981-06039ED66FD3}"/>
              </a:ext>
            </a:extLst>
          </p:cNvPr>
          <p:cNvSpPr/>
          <p:nvPr/>
        </p:nvSpPr>
        <p:spPr>
          <a:xfrm>
            <a:off x="4934541" y="4245902"/>
            <a:ext cx="2740359"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3" name="正方形/長方形 32">
            <a:extLst>
              <a:ext uri="{FF2B5EF4-FFF2-40B4-BE49-F238E27FC236}">
                <a16:creationId xmlns:a16="http://schemas.microsoft.com/office/drawing/2014/main" id="{F1F2B237-E0D4-464F-B1AA-133A6E9E6E77}"/>
              </a:ext>
            </a:extLst>
          </p:cNvPr>
          <p:cNvSpPr/>
          <p:nvPr/>
        </p:nvSpPr>
        <p:spPr>
          <a:xfrm>
            <a:off x="5062329" y="4416287"/>
            <a:ext cx="2740359"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5" name="正方形/長方形 34">
            <a:extLst>
              <a:ext uri="{FF2B5EF4-FFF2-40B4-BE49-F238E27FC236}">
                <a16:creationId xmlns:a16="http://schemas.microsoft.com/office/drawing/2014/main" id="{6C1586FE-DD7B-4462-AC65-59A38EA1898D}"/>
              </a:ext>
            </a:extLst>
          </p:cNvPr>
          <p:cNvSpPr/>
          <p:nvPr/>
        </p:nvSpPr>
        <p:spPr>
          <a:xfrm>
            <a:off x="5204317" y="4572474"/>
            <a:ext cx="2740359"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7" name="正方形/長方形 36">
            <a:extLst>
              <a:ext uri="{FF2B5EF4-FFF2-40B4-BE49-F238E27FC236}">
                <a16:creationId xmlns:a16="http://schemas.microsoft.com/office/drawing/2014/main" id="{0EF6C90D-38C4-44FE-BA53-489A99F6D0DE}"/>
              </a:ext>
            </a:extLst>
          </p:cNvPr>
          <p:cNvSpPr/>
          <p:nvPr/>
        </p:nvSpPr>
        <p:spPr>
          <a:xfrm>
            <a:off x="5545088" y="4941642"/>
            <a:ext cx="2740359"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a:t>
            </a:r>
            <a:r>
              <a:rPr lang="en-US" altLang="ja-JP" sz="2800" i="1" dirty="0">
                <a:solidFill>
                  <a:schemeClr val="tx1"/>
                </a:solidFill>
                <a:ea typeface="メイリオ"/>
              </a:rPr>
              <a:t>s(n)</a:t>
            </a:r>
            <a:endParaRPr lang="ja-JP" altLang="en-US" sz="2400" i="1" dirty="0">
              <a:solidFill>
                <a:schemeClr val="tx1"/>
              </a:solidFill>
              <a:ea typeface="メイリオ"/>
            </a:endParaRPr>
          </a:p>
        </p:txBody>
      </p:sp>
    </p:spTree>
    <p:extLst>
      <p:ext uri="{BB962C8B-B14F-4D97-AF65-F5344CB8AC3E}">
        <p14:creationId xmlns:p14="http://schemas.microsoft.com/office/powerpoint/2010/main" val="4219902829"/>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3</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accent4">
                    <a:lumMod val="60000"/>
                    <a:lumOff val="40000"/>
                  </a:schemeClr>
                </a:solidFill>
              </a:rPr>
              <a:t>１．はじめに</a:t>
            </a:r>
            <a:endParaRPr lang="en-US" altLang="ja-JP" sz="3600" dirty="0">
              <a:solidFill>
                <a:schemeClr val="accent4">
                  <a:lumMod val="60000"/>
                  <a:lumOff val="4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a:solidFill>
                  <a:schemeClr val="bg2">
                    <a:lumMod val="10000"/>
                  </a:schemeClr>
                </a:solidFill>
                <a:ea typeface="メイリオ"/>
              </a:rPr>
              <a:t>４．実験</a:t>
            </a:r>
            <a:endParaRPr lang="en-US" altLang="ja-JP" sz="3600">
              <a:solidFill>
                <a:schemeClr val="bg2">
                  <a:lumMod val="10000"/>
                </a:schemeClr>
              </a:solidFill>
              <a:ea typeface="メイリオ"/>
            </a:endParaRPr>
          </a:p>
          <a:p>
            <a:pPr marL="0" indent="0">
              <a:buNone/>
            </a:pPr>
            <a:r>
              <a:rPr lang="ja-JP" altLang="en-US" sz="3600">
                <a:solidFill>
                  <a:schemeClr val="bg2">
                    <a:lumMod val="10000"/>
                  </a:schemeClr>
                </a:solidFill>
                <a:ea typeface="メイリオ"/>
              </a:rPr>
              <a:t>５．まとめと今後の課題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2119866616"/>
      </p:ext>
    </p:extLst>
  </p:cSld>
  <p:clrMapOvr>
    <a:masterClrMapping/>
  </p:clrMapOvr>
  <mc:AlternateContent xmlns:mc="http://schemas.openxmlformats.org/markup-compatibility/2006" xmlns:p14="http://schemas.microsoft.com/office/powerpoint/2010/main">
    <mc:Choice Requires="p14">
      <p:transition spd="slow" p14:dur="2000" advTm="1554"/>
    </mc:Choice>
    <mc:Fallback xmlns="">
      <p:transition spd="slow" advTm="155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GAの流れ</a:t>
            </a:r>
            <a:endParaRPr lang="ja-JP" altLang="en-US" sz="4050" dirty="0">
              <a:ea typeface="メイリオ"/>
            </a:endParaRPr>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29069" y="1622804"/>
            <a:ext cx="7559387" cy="707886"/>
          </a:xfrm>
          <a:prstGeom prst="rect">
            <a:avLst/>
          </a:prstGeom>
          <a:noFill/>
        </p:spPr>
        <p:txBody>
          <a:bodyPr wrap="square" rtlCol="0" anchor="t">
            <a:spAutoFit/>
          </a:bodyPr>
          <a:lstStyle/>
          <a:p>
            <a:r>
              <a:rPr lang="ja-JP" altLang="en-US" sz="4000">
                <a:ea typeface="メイリオ"/>
              </a:rPr>
              <a:t>適応度をもとに次の世代を生成</a:t>
            </a:r>
          </a:p>
        </p:txBody>
      </p:sp>
      <p:sp>
        <p:nvSpPr>
          <p:cNvPr id="19" name="矢印: 右 18">
            <a:extLst>
              <a:ext uri="{FF2B5EF4-FFF2-40B4-BE49-F238E27FC236}">
                <a16:creationId xmlns:a16="http://schemas.microsoft.com/office/drawing/2014/main" id="{9B788487-352D-4AE2-9447-2A80CBA0E0DC}"/>
              </a:ext>
            </a:extLst>
          </p:cNvPr>
          <p:cNvSpPr/>
          <p:nvPr/>
        </p:nvSpPr>
        <p:spPr>
          <a:xfrm>
            <a:off x="4480362" y="2860111"/>
            <a:ext cx="979714" cy="1817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正方形/長方形 1">
            <a:extLst>
              <a:ext uri="{FF2B5EF4-FFF2-40B4-BE49-F238E27FC236}">
                <a16:creationId xmlns:a16="http://schemas.microsoft.com/office/drawing/2014/main" id="{62C2D882-7AFC-4A91-9934-95DE9F022236}"/>
              </a:ext>
            </a:extLst>
          </p:cNvPr>
          <p:cNvSpPr/>
          <p:nvPr/>
        </p:nvSpPr>
        <p:spPr>
          <a:xfrm>
            <a:off x="39757" y="2758819"/>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(1)</a:t>
            </a:r>
            <a:endParaRPr lang="ja-JP" altLang="en-US" sz="2400" i="1" dirty="0">
              <a:solidFill>
                <a:schemeClr val="tx1"/>
              </a:solidFill>
              <a:ea typeface="メイリオ"/>
            </a:endParaRPr>
          </a:p>
        </p:txBody>
      </p:sp>
      <p:sp>
        <p:nvSpPr>
          <p:cNvPr id="27" name="正方形/長方形 26">
            <a:extLst>
              <a:ext uri="{FF2B5EF4-FFF2-40B4-BE49-F238E27FC236}">
                <a16:creationId xmlns:a16="http://schemas.microsoft.com/office/drawing/2014/main" id="{72E9A3A8-67EE-41D5-AAD4-8D1CE5030F9E}"/>
              </a:ext>
            </a:extLst>
          </p:cNvPr>
          <p:cNvSpPr/>
          <p:nvPr/>
        </p:nvSpPr>
        <p:spPr>
          <a:xfrm>
            <a:off x="2449759" y="2882821"/>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(1)</a:t>
            </a:r>
            <a:endParaRPr lang="ja-JP" altLang="en-US" sz="2800" i="1" dirty="0">
              <a:solidFill>
                <a:schemeClr val="tx1"/>
              </a:solidFill>
              <a:ea typeface="メイリオ"/>
            </a:endParaRPr>
          </a:p>
        </p:txBody>
      </p:sp>
      <p:sp>
        <p:nvSpPr>
          <p:cNvPr id="5" name="正方形/長方形 4">
            <a:extLst>
              <a:ext uri="{FF2B5EF4-FFF2-40B4-BE49-F238E27FC236}">
                <a16:creationId xmlns:a16="http://schemas.microsoft.com/office/drawing/2014/main" id="{414BAA59-ECD4-4012-9A94-47D8F93FA450}"/>
              </a:ext>
            </a:extLst>
          </p:cNvPr>
          <p:cNvSpPr/>
          <p:nvPr/>
        </p:nvSpPr>
        <p:spPr>
          <a:xfrm>
            <a:off x="139148" y="3468756"/>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(2)</a:t>
            </a:r>
            <a:endParaRPr lang="ja-JP" altLang="en-US" sz="2400" i="1" dirty="0">
              <a:solidFill>
                <a:schemeClr val="tx1"/>
              </a:solidFill>
              <a:ea typeface="メイリオ"/>
            </a:endParaRPr>
          </a:p>
        </p:txBody>
      </p:sp>
      <p:sp>
        <p:nvSpPr>
          <p:cNvPr id="29" name="正方形/長方形 28">
            <a:extLst>
              <a:ext uri="{FF2B5EF4-FFF2-40B4-BE49-F238E27FC236}">
                <a16:creationId xmlns:a16="http://schemas.microsoft.com/office/drawing/2014/main" id="{998A8B7B-EC49-4DA9-A713-A4CE1CAA01CE}"/>
              </a:ext>
            </a:extLst>
          </p:cNvPr>
          <p:cNvSpPr/>
          <p:nvPr/>
        </p:nvSpPr>
        <p:spPr>
          <a:xfrm>
            <a:off x="2549150" y="3592759"/>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(2)</a:t>
            </a:r>
            <a:endParaRPr lang="ja-JP" altLang="en-US" sz="2400" i="1" dirty="0">
              <a:solidFill>
                <a:schemeClr val="tx1"/>
              </a:solidFill>
              <a:ea typeface="メイリオ"/>
            </a:endParaRPr>
          </a:p>
        </p:txBody>
      </p:sp>
      <p:sp>
        <p:nvSpPr>
          <p:cNvPr id="7" name="正方形/長方形 6">
            <a:extLst>
              <a:ext uri="{FF2B5EF4-FFF2-40B4-BE49-F238E27FC236}">
                <a16:creationId xmlns:a16="http://schemas.microsoft.com/office/drawing/2014/main" id="{BCD13E42-70DC-4790-9E19-EA346D666A08}"/>
              </a:ext>
            </a:extLst>
          </p:cNvPr>
          <p:cNvSpPr/>
          <p:nvPr/>
        </p:nvSpPr>
        <p:spPr>
          <a:xfrm>
            <a:off x="295333" y="4207092"/>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1" name="正方形/長方形 30">
            <a:extLst>
              <a:ext uri="{FF2B5EF4-FFF2-40B4-BE49-F238E27FC236}">
                <a16:creationId xmlns:a16="http://schemas.microsoft.com/office/drawing/2014/main" id="{45828093-2344-4088-9981-06039ED66FD3}"/>
              </a:ext>
            </a:extLst>
          </p:cNvPr>
          <p:cNvSpPr/>
          <p:nvPr/>
        </p:nvSpPr>
        <p:spPr>
          <a:xfrm>
            <a:off x="2705336" y="4331095"/>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9" name="正方形/長方形 8">
            <a:extLst>
              <a:ext uri="{FF2B5EF4-FFF2-40B4-BE49-F238E27FC236}">
                <a16:creationId xmlns:a16="http://schemas.microsoft.com/office/drawing/2014/main" id="{9DCB3B48-E28D-4F42-AFE7-471D65CDBDAE}"/>
              </a:ext>
            </a:extLst>
          </p:cNvPr>
          <p:cNvSpPr/>
          <p:nvPr/>
        </p:nvSpPr>
        <p:spPr>
          <a:xfrm>
            <a:off x="423122" y="4377477"/>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3" name="正方形/長方形 32">
            <a:extLst>
              <a:ext uri="{FF2B5EF4-FFF2-40B4-BE49-F238E27FC236}">
                <a16:creationId xmlns:a16="http://schemas.microsoft.com/office/drawing/2014/main" id="{F1F2B237-E0D4-464F-B1AA-133A6E9E6E77}"/>
              </a:ext>
            </a:extLst>
          </p:cNvPr>
          <p:cNvSpPr/>
          <p:nvPr/>
        </p:nvSpPr>
        <p:spPr>
          <a:xfrm>
            <a:off x="2833124" y="4501480"/>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1" name="正方形/長方形 10">
            <a:extLst>
              <a:ext uri="{FF2B5EF4-FFF2-40B4-BE49-F238E27FC236}">
                <a16:creationId xmlns:a16="http://schemas.microsoft.com/office/drawing/2014/main" id="{36E57873-D308-48BA-BFF7-D49A52C4C13B}"/>
              </a:ext>
            </a:extLst>
          </p:cNvPr>
          <p:cNvSpPr/>
          <p:nvPr/>
        </p:nvSpPr>
        <p:spPr>
          <a:xfrm>
            <a:off x="565110" y="4533664"/>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5" name="正方形/長方形 34">
            <a:extLst>
              <a:ext uri="{FF2B5EF4-FFF2-40B4-BE49-F238E27FC236}">
                <a16:creationId xmlns:a16="http://schemas.microsoft.com/office/drawing/2014/main" id="{6C1586FE-DD7B-4462-AC65-59A38EA1898D}"/>
              </a:ext>
            </a:extLst>
          </p:cNvPr>
          <p:cNvSpPr/>
          <p:nvPr/>
        </p:nvSpPr>
        <p:spPr>
          <a:xfrm>
            <a:off x="2975112" y="4657667"/>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13" name="正方形/長方形 12">
            <a:extLst>
              <a:ext uri="{FF2B5EF4-FFF2-40B4-BE49-F238E27FC236}">
                <a16:creationId xmlns:a16="http://schemas.microsoft.com/office/drawing/2014/main" id="{5CDD8F96-5446-4513-9817-482740AD2011}"/>
              </a:ext>
            </a:extLst>
          </p:cNvPr>
          <p:cNvSpPr/>
          <p:nvPr/>
        </p:nvSpPr>
        <p:spPr>
          <a:xfrm>
            <a:off x="905880" y="4902832"/>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(n)</a:t>
            </a:r>
            <a:endParaRPr lang="ja-JP" altLang="en-US" sz="2400" i="1" dirty="0">
              <a:solidFill>
                <a:schemeClr val="tx1"/>
              </a:solidFill>
              <a:ea typeface="メイリオ"/>
            </a:endParaRPr>
          </a:p>
        </p:txBody>
      </p:sp>
      <p:sp>
        <p:nvSpPr>
          <p:cNvPr id="37" name="正方形/長方形 36">
            <a:extLst>
              <a:ext uri="{FF2B5EF4-FFF2-40B4-BE49-F238E27FC236}">
                <a16:creationId xmlns:a16="http://schemas.microsoft.com/office/drawing/2014/main" id="{0EF6C90D-38C4-44FE-BA53-489A99F6D0DE}"/>
              </a:ext>
            </a:extLst>
          </p:cNvPr>
          <p:cNvSpPr/>
          <p:nvPr/>
        </p:nvSpPr>
        <p:spPr>
          <a:xfrm>
            <a:off x="3315883" y="5026834"/>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(n)</a:t>
            </a:r>
            <a:endParaRPr lang="ja-JP" altLang="en-US" sz="2400" i="1" dirty="0">
              <a:solidFill>
                <a:schemeClr val="tx1"/>
              </a:solidFill>
              <a:ea typeface="メイリオ"/>
            </a:endParaRPr>
          </a:p>
        </p:txBody>
      </p:sp>
      <p:sp>
        <p:nvSpPr>
          <p:cNvPr id="30" name="正方形/長方形 29">
            <a:extLst>
              <a:ext uri="{FF2B5EF4-FFF2-40B4-BE49-F238E27FC236}">
                <a16:creationId xmlns:a16="http://schemas.microsoft.com/office/drawing/2014/main" id="{7501DBEB-7893-4786-B88C-BC7CF6FC3ADF}"/>
              </a:ext>
            </a:extLst>
          </p:cNvPr>
          <p:cNvSpPr/>
          <p:nvPr/>
        </p:nvSpPr>
        <p:spPr>
          <a:xfrm>
            <a:off x="5520476" y="2773017"/>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(1)</a:t>
            </a:r>
            <a:endParaRPr lang="ja-JP" altLang="en-US" sz="2400" dirty="0">
              <a:solidFill>
                <a:schemeClr val="tx1"/>
              </a:solidFill>
              <a:ea typeface="メイリオ"/>
            </a:endParaRPr>
          </a:p>
        </p:txBody>
      </p:sp>
      <p:sp>
        <p:nvSpPr>
          <p:cNvPr id="32" name="正方形/長方形 31">
            <a:extLst>
              <a:ext uri="{FF2B5EF4-FFF2-40B4-BE49-F238E27FC236}">
                <a16:creationId xmlns:a16="http://schemas.microsoft.com/office/drawing/2014/main" id="{00DCD17E-D8FC-4698-99C0-50801F00E6E8}"/>
              </a:ext>
            </a:extLst>
          </p:cNvPr>
          <p:cNvSpPr/>
          <p:nvPr/>
        </p:nvSpPr>
        <p:spPr>
          <a:xfrm>
            <a:off x="5619868" y="3482954"/>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a:t>
            </a:r>
            <a:r>
              <a:rPr lang="en-US" altLang="ja-JP" sz="2800" i="1" dirty="0">
                <a:solidFill>
                  <a:schemeClr val="tx1"/>
                </a:solidFill>
                <a:ea typeface="メイリオ"/>
              </a:rPr>
              <a:t>l(2)</a:t>
            </a:r>
            <a:endParaRPr lang="ja-JP" altLang="en-US" sz="2400" i="1" dirty="0">
              <a:solidFill>
                <a:schemeClr val="tx1"/>
              </a:solidFill>
              <a:ea typeface="メイリオ"/>
            </a:endParaRPr>
          </a:p>
        </p:txBody>
      </p:sp>
      <p:sp>
        <p:nvSpPr>
          <p:cNvPr id="34" name="正方形/長方形 33">
            <a:extLst>
              <a:ext uri="{FF2B5EF4-FFF2-40B4-BE49-F238E27FC236}">
                <a16:creationId xmlns:a16="http://schemas.microsoft.com/office/drawing/2014/main" id="{38463148-A6D5-428F-B6EC-F237AAF86D21}"/>
              </a:ext>
            </a:extLst>
          </p:cNvPr>
          <p:cNvSpPr/>
          <p:nvPr/>
        </p:nvSpPr>
        <p:spPr>
          <a:xfrm>
            <a:off x="5776054" y="4221290"/>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6" name="正方形/長方形 35">
            <a:extLst>
              <a:ext uri="{FF2B5EF4-FFF2-40B4-BE49-F238E27FC236}">
                <a16:creationId xmlns:a16="http://schemas.microsoft.com/office/drawing/2014/main" id="{DA66D3D8-9D1F-4C5B-BD09-46441B711AC8}"/>
              </a:ext>
            </a:extLst>
          </p:cNvPr>
          <p:cNvSpPr/>
          <p:nvPr/>
        </p:nvSpPr>
        <p:spPr>
          <a:xfrm>
            <a:off x="5903842" y="4391675"/>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8" name="正方形/長方形 37">
            <a:extLst>
              <a:ext uri="{FF2B5EF4-FFF2-40B4-BE49-F238E27FC236}">
                <a16:creationId xmlns:a16="http://schemas.microsoft.com/office/drawing/2014/main" id="{62EB1F36-AC5B-431B-B51D-5510C037CAD5}"/>
              </a:ext>
            </a:extLst>
          </p:cNvPr>
          <p:cNvSpPr/>
          <p:nvPr/>
        </p:nvSpPr>
        <p:spPr>
          <a:xfrm>
            <a:off x="6045830" y="4547862"/>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9" name="正方形/長方形 38">
            <a:extLst>
              <a:ext uri="{FF2B5EF4-FFF2-40B4-BE49-F238E27FC236}">
                <a16:creationId xmlns:a16="http://schemas.microsoft.com/office/drawing/2014/main" id="{454BDA5D-FF3E-41D3-B869-D4781F432BC4}"/>
              </a:ext>
            </a:extLst>
          </p:cNvPr>
          <p:cNvSpPr/>
          <p:nvPr/>
        </p:nvSpPr>
        <p:spPr>
          <a:xfrm>
            <a:off x="6386600" y="4917030"/>
            <a:ext cx="274035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(n)</a:t>
            </a:r>
            <a:endParaRPr lang="ja-JP" altLang="en-US" sz="2400" i="1" dirty="0">
              <a:solidFill>
                <a:schemeClr val="tx1"/>
              </a:solidFill>
              <a:ea typeface="メイリオ"/>
            </a:endParaRPr>
          </a:p>
        </p:txBody>
      </p:sp>
    </p:spTree>
    <p:extLst>
      <p:ext uri="{BB962C8B-B14F-4D97-AF65-F5344CB8AC3E}">
        <p14:creationId xmlns:p14="http://schemas.microsoft.com/office/powerpoint/2010/main" val="3489971880"/>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実験1の適応度</a:t>
            </a:r>
            <a:endParaRPr lang="ja-JP" altLang="en-US" sz="4050" dirty="0">
              <a:ea typeface="メイリオ"/>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D6D29425-AA26-4EEE-BF41-F5116C187EBE}"/>
                  </a:ext>
                </a:extLst>
              </p:cNvPr>
              <p:cNvSpPr txBox="1"/>
              <p:nvPr/>
            </p:nvSpPr>
            <p:spPr>
              <a:xfrm>
                <a:off x="852930" y="1860104"/>
                <a:ext cx="7576695" cy="4095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kumimoji="1" lang="en-US" altLang="ja-JP" i="1" dirty="0">
                  <a:latin typeface="Cambria Math" panose="02040503050406030204" pitchFamily="18" charset="0"/>
                </a:endParaRPr>
              </a:p>
              <a:p>
                <a:r>
                  <a:rPr kumimoji="1" lang="en-US" altLang="ja-JP" i="1" dirty="0">
                    <a:latin typeface="Cambria Math" panose="02040503050406030204" pitchFamily="18" charset="0"/>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i="1">
                            <a:latin typeface="Cambria Math" panose="02040503050406030204" pitchFamily="18" charset="0"/>
                          </a:rPr>
                          <m:t>𝑓𝑖𝑡𝑛𝑒𝑠𝑠</m:t>
                        </m:r>
                      </m:e>
                      <m:sub>
                        <m:r>
                          <a:rPr kumimoji="1" lang="en-US" altLang="ja-JP" sz="2800" i="1">
                            <a:latin typeface="Cambria Math" panose="02040503050406030204" pitchFamily="18" charset="0"/>
                          </a:rPr>
                          <m:t>𝑖</m:t>
                        </m:r>
                        <m:r>
                          <a:rPr kumimoji="1" lang="en-US" altLang="ja-JP" sz="2800" b="0" i="1" smtClean="0">
                            <a:latin typeface="Cambria Math" panose="02040503050406030204" pitchFamily="18" charset="0"/>
                          </a:rPr>
                          <m:t> </m:t>
                        </m:r>
                      </m:sub>
                    </m:sSub>
                    <m:r>
                      <m:rPr>
                        <m:nor/>
                      </m:rPr>
                      <a:rPr kumimoji="1" lang="en-US" altLang="ja-JP" sz="2800" dirty="0"/>
                      <m:t>=</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b="1" i="1" dirty="0">
                        <a:latin typeface="Cambria Math" panose="02040503050406030204" pitchFamily="18" charset="0"/>
                        <a:ea typeface="Cambria Math" panose="02040503050406030204" pitchFamily="18" charset="0"/>
                      </a:rPr>
                      <m:t>pred</m:t>
                    </m:r>
                    <m:r>
                      <m:rPr>
                        <m:nor/>
                      </m:rPr>
                      <a:rPr kumimoji="1" lang="en-US" altLang="ja-JP" sz="2800" dirty="0"/>
                      <m:t>(</m:t>
                    </m:r>
                    <m:r>
                      <m:rPr>
                        <m:nor/>
                      </m:rPr>
                      <a:rPr kumimoji="1" lang="en-US" altLang="ja-JP" sz="2800" i="1" dirty="0"/>
                      <m:t>i</m:t>
                    </m:r>
                    <m:r>
                      <m:rPr>
                        <m:nor/>
                      </m:rPr>
                      <a:rPr kumimoji="1" lang="en-US" altLang="ja-JP" sz="2800" dirty="0"/>
                      <m:t>)</m:t>
                    </m:r>
                    <m:r>
                      <m:rPr>
                        <m:nor/>
                      </m:rPr>
                      <a:rPr kumimoji="1" lang="en-US" altLang="ja-JP" sz="2800" b="0" i="0" dirty="0" smtClean="0"/>
                      <m:t>)</m:t>
                    </m:r>
                  </m:oMath>
                </a14:m>
                <a:endParaRPr kumimoji="1" lang="en-US" altLang="ja-JP" sz="2800" b="0" dirty="0"/>
              </a:p>
              <a:p>
                <a:r>
                  <a:rPr kumimoji="1" lang="en-US" altLang="ja-JP" sz="2800" dirty="0"/>
                  <a:t> </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b="1" i="1" dirty="0">
                        <a:latin typeface="Cambria Math" panose="02040503050406030204" pitchFamily="18" charset="0"/>
                        <a:ea typeface="Cambria Math" panose="02040503050406030204" pitchFamily="18" charset="0"/>
                      </a:rPr>
                      <m:t>pred</m:t>
                    </m:r>
                    <m:r>
                      <m:rPr>
                        <m:nor/>
                      </m:rPr>
                      <a:rPr kumimoji="1" lang="en-US" altLang="ja-JP" sz="2800" dirty="0"/>
                      <m:t>)</m:t>
                    </m:r>
                    <m:r>
                      <m:rPr>
                        <m:nor/>
                      </m:rPr>
                      <a:rPr kumimoji="1" lang="en-US" altLang="ja-JP" sz="2800" b="0" i="0" dirty="0" smtClean="0"/>
                      <m:t> = </m:t>
                    </m:r>
                    <m:f>
                      <m:fPr>
                        <m:ctrlPr>
                          <a:rPr kumimoji="1" lang="en-US" altLang="ja-JP" sz="2800" b="0" i="1" dirty="0" smtClean="0">
                            <a:latin typeface="Cambria Math" panose="02040503050406030204" pitchFamily="18" charset="0"/>
                          </a:rPr>
                        </m:ctrlPr>
                      </m:fPr>
                      <m:num>
                        <m:r>
                          <a:rPr kumimoji="1" lang="en-US" altLang="ja-JP" sz="2800" b="0" i="1" dirty="0" smtClean="0">
                            <a:latin typeface="Cambria Math" panose="02040503050406030204" pitchFamily="18" charset="0"/>
                          </a:rPr>
                          <m:t>1</m:t>
                        </m:r>
                      </m:num>
                      <m:den>
                        <m:r>
                          <a:rPr kumimoji="1" lang="en-US" altLang="ja-JP" sz="2800" b="0" i="1" dirty="0" smtClean="0">
                            <a:latin typeface="Cambria Math" panose="02040503050406030204" pitchFamily="18" charset="0"/>
                          </a:rPr>
                          <m:t>10000</m:t>
                        </m:r>
                      </m:den>
                    </m:f>
                    <m:nary>
                      <m:naryPr>
                        <m:chr m:val="∑"/>
                        <m:limLoc m:val="subSup"/>
                        <m:ctrlPr>
                          <a:rPr kumimoji="1" lang="en-US" altLang="ja-JP" sz="2800" b="0" i="1" dirty="0" smtClean="0">
                            <a:latin typeface="Cambria Math" panose="02040503050406030204" pitchFamily="18" charset="0"/>
                          </a:rPr>
                        </m:ctrlPr>
                      </m:naryPr>
                      <m:sub>
                        <m:r>
                          <m:rPr>
                            <m:brk m:alnAt="25"/>
                          </m:rPr>
                          <a:rPr kumimoji="1" lang="en-US" altLang="ja-JP" sz="2800" b="0" i="1" dirty="0" smtClean="0">
                            <a:latin typeface="Cambria Math" panose="02040503050406030204" pitchFamily="18" charset="0"/>
                          </a:rPr>
                          <m:t>𝑗</m:t>
                        </m:r>
                        <m:r>
                          <a:rPr kumimoji="1" lang="en-US" altLang="ja-JP" sz="2800" b="0" i="1" dirty="0" smtClean="0">
                            <a:latin typeface="Cambria Math" panose="02040503050406030204" pitchFamily="18" charset="0"/>
                          </a:rPr>
                          <m:t>=0</m:t>
                        </m:r>
                      </m:sub>
                      <m:sup>
                        <m:r>
                          <a:rPr kumimoji="1" lang="en-US" altLang="ja-JP" sz="2800" b="0" i="1" dirty="0" smtClean="0">
                            <a:latin typeface="Cambria Math" panose="02040503050406030204" pitchFamily="18" charset="0"/>
                          </a:rPr>
                          <m:t>9999</m:t>
                        </m:r>
                      </m:sup>
                      <m:e>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if</m:t>
                            </m:r>
                          </m:sub>
                        </m:sSub>
                        <m:r>
                          <a:rPr kumimoji="1" lang="en-US" altLang="ja-JP" sz="2800" i="1">
                            <a:latin typeface="Cambria Math" panose="02040503050406030204" pitchFamily="18" charset="0"/>
                          </a:rPr>
                          <m:t>(</m:t>
                        </m:r>
                        <m:r>
                          <m:rPr>
                            <m:sty m:val="p"/>
                          </m:rPr>
                          <a:rPr kumimoji="1" lang="en-US" altLang="ja-JP" sz="2800">
                            <a:latin typeface="Cambria Math" panose="02040503050406030204" pitchFamily="18" charset="0"/>
                          </a:rPr>
                          <m:t>argmax</m:t>
                        </m:r>
                        <m:d>
                          <m:dPr>
                            <m:ctrlPr>
                              <a:rPr kumimoji="1" lang="en-US" altLang="ja-JP" sz="2800" b="0" i="1" smtClean="0">
                                <a:latin typeface="Cambria Math" panose="02040503050406030204" pitchFamily="18" charset="0"/>
                              </a:rPr>
                            </m:ctrlPr>
                          </m:dPr>
                          <m:e>
                            <m:r>
                              <a:rPr kumimoji="1" lang="en-US" altLang="ja-JP" sz="2800" b="1" i="1" smtClean="0">
                                <a:latin typeface="Cambria Math" panose="02040503050406030204" pitchFamily="18" charset="0"/>
                              </a:rPr>
                              <m:t>𝒑𝒓𝒆𝒅</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𝑗</m:t>
                                </m:r>
                              </m:e>
                            </m:d>
                          </m:e>
                        </m:d>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argmax</m:t>
                        </m:r>
                        <m:r>
                          <a:rPr kumimoji="1" lang="en-US" altLang="ja-JP" sz="2800" b="0" i="1" smtClean="0">
                            <a:latin typeface="Cambria Math" panose="02040503050406030204" pitchFamily="18" charset="0"/>
                          </a:rPr>
                          <m:t>(</m:t>
                        </m:r>
                        <m:sSub>
                          <m:sSubPr>
                            <m:ctrlPr>
                              <a:rPr kumimoji="1" lang="en-US" altLang="ja-JP" sz="2800" i="1" smtClean="0">
                                <a:latin typeface="Cambria Math" panose="02040503050406030204" pitchFamily="18" charset="0"/>
                              </a:rPr>
                            </m:ctrlPr>
                          </m:sSubPr>
                          <m:e>
                            <m:r>
                              <a:rPr kumimoji="1" lang="en-US" altLang="ja-JP" sz="2800" b="1" i="0" smtClean="0">
                                <a:latin typeface="Cambria Math" panose="02040503050406030204" pitchFamily="18" charset="0"/>
                              </a:rPr>
                              <m:t>𝐲</m:t>
                            </m:r>
                          </m:e>
                          <m:sub>
                            <m:r>
                              <a:rPr kumimoji="1" lang="en-US" altLang="ja-JP" sz="2800" b="1" i="0" smtClean="0">
                                <a:latin typeface="Cambria Math" panose="02040503050406030204" pitchFamily="18" charset="0"/>
                              </a:rPr>
                              <m:t>𝐭𝐞𝐬𝐭</m:t>
                            </m:r>
                          </m:sub>
                        </m:sSub>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𝑗</m:t>
                            </m:r>
                          </m:e>
                        </m:d>
                        <m:r>
                          <a:rPr kumimoji="1" lang="en-US" altLang="ja-JP" sz="2800" b="0" i="1" smtClean="0">
                            <a:latin typeface="Cambria Math" panose="02040503050406030204" pitchFamily="18" charset="0"/>
                          </a:rPr>
                          <m:t>))</m:t>
                        </m:r>
                      </m:e>
                    </m:nary>
                  </m:oMath>
                </a14:m>
                <a:endParaRPr kumimoji="1" lang="en-US" altLang="ja-JP" sz="2800" i="1" dirty="0">
                  <a:latin typeface="Cambria Math" panose="02040503050406030204" pitchFamily="18" charset="0"/>
                </a:endParaRPr>
              </a:p>
              <a:p>
                <a:endParaRPr kumimoji="1" lang="en-US" altLang="ja-JP" sz="2800" i="1" dirty="0">
                  <a:latin typeface="Cambria Math" panose="02040503050406030204" pitchFamily="18" charset="0"/>
                </a:endParaRPr>
              </a:p>
              <a:p>
                <a:endParaRPr kumimoji="1" lang="en-US" altLang="ja-JP" sz="2800" i="1" dirty="0">
                  <a:latin typeface="Cambria Math" panose="02040503050406030204" pitchFamily="18" charset="0"/>
                </a:endParaRPr>
              </a:p>
              <a:p>
                <a:r>
                  <a:rPr kumimoji="1" lang="ja-JP" altLang="en-US" sz="2800" dirty="0"/>
                  <a:t> </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if</m:t>
                        </m:r>
                      </m:sub>
                    </m:sSub>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𝑎</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𝑏</m:t>
                        </m:r>
                      </m:e>
                    </m:d>
                    <m:r>
                      <a:rPr kumimoji="1" lang="en-US" altLang="ja-JP" sz="2800" b="0" i="1" smtClean="0">
                        <a:latin typeface="Cambria Math" panose="02040503050406030204" pitchFamily="18" charset="0"/>
                      </a:rPr>
                      <m:t>= </m:t>
                    </m:r>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1      </m:t>
                            </m:r>
                            <m:r>
                              <m:rPr>
                                <m:sty m:val="p"/>
                              </m:rPr>
                              <a:rPr kumimoji="1" lang="en-US" altLang="ja-JP" sz="2800" b="0" i="0" smtClean="0">
                                <a:latin typeface="Cambria Math" panose="02040503050406030204" pitchFamily="18" charset="0"/>
                              </a:rPr>
                              <m:t>if</m:t>
                            </m:r>
                            <m:r>
                              <a:rPr kumimoji="1" lang="en-US" altLang="ja-JP" sz="2800" b="0" i="0" smtClean="0">
                                <a:latin typeface="Cambria Math" panose="02040503050406030204" pitchFamily="18" charset="0"/>
                              </a:rPr>
                              <m:t>  </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𝑎</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𝑏</m:t>
                            </m:r>
                          </m:e>
                          <m:e>
                            <m:r>
                              <a:rPr kumimoji="1" lang="en-US" altLang="ja-JP" sz="2800" b="0" i="1" smtClean="0">
                                <a:latin typeface="Cambria Math" panose="02040503050406030204" pitchFamily="18" charset="0"/>
                              </a:rPr>
                              <m:t>0   </m:t>
                            </m:r>
                            <m:r>
                              <m:rPr>
                                <m:sty m:val="p"/>
                              </m:rPr>
                              <a:rPr kumimoji="1" lang="en-US" altLang="ja-JP" sz="2800" b="0" i="0" smtClean="0">
                                <a:latin typeface="Cambria Math" panose="02040503050406030204" pitchFamily="18" charset="0"/>
                              </a:rPr>
                              <m:t>otherwise</m:t>
                            </m:r>
                          </m:e>
                        </m:eqArr>
                      </m:e>
                    </m:d>
                  </m:oMath>
                </a14:m>
                <a:endParaRPr lang="en-US" altLang="ja-JP" sz="2800" dirty="0">
                  <a:ea typeface="メイリオ"/>
                </a:endParaRPr>
              </a:p>
              <a:p>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b="1">
                            <a:latin typeface="Cambria Math" panose="02040503050406030204" pitchFamily="18" charset="0"/>
                          </a:rPr>
                          <m:t>𝐲</m:t>
                        </m:r>
                      </m:e>
                      <m:sub>
                        <m:r>
                          <a:rPr kumimoji="1" lang="en-US" altLang="ja-JP" sz="2800" b="1">
                            <a:latin typeface="Cambria Math" panose="02040503050406030204" pitchFamily="18" charset="0"/>
                          </a:rPr>
                          <m:t>𝐭𝐞𝐬𝐭</m:t>
                        </m:r>
                      </m:sub>
                    </m:sSub>
                  </m:oMath>
                </a14:m>
                <a:r>
                  <a:rPr lang="en-US" altLang="ja-JP" sz="2800" dirty="0">
                    <a:ea typeface="メイリオ"/>
                  </a:rPr>
                  <a:t>:</a:t>
                </a:r>
                <a:r>
                  <a:rPr lang="ja-JP" altLang="en-US" sz="2800" dirty="0">
                    <a:ea typeface="メイリオ"/>
                  </a:rPr>
                  <a:t>テスト画像の正解ラベル</a:t>
                </a:r>
              </a:p>
            </p:txBody>
          </p:sp>
        </mc:Choice>
        <mc:Fallback xmlns="">
          <p:sp>
            <p:nvSpPr>
              <p:cNvPr id="2" name="テキスト ボックス 1">
                <a:extLst>
                  <a:ext uri="{FF2B5EF4-FFF2-40B4-BE49-F238E27FC236}">
                    <a16:creationId xmlns:a16="http://schemas.microsoft.com/office/drawing/2014/main" id="{D6D29425-AA26-4EEE-BF41-F5116C187EBE}"/>
                  </a:ext>
                </a:extLst>
              </p:cNvPr>
              <p:cNvSpPr txBox="1">
                <a:spLocks noRot="1" noChangeAspect="1" noMove="1" noResize="1" noEditPoints="1" noAdjustHandles="1" noChangeArrowheads="1" noChangeShapeType="1" noTextEdit="1"/>
              </p:cNvSpPr>
              <p:nvPr/>
            </p:nvSpPr>
            <p:spPr>
              <a:xfrm>
                <a:off x="852930" y="1860104"/>
                <a:ext cx="7576695" cy="4095993"/>
              </a:xfrm>
              <a:prstGeom prst="rect">
                <a:avLst/>
              </a:prstGeom>
              <a:blipFill>
                <a:blip r:embed="rId2"/>
                <a:stretch>
                  <a:fillRect l="-483" r="-724" b="-35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5893626"/>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実験2の適応度</a:t>
            </a:r>
            <a:endParaRPr lang="ja-JP" altLang="en-US" sz="4050" dirty="0">
              <a:ea typeface="メイリオ"/>
            </a:endParaRP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143AB896-FACF-422B-9C0A-D6A61E2A47B4}"/>
                  </a:ext>
                </a:extLst>
              </p:cNvPr>
              <p:cNvSpPr/>
              <p:nvPr/>
            </p:nvSpPr>
            <p:spPr>
              <a:xfrm>
                <a:off x="457467" y="1674674"/>
                <a:ext cx="7657833" cy="4979120"/>
              </a:xfrm>
              <a:prstGeom prst="rect">
                <a:avLst/>
              </a:prstGeom>
            </p:spPr>
            <p:txBody>
              <a:bodyPr wrap="square">
                <a:spAutoFit/>
              </a:bodyPr>
              <a:lstStyle/>
              <a:p>
                <a:r>
                  <a:rPr kumimoji="1" lang="en-US" altLang="ja-JP" sz="2800" dirty="0"/>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i="1">
                            <a:latin typeface="Cambria Math" panose="02040503050406030204" pitchFamily="18" charset="0"/>
                          </a:rPr>
                          <m:t>𝑓𝑖𝑡𝑛𝑒𝑠𝑠</m:t>
                        </m:r>
                      </m:e>
                      <m:sub>
                        <m:r>
                          <a:rPr kumimoji="1" lang="en-US" altLang="ja-JP" sz="2800" i="1">
                            <a:latin typeface="Cambria Math" panose="02040503050406030204" pitchFamily="18" charset="0"/>
                          </a:rPr>
                          <m:t>𝑖</m:t>
                        </m:r>
                        <m:r>
                          <a:rPr kumimoji="1" lang="en-US" altLang="ja-JP" sz="2800" i="1">
                            <a:latin typeface="Cambria Math" panose="02040503050406030204" pitchFamily="18" charset="0"/>
                          </a:rPr>
                          <m:t> </m:t>
                        </m:r>
                      </m:sub>
                    </m:sSub>
                    <m:r>
                      <m:rPr>
                        <m:nor/>
                      </m:rPr>
                      <a:rPr kumimoji="1" lang="en-US" altLang="ja-JP" sz="2800" dirty="0"/>
                      <m:t>=</m:t>
                    </m:r>
                    <m:f>
                      <m:fPr>
                        <m:ctrlPr>
                          <a:rPr kumimoji="1" lang="en-US" altLang="ja-JP" sz="2800" i="1" dirty="0" smtClean="0">
                            <a:latin typeface="Cambria Math" panose="02040503050406030204" pitchFamily="18" charset="0"/>
                          </a:rPr>
                        </m:ctrlPr>
                      </m:fPr>
                      <m:num>
                        <m:r>
                          <a:rPr kumimoji="1" lang="en-US" altLang="ja-JP" sz="2800" b="0" i="1" dirty="0" smtClean="0">
                            <a:latin typeface="Cambria Math" panose="02040503050406030204" pitchFamily="18" charset="0"/>
                          </a:rPr>
                          <m:t>1</m:t>
                        </m:r>
                      </m:num>
                      <m:den>
                        <m:sSup>
                          <m:sSupPr>
                            <m:ctrlPr>
                              <a:rPr kumimoji="1" lang="en-US" altLang="ja-JP" sz="2800" i="1" dirty="0" smtClean="0">
                                <a:latin typeface="Cambria Math" panose="02040503050406030204" pitchFamily="18" charset="0"/>
                              </a:rPr>
                            </m:ctrlPr>
                          </m:sSupPr>
                          <m:e>
                            <m:r>
                              <a:rPr kumimoji="1" lang="en-US" altLang="ja-JP" sz="2800" b="0" i="1" dirty="0" smtClean="0">
                                <a:latin typeface="Cambria Math" panose="02040503050406030204" pitchFamily="18" charset="0"/>
                              </a:rPr>
                              <m:t>2</m:t>
                            </m:r>
                          </m:e>
                          <m:sup>
                            <m:r>
                              <a:rPr kumimoji="1" lang="en-US" altLang="ja-JP" sz="2800" b="0" i="1" dirty="0" smtClean="0">
                                <a:latin typeface="Cambria Math" panose="02040503050406030204" pitchFamily="18" charset="0"/>
                              </a:rPr>
                              <m:t>𝑛</m:t>
                            </m:r>
                            <m:r>
                              <a:rPr kumimoji="1" lang="en-US" altLang="ja-JP" sz="2800" b="0" i="1" dirty="0" smtClean="0">
                                <a:latin typeface="Cambria Math" panose="02040503050406030204" pitchFamily="18" charset="0"/>
                              </a:rPr>
                              <m:t>−1</m:t>
                            </m:r>
                          </m:sup>
                        </m:sSup>
                      </m:den>
                    </m:f>
                    <m:nary>
                      <m:naryPr>
                        <m:chr m:val="∑"/>
                        <m:limLoc m:val="subSup"/>
                        <m:supHide m:val="on"/>
                        <m:ctrlPr>
                          <a:rPr kumimoji="1" lang="en-US" altLang="ja-JP" sz="2800" i="1" dirty="0" smtClean="0">
                            <a:latin typeface="Cambria Math" panose="02040503050406030204" pitchFamily="18" charset="0"/>
                          </a:rPr>
                        </m:ctrlPr>
                      </m:naryPr>
                      <m:sub>
                        <m:r>
                          <m:rPr>
                            <m:brk m:alnAt="7"/>
                          </m:rPr>
                          <a:rPr kumimoji="1" lang="en-US" altLang="ja-JP" sz="2800" b="0" i="1" dirty="0">
                            <a:latin typeface="Cambria Math" panose="02040503050406030204" pitchFamily="18" charset="0"/>
                          </a:rPr>
                          <m:t>𝑌</m:t>
                        </m:r>
                        <m:r>
                          <a:rPr kumimoji="1" lang="en-US" altLang="ja-JP" sz="2800" i="1" dirty="0">
                            <a:latin typeface="Cambria Math" panose="02040503050406030204" pitchFamily="18" charset="0"/>
                          </a:rPr>
                          <m:t> ⊂</m:t>
                        </m:r>
                        <m:sSubSup>
                          <m:sSubSupPr>
                            <m:ctrlPr>
                              <a:rPr kumimoji="1" lang="en-US" altLang="ja-JP" sz="2800" i="1" dirty="0">
                                <a:latin typeface="Cambria Math" panose="02040503050406030204" pitchFamily="18" charset="0"/>
                              </a:rPr>
                            </m:ctrlPr>
                          </m:sSubSupPr>
                          <m:e>
                            <m:r>
                              <a:rPr kumimoji="1" lang="en-US" altLang="ja-JP" sz="2800" b="0" i="1" dirty="0" smtClean="0">
                                <a:latin typeface="Cambria Math" panose="02040503050406030204" pitchFamily="18" charset="0"/>
                              </a:rPr>
                              <m:t>𝐶</m:t>
                            </m:r>
                          </m:e>
                          <m:sub>
                            <m:r>
                              <a:rPr kumimoji="1" lang="en-US" altLang="ja-JP" sz="2800" i="1" dirty="0">
                                <a:latin typeface="Cambria Math" panose="02040503050406030204" pitchFamily="18" charset="0"/>
                              </a:rPr>
                              <m:t>𝑖</m:t>
                            </m:r>
                          </m:sub>
                          <m:sup>
                            <m:r>
                              <a:rPr kumimoji="1" lang="en-US" altLang="ja-JP" sz="2800" i="1" dirty="0">
                                <a:latin typeface="Cambria Math" panose="02040503050406030204" pitchFamily="18" charset="0"/>
                              </a:rPr>
                              <m:t>∗</m:t>
                            </m:r>
                          </m:sup>
                        </m:sSubSup>
                      </m:sub>
                      <m:sup/>
                      <m:e>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b="0" i="0" smtClean="0">
                                <a:latin typeface="Cambria Math" panose="02040503050406030204" pitchFamily="18" charset="0"/>
                              </a:rPr>
                              <m:t>ens</m:t>
                            </m:r>
                            <m:r>
                              <m:rPr>
                                <m:lit/>
                              </m:rPr>
                              <a:rPr kumimoji="1" lang="en-US" altLang="ja-JP" sz="2800" b="0" i="0" smtClean="0">
                                <a:latin typeface="Cambria Math" panose="02040503050406030204" pitchFamily="18" charset="0"/>
                              </a:rPr>
                              <m:t>_</m:t>
                            </m:r>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i="1" dirty="0" smtClean="0"/>
                          <m:t>Y</m:t>
                        </m:r>
                        <m:r>
                          <m:rPr>
                            <m:nor/>
                          </m:rPr>
                          <a:rPr kumimoji="1" lang="en-US" altLang="ja-JP" sz="2800" dirty="0"/>
                          <m:t>)</m:t>
                        </m:r>
                      </m:e>
                    </m:nary>
                  </m:oMath>
                </a14:m>
                <a:endParaRPr kumimoji="1" lang="en-US" altLang="ja-JP" sz="2800" dirty="0"/>
              </a:p>
              <a:p>
                <a:endParaRPr kumimoji="1" lang="en-US" altLang="ja-JP" sz="2800" dirty="0"/>
              </a:p>
              <a:p>
                <a:r>
                  <a:rPr kumimoji="1" lang="en-US" altLang="ja-JP" sz="2800" dirty="0"/>
                  <a:t> </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ens</m:t>
                        </m:r>
                        <m:r>
                          <m:rPr>
                            <m:lit/>
                          </m:rPr>
                          <a:rPr kumimoji="1" lang="en-US" altLang="ja-JP" sz="2800">
                            <a:latin typeface="Cambria Math" panose="02040503050406030204" pitchFamily="18" charset="0"/>
                          </a:rPr>
                          <m:t>_</m:t>
                        </m:r>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i="1" dirty="0"/>
                      <m:t>Y</m:t>
                    </m:r>
                    <m:r>
                      <m:rPr>
                        <m:nor/>
                      </m:rPr>
                      <a:rPr kumimoji="1" lang="en-US" altLang="ja-JP" sz="2800" dirty="0"/>
                      <m:t>)</m:t>
                    </m:r>
                    <m:r>
                      <m:rPr>
                        <m:nor/>
                      </m:rPr>
                      <a:rPr kumimoji="1" lang="en-US" altLang="ja-JP" sz="2800" b="0" i="0" dirty="0" smtClean="0"/>
                      <m:t> </m:t>
                    </m:r>
                    <m:r>
                      <m:rPr>
                        <m:nor/>
                      </m:rPr>
                      <a:rPr kumimoji="1" lang="en-US" altLang="ja-JP" sz="2800" dirty="0"/>
                      <m:t>=</m:t>
                    </m:r>
                    <m:sSub>
                      <m:sSubPr>
                        <m:ctrlPr>
                          <a:rPr kumimoji="1" lang="en-US" altLang="ja-JP" sz="2800" i="1" smtClean="0">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r>
                      <m:rPr>
                        <m:nor/>
                      </m:rPr>
                      <a:rPr kumimoji="1" lang="en-US" altLang="ja-JP" sz="2800" dirty="0"/>
                      <m:t>(</m:t>
                    </m:r>
                    <m:sSub>
                      <m:sSubPr>
                        <m:ctrlPr>
                          <a:rPr kumimoji="1" lang="en-US" altLang="ja-JP" sz="2800" b="1" i="1" dirty="0" smtClean="0">
                            <a:latin typeface="Cambria Math" panose="02040503050406030204" pitchFamily="18" charset="0"/>
                          </a:rPr>
                        </m:ctrlPr>
                      </m:sSubPr>
                      <m:e>
                        <m:r>
                          <m:rPr>
                            <m:nor/>
                          </m:rPr>
                          <a:rPr kumimoji="1" lang="en-US" altLang="ja-JP" sz="2800" b="1" i="1" dirty="0"/>
                          <m:t>Y</m:t>
                        </m:r>
                      </m:e>
                      <m:sub>
                        <m:r>
                          <a:rPr kumimoji="1" lang="en-US" altLang="ja-JP" sz="2800" b="1" i="1" dirty="0" smtClean="0">
                            <a:latin typeface="Cambria Math" panose="02040503050406030204" pitchFamily="18" charset="0"/>
                          </a:rPr>
                          <m:t>𝟏</m:t>
                        </m:r>
                      </m:sub>
                    </m:sSub>
                    <m:r>
                      <m:rPr>
                        <m:nor/>
                      </m:rPr>
                      <a:rPr kumimoji="1" lang="en-US" altLang="ja-JP" sz="2800" b="0" i="0" dirty="0" smtClean="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smtClean="0">
                            <a:latin typeface="Cambria Math" panose="02040503050406030204" pitchFamily="18" charset="0"/>
                          </a:rPr>
                          <m:t>𝟐</m:t>
                        </m:r>
                      </m:sub>
                    </m:sSub>
                    <m:r>
                      <a:rPr kumimoji="1" lang="en-US" altLang="ja-JP" sz="2800" b="1" i="1" dirty="0" smtClean="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smtClean="0">
                            <a:latin typeface="Cambria Math" panose="02040503050406030204" pitchFamily="18" charset="0"/>
                          </a:rPr>
                          <m:t>𝒎</m:t>
                        </m:r>
                      </m:sub>
                    </m:sSub>
                    <m:r>
                      <m:rPr>
                        <m:nor/>
                      </m:rPr>
                      <a:rPr kumimoji="1" lang="en-US" altLang="ja-JP" sz="2800" dirty="0"/>
                      <m:t>)</m:t>
                    </m:r>
                    <m:r>
                      <m:rPr>
                        <m:nor/>
                      </m:rPr>
                      <a:rPr kumimoji="1" lang="en-US" altLang="ja-JP" sz="2800" b="0" i="0" dirty="0" smtClean="0"/>
                      <m:t>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acc>
                          <m:accPr>
                            <m:chr m:val="̂"/>
                            <m:ctrlPr>
                              <a:rPr kumimoji="1" lang="en-US" altLang="ja-JP" sz="2800" b="1" i="1" smtClean="0">
                                <a:latin typeface="Cambria Math" panose="02040503050406030204" pitchFamily="18" charset="0"/>
                              </a:rPr>
                            </m:ctrlPr>
                          </m:accPr>
                          <m:e>
                            <m:r>
                              <a:rPr kumimoji="1" lang="en-US" altLang="ja-JP" sz="2800" b="1" i="1" smtClean="0">
                                <a:latin typeface="Cambria Math" panose="02040503050406030204" pitchFamily="18" charset="0"/>
                              </a:rPr>
                              <m:t>𝒀</m:t>
                            </m:r>
                          </m:e>
                        </m:acc>
                        <m:r>
                          <a:rPr kumimoji="1" lang="en-US" altLang="ja-JP" sz="2800" b="0" i="1" smtClean="0">
                            <a:latin typeface="Cambria Math" panose="02040503050406030204" pitchFamily="18" charset="0"/>
                          </a:rPr>
                          <m:t> </m:t>
                        </m:r>
                      </m:e>
                    </m:d>
                    <m:acc>
                      <m:accPr>
                        <m:chr m:val="̂"/>
                        <m:ctrlPr>
                          <a:rPr kumimoji="1" lang="en-US" altLang="ja-JP" sz="2800" b="1" i="1">
                            <a:latin typeface="Cambria Math" panose="02040503050406030204" pitchFamily="18" charset="0"/>
                          </a:rPr>
                        </m:ctrlPr>
                      </m:accPr>
                      <m:e>
                        <m:r>
                          <a:rPr kumimoji="1" lang="en-US" altLang="ja-JP" sz="2800" b="1" i="1">
                            <a:latin typeface="Cambria Math" panose="02040503050406030204" pitchFamily="18" charset="0"/>
                          </a:rPr>
                          <m:t>𝒀</m:t>
                        </m:r>
                      </m:e>
                    </m:acc>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𝑗</m:t>
                        </m:r>
                      </m:e>
                    </m:d>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𝑘</m:t>
                        </m:r>
                      </m:e>
                    </m:d>
                    <m:r>
                      <a:rPr kumimoji="1" lang="en-US" altLang="ja-JP" sz="2800" b="0" i="1" smtClean="0">
                        <a:latin typeface="Cambria Math" panose="02040503050406030204" pitchFamily="18" charset="0"/>
                      </a:rPr>
                      <m:t>= </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𝟏</m:t>
                        </m:r>
                      </m:sub>
                    </m:sSub>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smtClean="0">
                            <a:latin typeface="Cambria Math" panose="02040503050406030204" pitchFamily="18" charset="0"/>
                          </a:rPr>
                        </m:ctrlPr>
                      </m:dPr>
                      <m:e>
                        <m:r>
                          <a:rPr kumimoji="1" lang="en-US" altLang="ja-JP" sz="2800" i="1">
                            <a:latin typeface="Cambria Math" panose="02040503050406030204" pitchFamily="18" charset="0"/>
                          </a:rPr>
                          <m:t>𝑘</m:t>
                        </m:r>
                      </m:e>
                    </m:d>
                    <m:r>
                      <m:rPr>
                        <m:nor/>
                      </m:rPr>
                      <a:rPr kumimoji="1" lang="en-US" altLang="ja-JP" sz="2800" dirty="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𝟐</m:t>
                        </m:r>
                      </m:sub>
                    </m:sSub>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𝑘</m:t>
                        </m:r>
                      </m:e>
                    </m:d>
                    <m:sSub>
                      <m:sSubPr>
                        <m:ctrlPr>
                          <a:rPr kumimoji="1" lang="en-US" altLang="ja-JP" sz="2800" b="1" i="1" dirty="0">
                            <a:latin typeface="Cambria Math" panose="02040503050406030204" pitchFamily="18" charset="0"/>
                          </a:rPr>
                        </m:ctrlPr>
                      </m:sSubPr>
                      <m:e>
                        <m:r>
                          <a:rPr kumimoji="1" lang="en-US" altLang="ja-JP" sz="2800" b="1" i="1" dirty="0">
                            <a:latin typeface="Cambria Math" panose="02040503050406030204" pitchFamily="18" charset="0"/>
                          </a:rPr>
                          <m:t>+,…,+</m:t>
                        </m:r>
                        <m:r>
                          <m:rPr>
                            <m:nor/>
                          </m:rPr>
                          <a:rPr kumimoji="1" lang="en-US" altLang="ja-JP" sz="2800" b="1" i="1" dirty="0"/>
                          <m:t>Y</m:t>
                        </m:r>
                      </m:e>
                      <m:sub>
                        <m:r>
                          <a:rPr kumimoji="1" lang="en-US" altLang="ja-JP" sz="2800" b="1" i="1" dirty="0">
                            <a:latin typeface="Cambria Math" panose="02040503050406030204" pitchFamily="18" charset="0"/>
                          </a:rPr>
                          <m:t>𝒎</m:t>
                        </m:r>
                      </m:sub>
                    </m:sSub>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𝑘</m:t>
                        </m:r>
                      </m:e>
                    </m:d>
                    <m:r>
                      <a:rPr kumimoji="1" lang="en-US" altLang="ja-JP" sz="2800" b="0" i="1" smtClean="0">
                        <a:latin typeface="Cambria Math" panose="02040503050406030204" pitchFamily="18" charset="0"/>
                      </a:rPr>
                      <m:t>,</m:t>
                    </m:r>
                  </m:oMath>
                </a14:m>
                <a:endParaRPr kumimoji="1" lang="en-US" altLang="ja-JP" sz="2800" b="0" i="1" dirty="0">
                  <a:latin typeface="Cambria Math" panose="02040503050406030204" pitchFamily="18" charset="0"/>
                </a:endParaRPr>
              </a:p>
              <a:p>
                <a:r>
                  <a:rPr kumimoji="1" lang="en-US" altLang="ja-JP" sz="2800" b="0" dirty="0"/>
                  <a:t>0</a:t>
                </a:r>
                <a14:m>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𝑗</m:t>
                    </m:r>
                    <m:r>
                      <a:rPr kumimoji="1" lang="en-US" altLang="ja-JP" sz="2800" b="0" i="1" smtClean="0">
                        <a:latin typeface="Cambria Math" panose="02040503050406030204" pitchFamily="18" charset="0"/>
                        <a:ea typeface="Cambria Math" panose="02040503050406030204" pitchFamily="18" charset="0"/>
                      </a:rPr>
                      <m:t>≤9999,0≤</m:t>
                    </m:r>
                    <m:r>
                      <a:rPr kumimoji="1" lang="en-US" altLang="ja-JP" sz="2800" b="0" i="1" smtClean="0">
                        <a:latin typeface="Cambria Math" panose="02040503050406030204" pitchFamily="18" charset="0"/>
                        <a:ea typeface="Cambria Math" panose="02040503050406030204" pitchFamily="18" charset="0"/>
                      </a:rPr>
                      <m:t>𝑘</m:t>
                    </m:r>
                    <m:r>
                      <a:rPr kumimoji="1" lang="en-US" altLang="ja-JP" sz="2800" b="0" i="1" smtClean="0">
                        <a:latin typeface="Cambria Math" panose="02040503050406030204" pitchFamily="18" charset="0"/>
                        <a:ea typeface="Cambria Math" panose="02040503050406030204" pitchFamily="18" charset="0"/>
                      </a:rPr>
                      <m:t>≤9})</m:t>
                    </m:r>
                  </m:oMath>
                </a14:m>
                <a:r>
                  <a:rPr kumimoji="1" lang="en-US" altLang="ja-JP" sz="2800" b="0" i="1" dirty="0">
                    <a:latin typeface="Cambria Math" panose="02040503050406030204" pitchFamily="18" charset="0"/>
                  </a:rPr>
                  <a:t>			</a:t>
                </a:r>
                <a:r>
                  <a:rPr kumimoji="1" lang="en-US" altLang="ja-JP" sz="2800" b="0" dirty="0">
                    <a:latin typeface="Cambria Math" panose="02040503050406030204" pitchFamily="18" charset="0"/>
                  </a:rPr>
                  <a:t>(</a:t>
                </a:r>
                <a14:m>
                  <m:oMath xmlns:m="http://schemas.openxmlformats.org/officeDocument/2006/math">
                    <m:r>
                      <a:rPr kumimoji="1" lang="en-US" altLang="ja-JP" sz="2800" i="1">
                        <a:latin typeface="Cambria Math" panose="02040503050406030204" pitchFamily="18" charset="0"/>
                        <a:ea typeface="Cambria Math" panose="02040503050406030204" pitchFamily="18" charset="0"/>
                      </a:rPr>
                      <m:t>𝑚</m:t>
                    </m:r>
                    <m:r>
                      <a:rPr kumimoji="1" lang="en-US" altLang="ja-JP" sz="2800" i="1">
                        <a:latin typeface="Cambria Math" panose="02040503050406030204" pitchFamily="18" charset="0"/>
                        <a:ea typeface="Cambria Math" panose="02040503050406030204" pitchFamily="18" charset="0"/>
                      </a:rPr>
                      <m:t>=#</m:t>
                    </m:r>
                    <m:r>
                      <a:rPr kumimoji="1" lang="en-US" altLang="ja-JP" sz="2800" i="1">
                        <a:latin typeface="Cambria Math" panose="02040503050406030204" pitchFamily="18" charset="0"/>
                        <a:ea typeface="Cambria Math" panose="02040503050406030204" pitchFamily="18" charset="0"/>
                      </a:rPr>
                      <m:t>𝑌</m:t>
                    </m:r>
                  </m:oMath>
                </a14:m>
                <a:r>
                  <a:rPr kumimoji="1" lang="en-US" altLang="ja-JP" sz="2800" b="0" dirty="0">
                    <a:latin typeface="Cambria Math" panose="02040503050406030204" pitchFamily="18" charset="0"/>
                  </a:rPr>
                  <a:t>)</a:t>
                </a:r>
                <a:endParaRPr kumimoji="1" lang="en-US" altLang="ja-JP" sz="2800" b="0" i="1" dirty="0">
                  <a:latin typeface="Cambria Math" panose="02040503050406030204" pitchFamily="18" charset="0"/>
                </a:endParaRPr>
              </a:p>
              <a:p>
                <a:endParaRPr kumimoji="1" lang="en-US" altLang="ja-JP" sz="2800" b="0" i="1" dirty="0">
                  <a:latin typeface="Cambria Math" panose="02040503050406030204" pitchFamily="18" charset="0"/>
                </a:endParaRPr>
              </a:p>
              <a:p>
                <a:r>
                  <a:rPr kumimoji="1" lang="en-US" altLang="ja-JP" sz="2800" b="0" dirty="0"/>
                  <a:t> </a:t>
                </a:r>
                <a14:m>
                  <m:oMath xmlns:m="http://schemas.openxmlformats.org/officeDocument/2006/math">
                    <m:r>
                      <a:rPr kumimoji="1" lang="en-US" altLang="ja-JP" sz="2800" b="0" i="1" smtClean="0">
                        <a:latin typeface="Cambria Math" panose="02040503050406030204" pitchFamily="18" charset="0"/>
                      </a:rPr>
                      <m:t>𝑈</m:t>
                    </m:r>
                    <m:r>
                      <a:rPr kumimoji="1" lang="en-US" altLang="ja-JP" sz="2800" i="1">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(1),</m:t>
                    </m:r>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(2),…,</m:t>
                    </m:r>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𝑛</m:t>
                    </m:r>
                    <m:r>
                      <a:rPr kumimoji="1" lang="en-US" altLang="ja-JP" sz="2800" i="1">
                        <a:latin typeface="Cambria Math" panose="02040503050406030204" pitchFamily="18" charset="0"/>
                      </a:rPr>
                      <m:t>)</m:t>
                    </m:r>
                  </m:oMath>
                </a14:m>
                <a:endParaRPr kumimoji="1" lang="en-US" altLang="ja-JP" sz="2800" b="1" i="1" dirty="0">
                  <a:latin typeface="Cambria Math" panose="02040503050406030204" pitchFamily="18" charset="0"/>
                </a:endParaRPr>
              </a:p>
              <a:p>
                <a:r>
                  <a:rPr kumimoji="1" lang="en-US" altLang="ja-JP" sz="2800" dirty="0"/>
                  <a:t> </a:t>
                </a:r>
                <a14:m>
                  <m:oMath xmlns:m="http://schemas.openxmlformats.org/officeDocument/2006/math">
                    <m:sSubSup>
                      <m:sSubSupPr>
                        <m:ctrlPr>
                          <a:rPr kumimoji="1" lang="en-US" altLang="ja-JP" sz="2800" i="1" smtClean="0">
                            <a:latin typeface="Cambria Math" panose="02040503050406030204" pitchFamily="18" charset="0"/>
                          </a:rPr>
                        </m:ctrlPr>
                      </m:sSubSup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−1</m:t>
                        </m:r>
                      </m:sup>
                    </m:sSub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m:t>
                    </m:r>
                  </m:oMath>
                </a14:m>
                <a:endParaRPr kumimoji="1" lang="en-US" altLang="ja-JP" sz="2800" i="1" dirty="0">
                  <a:latin typeface="Cambria Math" panose="02040503050406030204" pitchFamily="18" charset="0"/>
                </a:endParaRPr>
              </a:p>
              <a:p>
                <a:r>
                  <a:rPr kumimoji="1" lang="en-US" altLang="ja-JP" sz="2800" dirty="0"/>
                  <a:t> </a:t>
                </a:r>
                <a14:m>
                  <m:oMath xmlns:m="http://schemas.openxmlformats.org/officeDocument/2006/math">
                    <m:sSubSup>
                      <m:sSubSupPr>
                        <m:ctrlPr>
                          <a:rPr kumimoji="1" lang="en-US" altLang="ja-JP" sz="2800" i="1" smtClean="0">
                            <a:latin typeface="Cambria Math" panose="02040503050406030204" pitchFamily="18" charset="0"/>
                          </a:rPr>
                        </m:ctrlPr>
                      </m:sSubSupPr>
                      <m:e>
                        <m:r>
                          <a:rPr kumimoji="1" lang="en-US" altLang="ja-JP" sz="2800" b="0" i="1" smtClean="0">
                            <a:latin typeface="Cambria Math" panose="02040503050406030204" pitchFamily="18" charset="0"/>
                          </a:rPr>
                          <m:t>𝐶</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m:t>
                        </m:r>
                      </m:sup>
                    </m:sSubSup>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m:t>
                        </m:r>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b="0" i="1" smtClean="0">
                                <a:latin typeface="Cambria Math" panose="02040503050406030204" pitchFamily="18" charset="0"/>
                              </a:rPr>
                              <m:t>∗</m:t>
                            </m:r>
                          </m:sup>
                        </m:sSubSup>
                        <m:r>
                          <a:rPr kumimoji="1" lang="en-US" altLang="ja-JP" sz="2800" b="0" i="1" smtClean="0">
                            <a:latin typeface="Cambria Math" panose="02040503050406030204" pitchFamily="18" charset="0"/>
                          </a:rPr>
                          <m:t> </m:t>
                        </m:r>
                      </m:e>
                    </m:d>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b="0" i="1" smtClean="0">
                            <a:latin typeface="Cambria Math" panose="02040503050406030204" pitchFamily="18" charset="0"/>
                          </a:rPr>
                          <m:t>∗ </m:t>
                        </m:r>
                      </m:sup>
                    </m:sSubSup>
                    <m:r>
                      <a:rPr kumimoji="1" lang="en-US" altLang="ja-JP" sz="2800" i="1" dirty="0">
                        <a:latin typeface="Cambria Math" panose="02040503050406030204" pitchFamily="18" charset="0"/>
                      </a:rPr>
                      <m:t>⊂</m:t>
                    </m:r>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i="1">
                            <a:latin typeface="Cambria Math" panose="02040503050406030204" pitchFamily="18" charset="0"/>
                          </a:rPr>
                          <m:t>−1</m:t>
                        </m:r>
                      </m:sup>
                    </m:sSubSup>
                    <m:r>
                      <a:rPr kumimoji="1" lang="en-US" altLang="ja-JP" sz="2800" b="0" i="1" smtClean="0">
                        <a:latin typeface="Cambria Math" panose="02040503050406030204" pitchFamily="18" charset="0"/>
                      </a:rPr>
                      <m:t>}</m:t>
                    </m:r>
                  </m:oMath>
                </a14:m>
                <a:endParaRPr kumimoji="1" lang="en-US" altLang="ja-JP" sz="2800" i="1" dirty="0">
                  <a:latin typeface="Cambria Math" panose="02040503050406030204" pitchFamily="18" charset="0"/>
                </a:endParaRPr>
              </a:p>
              <a:p>
                <a:endParaRPr kumimoji="1" lang="en-US" altLang="ja-JP" i="1" dirty="0">
                  <a:latin typeface="Cambria Math" panose="02040503050406030204" pitchFamily="18" charset="0"/>
                </a:endParaRPr>
              </a:p>
            </p:txBody>
          </p:sp>
        </mc:Choice>
        <mc:Fallback xmlns="">
          <p:sp>
            <p:nvSpPr>
              <p:cNvPr id="3" name="正方形/長方形 2">
                <a:extLst>
                  <a:ext uri="{FF2B5EF4-FFF2-40B4-BE49-F238E27FC236}">
                    <a16:creationId xmlns:a16="http://schemas.microsoft.com/office/drawing/2014/main" id="{143AB896-FACF-422B-9C0A-D6A61E2A47B4}"/>
                  </a:ext>
                </a:extLst>
              </p:cNvPr>
              <p:cNvSpPr>
                <a:spLocks noRot="1" noChangeAspect="1" noMove="1" noResize="1" noEditPoints="1" noAdjustHandles="1" noChangeArrowheads="1" noChangeShapeType="1" noTextEdit="1"/>
              </p:cNvSpPr>
              <p:nvPr/>
            </p:nvSpPr>
            <p:spPr>
              <a:xfrm>
                <a:off x="457467" y="1674674"/>
                <a:ext cx="7657833" cy="4979120"/>
              </a:xfrm>
              <a:prstGeom prst="rect">
                <a:avLst/>
              </a:prstGeom>
              <a:blipFill>
                <a:blip r:embed="rId2"/>
                <a:stretch>
                  <a:fillRect l="-159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38766411"/>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実験2の適応度</a:t>
            </a:r>
            <a:endParaRPr lang="ja-JP" altLang="en-US" sz="4050" dirty="0">
              <a:ea typeface="メイリオ"/>
            </a:endParaRP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143AB896-FACF-422B-9C0A-D6A61E2A47B4}"/>
                  </a:ext>
                </a:extLst>
              </p:cNvPr>
              <p:cNvSpPr/>
              <p:nvPr/>
            </p:nvSpPr>
            <p:spPr>
              <a:xfrm>
                <a:off x="457467" y="1674674"/>
                <a:ext cx="7657833" cy="5176289"/>
              </a:xfrm>
              <a:prstGeom prst="rect">
                <a:avLst/>
              </a:prstGeom>
            </p:spPr>
            <p:txBody>
              <a:bodyPr wrap="square">
                <a:spAutoFit/>
              </a:bodyPr>
              <a:lstStyle/>
              <a:p>
                <a14:m>
                  <m:oMath xmlns:m="http://schemas.openxmlformats.org/officeDocument/2006/math">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 </m:t>
                    </m:r>
                  </m:oMath>
                </a14:m>
                <a:r>
                  <a:rPr kumimoji="1" lang="en-US" altLang="ja-JP" sz="2800" b="0" dirty="0"/>
                  <a:t>: </a:t>
                </a:r>
                <a:r>
                  <a:rPr kumimoji="1" lang="ja-JP" altLang="en-US" sz="2800" b="0" dirty="0"/>
                  <a:t>個体</a:t>
                </a:r>
                <a14:m>
                  <m:oMath xmlns:m="http://schemas.openxmlformats.org/officeDocument/2006/math">
                    <m:r>
                      <a:rPr kumimoji="1" lang="en-US" altLang="ja-JP" sz="2800" b="0" i="1">
                        <a:latin typeface="Cambria Math" panose="02040503050406030204" pitchFamily="18" charset="0"/>
                      </a:rPr>
                      <m:t>𝑖</m:t>
                    </m:r>
                  </m:oMath>
                </a14:m>
                <a:r>
                  <a:rPr kumimoji="1" lang="ja-JP" altLang="en-US" sz="2800" dirty="0"/>
                  <a:t>によって拡張されたデータを</a:t>
                </a:r>
                <a:r>
                  <a:rPr kumimoji="1" lang="en-US" altLang="ja-JP" sz="2800" dirty="0"/>
                  <a:t>				</a:t>
                </a:r>
                <a:r>
                  <a:rPr kumimoji="1" lang="ja-JP" altLang="en-US" sz="2800" dirty="0"/>
                  <a:t>もとに学習された弱学習機の</a:t>
                </a:r>
                <a:endParaRPr kumimoji="1" lang="en-US" altLang="ja-JP" sz="2800" dirty="0"/>
              </a:p>
              <a:p>
                <a:r>
                  <a:rPr kumimoji="1" lang="en-US" altLang="ja-JP" sz="2800" dirty="0"/>
                  <a:t>			</a:t>
                </a:r>
                <a:r>
                  <a:rPr kumimoji="1" lang="ja-JP" altLang="en-US" sz="2800" dirty="0"/>
                  <a:t>テスト画像に対する出力値，</a:t>
                </a:r>
                <a:endParaRPr kumimoji="1" lang="en-US" altLang="ja-JP" sz="2800" dirty="0"/>
              </a:p>
              <a:p>
                <a:r>
                  <a:rPr kumimoji="1" lang="en-US" altLang="ja-JP" sz="2800" dirty="0"/>
                  <a:t>			</a:t>
                </a:r>
                <a:r>
                  <a:rPr kumimoji="1" lang="ja-JP" altLang="en-US" sz="2800" dirty="0"/>
                  <a:t>次元は</a:t>
                </a:r>
                <a:r>
                  <a:rPr kumimoji="1" lang="en-US" altLang="ja-JP" sz="2800" dirty="0"/>
                  <a:t>10×10000</a:t>
                </a:r>
                <a:endParaRPr kumimoji="1" lang="en-US" altLang="ja-JP" sz="2800" b="0" dirty="0"/>
              </a:p>
              <a:p>
                <a:r>
                  <a:rPr kumimoji="1" lang="en-US" altLang="ja-JP" sz="2800" b="0" dirty="0"/>
                  <a:t> </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1" i="1" smtClean="0">
                        <a:latin typeface="Cambria Math" panose="02040503050406030204" pitchFamily="18" charset="0"/>
                      </a:rPr>
                      <m:t>𝒑𝒓𝒆𝒅</m:t>
                    </m:r>
                    <m:r>
                      <a:rPr kumimoji="1" lang="en-US" altLang="ja-JP" sz="2800" b="0" i="1" smtClean="0">
                        <a:latin typeface="Cambria Math" panose="02040503050406030204" pitchFamily="18" charset="0"/>
                      </a:rPr>
                      <m:t>(1),</m:t>
                    </m:r>
                    <m:r>
                      <a:rPr kumimoji="1" lang="en-US" altLang="ja-JP" sz="2800" b="1" i="1" smtClean="0">
                        <a:latin typeface="Cambria Math" panose="02040503050406030204" pitchFamily="18" charset="0"/>
                      </a:rPr>
                      <m:t>𝒑𝒓𝒆𝒅</m:t>
                    </m:r>
                    <m:r>
                      <a:rPr kumimoji="1" lang="en-US" altLang="ja-JP" sz="2800" b="0" i="1" smtClean="0">
                        <a:latin typeface="Cambria Math" panose="02040503050406030204" pitchFamily="18" charset="0"/>
                      </a:rPr>
                      <m:t>(2),…,</m:t>
                    </m:r>
                    <m:r>
                      <a:rPr kumimoji="1" lang="en-US" altLang="ja-JP" sz="2800" b="1" i="1" smtClean="0">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r>
                      <a:rPr kumimoji="1" lang="en-US" altLang="ja-JP" sz="2800" b="1" i="1" smtClean="0">
                        <a:latin typeface="Cambria Math" panose="02040503050406030204" pitchFamily="18" charset="0"/>
                      </a:rPr>
                      <m:t>}</m:t>
                    </m:r>
                  </m:oMath>
                </a14:m>
                <a:endParaRPr kumimoji="1" lang="en-US" altLang="ja-JP" sz="2800" b="1" i="1" dirty="0">
                  <a:latin typeface="Cambria Math" panose="02040503050406030204" pitchFamily="18" charset="0"/>
                </a:endParaRPr>
              </a:p>
              <a:p>
                <a:r>
                  <a:rPr kumimoji="1" lang="en-US" altLang="ja-JP" sz="2800" dirty="0">
                    <a:latin typeface="Cambria Math" panose="02040503050406030204" pitchFamily="18" charset="0"/>
                  </a:rPr>
                  <a:t>	 : </a:t>
                </a:r>
                <a:r>
                  <a:rPr kumimoji="1" lang="ja-JP" altLang="en-US" sz="2800" dirty="0">
                    <a:latin typeface="Cambria Math" panose="02040503050406030204" pitchFamily="18" charset="0"/>
                  </a:rPr>
                  <a:t>各個体に対応するテスト画像の</a:t>
                </a:r>
                <a:r>
                  <a:rPr kumimoji="1" lang="en-US" altLang="ja-JP" sz="2800" dirty="0">
                    <a:latin typeface="Cambria Math" panose="02040503050406030204" pitchFamily="18" charset="0"/>
                  </a:rPr>
                  <a:t>	</a:t>
                </a:r>
                <a:r>
                  <a:rPr kumimoji="1" lang="ja-JP" altLang="en-US" sz="2800" dirty="0">
                    <a:latin typeface="Cambria Math" panose="02040503050406030204" pitchFamily="18" charset="0"/>
                  </a:rPr>
                  <a:t>　</a:t>
                </a:r>
                <a:r>
                  <a:rPr kumimoji="1" lang="en-US" altLang="ja-JP" sz="2800" dirty="0">
                    <a:latin typeface="Cambria Math" panose="02040503050406030204" pitchFamily="18" charset="0"/>
                  </a:rPr>
                  <a:t>	</a:t>
                </a:r>
                <a:r>
                  <a:rPr kumimoji="1" lang="ja-JP" altLang="en-US" sz="2800" dirty="0">
                    <a:latin typeface="Cambria Math" panose="02040503050406030204" pitchFamily="18" charset="0"/>
                  </a:rPr>
                  <a:t>　　</a:t>
                </a:r>
                <a:endParaRPr kumimoji="1" lang="en-US" altLang="ja-JP" sz="2800" dirty="0">
                  <a:latin typeface="Cambria Math" panose="02040503050406030204" pitchFamily="18" charset="0"/>
                </a:endParaRPr>
              </a:p>
              <a:p>
                <a:r>
                  <a:rPr kumimoji="1" lang="ja-JP" altLang="en-US" sz="2800" dirty="0">
                    <a:latin typeface="Cambria Math" panose="02040503050406030204" pitchFamily="18" charset="0"/>
                  </a:rPr>
                  <a:t>　　</a:t>
                </a:r>
                <a:r>
                  <a:rPr kumimoji="1" lang="en-US" altLang="ja-JP" sz="2800" b="1" dirty="0"/>
                  <a:t> </a:t>
                </a:r>
                <a14:m>
                  <m:oMath xmlns:m="http://schemas.openxmlformats.org/officeDocument/2006/math">
                    <m:r>
                      <a:rPr kumimoji="1" lang="en-US" altLang="ja-JP" sz="2800" b="1" i="1">
                        <a:latin typeface="Cambria Math" panose="02040503050406030204" pitchFamily="18" charset="0"/>
                      </a:rPr>
                      <m:t>𝒑𝒓𝒆𝒅</m:t>
                    </m:r>
                  </m:oMath>
                </a14:m>
                <a:r>
                  <a:rPr kumimoji="1" lang="ja-JP" altLang="en-US" sz="2800" dirty="0">
                    <a:latin typeface="Cambria Math" panose="02040503050406030204" pitchFamily="18" charset="0"/>
                  </a:rPr>
                  <a:t>の全体集合</a:t>
                </a:r>
                <a:endParaRPr kumimoji="1" lang="en-US" altLang="ja-JP" sz="2800" dirty="0">
                  <a:latin typeface="Cambria Math" panose="02040503050406030204" pitchFamily="18" charset="0"/>
                </a:endParaRPr>
              </a:p>
              <a:p>
                <a:r>
                  <a:rPr kumimoji="1" lang="en-US" altLang="ja-JP" sz="2800" dirty="0"/>
                  <a:t> </a:t>
                </a:r>
                <a14:m>
                  <m:oMath xmlns:m="http://schemas.openxmlformats.org/officeDocument/2006/math">
                    <m:sSubSup>
                      <m:sSubSupPr>
                        <m:ctrlPr>
                          <a:rPr kumimoji="1" lang="en-US" altLang="ja-JP" sz="2800" i="1" smtClean="0">
                            <a:latin typeface="Cambria Math" panose="02040503050406030204" pitchFamily="18" charset="0"/>
                          </a:rPr>
                        </m:ctrlPr>
                      </m:sSubSup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−1</m:t>
                        </m:r>
                      </m:sup>
                    </m:sSub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oMath>
                </a14:m>
                <a:endParaRPr kumimoji="1" lang="en-US" altLang="ja-JP" sz="2800" i="1" dirty="0">
                  <a:latin typeface="Cambria Math" panose="02040503050406030204" pitchFamily="18" charset="0"/>
                </a:endParaRPr>
              </a:p>
              <a:p>
                <a:r>
                  <a:rPr kumimoji="1" lang="en-US" altLang="ja-JP" sz="2800" dirty="0">
                    <a:latin typeface="Cambria Math" panose="02040503050406030204" pitchFamily="18" charset="0"/>
                  </a:rPr>
                  <a:t>	 : </a:t>
                </a:r>
                <a14:m>
                  <m:oMath xmlns:m="http://schemas.openxmlformats.org/officeDocument/2006/math">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oMath>
                </a14:m>
                <a:r>
                  <a:rPr kumimoji="1" lang="ja-JP" altLang="en-US" sz="2800" dirty="0">
                    <a:latin typeface="Cambria Math" panose="02040503050406030204" pitchFamily="18" charset="0"/>
                  </a:rPr>
                  <a:t>の補集合</a:t>
                </a:r>
                <a:endParaRPr kumimoji="1" lang="en-US" altLang="ja-JP" sz="2800" dirty="0">
                  <a:latin typeface="Cambria Math" panose="02040503050406030204" pitchFamily="18" charset="0"/>
                </a:endParaRPr>
              </a:p>
              <a:p>
                <a:r>
                  <a:rPr kumimoji="1" lang="en-US" altLang="ja-JP" sz="2800" dirty="0"/>
                  <a:t> </a:t>
                </a:r>
                <a14:m>
                  <m:oMath xmlns:m="http://schemas.openxmlformats.org/officeDocument/2006/math">
                    <m:sSubSup>
                      <m:sSubSupPr>
                        <m:ctrlPr>
                          <a:rPr kumimoji="1" lang="en-US" altLang="ja-JP" sz="2800" i="1" smtClean="0">
                            <a:latin typeface="Cambria Math" panose="02040503050406030204" pitchFamily="18" charset="0"/>
                          </a:rPr>
                        </m:ctrlPr>
                      </m:sSubSupPr>
                      <m:e>
                        <m:r>
                          <a:rPr kumimoji="1" lang="en-US" altLang="ja-JP" sz="2800" b="0" i="1" smtClean="0">
                            <a:latin typeface="Cambria Math" panose="02040503050406030204" pitchFamily="18" charset="0"/>
                          </a:rPr>
                          <m:t>𝐶</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m:t>
                        </m:r>
                      </m:sup>
                    </m:sSubSup>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m:t>
                        </m:r>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b="0" i="1" smtClean="0">
                                <a:latin typeface="Cambria Math" panose="02040503050406030204" pitchFamily="18" charset="0"/>
                              </a:rPr>
                              <m:t>∗</m:t>
                            </m:r>
                          </m:sup>
                        </m:sSubSup>
                        <m:r>
                          <a:rPr kumimoji="1" lang="en-US" altLang="ja-JP" sz="2800" b="0" i="1" smtClean="0">
                            <a:latin typeface="Cambria Math" panose="02040503050406030204" pitchFamily="18" charset="0"/>
                          </a:rPr>
                          <m:t> </m:t>
                        </m:r>
                      </m:e>
                    </m:d>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b="0" i="1" smtClean="0">
                            <a:latin typeface="Cambria Math" panose="02040503050406030204" pitchFamily="18" charset="0"/>
                          </a:rPr>
                          <m:t>∗ </m:t>
                        </m:r>
                      </m:sup>
                    </m:sSubSup>
                    <m:r>
                      <a:rPr kumimoji="1" lang="en-US" altLang="ja-JP" sz="2800" i="1" dirty="0">
                        <a:latin typeface="Cambria Math" panose="02040503050406030204" pitchFamily="18" charset="0"/>
                      </a:rPr>
                      <m:t>⊂</m:t>
                    </m:r>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i="1">
                            <a:latin typeface="Cambria Math" panose="02040503050406030204" pitchFamily="18" charset="0"/>
                          </a:rPr>
                          <m:t>−1</m:t>
                        </m:r>
                      </m:sup>
                    </m:sSubSup>
                    <m:r>
                      <a:rPr kumimoji="1" lang="en-US" altLang="ja-JP" sz="2800" b="0" i="1" smtClean="0">
                        <a:latin typeface="Cambria Math" panose="02040503050406030204" pitchFamily="18" charset="0"/>
                      </a:rPr>
                      <m:t>}</m:t>
                    </m:r>
                  </m:oMath>
                </a14:m>
                <a:endParaRPr kumimoji="1" lang="en-US" altLang="ja-JP" sz="2800" i="1" dirty="0">
                  <a:latin typeface="Cambria Math" panose="02040503050406030204" pitchFamily="18" charset="0"/>
                </a:endParaRPr>
              </a:p>
              <a:p>
                <a:r>
                  <a:rPr kumimoji="1" lang="en-US" altLang="ja-JP" sz="2800" i="1" dirty="0">
                    <a:latin typeface="Cambria Math" panose="02040503050406030204" pitchFamily="18" charset="0"/>
                  </a:rPr>
                  <a:t>	 </a:t>
                </a:r>
                <a:r>
                  <a:rPr kumimoji="1" lang="en-US" altLang="ja-JP" sz="2800" dirty="0">
                    <a:latin typeface="Cambria Math" panose="02040503050406030204" pitchFamily="18" charset="0"/>
                  </a:rPr>
                  <a:t>:</a:t>
                </a:r>
                <a:r>
                  <a:rPr kumimoji="1" lang="en-US" altLang="ja-JP" sz="2800" dirty="0"/>
                  <a:t> </a:t>
                </a:r>
                <a14:m>
                  <m:oMath xmlns:m="http://schemas.openxmlformats.org/officeDocument/2006/math">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i="1">
                            <a:latin typeface="Cambria Math" panose="02040503050406030204" pitchFamily="18" charset="0"/>
                          </a:rPr>
                          <m:t>−1</m:t>
                        </m:r>
                      </m:sup>
                    </m:sSubSup>
                    <m:r>
                      <a:rPr kumimoji="1" lang="ja-JP" altLang="en-US" sz="2800" i="1" smtClean="0">
                        <a:latin typeface="Cambria Math" panose="02040503050406030204" pitchFamily="18" charset="0"/>
                      </a:rPr>
                      <m:t>の</m:t>
                    </m:r>
                    <m:r>
                      <a:rPr kumimoji="1" lang="ja-JP" altLang="en-US" sz="2800" i="1" dirty="0" smtClean="0">
                        <a:latin typeface="Cambria Math" panose="02040503050406030204" pitchFamily="18" charset="0"/>
                      </a:rPr>
                      <m:t>部分集合と</m:t>
                    </m:r>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m:t>
                    </m:r>
                  </m:oMath>
                </a14:m>
                <a:r>
                  <a:rPr kumimoji="1" lang="ja-JP" altLang="en-US" sz="2800" dirty="0">
                    <a:latin typeface="Cambria Math" panose="02040503050406030204" pitchFamily="18" charset="0"/>
                  </a:rPr>
                  <a:t>の和集合</a:t>
                </a:r>
                <a:endParaRPr kumimoji="1" lang="en-US" altLang="ja-JP" sz="2800" dirty="0">
                  <a:latin typeface="Cambria Math" panose="02040503050406030204" pitchFamily="18" charset="0"/>
                </a:endParaRPr>
              </a:p>
              <a:p>
                <a:endParaRPr kumimoji="1" lang="en-US" altLang="ja-JP" i="1" dirty="0">
                  <a:latin typeface="Cambria Math" panose="02040503050406030204" pitchFamily="18" charset="0"/>
                </a:endParaRPr>
              </a:p>
            </p:txBody>
          </p:sp>
        </mc:Choice>
        <mc:Fallback xmlns="">
          <p:sp>
            <p:nvSpPr>
              <p:cNvPr id="3" name="正方形/長方形 2">
                <a:extLst>
                  <a:ext uri="{FF2B5EF4-FFF2-40B4-BE49-F238E27FC236}">
                    <a16:creationId xmlns:a16="http://schemas.microsoft.com/office/drawing/2014/main" id="{143AB896-FACF-422B-9C0A-D6A61E2A47B4}"/>
                  </a:ext>
                </a:extLst>
              </p:cNvPr>
              <p:cNvSpPr>
                <a:spLocks noRot="1" noChangeAspect="1" noMove="1" noResize="1" noEditPoints="1" noAdjustHandles="1" noChangeArrowheads="1" noChangeShapeType="1" noTextEdit="1"/>
              </p:cNvSpPr>
              <p:nvPr/>
            </p:nvSpPr>
            <p:spPr>
              <a:xfrm>
                <a:off x="457467" y="1674674"/>
                <a:ext cx="7657833" cy="5176289"/>
              </a:xfrm>
              <a:prstGeom prst="rect">
                <a:avLst/>
              </a:prstGeom>
              <a:blipFill>
                <a:blip r:embed="rId2"/>
                <a:stretch>
                  <a:fillRect l="-955" t="-18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59788862"/>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実験2の適応度</a:t>
            </a:r>
            <a:endParaRPr lang="ja-JP" altLang="en-US" sz="4050" dirty="0">
              <a:ea typeface="メイリオ"/>
            </a:endParaRP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143AB896-FACF-422B-9C0A-D6A61E2A47B4}"/>
                  </a:ext>
                </a:extLst>
              </p:cNvPr>
              <p:cNvSpPr/>
              <p:nvPr/>
            </p:nvSpPr>
            <p:spPr>
              <a:xfrm>
                <a:off x="457467" y="1674674"/>
                <a:ext cx="7657833" cy="2677913"/>
              </a:xfrm>
              <a:prstGeom prst="rect">
                <a:avLst/>
              </a:prstGeom>
            </p:spPr>
            <p:txBody>
              <a:bodyPr wrap="square">
                <a:spAutoFit/>
              </a:bodyPr>
              <a:lstStyle/>
              <a:p>
                <a:r>
                  <a:rPr kumimoji="1" lang="en-US" altLang="ja-JP" sz="2800" dirty="0"/>
                  <a:t> </a:t>
                </a:r>
                <a14:m>
                  <m:oMath xmlns:m="http://schemas.openxmlformats.org/officeDocument/2006/math">
                    <m:sSubSup>
                      <m:sSubSupPr>
                        <m:ctrlPr>
                          <a:rPr kumimoji="1" lang="en-US" altLang="ja-JP" sz="2800" i="1" smtClean="0">
                            <a:latin typeface="Cambria Math" panose="02040503050406030204" pitchFamily="18" charset="0"/>
                          </a:rPr>
                        </m:ctrlPr>
                      </m:sSubSupPr>
                      <m:e>
                        <m:r>
                          <a:rPr kumimoji="1" lang="en-US" altLang="ja-JP" sz="2800" b="0" i="1" smtClean="0">
                            <a:latin typeface="Cambria Math" panose="02040503050406030204" pitchFamily="18" charset="0"/>
                          </a:rPr>
                          <m:t>𝐶</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m:t>
                        </m:r>
                      </m:sup>
                    </m:sSubSup>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e>
                    </m:d>
                    <m:r>
                      <a:rPr kumimoji="1" lang="en-US" altLang="ja-JP" sz="2800" b="0" i="1" smtClean="0">
                        <a:latin typeface="Cambria Math" panose="02040503050406030204" pitchFamily="18" charset="0"/>
                      </a:rPr>
                      <m:t>,</m:t>
                    </m:r>
                  </m:oMath>
                </a14:m>
                <a:endParaRPr kumimoji="1" lang="en-US" altLang="ja-JP"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d>
                        <m:dPr>
                          <m:begChr m:val="{"/>
                          <m:endChr m:val="}"/>
                          <m:ctrlPr>
                            <a:rPr kumimoji="1" lang="en-US" altLang="ja-JP" sz="2800" i="1">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(1)</m:t>
                          </m:r>
                        </m:e>
                      </m:d>
                      <m:r>
                        <a:rPr kumimoji="1" lang="en-US" altLang="ja-JP" sz="2800" b="0" i="1" smtClean="0">
                          <a:latin typeface="Cambria Math" panose="02040503050406030204" pitchFamily="18" charset="0"/>
                        </a:rPr>
                        <m:t>,…,</m:t>
                      </m:r>
                    </m:oMath>
                  </m:oMathPara>
                </a14:m>
                <a:endParaRPr kumimoji="1" lang="en-US" altLang="ja-JP"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(0),</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(1)</m:t>
                          </m:r>
                        </m:e>
                      </m:d>
                      <m:r>
                        <a:rPr kumimoji="1" lang="en-US" altLang="ja-JP" sz="2800" b="0" i="1" smtClean="0">
                          <a:latin typeface="Cambria Math" panose="02040503050406030204" pitchFamily="18" charset="0"/>
                        </a:rPr>
                        <m:t>,</m:t>
                      </m:r>
                    </m:oMath>
                  </m:oMathPara>
                </a14:m>
                <a:endParaRPr kumimoji="1" lang="en-US" altLang="ja-JP"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(0)</m:t>
                          </m:r>
                          <m:r>
                            <a:rPr kumimoji="1" lang="en-US" altLang="ja-JP" sz="2800" i="1">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(2)</m:t>
                          </m:r>
                        </m:e>
                      </m:d>
                      <m:r>
                        <a:rPr kumimoji="1" lang="en-US" altLang="ja-JP" sz="2800" b="0" i="1" smtClean="0">
                          <a:latin typeface="Cambria Math" panose="02040503050406030204" pitchFamily="18" charset="0"/>
                        </a:rPr>
                        <m:t>,…,</m:t>
                      </m:r>
                    </m:oMath>
                  </m:oMathPara>
                </a14:m>
                <a:endParaRPr kumimoji="1" lang="en-US" altLang="ja-JP"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a:latin typeface="Cambria Math" panose="02040503050406030204" pitchFamily="18" charset="0"/>
                            </a:rPr>
                          </m:ctrlPr>
                        </m:dPr>
                        <m:e>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(0)</m:t>
                          </m:r>
                          <m:r>
                            <a:rPr kumimoji="1" lang="en-US" altLang="ja-JP" sz="2800" i="1">
                              <a:latin typeface="Cambria Math" panose="02040503050406030204" pitchFamily="18" charset="0"/>
                            </a:rPr>
                            <m:t>,</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(1),</m:t>
                          </m:r>
                          <m:r>
                            <a:rPr kumimoji="1" lang="en-US" altLang="ja-JP" sz="2800" b="1" i="1">
                              <a:latin typeface="Cambria Math" panose="02040503050406030204" pitchFamily="18" charset="0"/>
                            </a:rPr>
                            <m:t>𝒑𝒓𝒆𝒅</m:t>
                          </m:r>
                          <m:r>
                            <a:rPr kumimoji="1" lang="en-US" altLang="ja-JP" sz="2800" b="0" i="1" smtClean="0">
                              <a:latin typeface="Cambria Math" panose="02040503050406030204" pitchFamily="18" charset="0"/>
                            </a:rPr>
                            <m:t>(2)</m:t>
                          </m:r>
                        </m:e>
                      </m:d>
                      <m:r>
                        <a:rPr kumimoji="1" lang="en-US" altLang="ja-JP" sz="2800" b="0" i="1" smtClean="0">
                          <a:latin typeface="Cambria Math" panose="02040503050406030204" pitchFamily="18" charset="0"/>
                        </a:rPr>
                        <m:t>,…,</m:t>
                      </m:r>
                    </m:oMath>
                  </m:oMathPara>
                </a14:m>
                <a:endParaRPr kumimoji="1" lang="en-US" altLang="ja-JP" sz="2800" b="0" i="1" dirty="0">
                  <a:latin typeface="Cambria Math" panose="02040503050406030204" pitchFamily="18" charset="0"/>
                </a:endParaRPr>
              </a:p>
              <a:p>
                <a:r>
                  <a:rPr kumimoji="1" lang="en-US" altLang="ja-JP" sz="2800" i="1" dirty="0">
                    <a:latin typeface="Cambria Math" panose="02040503050406030204" pitchFamily="18" charset="0"/>
                  </a:rPr>
                  <a:t>							…,U</a:t>
                </a:r>
                <a:r>
                  <a:rPr kumimoji="1" lang="en-US" altLang="ja-JP" sz="2800" dirty="0">
                    <a:latin typeface="Cambria Math" panose="02040503050406030204" pitchFamily="18" charset="0"/>
                  </a:rPr>
                  <a:t>}</a:t>
                </a:r>
                <a:endParaRPr kumimoji="1" lang="en-US" altLang="ja-JP" sz="2800" b="0" i="1" dirty="0">
                  <a:latin typeface="Cambria Math" panose="02040503050406030204" pitchFamily="18" charset="0"/>
                </a:endParaRPr>
              </a:p>
            </p:txBody>
          </p:sp>
        </mc:Choice>
        <mc:Fallback xmlns="">
          <p:sp>
            <p:nvSpPr>
              <p:cNvPr id="3" name="正方形/長方形 2">
                <a:extLst>
                  <a:ext uri="{FF2B5EF4-FFF2-40B4-BE49-F238E27FC236}">
                    <a16:creationId xmlns:a16="http://schemas.microsoft.com/office/drawing/2014/main" id="{143AB896-FACF-422B-9C0A-D6A61E2A47B4}"/>
                  </a:ext>
                </a:extLst>
              </p:cNvPr>
              <p:cNvSpPr>
                <a:spLocks noRot="1" noChangeAspect="1" noMove="1" noResize="1" noEditPoints="1" noAdjustHandles="1" noChangeArrowheads="1" noChangeShapeType="1" noTextEdit="1"/>
              </p:cNvSpPr>
              <p:nvPr/>
            </p:nvSpPr>
            <p:spPr>
              <a:xfrm>
                <a:off x="457467" y="1674674"/>
                <a:ext cx="7657833" cy="2677913"/>
              </a:xfrm>
              <a:prstGeom prst="rect">
                <a:avLst/>
              </a:prstGeom>
              <a:blipFill>
                <a:blip r:embed="rId2"/>
                <a:stretch>
                  <a:fillRect b="-54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C805A276-C09B-4D3A-AFD3-F6910E79BC3E}"/>
                  </a:ext>
                </a:extLst>
              </p:cNvPr>
              <p:cNvSpPr txBox="1"/>
              <p:nvPr/>
            </p:nvSpPr>
            <p:spPr>
              <a:xfrm>
                <a:off x="743083" y="4748028"/>
                <a:ext cx="7086600" cy="1407373"/>
              </a:xfrm>
              <a:prstGeom prst="rect">
                <a:avLst/>
              </a:prstGeom>
              <a:noFill/>
            </p:spPr>
            <p:txBody>
              <a:bodyPr wrap="square" rtlCol="0">
                <a:spAutoFit/>
              </a:bodyPr>
              <a:lstStyle/>
              <a:p>
                <a:pPr algn="ctr"/>
                <a:r>
                  <a:rPr kumimoji="1" lang="ja-JP" altLang="en-US" sz="2800" dirty="0"/>
                  <a:t>要素数は</a:t>
                </a:r>
                <a14:m>
                  <m:oMath xmlns:m="http://schemas.openxmlformats.org/officeDocument/2006/math">
                    <m:sSubSup>
                      <m:sSubSupPr>
                        <m:ctrlPr>
                          <a:rPr kumimoji="1" lang="en-US" altLang="ja-JP" sz="2800" i="1">
                            <a:latin typeface="Cambria Math" panose="02040503050406030204" pitchFamily="18" charset="0"/>
                          </a:rPr>
                        </m:ctrlPr>
                      </m:sSubSupPr>
                      <m:e>
                        <m:r>
                          <a:rPr kumimoji="1" lang="en-US" altLang="ja-JP" sz="2800" i="1">
                            <a:latin typeface="Cambria Math" panose="02040503050406030204" pitchFamily="18" charset="0"/>
                          </a:rPr>
                          <m:t>𝑈</m:t>
                        </m:r>
                      </m:e>
                      <m:sub>
                        <m:r>
                          <a:rPr kumimoji="1" lang="en-US" altLang="ja-JP" sz="2800" i="1">
                            <a:latin typeface="Cambria Math" panose="02040503050406030204" pitchFamily="18" charset="0"/>
                          </a:rPr>
                          <m:t>𝑖</m:t>
                        </m:r>
                      </m:sub>
                      <m:sup>
                        <m:r>
                          <a:rPr kumimoji="1" lang="en-US" altLang="ja-JP" sz="2800" i="1">
                            <a:latin typeface="Cambria Math" panose="02040503050406030204" pitchFamily="18" charset="0"/>
                          </a:rPr>
                          <m:t>−1</m:t>
                        </m:r>
                      </m:sup>
                    </m:sSubSup>
                  </m:oMath>
                </a14:m>
                <a:r>
                  <a:rPr kumimoji="1" lang="ja-JP" altLang="en-US" sz="2800" dirty="0"/>
                  <a:t>の部分集合の要素数と同じであり，</a:t>
                </a:r>
                <a:r>
                  <a:rPr kumimoji="1" lang="en-US" altLang="ja-JP" sz="2800" b="1" dirty="0"/>
                  <a:t> </a:t>
                </a:r>
                <a14:m>
                  <m:oMath xmlns:m="http://schemas.openxmlformats.org/officeDocument/2006/math">
                    <m:r>
                      <a:rPr kumimoji="1" lang="en-US" altLang="ja-JP" sz="2800" b="1" i="1">
                        <a:latin typeface="Cambria Math" panose="02040503050406030204" pitchFamily="18" charset="0"/>
                      </a:rPr>
                      <m:t>𝒑𝒓𝒆𝒅</m:t>
                    </m:r>
                    <m:d>
                      <m:dPr>
                        <m:ctrlPr>
                          <a:rPr kumimoji="1" lang="en-US" altLang="ja-JP" sz="2800" b="1" i="1">
                            <a:latin typeface="Cambria Math" panose="02040503050406030204" pitchFamily="18" charset="0"/>
                          </a:rPr>
                        </m:ctrlPr>
                      </m:dPr>
                      <m:e>
                        <m:r>
                          <a:rPr kumimoji="1" lang="en-US" altLang="ja-JP" sz="2800" b="1" i="1" smtClean="0">
                            <a:latin typeface="Cambria Math" panose="02040503050406030204" pitchFamily="18" charset="0"/>
                          </a:rPr>
                          <m:t>𝒌</m:t>
                        </m:r>
                      </m:e>
                    </m:d>
                  </m:oMath>
                </a14:m>
                <a:r>
                  <a:rPr kumimoji="1" lang="ja-JP" altLang="en-US" sz="2800" dirty="0"/>
                  <a:t>を含むか否かを考えれば</a:t>
                </a:r>
                <a:endParaRPr kumimoji="1" lang="en-US" altLang="ja-JP" sz="2800" dirty="0"/>
              </a:p>
              <a:p>
                <a:pPr algn="ctr"/>
                <a:r>
                  <a:rPr kumimoji="1" lang="ja-JP" altLang="en-US" sz="2800" dirty="0"/>
                  <a:t>よいので</a:t>
                </a:r>
                <a14:m>
                  <m:oMath xmlns:m="http://schemas.openxmlformats.org/officeDocument/2006/math">
                    <m:sSup>
                      <m:sSupPr>
                        <m:ctrlPr>
                          <a:rPr kumimoji="1" lang="en-US" altLang="ja-JP" sz="2800" i="1" dirty="0">
                            <a:latin typeface="Cambria Math" panose="02040503050406030204" pitchFamily="18" charset="0"/>
                          </a:rPr>
                        </m:ctrlPr>
                      </m:sSupPr>
                      <m:e>
                        <m:r>
                          <a:rPr kumimoji="1" lang="en-US" altLang="ja-JP" sz="2800" i="1" dirty="0">
                            <a:latin typeface="Cambria Math" panose="02040503050406030204" pitchFamily="18" charset="0"/>
                          </a:rPr>
                          <m:t>2</m:t>
                        </m:r>
                      </m:e>
                      <m:sup>
                        <m:r>
                          <a:rPr kumimoji="1" lang="en-US" altLang="ja-JP" sz="2800" i="1" dirty="0">
                            <a:latin typeface="Cambria Math" panose="02040503050406030204" pitchFamily="18" charset="0"/>
                          </a:rPr>
                          <m:t>𝑛</m:t>
                        </m:r>
                        <m:r>
                          <a:rPr kumimoji="1" lang="en-US" altLang="ja-JP" sz="2800" i="1" dirty="0">
                            <a:latin typeface="Cambria Math" panose="02040503050406030204" pitchFamily="18" charset="0"/>
                          </a:rPr>
                          <m:t>−1</m:t>
                        </m:r>
                      </m:sup>
                    </m:sSup>
                  </m:oMath>
                </a14:m>
                <a:endParaRPr kumimoji="1" lang="ja-JP" altLang="en-US" sz="2800" dirty="0"/>
              </a:p>
            </p:txBody>
          </p:sp>
        </mc:Choice>
        <mc:Fallback xmlns="">
          <p:sp>
            <p:nvSpPr>
              <p:cNvPr id="2" name="テキスト ボックス 1">
                <a:extLst>
                  <a:ext uri="{FF2B5EF4-FFF2-40B4-BE49-F238E27FC236}">
                    <a16:creationId xmlns:a16="http://schemas.microsoft.com/office/drawing/2014/main" id="{C805A276-C09B-4D3A-AFD3-F6910E79BC3E}"/>
                  </a:ext>
                </a:extLst>
              </p:cNvPr>
              <p:cNvSpPr txBox="1">
                <a:spLocks noRot="1" noChangeAspect="1" noMove="1" noResize="1" noEditPoints="1" noAdjustHandles="1" noChangeArrowheads="1" noChangeShapeType="1" noTextEdit="1"/>
              </p:cNvSpPr>
              <p:nvPr/>
            </p:nvSpPr>
            <p:spPr>
              <a:xfrm>
                <a:off x="743083" y="4748028"/>
                <a:ext cx="7086600" cy="1407373"/>
              </a:xfrm>
              <a:prstGeom prst="rect">
                <a:avLst/>
              </a:prstGeom>
              <a:blipFill>
                <a:blip r:embed="rId3"/>
                <a:stretch>
                  <a:fillRect t="-2165" b="-121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7911754"/>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実験2の適応度</a:t>
            </a:r>
            <a:endParaRPr lang="ja-JP" altLang="en-US" sz="4050" dirty="0">
              <a:ea typeface="メイリオ"/>
            </a:endParaRP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143AB896-FACF-422B-9C0A-D6A61E2A47B4}"/>
                  </a:ext>
                </a:extLst>
              </p:cNvPr>
              <p:cNvSpPr/>
              <p:nvPr/>
            </p:nvSpPr>
            <p:spPr>
              <a:xfrm>
                <a:off x="337863" y="1661974"/>
                <a:ext cx="7657833" cy="4916539"/>
              </a:xfrm>
              <a:prstGeom prst="rect">
                <a:avLst/>
              </a:prstGeom>
            </p:spPr>
            <p:txBody>
              <a:bodyPr wrap="square">
                <a:spAutoFit/>
              </a:bodyPr>
              <a:lstStyle/>
              <a:p>
                <a:r>
                  <a:rPr kumimoji="1" lang="en-US" altLang="ja-JP" sz="2800" dirty="0"/>
                  <a:t> </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ens</m:t>
                        </m:r>
                        <m:r>
                          <m:rPr>
                            <m:lit/>
                          </m:rPr>
                          <a:rPr kumimoji="1" lang="en-US" altLang="ja-JP" sz="2800">
                            <a:latin typeface="Cambria Math" panose="02040503050406030204" pitchFamily="18" charset="0"/>
                          </a:rPr>
                          <m:t>_</m:t>
                        </m:r>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i="1" dirty="0"/>
                      <m:t>Y</m:t>
                    </m:r>
                    <m:r>
                      <m:rPr>
                        <m:nor/>
                      </m:rPr>
                      <a:rPr kumimoji="1" lang="en-US" altLang="ja-JP" sz="2800" dirty="0"/>
                      <m:t>)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r>
                      <m:rPr>
                        <m:nor/>
                      </m:rPr>
                      <a:rPr kumimoji="1" lang="en-US" altLang="ja-JP" sz="2800" dirty="0"/>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𝟏</m:t>
                        </m:r>
                      </m:sub>
                    </m:sSub>
                    <m:r>
                      <m:rPr>
                        <m:nor/>
                      </m:rPr>
                      <a:rPr kumimoji="1" lang="en-US" altLang="ja-JP" sz="2800" dirty="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𝟐</m:t>
                        </m:r>
                      </m:sub>
                    </m:sSub>
                    <m:r>
                      <a:rPr kumimoji="1" lang="en-US" altLang="ja-JP" sz="2800" b="1" i="1" dirty="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𝒎</m:t>
                        </m:r>
                      </m:sub>
                    </m:sSub>
                    <m:r>
                      <m:rPr>
                        <m:nor/>
                      </m:rPr>
                      <a:rPr kumimoji="1" lang="en-US" altLang="ja-JP" sz="2800" dirty="0"/>
                      <m:t>) =</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r>
                      <a:rPr kumimoji="1" lang="en-US" altLang="ja-JP" sz="2800" i="1">
                        <a:latin typeface="Cambria Math" panose="02040503050406030204" pitchFamily="18" charset="0"/>
                      </a:rPr>
                      <m:t>(</m:t>
                    </m:r>
                    <m:d>
                      <m:dPr>
                        <m:begChr m:val="{"/>
                        <m:endChr m:val="|"/>
                        <m:ctrlPr>
                          <a:rPr kumimoji="1" lang="en-US" altLang="ja-JP" sz="2800" i="1">
                            <a:latin typeface="Cambria Math" panose="02040503050406030204" pitchFamily="18" charset="0"/>
                          </a:rPr>
                        </m:ctrlPr>
                      </m:dPr>
                      <m:e>
                        <m:acc>
                          <m:accPr>
                            <m:chr m:val="̂"/>
                            <m:ctrlPr>
                              <a:rPr kumimoji="1" lang="en-US" altLang="ja-JP" sz="2800" b="1" i="1">
                                <a:latin typeface="Cambria Math" panose="02040503050406030204" pitchFamily="18" charset="0"/>
                              </a:rPr>
                            </m:ctrlPr>
                          </m:accPr>
                          <m:e>
                            <m:r>
                              <a:rPr kumimoji="1" lang="en-US" altLang="ja-JP" sz="2800" b="1" i="1">
                                <a:latin typeface="Cambria Math" panose="02040503050406030204" pitchFamily="18" charset="0"/>
                              </a:rPr>
                              <m:t>𝒀</m:t>
                            </m:r>
                          </m:e>
                        </m:acc>
                        <m:r>
                          <a:rPr kumimoji="1" lang="en-US" altLang="ja-JP" sz="2800" i="1">
                            <a:latin typeface="Cambria Math" panose="02040503050406030204" pitchFamily="18" charset="0"/>
                          </a:rPr>
                          <m:t> </m:t>
                        </m:r>
                      </m:e>
                    </m:d>
                    <m:acc>
                      <m:accPr>
                        <m:chr m:val="̂"/>
                        <m:ctrlPr>
                          <a:rPr kumimoji="1" lang="en-US" altLang="ja-JP" sz="2800" b="1" i="1">
                            <a:latin typeface="Cambria Math" panose="02040503050406030204" pitchFamily="18" charset="0"/>
                          </a:rPr>
                        </m:ctrlPr>
                      </m:accPr>
                      <m:e>
                        <m:r>
                          <a:rPr kumimoji="1" lang="en-US" altLang="ja-JP" sz="2800" b="1" i="1">
                            <a:latin typeface="Cambria Math" panose="02040503050406030204" pitchFamily="18" charset="0"/>
                          </a:rPr>
                          <m:t>𝒀</m:t>
                        </m:r>
                      </m:e>
                    </m:acc>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𝑘</m:t>
                        </m:r>
                      </m:e>
                    </m:d>
                    <m:r>
                      <a:rPr kumimoji="1" lang="en-US" altLang="ja-JP" sz="2800" i="1">
                        <a:latin typeface="Cambria Math" panose="02040503050406030204" pitchFamily="18" charset="0"/>
                      </a:rPr>
                      <m:t>= </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𝟏</m:t>
                        </m:r>
                      </m:sub>
                    </m:sSub>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𝑘</m:t>
                        </m:r>
                      </m:e>
                    </m:d>
                    <m:r>
                      <m:rPr>
                        <m:nor/>
                      </m:rPr>
                      <a:rPr kumimoji="1" lang="en-US" altLang="ja-JP" sz="2800" dirty="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𝟐</m:t>
                        </m:r>
                      </m:sub>
                    </m:sSub>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𝑘</m:t>
                        </m:r>
                      </m:e>
                    </m:d>
                    <m:sSub>
                      <m:sSubPr>
                        <m:ctrlPr>
                          <a:rPr kumimoji="1" lang="en-US" altLang="ja-JP" sz="2800" b="1" i="1" dirty="0">
                            <a:latin typeface="Cambria Math" panose="02040503050406030204" pitchFamily="18" charset="0"/>
                          </a:rPr>
                        </m:ctrlPr>
                      </m:sSubPr>
                      <m:e>
                        <m:r>
                          <a:rPr kumimoji="1" lang="en-US" altLang="ja-JP" sz="2800" b="1" i="1" dirty="0">
                            <a:latin typeface="Cambria Math" panose="02040503050406030204" pitchFamily="18" charset="0"/>
                          </a:rPr>
                          <m:t>+,…,+</m:t>
                        </m:r>
                        <m:r>
                          <m:rPr>
                            <m:nor/>
                          </m:rPr>
                          <a:rPr kumimoji="1" lang="en-US" altLang="ja-JP" sz="2800" b="1" i="1" dirty="0"/>
                          <m:t>Y</m:t>
                        </m:r>
                      </m:e>
                      <m:sub>
                        <m:r>
                          <a:rPr kumimoji="1" lang="en-US" altLang="ja-JP" sz="2800" b="1" i="1" dirty="0">
                            <a:latin typeface="Cambria Math" panose="02040503050406030204" pitchFamily="18" charset="0"/>
                          </a:rPr>
                          <m:t>𝒎</m:t>
                        </m:r>
                      </m:sub>
                    </m:sSub>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𝑗</m:t>
                        </m:r>
                      </m:e>
                    </m:d>
                    <m:d>
                      <m:dPr>
                        <m:begChr m:val="["/>
                        <m:endChr m:val="]"/>
                        <m:ctrlPr>
                          <a:rPr kumimoji="1" lang="en-US" altLang="ja-JP" sz="2800" i="1">
                            <a:latin typeface="Cambria Math" panose="02040503050406030204" pitchFamily="18" charset="0"/>
                          </a:rPr>
                        </m:ctrlPr>
                      </m:dPr>
                      <m:e>
                        <m:r>
                          <a:rPr kumimoji="1" lang="en-US" altLang="ja-JP" sz="2800" i="1">
                            <a:latin typeface="Cambria Math" panose="02040503050406030204" pitchFamily="18" charset="0"/>
                          </a:rPr>
                          <m:t>𝑘</m:t>
                        </m:r>
                      </m:e>
                    </m:d>
                    <m:r>
                      <a:rPr kumimoji="1" lang="en-US" altLang="ja-JP" sz="2800" i="1">
                        <a:latin typeface="Cambria Math" panose="02040503050406030204" pitchFamily="18" charset="0"/>
                      </a:rPr>
                      <m:t>,</m:t>
                    </m:r>
                  </m:oMath>
                </a14:m>
                <a:endParaRPr kumimoji="1" lang="en-US" altLang="ja-JP" sz="2800" i="1" dirty="0">
                  <a:latin typeface="Cambria Math" panose="02040503050406030204" pitchFamily="18" charset="0"/>
                </a:endParaRPr>
              </a:p>
              <a:p>
                <a:r>
                  <a:rPr kumimoji="1" lang="en-US" altLang="ja-JP" sz="2800" dirty="0"/>
                  <a:t>0</a:t>
                </a:r>
                <a14:m>
                  <m:oMath xmlns:m="http://schemas.openxmlformats.org/officeDocument/2006/math">
                    <m:r>
                      <a:rPr kumimoji="1" lang="en-US" altLang="ja-JP" sz="2800" i="1">
                        <a:latin typeface="Cambria Math" panose="02040503050406030204" pitchFamily="18" charset="0"/>
                        <a:ea typeface="Cambria Math" panose="02040503050406030204" pitchFamily="18" charset="0"/>
                      </a:rPr>
                      <m:t>≤</m:t>
                    </m:r>
                    <m:r>
                      <a:rPr kumimoji="1" lang="en-US" altLang="ja-JP" sz="2800" i="1">
                        <a:latin typeface="Cambria Math" panose="02040503050406030204" pitchFamily="18" charset="0"/>
                        <a:ea typeface="Cambria Math" panose="02040503050406030204" pitchFamily="18" charset="0"/>
                      </a:rPr>
                      <m:t>𝑗</m:t>
                    </m:r>
                    <m:r>
                      <a:rPr kumimoji="1" lang="en-US" altLang="ja-JP" sz="2800" i="1">
                        <a:latin typeface="Cambria Math" panose="02040503050406030204" pitchFamily="18" charset="0"/>
                        <a:ea typeface="Cambria Math" panose="02040503050406030204" pitchFamily="18" charset="0"/>
                      </a:rPr>
                      <m:t>≤10000,0≤</m:t>
                    </m:r>
                    <m:r>
                      <a:rPr kumimoji="1" lang="en-US" altLang="ja-JP" sz="2800" i="1">
                        <a:latin typeface="Cambria Math" panose="02040503050406030204" pitchFamily="18" charset="0"/>
                        <a:ea typeface="Cambria Math" panose="02040503050406030204" pitchFamily="18" charset="0"/>
                      </a:rPr>
                      <m:t>𝑘</m:t>
                    </m:r>
                    <m:r>
                      <a:rPr kumimoji="1" lang="en-US" altLang="ja-JP" sz="2800" i="1">
                        <a:latin typeface="Cambria Math" panose="02040503050406030204" pitchFamily="18" charset="0"/>
                        <a:ea typeface="Cambria Math" panose="02040503050406030204" pitchFamily="18" charset="0"/>
                      </a:rPr>
                      <m:t>≤9})</m:t>
                    </m:r>
                  </m:oMath>
                </a14:m>
                <a:r>
                  <a:rPr kumimoji="1" lang="en-US" altLang="ja-JP" sz="2800" i="1" dirty="0">
                    <a:latin typeface="Cambria Math" panose="02040503050406030204" pitchFamily="18" charset="0"/>
                  </a:rPr>
                  <a:t>			</a:t>
                </a:r>
                <a:r>
                  <a:rPr kumimoji="1" lang="en-US" altLang="ja-JP" sz="2800" dirty="0">
                    <a:latin typeface="Cambria Math" panose="02040503050406030204" pitchFamily="18" charset="0"/>
                  </a:rPr>
                  <a:t>(</a:t>
                </a:r>
                <a14:m>
                  <m:oMath xmlns:m="http://schemas.openxmlformats.org/officeDocument/2006/math">
                    <m:r>
                      <a:rPr kumimoji="1" lang="en-US" altLang="ja-JP" sz="2800" i="1">
                        <a:latin typeface="Cambria Math" panose="02040503050406030204" pitchFamily="18" charset="0"/>
                        <a:ea typeface="Cambria Math" panose="02040503050406030204" pitchFamily="18" charset="0"/>
                      </a:rPr>
                      <m:t>𝑚</m:t>
                    </m:r>
                    <m:r>
                      <a:rPr kumimoji="1" lang="en-US" altLang="ja-JP" sz="2800" i="1">
                        <a:latin typeface="Cambria Math" panose="02040503050406030204" pitchFamily="18" charset="0"/>
                        <a:ea typeface="Cambria Math" panose="02040503050406030204" pitchFamily="18" charset="0"/>
                      </a:rPr>
                      <m:t>=#</m:t>
                    </m:r>
                    <m:r>
                      <a:rPr kumimoji="1" lang="en-US" altLang="ja-JP" sz="2800" i="1">
                        <a:latin typeface="Cambria Math" panose="02040503050406030204" pitchFamily="18" charset="0"/>
                        <a:ea typeface="Cambria Math" panose="02040503050406030204" pitchFamily="18" charset="0"/>
                      </a:rPr>
                      <m:t>𝑌</m:t>
                    </m:r>
                  </m:oMath>
                </a14:m>
                <a:r>
                  <a:rPr kumimoji="1" lang="en-US" altLang="ja-JP" sz="2800" dirty="0">
                    <a:latin typeface="Cambria Math" panose="02040503050406030204" pitchFamily="18" charset="0"/>
                  </a:rPr>
                  <a:t>)</a:t>
                </a:r>
              </a:p>
              <a:p>
                <a:endParaRPr kumimoji="1" lang="en-US" altLang="ja-JP" sz="2800" i="1" dirty="0">
                  <a:latin typeface="Cambria Math" panose="02040503050406030204" pitchFamily="18" charset="0"/>
                </a:endParaRPr>
              </a:p>
              <a:p>
                <a14:m>
                  <m:oMath xmlns:m="http://schemas.openxmlformats.org/officeDocument/2006/math">
                    <m:r>
                      <m:rPr>
                        <m:nor/>
                      </m:rPr>
                      <a:rPr kumimoji="1" lang="en-US" altLang="ja-JP" sz="2800" i="1" dirty="0"/>
                      <m:t>Y</m:t>
                    </m:r>
                    <m:r>
                      <a:rPr kumimoji="1" lang="en-US" altLang="ja-JP" sz="2800" b="0" i="1" dirty="0" smtClean="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𝟏</m:t>
                        </m:r>
                      </m:sub>
                    </m:sSub>
                    <m:r>
                      <m:rPr>
                        <m:nor/>
                      </m:rPr>
                      <a:rPr kumimoji="1" lang="en-US" altLang="ja-JP" sz="2800" b="0" i="0" dirty="0" smtClean="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𝟐</m:t>
                        </m:r>
                      </m:sub>
                    </m:sSub>
                    <m:r>
                      <a:rPr kumimoji="1" lang="en-US" altLang="ja-JP" sz="2800" b="1" i="1" dirty="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𝒎</m:t>
                        </m:r>
                      </m:sub>
                    </m:sSub>
                    <m:r>
                      <a:rPr kumimoji="1" lang="en-US" altLang="ja-JP" sz="2800" b="0" i="1" dirty="0" smtClean="0">
                        <a:latin typeface="Cambria Math" panose="02040503050406030204" pitchFamily="18" charset="0"/>
                      </a:rPr>
                      <m:t>}</m:t>
                    </m:r>
                    <m:r>
                      <a:rPr kumimoji="1" lang="ja-JP" altLang="en-US" sz="2800" i="0" dirty="0" smtClean="0">
                        <a:latin typeface="Cambria Math" panose="02040503050406030204" pitchFamily="18" charset="0"/>
                      </a:rPr>
                      <m:t>を</m:t>
                    </m:r>
                  </m:oMath>
                </a14:m>
                <a:r>
                  <a:rPr kumimoji="1" lang="ja-JP" altLang="en-US" sz="2800" dirty="0">
                    <a:latin typeface="Cambria Math" panose="02040503050406030204" pitchFamily="18" charset="0"/>
                  </a:rPr>
                  <a:t>予測値の集合としたとき</a:t>
                </a:r>
                <a:r>
                  <a:rPr kumimoji="1" lang="en-US" altLang="ja-JP" sz="2800" dirty="0">
                    <a:latin typeface="Cambria Math" panose="02040503050406030204" pitchFamily="18" charset="0"/>
                  </a:rPr>
                  <a:t>,</a:t>
                </a:r>
                <a:r>
                  <a:rPr kumimoji="1" lang="en-US" altLang="ja-JP" sz="2800" dirty="0"/>
                  <a:t> </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ens</m:t>
                        </m:r>
                        <m:r>
                          <m:rPr>
                            <m:lit/>
                          </m:rPr>
                          <a:rPr kumimoji="1" lang="en-US" altLang="ja-JP" sz="2800">
                            <a:latin typeface="Cambria Math" panose="02040503050406030204" pitchFamily="18" charset="0"/>
                          </a:rPr>
                          <m:t>_</m:t>
                        </m:r>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i="1" dirty="0"/>
                      <m:t>Y</m:t>
                    </m:r>
                    <m:r>
                      <m:rPr>
                        <m:nor/>
                      </m:rPr>
                      <a:rPr kumimoji="1" lang="en-US" altLang="ja-JP" sz="2800" dirty="0"/>
                      <m:t>) </m:t>
                    </m:r>
                    <m:r>
                      <a:rPr kumimoji="1" lang="ja-JP" altLang="en-US" sz="2800" i="1" dirty="0">
                        <a:latin typeface="Cambria Math" panose="02040503050406030204" pitchFamily="18" charset="0"/>
                      </a:rPr>
                      <m:t>は</m:t>
                    </m:r>
                    <m:r>
                      <m:rPr>
                        <m:nor/>
                      </m:rPr>
                      <a:rPr kumimoji="1" lang="en-US" altLang="ja-JP" sz="2800" i="1" dirty="0"/>
                      <m:t>Y</m:t>
                    </m:r>
                  </m:oMath>
                </a14:m>
                <a:r>
                  <a:rPr kumimoji="1" lang="ja-JP" altLang="en-US" sz="2800" dirty="0">
                    <a:latin typeface="Cambria Math" panose="02040503050406030204" pitchFamily="18" charset="0"/>
                  </a:rPr>
                  <a:t>の要素である行列同士をすべて足し合わせ</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acc</m:t>
                        </m:r>
                      </m:sub>
                    </m:sSub>
                  </m:oMath>
                </a14:m>
                <a:r>
                  <a:rPr kumimoji="1" lang="ja-JP" altLang="en-US" sz="2800" dirty="0">
                    <a:latin typeface="Cambria Math" panose="02040503050406030204" pitchFamily="18" charset="0"/>
                  </a:rPr>
                  <a:t>に代入する関数である．</a:t>
                </a:r>
                <a:endParaRPr kumimoji="1" lang="en-US" altLang="ja-JP" sz="2800" dirty="0">
                  <a:latin typeface="Cambria Math" panose="02040503050406030204" pitchFamily="18" charset="0"/>
                </a:endParaRPr>
              </a:p>
              <a:p>
                <a:endParaRPr kumimoji="1" lang="en-US" altLang="ja-JP" sz="2800" dirty="0">
                  <a:latin typeface="Cambria Math" panose="02040503050406030204" pitchFamily="18" charset="0"/>
                </a:endParaRPr>
              </a:p>
              <a:p>
                <a:r>
                  <a:rPr kumimoji="1" lang="ja-JP" altLang="en-US" sz="2800" dirty="0">
                    <a:latin typeface="Cambria Math" panose="02040503050406030204" pitchFamily="18" charset="0"/>
                  </a:rPr>
                  <a:t>これにより予測値行列の集合</a:t>
                </a:r>
                <a14:m>
                  <m:oMath xmlns:m="http://schemas.openxmlformats.org/officeDocument/2006/math">
                    <m:r>
                      <m:rPr>
                        <m:nor/>
                      </m:rPr>
                      <a:rPr kumimoji="1" lang="en-US" altLang="ja-JP" sz="2800" i="1" dirty="0"/>
                      <m:t>Y</m:t>
                    </m:r>
                  </m:oMath>
                </a14:m>
                <a:r>
                  <a:rPr kumimoji="1" lang="ja-JP" altLang="en-US" sz="2800" dirty="0">
                    <a:latin typeface="Cambria Math" panose="02040503050406030204" pitchFamily="18" charset="0"/>
                  </a:rPr>
                  <a:t>の</a:t>
                </a:r>
                <a:endParaRPr kumimoji="1" lang="en-US" altLang="ja-JP" sz="2800" dirty="0">
                  <a:latin typeface="Cambria Math" panose="02040503050406030204" pitchFamily="18" charset="0"/>
                </a:endParaRPr>
              </a:p>
              <a:p>
                <a:r>
                  <a:rPr kumimoji="1" lang="ja-JP" altLang="en-US" sz="2800" dirty="0">
                    <a:latin typeface="Cambria Math" panose="02040503050406030204" pitchFamily="18" charset="0"/>
                  </a:rPr>
                  <a:t>アンサンブル学習の精度を求める</a:t>
                </a:r>
                <a:endParaRPr kumimoji="1" lang="en-US" altLang="ja-JP" sz="2800" dirty="0">
                  <a:latin typeface="Cambria Math" panose="02040503050406030204" pitchFamily="18" charset="0"/>
                </a:endParaRPr>
              </a:p>
            </p:txBody>
          </p:sp>
        </mc:Choice>
        <mc:Fallback xmlns="">
          <p:sp>
            <p:nvSpPr>
              <p:cNvPr id="3" name="正方形/長方形 2">
                <a:extLst>
                  <a:ext uri="{FF2B5EF4-FFF2-40B4-BE49-F238E27FC236}">
                    <a16:creationId xmlns:a16="http://schemas.microsoft.com/office/drawing/2014/main" id="{143AB896-FACF-422B-9C0A-D6A61E2A47B4}"/>
                  </a:ext>
                </a:extLst>
              </p:cNvPr>
              <p:cNvSpPr>
                <a:spLocks noRot="1" noChangeAspect="1" noMove="1" noResize="1" noEditPoints="1" noAdjustHandles="1" noChangeArrowheads="1" noChangeShapeType="1" noTextEdit="1"/>
              </p:cNvSpPr>
              <p:nvPr/>
            </p:nvSpPr>
            <p:spPr>
              <a:xfrm>
                <a:off x="337863" y="1661974"/>
                <a:ext cx="7657833" cy="4916539"/>
              </a:xfrm>
              <a:prstGeom prst="rect">
                <a:avLst/>
              </a:prstGeom>
              <a:blipFill>
                <a:blip r:embed="rId2"/>
                <a:stretch>
                  <a:fillRect l="-1591" b="-28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8012969"/>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実験2の適応度</a:t>
            </a:r>
            <a:endParaRPr lang="ja-JP" altLang="en-US" sz="4050" dirty="0">
              <a:ea typeface="メイリオ"/>
            </a:endParaRP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143AB896-FACF-422B-9C0A-D6A61E2A47B4}"/>
                  </a:ext>
                </a:extLst>
              </p:cNvPr>
              <p:cNvSpPr/>
              <p:nvPr/>
            </p:nvSpPr>
            <p:spPr>
              <a:xfrm>
                <a:off x="337863" y="1661974"/>
                <a:ext cx="7657833" cy="523220"/>
              </a:xfrm>
              <a:prstGeom prst="rect">
                <a:avLst/>
              </a:prstGeom>
            </p:spPr>
            <p:txBody>
              <a:bodyPr wrap="square">
                <a:spAutoFit/>
              </a:bodyPr>
              <a:lstStyle/>
              <a:p>
                <a:r>
                  <a:rPr kumimoji="1" lang="en-US" altLang="ja-JP" sz="2800" dirty="0"/>
                  <a:t> </a:t>
                </a:r>
                <a:r>
                  <a:rPr kumimoji="1" lang="ja-JP" altLang="en-US" sz="2800" dirty="0"/>
                  <a:t>例：</a:t>
                </a:r>
                <a14:m>
                  <m:oMath xmlns:m="http://schemas.openxmlformats.org/officeDocument/2006/math">
                    <m:r>
                      <m:rPr>
                        <m:nor/>
                      </m:rPr>
                      <a:rPr kumimoji="1" lang="en-US" altLang="ja-JP" sz="2800" i="1" dirty="0"/>
                      <m:t>Y</m:t>
                    </m:r>
                    <m:r>
                      <a:rPr kumimoji="1" lang="en-US" altLang="ja-JP" sz="2800" i="1" dirty="0">
                        <a:latin typeface="Cambria Math" panose="02040503050406030204" pitchFamily="18" charset="0"/>
                      </a:rPr>
                      <m:t>=</m:t>
                    </m:r>
                    <m:d>
                      <m:dPr>
                        <m:begChr m:val="{"/>
                        <m:endChr m:val="}"/>
                        <m:ctrlPr>
                          <a:rPr kumimoji="1" lang="en-US" altLang="ja-JP" sz="2800" b="1" i="1" dirty="0">
                            <a:latin typeface="Cambria Math" panose="02040503050406030204" pitchFamily="18" charset="0"/>
                          </a:rPr>
                        </m:ctrlPr>
                      </m:dPr>
                      <m:e>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𝟏</m:t>
                            </m:r>
                          </m:sub>
                        </m:sSub>
                        <m:r>
                          <m:rPr>
                            <m:nor/>
                          </m:rPr>
                          <a:rPr kumimoji="1" lang="en-US" altLang="ja-JP" sz="2800" dirty="0">
                            <a:latin typeface="Cambria Math" panose="02040503050406030204" pitchFamily="18" charset="0"/>
                          </a:rPr>
                          <m:t>,</m:t>
                        </m:r>
                        <m:sSub>
                          <m:sSubPr>
                            <m:ctrlPr>
                              <a:rPr kumimoji="1" lang="en-US" altLang="ja-JP" sz="2800" b="1" i="1" dirty="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𝟐</m:t>
                            </m:r>
                          </m:sub>
                        </m:sSub>
                        <m:r>
                          <a:rPr kumimoji="1" lang="en-US" altLang="ja-JP" sz="2800" b="1" i="1" dirty="0">
                            <a:latin typeface="Cambria Math" panose="02040503050406030204" pitchFamily="18" charset="0"/>
                          </a:rPr>
                          <m:t>,</m:t>
                        </m:r>
                        <m:sSub>
                          <m:sSubPr>
                            <m:ctrlPr>
                              <a:rPr kumimoji="1" lang="en-US" altLang="ja-JP" sz="2800" b="1" i="1" dirty="0" smtClean="0">
                                <a:latin typeface="Cambria Math" panose="02040503050406030204" pitchFamily="18" charset="0"/>
                              </a:rPr>
                            </m:ctrlPr>
                          </m:sSubPr>
                          <m:e>
                            <m:r>
                              <m:rPr>
                                <m:nor/>
                              </m:rPr>
                              <a:rPr kumimoji="1" lang="en-US" altLang="ja-JP" sz="2800" b="1" i="1" dirty="0"/>
                              <m:t>Y</m:t>
                            </m:r>
                          </m:e>
                          <m:sub>
                            <m:r>
                              <a:rPr kumimoji="1" lang="en-US" altLang="ja-JP" sz="2800" b="1" i="1" dirty="0">
                                <a:latin typeface="Cambria Math" panose="02040503050406030204" pitchFamily="18" charset="0"/>
                              </a:rPr>
                              <m:t>3</m:t>
                            </m:r>
                          </m:sub>
                        </m:sSub>
                      </m:e>
                    </m:d>
                  </m:oMath>
                </a14:m>
                <a:r>
                  <a:rPr kumimoji="1" lang="ja-JP" altLang="en-US" sz="2800" dirty="0" err="1">
                    <a:latin typeface="Cambria Math" panose="02040503050406030204" pitchFamily="18" charset="0"/>
                  </a:rPr>
                  <a:t>，</a:t>
                </a:r>
                <a:r>
                  <a:rPr kumimoji="1" lang="en-US" altLang="ja-JP" sz="2800" dirty="0">
                    <a:latin typeface="Cambria Math" panose="02040503050406030204" pitchFamily="18" charset="0"/>
                  </a:rPr>
                  <a:t>2×5</a:t>
                </a:r>
                <a:r>
                  <a:rPr kumimoji="1" lang="ja-JP" altLang="en-US" sz="2800" dirty="0">
                    <a:latin typeface="Cambria Math" panose="02040503050406030204" pitchFamily="18" charset="0"/>
                  </a:rPr>
                  <a:t>の時　</a:t>
                </a:r>
                <a:endParaRPr kumimoji="1" lang="en-US" altLang="ja-JP" sz="2800" dirty="0">
                  <a:latin typeface="Cambria Math" panose="02040503050406030204" pitchFamily="18" charset="0"/>
                </a:endParaRPr>
              </a:p>
            </p:txBody>
          </p:sp>
        </mc:Choice>
        <mc:Fallback xmlns="">
          <p:sp>
            <p:nvSpPr>
              <p:cNvPr id="3" name="正方形/長方形 2">
                <a:extLst>
                  <a:ext uri="{FF2B5EF4-FFF2-40B4-BE49-F238E27FC236}">
                    <a16:creationId xmlns:a16="http://schemas.microsoft.com/office/drawing/2014/main" id="{143AB896-FACF-422B-9C0A-D6A61E2A47B4}"/>
                  </a:ext>
                </a:extLst>
              </p:cNvPr>
              <p:cNvSpPr>
                <a:spLocks noRot="1" noChangeAspect="1" noMove="1" noResize="1" noEditPoints="1" noAdjustHandles="1" noChangeArrowheads="1" noChangeShapeType="1" noTextEdit="1"/>
              </p:cNvSpPr>
              <p:nvPr/>
            </p:nvSpPr>
            <p:spPr>
              <a:xfrm>
                <a:off x="337863" y="1661974"/>
                <a:ext cx="7657833" cy="523220"/>
              </a:xfrm>
              <a:prstGeom prst="rect">
                <a:avLst/>
              </a:prstGeom>
              <a:blipFill>
                <a:blip r:embed="rId2"/>
                <a:stretch>
                  <a:fillRect l="-239" t="-20000" b="-352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 1">
                <a:extLst>
                  <a:ext uri="{FF2B5EF4-FFF2-40B4-BE49-F238E27FC236}">
                    <a16:creationId xmlns:a16="http://schemas.microsoft.com/office/drawing/2014/main" id="{60DB224C-B706-437A-9A22-77651392CEB6}"/>
                  </a:ext>
                </a:extLst>
              </p:cNvPr>
              <p:cNvGraphicFramePr>
                <a:graphicFrameLocks noGrp="1"/>
              </p:cNvGraphicFramePr>
              <p:nvPr>
                <p:extLst>
                  <p:ext uri="{D42A27DB-BD31-4B8C-83A1-F6EECF244321}">
                    <p14:modId xmlns:p14="http://schemas.microsoft.com/office/powerpoint/2010/main" val="361483682"/>
                  </p:ext>
                </p:extLst>
              </p:nvPr>
            </p:nvGraphicFramePr>
            <p:xfrm>
              <a:off x="102781" y="2185194"/>
              <a:ext cx="7939319" cy="3422988"/>
            </p:xfrm>
            <a:graphic>
              <a:graphicData uri="http://schemas.openxmlformats.org/drawingml/2006/table">
                <a:tbl>
                  <a:tblPr firstRow="1" bandRow="1">
                    <a:tableStyleId>{5C22544A-7EE6-4342-B048-85BDC9FD1C3A}</a:tableStyleId>
                  </a:tblPr>
                  <a:tblGrid>
                    <a:gridCol w="708489">
                      <a:extLst>
                        <a:ext uri="{9D8B030D-6E8A-4147-A177-3AD203B41FA5}">
                          <a16:colId xmlns:a16="http://schemas.microsoft.com/office/drawing/2014/main" val="2337543549"/>
                        </a:ext>
                      </a:extLst>
                    </a:gridCol>
                    <a:gridCol w="723083">
                      <a:extLst>
                        <a:ext uri="{9D8B030D-6E8A-4147-A177-3AD203B41FA5}">
                          <a16:colId xmlns:a16="http://schemas.microsoft.com/office/drawing/2014/main" val="1686132401"/>
                        </a:ext>
                      </a:extLst>
                    </a:gridCol>
                    <a:gridCol w="723083">
                      <a:extLst>
                        <a:ext uri="{9D8B030D-6E8A-4147-A177-3AD203B41FA5}">
                          <a16:colId xmlns:a16="http://schemas.microsoft.com/office/drawing/2014/main" val="2784530838"/>
                        </a:ext>
                      </a:extLst>
                    </a:gridCol>
                    <a:gridCol w="723083">
                      <a:extLst>
                        <a:ext uri="{9D8B030D-6E8A-4147-A177-3AD203B41FA5}">
                          <a16:colId xmlns:a16="http://schemas.microsoft.com/office/drawing/2014/main" val="2650134013"/>
                        </a:ext>
                      </a:extLst>
                    </a:gridCol>
                    <a:gridCol w="723083">
                      <a:extLst>
                        <a:ext uri="{9D8B030D-6E8A-4147-A177-3AD203B41FA5}">
                          <a16:colId xmlns:a16="http://schemas.microsoft.com/office/drawing/2014/main" val="2165924304"/>
                        </a:ext>
                      </a:extLst>
                    </a:gridCol>
                    <a:gridCol w="723083">
                      <a:extLst>
                        <a:ext uri="{9D8B030D-6E8A-4147-A177-3AD203B41FA5}">
                          <a16:colId xmlns:a16="http://schemas.microsoft.com/office/drawing/2014/main" val="1373046036"/>
                        </a:ext>
                      </a:extLst>
                    </a:gridCol>
                    <a:gridCol w="723083">
                      <a:extLst>
                        <a:ext uri="{9D8B030D-6E8A-4147-A177-3AD203B41FA5}">
                          <a16:colId xmlns:a16="http://schemas.microsoft.com/office/drawing/2014/main" val="1570589348"/>
                        </a:ext>
                      </a:extLst>
                    </a:gridCol>
                    <a:gridCol w="723083">
                      <a:extLst>
                        <a:ext uri="{9D8B030D-6E8A-4147-A177-3AD203B41FA5}">
                          <a16:colId xmlns:a16="http://schemas.microsoft.com/office/drawing/2014/main" val="2314448497"/>
                        </a:ext>
                      </a:extLst>
                    </a:gridCol>
                    <a:gridCol w="723083">
                      <a:extLst>
                        <a:ext uri="{9D8B030D-6E8A-4147-A177-3AD203B41FA5}">
                          <a16:colId xmlns:a16="http://schemas.microsoft.com/office/drawing/2014/main" val="2722150450"/>
                        </a:ext>
                      </a:extLst>
                    </a:gridCol>
                    <a:gridCol w="723083">
                      <a:extLst>
                        <a:ext uri="{9D8B030D-6E8A-4147-A177-3AD203B41FA5}">
                          <a16:colId xmlns:a16="http://schemas.microsoft.com/office/drawing/2014/main" val="4224002081"/>
                        </a:ext>
                      </a:extLst>
                    </a:gridCol>
                    <a:gridCol w="723083">
                      <a:extLst>
                        <a:ext uri="{9D8B030D-6E8A-4147-A177-3AD203B41FA5}">
                          <a16:colId xmlns:a16="http://schemas.microsoft.com/office/drawing/2014/main" val="465555460"/>
                        </a:ext>
                      </a:extLst>
                    </a:gridCol>
                  </a:tblGrid>
                  <a:tr h="570498">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dirty="0" smtClean="0">
                                        <a:solidFill>
                                          <a:schemeClr val="tx1"/>
                                        </a:solidFill>
                                        <a:latin typeface="Cambria Math" panose="02040503050406030204" pitchFamily="18" charset="0"/>
                                      </a:rPr>
                                    </m:ctrlPr>
                                  </m:sSubPr>
                                  <m:e>
                                    <m:r>
                                      <m:rPr>
                                        <m:nor/>
                                      </m:rPr>
                                      <a:rPr kumimoji="1" lang="en-US" altLang="ja-JP" sz="2800" b="1" i="1" dirty="0">
                                        <a:solidFill>
                                          <a:schemeClr val="tx1"/>
                                        </a:solidFill>
                                      </a:rPr>
                                      <m:t>Y</m:t>
                                    </m:r>
                                  </m:e>
                                  <m:sub>
                                    <m:r>
                                      <a:rPr kumimoji="1" lang="en-US" altLang="ja-JP" sz="2800" b="1" i="1" dirty="0">
                                        <a:solidFill>
                                          <a:schemeClr val="tx1"/>
                                        </a:solidFill>
                                        <a:latin typeface="Cambria Math" panose="02040503050406030204" pitchFamily="18" charset="0"/>
                                      </a:rPr>
                                      <m:t>𝟏</m:t>
                                    </m:r>
                                  </m:sub>
                                </m:sSub>
                              </m:oMath>
                            </m:oMathPara>
                          </a14:m>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dirty="0" smtClean="0">
                                        <a:solidFill>
                                          <a:schemeClr val="tx1"/>
                                        </a:solidFill>
                                        <a:latin typeface="Cambria Math" panose="02040503050406030204" pitchFamily="18" charset="0"/>
                                      </a:rPr>
                                    </m:ctrlPr>
                                  </m:sSubPr>
                                  <m:e>
                                    <m:r>
                                      <m:rPr>
                                        <m:nor/>
                                      </m:rPr>
                                      <a:rPr kumimoji="1" lang="en-US" altLang="ja-JP" sz="2800" b="1" i="1" dirty="0">
                                        <a:solidFill>
                                          <a:schemeClr val="tx1"/>
                                        </a:solidFill>
                                      </a:rPr>
                                      <m:t>Y</m:t>
                                    </m:r>
                                  </m:e>
                                  <m:sub>
                                    <m:r>
                                      <a:rPr kumimoji="1" lang="en-US" altLang="ja-JP" sz="2800" b="1" i="1" dirty="0">
                                        <a:solidFill>
                                          <a:schemeClr val="tx1"/>
                                        </a:solidFill>
                                        <a:latin typeface="Cambria Math" panose="02040503050406030204" pitchFamily="18" charset="0"/>
                                      </a:rPr>
                                      <m:t>𝟐</m:t>
                                    </m:r>
                                  </m:sub>
                                </m:sSub>
                              </m:oMath>
                            </m:oMathPara>
                          </a14:m>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dirty="0" smtClean="0">
                                        <a:solidFill>
                                          <a:schemeClr val="tx1"/>
                                        </a:solidFill>
                                        <a:latin typeface="Cambria Math" panose="02040503050406030204" pitchFamily="18" charset="0"/>
                                      </a:rPr>
                                    </m:ctrlPr>
                                  </m:sSubPr>
                                  <m:e>
                                    <m:r>
                                      <m:rPr>
                                        <m:nor/>
                                      </m:rPr>
                                      <a:rPr kumimoji="1" lang="en-US" altLang="ja-JP" sz="2800" b="1" i="1" dirty="0">
                                        <a:solidFill>
                                          <a:schemeClr val="tx1"/>
                                        </a:solidFill>
                                      </a:rPr>
                                      <m:t>Y</m:t>
                                    </m:r>
                                  </m:e>
                                  <m:sub>
                                    <m:r>
                                      <a:rPr kumimoji="1" lang="en-US" altLang="ja-JP" sz="2800" b="1" i="1" dirty="0">
                                        <a:solidFill>
                                          <a:schemeClr val="tx1"/>
                                        </a:solidFill>
                                        <a:latin typeface="Cambria Math" panose="02040503050406030204" pitchFamily="18" charset="0"/>
                                      </a:rPr>
                                      <m:t>3</m:t>
                                    </m:r>
                                  </m:sub>
                                </m:sSub>
                              </m:oMath>
                            </m:oMathPara>
                          </a14:m>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1" i="1" smtClean="0">
                                        <a:solidFill>
                                          <a:schemeClr val="tx1"/>
                                        </a:solidFill>
                                        <a:latin typeface="Cambria Math" panose="02040503050406030204" pitchFamily="18" charset="0"/>
                                      </a:rPr>
                                    </m:ctrlPr>
                                  </m:accPr>
                                  <m:e>
                                    <m:r>
                                      <a:rPr kumimoji="1" lang="en-US" altLang="ja-JP" sz="2800" b="1" i="1">
                                        <a:solidFill>
                                          <a:schemeClr val="tx1"/>
                                        </a:solidFill>
                                        <a:latin typeface="Cambria Math" panose="02040503050406030204" pitchFamily="18" charset="0"/>
                                      </a:rPr>
                                      <m:t>𝒀</m:t>
                                    </m:r>
                                  </m:e>
                                </m:acc>
                              </m:oMath>
                            </m:oMathPara>
                          </a14:m>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extLst>
                      <a:ext uri="{0D108BD9-81ED-4DB2-BD59-A6C34878D82A}">
                        <a16:rowId xmlns:a16="http://schemas.microsoft.com/office/drawing/2014/main" val="3397931583"/>
                      </a:ext>
                    </a:extLst>
                  </a:tr>
                  <a:tr h="570498">
                    <a:tc>
                      <a:txBody>
                        <a:bodyPr/>
                        <a:lstStyle/>
                        <a:p>
                          <a:r>
                            <a:rPr kumimoji="1" lang="en-US" altLang="ja-JP" sz="2800" dirty="0">
                              <a:solidFill>
                                <a:schemeClr val="tx1"/>
                              </a:solidFill>
                            </a:rPr>
                            <a:t>0.8</a:t>
                          </a:r>
                          <a:endParaRPr kumimoji="1" lang="ja-JP" altLang="en-US" sz="2800" dirty="0">
                            <a:solidFill>
                              <a:schemeClr val="tx1"/>
                            </a:solidFill>
                          </a:endParaRPr>
                        </a:p>
                      </a:txBody>
                      <a:tcPr/>
                    </a:tc>
                    <a:tc>
                      <a:txBody>
                        <a:bodyPr/>
                        <a:lstStyle/>
                        <a:p>
                          <a:r>
                            <a:rPr kumimoji="1" lang="en-US" altLang="ja-JP" sz="2800" dirty="0">
                              <a:solidFill>
                                <a:schemeClr val="tx1"/>
                              </a:solidFill>
                            </a:rPr>
                            <a:t>0.2</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0.9</a:t>
                          </a:r>
                          <a:endParaRPr kumimoji="1" lang="ja-JP" altLang="en-US" sz="2800" dirty="0">
                            <a:solidFill>
                              <a:schemeClr val="tx1"/>
                            </a:solidFill>
                          </a:endParaRPr>
                        </a:p>
                      </a:txBody>
                      <a:tcPr/>
                    </a:tc>
                    <a:tc>
                      <a:txBody>
                        <a:bodyPr/>
                        <a:lstStyle/>
                        <a:p>
                          <a:r>
                            <a:rPr kumimoji="1" lang="en-US" altLang="ja-JP" sz="2800" dirty="0">
                              <a:solidFill>
                                <a:schemeClr val="tx1"/>
                              </a:solidFill>
                            </a:rPr>
                            <a:t>0.1</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0.1</a:t>
                          </a:r>
                          <a:endParaRPr kumimoji="1" lang="ja-JP" altLang="en-US" sz="2800" dirty="0">
                            <a:solidFill>
                              <a:schemeClr val="tx1"/>
                            </a:solidFill>
                          </a:endParaRPr>
                        </a:p>
                      </a:txBody>
                      <a:tcPr/>
                    </a:tc>
                    <a:tc>
                      <a:txBody>
                        <a:bodyPr/>
                        <a:lstStyle/>
                        <a:p>
                          <a:r>
                            <a:rPr kumimoji="1" lang="en-US" altLang="ja-JP" sz="2800" dirty="0">
                              <a:solidFill>
                                <a:schemeClr val="tx1"/>
                              </a:solidFill>
                            </a:rPr>
                            <a:t>0.9</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1.8</a:t>
                          </a:r>
                          <a:endParaRPr kumimoji="1" lang="ja-JP" altLang="en-US" sz="2800" dirty="0">
                            <a:solidFill>
                              <a:schemeClr val="tx1"/>
                            </a:solidFill>
                          </a:endParaRPr>
                        </a:p>
                      </a:txBody>
                      <a:tcPr/>
                    </a:tc>
                    <a:tc>
                      <a:txBody>
                        <a:bodyPr/>
                        <a:lstStyle/>
                        <a:p>
                          <a:r>
                            <a:rPr kumimoji="1" lang="en-US" altLang="ja-JP" sz="2800" dirty="0">
                              <a:solidFill>
                                <a:schemeClr val="tx1"/>
                              </a:solidFill>
                            </a:rPr>
                            <a:t>1.2</a:t>
                          </a:r>
                          <a:endParaRPr kumimoji="1" lang="ja-JP" altLang="en-US" sz="2800" dirty="0">
                            <a:solidFill>
                              <a:schemeClr val="tx1"/>
                            </a:solidFill>
                          </a:endParaRPr>
                        </a:p>
                      </a:txBody>
                      <a:tcPr/>
                    </a:tc>
                    <a:extLst>
                      <a:ext uri="{0D108BD9-81ED-4DB2-BD59-A6C34878D82A}">
                        <a16:rowId xmlns:a16="http://schemas.microsoft.com/office/drawing/2014/main" val="2867590974"/>
                      </a:ext>
                    </a:extLst>
                  </a:tr>
                  <a:tr h="570498">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1.6</a:t>
                          </a:r>
                          <a:endParaRPr kumimoji="1" lang="ja-JP" altLang="en-US" sz="2800" dirty="0">
                            <a:solidFill>
                              <a:schemeClr val="tx1"/>
                            </a:solidFill>
                          </a:endParaRPr>
                        </a:p>
                      </a:txBody>
                      <a:tcPr/>
                    </a:tc>
                    <a:tc>
                      <a:txBody>
                        <a:bodyPr/>
                        <a:lstStyle/>
                        <a:p>
                          <a:r>
                            <a:rPr kumimoji="1" lang="en-US" altLang="ja-JP" sz="2800" dirty="0">
                              <a:solidFill>
                                <a:schemeClr val="tx1"/>
                              </a:solidFill>
                            </a:rPr>
                            <a:t>1.4</a:t>
                          </a:r>
                          <a:endParaRPr kumimoji="1" lang="ja-JP" altLang="en-US" sz="2800" dirty="0">
                            <a:solidFill>
                              <a:schemeClr val="tx1"/>
                            </a:solidFill>
                          </a:endParaRPr>
                        </a:p>
                      </a:txBody>
                      <a:tcPr/>
                    </a:tc>
                    <a:extLst>
                      <a:ext uri="{0D108BD9-81ED-4DB2-BD59-A6C34878D82A}">
                        <a16:rowId xmlns:a16="http://schemas.microsoft.com/office/drawing/2014/main" val="2454871673"/>
                      </a:ext>
                    </a:extLst>
                  </a:tr>
                  <a:tr h="570498">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ja-JP" altLang="en-US" sz="2800" dirty="0">
                              <a:solidFill>
                                <a:schemeClr val="tx1"/>
                              </a:solidFill>
                            </a:rPr>
                            <a:t>＋</a:t>
                          </a: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800" dirty="0">
                              <a:solidFill>
                                <a:schemeClr val="tx1"/>
                              </a:solidFill>
                            </a:rPr>
                            <a:t>＋</a:t>
                          </a:r>
                        </a:p>
                      </a:txBody>
                      <a:tcPr/>
                    </a:tc>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r>
                            <a:rPr kumimoji="1" lang="ja-JP" altLang="en-US" sz="2800" dirty="0">
                              <a:solidFill>
                                <a:schemeClr val="tx1"/>
                              </a:solidFill>
                            </a:rPr>
                            <a:t>＝</a:t>
                          </a:r>
                        </a:p>
                      </a:txBody>
                      <a:tcPr/>
                    </a:tc>
                    <a:tc>
                      <a:txBody>
                        <a:bodyPr/>
                        <a:lstStyle/>
                        <a:p>
                          <a:r>
                            <a:rPr kumimoji="1" lang="en-US" altLang="ja-JP" sz="2800" dirty="0">
                              <a:solidFill>
                                <a:schemeClr val="tx1"/>
                              </a:solidFill>
                            </a:rPr>
                            <a:t>1.6</a:t>
                          </a:r>
                          <a:endParaRPr kumimoji="1" lang="ja-JP" altLang="en-US" sz="2800" dirty="0">
                            <a:solidFill>
                              <a:schemeClr val="tx1"/>
                            </a:solidFill>
                          </a:endParaRPr>
                        </a:p>
                      </a:txBody>
                      <a:tcPr/>
                    </a:tc>
                    <a:tc>
                      <a:txBody>
                        <a:bodyPr/>
                        <a:lstStyle/>
                        <a:p>
                          <a:r>
                            <a:rPr kumimoji="1" lang="en-US" altLang="ja-JP" sz="2800" dirty="0">
                              <a:solidFill>
                                <a:schemeClr val="tx1"/>
                              </a:solidFill>
                            </a:rPr>
                            <a:t>1.4</a:t>
                          </a:r>
                          <a:endParaRPr kumimoji="1" lang="ja-JP" altLang="en-US" sz="2800" dirty="0">
                            <a:solidFill>
                              <a:schemeClr val="tx1"/>
                            </a:solidFill>
                          </a:endParaRPr>
                        </a:p>
                      </a:txBody>
                      <a:tcPr/>
                    </a:tc>
                    <a:extLst>
                      <a:ext uri="{0D108BD9-81ED-4DB2-BD59-A6C34878D82A}">
                        <a16:rowId xmlns:a16="http://schemas.microsoft.com/office/drawing/2014/main" val="1361916502"/>
                      </a:ext>
                    </a:extLst>
                  </a:tr>
                  <a:tr h="570498">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0.2</a:t>
                          </a:r>
                          <a:endParaRPr kumimoji="1" lang="ja-JP" altLang="en-US" sz="2800" dirty="0">
                            <a:solidFill>
                              <a:schemeClr val="tx1"/>
                            </a:solidFill>
                          </a:endParaRPr>
                        </a:p>
                      </a:txBody>
                      <a:tcPr/>
                    </a:tc>
                    <a:tc>
                      <a:txBody>
                        <a:bodyPr/>
                        <a:lstStyle/>
                        <a:p>
                          <a:r>
                            <a:rPr kumimoji="1" lang="en-US" altLang="ja-JP" sz="2800" dirty="0">
                              <a:solidFill>
                                <a:schemeClr val="tx1"/>
                              </a:solidFill>
                            </a:rPr>
                            <a:t>0.8</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1.0</a:t>
                          </a:r>
                          <a:endParaRPr kumimoji="1" lang="ja-JP" altLang="en-US" sz="2800" dirty="0">
                            <a:solidFill>
                              <a:schemeClr val="tx1"/>
                            </a:solidFill>
                          </a:endParaRPr>
                        </a:p>
                      </a:txBody>
                      <a:tcPr/>
                    </a:tc>
                    <a:tc>
                      <a:txBody>
                        <a:bodyPr/>
                        <a:lstStyle/>
                        <a:p>
                          <a:r>
                            <a:rPr kumimoji="1" lang="en-US" altLang="ja-JP" sz="2800" dirty="0">
                              <a:solidFill>
                                <a:schemeClr val="tx1"/>
                              </a:solidFill>
                            </a:rPr>
                            <a:t>2.0</a:t>
                          </a:r>
                          <a:endParaRPr kumimoji="1" lang="ja-JP" altLang="en-US" sz="2800" dirty="0">
                            <a:solidFill>
                              <a:schemeClr val="tx1"/>
                            </a:solidFill>
                          </a:endParaRPr>
                        </a:p>
                      </a:txBody>
                      <a:tcPr/>
                    </a:tc>
                    <a:extLst>
                      <a:ext uri="{0D108BD9-81ED-4DB2-BD59-A6C34878D82A}">
                        <a16:rowId xmlns:a16="http://schemas.microsoft.com/office/drawing/2014/main" val="1601402577"/>
                      </a:ext>
                    </a:extLst>
                  </a:tr>
                  <a:tr h="570498">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1.7</a:t>
                          </a:r>
                          <a:endParaRPr kumimoji="1" lang="ja-JP" altLang="en-US" sz="2800" dirty="0">
                            <a:solidFill>
                              <a:schemeClr val="tx1"/>
                            </a:solidFill>
                          </a:endParaRPr>
                        </a:p>
                      </a:txBody>
                      <a:tcPr/>
                    </a:tc>
                    <a:tc>
                      <a:txBody>
                        <a:bodyPr/>
                        <a:lstStyle/>
                        <a:p>
                          <a:r>
                            <a:rPr kumimoji="1" lang="en-US" altLang="ja-JP" sz="2800" dirty="0">
                              <a:solidFill>
                                <a:schemeClr val="tx1"/>
                              </a:solidFill>
                            </a:rPr>
                            <a:t>1.3</a:t>
                          </a:r>
                          <a:endParaRPr kumimoji="1" lang="ja-JP" altLang="en-US" sz="2800" dirty="0">
                            <a:solidFill>
                              <a:schemeClr val="tx1"/>
                            </a:solidFill>
                          </a:endParaRPr>
                        </a:p>
                      </a:txBody>
                      <a:tcPr/>
                    </a:tc>
                    <a:extLst>
                      <a:ext uri="{0D108BD9-81ED-4DB2-BD59-A6C34878D82A}">
                        <a16:rowId xmlns:a16="http://schemas.microsoft.com/office/drawing/2014/main" val="799273543"/>
                      </a:ext>
                    </a:extLst>
                  </a:tr>
                </a:tbl>
              </a:graphicData>
            </a:graphic>
          </p:graphicFrame>
        </mc:Choice>
        <mc:Fallback xmlns="">
          <p:graphicFrame>
            <p:nvGraphicFramePr>
              <p:cNvPr id="2" name="表 1">
                <a:extLst>
                  <a:ext uri="{FF2B5EF4-FFF2-40B4-BE49-F238E27FC236}">
                    <a16:creationId xmlns:a16="http://schemas.microsoft.com/office/drawing/2014/main" id="{60DB224C-B706-437A-9A22-77651392CEB6}"/>
                  </a:ext>
                </a:extLst>
              </p:cNvPr>
              <p:cNvGraphicFramePr>
                <a:graphicFrameLocks noGrp="1"/>
              </p:cNvGraphicFramePr>
              <p:nvPr>
                <p:extLst>
                  <p:ext uri="{D42A27DB-BD31-4B8C-83A1-F6EECF244321}">
                    <p14:modId xmlns:p14="http://schemas.microsoft.com/office/powerpoint/2010/main" val="361483682"/>
                  </p:ext>
                </p:extLst>
              </p:nvPr>
            </p:nvGraphicFramePr>
            <p:xfrm>
              <a:off x="102781" y="2185194"/>
              <a:ext cx="7939319" cy="3422988"/>
            </p:xfrm>
            <a:graphic>
              <a:graphicData uri="http://schemas.openxmlformats.org/drawingml/2006/table">
                <a:tbl>
                  <a:tblPr firstRow="1" bandRow="1">
                    <a:tableStyleId>{5C22544A-7EE6-4342-B048-85BDC9FD1C3A}</a:tableStyleId>
                  </a:tblPr>
                  <a:tblGrid>
                    <a:gridCol w="708489">
                      <a:extLst>
                        <a:ext uri="{9D8B030D-6E8A-4147-A177-3AD203B41FA5}">
                          <a16:colId xmlns:a16="http://schemas.microsoft.com/office/drawing/2014/main" val="2337543549"/>
                        </a:ext>
                      </a:extLst>
                    </a:gridCol>
                    <a:gridCol w="723083">
                      <a:extLst>
                        <a:ext uri="{9D8B030D-6E8A-4147-A177-3AD203B41FA5}">
                          <a16:colId xmlns:a16="http://schemas.microsoft.com/office/drawing/2014/main" val="1686132401"/>
                        </a:ext>
                      </a:extLst>
                    </a:gridCol>
                    <a:gridCol w="723083">
                      <a:extLst>
                        <a:ext uri="{9D8B030D-6E8A-4147-A177-3AD203B41FA5}">
                          <a16:colId xmlns:a16="http://schemas.microsoft.com/office/drawing/2014/main" val="2784530838"/>
                        </a:ext>
                      </a:extLst>
                    </a:gridCol>
                    <a:gridCol w="723083">
                      <a:extLst>
                        <a:ext uri="{9D8B030D-6E8A-4147-A177-3AD203B41FA5}">
                          <a16:colId xmlns:a16="http://schemas.microsoft.com/office/drawing/2014/main" val="2650134013"/>
                        </a:ext>
                      </a:extLst>
                    </a:gridCol>
                    <a:gridCol w="723083">
                      <a:extLst>
                        <a:ext uri="{9D8B030D-6E8A-4147-A177-3AD203B41FA5}">
                          <a16:colId xmlns:a16="http://schemas.microsoft.com/office/drawing/2014/main" val="2165924304"/>
                        </a:ext>
                      </a:extLst>
                    </a:gridCol>
                    <a:gridCol w="723083">
                      <a:extLst>
                        <a:ext uri="{9D8B030D-6E8A-4147-A177-3AD203B41FA5}">
                          <a16:colId xmlns:a16="http://schemas.microsoft.com/office/drawing/2014/main" val="1373046036"/>
                        </a:ext>
                      </a:extLst>
                    </a:gridCol>
                    <a:gridCol w="723083">
                      <a:extLst>
                        <a:ext uri="{9D8B030D-6E8A-4147-A177-3AD203B41FA5}">
                          <a16:colId xmlns:a16="http://schemas.microsoft.com/office/drawing/2014/main" val="1570589348"/>
                        </a:ext>
                      </a:extLst>
                    </a:gridCol>
                    <a:gridCol w="723083">
                      <a:extLst>
                        <a:ext uri="{9D8B030D-6E8A-4147-A177-3AD203B41FA5}">
                          <a16:colId xmlns:a16="http://schemas.microsoft.com/office/drawing/2014/main" val="2314448497"/>
                        </a:ext>
                      </a:extLst>
                    </a:gridCol>
                    <a:gridCol w="723083">
                      <a:extLst>
                        <a:ext uri="{9D8B030D-6E8A-4147-A177-3AD203B41FA5}">
                          <a16:colId xmlns:a16="http://schemas.microsoft.com/office/drawing/2014/main" val="2722150450"/>
                        </a:ext>
                      </a:extLst>
                    </a:gridCol>
                    <a:gridCol w="723083">
                      <a:extLst>
                        <a:ext uri="{9D8B030D-6E8A-4147-A177-3AD203B41FA5}">
                          <a16:colId xmlns:a16="http://schemas.microsoft.com/office/drawing/2014/main" val="4224002081"/>
                        </a:ext>
                      </a:extLst>
                    </a:gridCol>
                    <a:gridCol w="723083">
                      <a:extLst>
                        <a:ext uri="{9D8B030D-6E8A-4147-A177-3AD203B41FA5}">
                          <a16:colId xmlns:a16="http://schemas.microsoft.com/office/drawing/2014/main" val="465555460"/>
                        </a:ext>
                      </a:extLst>
                    </a:gridCol>
                  </a:tblGrid>
                  <a:tr h="570498">
                    <a:tc>
                      <a:txBody>
                        <a:bodyPr/>
                        <a:lstStyle/>
                        <a:p>
                          <a:endParaRPr lang="ja-JP"/>
                        </a:p>
                      </a:txBody>
                      <a:tcPr>
                        <a:blipFill>
                          <a:blip r:embed="rId3"/>
                          <a:stretch>
                            <a:fillRect l="-862" t="-1064" r="-1027586" b="-519149"/>
                          </a:stretch>
                        </a:blipFill>
                      </a:tcPr>
                    </a:tc>
                    <a:tc>
                      <a:txBody>
                        <a:bodyPr/>
                        <a:lstStyle/>
                        <a:p>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endParaRPr lang="ja-JP"/>
                        </a:p>
                      </a:txBody>
                      <a:tcPr>
                        <a:blipFill>
                          <a:blip r:embed="rId3"/>
                          <a:stretch>
                            <a:fillRect l="-298319" t="-1064" r="-701681" b="-519149"/>
                          </a:stretch>
                        </a:blipFill>
                      </a:tcPr>
                    </a:tc>
                    <a:tc>
                      <a:txBody>
                        <a:bodyPr/>
                        <a:lstStyle/>
                        <a:p>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endParaRPr lang="ja-JP"/>
                        </a:p>
                      </a:txBody>
                      <a:tcPr>
                        <a:blipFill>
                          <a:blip r:embed="rId3"/>
                          <a:stretch>
                            <a:fillRect l="-597479" t="-1064" r="-402521" b="-519149"/>
                          </a:stretch>
                        </a:blipFill>
                      </a:tcPr>
                    </a:tc>
                    <a:tc>
                      <a:txBody>
                        <a:bodyPr/>
                        <a:lstStyle/>
                        <a:p>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endParaRPr lang="ja-JP"/>
                        </a:p>
                      </a:txBody>
                      <a:tcPr>
                        <a:blipFill>
                          <a:blip r:embed="rId3"/>
                          <a:stretch>
                            <a:fillRect l="-896639" t="-1064" r="-103361" b="-519149"/>
                          </a:stretch>
                        </a:blipFill>
                      </a:tcPr>
                    </a:tc>
                    <a:tc>
                      <a:txBody>
                        <a:bodyPr/>
                        <a:lstStyle/>
                        <a:p>
                          <a:endParaRPr kumimoji="1" lang="ja-JP" altLang="en-US" sz="2800" dirty="0">
                            <a:solidFill>
                              <a:schemeClr val="tx1"/>
                            </a:solidFill>
                          </a:endParaRPr>
                        </a:p>
                      </a:txBody>
                      <a:tcPr/>
                    </a:tc>
                    <a:extLst>
                      <a:ext uri="{0D108BD9-81ED-4DB2-BD59-A6C34878D82A}">
                        <a16:rowId xmlns:a16="http://schemas.microsoft.com/office/drawing/2014/main" val="3397931583"/>
                      </a:ext>
                    </a:extLst>
                  </a:tr>
                  <a:tr h="570498">
                    <a:tc>
                      <a:txBody>
                        <a:bodyPr/>
                        <a:lstStyle/>
                        <a:p>
                          <a:r>
                            <a:rPr kumimoji="1" lang="en-US" altLang="ja-JP" sz="2800" dirty="0">
                              <a:solidFill>
                                <a:schemeClr val="tx1"/>
                              </a:solidFill>
                            </a:rPr>
                            <a:t>0.8</a:t>
                          </a:r>
                          <a:endParaRPr kumimoji="1" lang="ja-JP" altLang="en-US" sz="2800" dirty="0">
                            <a:solidFill>
                              <a:schemeClr val="tx1"/>
                            </a:solidFill>
                          </a:endParaRPr>
                        </a:p>
                      </a:txBody>
                      <a:tcPr/>
                    </a:tc>
                    <a:tc>
                      <a:txBody>
                        <a:bodyPr/>
                        <a:lstStyle/>
                        <a:p>
                          <a:r>
                            <a:rPr kumimoji="1" lang="en-US" altLang="ja-JP" sz="2800" dirty="0">
                              <a:solidFill>
                                <a:schemeClr val="tx1"/>
                              </a:solidFill>
                            </a:rPr>
                            <a:t>0.2</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0.9</a:t>
                          </a:r>
                          <a:endParaRPr kumimoji="1" lang="ja-JP" altLang="en-US" sz="2800" dirty="0">
                            <a:solidFill>
                              <a:schemeClr val="tx1"/>
                            </a:solidFill>
                          </a:endParaRPr>
                        </a:p>
                      </a:txBody>
                      <a:tcPr/>
                    </a:tc>
                    <a:tc>
                      <a:txBody>
                        <a:bodyPr/>
                        <a:lstStyle/>
                        <a:p>
                          <a:r>
                            <a:rPr kumimoji="1" lang="en-US" altLang="ja-JP" sz="2800" dirty="0">
                              <a:solidFill>
                                <a:schemeClr val="tx1"/>
                              </a:solidFill>
                            </a:rPr>
                            <a:t>0.1</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0.1</a:t>
                          </a:r>
                          <a:endParaRPr kumimoji="1" lang="ja-JP" altLang="en-US" sz="2800" dirty="0">
                            <a:solidFill>
                              <a:schemeClr val="tx1"/>
                            </a:solidFill>
                          </a:endParaRPr>
                        </a:p>
                      </a:txBody>
                      <a:tcPr/>
                    </a:tc>
                    <a:tc>
                      <a:txBody>
                        <a:bodyPr/>
                        <a:lstStyle/>
                        <a:p>
                          <a:r>
                            <a:rPr kumimoji="1" lang="en-US" altLang="ja-JP" sz="2800" dirty="0">
                              <a:solidFill>
                                <a:schemeClr val="tx1"/>
                              </a:solidFill>
                            </a:rPr>
                            <a:t>0.9</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1.8</a:t>
                          </a:r>
                          <a:endParaRPr kumimoji="1" lang="ja-JP" altLang="en-US" sz="2800" dirty="0">
                            <a:solidFill>
                              <a:schemeClr val="tx1"/>
                            </a:solidFill>
                          </a:endParaRPr>
                        </a:p>
                      </a:txBody>
                      <a:tcPr/>
                    </a:tc>
                    <a:tc>
                      <a:txBody>
                        <a:bodyPr/>
                        <a:lstStyle/>
                        <a:p>
                          <a:r>
                            <a:rPr kumimoji="1" lang="en-US" altLang="ja-JP" sz="2800" dirty="0">
                              <a:solidFill>
                                <a:schemeClr val="tx1"/>
                              </a:solidFill>
                            </a:rPr>
                            <a:t>1.2</a:t>
                          </a:r>
                          <a:endParaRPr kumimoji="1" lang="ja-JP" altLang="en-US" sz="2800" dirty="0">
                            <a:solidFill>
                              <a:schemeClr val="tx1"/>
                            </a:solidFill>
                          </a:endParaRPr>
                        </a:p>
                      </a:txBody>
                      <a:tcPr/>
                    </a:tc>
                    <a:extLst>
                      <a:ext uri="{0D108BD9-81ED-4DB2-BD59-A6C34878D82A}">
                        <a16:rowId xmlns:a16="http://schemas.microsoft.com/office/drawing/2014/main" val="2867590974"/>
                      </a:ext>
                    </a:extLst>
                  </a:tr>
                  <a:tr h="570498">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1.6</a:t>
                          </a:r>
                          <a:endParaRPr kumimoji="1" lang="ja-JP" altLang="en-US" sz="2800" dirty="0">
                            <a:solidFill>
                              <a:schemeClr val="tx1"/>
                            </a:solidFill>
                          </a:endParaRPr>
                        </a:p>
                      </a:txBody>
                      <a:tcPr/>
                    </a:tc>
                    <a:tc>
                      <a:txBody>
                        <a:bodyPr/>
                        <a:lstStyle/>
                        <a:p>
                          <a:r>
                            <a:rPr kumimoji="1" lang="en-US" altLang="ja-JP" sz="2800" dirty="0">
                              <a:solidFill>
                                <a:schemeClr val="tx1"/>
                              </a:solidFill>
                            </a:rPr>
                            <a:t>1.4</a:t>
                          </a:r>
                          <a:endParaRPr kumimoji="1" lang="ja-JP" altLang="en-US" sz="2800" dirty="0">
                            <a:solidFill>
                              <a:schemeClr val="tx1"/>
                            </a:solidFill>
                          </a:endParaRPr>
                        </a:p>
                      </a:txBody>
                      <a:tcPr/>
                    </a:tc>
                    <a:extLst>
                      <a:ext uri="{0D108BD9-81ED-4DB2-BD59-A6C34878D82A}">
                        <a16:rowId xmlns:a16="http://schemas.microsoft.com/office/drawing/2014/main" val="2454871673"/>
                      </a:ext>
                    </a:extLst>
                  </a:tr>
                  <a:tr h="570498">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ja-JP" altLang="en-US" sz="2800" dirty="0">
                              <a:solidFill>
                                <a:schemeClr val="tx1"/>
                              </a:solidFill>
                            </a:rPr>
                            <a:t>＋</a:t>
                          </a: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800" dirty="0">
                              <a:solidFill>
                                <a:schemeClr val="tx1"/>
                              </a:solidFill>
                            </a:rPr>
                            <a:t>＋</a:t>
                          </a:r>
                        </a:p>
                      </a:txBody>
                      <a:tcPr/>
                    </a:tc>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r>
                            <a:rPr kumimoji="1" lang="ja-JP" altLang="en-US" sz="2800" dirty="0">
                              <a:solidFill>
                                <a:schemeClr val="tx1"/>
                              </a:solidFill>
                            </a:rPr>
                            <a:t>＝</a:t>
                          </a:r>
                        </a:p>
                      </a:txBody>
                      <a:tcPr/>
                    </a:tc>
                    <a:tc>
                      <a:txBody>
                        <a:bodyPr/>
                        <a:lstStyle/>
                        <a:p>
                          <a:r>
                            <a:rPr kumimoji="1" lang="en-US" altLang="ja-JP" sz="2800" dirty="0">
                              <a:solidFill>
                                <a:schemeClr val="tx1"/>
                              </a:solidFill>
                            </a:rPr>
                            <a:t>1.6</a:t>
                          </a:r>
                          <a:endParaRPr kumimoji="1" lang="ja-JP" altLang="en-US" sz="2800" dirty="0">
                            <a:solidFill>
                              <a:schemeClr val="tx1"/>
                            </a:solidFill>
                          </a:endParaRPr>
                        </a:p>
                      </a:txBody>
                      <a:tcPr/>
                    </a:tc>
                    <a:tc>
                      <a:txBody>
                        <a:bodyPr/>
                        <a:lstStyle/>
                        <a:p>
                          <a:r>
                            <a:rPr kumimoji="1" lang="en-US" altLang="ja-JP" sz="2800" dirty="0">
                              <a:solidFill>
                                <a:schemeClr val="tx1"/>
                              </a:solidFill>
                            </a:rPr>
                            <a:t>1.4</a:t>
                          </a:r>
                          <a:endParaRPr kumimoji="1" lang="ja-JP" altLang="en-US" sz="2800" dirty="0">
                            <a:solidFill>
                              <a:schemeClr val="tx1"/>
                            </a:solidFill>
                          </a:endParaRPr>
                        </a:p>
                      </a:txBody>
                      <a:tcPr/>
                    </a:tc>
                    <a:extLst>
                      <a:ext uri="{0D108BD9-81ED-4DB2-BD59-A6C34878D82A}">
                        <a16:rowId xmlns:a16="http://schemas.microsoft.com/office/drawing/2014/main" val="1361916502"/>
                      </a:ext>
                    </a:extLst>
                  </a:tr>
                  <a:tr h="570498">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r>
                            <a:rPr kumimoji="1" lang="en-US" altLang="ja-JP" sz="2800" dirty="0">
                              <a:solidFill>
                                <a:schemeClr val="tx1"/>
                              </a:solidFill>
                            </a:rPr>
                            <a:t>0.5</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0.2</a:t>
                          </a:r>
                          <a:endParaRPr kumimoji="1" lang="ja-JP" altLang="en-US" sz="2800" dirty="0">
                            <a:solidFill>
                              <a:schemeClr val="tx1"/>
                            </a:solidFill>
                          </a:endParaRPr>
                        </a:p>
                      </a:txBody>
                      <a:tcPr/>
                    </a:tc>
                    <a:tc>
                      <a:txBody>
                        <a:bodyPr/>
                        <a:lstStyle/>
                        <a:p>
                          <a:r>
                            <a:rPr kumimoji="1" lang="en-US" altLang="ja-JP" sz="2800" dirty="0">
                              <a:solidFill>
                                <a:schemeClr val="tx1"/>
                              </a:solidFill>
                            </a:rPr>
                            <a:t>0.8</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endParaRPr kumimoji="1" lang="ja-JP" altLang="en-US" sz="2800" dirty="0">
                            <a:solidFill>
                              <a:schemeClr val="tx1"/>
                            </a:solidFill>
                          </a:endParaRPr>
                        </a:p>
                      </a:txBody>
                      <a:tcPr/>
                    </a:tc>
                    <a:tc>
                      <a:txBody>
                        <a:bodyPr/>
                        <a:lstStyle/>
                        <a:p>
                          <a:r>
                            <a:rPr kumimoji="1" lang="en-US" altLang="ja-JP" sz="2800" dirty="0">
                              <a:solidFill>
                                <a:schemeClr val="tx1"/>
                              </a:solidFill>
                            </a:rPr>
                            <a:t>1.0</a:t>
                          </a:r>
                          <a:endParaRPr kumimoji="1" lang="ja-JP" altLang="en-US" sz="2800" dirty="0">
                            <a:solidFill>
                              <a:schemeClr val="tx1"/>
                            </a:solidFill>
                          </a:endParaRPr>
                        </a:p>
                      </a:txBody>
                      <a:tcPr/>
                    </a:tc>
                    <a:tc>
                      <a:txBody>
                        <a:bodyPr/>
                        <a:lstStyle/>
                        <a:p>
                          <a:r>
                            <a:rPr kumimoji="1" lang="en-US" altLang="ja-JP" sz="2800" dirty="0">
                              <a:solidFill>
                                <a:schemeClr val="tx1"/>
                              </a:solidFill>
                            </a:rPr>
                            <a:t>2.0</a:t>
                          </a:r>
                          <a:endParaRPr kumimoji="1" lang="ja-JP" altLang="en-US" sz="2800" dirty="0">
                            <a:solidFill>
                              <a:schemeClr val="tx1"/>
                            </a:solidFill>
                          </a:endParaRPr>
                        </a:p>
                      </a:txBody>
                      <a:tcPr/>
                    </a:tc>
                    <a:extLst>
                      <a:ext uri="{0D108BD9-81ED-4DB2-BD59-A6C34878D82A}">
                        <a16:rowId xmlns:a16="http://schemas.microsoft.com/office/drawing/2014/main" val="1601402577"/>
                      </a:ext>
                    </a:extLst>
                  </a:tr>
                  <a:tr h="570498">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0.4</a:t>
                          </a:r>
                          <a:endParaRPr kumimoji="1" lang="ja-JP" altLang="en-US" sz="2800" dirty="0">
                            <a:solidFill>
                              <a:schemeClr val="tx1"/>
                            </a:solidFill>
                          </a:endParaRPr>
                        </a:p>
                      </a:txBody>
                      <a:tcPr/>
                    </a:tc>
                    <a:tc>
                      <a:txBody>
                        <a:bodyPr/>
                        <a:lstStyle/>
                        <a:p>
                          <a:r>
                            <a:rPr kumimoji="1" lang="en-US" altLang="ja-JP" sz="2800" dirty="0">
                              <a:solidFill>
                                <a:schemeClr val="tx1"/>
                              </a:solidFill>
                            </a:rPr>
                            <a:t>0.6</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0.7</a:t>
                          </a:r>
                          <a:endParaRPr kumimoji="1" lang="ja-JP" altLang="en-US" sz="2800" dirty="0">
                            <a:solidFill>
                              <a:schemeClr val="tx1"/>
                            </a:solidFill>
                          </a:endParaRPr>
                        </a:p>
                      </a:txBody>
                      <a:tcPr/>
                    </a:tc>
                    <a:tc>
                      <a:txBody>
                        <a:bodyPr/>
                        <a:lstStyle/>
                        <a:p>
                          <a:r>
                            <a:rPr kumimoji="1" lang="en-US" altLang="ja-JP" sz="2800" dirty="0">
                              <a:solidFill>
                                <a:schemeClr val="tx1"/>
                              </a:solidFill>
                            </a:rPr>
                            <a:t>0.3</a:t>
                          </a:r>
                          <a:endParaRPr kumimoji="1" lang="ja-JP" altLang="en-US" sz="2800" dirty="0">
                            <a:solidFill>
                              <a:schemeClr val="tx1"/>
                            </a:solidFill>
                          </a:endParaRPr>
                        </a:p>
                      </a:txBody>
                      <a:tcPr/>
                    </a:tc>
                    <a:tc>
                      <a:txBody>
                        <a:bodyPr/>
                        <a:lstStyle/>
                        <a:p>
                          <a:endParaRPr kumimoji="1" lang="ja-JP" altLang="en-US" sz="2800">
                            <a:solidFill>
                              <a:schemeClr val="tx1"/>
                            </a:solidFill>
                          </a:endParaRPr>
                        </a:p>
                      </a:txBody>
                      <a:tcPr/>
                    </a:tc>
                    <a:tc>
                      <a:txBody>
                        <a:bodyPr/>
                        <a:lstStyle/>
                        <a:p>
                          <a:r>
                            <a:rPr kumimoji="1" lang="en-US" altLang="ja-JP" sz="2800" dirty="0">
                              <a:solidFill>
                                <a:schemeClr val="tx1"/>
                              </a:solidFill>
                            </a:rPr>
                            <a:t>1.7</a:t>
                          </a:r>
                          <a:endParaRPr kumimoji="1" lang="ja-JP" altLang="en-US" sz="2800" dirty="0">
                            <a:solidFill>
                              <a:schemeClr val="tx1"/>
                            </a:solidFill>
                          </a:endParaRPr>
                        </a:p>
                      </a:txBody>
                      <a:tcPr/>
                    </a:tc>
                    <a:tc>
                      <a:txBody>
                        <a:bodyPr/>
                        <a:lstStyle/>
                        <a:p>
                          <a:r>
                            <a:rPr kumimoji="1" lang="en-US" altLang="ja-JP" sz="2800" dirty="0">
                              <a:solidFill>
                                <a:schemeClr val="tx1"/>
                              </a:solidFill>
                            </a:rPr>
                            <a:t>1.3</a:t>
                          </a:r>
                          <a:endParaRPr kumimoji="1" lang="ja-JP" altLang="en-US" sz="2800" dirty="0">
                            <a:solidFill>
                              <a:schemeClr val="tx1"/>
                            </a:solidFill>
                          </a:endParaRPr>
                        </a:p>
                      </a:txBody>
                      <a:tcPr/>
                    </a:tc>
                    <a:extLst>
                      <a:ext uri="{0D108BD9-81ED-4DB2-BD59-A6C34878D82A}">
                        <a16:rowId xmlns:a16="http://schemas.microsoft.com/office/drawing/2014/main" val="799273543"/>
                      </a:ext>
                    </a:extLst>
                  </a:tr>
                </a:tbl>
              </a:graphicData>
            </a:graphic>
          </p:graphicFrame>
        </mc:Fallback>
      </mc:AlternateContent>
    </p:spTree>
    <p:extLst>
      <p:ext uri="{BB962C8B-B14F-4D97-AF65-F5344CB8AC3E}">
        <p14:creationId xmlns:p14="http://schemas.microsoft.com/office/powerpoint/2010/main" val="3112460540"/>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4367534" cy="715581"/>
          </a:xfrm>
          <a:prstGeom prst="rect">
            <a:avLst/>
          </a:prstGeom>
          <a:noFill/>
        </p:spPr>
        <p:txBody>
          <a:bodyPr wrap="square" rtlCol="0" anchor="t">
            <a:spAutoFit/>
          </a:bodyPr>
          <a:lstStyle/>
          <a:p>
            <a:r>
              <a:rPr lang="ja-JP" altLang="en-US" sz="4050">
                <a:ea typeface="メイリオ"/>
              </a:rPr>
              <a:t>実験2の適応度</a:t>
            </a:r>
            <a:endParaRPr lang="ja-JP" altLang="en-US" sz="4050" dirty="0">
              <a:ea typeface="メイリオ"/>
            </a:endParaRP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143AB896-FACF-422B-9C0A-D6A61E2A47B4}"/>
                  </a:ext>
                </a:extLst>
              </p:cNvPr>
              <p:cNvSpPr/>
              <p:nvPr/>
            </p:nvSpPr>
            <p:spPr>
              <a:xfrm>
                <a:off x="337863" y="1661974"/>
                <a:ext cx="7657833" cy="4602094"/>
              </a:xfrm>
              <a:prstGeom prst="rect">
                <a:avLst/>
              </a:prstGeom>
            </p:spPr>
            <p:txBody>
              <a:bodyPr wrap="square">
                <a:spAutoFit/>
              </a:bodyPr>
              <a:lstStyle/>
              <a:p>
                <a:pPr algn="ctr"/>
                <a:r>
                  <a:rPr kumimoji="1" lang="en-US" altLang="ja-JP" sz="2800" dirty="0"/>
                  <a:t> </a:t>
                </a: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𝑓𝑖𝑡𝑛𝑒𝑠𝑠</m:t>
                        </m:r>
                      </m:e>
                      <m:sub>
                        <m:r>
                          <a:rPr kumimoji="1" lang="en-US" altLang="ja-JP" sz="2800" i="1">
                            <a:latin typeface="Cambria Math" panose="02040503050406030204" pitchFamily="18" charset="0"/>
                          </a:rPr>
                          <m:t>𝑖</m:t>
                        </m:r>
                        <m:r>
                          <a:rPr kumimoji="1" lang="en-US" altLang="ja-JP" sz="2800" i="1">
                            <a:latin typeface="Cambria Math" panose="02040503050406030204" pitchFamily="18" charset="0"/>
                          </a:rPr>
                          <m:t> </m:t>
                        </m:r>
                      </m:sub>
                    </m:sSub>
                    <m:r>
                      <m:rPr>
                        <m:nor/>
                      </m:rPr>
                      <a:rPr kumimoji="1" lang="en-US" altLang="ja-JP" sz="2800" dirty="0"/>
                      <m:t>=</m:t>
                    </m:r>
                    <m:f>
                      <m:fPr>
                        <m:ctrlPr>
                          <a:rPr kumimoji="1" lang="en-US" altLang="ja-JP" sz="2800" i="1" dirty="0">
                            <a:latin typeface="Cambria Math" panose="02040503050406030204" pitchFamily="18" charset="0"/>
                          </a:rPr>
                        </m:ctrlPr>
                      </m:fPr>
                      <m:num>
                        <m:r>
                          <a:rPr kumimoji="1" lang="en-US" altLang="ja-JP" sz="2800" i="1" dirty="0">
                            <a:latin typeface="Cambria Math" panose="02040503050406030204" pitchFamily="18" charset="0"/>
                          </a:rPr>
                          <m:t>1</m:t>
                        </m:r>
                      </m:num>
                      <m:den>
                        <m:sSup>
                          <m:sSupPr>
                            <m:ctrlPr>
                              <a:rPr kumimoji="1" lang="en-US" altLang="ja-JP" sz="2800" i="1" dirty="0">
                                <a:latin typeface="Cambria Math" panose="02040503050406030204" pitchFamily="18" charset="0"/>
                              </a:rPr>
                            </m:ctrlPr>
                          </m:sSupPr>
                          <m:e>
                            <m:r>
                              <a:rPr kumimoji="1" lang="en-US" altLang="ja-JP" sz="2800" i="1" dirty="0">
                                <a:latin typeface="Cambria Math" panose="02040503050406030204" pitchFamily="18" charset="0"/>
                              </a:rPr>
                              <m:t>2</m:t>
                            </m:r>
                          </m:e>
                          <m:sup>
                            <m:r>
                              <a:rPr kumimoji="1" lang="en-US" altLang="ja-JP" sz="2800" i="1" dirty="0">
                                <a:latin typeface="Cambria Math" panose="02040503050406030204" pitchFamily="18" charset="0"/>
                              </a:rPr>
                              <m:t>𝑛</m:t>
                            </m:r>
                            <m:r>
                              <a:rPr kumimoji="1" lang="en-US" altLang="ja-JP" sz="2800" i="1" dirty="0">
                                <a:latin typeface="Cambria Math" panose="02040503050406030204" pitchFamily="18" charset="0"/>
                              </a:rPr>
                              <m:t>−1</m:t>
                            </m:r>
                          </m:sup>
                        </m:sSup>
                      </m:den>
                    </m:f>
                    <m:nary>
                      <m:naryPr>
                        <m:chr m:val="∑"/>
                        <m:limLoc m:val="subSup"/>
                        <m:supHide m:val="on"/>
                        <m:ctrlPr>
                          <a:rPr kumimoji="1" lang="en-US" altLang="ja-JP" sz="2800" i="1" dirty="0">
                            <a:latin typeface="Cambria Math" panose="02040503050406030204" pitchFamily="18" charset="0"/>
                          </a:rPr>
                        </m:ctrlPr>
                      </m:naryPr>
                      <m:sub>
                        <m:r>
                          <m:rPr>
                            <m:brk m:alnAt="7"/>
                          </m:rPr>
                          <a:rPr kumimoji="1" lang="en-US" altLang="ja-JP" sz="2800" i="1" dirty="0">
                            <a:latin typeface="Cambria Math" panose="02040503050406030204" pitchFamily="18" charset="0"/>
                          </a:rPr>
                          <m:t>𝑌</m:t>
                        </m:r>
                        <m:r>
                          <a:rPr kumimoji="1" lang="en-US" altLang="ja-JP" sz="2800" i="1" dirty="0">
                            <a:latin typeface="Cambria Math" panose="02040503050406030204" pitchFamily="18" charset="0"/>
                          </a:rPr>
                          <m:t> ⊂</m:t>
                        </m:r>
                        <m:sSubSup>
                          <m:sSubSupPr>
                            <m:ctrlPr>
                              <a:rPr kumimoji="1" lang="en-US" altLang="ja-JP" sz="2800" i="1" dirty="0">
                                <a:latin typeface="Cambria Math" panose="02040503050406030204" pitchFamily="18" charset="0"/>
                              </a:rPr>
                            </m:ctrlPr>
                          </m:sSubSupPr>
                          <m:e>
                            <m:r>
                              <a:rPr kumimoji="1" lang="en-US" altLang="ja-JP" sz="2800" i="1" dirty="0">
                                <a:latin typeface="Cambria Math" panose="02040503050406030204" pitchFamily="18" charset="0"/>
                              </a:rPr>
                              <m:t>𝐶</m:t>
                            </m:r>
                          </m:e>
                          <m:sub>
                            <m:r>
                              <a:rPr kumimoji="1" lang="en-US" altLang="ja-JP" sz="2800" i="1" dirty="0">
                                <a:latin typeface="Cambria Math" panose="02040503050406030204" pitchFamily="18" charset="0"/>
                              </a:rPr>
                              <m:t>𝑖</m:t>
                            </m:r>
                          </m:sub>
                          <m:sup>
                            <m:r>
                              <a:rPr kumimoji="1" lang="en-US" altLang="ja-JP" sz="2800" i="1" dirty="0">
                                <a:latin typeface="Cambria Math" panose="02040503050406030204" pitchFamily="18" charset="0"/>
                              </a:rPr>
                              <m:t>∗</m:t>
                            </m:r>
                          </m:sup>
                        </m:sSubSup>
                      </m:sub>
                      <m:sup/>
                      <m:e>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ens</m:t>
                            </m:r>
                            <m:r>
                              <m:rPr>
                                <m:lit/>
                              </m:rPr>
                              <a:rPr kumimoji="1" lang="en-US" altLang="ja-JP" sz="2800">
                                <a:latin typeface="Cambria Math" panose="02040503050406030204" pitchFamily="18" charset="0"/>
                              </a:rPr>
                              <m:t>_</m:t>
                            </m:r>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i="1" dirty="0"/>
                          <m:t>Y</m:t>
                        </m:r>
                        <m:r>
                          <m:rPr>
                            <m:nor/>
                          </m:rPr>
                          <a:rPr kumimoji="1" lang="en-US" altLang="ja-JP" sz="2800" dirty="0"/>
                          <m:t>)</m:t>
                        </m:r>
                      </m:e>
                    </m:nary>
                  </m:oMath>
                </a14:m>
                <a:endParaRPr kumimoji="1" lang="en-US" altLang="ja-JP" sz="2800" dirty="0">
                  <a:latin typeface="Cambria Math" panose="02040503050406030204" pitchFamily="18" charset="0"/>
                </a:endParaRPr>
              </a:p>
              <a:p>
                <a:pPr algn="ctr"/>
                <a:endParaRPr kumimoji="1" lang="en-US" altLang="ja-JP" sz="2800" dirty="0">
                  <a:latin typeface="Cambria Math" panose="02040503050406030204" pitchFamily="18" charset="0"/>
                </a:endParaRPr>
              </a:p>
              <a:p>
                <a:pPr algn="ct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m:t>
                        </m:r>
                      </m:e>
                      <m:sub>
                        <m:r>
                          <m:rPr>
                            <m:sty m:val="p"/>
                          </m:rPr>
                          <a:rPr kumimoji="1" lang="en-US" altLang="ja-JP" sz="2800">
                            <a:latin typeface="Cambria Math" panose="02040503050406030204" pitchFamily="18" charset="0"/>
                          </a:rPr>
                          <m:t>ens</m:t>
                        </m:r>
                        <m:r>
                          <m:rPr>
                            <m:lit/>
                          </m:rPr>
                          <a:rPr kumimoji="1" lang="en-US" altLang="ja-JP" sz="2800">
                            <a:latin typeface="Cambria Math" panose="02040503050406030204" pitchFamily="18" charset="0"/>
                          </a:rPr>
                          <m:t>_</m:t>
                        </m:r>
                        <m:r>
                          <m:rPr>
                            <m:sty m:val="p"/>
                          </m:rPr>
                          <a:rPr kumimoji="1" lang="en-US" altLang="ja-JP" sz="2800">
                            <a:latin typeface="Cambria Math" panose="02040503050406030204" pitchFamily="18" charset="0"/>
                          </a:rPr>
                          <m:t>acc</m:t>
                        </m:r>
                      </m:sub>
                    </m:sSub>
                    <m:r>
                      <m:rPr>
                        <m:nor/>
                      </m:rPr>
                      <a:rPr kumimoji="1" lang="en-US" altLang="ja-JP" sz="2800" dirty="0"/>
                      <m:t>(</m:t>
                    </m:r>
                    <m:r>
                      <m:rPr>
                        <m:nor/>
                      </m:rPr>
                      <a:rPr kumimoji="1" lang="en-US" altLang="ja-JP" sz="2800" i="1" dirty="0"/>
                      <m:t>Y</m:t>
                    </m:r>
                    <m:r>
                      <m:rPr>
                        <m:nor/>
                      </m:rPr>
                      <a:rPr kumimoji="1" lang="en-US" altLang="ja-JP" sz="2800" dirty="0"/>
                      <m:t>)</m:t>
                    </m:r>
                  </m:oMath>
                </a14:m>
                <a:r>
                  <a:rPr kumimoji="1" lang="ja-JP" altLang="en-US" sz="2800" dirty="0">
                    <a:latin typeface="Cambria Math" panose="02040503050406030204" pitchFamily="18" charset="0"/>
                  </a:rPr>
                  <a:t>が予測値</a:t>
                </a:r>
                <a14:m>
                  <m:oMath xmlns:m="http://schemas.openxmlformats.org/officeDocument/2006/math">
                    <m:r>
                      <a:rPr kumimoji="1" lang="ja-JP" altLang="en-US" sz="2800" i="1" dirty="0" smtClean="0">
                        <a:latin typeface="Cambria Math" panose="02040503050406030204" pitchFamily="18" charset="0"/>
                      </a:rPr>
                      <m:t>の集合</m:t>
                    </m:r>
                    <m:r>
                      <m:rPr>
                        <m:nor/>
                      </m:rPr>
                      <a:rPr kumimoji="1" lang="en-US" altLang="ja-JP" sz="2800" i="1" dirty="0"/>
                      <m:t>Y</m:t>
                    </m:r>
                  </m:oMath>
                </a14:m>
                <a:r>
                  <a:rPr kumimoji="1" lang="ja-JP" altLang="en-US" sz="2800" dirty="0">
                    <a:latin typeface="Cambria Math" panose="02040503050406030204" pitchFamily="18" charset="0"/>
                  </a:rPr>
                  <a:t>の</a:t>
                </a:r>
                <a:endParaRPr kumimoji="1" lang="en-US" altLang="ja-JP" sz="2800" dirty="0">
                  <a:latin typeface="Cambria Math" panose="02040503050406030204" pitchFamily="18" charset="0"/>
                </a:endParaRPr>
              </a:p>
              <a:p>
                <a:pPr algn="ctr"/>
                <a:r>
                  <a:rPr kumimoji="1" lang="ja-JP" altLang="en-US" sz="2800" dirty="0">
                    <a:latin typeface="Cambria Math" panose="02040503050406030204" pitchFamily="18" charset="0"/>
                  </a:rPr>
                  <a:t>アンサンブル学習の精度であり，</a:t>
                </a:r>
                <a:endParaRPr kumimoji="1" lang="en-US" altLang="ja-JP" sz="2800" dirty="0">
                  <a:latin typeface="Cambria Math" panose="02040503050406030204" pitchFamily="18" charset="0"/>
                </a:endParaRPr>
              </a:p>
              <a:p>
                <a:pPr algn="ctr"/>
                <a14:m>
                  <m:oMath xmlns:m="http://schemas.openxmlformats.org/officeDocument/2006/math">
                    <m:sSubSup>
                      <m:sSubSupPr>
                        <m:ctrlPr>
                          <a:rPr kumimoji="1" lang="en-US" altLang="ja-JP" sz="2800" i="1" dirty="0">
                            <a:latin typeface="Cambria Math" panose="02040503050406030204" pitchFamily="18" charset="0"/>
                          </a:rPr>
                        </m:ctrlPr>
                      </m:sSubSupPr>
                      <m:e>
                        <m:r>
                          <a:rPr kumimoji="1" lang="en-US" altLang="ja-JP" sz="2800" i="1" dirty="0">
                            <a:latin typeface="Cambria Math" panose="02040503050406030204" pitchFamily="18" charset="0"/>
                          </a:rPr>
                          <m:t>𝐶</m:t>
                        </m:r>
                      </m:e>
                      <m:sub>
                        <m:r>
                          <a:rPr kumimoji="1" lang="en-US" altLang="ja-JP" sz="2800" i="1" dirty="0">
                            <a:latin typeface="Cambria Math" panose="02040503050406030204" pitchFamily="18" charset="0"/>
                          </a:rPr>
                          <m:t>𝑖</m:t>
                        </m:r>
                      </m:sub>
                      <m:sup>
                        <m:r>
                          <a:rPr kumimoji="1" lang="en-US" altLang="ja-JP" sz="2800" i="1" dirty="0">
                            <a:latin typeface="Cambria Math" panose="02040503050406030204" pitchFamily="18" charset="0"/>
                          </a:rPr>
                          <m:t>∗</m:t>
                        </m:r>
                      </m:sup>
                    </m:sSubSup>
                  </m:oMath>
                </a14:m>
                <a:r>
                  <a:rPr kumimoji="1" lang="ja-JP" altLang="en-US" sz="2800" dirty="0">
                    <a:latin typeface="Cambria Math" panose="02040503050406030204" pitchFamily="18" charset="0"/>
                  </a:rPr>
                  <a:t>が予測値の全体集合</a:t>
                </a:r>
                <a14:m>
                  <m:oMath xmlns:m="http://schemas.openxmlformats.org/officeDocument/2006/math">
                    <m:r>
                      <a:rPr kumimoji="1" lang="en-US" altLang="ja-JP" sz="2800" i="1">
                        <a:latin typeface="Cambria Math" panose="02040503050406030204" pitchFamily="18" charset="0"/>
                      </a:rPr>
                      <m:t>𝑈</m:t>
                    </m:r>
                  </m:oMath>
                </a14:m>
                <a:r>
                  <a:rPr kumimoji="1" lang="ja-JP" altLang="en-US" sz="2800" dirty="0">
                    <a:latin typeface="Cambria Math" panose="02040503050406030204" pitchFamily="18" charset="0"/>
                  </a:rPr>
                  <a:t>の部分集合のうち</a:t>
                </a:r>
                <a:endParaRPr kumimoji="1" lang="en-US" altLang="ja-JP" sz="2800" dirty="0">
                  <a:latin typeface="Cambria Math" panose="02040503050406030204" pitchFamily="18" charset="0"/>
                </a:endParaRPr>
              </a:p>
              <a:p>
                <a:pPr algn="ctr"/>
                <a14:m>
                  <m:oMath xmlns:m="http://schemas.openxmlformats.org/officeDocument/2006/math">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m:t>
                    </m:r>
                  </m:oMath>
                </a14:m>
                <a:r>
                  <a:rPr kumimoji="1" lang="ja-JP" altLang="en-US" sz="2800" dirty="0">
                    <a:latin typeface="Cambria Math" panose="02040503050406030204" pitchFamily="18" charset="0"/>
                  </a:rPr>
                  <a:t>を含むもの全てであり，</a:t>
                </a:r>
                <a:endParaRPr kumimoji="1" lang="en-US" altLang="ja-JP" sz="2800" dirty="0">
                  <a:latin typeface="Cambria Math" panose="02040503050406030204" pitchFamily="18" charset="0"/>
                </a:endParaRPr>
              </a:p>
              <a:p>
                <a:pPr algn="ctr"/>
                <a:r>
                  <a:rPr kumimoji="1" lang="ja-JP" altLang="en-US" sz="2800" dirty="0">
                    <a:latin typeface="Cambria Math" panose="02040503050406030204" pitchFamily="18" charset="0"/>
                  </a:rPr>
                  <a:t>また，その要素数が</a:t>
                </a:r>
                <a14:m>
                  <m:oMath xmlns:m="http://schemas.openxmlformats.org/officeDocument/2006/math">
                    <m:sSup>
                      <m:sSupPr>
                        <m:ctrlPr>
                          <a:rPr kumimoji="1" lang="en-US" altLang="ja-JP" sz="2800" i="1" dirty="0">
                            <a:latin typeface="Cambria Math" panose="02040503050406030204" pitchFamily="18" charset="0"/>
                          </a:rPr>
                        </m:ctrlPr>
                      </m:sSupPr>
                      <m:e>
                        <m:r>
                          <a:rPr kumimoji="1" lang="en-US" altLang="ja-JP" sz="2800" i="1" dirty="0">
                            <a:latin typeface="Cambria Math" panose="02040503050406030204" pitchFamily="18" charset="0"/>
                          </a:rPr>
                          <m:t>2</m:t>
                        </m:r>
                      </m:e>
                      <m:sup>
                        <m:r>
                          <a:rPr kumimoji="1" lang="en-US" altLang="ja-JP" sz="2800" i="1" dirty="0">
                            <a:latin typeface="Cambria Math" panose="02040503050406030204" pitchFamily="18" charset="0"/>
                          </a:rPr>
                          <m:t>𝑛</m:t>
                        </m:r>
                        <m:r>
                          <a:rPr kumimoji="1" lang="en-US" altLang="ja-JP" sz="2800" i="1" dirty="0">
                            <a:latin typeface="Cambria Math" panose="02040503050406030204" pitchFamily="18" charset="0"/>
                          </a:rPr>
                          <m:t>−1</m:t>
                        </m:r>
                      </m:sup>
                    </m:sSup>
                  </m:oMath>
                </a14:m>
                <a:r>
                  <a:rPr kumimoji="1" lang="ja-JP" altLang="en-US" sz="2800" dirty="0">
                    <a:latin typeface="Cambria Math" panose="02040503050406030204" pitchFamily="18" charset="0"/>
                  </a:rPr>
                  <a:t>であるので，</a:t>
                </a:r>
                <a:endParaRPr kumimoji="1" lang="en-US" altLang="ja-JP" sz="2800" dirty="0">
                  <a:latin typeface="Cambria Math" panose="02040503050406030204" pitchFamily="18" charset="0"/>
                </a:endParaRPr>
              </a:p>
              <a:p>
                <a:pPr algn="ctr"/>
                <a:endParaRPr kumimoji="1" lang="en-US" altLang="ja-JP" sz="2800" dirty="0">
                  <a:latin typeface="Cambria Math" panose="02040503050406030204" pitchFamily="18" charset="0"/>
                </a:endParaRPr>
              </a:p>
              <a:p>
                <a:pPr algn="ctr"/>
                <a14:m>
                  <m:oMath xmlns:m="http://schemas.openxmlformats.org/officeDocument/2006/math">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𝑓𝑖𝑡𝑛𝑒𝑠𝑠</m:t>
                        </m:r>
                      </m:e>
                      <m:sub>
                        <m:r>
                          <a:rPr kumimoji="1" lang="en-US" altLang="ja-JP" sz="2800" i="1">
                            <a:latin typeface="Cambria Math" panose="02040503050406030204" pitchFamily="18" charset="0"/>
                          </a:rPr>
                          <m:t>𝑖</m:t>
                        </m:r>
                        <m:r>
                          <a:rPr kumimoji="1" lang="en-US" altLang="ja-JP" sz="2800" i="1">
                            <a:latin typeface="Cambria Math" panose="02040503050406030204" pitchFamily="18" charset="0"/>
                          </a:rPr>
                          <m:t> </m:t>
                        </m:r>
                      </m:sub>
                    </m:sSub>
                  </m:oMath>
                </a14:m>
                <a:r>
                  <a:rPr kumimoji="1" lang="ja-JP" altLang="en-US" sz="2800" dirty="0">
                    <a:latin typeface="Cambria Math" panose="02040503050406030204" pitchFamily="18" charset="0"/>
                  </a:rPr>
                  <a:t>は</a:t>
                </a:r>
                <a14:m>
                  <m:oMath xmlns:m="http://schemas.openxmlformats.org/officeDocument/2006/math">
                    <m:r>
                      <a:rPr kumimoji="1" lang="en-US" altLang="ja-JP" sz="2800" b="1" i="1">
                        <a:latin typeface="Cambria Math" panose="02040503050406030204" pitchFamily="18" charset="0"/>
                      </a:rPr>
                      <m:t>𝒑𝒓𝒆𝒅</m:t>
                    </m:r>
                    <m:r>
                      <a:rPr kumimoji="1" lang="en-US" altLang="ja-JP" sz="2800" i="1">
                        <a:latin typeface="Cambria Math" panose="02040503050406030204" pitchFamily="18" charset="0"/>
                      </a:rPr>
                      <m:t>(</m:t>
                    </m:r>
                    <m:r>
                      <a:rPr kumimoji="1" lang="en-US" altLang="ja-JP" sz="2800" i="1">
                        <a:latin typeface="Cambria Math" panose="02040503050406030204" pitchFamily="18" charset="0"/>
                      </a:rPr>
                      <m:t>𝑖</m:t>
                    </m:r>
                    <m:r>
                      <a:rPr kumimoji="1" lang="en-US" altLang="ja-JP" sz="2800" i="1">
                        <a:latin typeface="Cambria Math" panose="02040503050406030204" pitchFamily="18" charset="0"/>
                      </a:rPr>
                      <m:t>)</m:t>
                    </m:r>
                  </m:oMath>
                </a14:m>
                <a:r>
                  <a:rPr kumimoji="1" lang="ja-JP" altLang="en-US" sz="2800" dirty="0">
                    <a:latin typeface="Cambria Math" panose="02040503050406030204" pitchFamily="18" charset="0"/>
                  </a:rPr>
                  <a:t>が使用された</a:t>
                </a:r>
                <a:endParaRPr kumimoji="1" lang="en-US" altLang="ja-JP" sz="2800" dirty="0">
                  <a:latin typeface="Cambria Math" panose="02040503050406030204" pitchFamily="18" charset="0"/>
                </a:endParaRPr>
              </a:p>
              <a:p>
                <a:pPr algn="ctr"/>
                <a:r>
                  <a:rPr kumimoji="1" lang="ja-JP" altLang="en-US" sz="2800" dirty="0">
                    <a:latin typeface="Cambria Math" panose="02040503050406030204" pitchFamily="18" charset="0"/>
                  </a:rPr>
                  <a:t>アンサンブル学習の精度の平均である</a:t>
                </a:r>
                <a:endParaRPr kumimoji="1" lang="en-US" altLang="ja-JP" sz="2800" dirty="0">
                  <a:latin typeface="Cambria Math" panose="02040503050406030204" pitchFamily="18" charset="0"/>
                </a:endParaRPr>
              </a:p>
            </p:txBody>
          </p:sp>
        </mc:Choice>
        <mc:Fallback xmlns="">
          <p:sp>
            <p:nvSpPr>
              <p:cNvPr id="3" name="正方形/長方形 2">
                <a:extLst>
                  <a:ext uri="{FF2B5EF4-FFF2-40B4-BE49-F238E27FC236}">
                    <a16:creationId xmlns:a16="http://schemas.microsoft.com/office/drawing/2014/main" id="{143AB896-FACF-422B-9C0A-D6A61E2A47B4}"/>
                  </a:ext>
                </a:extLst>
              </p:cNvPr>
              <p:cNvSpPr>
                <a:spLocks noRot="1" noChangeAspect="1" noMove="1" noResize="1" noEditPoints="1" noAdjustHandles="1" noChangeArrowheads="1" noChangeShapeType="1" noTextEdit="1"/>
              </p:cNvSpPr>
              <p:nvPr/>
            </p:nvSpPr>
            <p:spPr>
              <a:xfrm>
                <a:off x="337863" y="1661974"/>
                <a:ext cx="7657833" cy="4602094"/>
              </a:xfrm>
              <a:prstGeom prst="rect">
                <a:avLst/>
              </a:prstGeom>
              <a:blipFill>
                <a:blip r:embed="rId2"/>
                <a:stretch>
                  <a:fillRect b="-30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8060316"/>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lang="ja-JP" altLang="en-US" sz="4050">
                <a:ea typeface="メイリオ"/>
              </a:rPr>
              <a:t>実験の流れ</a:t>
            </a:r>
            <a:endParaRPr lang="ja-JP" altLang="en-US" sz="4050" dirty="0">
              <a:ea typeface="メイリオ"/>
            </a:endParaRP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F9DC7366-A9DC-45B6-A85D-ACEC1A78DDE4}"/>
                  </a:ext>
                </a:extLst>
              </p:cNvPr>
              <p:cNvSpPr txBox="1"/>
              <p:nvPr/>
            </p:nvSpPr>
            <p:spPr>
              <a:xfrm>
                <a:off x="119271" y="1894115"/>
                <a:ext cx="891965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ja-JP" altLang="en-US" sz="2800" dirty="0">
                    <a:ea typeface="メイリオ"/>
                  </a:rPr>
                  <a:t>CNNの学習に訓練画像2000枚を用いて</a:t>
                </a:r>
                <a:endParaRPr lang="ja-JP" dirty="0">
                  <a:ea typeface="メイリオ"/>
                </a:endParaRPr>
              </a:p>
              <a:p>
                <a:r>
                  <a:rPr lang="ja-JP" altLang="en-US" sz="2800" dirty="0">
                    <a:ea typeface="メイリオ"/>
                  </a:rPr>
                  <a:t>　GAを回し良個体を得る</a:t>
                </a:r>
                <a:endParaRPr lang="ja-JP" dirty="0">
                  <a:ea typeface="メイリオ"/>
                </a:endParaRPr>
              </a:p>
              <a:p>
                <a:pPr marL="342900" indent="-342900">
                  <a:buAutoNum type="arabicPeriod"/>
                </a:pPr>
                <a:endParaRPr lang="ja-JP" altLang="en-US" sz="2800" dirty="0">
                  <a:ea typeface="メイリオ"/>
                </a:endParaRPr>
              </a:p>
              <a:p>
                <a:r>
                  <a:rPr lang="ja-JP" altLang="en-US" sz="2800" dirty="0">
                    <a:ea typeface="メイリオ"/>
                  </a:rPr>
                  <a:t>2.得られた個体に対し訓練画像50000枚を</a:t>
                </a:r>
              </a:p>
              <a:p>
                <a:r>
                  <a:rPr lang="ja-JP" altLang="en-US" sz="2800" dirty="0">
                    <a:ea typeface="メイリオ"/>
                  </a:rPr>
                  <a:t>　2倍にして学習し予測値として</a:t>
                </a:r>
                <a14:m>
                  <m:oMath xmlns:m="http://schemas.openxmlformats.org/officeDocument/2006/math">
                    <m:r>
                      <a:rPr kumimoji="1" lang="en-US" altLang="ja-JP" sz="2800" b="1" i="1">
                        <a:latin typeface="Cambria Math" panose="02040503050406030204" pitchFamily="18" charset="0"/>
                      </a:rPr>
                      <m:t>𝒑𝒓𝒆𝒅</m:t>
                    </m:r>
                  </m:oMath>
                </a14:m>
                <a:r>
                  <a:rPr lang="ja-JP" altLang="en-US" sz="2800" dirty="0">
                    <a:ea typeface="メイリオ"/>
                  </a:rPr>
                  <a:t>を得る</a:t>
                </a:r>
                <a:endParaRPr lang="ja-JP" dirty="0"/>
              </a:p>
              <a:p>
                <a:pPr marL="342900" indent="-342900">
                  <a:buAutoNum type="arabicPeriod"/>
                </a:pPr>
                <a:endParaRPr lang="ja-JP" altLang="en-US" sz="2800" dirty="0">
                  <a:ea typeface="メイリオ"/>
                </a:endParaRPr>
              </a:p>
              <a:p>
                <a:r>
                  <a:rPr lang="ja-JP" altLang="en-US" sz="2800" dirty="0">
                    <a:ea typeface="メイリオ"/>
                  </a:rPr>
                  <a:t>3.得られた</a:t>
                </a:r>
                <a14:m>
                  <m:oMath xmlns:m="http://schemas.openxmlformats.org/officeDocument/2006/math">
                    <m:r>
                      <a:rPr kumimoji="1" lang="en-US" altLang="ja-JP" sz="2800" b="1" i="1">
                        <a:latin typeface="Cambria Math" panose="02040503050406030204" pitchFamily="18" charset="0"/>
                      </a:rPr>
                      <m:t>𝒑𝒓𝒆𝒅</m:t>
                    </m:r>
                  </m:oMath>
                </a14:m>
                <a:r>
                  <a:rPr lang="ja-JP" altLang="en-US" sz="2800" dirty="0">
                    <a:ea typeface="メイリオ"/>
                  </a:rPr>
                  <a:t>からアンサンブルを行い</a:t>
                </a:r>
              </a:p>
              <a:p>
                <a:r>
                  <a:rPr lang="ja-JP" altLang="en-US" sz="2800" dirty="0">
                    <a:ea typeface="メイリオ"/>
                  </a:rPr>
                  <a:t>　全探索で最良の精度を得る</a:t>
                </a:r>
              </a:p>
              <a:p>
                <a:endParaRPr lang="ja-JP" altLang="en-US" sz="2800" dirty="0">
                  <a:ea typeface="メイリオ"/>
                </a:endParaRPr>
              </a:p>
            </p:txBody>
          </p:sp>
        </mc:Choice>
        <mc:Fallback>
          <p:sp>
            <p:nvSpPr>
              <p:cNvPr id="2" name="テキスト ボックス 1">
                <a:extLst>
                  <a:ext uri="{FF2B5EF4-FFF2-40B4-BE49-F238E27FC236}">
                    <a16:creationId xmlns:a16="http://schemas.microsoft.com/office/drawing/2014/main" id="{F9DC7366-A9DC-45B6-A85D-ACEC1A78DDE4}"/>
                  </a:ext>
                </a:extLst>
              </p:cNvPr>
              <p:cNvSpPr txBox="1">
                <a:spLocks noRot="1" noChangeAspect="1" noMove="1" noResize="1" noEditPoints="1" noAdjustHandles="1" noChangeArrowheads="1" noChangeShapeType="1" noTextEdit="1"/>
              </p:cNvSpPr>
              <p:nvPr/>
            </p:nvSpPr>
            <p:spPr>
              <a:xfrm>
                <a:off x="119271" y="1894115"/>
                <a:ext cx="8919656" cy="3970318"/>
              </a:xfrm>
              <a:prstGeom prst="rect">
                <a:avLst/>
              </a:prstGeom>
              <a:blipFill>
                <a:blip r:embed="rId2"/>
                <a:stretch>
                  <a:fillRect l="-1435" t="-24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99794613"/>
      </p:ext>
    </p:extLst>
  </p:cSld>
  <p:clrMapOvr>
    <a:masterClrMapping/>
  </p:clrMapOvr>
  <mc:AlternateContent xmlns:mc="http://schemas.openxmlformats.org/markup-compatibility/2006" xmlns:p14="http://schemas.microsoft.com/office/powerpoint/2010/main">
    <mc:Choice Requires="p14">
      <p:transition spd="slow" p14:dur="2000" advTm="195"/>
    </mc:Choice>
    <mc:Fallback xmlns="">
      <p:transition spd="slow" advTm="195"/>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ja-JP" altLang="en-US" sz="4050">
                <a:ea typeface="メイリオ"/>
              </a:rPr>
              <a:t>実験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dirty="0">
                <a:ea typeface="メイリオ"/>
              </a:rPr>
              <a:t>予備実験</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3C6D5ADD-DCCE-46A2-97E2-5CFEC613C009}"/>
              </a:ext>
            </a:extLst>
          </p:cNvPr>
          <p:cNvSpPr txBox="1"/>
          <p:nvPr/>
        </p:nvSpPr>
        <p:spPr>
          <a:xfrm>
            <a:off x="2201073" y="4029075"/>
            <a:ext cx="2076450" cy="1323439"/>
          </a:xfrm>
          <a:prstGeom prst="rect">
            <a:avLst/>
          </a:prstGeom>
          <a:noFill/>
        </p:spPr>
        <p:txBody>
          <a:bodyPr wrap="square" rtlCol="0">
            <a:spAutoFit/>
          </a:bodyPr>
          <a:lstStyle/>
          <a:p>
            <a:endParaRPr kumimoji="1" lang="ja-JP" altLang="en-US" dirty="0"/>
          </a:p>
        </p:txBody>
      </p:sp>
      <p:sp>
        <p:nvSpPr>
          <p:cNvPr id="5" name="正方形/長方形 4">
            <a:extLst>
              <a:ext uri="{FF2B5EF4-FFF2-40B4-BE49-F238E27FC236}">
                <a16:creationId xmlns:a16="http://schemas.microsoft.com/office/drawing/2014/main" id="{0CE07AF9-4794-4790-A88B-248257064C88}"/>
              </a:ext>
            </a:extLst>
          </p:cNvPr>
          <p:cNvSpPr/>
          <p:nvPr/>
        </p:nvSpPr>
        <p:spPr>
          <a:xfrm>
            <a:off x="1942390" y="2616831"/>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ea typeface="メイリオ"/>
              </a:rPr>
              <a:t>Cifar10</a:t>
            </a:r>
            <a:r>
              <a:rPr lang="en-US" altLang="ja-JP" sz="2800" dirty="0">
                <a:solidFill>
                  <a:schemeClr val="tx1"/>
                </a:solidFill>
                <a:ea typeface="メイリオ"/>
              </a:rPr>
              <a:t>(50000</a:t>
            </a:r>
            <a:r>
              <a:rPr lang="ja-JP" altLang="en-US" sz="2800" dirty="0">
                <a:solidFill>
                  <a:schemeClr val="tx1"/>
                </a:solidFill>
                <a:ea typeface="メイリオ"/>
              </a:rPr>
              <a:t>枚</a:t>
            </a:r>
            <a:r>
              <a:rPr lang="en-US" altLang="ja-JP" sz="2800" dirty="0">
                <a:solidFill>
                  <a:schemeClr val="tx1"/>
                </a:solidFill>
                <a:ea typeface="メイリオ"/>
              </a:rPr>
              <a:t>)</a:t>
            </a:r>
            <a:endParaRPr lang="ja-JP" altLang="en-US" sz="2800" dirty="0">
              <a:solidFill>
                <a:schemeClr val="tx1"/>
              </a:solidFill>
              <a:ea typeface="メイリオ"/>
            </a:endParaRPr>
          </a:p>
        </p:txBody>
      </p:sp>
      <p:sp>
        <p:nvSpPr>
          <p:cNvPr id="7" name="矢印: 下 6">
            <a:extLst>
              <a:ext uri="{FF2B5EF4-FFF2-40B4-BE49-F238E27FC236}">
                <a16:creationId xmlns:a16="http://schemas.microsoft.com/office/drawing/2014/main" id="{682E741B-C425-4AAA-835A-6EFECE36638F}"/>
              </a:ext>
            </a:extLst>
          </p:cNvPr>
          <p:cNvSpPr/>
          <p:nvPr/>
        </p:nvSpPr>
        <p:spPr>
          <a:xfrm>
            <a:off x="3038484" y="3579627"/>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50846150-DAC6-4AED-A31B-6A29588FD0E2}"/>
              </a:ext>
            </a:extLst>
          </p:cNvPr>
          <p:cNvSpPr/>
          <p:nvPr/>
        </p:nvSpPr>
        <p:spPr>
          <a:xfrm>
            <a:off x="2882170" y="4152959"/>
            <a:ext cx="2215005" cy="88032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solidFill>
                  <a:schemeClr val="tx1"/>
                </a:solidFill>
                <a:ea typeface="メイリオ"/>
              </a:rPr>
              <a:t>CNN</a:t>
            </a:r>
          </a:p>
        </p:txBody>
      </p:sp>
      <p:sp>
        <p:nvSpPr>
          <p:cNvPr id="13" name="矢印: 下 12">
            <a:extLst>
              <a:ext uri="{FF2B5EF4-FFF2-40B4-BE49-F238E27FC236}">
                <a16:creationId xmlns:a16="http://schemas.microsoft.com/office/drawing/2014/main" id="{D57775CF-7AFE-4A18-AEF7-3F5CD57F06A3}"/>
              </a:ext>
            </a:extLst>
          </p:cNvPr>
          <p:cNvSpPr/>
          <p:nvPr/>
        </p:nvSpPr>
        <p:spPr>
          <a:xfrm>
            <a:off x="3024285" y="5212484"/>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正方形/長方形 13">
            <a:extLst>
              <a:ext uri="{FF2B5EF4-FFF2-40B4-BE49-F238E27FC236}">
                <a16:creationId xmlns:a16="http://schemas.microsoft.com/office/drawing/2014/main" id="{9D2FD258-A384-49B6-9AF5-D49B2A5FC0C0}"/>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One-hotベクトル(10次元)</a:t>
            </a:r>
            <a:endParaRPr lang="ja-JP" altLang="en-US" sz="3200">
              <a:solidFill>
                <a:schemeClr val="tx1"/>
              </a:solidFill>
            </a:endParaRPr>
          </a:p>
        </p:txBody>
      </p:sp>
      <p:sp>
        <p:nvSpPr>
          <p:cNvPr id="10" name="雲 9">
            <a:extLst>
              <a:ext uri="{FF2B5EF4-FFF2-40B4-BE49-F238E27FC236}">
                <a16:creationId xmlns:a16="http://schemas.microsoft.com/office/drawing/2014/main" id="{C928F15E-DD71-4807-9154-E021792A982A}"/>
              </a:ext>
            </a:extLst>
          </p:cNvPr>
          <p:cNvSpPr/>
          <p:nvPr/>
        </p:nvSpPr>
        <p:spPr>
          <a:xfrm>
            <a:off x="4776787" y="2880663"/>
            <a:ext cx="4472607" cy="2697762"/>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学習済みCNNを用いて時間削減</a:t>
            </a:r>
          </a:p>
        </p:txBody>
      </p:sp>
    </p:spTree>
    <p:extLst>
      <p:ext uri="{BB962C8B-B14F-4D97-AF65-F5344CB8AC3E}">
        <p14:creationId xmlns:p14="http://schemas.microsoft.com/office/powerpoint/2010/main" val="2079790177"/>
      </p:ext>
    </p:extLst>
  </p:cSld>
  <p:clrMapOvr>
    <a:masterClrMapping/>
  </p:clrMapOvr>
  <mc:AlternateContent xmlns:mc="http://schemas.openxmlformats.org/markup-compatibility/2006" xmlns:p14="http://schemas.microsoft.com/office/powerpoint/2010/main">
    <mc:Choice Requires="p14">
      <p:transition spd="slow" p14:dur="2000" advTm="205"/>
    </mc:Choice>
    <mc:Fallback xmlns="">
      <p:transition spd="slow" advTm="2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4" descr="ノートパソコン, コンピュータ, 座る, テーブル が含まれている画像&#10;&#10;説明は自動で生成されたものです">
            <a:extLst>
              <a:ext uri="{FF2B5EF4-FFF2-40B4-BE49-F238E27FC236}">
                <a16:creationId xmlns:a16="http://schemas.microsoft.com/office/drawing/2014/main" id="{11040AFC-7F78-4C7D-A649-32EE7E78662F}"/>
              </a:ext>
            </a:extLst>
          </p:cNvPr>
          <p:cNvPicPr>
            <a:picLocks noChangeAspect="1"/>
          </p:cNvPicPr>
          <p:nvPr/>
        </p:nvPicPr>
        <p:blipFill>
          <a:blip r:embed="rId2"/>
          <a:stretch>
            <a:fillRect/>
          </a:stretch>
        </p:blipFill>
        <p:spPr>
          <a:xfrm>
            <a:off x="911165" y="1852882"/>
            <a:ext cx="3655442" cy="3597933"/>
          </a:xfrm>
          <a:prstGeom prst="rect">
            <a:avLst/>
          </a:prstGeom>
        </p:spPr>
      </p:pic>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はじめに</a:t>
            </a:r>
            <a:endParaRPr kumimoji="1" lang="en-US" altLang="ja-JP" sz="4050" dirty="0"/>
          </a:p>
        </p:txBody>
      </p:sp>
      <p:pic>
        <p:nvPicPr>
          <p:cNvPr id="7" name="図 7" descr="ケーキ, 座る, コンピュータ, テーブル が含まれている画像&#10;&#10;説明は自動で生成されたものです">
            <a:extLst>
              <a:ext uri="{FF2B5EF4-FFF2-40B4-BE49-F238E27FC236}">
                <a16:creationId xmlns:a16="http://schemas.microsoft.com/office/drawing/2014/main" id="{DD2B6355-1535-4A7C-B489-76EB8974AE6E}"/>
              </a:ext>
            </a:extLst>
          </p:cNvPr>
          <p:cNvPicPr>
            <a:picLocks noChangeAspect="1"/>
          </p:cNvPicPr>
          <p:nvPr/>
        </p:nvPicPr>
        <p:blipFill>
          <a:blip r:embed="rId3"/>
          <a:stretch>
            <a:fillRect/>
          </a:stretch>
        </p:blipFill>
        <p:spPr>
          <a:xfrm>
            <a:off x="5113398" y="1378429"/>
            <a:ext cx="1476375" cy="1714500"/>
          </a:xfrm>
          <a:prstGeom prst="rect">
            <a:avLst/>
          </a:prstGeom>
        </p:spPr>
      </p:pic>
      <p:pic>
        <p:nvPicPr>
          <p:cNvPr id="8" name="図 8" descr="テーブル, コンピュータ が含まれている画像&#10;&#10;説明は自動で生成されたものです">
            <a:extLst>
              <a:ext uri="{FF2B5EF4-FFF2-40B4-BE49-F238E27FC236}">
                <a16:creationId xmlns:a16="http://schemas.microsoft.com/office/drawing/2014/main" id="{B9F8A9A0-3082-426C-9E5A-FBDA8C0E298B}"/>
              </a:ext>
            </a:extLst>
          </p:cNvPr>
          <p:cNvPicPr>
            <a:picLocks noChangeAspect="1"/>
          </p:cNvPicPr>
          <p:nvPr/>
        </p:nvPicPr>
        <p:blipFill>
          <a:blip r:embed="rId4"/>
          <a:stretch>
            <a:fillRect/>
          </a:stretch>
        </p:blipFill>
        <p:spPr>
          <a:xfrm>
            <a:off x="5904153" y="1982278"/>
            <a:ext cx="1476375" cy="1714500"/>
          </a:xfrm>
          <a:prstGeom prst="rect">
            <a:avLst/>
          </a:prstGeom>
        </p:spPr>
      </p:pic>
      <p:pic>
        <p:nvPicPr>
          <p:cNvPr id="9" name="図 10" descr="文字の書かれた紙&#10;&#10;説明は自動で生成されたものです">
            <a:extLst>
              <a:ext uri="{FF2B5EF4-FFF2-40B4-BE49-F238E27FC236}">
                <a16:creationId xmlns:a16="http://schemas.microsoft.com/office/drawing/2014/main" id="{5058B019-228C-496B-ABDB-F011F7D1D3EC}"/>
              </a:ext>
            </a:extLst>
          </p:cNvPr>
          <p:cNvPicPr>
            <a:picLocks noChangeAspect="1"/>
          </p:cNvPicPr>
          <p:nvPr/>
        </p:nvPicPr>
        <p:blipFill>
          <a:blip r:embed="rId5"/>
          <a:stretch>
            <a:fillRect/>
          </a:stretch>
        </p:blipFill>
        <p:spPr>
          <a:xfrm>
            <a:off x="6450492" y="2413599"/>
            <a:ext cx="1476375" cy="1714500"/>
          </a:xfrm>
          <a:prstGeom prst="rect">
            <a:avLst/>
          </a:prstGeom>
        </p:spPr>
      </p:pic>
      <p:pic>
        <p:nvPicPr>
          <p:cNvPr id="11" name="図 11" descr="暗い, 座る, 光, リモコン が含まれている画像&#10;&#10;説明は自動で生成されたものです">
            <a:extLst>
              <a:ext uri="{FF2B5EF4-FFF2-40B4-BE49-F238E27FC236}">
                <a16:creationId xmlns:a16="http://schemas.microsoft.com/office/drawing/2014/main" id="{05CC564E-00BB-4F58-AD5E-7E65BF64DF23}"/>
              </a:ext>
            </a:extLst>
          </p:cNvPr>
          <p:cNvPicPr>
            <a:picLocks noChangeAspect="1"/>
          </p:cNvPicPr>
          <p:nvPr/>
        </p:nvPicPr>
        <p:blipFill>
          <a:blip r:embed="rId6"/>
          <a:stretch>
            <a:fillRect/>
          </a:stretch>
        </p:blipFill>
        <p:spPr>
          <a:xfrm>
            <a:off x="2176374" y="2672392"/>
            <a:ext cx="3511669" cy="3497292"/>
          </a:xfrm>
          <a:prstGeom prst="rect">
            <a:avLst/>
          </a:prstGeom>
        </p:spPr>
      </p:pic>
    </p:spTree>
    <p:extLst>
      <p:ext uri="{BB962C8B-B14F-4D97-AF65-F5344CB8AC3E}">
        <p14:creationId xmlns:p14="http://schemas.microsoft.com/office/powerpoint/2010/main" val="1514387849"/>
      </p:ext>
    </p:extLst>
  </p:cSld>
  <p:clrMapOvr>
    <a:masterClrMapping/>
  </p:clrMapOvr>
  <mc:AlternateContent xmlns:mc="http://schemas.openxmlformats.org/markup-compatibility/2006" xmlns:p14="http://schemas.microsoft.com/office/powerpoint/2010/main">
    <mc:Choice Requires="p14">
      <p:transition spd="slow" p14:dur="2000" advTm="225"/>
    </mc:Choice>
    <mc:Fallback xmlns="">
      <p:transition spd="slow" advTm="22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nchor="t">
            <a:spAutoFit/>
          </a:bodyPr>
          <a:lstStyle/>
          <a:p>
            <a:r>
              <a:rPr kumimoji="1" lang="ja-JP" altLang="en-US" sz="4050">
                <a:ea typeface="メイリオ"/>
              </a:rPr>
              <a:t>実験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707886"/>
          </a:xfrm>
          <a:prstGeom prst="rect">
            <a:avLst/>
          </a:prstGeom>
          <a:noFill/>
        </p:spPr>
        <p:txBody>
          <a:bodyPr wrap="square" rtlCol="0" anchor="t">
            <a:spAutoFit/>
          </a:bodyPr>
          <a:lstStyle/>
          <a:p>
            <a:r>
              <a:rPr lang="ja-JP" altLang="en-US" sz="4000">
                <a:ea typeface="メイリオ"/>
              </a:rPr>
              <a:t>予備実験</a:t>
            </a:r>
            <a:endParaRPr lang="ja-JP" altLang="en-US" sz="400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3C6D5ADD-DCCE-46A2-97E2-5CFEC613C009}"/>
              </a:ext>
            </a:extLst>
          </p:cNvPr>
          <p:cNvSpPr txBox="1"/>
          <p:nvPr/>
        </p:nvSpPr>
        <p:spPr>
          <a:xfrm>
            <a:off x="2201073" y="4029075"/>
            <a:ext cx="2076450" cy="1323439"/>
          </a:xfrm>
          <a:prstGeom prst="rect">
            <a:avLst/>
          </a:prstGeom>
          <a:noFill/>
        </p:spPr>
        <p:txBody>
          <a:bodyPr wrap="square" rtlCol="0">
            <a:spAutoFit/>
          </a:bodyPr>
          <a:lstStyle/>
          <a:p>
            <a:endParaRPr kumimoji="1" lang="ja-JP" altLang="en-US" dirty="0"/>
          </a:p>
        </p:txBody>
      </p:sp>
      <p:graphicFrame>
        <p:nvGraphicFramePr>
          <p:cNvPr id="5" name="表 6">
            <a:extLst>
              <a:ext uri="{FF2B5EF4-FFF2-40B4-BE49-F238E27FC236}">
                <a16:creationId xmlns:a16="http://schemas.microsoft.com/office/drawing/2014/main" id="{1CF8092B-8AAB-435B-A426-90FD0AA3A496}"/>
              </a:ext>
            </a:extLst>
          </p:cNvPr>
          <p:cNvGraphicFramePr>
            <a:graphicFrameLocks noGrp="1"/>
          </p:cNvGraphicFramePr>
          <p:nvPr>
            <p:extLst>
              <p:ext uri="{D42A27DB-BD31-4B8C-83A1-F6EECF244321}">
                <p14:modId xmlns:p14="http://schemas.microsoft.com/office/powerpoint/2010/main" val="4163995598"/>
              </p:ext>
            </p:extLst>
          </p:nvPr>
        </p:nvGraphicFramePr>
        <p:xfrm>
          <a:off x="1224702" y="2361483"/>
          <a:ext cx="5928581" cy="3088892"/>
        </p:xfrm>
        <a:graphic>
          <a:graphicData uri="http://schemas.openxmlformats.org/drawingml/2006/table">
            <a:tbl>
              <a:tblPr firstRow="1" bandRow="1">
                <a:tableStyleId>{5C22544A-7EE6-4342-B048-85BDC9FD1C3A}</a:tableStyleId>
              </a:tblPr>
              <a:tblGrid>
                <a:gridCol w="2936749">
                  <a:extLst>
                    <a:ext uri="{9D8B030D-6E8A-4147-A177-3AD203B41FA5}">
                      <a16:colId xmlns:a16="http://schemas.microsoft.com/office/drawing/2014/main" val="1741489926"/>
                    </a:ext>
                  </a:extLst>
                </a:gridCol>
                <a:gridCol w="2991832">
                  <a:extLst>
                    <a:ext uri="{9D8B030D-6E8A-4147-A177-3AD203B41FA5}">
                      <a16:colId xmlns:a16="http://schemas.microsoft.com/office/drawing/2014/main" val="2624467854"/>
                    </a:ext>
                  </a:extLst>
                </a:gridCol>
              </a:tblGrid>
              <a:tr h="536003">
                <a:tc>
                  <a:txBody>
                    <a:bodyPr/>
                    <a:lstStyle/>
                    <a:p>
                      <a:r>
                        <a:rPr lang="ja-JP" altLang="en-US" sz="2800" b="0">
                          <a:solidFill>
                            <a:schemeClr val="tx1"/>
                          </a:solidFill>
                        </a:rPr>
                        <a:t>optimizer</a:t>
                      </a:r>
                      <a:endParaRPr kumimoji="1" lang="ja-JP" altLang="en-US" sz="2800" b="0">
                        <a:solidFill>
                          <a:schemeClr val="tx1"/>
                        </a:solidFill>
                      </a:endParaRPr>
                    </a:p>
                  </a:txBody>
                  <a:tcPr>
                    <a:solidFill>
                      <a:schemeClr val="accent1">
                        <a:lumMod val="20000"/>
                        <a:lumOff val="80000"/>
                      </a:schemeClr>
                    </a:solidFill>
                  </a:tcPr>
                </a:tc>
                <a:tc>
                  <a:txBody>
                    <a:bodyPr/>
                    <a:lstStyle/>
                    <a:p>
                      <a:r>
                        <a:rPr lang="ja-JP" altLang="en-US" sz="2800" b="0" dirty="0">
                          <a:solidFill>
                            <a:schemeClr val="tx1"/>
                          </a:solidFill>
                        </a:rPr>
                        <a:t>Adam</a:t>
                      </a:r>
                      <a:endParaRPr kumimoji="1" lang="ja-JP" altLang="en-US" sz="28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154611579"/>
                  </a:ext>
                </a:extLst>
              </a:tr>
              <a:tr h="536003">
                <a:tc>
                  <a:txBody>
                    <a:bodyPr/>
                    <a:lstStyle/>
                    <a:p>
                      <a:r>
                        <a:rPr lang="ja-JP" altLang="en-US" sz="2800">
                          <a:solidFill>
                            <a:schemeClr val="tx1"/>
                          </a:solidFill>
                        </a:rPr>
                        <a:t>Learning rate</a:t>
                      </a:r>
                      <a:endParaRPr kumimoji="1" lang="ja-JP" altLang="en-US" sz="2800" dirty="0">
                        <a:solidFill>
                          <a:schemeClr val="tx1"/>
                        </a:solidFill>
                      </a:endParaRPr>
                    </a:p>
                  </a:txBody>
                  <a:tcPr/>
                </a:tc>
                <a:tc>
                  <a:txBody>
                    <a:bodyPr/>
                    <a:lstStyle/>
                    <a:p>
                      <a:r>
                        <a:rPr lang="ja-JP" altLang="en-US" sz="2800" dirty="0">
                          <a:solidFill>
                            <a:schemeClr val="tx1"/>
                          </a:solidFill>
                        </a:rPr>
                        <a:t>0.001</a:t>
                      </a:r>
                      <a:endParaRPr kumimoji="1" lang="ja-JP" altLang="en-US" sz="2800" dirty="0">
                        <a:solidFill>
                          <a:schemeClr val="tx1"/>
                        </a:solidFill>
                      </a:endParaRPr>
                    </a:p>
                  </a:txBody>
                  <a:tcPr/>
                </a:tc>
                <a:extLst>
                  <a:ext uri="{0D108BD9-81ED-4DB2-BD59-A6C34878D82A}">
                    <a16:rowId xmlns:a16="http://schemas.microsoft.com/office/drawing/2014/main" val="4120381992"/>
                  </a:ext>
                </a:extLst>
              </a:tr>
              <a:tr h="536003">
                <a:tc>
                  <a:txBody>
                    <a:bodyPr/>
                    <a:lstStyle/>
                    <a:p>
                      <a:r>
                        <a:rPr lang="ja-JP" altLang="en-US" sz="2800">
                          <a:solidFill>
                            <a:schemeClr val="tx1"/>
                          </a:solidFill>
                        </a:rPr>
                        <a:t>Loss function</a:t>
                      </a:r>
                      <a:endParaRPr kumimoji="1" lang="ja-JP" altLang="en-US" sz="2800" dirty="0">
                        <a:solidFill>
                          <a:schemeClr val="tx1"/>
                        </a:solidFill>
                      </a:endParaRPr>
                    </a:p>
                  </a:txBody>
                  <a:tcPr>
                    <a:solidFill>
                      <a:schemeClr val="accent1">
                        <a:lumMod val="20000"/>
                        <a:lumOff val="80000"/>
                      </a:schemeClr>
                    </a:solidFill>
                  </a:tcPr>
                </a:tc>
                <a:tc>
                  <a:txBody>
                    <a:bodyPr/>
                    <a:lstStyle/>
                    <a:p>
                      <a:r>
                        <a:rPr lang="ja-JP" altLang="en-US" sz="2800">
                          <a:solidFill>
                            <a:schemeClr val="tx1"/>
                          </a:solidFill>
                        </a:rPr>
                        <a:t>Categorical Crossentropy</a:t>
                      </a:r>
                      <a:endParaRPr kumimoji="1" lang="ja-JP" altLang="en-US" sz="28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1139473477"/>
                  </a:ext>
                </a:extLst>
              </a:tr>
              <a:tr h="536003">
                <a:tc>
                  <a:txBody>
                    <a:bodyPr/>
                    <a:lstStyle/>
                    <a:p>
                      <a:r>
                        <a:rPr lang="ja-JP" altLang="en-US" sz="2800" dirty="0">
                          <a:solidFill>
                            <a:schemeClr val="tx1"/>
                          </a:solidFill>
                        </a:rPr>
                        <a:t>Batch size</a:t>
                      </a:r>
                      <a:endParaRPr kumimoji="1" lang="ja-JP" altLang="en-US" sz="2800" dirty="0">
                        <a:solidFill>
                          <a:schemeClr val="tx1"/>
                        </a:solidFill>
                      </a:endParaRPr>
                    </a:p>
                  </a:txBody>
                  <a:tcPr/>
                </a:tc>
                <a:tc>
                  <a:txBody>
                    <a:bodyPr/>
                    <a:lstStyle/>
                    <a:p>
                      <a:r>
                        <a:rPr lang="ja-JP" altLang="en-US" sz="2800" dirty="0">
                          <a:solidFill>
                            <a:schemeClr val="tx1"/>
                          </a:solidFill>
                        </a:rPr>
                        <a:t>128</a:t>
                      </a:r>
                      <a:endParaRPr kumimoji="1" lang="ja-JP" altLang="en-US" sz="2800" dirty="0">
                        <a:solidFill>
                          <a:schemeClr val="tx1"/>
                        </a:solidFill>
                      </a:endParaRPr>
                    </a:p>
                  </a:txBody>
                  <a:tcPr/>
                </a:tc>
                <a:extLst>
                  <a:ext uri="{0D108BD9-81ED-4DB2-BD59-A6C34878D82A}">
                    <a16:rowId xmlns:a16="http://schemas.microsoft.com/office/drawing/2014/main" val="2206133849"/>
                  </a:ext>
                </a:extLst>
              </a:tr>
              <a:tr h="536003">
                <a:tc>
                  <a:txBody>
                    <a:bodyPr/>
                    <a:lstStyle/>
                    <a:p>
                      <a:r>
                        <a:rPr kumimoji="1" lang="en-US" altLang="ja-JP" sz="2800" dirty="0">
                          <a:solidFill>
                            <a:schemeClr val="tx1"/>
                          </a:solidFill>
                        </a:rPr>
                        <a:t>Epochs</a:t>
                      </a:r>
                      <a:endParaRPr kumimoji="1" lang="ja-JP" altLang="en-US" sz="2800" dirty="0">
                        <a:solidFill>
                          <a:schemeClr val="tx1"/>
                        </a:solidFill>
                      </a:endParaRPr>
                    </a:p>
                  </a:txBody>
                  <a:tcPr/>
                </a:tc>
                <a:tc>
                  <a:txBody>
                    <a:bodyPr/>
                    <a:lstStyle/>
                    <a:p>
                      <a:r>
                        <a:rPr kumimoji="1" lang="en-US" altLang="ja-JP" sz="2800" dirty="0">
                          <a:solidFill>
                            <a:schemeClr val="tx1"/>
                          </a:solidFill>
                        </a:rPr>
                        <a:t>250</a:t>
                      </a:r>
                      <a:endParaRPr kumimoji="1" lang="ja-JP" altLang="en-US" sz="2800" dirty="0">
                        <a:solidFill>
                          <a:schemeClr val="tx1"/>
                        </a:solidFill>
                      </a:endParaRPr>
                    </a:p>
                  </a:txBody>
                  <a:tcPr/>
                </a:tc>
                <a:extLst>
                  <a:ext uri="{0D108BD9-81ED-4DB2-BD59-A6C34878D82A}">
                    <a16:rowId xmlns:a16="http://schemas.microsoft.com/office/drawing/2014/main" val="1647276295"/>
                  </a:ext>
                </a:extLst>
              </a:tr>
            </a:tbl>
          </a:graphicData>
        </a:graphic>
      </p:graphicFrame>
      <p:sp>
        <p:nvSpPr>
          <p:cNvPr id="3" name="四角形: 1 つの角を切り取る 2">
            <a:extLst>
              <a:ext uri="{FF2B5EF4-FFF2-40B4-BE49-F238E27FC236}">
                <a16:creationId xmlns:a16="http://schemas.microsoft.com/office/drawing/2014/main" id="{E082F510-2D61-4B66-B90F-8F9B187A166F}"/>
              </a:ext>
            </a:extLst>
          </p:cNvPr>
          <p:cNvSpPr/>
          <p:nvPr/>
        </p:nvSpPr>
        <p:spPr>
          <a:xfrm>
            <a:off x="1343157" y="5614842"/>
            <a:ext cx="5276850" cy="1229450"/>
          </a:xfrm>
          <a:prstGeom prst="snip1Rect">
            <a:avLst/>
          </a:prstGeom>
          <a:solidFill>
            <a:srgbClr val="F5C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得られた</a:t>
            </a:r>
            <a:r>
              <a:rPr kumimoji="1" lang="en-US" altLang="ja-JP" sz="3200" dirty="0">
                <a:solidFill>
                  <a:schemeClr val="tx1"/>
                </a:solidFill>
              </a:rPr>
              <a:t>Accuracy0.8475</a:t>
            </a:r>
            <a:r>
              <a:rPr kumimoji="1" lang="ja-JP" altLang="en-US" sz="3200" dirty="0">
                <a:solidFill>
                  <a:schemeClr val="tx1"/>
                </a:solidFill>
              </a:rPr>
              <a:t>を</a:t>
            </a:r>
            <a:endParaRPr kumimoji="1" lang="en-US" altLang="ja-JP" sz="3200" dirty="0">
              <a:solidFill>
                <a:schemeClr val="tx1"/>
              </a:solidFill>
            </a:endParaRPr>
          </a:p>
          <a:p>
            <a:pPr algn="ctr"/>
            <a:r>
              <a:rPr kumimoji="1" lang="en-US" altLang="ja-JP" sz="3200" dirty="0" err="1">
                <a:solidFill>
                  <a:schemeClr val="tx1"/>
                </a:solidFill>
              </a:rPr>
              <a:t>Base_line</a:t>
            </a:r>
            <a:r>
              <a:rPr kumimoji="1" lang="ja-JP" altLang="en-US" sz="3200" dirty="0">
                <a:solidFill>
                  <a:schemeClr val="tx1"/>
                </a:solidFill>
              </a:rPr>
              <a:t>とする</a:t>
            </a:r>
          </a:p>
        </p:txBody>
      </p:sp>
    </p:spTree>
    <p:extLst>
      <p:ext uri="{BB962C8B-B14F-4D97-AF65-F5344CB8AC3E}">
        <p14:creationId xmlns:p14="http://schemas.microsoft.com/office/powerpoint/2010/main" val="1595191536"/>
      </p:ext>
    </p:extLst>
  </p:cSld>
  <p:clrMapOvr>
    <a:masterClrMapping/>
  </p:clrMapOvr>
  <mc:AlternateContent xmlns:mc="http://schemas.openxmlformats.org/markup-compatibility/2006" xmlns:p14="http://schemas.microsoft.com/office/powerpoint/2010/main">
    <mc:Choice Requires="p14">
      <p:transition spd="slow" p14:dur="2000" advTm="206"/>
    </mc:Choice>
    <mc:Fallback xmlns="">
      <p:transition spd="slow" advTm="206"/>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dirty="0">
                <a:ea typeface="メイリオ"/>
              </a:rPr>
              <a:t>実験1　</a:t>
            </a:r>
            <a:endParaRPr lang="ja-JP" altLang="en-US"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7" name="テキスト ボックス 6">
            <a:extLst>
              <a:ext uri="{FF2B5EF4-FFF2-40B4-BE49-F238E27FC236}">
                <a16:creationId xmlns:a16="http://schemas.microsoft.com/office/drawing/2014/main" id="{DC4125A6-A061-4AEE-84AA-9682A42F7C21}"/>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8" name="正方形/長方形 7">
            <a:extLst>
              <a:ext uri="{FF2B5EF4-FFF2-40B4-BE49-F238E27FC236}">
                <a16:creationId xmlns:a16="http://schemas.microsoft.com/office/drawing/2014/main" id="{BDE35611-267F-4E4E-9187-D7260F408548}"/>
              </a:ext>
            </a:extLst>
          </p:cNvPr>
          <p:cNvSpPr/>
          <p:nvPr/>
        </p:nvSpPr>
        <p:spPr>
          <a:xfrm>
            <a:off x="91071" y="1345136"/>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a:t>
            </a:r>
            <a:r>
              <a:rPr lang="en-US" altLang="ja-JP" sz="2800">
                <a:solidFill>
                  <a:schemeClr val="tx1"/>
                </a:solidFill>
                <a:ea typeface="メイリオ"/>
              </a:rPr>
              <a:t>2000</a:t>
            </a:r>
            <a:r>
              <a:rPr lang="ja-JP" altLang="en-US" sz="2800">
                <a:solidFill>
                  <a:schemeClr val="tx1"/>
                </a:solidFill>
                <a:ea typeface="メイリオ"/>
              </a:rPr>
              <a:t>枚)</a:t>
            </a:r>
          </a:p>
        </p:txBody>
      </p:sp>
      <p:sp>
        <p:nvSpPr>
          <p:cNvPr id="10" name="矢印: 下 9">
            <a:extLst>
              <a:ext uri="{FF2B5EF4-FFF2-40B4-BE49-F238E27FC236}">
                <a16:creationId xmlns:a16="http://schemas.microsoft.com/office/drawing/2014/main" id="{F381F1C8-4488-4075-88D3-CC261738398A}"/>
              </a:ext>
            </a:extLst>
          </p:cNvPr>
          <p:cNvSpPr/>
          <p:nvPr/>
        </p:nvSpPr>
        <p:spPr>
          <a:xfrm>
            <a:off x="3151331" y="3938319"/>
            <a:ext cx="1916831" cy="525354"/>
          </a:xfrm>
          <a:prstGeom prst="downArrow">
            <a:avLst>
              <a:gd name="adj1" fmla="val 5695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A1AC43E3-4622-4056-9C5B-19BFEAE485AB}"/>
              </a:ext>
            </a:extLst>
          </p:cNvPr>
          <p:cNvSpPr/>
          <p:nvPr/>
        </p:nvSpPr>
        <p:spPr>
          <a:xfrm>
            <a:off x="2948793" y="4360378"/>
            <a:ext cx="2215005"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ea typeface="メイリオ"/>
              </a:rPr>
              <a:t>CNN</a:t>
            </a:r>
          </a:p>
        </p:txBody>
      </p:sp>
      <p:sp>
        <p:nvSpPr>
          <p:cNvPr id="12" name="矢印: 下 11">
            <a:extLst>
              <a:ext uri="{FF2B5EF4-FFF2-40B4-BE49-F238E27FC236}">
                <a16:creationId xmlns:a16="http://schemas.microsoft.com/office/drawing/2014/main" id="{76AFEBFA-34B7-4E9F-BE35-CCE89F6DEF8D}"/>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F60C4326-E0F7-462C-A265-78D109D831C4}"/>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One-hotベクトル(10次元)</a:t>
            </a:r>
            <a:endParaRPr lang="ja-JP" altLang="en-US" sz="3200">
              <a:solidFill>
                <a:schemeClr val="tx1"/>
              </a:solidFill>
            </a:endParaRPr>
          </a:p>
        </p:txBody>
      </p:sp>
      <p:sp>
        <p:nvSpPr>
          <p:cNvPr id="14" name="正方形/長方形 13">
            <a:extLst>
              <a:ext uri="{FF2B5EF4-FFF2-40B4-BE49-F238E27FC236}">
                <a16:creationId xmlns:a16="http://schemas.microsoft.com/office/drawing/2014/main" id="{FA950CD4-E387-43C6-AFF2-718A9AE8B907}"/>
              </a:ext>
            </a:extLst>
          </p:cNvPr>
          <p:cNvSpPr/>
          <p:nvPr/>
        </p:nvSpPr>
        <p:spPr>
          <a:xfrm>
            <a:off x="1760327" y="26055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3" name="矢印: 下 2">
            <a:extLst>
              <a:ext uri="{FF2B5EF4-FFF2-40B4-BE49-F238E27FC236}">
                <a16:creationId xmlns:a16="http://schemas.microsoft.com/office/drawing/2014/main" id="{8A1820E9-2EC7-453D-B4D6-FBE917772562}"/>
              </a:ext>
            </a:extLst>
          </p:cNvPr>
          <p:cNvSpPr/>
          <p:nvPr/>
        </p:nvSpPr>
        <p:spPr>
          <a:xfrm>
            <a:off x="2801598" y="2236904"/>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FAD9DA5-9D03-4C9A-9570-D8071F522AA2}"/>
              </a:ext>
            </a:extLst>
          </p:cNvPr>
          <p:cNvSpPr/>
          <p:nvPr/>
        </p:nvSpPr>
        <p:spPr>
          <a:xfrm>
            <a:off x="1912727" y="27579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4" name="正方形/長方形 23">
            <a:extLst>
              <a:ext uri="{FF2B5EF4-FFF2-40B4-BE49-F238E27FC236}">
                <a16:creationId xmlns:a16="http://schemas.microsoft.com/office/drawing/2014/main" id="{16FC2DEA-5D0A-4A97-8221-BDB996A640B5}"/>
              </a:ext>
            </a:extLst>
          </p:cNvPr>
          <p:cNvSpPr/>
          <p:nvPr/>
        </p:nvSpPr>
        <p:spPr>
          <a:xfrm>
            <a:off x="2065127" y="29103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5" name="正方形/長方形 24">
            <a:extLst>
              <a:ext uri="{FF2B5EF4-FFF2-40B4-BE49-F238E27FC236}">
                <a16:creationId xmlns:a16="http://schemas.microsoft.com/office/drawing/2014/main" id="{6DE7F9B3-5305-4B9D-B503-1B7FAEA694C4}"/>
              </a:ext>
            </a:extLst>
          </p:cNvPr>
          <p:cNvSpPr/>
          <p:nvPr/>
        </p:nvSpPr>
        <p:spPr>
          <a:xfrm>
            <a:off x="2369240" y="3073200"/>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8" name="思考の吹き出し: 雲形 27">
            <a:extLst>
              <a:ext uri="{FF2B5EF4-FFF2-40B4-BE49-F238E27FC236}">
                <a16:creationId xmlns:a16="http://schemas.microsoft.com/office/drawing/2014/main" id="{824D7286-6D5A-4D92-BFCA-EA4F4F7A85D5}"/>
              </a:ext>
            </a:extLst>
          </p:cNvPr>
          <p:cNvSpPr/>
          <p:nvPr/>
        </p:nvSpPr>
        <p:spPr>
          <a:xfrm>
            <a:off x="5270700" y="2946744"/>
            <a:ext cx="3837529" cy="2443517"/>
          </a:xfrm>
          <a:prstGeom prst="cloudCallout">
            <a:avLst>
              <a:gd name="adj1" fmla="val -58174"/>
              <a:gd name="adj2" fmla="val -228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ミニバッチ</a:t>
            </a:r>
            <a:r>
              <a:rPr kumimoji="1" lang="en-US" altLang="ja-JP" sz="2400" dirty="0">
                <a:solidFill>
                  <a:schemeClr val="tx1"/>
                </a:solidFill>
              </a:rPr>
              <a:t>128</a:t>
            </a:r>
            <a:r>
              <a:rPr kumimoji="1" lang="ja-JP" altLang="en-US" sz="2400" dirty="0">
                <a:solidFill>
                  <a:schemeClr val="tx1"/>
                </a:solidFill>
              </a:rPr>
              <a:t>枚</a:t>
            </a:r>
            <a:endParaRPr kumimoji="1" lang="en-US" altLang="ja-JP" sz="2400" dirty="0">
              <a:solidFill>
                <a:schemeClr val="tx1"/>
              </a:solidFill>
            </a:endParaRPr>
          </a:p>
          <a:p>
            <a:pPr algn="ctr"/>
            <a:r>
              <a:rPr kumimoji="1" lang="ja-JP" altLang="en-US" sz="2400" dirty="0">
                <a:solidFill>
                  <a:schemeClr val="tx1"/>
                </a:solidFill>
              </a:rPr>
              <a:t>ごとに</a:t>
            </a:r>
            <a:r>
              <a:rPr kumimoji="1" lang="en-US" altLang="ja-JP" sz="2400" dirty="0">
                <a:solidFill>
                  <a:schemeClr val="tx1"/>
                </a:solidFill>
              </a:rPr>
              <a:t>2</a:t>
            </a:r>
            <a:r>
              <a:rPr kumimoji="1" lang="ja-JP" altLang="en-US" sz="2400" dirty="0">
                <a:solidFill>
                  <a:schemeClr val="tx1"/>
                </a:solidFill>
              </a:rPr>
              <a:t>倍の</a:t>
            </a:r>
            <a:endParaRPr kumimoji="1" lang="en-US" altLang="ja-JP" sz="2400" dirty="0">
              <a:solidFill>
                <a:schemeClr val="tx1"/>
              </a:solidFill>
            </a:endParaRPr>
          </a:p>
          <a:p>
            <a:pPr algn="ctr"/>
            <a:r>
              <a:rPr kumimoji="1" lang="ja-JP" altLang="en-US" sz="2400" dirty="0">
                <a:solidFill>
                  <a:schemeClr val="tx1"/>
                </a:solidFill>
              </a:rPr>
              <a:t>計</a:t>
            </a:r>
            <a:r>
              <a:rPr kumimoji="1" lang="en-US" altLang="ja-JP" sz="2400" dirty="0">
                <a:solidFill>
                  <a:schemeClr val="tx1"/>
                </a:solidFill>
              </a:rPr>
              <a:t>4000</a:t>
            </a:r>
            <a:r>
              <a:rPr kumimoji="1" lang="ja-JP" altLang="en-US" sz="2400" dirty="0">
                <a:solidFill>
                  <a:schemeClr val="tx1"/>
                </a:solidFill>
              </a:rPr>
              <a:t>枚に</a:t>
            </a:r>
            <a:endParaRPr kumimoji="1" lang="en-US" altLang="ja-JP" sz="2400" dirty="0">
              <a:solidFill>
                <a:schemeClr val="tx1"/>
              </a:solidFill>
            </a:endParaRPr>
          </a:p>
          <a:p>
            <a:pPr algn="ctr"/>
            <a:r>
              <a:rPr kumimoji="1" lang="ja-JP" altLang="en-US" sz="2400" dirty="0">
                <a:solidFill>
                  <a:schemeClr val="tx1"/>
                </a:solidFill>
              </a:rPr>
              <a:t>拡張する</a:t>
            </a:r>
          </a:p>
        </p:txBody>
      </p:sp>
      <p:sp>
        <p:nvSpPr>
          <p:cNvPr id="5" name="正方形/長方形 4">
            <a:extLst>
              <a:ext uri="{FF2B5EF4-FFF2-40B4-BE49-F238E27FC236}">
                <a16:creationId xmlns:a16="http://schemas.microsoft.com/office/drawing/2014/main" id="{90C6E769-C2ED-423E-AA5D-613DF0A83CD7}"/>
              </a:ext>
            </a:extLst>
          </p:cNvPr>
          <p:cNvSpPr/>
          <p:nvPr/>
        </p:nvSpPr>
        <p:spPr>
          <a:xfrm>
            <a:off x="4384577" y="1310547"/>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15" name="正方形/長方形 14">
            <a:extLst>
              <a:ext uri="{FF2B5EF4-FFF2-40B4-BE49-F238E27FC236}">
                <a16:creationId xmlns:a16="http://schemas.microsoft.com/office/drawing/2014/main" id="{268D0261-5E36-41AA-A3B8-4D609A1C600D}"/>
              </a:ext>
            </a:extLst>
          </p:cNvPr>
          <p:cNvSpPr/>
          <p:nvPr/>
        </p:nvSpPr>
        <p:spPr>
          <a:xfrm>
            <a:off x="4526563" y="1906893"/>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22" name="十字形 21">
            <a:extLst>
              <a:ext uri="{FF2B5EF4-FFF2-40B4-BE49-F238E27FC236}">
                <a16:creationId xmlns:a16="http://schemas.microsoft.com/office/drawing/2014/main" id="{8D6A8906-66FB-4AB2-B299-2CFA32DD7334}"/>
              </a:ext>
            </a:extLst>
          </p:cNvPr>
          <p:cNvSpPr/>
          <p:nvPr/>
        </p:nvSpPr>
        <p:spPr>
          <a:xfrm>
            <a:off x="3982698" y="1501805"/>
            <a:ext cx="589302" cy="578430"/>
          </a:xfrm>
          <a:prstGeom prst="plus">
            <a:avLst>
              <a:gd name="adj" fmla="val 38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26916946"/>
      </p:ext>
    </p:extLst>
  </p:cSld>
  <p:clrMapOvr>
    <a:masterClrMapping/>
  </p:clrMapOvr>
  <mc:AlternateContent xmlns:mc="http://schemas.openxmlformats.org/markup-compatibility/2006" xmlns:p14="http://schemas.microsoft.com/office/powerpoint/2010/main">
    <mc:Choice Requires="p14">
      <p:transition spd="slow" p14:dur="2000" advTm="209"/>
    </mc:Choice>
    <mc:Fallback xmlns="">
      <p:transition spd="slow" advTm="20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dirty="0">
                <a:ea typeface="メイリオ"/>
              </a:rPr>
              <a:t>実験1　</a:t>
            </a:r>
            <a:endParaRPr lang="ja-JP" altLang="en-US" dirty="0"/>
          </a:p>
        </p:txBody>
      </p:sp>
      <p:sp>
        <p:nvSpPr>
          <p:cNvPr id="5" name="テキスト ボックス 4">
            <a:extLst>
              <a:ext uri="{FF2B5EF4-FFF2-40B4-BE49-F238E27FC236}">
                <a16:creationId xmlns:a16="http://schemas.microsoft.com/office/drawing/2014/main" id="{CC9810FB-89F3-478A-8167-8CA55B86A071}"/>
              </a:ext>
            </a:extLst>
          </p:cNvPr>
          <p:cNvSpPr txBox="1"/>
          <p:nvPr/>
        </p:nvSpPr>
        <p:spPr>
          <a:xfrm>
            <a:off x="204463" y="2802836"/>
            <a:ext cx="774116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メイリオ"/>
              </a:rPr>
              <a:t>・GAによって得られた個体のうち</a:t>
            </a:r>
            <a:endParaRPr lang="ja-JP" sz="2800">
              <a:ea typeface="メイリオ"/>
            </a:endParaRPr>
          </a:p>
          <a:p>
            <a:r>
              <a:rPr lang="ja-JP" altLang="en-US" sz="2800">
                <a:ea typeface="メイリオ"/>
              </a:rPr>
              <a:t>　上位3個体および10個体について</a:t>
            </a:r>
            <a:endParaRPr lang="ja-JP" sz="2800">
              <a:ea typeface="メイリオ"/>
            </a:endParaRPr>
          </a:p>
          <a:p>
            <a:r>
              <a:rPr lang="ja-JP" altLang="en-US" sz="2800">
                <a:ea typeface="メイリオ"/>
              </a:rPr>
              <a:t>　アンサンブルの精度を求めた</a:t>
            </a:r>
            <a:endParaRPr lang="ja-JP" sz="2800">
              <a:ea typeface="メイリオ"/>
            </a:endParaRPr>
          </a:p>
          <a:p>
            <a:endParaRPr lang="ja-JP" altLang="en-US" sz="2800" dirty="0">
              <a:ea typeface="メイリオ"/>
            </a:endParaRPr>
          </a:p>
          <a:p>
            <a:r>
              <a:rPr lang="ja-JP" altLang="en-US" sz="2800">
                <a:ea typeface="メイリオ"/>
              </a:rPr>
              <a:t>・上位3個体については次の対照実験を行った</a:t>
            </a:r>
            <a:endParaRPr lang="ja-JP" altLang="en-US" sz="2800" dirty="0">
              <a:ea typeface="メイリオ"/>
            </a:endParaRPr>
          </a:p>
        </p:txBody>
      </p:sp>
    </p:spTree>
    <p:extLst>
      <p:ext uri="{BB962C8B-B14F-4D97-AF65-F5344CB8AC3E}">
        <p14:creationId xmlns:p14="http://schemas.microsoft.com/office/powerpoint/2010/main" val="111608248"/>
      </p:ext>
    </p:extLst>
  </p:cSld>
  <p:clrMapOvr>
    <a:masterClrMapping/>
  </p:clrMapOvr>
  <mc:AlternateContent xmlns:mc="http://schemas.openxmlformats.org/markup-compatibility/2006" xmlns:p14="http://schemas.microsoft.com/office/powerpoint/2010/main">
    <mc:Choice Requires="p14">
      <p:transition spd="slow" p14:dur="2000" advTm="642"/>
    </mc:Choice>
    <mc:Fallback xmlns="">
      <p:transition spd="slow" advTm="642"/>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114E163-4C82-42D3-885C-117E0954E422}"/>
              </a:ext>
            </a:extLst>
          </p:cNvPr>
          <p:cNvSpPr/>
          <p:nvPr/>
        </p:nvSpPr>
        <p:spPr>
          <a:xfrm>
            <a:off x="4384577" y="1310547"/>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5" name="正方形/長方形 4">
            <a:extLst>
              <a:ext uri="{FF2B5EF4-FFF2-40B4-BE49-F238E27FC236}">
                <a16:creationId xmlns:a16="http://schemas.microsoft.com/office/drawing/2014/main" id="{983C2757-564C-4436-97B6-22AB161101E9}"/>
              </a:ext>
            </a:extLst>
          </p:cNvPr>
          <p:cNvSpPr/>
          <p:nvPr/>
        </p:nvSpPr>
        <p:spPr>
          <a:xfrm>
            <a:off x="4526563" y="1906893"/>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15" name="正方形/長方形 14">
            <a:extLst>
              <a:ext uri="{FF2B5EF4-FFF2-40B4-BE49-F238E27FC236}">
                <a16:creationId xmlns:a16="http://schemas.microsoft.com/office/drawing/2014/main" id="{24497EC0-B69B-4A8A-AF45-6BD68D9A73DF}"/>
              </a:ext>
            </a:extLst>
          </p:cNvPr>
          <p:cNvSpPr/>
          <p:nvPr/>
        </p:nvSpPr>
        <p:spPr>
          <a:xfrm>
            <a:off x="4536977" y="1462947"/>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16" name="正方形/長方形 15">
            <a:extLst>
              <a:ext uri="{FF2B5EF4-FFF2-40B4-BE49-F238E27FC236}">
                <a16:creationId xmlns:a16="http://schemas.microsoft.com/office/drawing/2014/main" id="{59DCED92-5CAE-43C1-A9F7-693F3F05CA01}"/>
              </a:ext>
            </a:extLst>
          </p:cNvPr>
          <p:cNvSpPr/>
          <p:nvPr/>
        </p:nvSpPr>
        <p:spPr>
          <a:xfrm>
            <a:off x="4678963" y="2059293"/>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17" name="正方形/長方形 16">
            <a:extLst>
              <a:ext uri="{FF2B5EF4-FFF2-40B4-BE49-F238E27FC236}">
                <a16:creationId xmlns:a16="http://schemas.microsoft.com/office/drawing/2014/main" id="{EFF3D410-9234-4F53-9DB6-26BB5960808A}"/>
              </a:ext>
            </a:extLst>
          </p:cNvPr>
          <p:cNvSpPr/>
          <p:nvPr/>
        </p:nvSpPr>
        <p:spPr>
          <a:xfrm>
            <a:off x="4689377" y="1615347"/>
            <a:ext cx="2385391" cy="97971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18" name="正方形/長方形 17">
            <a:extLst>
              <a:ext uri="{FF2B5EF4-FFF2-40B4-BE49-F238E27FC236}">
                <a16:creationId xmlns:a16="http://schemas.microsoft.com/office/drawing/2014/main" id="{E03570C4-5599-430E-AA6E-C0D60698143F}"/>
              </a:ext>
            </a:extLst>
          </p:cNvPr>
          <p:cNvSpPr/>
          <p:nvPr/>
        </p:nvSpPr>
        <p:spPr>
          <a:xfrm>
            <a:off x="4831363" y="2211693"/>
            <a:ext cx="2030422" cy="3833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Individual_</a:t>
            </a:r>
            <a:endParaRPr lang="ja-JP" altLang="en-US" sz="2400">
              <a:solidFill>
                <a:schemeClr val="tx1"/>
              </a:solidFill>
              <a:ea typeface="メイリオ"/>
            </a:endParaRPr>
          </a:p>
        </p:txBody>
      </p:sp>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dirty="0">
                <a:ea typeface="メイリオ"/>
              </a:rPr>
              <a:t>実験1</a:t>
            </a:r>
            <a:r>
              <a:rPr kumimoji="1" lang="ja-JP" altLang="en-US" sz="4050" dirty="0">
                <a:ea typeface="メイリオ"/>
              </a:rPr>
              <a:t>　対照実験</a:t>
            </a:r>
            <a:r>
              <a:rPr kumimoji="1" lang="ja-JP" sz="4050" dirty="0">
                <a:ea typeface="メイリオ"/>
              </a:rPr>
              <a:t>　</a:t>
            </a:r>
            <a:endParaRPr lang="ja-JP" altLang="en-US" dirty="0"/>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7" name="テキスト ボックス 6">
            <a:extLst>
              <a:ext uri="{FF2B5EF4-FFF2-40B4-BE49-F238E27FC236}">
                <a16:creationId xmlns:a16="http://schemas.microsoft.com/office/drawing/2014/main" id="{DC4125A6-A061-4AEE-84AA-9682A42F7C21}"/>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8" name="正方形/長方形 7">
            <a:extLst>
              <a:ext uri="{FF2B5EF4-FFF2-40B4-BE49-F238E27FC236}">
                <a16:creationId xmlns:a16="http://schemas.microsoft.com/office/drawing/2014/main" id="{BDE35611-267F-4E4E-9187-D7260F408548}"/>
              </a:ext>
            </a:extLst>
          </p:cNvPr>
          <p:cNvSpPr/>
          <p:nvPr/>
        </p:nvSpPr>
        <p:spPr>
          <a:xfrm>
            <a:off x="91071" y="1345136"/>
            <a:ext cx="4089240"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Cifar10</a:t>
            </a:r>
            <a:r>
              <a:rPr lang="en-US" altLang="ja-JP" sz="2800" dirty="0">
                <a:solidFill>
                  <a:schemeClr val="tx1"/>
                </a:solidFill>
                <a:ea typeface="メイリオ"/>
              </a:rPr>
              <a:t>(50000</a:t>
            </a:r>
            <a:r>
              <a:rPr lang="ja-JP" altLang="en-US" sz="2800">
                <a:solidFill>
                  <a:schemeClr val="tx1"/>
                </a:solidFill>
                <a:ea typeface="メイリオ"/>
              </a:rPr>
              <a:t>枚)</a:t>
            </a:r>
          </a:p>
        </p:txBody>
      </p:sp>
      <p:sp>
        <p:nvSpPr>
          <p:cNvPr id="10" name="矢印: 下 9">
            <a:extLst>
              <a:ext uri="{FF2B5EF4-FFF2-40B4-BE49-F238E27FC236}">
                <a16:creationId xmlns:a16="http://schemas.microsoft.com/office/drawing/2014/main" id="{F381F1C8-4488-4075-88D3-CC261738398A}"/>
              </a:ext>
            </a:extLst>
          </p:cNvPr>
          <p:cNvSpPr/>
          <p:nvPr/>
        </p:nvSpPr>
        <p:spPr>
          <a:xfrm>
            <a:off x="3151331" y="3938319"/>
            <a:ext cx="1916831" cy="525354"/>
          </a:xfrm>
          <a:prstGeom prst="downArrow">
            <a:avLst>
              <a:gd name="adj1" fmla="val 5695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A1AC43E3-4622-4056-9C5B-19BFEAE485AB}"/>
              </a:ext>
            </a:extLst>
          </p:cNvPr>
          <p:cNvSpPr/>
          <p:nvPr/>
        </p:nvSpPr>
        <p:spPr>
          <a:xfrm>
            <a:off x="2948793" y="4360378"/>
            <a:ext cx="2215005" cy="880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ea typeface="メイリオ"/>
              </a:rPr>
              <a:t>CNN</a:t>
            </a:r>
          </a:p>
        </p:txBody>
      </p:sp>
      <p:sp>
        <p:nvSpPr>
          <p:cNvPr id="12" name="矢印: 下 11">
            <a:extLst>
              <a:ext uri="{FF2B5EF4-FFF2-40B4-BE49-F238E27FC236}">
                <a16:creationId xmlns:a16="http://schemas.microsoft.com/office/drawing/2014/main" id="{76AFEBFA-34B7-4E9F-BE35-CCE89F6DEF8D}"/>
              </a:ext>
            </a:extLst>
          </p:cNvPr>
          <p:cNvSpPr/>
          <p:nvPr/>
        </p:nvSpPr>
        <p:spPr>
          <a:xfrm>
            <a:off x="3097879" y="5287085"/>
            <a:ext cx="1916831" cy="525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F60C4326-E0F7-462C-A265-78D109D831C4}"/>
              </a:ext>
            </a:extLst>
          </p:cNvPr>
          <p:cNvSpPr/>
          <p:nvPr/>
        </p:nvSpPr>
        <p:spPr>
          <a:xfrm>
            <a:off x="1517315" y="5812439"/>
            <a:ext cx="4941165" cy="9087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One-hotベクトル(10次元)</a:t>
            </a:r>
            <a:endParaRPr lang="ja-JP" altLang="en-US" sz="3200">
              <a:solidFill>
                <a:schemeClr val="tx1"/>
              </a:solidFill>
            </a:endParaRPr>
          </a:p>
        </p:txBody>
      </p:sp>
      <p:sp>
        <p:nvSpPr>
          <p:cNvPr id="14" name="正方形/長方形 13">
            <a:extLst>
              <a:ext uri="{FF2B5EF4-FFF2-40B4-BE49-F238E27FC236}">
                <a16:creationId xmlns:a16="http://schemas.microsoft.com/office/drawing/2014/main" id="{FA950CD4-E387-43C6-AFF2-718A9AE8B907}"/>
              </a:ext>
            </a:extLst>
          </p:cNvPr>
          <p:cNvSpPr/>
          <p:nvPr/>
        </p:nvSpPr>
        <p:spPr>
          <a:xfrm>
            <a:off x="1760327" y="26055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3" name="矢印: 下 2">
            <a:extLst>
              <a:ext uri="{FF2B5EF4-FFF2-40B4-BE49-F238E27FC236}">
                <a16:creationId xmlns:a16="http://schemas.microsoft.com/office/drawing/2014/main" id="{8A1820E9-2EC7-453D-B4D6-FBE917772562}"/>
              </a:ext>
            </a:extLst>
          </p:cNvPr>
          <p:cNvSpPr/>
          <p:nvPr/>
        </p:nvSpPr>
        <p:spPr>
          <a:xfrm>
            <a:off x="2801598" y="2236904"/>
            <a:ext cx="2362200" cy="4423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FAD9DA5-9D03-4C9A-9570-D8071F522AA2}"/>
              </a:ext>
            </a:extLst>
          </p:cNvPr>
          <p:cNvSpPr/>
          <p:nvPr/>
        </p:nvSpPr>
        <p:spPr>
          <a:xfrm>
            <a:off x="1912727" y="27579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4" name="正方形/長方形 23">
            <a:extLst>
              <a:ext uri="{FF2B5EF4-FFF2-40B4-BE49-F238E27FC236}">
                <a16:creationId xmlns:a16="http://schemas.microsoft.com/office/drawing/2014/main" id="{16FC2DEA-5D0A-4A97-8221-BDB996A640B5}"/>
              </a:ext>
            </a:extLst>
          </p:cNvPr>
          <p:cNvSpPr/>
          <p:nvPr/>
        </p:nvSpPr>
        <p:spPr>
          <a:xfrm>
            <a:off x="2065127" y="2910389"/>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5" name="正方形/長方形 24">
            <a:extLst>
              <a:ext uri="{FF2B5EF4-FFF2-40B4-BE49-F238E27FC236}">
                <a16:creationId xmlns:a16="http://schemas.microsoft.com/office/drawing/2014/main" id="{6DE7F9B3-5305-4B9D-B503-1B7FAEA694C4}"/>
              </a:ext>
            </a:extLst>
          </p:cNvPr>
          <p:cNvSpPr/>
          <p:nvPr/>
        </p:nvSpPr>
        <p:spPr>
          <a:xfrm>
            <a:off x="2369240" y="3073200"/>
            <a:ext cx="4089240" cy="9087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ea typeface="メイリオ"/>
              </a:rPr>
              <a:t>128</a:t>
            </a:r>
            <a:r>
              <a:rPr lang="ja-JP" altLang="en-US" sz="2800" dirty="0">
                <a:solidFill>
                  <a:schemeClr val="tx1"/>
                </a:solidFill>
                <a:ea typeface="メイリオ"/>
              </a:rPr>
              <a:t>枚</a:t>
            </a:r>
          </a:p>
        </p:txBody>
      </p:sp>
      <p:sp>
        <p:nvSpPr>
          <p:cNvPr id="28" name="思考の吹き出し: 雲形 27">
            <a:extLst>
              <a:ext uri="{FF2B5EF4-FFF2-40B4-BE49-F238E27FC236}">
                <a16:creationId xmlns:a16="http://schemas.microsoft.com/office/drawing/2014/main" id="{824D7286-6D5A-4D92-BFCA-EA4F4F7A85D5}"/>
              </a:ext>
            </a:extLst>
          </p:cNvPr>
          <p:cNvSpPr/>
          <p:nvPr/>
        </p:nvSpPr>
        <p:spPr>
          <a:xfrm>
            <a:off x="5270700" y="2946744"/>
            <a:ext cx="3837529" cy="2443517"/>
          </a:xfrm>
          <a:prstGeom prst="cloudCallout">
            <a:avLst>
              <a:gd name="adj1" fmla="val -58174"/>
              <a:gd name="adj2" fmla="val -228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ミニバッチ</a:t>
            </a:r>
            <a:r>
              <a:rPr kumimoji="1" lang="en-US" altLang="ja-JP" sz="2400" dirty="0">
                <a:solidFill>
                  <a:schemeClr val="tx1"/>
                </a:solidFill>
              </a:rPr>
              <a:t>128</a:t>
            </a:r>
            <a:r>
              <a:rPr kumimoji="1" lang="ja-JP" altLang="en-US" sz="2400" dirty="0">
                <a:solidFill>
                  <a:schemeClr val="tx1"/>
                </a:solidFill>
              </a:rPr>
              <a:t>枚</a:t>
            </a:r>
            <a:endParaRPr kumimoji="1" lang="en-US" altLang="ja-JP" sz="2400" dirty="0">
              <a:solidFill>
                <a:schemeClr val="tx1"/>
              </a:solidFill>
            </a:endParaRPr>
          </a:p>
          <a:p>
            <a:pPr algn="ctr"/>
            <a:r>
              <a:rPr kumimoji="1" lang="ja-JP" altLang="en-US" sz="2400" dirty="0">
                <a:solidFill>
                  <a:schemeClr val="tx1"/>
                </a:solidFill>
              </a:rPr>
              <a:t>ごとに</a:t>
            </a:r>
            <a:r>
              <a:rPr kumimoji="1" lang="en-US" altLang="ja-JP" sz="2400" dirty="0">
                <a:solidFill>
                  <a:schemeClr val="tx1"/>
                </a:solidFill>
              </a:rPr>
              <a:t>6</a:t>
            </a:r>
            <a:r>
              <a:rPr kumimoji="1" lang="ja-JP" altLang="en-US" sz="2400" dirty="0">
                <a:solidFill>
                  <a:schemeClr val="tx1"/>
                </a:solidFill>
              </a:rPr>
              <a:t>倍の</a:t>
            </a:r>
            <a:endParaRPr kumimoji="1" lang="en-US" altLang="ja-JP" sz="2400" dirty="0">
              <a:solidFill>
                <a:schemeClr val="tx1"/>
              </a:solidFill>
            </a:endParaRPr>
          </a:p>
          <a:p>
            <a:pPr algn="ctr"/>
            <a:r>
              <a:rPr kumimoji="1" lang="ja-JP" altLang="en-US" sz="2400" dirty="0">
                <a:solidFill>
                  <a:schemeClr val="tx1"/>
                </a:solidFill>
              </a:rPr>
              <a:t>計</a:t>
            </a:r>
            <a:r>
              <a:rPr kumimoji="1" lang="en-US" altLang="ja-JP" sz="2400" dirty="0">
                <a:solidFill>
                  <a:schemeClr val="tx1"/>
                </a:solidFill>
              </a:rPr>
              <a:t>300000</a:t>
            </a:r>
            <a:r>
              <a:rPr kumimoji="1" lang="ja-JP" altLang="en-US" sz="2400" dirty="0">
                <a:solidFill>
                  <a:schemeClr val="tx1"/>
                </a:solidFill>
              </a:rPr>
              <a:t>枚に</a:t>
            </a:r>
            <a:endParaRPr kumimoji="1" lang="en-US" altLang="ja-JP" sz="2400" dirty="0">
              <a:solidFill>
                <a:schemeClr val="tx1"/>
              </a:solidFill>
            </a:endParaRPr>
          </a:p>
          <a:p>
            <a:pPr algn="ctr"/>
            <a:r>
              <a:rPr kumimoji="1" lang="ja-JP" altLang="en-US" sz="2400" dirty="0">
                <a:solidFill>
                  <a:schemeClr val="tx1"/>
                </a:solidFill>
              </a:rPr>
              <a:t>拡張する</a:t>
            </a:r>
          </a:p>
        </p:txBody>
      </p:sp>
      <p:sp>
        <p:nvSpPr>
          <p:cNvPr id="22" name="十字形 21">
            <a:extLst>
              <a:ext uri="{FF2B5EF4-FFF2-40B4-BE49-F238E27FC236}">
                <a16:creationId xmlns:a16="http://schemas.microsoft.com/office/drawing/2014/main" id="{8D6A8906-66FB-4AB2-B299-2CFA32DD7334}"/>
              </a:ext>
            </a:extLst>
          </p:cNvPr>
          <p:cNvSpPr/>
          <p:nvPr/>
        </p:nvSpPr>
        <p:spPr>
          <a:xfrm>
            <a:off x="3982698" y="1501805"/>
            <a:ext cx="589302" cy="578430"/>
          </a:xfrm>
          <a:prstGeom prst="plus">
            <a:avLst>
              <a:gd name="adj" fmla="val 381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41913959"/>
      </p:ext>
    </p:extLst>
  </p:cSld>
  <p:clrMapOvr>
    <a:masterClrMapping/>
  </p:clrMapOvr>
  <mc:AlternateContent xmlns:mc="http://schemas.openxmlformats.org/markup-compatibility/2006" xmlns:p14="http://schemas.microsoft.com/office/powerpoint/2010/main">
    <mc:Choice Requires="p14">
      <p:transition spd="slow" p14:dur="2000" advTm="209"/>
    </mc:Choice>
    <mc:Fallback xmlns="">
      <p:transition spd="slow" advTm="209"/>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97348" cy="715581"/>
          </a:xfrm>
          <a:prstGeom prst="rect">
            <a:avLst/>
          </a:prstGeom>
          <a:noFill/>
        </p:spPr>
        <p:txBody>
          <a:bodyPr wrap="square" rtlCol="0" anchor="t">
            <a:spAutoFit/>
          </a:bodyPr>
          <a:lstStyle/>
          <a:p>
            <a:r>
              <a:rPr kumimoji="1" lang="ja-JP" sz="4050">
                <a:ea typeface="メイリオ"/>
              </a:rPr>
              <a:t>実験1　GAのパラメータ</a:t>
            </a:r>
            <a:endParaRPr lang="ja-JP" altLang="en-US"/>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5" name="表 6">
            <a:extLst>
              <a:ext uri="{FF2B5EF4-FFF2-40B4-BE49-F238E27FC236}">
                <a16:creationId xmlns:a16="http://schemas.microsoft.com/office/drawing/2014/main" id="{1CF8092B-8AAB-435B-A426-90FD0AA3A496}"/>
              </a:ext>
            </a:extLst>
          </p:cNvPr>
          <p:cNvGraphicFramePr>
            <a:graphicFrameLocks noGrp="1"/>
          </p:cNvGraphicFramePr>
          <p:nvPr/>
        </p:nvGraphicFramePr>
        <p:xfrm>
          <a:off x="1036508" y="2853949"/>
          <a:ext cx="6156602" cy="3294931"/>
        </p:xfrm>
        <a:graphic>
          <a:graphicData uri="http://schemas.openxmlformats.org/drawingml/2006/table">
            <a:tbl>
              <a:tblPr firstRow="1" bandRow="1">
                <a:tableStyleId>{5C22544A-7EE6-4342-B048-85BDC9FD1C3A}</a:tableStyleId>
              </a:tblPr>
              <a:tblGrid>
                <a:gridCol w="3049700">
                  <a:extLst>
                    <a:ext uri="{9D8B030D-6E8A-4147-A177-3AD203B41FA5}">
                      <a16:colId xmlns:a16="http://schemas.microsoft.com/office/drawing/2014/main" val="1741489926"/>
                    </a:ext>
                  </a:extLst>
                </a:gridCol>
                <a:gridCol w="3106902">
                  <a:extLst>
                    <a:ext uri="{9D8B030D-6E8A-4147-A177-3AD203B41FA5}">
                      <a16:colId xmlns:a16="http://schemas.microsoft.com/office/drawing/2014/main" val="2624467854"/>
                    </a:ext>
                  </a:extLst>
                </a:gridCol>
              </a:tblGrid>
              <a:tr h="587513">
                <a:tc>
                  <a:txBody>
                    <a:bodyPr/>
                    <a:lstStyle/>
                    <a:p>
                      <a:r>
                        <a:rPr lang="ja-JP" altLang="en-US" sz="2800" b="0">
                          <a:solidFill>
                            <a:schemeClr val="tx1"/>
                          </a:solidFill>
                        </a:rPr>
                        <a:t>個体数</a:t>
                      </a:r>
                      <a:endParaRPr kumimoji="1" lang="ja-JP" altLang="en-US" sz="2800" b="0">
                        <a:solidFill>
                          <a:schemeClr val="tx1"/>
                        </a:solidFill>
                      </a:endParaRPr>
                    </a:p>
                  </a:txBody>
                  <a:tcPr>
                    <a:solidFill>
                      <a:schemeClr val="accent1">
                        <a:lumMod val="20000"/>
                        <a:lumOff val="80000"/>
                      </a:schemeClr>
                    </a:solidFill>
                  </a:tcPr>
                </a:tc>
                <a:tc>
                  <a:txBody>
                    <a:bodyPr/>
                    <a:lstStyle/>
                    <a:p>
                      <a:r>
                        <a:rPr lang="ja-JP" altLang="en-US" sz="2800" b="0" dirty="0">
                          <a:solidFill>
                            <a:schemeClr val="tx1"/>
                          </a:solidFill>
                        </a:rPr>
                        <a:t>20</a:t>
                      </a:r>
                      <a:endParaRPr kumimoji="1" lang="ja-JP" altLang="en-US" sz="28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154611579"/>
                  </a:ext>
                </a:extLst>
              </a:tr>
              <a:tr h="587513">
                <a:tc>
                  <a:txBody>
                    <a:bodyPr/>
                    <a:lstStyle/>
                    <a:p>
                      <a:r>
                        <a:rPr lang="ja-JP" altLang="en-US" sz="2800">
                          <a:solidFill>
                            <a:schemeClr val="tx1"/>
                          </a:solidFill>
                        </a:rPr>
                        <a:t>世代数</a:t>
                      </a:r>
                      <a:endParaRPr kumimoji="1" lang="ja-JP" altLang="en-US" sz="2800" dirty="0">
                        <a:solidFill>
                          <a:schemeClr val="tx1"/>
                        </a:solidFill>
                      </a:endParaRPr>
                    </a:p>
                  </a:txBody>
                  <a:tcPr/>
                </a:tc>
                <a:tc>
                  <a:txBody>
                    <a:bodyPr/>
                    <a:lstStyle/>
                    <a:p>
                      <a:r>
                        <a:rPr lang="ja-JP" altLang="en-US" sz="2800" dirty="0">
                          <a:solidFill>
                            <a:schemeClr val="tx1"/>
                          </a:solidFill>
                        </a:rPr>
                        <a:t>50</a:t>
                      </a:r>
                      <a:endParaRPr kumimoji="1" lang="ja-JP" altLang="en-US" sz="2800" dirty="0">
                        <a:solidFill>
                          <a:schemeClr val="tx1"/>
                        </a:solidFill>
                      </a:endParaRPr>
                    </a:p>
                  </a:txBody>
                  <a:tcPr/>
                </a:tc>
                <a:extLst>
                  <a:ext uri="{0D108BD9-81ED-4DB2-BD59-A6C34878D82A}">
                    <a16:rowId xmlns:a16="http://schemas.microsoft.com/office/drawing/2014/main" val="4120381992"/>
                  </a:ext>
                </a:extLst>
              </a:tr>
              <a:tr h="587513">
                <a:tc>
                  <a:txBody>
                    <a:bodyPr/>
                    <a:lstStyle/>
                    <a:p>
                      <a:r>
                        <a:rPr lang="ja-JP" altLang="en-US" sz="2800">
                          <a:solidFill>
                            <a:schemeClr val="tx1"/>
                          </a:solidFill>
                        </a:rPr>
                        <a:t>交叉率</a:t>
                      </a:r>
                      <a:endParaRPr kumimoji="1" lang="ja-JP" altLang="en-US" sz="2800" dirty="0">
                        <a:solidFill>
                          <a:schemeClr val="tx1"/>
                        </a:solidFill>
                      </a:endParaRPr>
                    </a:p>
                  </a:txBody>
                  <a:tcPr/>
                </a:tc>
                <a:tc>
                  <a:txBody>
                    <a:bodyPr/>
                    <a:lstStyle/>
                    <a:p>
                      <a:r>
                        <a:rPr lang="ja-JP" altLang="en-US" sz="2800" dirty="0">
                          <a:solidFill>
                            <a:schemeClr val="tx1"/>
                          </a:solidFill>
                        </a:rPr>
                        <a:t>0.9</a:t>
                      </a:r>
                      <a:endParaRPr kumimoji="1" lang="ja-JP" altLang="en-US" sz="2800" dirty="0">
                        <a:solidFill>
                          <a:schemeClr val="tx1"/>
                        </a:solidFill>
                      </a:endParaRPr>
                    </a:p>
                  </a:txBody>
                  <a:tcPr/>
                </a:tc>
                <a:extLst>
                  <a:ext uri="{0D108BD9-81ED-4DB2-BD59-A6C34878D82A}">
                    <a16:rowId xmlns:a16="http://schemas.microsoft.com/office/drawing/2014/main" val="2206133849"/>
                  </a:ext>
                </a:extLst>
              </a:tr>
              <a:tr h="937118">
                <a:tc>
                  <a:txBody>
                    <a:bodyPr/>
                    <a:lstStyle/>
                    <a:p>
                      <a:pPr lvl="0">
                        <a:buNone/>
                      </a:pPr>
                      <a:r>
                        <a:rPr lang="ja-JP" altLang="en-US" sz="2800">
                          <a:solidFill>
                            <a:schemeClr val="tx1"/>
                          </a:solidFill>
                        </a:rPr>
                        <a:t>突然変異率</a:t>
                      </a:r>
                      <a:endParaRPr lang="ja-JP" altLang="en-US" sz="2800" dirty="0">
                        <a:solidFill>
                          <a:schemeClr val="tx1"/>
                        </a:solidFill>
                      </a:endParaRPr>
                    </a:p>
                    <a:p>
                      <a:pPr lvl="0">
                        <a:buNone/>
                      </a:pPr>
                      <a:r>
                        <a:rPr lang="ja-JP" altLang="en-US" sz="2800">
                          <a:solidFill>
                            <a:schemeClr val="tx1"/>
                          </a:solidFill>
                        </a:rPr>
                        <a:t>(強度，確率)</a:t>
                      </a:r>
                      <a:endParaRPr kumimoji="1" lang="ja-JP" altLang="en-US" sz="2800" dirty="0">
                        <a:solidFill>
                          <a:schemeClr val="tx1"/>
                        </a:solidFill>
                      </a:endParaRPr>
                    </a:p>
                  </a:txBody>
                  <a:tcPr/>
                </a:tc>
                <a:tc>
                  <a:txBody>
                    <a:bodyPr/>
                    <a:lstStyle/>
                    <a:p>
                      <a:pPr lvl="0">
                        <a:buNone/>
                      </a:pPr>
                      <a:r>
                        <a:rPr lang="ja-JP" altLang="en-US" sz="2800" dirty="0">
                          <a:solidFill>
                            <a:schemeClr val="tx1"/>
                          </a:solidFill>
                        </a:rPr>
                        <a:t>0.06</a:t>
                      </a:r>
                      <a:endParaRPr kumimoji="1" lang="ja-JP" altLang="en-US" sz="2800" dirty="0">
                        <a:solidFill>
                          <a:schemeClr val="tx1"/>
                        </a:solidFill>
                      </a:endParaRPr>
                    </a:p>
                  </a:txBody>
                  <a:tcPr/>
                </a:tc>
                <a:extLst>
                  <a:ext uri="{0D108BD9-81ED-4DB2-BD59-A6C34878D82A}">
                    <a16:rowId xmlns:a16="http://schemas.microsoft.com/office/drawing/2014/main" val="55578630"/>
                  </a:ext>
                </a:extLst>
              </a:tr>
              <a:tr h="587512">
                <a:tc>
                  <a:txBody>
                    <a:bodyPr/>
                    <a:lstStyle/>
                    <a:p>
                      <a:pPr lvl="0">
                        <a:buNone/>
                      </a:pPr>
                      <a:r>
                        <a:rPr lang="ja-JP" altLang="en-US" sz="2800">
                          <a:solidFill>
                            <a:schemeClr val="tx1"/>
                          </a:solidFill>
                        </a:rPr>
                        <a:t>突然変異率(順序)</a:t>
                      </a:r>
                    </a:p>
                  </a:txBody>
                  <a:tcPr/>
                </a:tc>
                <a:tc>
                  <a:txBody>
                    <a:bodyPr/>
                    <a:lstStyle/>
                    <a:p>
                      <a:pPr lvl="0">
                        <a:buNone/>
                      </a:pPr>
                      <a:r>
                        <a:rPr lang="ja-JP" altLang="en-US" sz="2800" dirty="0">
                          <a:solidFill>
                            <a:schemeClr val="tx1"/>
                          </a:solidFill>
                        </a:rPr>
                        <a:t>0.1</a:t>
                      </a:r>
                      <a:endParaRPr kumimoji="1" lang="ja-JP" altLang="en-US" sz="2800" dirty="0">
                        <a:solidFill>
                          <a:schemeClr val="tx1"/>
                        </a:solidFill>
                      </a:endParaRPr>
                    </a:p>
                  </a:txBody>
                  <a:tcPr/>
                </a:tc>
                <a:extLst>
                  <a:ext uri="{0D108BD9-81ED-4DB2-BD59-A6C34878D82A}">
                    <a16:rowId xmlns:a16="http://schemas.microsoft.com/office/drawing/2014/main" val="782194790"/>
                  </a:ext>
                </a:extLst>
              </a:tr>
            </a:tbl>
          </a:graphicData>
        </a:graphic>
      </p:graphicFrame>
    </p:spTree>
    <p:extLst>
      <p:ext uri="{BB962C8B-B14F-4D97-AF65-F5344CB8AC3E}">
        <p14:creationId xmlns:p14="http://schemas.microsoft.com/office/powerpoint/2010/main" val="3781497751"/>
      </p:ext>
    </p:extLst>
  </p:cSld>
  <p:clrMapOvr>
    <a:masterClrMapping/>
  </p:clrMapOvr>
  <mc:AlternateContent xmlns:mc="http://schemas.openxmlformats.org/markup-compatibility/2006" xmlns:p14="http://schemas.microsoft.com/office/powerpoint/2010/main">
    <mc:Choice Requires="p14">
      <p:transition spd="slow" p14:dur="2000" advTm="216"/>
    </mc:Choice>
    <mc:Fallback xmlns="">
      <p:transition spd="slow" advTm="216"/>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813783" cy="715581"/>
          </a:xfrm>
          <a:prstGeom prst="rect">
            <a:avLst/>
          </a:prstGeom>
          <a:noFill/>
        </p:spPr>
        <p:txBody>
          <a:bodyPr wrap="square" rtlCol="0" anchor="t">
            <a:spAutoFit/>
          </a:bodyPr>
          <a:lstStyle/>
          <a:p>
            <a:r>
              <a:rPr lang="ja-JP" altLang="en-US" sz="4050">
                <a:ea typeface="メイリオ"/>
              </a:rPr>
              <a:t>実験1　結果</a:t>
            </a:r>
            <a:endParaRPr lang="ja-JP" altLang="en-US" sz="4050" dirty="0">
              <a:ea typeface="メイリオ"/>
            </a:endParaRPr>
          </a:p>
        </p:txBody>
      </p:sp>
      <p:pic>
        <p:nvPicPr>
          <p:cNvPr id="2" name="図 2" descr="テキスト, 地図 が含まれている画像&#10;&#10;説明は自動で生成されたものです">
            <a:extLst>
              <a:ext uri="{FF2B5EF4-FFF2-40B4-BE49-F238E27FC236}">
                <a16:creationId xmlns:a16="http://schemas.microsoft.com/office/drawing/2014/main" id="{A81EE798-E384-4149-ABBE-92CE9D5CC683}"/>
              </a:ext>
            </a:extLst>
          </p:cNvPr>
          <p:cNvPicPr>
            <a:picLocks noChangeAspect="1"/>
          </p:cNvPicPr>
          <p:nvPr/>
        </p:nvPicPr>
        <p:blipFill>
          <a:blip r:embed="rId2"/>
          <a:stretch>
            <a:fillRect/>
          </a:stretch>
        </p:blipFill>
        <p:spPr>
          <a:xfrm>
            <a:off x="744016" y="1478092"/>
            <a:ext cx="7059620" cy="4725345"/>
          </a:xfrm>
          <a:prstGeom prst="rect">
            <a:avLst/>
          </a:prstGeom>
        </p:spPr>
      </p:pic>
    </p:spTree>
    <p:extLst>
      <p:ext uri="{BB962C8B-B14F-4D97-AF65-F5344CB8AC3E}">
        <p14:creationId xmlns:p14="http://schemas.microsoft.com/office/powerpoint/2010/main" val="1549236170"/>
      </p:ext>
    </p:extLst>
  </p:cSld>
  <p:clrMapOvr>
    <a:masterClrMapping/>
  </p:clrMapOvr>
  <mc:AlternateContent xmlns:mc="http://schemas.openxmlformats.org/markup-compatibility/2006" xmlns:p14="http://schemas.microsoft.com/office/powerpoint/2010/main">
    <mc:Choice Requires="p14">
      <p:transition spd="slow" p14:dur="2000" advTm="218"/>
    </mc:Choice>
    <mc:Fallback xmlns="">
      <p:transition spd="slow" advTm="218"/>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3813783" cy="715581"/>
          </a:xfrm>
          <a:prstGeom prst="rect">
            <a:avLst/>
          </a:prstGeom>
          <a:noFill/>
        </p:spPr>
        <p:txBody>
          <a:bodyPr wrap="square" rtlCol="0" anchor="t">
            <a:spAutoFit/>
          </a:bodyPr>
          <a:lstStyle/>
          <a:p>
            <a:r>
              <a:rPr lang="ja-JP" altLang="en-US" sz="4050">
                <a:ea typeface="メイリオ"/>
              </a:rPr>
              <a:t>実験1　結果</a:t>
            </a:r>
            <a:endParaRPr lang="ja-JP" altLang="en-US" sz="4050" dirty="0">
              <a:ea typeface="メイリオ"/>
            </a:endParaRPr>
          </a:p>
        </p:txBody>
      </p:sp>
      <p:pic>
        <p:nvPicPr>
          <p:cNvPr id="2" name="図 2" descr="テキスト, 地図 が含まれている画像&#10;&#10;説明は自動で生成されたものです">
            <a:extLst>
              <a:ext uri="{FF2B5EF4-FFF2-40B4-BE49-F238E27FC236}">
                <a16:creationId xmlns:a16="http://schemas.microsoft.com/office/drawing/2014/main" id="{A81EE798-E384-4149-ABBE-92CE9D5CC683}"/>
              </a:ext>
            </a:extLst>
          </p:cNvPr>
          <p:cNvPicPr>
            <a:picLocks noChangeAspect="1"/>
          </p:cNvPicPr>
          <p:nvPr/>
        </p:nvPicPr>
        <p:blipFill>
          <a:blip r:embed="rId2"/>
          <a:stretch>
            <a:fillRect/>
          </a:stretch>
        </p:blipFill>
        <p:spPr>
          <a:xfrm>
            <a:off x="744016" y="1478092"/>
            <a:ext cx="7059620" cy="4725345"/>
          </a:xfrm>
          <a:prstGeom prst="rect">
            <a:avLst/>
          </a:prstGeom>
        </p:spPr>
      </p:pic>
      <p:sp>
        <p:nvSpPr>
          <p:cNvPr id="3" name="吹き出し: 角を丸めた四角形 2">
            <a:extLst>
              <a:ext uri="{FF2B5EF4-FFF2-40B4-BE49-F238E27FC236}">
                <a16:creationId xmlns:a16="http://schemas.microsoft.com/office/drawing/2014/main" id="{09B2B592-7333-4B6E-8E85-4F2EA900A343}"/>
              </a:ext>
            </a:extLst>
          </p:cNvPr>
          <p:cNvSpPr/>
          <p:nvPr/>
        </p:nvSpPr>
        <p:spPr>
          <a:xfrm>
            <a:off x="3277074" y="69944"/>
            <a:ext cx="4642992" cy="184583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最良値0.8691でbase_lineよりも2%以上増加</a:t>
            </a:r>
          </a:p>
        </p:txBody>
      </p:sp>
    </p:spTree>
    <p:extLst>
      <p:ext uri="{BB962C8B-B14F-4D97-AF65-F5344CB8AC3E}">
        <p14:creationId xmlns:p14="http://schemas.microsoft.com/office/powerpoint/2010/main" val="3309569192"/>
      </p:ext>
    </p:extLst>
  </p:cSld>
  <p:clrMapOvr>
    <a:masterClrMapping/>
  </p:clrMapOvr>
  <mc:AlternateContent xmlns:mc="http://schemas.openxmlformats.org/markup-compatibility/2006" xmlns:p14="http://schemas.microsoft.com/office/powerpoint/2010/main">
    <mc:Choice Requires="p14">
      <p:transition spd="slow" p14:dur="2000" advTm="236"/>
    </mc:Choice>
    <mc:Fallback xmlns="">
      <p:transition spd="slow" advTm="236"/>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6383758" cy="715581"/>
          </a:xfrm>
          <a:prstGeom prst="rect">
            <a:avLst/>
          </a:prstGeom>
          <a:noFill/>
        </p:spPr>
        <p:txBody>
          <a:bodyPr wrap="square" rtlCol="0" anchor="t">
            <a:spAutoFit/>
          </a:bodyPr>
          <a:lstStyle/>
          <a:p>
            <a:r>
              <a:rPr lang="ja-JP" altLang="en-US" sz="4050">
                <a:ea typeface="メイリオ"/>
              </a:rPr>
              <a:t>実験1　アンサンブル結果</a:t>
            </a:r>
            <a:endParaRPr lang="ja-JP" altLang="en-US" sz="4050" dirty="0">
              <a:ea typeface="メイリオ"/>
            </a:endParaRPr>
          </a:p>
        </p:txBody>
      </p:sp>
      <p:graphicFrame>
        <p:nvGraphicFramePr>
          <p:cNvPr id="3" name="表 5">
            <a:extLst>
              <a:ext uri="{FF2B5EF4-FFF2-40B4-BE49-F238E27FC236}">
                <a16:creationId xmlns:a16="http://schemas.microsoft.com/office/drawing/2014/main" id="{F3C3BA07-0F7D-46D9-871B-9DE25105E5E0}"/>
              </a:ext>
            </a:extLst>
          </p:cNvPr>
          <p:cNvGraphicFramePr>
            <a:graphicFrameLocks noGrp="1"/>
          </p:cNvGraphicFramePr>
          <p:nvPr>
            <p:extLst>
              <p:ext uri="{D42A27DB-BD31-4B8C-83A1-F6EECF244321}">
                <p14:modId xmlns:p14="http://schemas.microsoft.com/office/powerpoint/2010/main" val="2222494747"/>
              </p:ext>
            </p:extLst>
          </p:nvPr>
        </p:nvGraphicFramePr>
        <p:xfrm>
          <a:off x="1202351" y="2596612"/>
          <a:ext cx="5860286" cy="2895600"/>
        </p:xfrm>
        <a:graphic>
          <a:graphicData uri="http://schemas.openxmlformats.org/drawingml/2006/table">
            <a:tbl>
              <a:tblPr firstRow="1" bandRow="1">
                <a:tableStyleId>{5C22544A-7EE6-4342-B048-85BDC9FD1C3A}</a:tableStyleId>
              </a:tblPr>
              <a:tblGrid>
                <a:gridCol w="2930143">
                  <a:extLst>
                    <a:ext uri="{9D8B030D-6E8A-4147-A177-3AD203B41FA5}">
                      <a16:colId xmlns:a16="http://schemas.microsoft.com/office/drawing/2014/main" val="1928778465"/>
                    </a:ext>
                  </a:extLst>
                </a:gridCol>
                <a:gridCol w="2930143">
                  <a:extLst>
                    <a:ext uri="{9D8B030D-6E8A-4147-A177-3AD203B41FA5}">
                      <a16:colId xmlns:a16="http://schemas.microsoft.com/office/drawing/2014/main" val="2335361743"/>
                    </a:ext>
                  </a:extLst>
                </a:gridCol>
              </a:tblGrid>
              <a:tr h="370840">
                <a:tc>
                  <a:txBody>
                    <a:bodyPr/>
                    <a:lstStyle/>
                    <a:p>
                      <a:r>
                        <a:rPr lang="ja-JP" altLang="en-US" sz="3200" b="0">
                          <a:solidFill>
                            <a:schemeClr val="tx1"/>
                          </a:solidFill>
                        </a:rPr>
                        <a:t>1st</a:t>
                      </a:r>
                      <a:endParaRPr kumimoji="1" lang="ja-JP" altLang="en-US" sz="3200" b="0" dirty="0">
                        <a:solidFill>
                          <a:schemeClr val="tx1"/>
                        </a:solidFill>
                      </a:endParaRPr>
                    </a:p>
                  </a:txBody>
                  <a:tcPr>
                    <a:solidFill>
                      <a:schemeClr val="accent1">
                        <a:lumMod val="20000"/>
                        <a:lumOff val="80000"/>
                      </a:schemeClr>
                    </a:solidFill>
                  </a:tcPr>
                </a:tc>
                <a:tc>
                  <a:txBody>
                    <a:bodyPr/>
                    <a:lstStyle/>
                    <a:p>
                      <a:r>
                        <a:rPr lang="ja-JP" altLang="en-US" sz="3200" b="0" dirty="0">
                          <a:solidFill>
                            <a:schemeClr val="tx1"/>
                          </a:solidFill>
                        </a:rPr>
                        <a:t>0.9044</a:t>
                      </a:r>
                      <a:endParaRPr kumimoji="1" lang="ja-JP" altLang="en-US" sz="32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621694369"/>
                  </a:ext>
                </a:extLst>
              </a:tr>
              <a:tr h="370840">
                <a:tc>
                  <a:txBody>
                    <a:bodyPr/>
                    <a:lstStyle/>
                    <a:p>
                      <a:r>
                        <a:rPr lang="ja-JP" altLang="en-US" sz="3200">
                          <a:solidFill>
                            <a:schemeClr val="tx1"/>
                          </a:solidFill>
                        </a:rPr>
                        <a:t>2nd</a:t>
                      </a:r>
                      <a:endParaRPr kumimoji="1" lang="ja-JP" altLang="en-US" sz="3200" dirty="0">
                        <a:solidFill>
                          <a:schemeClr val="tx1"/>
                        </a:solidFill>
                      </a:endParaRPr>
                    </a:p>
                  </a:txBody>
                  <a:tcPr/>
                </a:tc>
                <a:tc>
                  <a:txBody>
                    <a:bodyPr/>
                    <a:lstStyle/>
                    <a:p>
                      <a:r>
                        <a:rPr lang="ja-JP" altLang="en-US" sz="3200" dirty="0">
                          <a:solidFill>
                            <a:schemeClr val="tx1"/>
                          </a:solidFill>
                        </a:rPr>
                        <a:t>0.9006</a:t>
                      </a:r>
                      <a:endParaRPr kumimoji="1" lang="ja-JP" altLang="en-US" sz="3200" dirty="0">
                        <a:solidFill>
                          <a:schemeClr val="tx1"/>
                        </a:solidFill>
                      </a:endParaRPr>
                    </a:p>
                  </a:txBody>
                  <a:tcPr/>
                </a:tc>
                <a:extLst>
                  <a:ext uri="{0D108BD9-81ED-4DB2-BD59-A6C34878D82A}">
                    <a16:rowId xmlns:a16="http://schemas.microsoft.com/office/drawing/2014/main" val="3974441754"/>
                  </a:ext>
                </a:extLst>
              </a:tr>
              <a:tr h="370840">
                <a:tc>
                  <a:txBody>
                    <a:bodyPr/>
                    <a:lstStyle/>
                    <a:p>
                      <a:r>
                        <a:rPr lang="ja-JP" altLang="en-US" sz="3200">
                          <a:solidFill>
                            <a:schemeClr val="tx1"/>
                          </a:solidFill>
                        </a:rPr>
                        <a:t>3rd</a:t>
                      </a:r>
                      <a:endParaRPr kumimoji="1" lang="ja-JP" altLang="en-US" sz="3200" dirty="0">
                        <a:solidFill>
                          <a:schemeClr val="tx1"/>
                        </a:solidFill>
                      </a:endParaRPr>
                    </a:p>
                  </a:txBody>
                  <a:tcPr/>
                </a:tc>
                <a:tc>
                  <a:txBody>
                    <a:bodyPr/>
                    <a:lstStyle/>
                    <a:p>
                      <a:r>
                        <a:rPr lang="ja-JP" altLang="en-US" sz="3200" dirty="0">
                          <a:solidFill>
                            <a:schemeClr val="tx1"/>
                          </a:solidFill>
                        </a:rPr>
                        <a:t>0.9037</a:t>
                      </a:r>
                      <a:endParaRPr kumimoji="1" lang="ja-JP" altLang="en-US" sz="3200" dirty="0">
                        <a:solidFill>
                          <a:schemeClr val="tx1"/>
                        </a:solidFill>
                      </a:endParaRPr>
                    </a:p>
                  </a:txBody>
                  <a:tcPr/>
                </a:tc>
                <a:extLst>
                  <a:ext uri="{0D108BD9-81ED-4DB2-BD59-A6C34878D82A}">
                    <a16:rowId xmlns:a16="http://schemas.microsoft.com/office/drawing/2014/main" val="3364703807"/>
                  </a:ext>
                </a:extLst>
              </a:tr>
              <a:tr h="370840">
                <a:tc>
                  <a:txBody>
                    <a:bodyPr/>
                    <a:lstStyle/>
                    <a:p>
                      <a:r>
                        <a:rPr lang="ja-JP" altLang="en-US" sz="3200">
                          <a:solidFill>
                            <a:schemeClr val="tx1"/>
                          </a:solidFill>
                        </a:rPr>
                        <a:t>アンサンブル</a:t>
                      </a:r>
                      <a:endParaRPr kumimoji="1" lang="ja-JP" altLang="en-US" sz="3200" dirty="0">
                        <a:solidFill>
                          <a:schemeClr val="tx1"/>
                        </a:solidFill>
                      </a:endParaRPr>
                    </a:p>
                  </a:txBody>
                  <a:tcPr>
                    <a:solidFill>
                      <a:srgbClr val="FFC000"/>
                    </a:solidFill>
                  </a:tcPr>
                </a:tc>
                <a:tc>
                  <a:txBody>
                    <a:bodyPr/>
                    <a:lstStyle/>
                    <a:p>
                      <a:r>
                        <a:rPr lang="ja-JP" altLang="en-US" sz="3200" dirty="0">
                          <a:solidFill>
                            <a:schemeClr val="tx1"/>
                          </a:solidFill>
                        </a:rPr>
                        <a:t>0.9141</a:t>
                      </a:r>
                      <a:endParaRPr kumimoji="1" lang="ja-JP" altLang="en-US" sz="3200" dirty="0">
                        <a:solidFill>
                          <a:schemeClr val="tx1"/>
                        </a:solidFill>
                      </a:endParaRPr>
                    </a:p>
                  </a:txBody>
                  <a:tcPr>
                    <a:solidFill>
                      <a:srgbClr val="FFC000"/>
                    </a:solidFill>
                  </a:tcPr>
                </a:tc>
                <a:extLst>
                  <a:ext uri="{0D108BD9-81ED-4DB2-BD59-A6C34878D82A}">
                    <a16:rowId xmlns:a16="http://schemas.microsoft.com/office/drawing/2014/main" val="3479447066"/>
                  </a:ext>
                </a:extLst>
              </a:tr>
              <a:tr h="370840">
                <a:tc>
                  <a:txBody>
                    <a:bodyPr/>
                    <a:lstStyle/>
                    <a:p>
                      <a:r>
                        <a:rPr lang="ja-JP" altLang="en-US" sz="3200">
                          <a:solidFill>
                            <a:schemeClr val="tx1"/>
                          </a:solidFill>
                        </a:rPr>
                        <a:t>対照実験</a:t>
                      </a:r>
                      <a:endParaRPr kumimoji="1" lang="ja-JP" altLang="en-US" sz="3200" dirty="0">
                        <a:solidFill>
                          <a:schemeClr val="tx1"/>
                        </a:solidFill>
                      </a:endParaRPr>
                    </a:p>
                  </a:txBody>
                  <a:tcPr/>
                </a:tc>
                <a:tc>
                  <a:txBody>
                    <a:bodyPr/>
                    <a:lstStyle/>
                    <a:p>
                      <a:r>
                        <a:rPr lang="ja-JP" altLang="en-US" sz="3200" dirty="0">
                          <a:solidFill>
                            <a:schemeClr val="tx1"/>
                          </a:solidFill>
                        </a:rPr>
                        <a:t>0.8963</a:t>
                      </a:r>
                      <a:endParaRPr kumimoji="1" lang="ja-JP" altLang="en-US" sz="3200" dirty="0">
                        <a:solidFill>
                          <a:schemeClr val="tx1"/>
                        </a:solidFill>
                      </a:endParaRPr>
                    </a:p>
                  </a:txBody>
                  <a:tcPr/>
                </a:tc>
                <a:extLst>
                  <a:ext uri="{0D108BD9-81ED-4DB2-BD59-A6C34878D82A}">
                    <a16:rowId xmlns:a16="http://schemas.microsoft.com/office/drawing/2014/main" val="2076297299"/>
                  </a:ext>
                </a:extLst>
              </a:tr>
            </a:tbl>
          </a:graphicData>
        </a:graphic>
      </p:graphicFrame>
    </p:spTree>
    <p:extLst>
      <p:ext uri="{BB962C8B-B14F-4D97-AF65-F5344CB8AC3E}">
        <p14:creationId xmlns:p14="http://schemas.microsoft.com/office/powerpoint/2010/main" val="3702836708"/>
      </p:ext>
    </p:extLst>
  </p:cSld>
  <p:clrMapOvr>
    <a:masterClrMapping/>
  </p:clrMapOvr>
  <mc:AlternateContent xmlns:mc="http://schemas.openxmlformats.org/markup-compatibility/2006" xmlns:p14="http://schemas.microsoft.com/office/powerpoint/2010/main">
    <mc:Choice Requires="p14">
      <p:transition spd="slow" p14:dur="2000" advTm="219"/>
    </mc:Choice>
    <mc:Fallback xmlns="">
      <p:transition spd="slow" advTm="219"/>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6383758" cy="715581"/>
          </a:xfrm>
          <a:prstGeom prst="rect">
            <a:avLst/>
          </a:prstGeom>
          <a:noFill/>
        </p:spPr>
        <p:txBody>
          <a:bodyPr wrap="square" rtlCol="0" anchor="t">
            <a:spAutoFit/>
          </a:bodyPr>
          <a:lstStyle/>
          <a:p>
            <a:r>
              <a:rPr lang="ja-JP" altLang="en-US" sz="4050">
                <a:ea typeface="メイリオ"/>
              </a:rPr>
              <a:t>実験1　アンサンブル結果</a:t>
            </a:r>
            <a:endParaRPr lang="ja-JP" altLang="en-US" sz="4050" dirty="0">
              <a:ea typeface="メイリオ"/>
            </a:endParaRPr>
          </a:p>
        </p:txBody>
      </p:sp>
      <p:graphicFrame>
        <p:nvGraphicFramePr>
          <p:cNvPr id="2" name="表 5">
            <a:extLst>
              <a:ext uri="{FF2B5EF4-FFF2-40B4-BE49-F238E27FC236}">
                <a16:creationId xmlns:a16="http://schemas.microsoft.com/office/drawing/2014/main" id="{EEF33F56-54D5-4DF8-8F15-16E11064A3DD}"/>
              </a:ext>
            </a:extLst>
          </p:cNvPr>
          <p:cNvGraphicFramePr>
            <a:graphicFrameLocks noGrp="1"/>
          </p:cNvGraphicFramePr>
          <p:nvPr>
            <p:extLst>
              <p:ext uri="{D42A27DB-BD31-4B8C-83A1-F6EECF244321}">
                <p14:modId xmlns:p14="http://schemas.microsoft.com/office/powerpoint/2010/main" val="1700774416"/>
              </p:ext>
            </p:extLst>
          </p:nvPr>
        </p:nvGraphicFramePr>
        <p:xfrm>
          <a:off x="965516" y="3464496"/>
          <a:ext cx="6215881" cy="3108960"/>
        </p:xfrm>
        <a:graphic>
          <a:graphicData uri="http://schemas.openxmlformats.org/drawingml/2006/table">
            <a:tbl>
              <a:tblPr firstRow="1" bandRow="1">
                <a:tableStyleId>{5C22544A-7EE6-4342-B048-85BDC9FD1C3A}</a:tableStyleId>
              </a:tblPr>
              <a:tblGrid>
                <a:gridCol w="1553970">
                  <a:extLst>
                    <a:ext uri="{9D8B030D-6E8A-4147-A177-3AD203B41FA5}">
                      <a16:colId xmlns:a16="http://schemas.microsoft.com/office/drawing/2014/main" val="1964883902"/>
                    </a:ext>
                  </a:extLst>
                </a:gridCol>
                <a:gridCol w="1590260">
                  <a:extLst>
                    <a:ext uri="{9D8B030D-6E8A-4147-A177-3AD203B41FA5}">
                      <a16:colId xmlns:a16="http://schemas.microsoft.com/office/drawing/2014/main" val="1905015811"/>
                    </a:ext>
                  </a:extLst>
                </a:gridCol>
                <a:gridCol w="1517681">
                  <a:extLst>
                    <a:ext uri="{9D8B030D-6E8A-4147-A177-3AD203B41FA5}">
                      <a16:colId xmlns:a16="http://schemas.microsoft.com/office/drawing/2014/main" val="3267671790"/>
                    </a:ext>
                  </a:extLst>
                </a:gridCol>
                <a:gridCol w="1553970">
                  <a:extLst>
                    <a:ext uri="{9D8B030D-6E8A-4147-A177-3AD203B41FA5}">
                      <a16:colId xmlns:a16="http://schemas.microsoft.com/office/drawing/2014/main" val="2084373789"/>
                    </a:ext>
                  </a:extLst>
                </a:gridCol>
              </a:tblGrid>
              <a:tr h="508788">
                <a:tc>
                  <a:txBody>
                    <a:bodyPr/>
                    <a:lstStyle/>
                    <a:p>
                      <a:r>
                        <a:rPr lang="ja-JP" altLang="en-US" sz="2800" b="0">
                          <a:solidFill>
                            <a:schemeClr val="tx1"/>
                          </a:solidFill>
                        </a:rPr>
                        <a:t>1st</a:t>
                      </a:r>
                      <a:endParaRPr kumimoji="1" lang="ja-JP" altLang="en-US" sz="2800" b="0" dirty="0">
                        <a:solidFill>
                          <a:schemeClr val="tx1"/>
                        </a:solidFill>
                      </a:endParaRPr>
                    </a:p>
                  </a:txBody>
                  <a:tcPr>
                    <a:solidFill>
                      <a:srgbClr val="FFFF00"/>
                    </a:solidFill>
                  </a:tcPr>
                </a:tc>
                <a:tc>
                  <a:txBody>
                    <a:bodyPr/>
                    <a:lstStyle/>
                    <a:p>
                      <a:r>
                        <a:rPr lang="ja-JP" altLang="en-US" sz="2800" b="0" dirty="0">
                          <a:solidFill>
                            <a:schemeClr val="tx1"/>
                          </a:solidFill>
                        </a:rPr>
                        <a:t>0.9044</a:t>
                      </a:r>
                      <a:endParaRPr kumimoji="1" lang="ja-JP" altLang="en-US" sz="2800" b="0" dirty="0">
                        <a:solidFill>
                          <a:schemeClr val="tx1"/>
                        </a:solidFill>
                      </a:endParaRPr>
                    </a:p>
                  </a:txBody>
                  <a:tcPr>
                    <a:solidFill>
                      <a:srgbClr val="FFFF00"/>
                    </a:solidFill>
                  </a:tcPr>
                </a:tc>
                <a:tc>
                  <a:txBody>
                    <a:bodyPr/>
                    <a:lstStyle/>
                    <a:p>
                      <a:r>
                        <a:rPr lang="ja-JP" altLang="en-US" sz="2800" b="0">
                          <a:solidFill>
                            <a:schemeClr val="tx1"/>
                          </a:solidFill>
                        </a:rPr>
                        <a:t>6th</a:t>
                      </a:r>
                      <a:endParaRPr kumimoji="1" lang="ja-JP" altLang="en-US" sz="2800" b="0" dirty="0">
                        <a:solidFill>
                          <a:schemeClr val="tx1"/>
                        </a:solidFill>
                      </a:endParaRPr>
                    </a:p>
                  </a:txBody>
                  <a:tcPr>
                    <a:solidFill>
                      <a:srgbClr val="FFFF00"/>
                    </a:solidFill>
                  </a:tcPr>
                </a:tc>
                <a:tc>
                  <a:txBody>
                    <a:bodyPr/>
                    <a:lstStyle/>
                    <a:p>
                      <a:r>
                        <a:rPr lang="ja-JP" altLang="en-US" sz="2800" b="0" dirty="0">
                          <a:solidFill>
                            <a:schemeClr val="tx1"/>
                          </a:solidFill>
                        </a:rPr>
                        <a:t>0.8642</a:t>
                      </a:r>
                      <a:endParaRPr kumimoji="1" lang="ja-JP" altLang="en-US" sz="2800" b="0" dirty="0">
                        <a:solidFill>
                          <a:schemeClr val="tx1"/>
                        </a:solidFill>
                      </a:endParaRPr>
                    </a:p>
                  </a:txBody>
                  <a:tcPr>
                    <a:solidFill>
                      <a:srgbClr val="FFFF00"/>
                    </a:solidFill>
                  </a:tcPr>
                </a:tc>
                <a:extLst>
                  <a:ext uri="{0D108BD9-81ED-4DB2-BD59-A6C34878D82A}">
                    <a16:rowId xmlns:a16="http://schemas.microsoft.com/office/drawing/2014/main" val="754330289"/>
                  </a:ext>
                </a:extLst>
              </a:tr>
              <a:tr h="508788">
                <a:tc>
                  <a:txBody>
                    <a:bodyPr/>
                    <a:lstStyle/>
                    <a:p>
                      <a:r>
                        <a:rPr lang="ja-JP" altLang="en-US" sz="2800"/>
                        <a:t>2nd</a:t>
                      </a:r>
                      <a:endParaRPr kumimoji="1" lang="ja-JP" altLang="en-US" sz="2800" dirty="0"/>
                    </a:p>
                  </a:txBody>
                  <a:tcPr>
                    <a:solidFill>
                      <a:srgbClr val="FFFF00"/>
                    </a:solidFill>
                  </a:tcPr>
                </a:tc>
                <a:tc>
                  <a:txBody>
                    <a:bodyPr/>
                    <a:lstStyle/>
                    <a:p>
                      <a:r>
                        <a:rPr lang="ja-JP" altLang="en-US" sz="2800" b="0" dirty="0">
                          <a:solidFill>
                            <a:schemeClr val="tx1"/>
                          </a:solidFill>
                        </a:rPr>
                        <a:t>0.9006</a:t>
                      </a:r>
                      <a:endParaRPr kumimoji="1" lang="ja-JP" altLang="en-US" sz="2800" b="0" dirty="0">
                        <a:solidFill>
                          <a:schemeClr val="tx1"/>
                        </a:solidFill>
                      </a:endParaRPr>
                    </a:p>
                  </a:txBody>
                  <a:tcPr>
                    <a:solidFill>
                      <a:srgbClr val="FFFF00"/>
                    </a:solidFill>
                  </a:tcPr>
                </a:tc>
                <a:tc>
                  <a:txBody>
                    <a:bodyPr/>
                    <a:lstStyle/>
                    <a:p>
                      <a:r>
                        <a:rPr lang="ja-JP" altLang="en-US" sz="2800"/>
                        <a:t>7th</a:t>
                      </a:r>
                      <a:endParaRPr kumimoji="1" lang="ja-JP" altLang="en-US" sz="2800" dirty="0"/>
                    </a:p>
                  </a:txBody>
                  <a:tcPr/>
                </a:tc>
                <a:tc>
                  <a:txBody>
                    <a:bodyPr/>
                    <a:lstStyle/>
                    <a:p>
                      <a:r>
                        <a:rPr lang="ja-JP" altLang="en-US" sz="2800" dirty="0"/>
                        <a:t>0.8608</a:t>
                      </a:r>
                      <a:endParaRPr kumimoji="1" lang="ja-JP" altLang="en-US" sz="2800" dirty="0"/>
                    </a:p>
                  </a:txBody>
                  <a:tcPr/>
                </a:tc>
                <a:extLst>
                  <a:ext uri="{0D108BD9-81ED-4DB2-BD59-A6C34878D82A}">
                    <a16:rowId xmlns:a16="http://schemas.microsoft.com/office/drawing/2014/main" val="1546306973"/>
                  </a:ext>
                </a:extLst>
              </a:tr>
              <a:tr h="508788">
                <a:tc>
                  <a:txBody>
                    <a:bodyPr/>
                    <a:lstStyle/>
                    <a:p>
                      <a:r>
                        <a:rPr lang="ja-JP" altLang="en-US" sz="2800"/>
                        <a:t>3rd</a:t>
                      </a:r>
                      <a:endParaRPr kumimoji="1" lang="ja-JP" altLang="en-US" sz="2800" dirty="0"/>
                    </a:p>
                  </a:txBody>
                  <a:tcPr>
                    <a:solidFill>
                      <a:srgbClr val="FFFF00"/>
                    </a:solidFill>
                  </a:tcPr>
                </a:tc>
                <a:tc>
                  <a:txBody>
                    <a:bodyPr/>
                    <a:lstStyle/>
                    <a:p>
                      <a:r>
                        <a:rPr lang="ja-JP" altLang="en-US" sz="2800" b="0" dirty="0">
                          <a:solidFill>
                            <a:schemeClr val="tx1"/>
                          </a:solidFill>
                        </a:rPr>
                        <a:t>0.9037</a:t>
                      </a:r>
                      <a:endParaRPr kumimoji="1" lang="ja-JP" altLang="en-US" sz="2800" b="0" dirty="0">
                        <a:solidFill>
                          <a:schemeClr val="tx1"/>
                        </a:solidFill>
                      </a:endParaRPr>
                    </a:p>
                  </a:txBody>
                  <a:tcPr>
                    <a:solidFill>
                      <a:srgbClr val="FFFF00"/>
                    </a:solidFill>
                  </a:tcPr>
                </a:tc>
                <a:tc>
                  <a:txBody>
                    <a:bodyPr/>
                    <a:lstStyle/>
                    <a:p>
                      <a:r>
                        <a:rPr lang="ja-JP" altLang="en-US" sz="2800"/>
                        <a:t>8th</a:t>
                      </a:r>
                      <a:endParaRPr kumimoji="1" lang="ja-JP" altLang="en-US" sz="2800" dirty="0"/>
                    </a:p>
                  </a:txBody>
                  <a:tcPr/>
                </a:tc>
                <a:tc>
                  <a:txBody>
                    <a:bodyPr/>
                    <a:lstStyle/>
                    <a:p>
                      <a:r>
                        <a:rPr lang="ja-JP" altLang="en-US" sz="2800" dirty="0"/>
                        <a:t>0.8565</a:t>
                      </a:r>
                      <a:endParaRPr kumimoji="1" lang="ja-JP" altLang="en-US" sz="2800" dirty="0"/>
                    </a:p>
                  </a:txBody>
                  <a:tcPr/>
                </a:tc>
                <a:extLst>
                  <a:ext uri="{0D108BD9-81ED-4DB2-BD59-A6C34878D82A}">
                    <a16:rowId xmlns:a16="http://schemas.microsoft.com/office/drawing/2014/main" val="2509481811"/>
                  </a:ext>
                </a:extLst>
              </a:tr>
              <a:tr h="508788">
                <a:tc>
                  <a:txBody>
                    <a:bodyPr/>
                    <a:lstStyle/>
                    <a:p>
                      <a:r>
                        <a:rPr lang="ja-JP" altLang="en-US" sz="2800"/>
                        <a:t>4th</a:t>
                      </a:r>
                      <a:endParaRPr kumimoji="1" lang="ja-JP" altLang="en-US" sz="2800" dirty="0"/>
                    </a:p>
                  </a:txBody>
                  <a:tcPr>
                    <a:solidFill>
                      <a:srgbClr val="D2ECF9"/>
                    </a:solidFill>
                  </a:tcPr>
                </a:tc>
                <a:tc>
                  <a:txBody>
                    <a:bodyPr/>
                    <a:lstStyle/>
                    <a:p>
                      <a:r>
                        <a:rPr lang="ja-JP" altLang="en-US" sz="2800" b="0" dirty="0">
                          <a:solidFill>
                            <a:schemeClr val="tx1"/>
                          </a:solidFill>
                        </a:rPr>
                        <a:t>0.8386</a:t>
                      </a:r>
                      <a:endParaRPr kumimoji="1" lang="ja-JP" altLang="en-US" sz="2800" b="0" dirty="0">
                        <a:solidFill>
                          <a:schemeClr val="tx1"/>
                        </a:solidFill>
                      </a:endParaRPr>
                    </a:p>
                  </a:txBody>
                  <a:tcPr>
                    <a:solidFill>
                      <a:srgbClr val="D2ECF9"/>
                    </a:solidFill>
                  </a:tcPr>
                </a:tc>
                <a:tc>
                  <a:txBody>
                    <a:bodyPr/>
                    <a:lstStyle/>
                    <a:p>
                      <a:r>
                        <a:rPr lang="ja-JP" altLang="en-US" sz="2800"/>
                        <a:t>9th</a:t>
                      </a:r>
                      <a:endParaRPr kumimoji="1" lang="ja-JP" altLang="en-US" sz="2800" dirty="0"/>
                    </a:p>
                  </a:txBody>
                  <a:tcPr/>
                </a:tc>
                <a:tc>
                  <a:txBody>
                    <a:bodyPr/>
                    <a:lstStyle/>
                    <a:p>
                      <a:r>
                        <a:rPr lang="ja-JP" altLang="en-US" sz="2800" dirty="0"/>
                        <a:t>0.8740</a:t>
                      </a:r>
                      <a:endParaRPr kumimoji="1" lang="ja-JP" altLang="en-US" sz="2800" dirty="0"/>
                    </a:p>
                  </a:txBody>
                  <a:tcPr/>
                </a:tc>
                <a:extLst>
                  <a:ext uri="{0D108BD9-81ED-4DB2-BD59-A6C34878D82A}">
                    <a16:rowId xmlns:a16="http://schemas.microsoft.com/office/drawing/2014/main" val="1649787874"/>
                  </a:ext>
                </a:extLst>
              </a:tr>
              <a:tr h="508788">
                <a:tc>
                  <a:txBody>
                    <a:bodyPr/>
                    <a:lstStyle/>
                    <a:p>
                      <a:r>
                        <a:rPr lang="ja-JP" altLang="en-US" sz="2800"/>
                        <a:t>5th</a:t>
                      </a:r>
                      <a:endParaRPr kumimoji="1" lang="ja-JP" altLang="en-US" sz="2800" dirty="0"/>
                    </a:p>
                  </a:txBody>
                  <a:tcPr>
                    <a:solidFill>
                      <a:srgbClr val="FFFF00"/>
                    </a:solidFill>
                  </a:tcPr>
                </a:tc>
                <a:tc>
                  <a:txBody>
                    <a:bodyPr/>
                    <a:lstStyle/>
                    <a:p>
                      <a:r>
                        <a:rPr lang="ja-JP" altLang="en-US" sz="2800" b="0" dirty="0">
                          <a:solidFill>
                            <a:schemeClr val="tx1"/>
                          </a:solidFill>
                        </a:rPr>
                        <a:t>0.8541</a:t>
                      </a:r>
                      <a:endParaRPr kumimoji="1" lang="ja-JP" altLang="en-US" sz="2800" b="0" dirty="0">
                        <a:solidFill>
                          <a:schemeClr val="tx1"/>
                        </a:solidFill>
                      </a:endParaRPr>
                    </a:p>
                  </a:txBody>
                  <a:tcPr>
                    <a:solidFill>
                      <a:srgbClr val="FFFF00"/>
                    </a:solidFill>
                  </a:tcPr>
                </a:tc>
                <a:tc>
                  <a:txBody>
                    <a:bodyPr/>
                    <a:lstStyle/>
                    <a:p>
                      <a:r>
                        <a:rPr lang="ja-JP" altLang="en-US" sz="2800"/>
                        <a:t>10th</a:t>
                      </a:r>
                      <a:endParaRPr kumimoji="1" lang="ja-JP" altLang="en-US" sz="2800" dirty="0"/>
                    </a:p>
                  </a:txBody>
                  <a:tcPr>
                    <a:solidFill>
                      <a:srgbClr val="FFFF00"/>
                    </a:solidFill>
                  </a:tcPr>
                </a:tc>
                <a:tc>
                  <a:txBody>
                    <a:bodyPr/>
                    <a:lstStyle/>
                    <a:p>
                      <a:r>
                        <a:rPr lang="ja-JP" altLang="en-US" sz="2800" dirty="0"/>
                        <a:t>0.8596</a:t>
                      </a:r>
                      <a:endParaRPr kumimoji="1" lang="ja-JP" altLang="en-US" sz="2800" dirty="0"/>
                    </a:p>
                  </a:txBody>
                  <a:tcPr>
                    <a:solidFill>
                      <a:srgbClr val="FFFF00"/>
                    </a:solidFill>
                  </a:tcPr>
                </a:tc>
                <a:extLst>
                  <a:ext uri="{0D108BD9-81ED-4DB2-BD59-A6C34878D82A}">
                    <a16:rowId xmlns:a16="http://schemas.microsoft.com/office/drawing/2014/main" val="4101316655"/>
                  </a:ext>
                </a:extLst>
              </a:tr>
              <a:tr h="508788">
                <a:tc gridSpan="2">
                  <a:txBody>
                    <a:bodyPr/>
                    <a:lstStyle/>
                    <a:p>
                      <a:pPr algn="ctr"/>
                      <a:r>
                        <a:rPr lang="ja-JP" altLang="en-US" sz="2800" b="1"/>
                        <a:t>アンサンブル</a:t>
                      </a:r>
                      <a:endParaRPr kumimoji="1" lang="ja-JP" altLang="en-US" sz="2800" b="1" dirty="0"/>
                    </a:p>
                  </a:txBody>
                  <a:tcPr/>
                </a:tc>
                <a:tc hMerge="1">
                  <a:txBody>
                    <a:bodyPr/>
                    <a:lstStyle/>
                    <a:p>
                      <a:endParaRPr kumimoji="1" lang="ja-JP"/>
                    </a:p>
                  </a:txBody>
                  <a:tcPr/>
                </a:tc>
                <a:tc gridSpan="2">
                  <a:txBody>
                    <a:bodyPr/>
                    <a:lstStyle/>
                    <a:p>
                      <a:pPr algn="ctr"/>
                      <a:r>
                        <a:rPr lang="ja-JP" altLang="en-US" sz="2800" b="1" dirty="0"/>
                        <a:t>0.9205</a:t>
                      </a:r>
                      <a:endParaRPr kumimoji="1" lang="ja-JP" altLang="en-US" sz="2800" b="1" dirty="0"/>
                    </a:p>
                  </a:txBody>
                  <a:tcPr/>
                </a:tc>
                <a:tc hMerge="1">
                  <a:txBody>
                    <a:bodyPr/>
                    <a:lstStyle/>
                    <a:p>
                      <a:endParaRPr kumimoji="1" lang="ja-JP"/>
                    </a:p>
                  </a:txBody>
                  <a:tcPr/>
                </a:tc>
                <a:extLst>
                  <a:ext uri="{0D108BD9-81ED-4DB2-BD59-A6C34878D82A}">
                    <a16:rowId xmlns:a16="http://schemas.microsoft.com/office/drawing/2014/main" val="526012908"/>
                  </a:ext>
                </a:extLst>
              </a:tr>
            </a:tbl>
          </a:graphicData>
        </a:graphic>
      </p:graphicFrame>
      <p:sp>
        <p:nvSpPr>
          <p:cNvPr id="6" name="雲 5">
            <a:extLst>
              <a:ext uri="{FF2B5EF4-FFF2-40B4-BE49-F238E27FC236}">
                <a16:creationId xmlns:a16="http://schemas.microsoft.com/office/drawing/2014/main" id="{4512EB3E-F0CB-4A03-B769-EA5CF69826AC}"/>
              </a:ext>
            </a:extLst>
          </p:cNvPr>
          <p:cNvSpPr/>
          <p:nvPr/>
        </p:nvSpPr>
        <p:spPr>
          <a:xfrm>
            <a:off x="5151309" y="983975"/>
            <a:ext cx="4316420" cy="2555775"/>
          </a:xfrm>
          <a:prstGeom prst="cloud">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他の個体を</a:t>
            </a:r>
            <a:endParaRPr lang="ja-JP">
              <a:solidFill>
                <a:schemeClr val="tx1"/>
              </a:solidFill>
              <a:ea typeface="メイリオ" panose="020B0604030504040204" pitchFamily="34" charset="-128"/>
            </a:endParaRPr>
          </a:p>
          <a:p>
            <a:pPr algn="ctr"/>
            <a:r>
              <a:rPr lang="ja-JP" altLang="en-US" sz="2800">
                <a:solidFill>
                  <a:schemeClr val="tx1"/>
                </a:solidFill>
                <a:ea typeface="メイリオ"/>
              </a:rPr>
              <a:t>合わせることで</a:t>
            </a:r>
            <a:endParaRPr lang="ja-JP">
              <a:solidFill>
                <a:schemeClr val="tx1"/>
              </a:solidFill>
              <a:ea typeface="メイリオ"/>
            </a:endParaRPr>
          </a:p>
          <a:p>
            <a:pPr algn="ctr"/>
            <a:r>
              <a:rPr lang="ja-JP" altLang="en-US" sz="2800">
                <a:solidFill>
                  <a:schemeClr val="tx1"/>
                </a:solidFill>
                <a:ea typeface="メイリオ"/>
              </a:rPr>
              <a:t>さらに0.5%改善</a:t>
            </a:r>
            <a:endParaRPr lang="ja-JP">
              <a:solidFill>
                <a:schemeClr val="tx1"/>
              </a:solidFill>
            </a:endParaRPr>
          </a:p>
        </p:txBody>
      </p:sp>
    </p:spTree>
    <p:extLst>
      <p:ext uri="{BB962C8B-B14F-4D97-AF65-F5344CB8AC3E}">
        <p14:creationId xmlns:p14="http://schemas.microsoft.com/office/powerpoint/2010/main" val="495694247"/>
      </p:ext>
    </p:extLst>
  </p:cSld>
  <p:clrMapOvr>
    <a:masterClrMapping/>
  </p:clrMapOvr>
  <mc:AlternateContent xmlns:mc="http://schemas.openxmlformats.org/markup-compatibility/2006" xmlns:p14="http://schemas.microsoft.com/office/powerpoint/2010/main">
    <mc:Choice Requires="p14">
      <p:transition spd="slow" p14:dur="2000" advTm="249"/>
    </mc:Choice>
    <mc:Fallback xmlns="">
      <p:transition spd="slow" advTm="249"/>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96C54EC5-BD8D-4D63-9FFF-545E155B5BB2}"/>
              </a:ext>
            </a:extLst>
          </p:cNvPr>
          <p:cNvSpPr txBox="1"/>
          <p:nvPr/>
        </p:nvSpPr>
        <p:spPr>
          <a:xfrm>
            <a:off x="799008" y="1757362"/>
            <a:ext cx="7545983" cy="954107"/>
          </a:xfrm>
          <a:prstGeom prst="rect">
            <a:avLst/>
          </a:prstGeom>
          <a:noFill/>
        </p:spPr>
        <p:txBody>
          <a:bodyPr wrap="square" rtlCol="0">
            <a:spAutoFit/>
          </a:bodyPr>
          <a:lstStyle/>
          <a:p>
            <a:r>
              <a:rPr kumimoji="1" lang="ja-JP" altLang="en-US" sz="2800" dirty="0"/>
              <a:t>・アンサンブル学習を見据え</a:t>
            </a:r>
            <a:endParaRPr kumimoji="1" lang="en-US" altLang="ja-JP" sz="2800" dirty="0"/>
          </a:p>
          <a:p>
            <a:r>
              <a:rPr kumimoji="1" lang="ja-JP" altLang="en-US" sz="2800" dirty="0"/>
              <a:t>　以下の要素を追加</a:t>
            </a:r>
            <a:endParaRPr kumimoji="1" lang="en-US" altLang="ja-JP" sz="2800" dirty="0"/>
          </a:p>
        </p:txBody>
      </p:sp>
      <p:sp>
        <p:nvSpPr>
          <p:cNvPr id="3" name="矢印: 五方向 2">
            <a:extLst>
              <a:ext uri="{FF2B5EF4-FFF2-40B4-BE49-F238E27FC236}">
                <a16:creationId xmlns:a16="http://schemas.microsoft.com/office/drawing/2014/main" id="{DAF1469D-6A15-4F57-9143-2EB41A85C33B}"/>
              </a:ext>
            </a:extLst>
          </p:cNvPr>
          <p:cNvSpPr/>
          <p:nvPr/>
        </p:nvSpPr>
        <p:spPr>
          <a:xfrm>
            <a:off x="1343026" y="2998715"/>
            <a:ext cx="2933700" cy="1147818"/>
          </a:xfrm>
          <a:prstGeom prst="homePlate">
            <a:avLst/>
          </a:prstGeom>
          <a:solidFill>
            <a:srgbClr val="9CFC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多様性維持</a:t>
            </a:r>
          </a:p>
        </p:txBody>
      </p:sp>
    </p:spTree>
    <p:extLst>
      <p:ext uri="{BB962C8B-B14F-4D97-AF65-F5344CB8AC3E}">
        <p14:creationId xmlns:p14="http://schemas.microsoft.com/office/powerpoint/2010/main" val="108602177"/>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レゴ, 座る, テーブル, ケーキ が含まれている画像&#10;&#10;自動的に生成された説明">
            <a:extLst>
              <a:ext uri="{FF2B5EF4-FFF2-40B4-BE49-F238E27FC236}">
                <a16:creationId xmlns:a16="http://schemas.microsoft.com/office/drawing/2014/main" id="{2DE781F3-0BAC-4457-9AD5-720CCDDD2088}"/>
              </a:ext>
            </a:extLst>
          </p:cNvPr>
          <p:cNvPicPr>
            <a:picLocks noChangeAspect="1"/>
          </p:cNvPicPr>
          <p:nvPr/>
        </p:nvPicPr>
        <p:blipFill>
          <a:blip r:embed="rId2"/>
          <a:stretch>
            <a:fillRect/>
          </a:stretch>
        </p:blipFill>
        <p:spPr>
          <a:xfrm>
            <a:off x="942975" y="1862227"/>
            <a:ext cx="3810000" cy="3600450"/>
          </a:xfrm>
          <a:prstGeom prst="rect">
            <a:avLst/>
          </a:prstGeom>
        </p:spPr>
      </p:pic>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はじめに</a:t>
            </a:r>
            <a:endParaRPr kumimoji="1" lang="en-US" altLang="ja-JP" sz="4050" dirty="0"/>
          </a:p>
        </p:txBody>
      </p:sp>
      <p:pic>
        <p:nvPicPr>
          <p:cNvPr id="7" name="図 7" descr="ケーキ, 座る, コンピュータ, テーブル が含まれている画像&#10;&#10;説明は自動で生成されたものです">
            <a:extLst>
              <a:ext uri="{FF2B5EF4-FFF2-40B4-BE49-F238E27FC236}">
                <a16:creationId xmlns:a16="http://schemas.microsoft.com/office/drawing/2014/main" id="{DD2B6355-1535-4A7C-B489-76EB8974AE6E}"/>
              </a:ext>
            </a:extLst>
          </p:cNvPr>
          <p:cNvPicPr>
            <a:picLocks noChangeAspect="1"/>
          </p:cNvPicPr>
          <p:nvPr/>
        </p:nvPicPr>
        <p:blipFill>
          <a:blip r:embed="rId3"/>
          <a:stretch>
            <a:fillRect/>
          </a:stretch>
        </p:blipFill>
        <p:spPr>
          <a:xfrm>
            <a:off x="5113398" y="1378429"/>
            <a:ext cx="1476375" cy="1714500"/>
          </a:xfrm>
          <a:prstGeom prst="rect">
            <a:avLst/>
          </a:prstGeom>
        </p:spPr>
      </p:pic>
      <p:pic>
        <p:nvPicPr>
          <p:cNvPr id="8" name="図 8" descr="テーブル, コンピュータ が含まれている画像&#10;&#10;説明は自動で生成されたものです">
            <a:extLst>
              <a:ext uri="{FF2B5EF4-FFF2-40B4-BE49-F238E27FC236}">
                <a16:creationId xmlns:a16="http://schemas.microsoft.com/office/drawing/2014/main" id="{B9F8A9A0-3082-426C-9E5A-FBDA8C0E298B}"/>
              </a:ext>
            </a:extLst>
          </p:cNvPr>
          <p:cNvPicPr>
            <a:picLocks noChangeAspect="1"/>
          </p:cNvPicPr>
          <p:nvPr/>
        </p:nvPicPr>
        <p:blipFill>
          <a:blip r:embed="rId4"/>
          <a:stretch>
            <a:fillRect/>
          </a:stretch>
        </p:blipFill>
        <p:spPr>
          <a:xfrm>
            <a:off x="5904153" y="1982278"/>
            <a:ext cx="1476375" cy="1714500"/>
          </a:xfrm>
          <a:prstGeom prst="rect">
            <a:avLst/>
          </a:prstGeom>
        </p:spPr>
      </p:pic>
      <p:pic>
        <p:nvPicPr>
          <p:cNvPr id="9" name="図 10" descr="文字の書かれた紙&#10;&#10;説明は自動で生成されたものです">
            <a:extLst>
              <a:ext uri="{FF2B5EF4-FFF2-40B4-BE49-F238E27FC236}">
                <a16:creationId xmlns:a16="http://schemas.microsoft.com/office/drawing/2014/main" id="{5058B019-228C-496B-ABDB-F011F7D1D3EC}"/>
              </a:ext>
            </a:extLst>
          </p:cNvPr>
          <p:cNvPicPr>
            <a:picLocks noChangeAspect="1"/>
          </p:cNvPicPr>
          <p:nvPr/>
        </p:nvPicPr>
        <p:blipFill>
          <a:blip r:embed="rId5"/>
          <a:stretch>
            <a:fillRect/>
          </a:stretch>
        </p:blipFill>
        <p:spPr>
          <a:xfrm>
            <a:off x="6450492" y="2413599"/>
            <a:ext cx="1476375" cy="1714500"/>
          </a:xfrm>
          <a:prstGeom prst="rect">
            <a:avLst/>
          </a:prstGeom>
        </p:spPr>
      </p:pic>
      <p:pic>
        <p:nvPicPr>
          <p:cNvPr id="11" name="図 11" descr="暗い, 座る, 光, リモコン が含まれている画像&#10;&#10;説明は自動で生成されたものです">
            <a:extLst>
              <a:ext uri="{FF2B5EF4-FFF2-40B4-BE49-F238E27FC236}">
                <a16:creationId xmlns:a16="http://schemas.microsoft.com/office/drawing/2014/main" id="{05CC564E-00BB-4F58-AD5E-7E65BF64DF23}"/>
              </a:ext>
            </a:extLst>
          </p:cNvPr>
          <p:cNvPicPr>
            <a:picLocks noChangeAspect="1"/>
          </p:cNvPicPr>
          <p:nvPr/>
        </p:nvPicPr>
        <p:blipFill>
          <a:blip r:embed="rId6"/>
          <a:stretch>
            <a:fillRect/>
          </a:stretch>
        </p:blipFill>
        <p:spPr>
          <a:xfrm>
            <a:off x="2176374" y="2672392"/>
            <a:ext cx="3511669" cy="3497292"/>
          </a:xfrm>
          <a:prstGeom prst="rect">
            <a:avLst/>
          </a:prstGeom>
        </p:spPr>
      </p:pic>
    </p:spTree>
    <p:extLst>
      <p:ext uri="{BB962C8B-B14F-4D97-AF65-F5344CB8AC3E}">
        <p14:creationId xmlns:p14="http://schemas.microsoft.com/office/powerpoint/2010/main" val="2596423014"/>
      </p:ext>
    </p:extLst>
  </p:cSld>
  <p:clrMapOvr>
    <a:masterClrMapping/>
  </p:clrMapOvr>
  <mc:AlternateContent xmlns:mc="http://schemas.openxmlformats.org/markup-compatibility/2006" xmlns:p14="http://schemas.microsoft.com/office/powerpoint/2010/main">
    <mc:Choice Requires="p14">
      <p:transition spd="slow" p14:dur="2000" advTm="225"/>
    </mc:Choice>
    <mc:Fallback xmlns="">
      <p:transition spd="slow" advTm="225"/>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96C54EC5-BD8D-4D63-9FFF-545E155B5BB2}"/>
              </a:ext>
            </a:extLst>
          </p:cNvPr>
          <p:cNvSpPr txBox="1"/>
          <p:nvPr/>
        </p:nvSpPr>
        <p:spPr>
          <a:xfrm>
            <a:off x="799008" y="1757362"/>
            <a:ext cx="7545983" cy="954107"/>
          </a:xfrm>
          <a:prstGeom prst="rect">
            <a:avLst/>
          </a:prstGeom>
          <a:noFill/>
        </p:spPr>
        <p:txBody>
          <a:bodyPr wrap="square" rtlCol="0">
            <a:spAutoFit/>
          </a:bodyPr>
          <a:lstStyle/>
          <a:p>
            <a:r>
              <a:rPr kumimoji="1" lang="ja-JP" altLang="en-US" sz="2800" dirty="0"/>
              <a:t>・アンサンブル学習を見据え</a:t>
            </a:r>
            <a:endParaRPr kumimoji="1" lang="en-US" altLang="ja-JP" sz="2800" dirty="0"/>
          </a:p>
          <a:p>
            <a:r>
              <a:rPr kumimoji="1" lang="ja-JP" altLang="en-US" sz="2800" dirty="0"/>
              <a:t>　以下の要素を追加</a:t>
            </a:r>
            <a:endParaRPr kumimoji="1" lang="en-US" altLang="ja-JP" sz="2800" dirty="0"/>
          </a:p>
        </p:txBody>
      </p:sp>
      <p:sp>
        <p:nvSpPr>
          <p:cNvPr id="3" name="矢印: 五方向 2">
            <a:extLst>
              <a:ext uri="{FF2B5EF4-FFF2-40B4-BE49-F238E27FC236}">
                <a16:creationId xmlns:a16="http://schemas.microsoft.com/office/drawing/2014/main" id="{DAF1469D-6A15-4F57-9143-2EB41A85C33B}"/>
              </a:ext>
            </a:extLst>
          </p:cNvPr>
          <p:cNvSpPr/>
          <p:nvPr/>
        </p:nvSpPr>
        <p:spPr>
          <a:xfrm>
            <a:off x="1343026" y="2998715"/>
            <a:ext cx="2933700" cy="1147818"/>
          </a:xfrm>
          <a:prstGeom prst="homePlate">
            <a:avLst/>
          </a:prstGeom>
          <a:solidFill>
            <a:srgbClr val="9CFC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多様性維持</a:t>
            </a:r>
          </a:p>
        </p:txBody>
      </p:sp>
      <p:sp>
        <p:nvSpPr>
          <p:cNvPr id="5" name="思考の吹き出し: 雲形 4">
            <a:extLst>
              <a:ext uri="{FF2B5EF4-FFF2-40B4-BE49-F238E27FC236}">
                <a16:creationId xmlns:a16="http://schemas.microsoft.com/office/drawing/2014/main" id="{3F443707-B1DB-43FA-AE77-480DF6980F2A}"/>
              </a:ext>
            </a:extLst>
          </p:cNvPr>
          <p:cNvSpPr/>
          <p:nvPr/>
        </p:nvSpPr>
        <p:spPr>
          <a:xfrm>
            <a:off x="1531041" y="4044693"/>
            <a:ext cx="6486526" cy="2362200"/>
          </a:xfrm>
          <a:prstGeom prst="cloudCallout">
            <a:avLst>
              <a:gd name="adj1" fmla="val -35092"/>
              <a:gd name="adj2" fmla="val -577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順序の染色体が</a:t>
            </a:r>
            <a:endParaRPr kumimoji="1" lang="en-US" altLang="ja-JP" sz="2800" dirty="0">
              <a:solidFill>
                <a:schemeClr val="tx1"/>
              </a:solidFill>
            </a:endParaRPr>
          </a:p>
          <a:p>
            <a:pPr algn="ctr"/>
            <a:r>
              <a:rPr kumimoji="1" lang="ja-JP" altLang="en-US" sz="2800" dirty="0">
                <a:solidFill>
                  <a:schemeClr val="tx1"/>
                </a:solidFill>
              </a:rPr>
              <a:t>同一であるものを</a:t>
            </a:r>
            <a:endParaRPr kumimoji="1" lang="en-US" altLang="ja-JP" sz="2800" dirty="0">
              <a:solidFill>
                <a:schemeClr val="tx1"/>
              </a:solidFill>
            </a:endParaRPr>
          </a:p>
          <a:p>
            <a:pPr algn="ctr"/>
            <a:r>
              <a:rPr kumimoji="1" lang="en-US" altLang="ja-JP" sz="2800" dirty="0">
                <a:solidFill>
                  <a:schemeClr val="tx1"/>
                </a:solidFill>
              </a:rPr>
              <a:t>2</a:t>
            </a:r>
            <a:r>
              <a:rPr kumimoji="1" lang="ja-JP" altLang="en-US" sz="2800" dirty="0">
                <a:solidFill>
                  <a:schemeClr val="tx1"/>
                </a:solidFill>
              </a:rPr>
              <a:t>つ以下になるように</a:t>
            </a:r>
            <a:endParaRPr kumimoji="1" lang="en-US" altLang="ja-JP" sz="2800" dirty="0">
              <a:solidFill>
                <a:schemeClr val="tx1"/>
              </a:solidFill>
            </a:endParaRPr>
          </a:p>
          <a:p>
            <a:pPr algn="ctr"/>
            <a:r>
              <a:rPr kumimoji="1" lang="ja-JP" altLang="en-US" sz="2800" dirty="0">
                <a:solidFill>
                  <a:schemeClr val="tx1"/>
                </a:solidFill>
              </a:rPr>
              <a:t>突然変異させる</a:t>
            </a:r>
          </a:p>
        </p:txBody>
      </p:sp>
    </p:spTree>
    <p:extLst>
      <p:ext uri="{BB962C8B-B14F-4D97-AF65-F5344CB8AC3E}">
        <p14:creationId xmlns:p14="http://schemas.microsoft.com/office/powerpoint/2010/main" val="837770080"/>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a:t>
            </a:r>
          </a:p>
        </p:txBody>
      </p:sp>
      <p:sp>
        <p:nvSpPr>
          <p:cNvPr id="12" name="正方形/長方形 11">
            <a:extLst>
              <a:ext uri="{FF2B5EF4-FFF2-40B4-BE49-F238E27FC236}">
                <a16:creationId xmlns:a16="http://schemas.microsoft.com/office/drawing/2014/main" id="{55DABD5A-5069-4B8E-B25D-44071B681CC3}"/>
              </a:ext>
            </a:extLst>
          </p:cNvPr>
          <p:cNvSpPr/>
          <p:nvPr/>
        </p:nvSpPr>
        <p:spPr>
          <a:xfrm>
            <a:off x="11359" y="2801415"/>
            <a:ext cx="217240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Individual_1</a:t>
            </a:r>
            <a:endParaRPr lang="ja-JP" altLang="en-US" sz="2400" i="1" dirty="0">
              <a:solidFill>
                <a:schemeClr val="tx1"/>
              </a:solidFill>
              <a:ea typeface="メイリオ"/>
            </a:endParaRPr>
          </a:p>
        </p:txBody>
      </p:sp>
      <p:sp>
        <p:nvSpPr>
          <p:cNvPr id="14" name="正方形/長方形 13">
            <a:extLst>
              <a:ext uri="{FF2B5EF4-FFF2-40B4-BE49-F238E27FC236}">
                <a16:creationId xmlns:a16="http://schemas.microsoft.com/office/drawing/2014/main" id="{FB83526C-B17D-4902-99CA-2A3A5141EF66}"/>
              </a:ext>
            </a:extLst>
          </p:cNvPr>
          <p:cNvSpPr/>
          <p:nvPr/>
        </p:nvSpPr>
        <p:spPr>
          <a:xfrm>
            <a:off x="490330" y="2925417"/>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(1)</a:t>
            </a:r>
            <a:endParaRPr lang="ja-JP" altLang="en-US" sz="2800" i="1" dirty="0">
              <a:solidFill>
                <a:schemeClr val="tx1"/>
              </a:solidFill>
              <a:ea typeface="メイリオ"/>
            </a:endParaRPr>
          </a:p>
        </p:txBody>
      </p:sp>
      <p:sp>
        <p:nvSpPr>
          <p:cNvPr id="16" name="正方形/長方形 15">
            <a:extLst>
              <a:ext uri="{FF2B5EF4-FFF2-40B4-BE49-F238E27FC236}">
                <a16:creationId xmlns:a16="http://schemas.microsoft.com/office/drawing/2014/main" id="{678CC87D-91AA-4702-9845-B29E20573D20}"/>
              </a:ext>
            </a:extLst>
          </p:cNvPr>
          <p:cNvSpPr/>
          <p:nvPr/>
        </p:nvSpPr>
        <p:spPr>
          <a:xfrm>
            <a:off x="110750" y="3511352"/>
            <a:ext cx="217240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Individual_</a:t>
            </a:r>
            <a:r>
              <a:rPr lang="ja-JP" altLang="en-US" sz="2800" dirty="0">
                <a:solidFill>
                  <a:schemeClr val="tx1"/>
                </a:solidFill>
                <a:ea typeface="メイリオ"/>
              </a:rPr>
              <a:t>2</a:t>
            </a:r>
            <a:endParaRPr lang="ja-JP" altLang="en-US" sz="2400" dirty="0">
              <a:solidFill>
                <a:schemeClr val="tx1"/>
              </a:solidFill>
              <a:ea typeface="メイリオ"/>
            </a:endParaRPr>
          </a:p>
        </p:txBody>
      </p:sp>
      <p:sp>
        <p:nvSpPr>
          <p:cNvPr id="18" name="正方形/長方形 17">
            <a:extLst>
              <a:ext uri="{FF2B5EF4-FFF2-40B4-BE49-F238E27FC236}">
                <a16:creationId xmlns:a16="http://schemas.microsoft.com/office/drawing/2014/main" id="{01F4391F-2222-436C-8C38-B50D6EE5F6CB}"/>
              </a:ext>
            </a:extLst>
          </p:cNvPr>
          <p:cNvSpPr/>
          <p:nvPr/>
        </p:nvSpPr>
        <p:spPr>
          <a:xfrm>
            <a:off x="589721" y="3635355"/>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(2)</a:t>
            </a:r>
            <a:endParaRPr lang="ja-JP" altLang="en-US" sz="2400" i="1" dirty="0">
              <a:solidFill>
                <a:schemeClr val="tx1"/>
              </a:solidFill>
              <a:ea typeface="メイリオ"/>
            </a:endParaRPr>
          </a:p>
        </p:txBody>
      </p:sp>
      <p:sp>
        <p:nvSpPr>
          <p:cNvPr id="20" name="正方形/長方形 19">
            <a:extLst>
              <a:ext uri="{FF2B5EF4-FFF2-40B4-BE49-F238E27FC236}">
                <a16:creationId xmlns:a16="http://schemas.microsoft.com/office/drawing/2014/main" id="{3F4EDBDB-C48E-48AE-83A2-0B2A66A0A3B4}"/>
              </a:ext>
            </a:extLst>
          </p:cNvPr>
          <p:cNvSpPr/>
          <p:nvPr/>
        </p:nvSpPr>
        <p:spPr>
          <a:xfrm>
            <a:off x="266935" y="4249688"/>
            <a:ext cx="217240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22" name="正方形/長方形 21">
            <a:extLst>
              <a:ext uri="{FF2B5EF4-FFF2-40B4-BE49-F238E27FC236}">
                <a16:creationId xmlns:a16="http://schemas.microsoft.com/office/drawing/2014/main" id="{257D6980-88F4-4468-9B53-918EF18E0ACD}"/>
              </a:ext>
            </a:extLst>
          </p:cNvPr>
          <p:cNvSpPr/>
          <p:nvPr/>
        </p:nvSpPr>
        <p:spPr>
          <a:xfrm>
            <a:off x="745907" y="4373691"/>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24" name="正方形/長方形 23">
            <a:extLst>
              <a:ext uri="{FF2B5EF4-FFF2-40B4-BE49-F238E27FC236}">
                <a16:creationId xmlns:a16="http://schemas.microsoft.com/office/drawing/2014/main" id="{5776D003-ADD4-4C3C-BDF2-5796C5BF1340}"/>
              </a:ext>
            </a:extLst>
          </p:cNvPr>
          <p:cNvSpPr/>
          <p:nvPr/>
        </p:nvSpPr>
        <p:spPr>
          <a:xfrm>
            <a:off x="394724" y="4420073"/>
            <a:ext cx="217240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26" name="正方形/長方形 25">
            <a:extLst>
              <a:ext uri="{FF2B5EF4-FFF2-40B4-BE49-F238E27FC236}">
                <a16:creationId xmlns:a16="http://schemas.microsoft.com/office/drawing/2014/main" id="{2CBD085C-0568-4247-A585-8C7BA31C84CA}"/>
              </a:ext>
            </a:extLst>
          </p:cNvPr>
          <p:cNvSpPr/>
          <p:nvPr/>
        </p:nvSpPr>
        <p:spPr>
          <a:xfrm>
            <a:off x="873695" y="4544076"/>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28" name="正方形/長方形 27">
            <a:extLst>
              <a:ext uri="{FF2B5EF4-FFF2-40B4-BE49-F238E27FC236}">
                <a16:creationId xmlns:a16="http://schemas.microsoft.com/office/drawing/2014/main" id="{E1613967-63EF-4CB5-ADF8-9888915D8FD1}"/>
              </a:ext>
            </a:extLst>
          </p:cNvPr>
          <p:cNvSpPr/>
          <p:nvPr/>
        </p:nvSpPr>
        <p:spPr>
          <a:xfrm>
            <a:off x="536712" y="4576260"/>
            <a:ext cx="217240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0" name="正方形/長方形 29">
            <a:extLst>
              <a:ext uri="{FF2B5EF4-FFF2-40B4-BE49-F238E27FC236}">
                <a16:creationId xmlns:a16="http://schemas.microsoft.com/office/drawing/2014/main" id="{2D0B9F54-6ED2-437A-92E5-DE680E2E05F3}"/>
              </a:ext>
            </a:extLst>
          </p:cNvPr>
          <p:cNvSpPr/>
          <p:nvPr/>
        </p:nvSpPr>
        <p:spPr>
          <a:xfrm>
            <a:off x="1015683" y="4700263"/>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2" name="正方形/長方形 31">
            <a:extLst>
              <a:ext uri="{FF2B5EF4-FFF2-40B4-BE49-F238E27FC236}">
                <a16:creationId xmlns:a16="http://schemas.microsoft.com/office/drawing/2014/main" id="{DA317C64-70DA-4989-978E-3701012F20A6}"/>
              </a:ext>
            </a:extLst>
          </p:cNvPr>
          <p:cNvSpPr/>
          <p:nvPr/>
        </p:nvSpPr>
        <p:spPr>
          <a:xfrm>
            <a:off x="877482" y="4945428"/>
            <a:ext cx="2172409"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Individual_</a:t>
            </a:r>
            <a:r>
              <a:rPr lang="ja-JP" altLang="en-US" sz="2800" dirty="0">
                <a:solidFill>
                  <a:schemeClr val="tx1"/>
                </a:solidFill>
                <a:ea typeface="メイリオ"/>
              </a:rPr>
              <a:t>n</a:t>
            </a:r>
            <a:endParaRPr lang="ja-JP" altLang="en-US" sz="2400" dirty="0">
              <a:solidFill>
                <a:schemeClr val="tx1"/>
              </a:solidFill>
              <a:ea typeface="メイリオ"/>
            </a:endParaRPr>
          </a:p>
        </p:txBody>
      </p:sp>
      <p:sp>
        <p:nvSpPr>
          <p:cNvPr id="34" name="正方形/長方形 33">
            <a:extLst>
              <a:ext uri="{FF2B5EF4-FFF2-40B4-BE49-F238E27FC236}">
                <a16:creationId xmlns:a16="http://schemas.microsoft.com/office/drawing/2014/main" id="{EF73B9B4-9D17-4530-AB99-2F32C65F6608}"/>
              </a:ext>
            </a:extLst>
          </p:cNvPr>
          <p:cNvSpPr/>
          <p:nvPr/>
        </p:nvSpPr>
        <p:spPr>
          <a:xfrm>
            <a:off x="1356454" y="5069430"/>
            <a:ext cx="1789043" cy="908720"/>
          </a:xfrm>
          <a:prstGeom prst="rect">
            <a:avLst/>
          </a:prstGeom>
          <a:solidFill>
            <a:srgbClr val="D5CE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i="1" dirty="0">
                <a:solidFill>
                  <a:schemeClr val="tx1"/>
                </a:solidFill>
                <a:ea typeface="メイリオ"/>
              </a:rPr>
              <a:t>f</a:t>
            </a:r>
            <a:r>
              <a:rPr lang="ja-JP" altLang="en-US" sz="2800" i="1" dirty="0">
                <a:solidFill>
                  <a:schemeClr val="tx1"/>
                </a:solidFill>
                <a:ea typeface="メイリオ"/>
              </a:rPr>
              <a:t>itness</a:t>
            </a:r>
            <a:r>
              <a:rPr lang="en-US" altLang="ja-JP" sz="2800" i="1" dirty="0">
                <a:solidFill>
                  <a:schemeClr val="tx1"/>
                </a:solidFill>
                <a:ea typeface="メイリオ"/>
              </a:rPr>
              <a:t>(n)</a:t>
            </a:r>
            <a:endParaRPr lang="ja-JP" altLang="en-US" sz="2400" i="1" dirty="0">
              <a:solidFill>
                <a:schemeClr val="tx1"/>
              </a:solidFill>
              <a:ea typeface="メイリオ"/>
            </a:endParaRPr>
          </a:p>
        </p:txBody>
      </p:sp>
      <p:sp>
        <p:nvSpPr>
          <p:cNvPr id="36" name="正方形/長方形 35">
            <a:extLst>
              <a:ext uri="{FF2B5EF4-FFF2-40B4-BE49-F238E27FC236}">
                <a16:creationId xmlns:a16="http://schemas.microsoft.com/office/drawing/2014/main" id="{3D0529E7-9A91-45A5-9B37-D4141C907120}"/>
              </a:ext>
            </a:extLst>
          </p:cNvPr>
          <p:cNvSpPr/>
          <p:nvPr/>
        </p:nvSpPr>
        <p:spPr>
          <a:xfrm>
            <a:off x="3206078" y="2801414"/>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(1)</a:t>
            </a:r>
            <a:endParaRPr lang="ja-JP" altLang="en-US" sz="2400" i="1" dirty="0">
              <a:solidFill>
                <a:schemeClr val="tx1"/>
              </a:solidFill>
              <a:ea typeface="メイリオ"/>
            </a:endParaRPr>
          </a:p>
        </p:txBody>
      </p:sp>
      <p:sp>
        <p:nvSpPr>
          <p:cNvPr id="38" name="正方形/長方形 37">
            <a:extLst>
              <a:ext uri="{FF2B5EF4-FFF2-40B4-BE49-F238E27FC236}">
                <a16:creationId xmlns:a16="http://schemas.microsoft.com/office/drawing/2014/main" id="{1440FDC7-EA74-409B-82AD-BEE1871BEA41}"/>
              </a:ext>
            </a:extLst>
          </p:cNvPr>
          <p:cNvSpPr/>
          <p:nvPr/>
        </p:nvSpPr>
        <p:spPr>
          <a:xfrm>
            <a:off x="3305470" y="3511351"/>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(2)</a:t>
            </a:r>
            <a:endParaRPr lang="ja-JP" altLang="en-US" sz="2400" i="1" dirty="0">
              <a:solidFill>
                <a:schemeClr val="tx1"/>
              </a:solidFill>
              <a:ea typeface="メイリオ"/>
            </a:endParaRPr>
          </a:p>
        </p:txBody>
      </p:sp>
      <p:sp>
        <p:nvSpPr>
          <p:cNvPr id="40" name="正方形/長方形 39">
            <a:extLst>
              <a:ext uri="{FF2B5EF4-FFF2-40B4-BE49-F238E27FC236}">
                <a16:creationId xmlns:a16="http://schemas.microsoft.com/office/drawing/2014/main" id="{3EB0446A-D379-4DC0-9D10-445F82E97002}"/>
              </a:ext>
            </a:extLst>
          </p:cNvPr>
          <p:cNvSpPr/>
          <p:nvPr/>
        </p:nvSpPr>
        <p:spPr>
          <a:xfrm>
            <a:off x="3461656" y="4249687"/>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42" name="正方形/長方形 41">
            <a:extLst>
              <a:ext uri="{FF2B5EF4-FFF2-40B4-BE49-F238E27FC236}">
                <a16:creationId xmlns:a16="http://schemas.microsoft.com/office/drawing/2014/main" id="{7C1A862F-4EF8-42EC-B71C-4DB6AE3F1BAA}"/>
              </a:ext>
            </a:extLst>
          </p:cNvPr>
          <p:cNvSpPr/>
          <p:nvPr/>
        </p:nvSpPr>
        <p:spPr>
          <a:xfrm>
            <a:off x="3589444" y="4420073"/>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44" name="正方形/長方形 43">
            <a:extLst>
              <a:ext uri="{FF2B5EF4-FFF2-40B4-BE49-F238E27FC236}">
                <a16:creationId xmlns:a16="http://schemas.microsoft.com/office/drawing/2014/main" id="{3D93D6A2-8589-43A5-956E-B6D3CE464B84}"/>
              </a:ext>
            </a:extLst>
          </p:cNvPr>
          <p:cNvSpPr/>
          <p:nvPr/>
        </p:nvSpPr>
        <p:spPr>
          <a:xfrm>
            <a:off x="3731432" y="4576259"/>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46" name="正方形/長方形 45">
            <a:extLst>
              <a:ext uri="{FF2B5EF4-FFF2-40B4-BE49-F238E27FC236}">
                <a16:creationId xmlns:a16="http://schemas.microsoft.com/office/drawing/2014/main" id="{42455262-6F1E-42EA-9416-C1521186DAA0}"/>
              </a:ext>
            </a:extLst>
          </p:cNvPr>
          <p:cNvSpPr/>
          <p:nvPr/>
        </p:nvSpPr>
        <p:spPr>
          <a:xfrm>
            <a:off x="4011620" y="4945427"/>
            <a:ext cx="2275588"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(n)</a:t>
            </a:r>
            <a:endParaRPr lang="ja-JP" altLang="en-US" sz="2400" i="1" dirty="0">
              <a:solidFill>
                <a:schemeClr val="tx1"/>
              </a:solidFill>
              <a:ea typeface="メイリオ"/>
            </a:endParaRPr>
          </a:p>
        </p:txBody>
      </p:sp>
      <p:sp>
        <p:nvSpPr>
          <p:cNvPr id="53" name="矢印: 右 52">
            <a:extLst>
              <a:ext uri="{FF2B5EF4-FFF2-40B4-BE49-F238E27FC236}">
                <a16:creationId xmlns:a16="http://schemas.microsoft.com/office/drawing/2014/main" id="{75FB597D-DD6B-4C39-A5B5-BEBA31DA44D5}"/>
              </a:ext>
            </a:extLst>
          </p:cNvPr>
          <p:cNvSpPr/>
          <p:nvPr/>
        </p:nvSpPr>
        <p:spPr>
          <a:xfrm>
            <a:off x="2662921" y="3342869"/>
            <a:ext cx="425962" cy="1363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テキスト ボックス 53">
            <a:extLst>
              <a:ext uri="{FF2B5EF4-FFF2-40B4-BE49-F238E27FC236}">
                <a16:creationId xmlns:a16="http://schemas.microsoft.com/office/drawing/2014/main" id="{53F0C2DB-EC72-4F94-94B4-5F203F35554B}"/>
              </a:ext>
            </a:extLst>
          </p:cNvPr>
          <p:cNvSpPr txBox="1"/>
          <p:nvPr/>
        </p:nvSpPr>
        <p:spPr>
          <a:xfrm>
            <a:off x="602915" y="2164778"/>
            <a:ext cx="15079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メイリオ"/>
              </a:rPr>
              <a:t>世代</a:t>
            </a:r>
            <a:r>
              <a:rPr lang="ja-JP" altLang="en-US" sz="2800" i="1">
                <a:ea typeface="メイリオ"/>
              </a:rPr>
              <a:t>X</a:t>
            </a:r>
          </a:p>
        </p:txBody>
      </p:sp>
      <p:sp>
        <p:nvSpPr>
          <p:cNvPr id="55" name="テキスト ボックス 54">
            <a:extLst>
              <a:ext uri="{FF2B5EF4-FFF2-40B4-BE49-F238E27FC236}">
                <a16:creationId xmlns:a16="http://schemas.microsoft.com/office/drawing/2014/main" id="{62E46E52-FEF7-458F-83E0-76EAD217EAF2}"/>
              </a:ext>
            </a:extLst>
          </p:cNvPr>
          <p:cNvSpPr txBox="1"/>
          <p:nvPr/>
        </p:nvSpPr>
        <p:spPr>
          <a:xfrm>
            <a:off x="6722579" y="2164777"/>
            <a:ext cx="15079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メイリオ"/>
              </a:rPr>
              <a:t>世代</a:t>
            </a:r>
            <a:r>
              <a:rPr lang="ja-JP" altLang="en-US" sz="2800" i="1">
                <a:ea typeface="メイリオ"/>
              </a:rPr>
              <a:t>X+1</a:t>
            </a:r>
          </a:p>
        </p:txBody>
      </p:sp>
      <p:sp>
        <p:nvSpPr>
          <p:cNvPr id="33" name="正方形/長方形 32">
            <a:extLst>
              <a:ext uri="{FF2B5EF4-FFF2-40B4-BE49-F238E27FC236}">
                <a16:creationId xmlns:a16="http://schemas.microsoft.com/office/drawing/2014/main" id="{E338DD94-71E8-48DA-84CF-3702130839E9}"/>
              </a:ext>
            </a:extLst>
          </p:cNvPr>
          <p:cNvSpPr/>
          <p:nvPr/>
        </p:nvSpPr>
        <p:spPr>
          <a:xfrm>
            <a:off x="6355187" y="2779907"/>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(1)</a:t>
            </a:r>
            <a:endParaRPr lang="ja-JP" altLang="en-US" sz="2400" i="1" dirty="0">
              <a:solidFill>
                <a:schemeClr val="tx1"/>
              </a:solidFill>
              <a:ea typeface="メイリオ"/>
            </a:endParaRPr>
          </a:p>
        </p:txBody>
      </p:sp>
      <p:sp>
        <p:nvSpPr>
          <p:cNvPr id="35" name="正方形/長方形 34">
            <a:extLst>
              <a:ext uri="{FF2B5EF4-FFF2-40B4-BE49-F238E27FC236}">
                <a16:creationId xmlns:a16="http://schemas.microsoft.com/office/drawing/2014/main" id="{3080CF4A-9944-478F-AA27-25BA09DF2574}"/>
              </a:ext>
            </a:extLst>
          </p:cNvPr>
          <p:cNvSpPr/>
          <p:nvPr/>
        </p:nvSpPr>
        <p:spPr>
          <a:xfrm>
            <a:off x="6454579" y="3489844"/>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(2)</a:t>
            </a:r>
            <a:endParaRPr lang="ja-JP" altLang="en-US" sz="2400" i="1" dirty="0">
              <a:solidFill>
                <a:schemeClr val="tx1"/>
              </a:solidFill>
              <a:ea typeface="メイリオ"/>
            </a:endParaRPr>
          </a:p>
        </p:txBody>
      </p:sp>
      <p:sp>
        <p:nvSpPr>
          <p:cNvPr id="37" name="正方形/長方形 36">
            <a:extLst>
              <a:ext uri="{FF2B5EF4-FFF2-40B4-BE49-F238E27FC236}">
                <a16:creationId xmlns:a16="http://schemas.microsoft.com/office/drawing/2014/main" id="{41ADC4B8-D465-400A-8730-170ED1E354F0}"/>
              </a:ext>
            </a:extLst>
          </p:cNvPr>
          <p:cNvSpPr/>
          <p:nvPr/>
        </p:nvSpPr>
        <p:spPr>
          <a:xfrm>
            <a:off x="6610765" y="4228180"/>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39" name="正方形/長方形 38">
            <a:extLst>
              <a:ext uri="{FF2B5EF4-FFF2-40B4-BE49-F238E27FC236}">
                <a16:creationId xmlns:a16="http://schemas.microsoft.com/office/drawing/2014/main" id="{A8F10B8E-F8AA-403A-9353-6ED13CFF7897}"/>
              </a:ext>
            </a:extLst>
          </p:cNvPr>
          <p:cNvSpPr/>
          <p:nvPr/>
        </p:nvSpPr>
        <p:spPr>
          <a:xfrm>
            <a:off x="6738553" y="4398566"/>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41" name="正方形/長方形 40">
            <a:extLst>
              <a:ext uri="{FF2B5EF4-FFF2-40B4-BE49-F238E27FC236}">
                <a16:creationId xmlns:a16="http://schemas.microsoft.com/office/drawing/2014/main" id="{04516553-FFDB-4C78-8E26-2BAA78CFD467}"/>
              </a:ext>
            </a:extLst>
          </p:cNvPr>
          <p:cNvSpPr/>
          <p:nvPr/>
        </p:nvSpPr>
        <p:spPr>
          <a:xfrm>
            <a:off x="6880541" y="4554752"/>
            <a:ext cx="2215006"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dirty="0">
              <a:solidFill>
                <a:schemeClr val="tx1"/>
              </a:solidFill>
              <a:ea typeface="メイリオ"/>
            </a:endParaRPr>
          </a:p>
        </p:txBody>
      </p:sp>
      <p:sp>
        <p:nvSpPr>
          <p:cNvPr id="43" name="正方形/長方形 42">
            <a:extLst>
              <a:ext uri="{FF2B5EF4-FFF2-40B4-BE49-F238E27FC236}">
                <a16:creationId xmlns:a16="http://schemas.microsoft.com/office/drawing/2014/main" id="{00669A97-DB06-4A59-8E72-380E02789FA6}"/>
              </a:ext>
            </a:extLst>
          </p:cNvPr>
          <p:cNvSpPr/>
          <p:nvPr/>
        </p:nvSpPr>
        <p:spPr>
          <a:xfrm>
            <a:off x="7160729" y="4923920"/>
            <a:ext cx="2275588" cy="9087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i="1" dirty="0">
                <a:solidFill>
                  <a:schemeClr val="tx1"/>
                </a:solidFill>
                <a:ea typeface="メイリオ"/>
              </a:rPr>
              <a:t>Individual</a:t>
            </a:r>
            <a:r>
              <a:rPr lang="en-US" altLang="ja-JP" sz="2800" i="1" dirty="0">
                <a:solidFill>
                  <a:schemeClr val="tx1"/>
                </a:solidFill>
                <a:ea typeface="メイリオ"/>
              </a:rPr>
              <a:t>(n)</a:t>
            </a:r>
            <a:endParaRPr lang="ja-JP" altLang="en-US" sz="2400" i="1" dirty="0">
              <a:solidFill>
                <a:schemeClr val="tx1"/>
              </a:solidFill>
              <a:ea typeface="メイリオ"/>
            </a:endParaRPr>
          </a:p>
        </p:txBody>
      </p:sp>
      <p:sp>
        <p:nvSpPr>
          <p:cNvPr id="3" name="矢印: 五方向 2">
            <a:extLst>
              <a:ext uri="{FF2B5EF4-FFF2-40B4-BE49-F238E27FC236}">
                <a16:creationId xmlns:a16="http://schemas.microsoft.com/office/drawing/2014/main" id="{DAF1469D-6A15-4F57-9143-2EB41A85C33B}"/>
              </a:ext>
            </a:extLst>
          </p:cNvPr>
          <p:cNvSpPr/>
          <p:nvPr/>
        </p:nvSpPr>
        <p:spPr>
          <a:xfrm>
            <a:off x="5108119" y="3713898"/>
            <a:ext cx="2024980" cy="1046945"/>
          </a:xfrm>
          <a:prstGeom prst="homePlate">
            <a:avLst/>
          </a:prstGeom>
          <a:solidFill>
            <a:srgbClr val="9CFC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多様性維持</a:t>
            </a:r>
          </a:p>
        </p:txBody>
      </p:sp>
    </p:spTree>
    <p:extLst>
      <p:ext uri="{BB962C8B-B14F-4D97-AF65-F5344CB8AC3E}">
        <p14:creationId xmlns:p14="http://schemas.microsoft.com/office/powerpoint/2010/main" val="4150707673"/>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a:ea typeface="メイリオ"/>
              </a:rPr>
              <a:t>実験2　GAのパラメータ</a:t>
            </a:r>
            <a:endParaRPr lang="ja-JP" altLang="en-US" sz="405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5" name="表 6">
            <a:extLst>
              <a:ext uri="{FF2B5EF4-FFF2-40B4-BE49-F238E27FC236}">
                <a16:creationId xmlns:a16="http://schemas.microsoft.com/office/drawing/2014/main" id="{1CF8092B-8AAB-435B-A426-90FD0AA3A496}"/>
              </a:ext>
            </a:extLst>
          </p:cNvPr>
          <p:cNvGraphicFramePr>
            <a:graphicFrameLocks noGrp="1"/>
          </p:cNvGraphicFramePr>
          <p:nvPr>
            <p:extLst>
              <p:ext uri="{D42A27DB-BD31-4B8C-83A1-F6EECF244321}">
                <p14:modId xmlns:p14="http://schemas.microsoft.com/office/powerpoint/2010/main" val="589695503"/>
              </p:ext>
            </p:extLst>
          </p:nvPr>
        </p:nvGraphicFramePr>
        <p:xfrm>
          <a:off x="1036508" y="2853949"/>
          <a:ext cx="6156602" cy="3294931"/>
        </p:xfrm>
        <a:graphic>
          <a:graphicData uri="http://schemas.openxmlformats.org/drawingml/2006/table">
            <a:tbl>
              <a:tblPr firstRow="1" bandRow="1">
                <a:tableStyleId>{5C22544A-7EE6-4342-B048-85BDC9FD1C3A}</a:tableStyleId>
              </a:tblPr>
              <a:tblGrid>
                <a:gridCol w="3049700">
                  <a:extLst>
                    <a:ext uri="{9D8B030D-6E8A-4147-A177-3AD203B41FA5}">
                      <a16:colId xmlns:a16="http://schemas.microsoft.com/office/drawing/2014/main" val="1741489926"/>
                    </a:ext>
                  </a:extLst>
                </a:gridCol>
                <a:gridCol w="3106902">
                  <a:extLst>
                    <a:ext uri="{9D8B030D-6E8A-4147-A177-3AD203B41FA5}">
                      <a16:colId xmlns:a16="http://schemas.microsoft.com/office/drawing/2014/main" val="2624467854"/>
                    </a:ext>
                  </a:extLst>
                </a:gridCol>
              </a:tblGrid>
              <a:tr h="587513">
                <a:tc>
                  <a:txBody>
                    <a:bodyPr/>
                    <a:lstStyle/>
                    <a:p>
                      <a:r>
                        <a:rPr lang="ja-JP" altLang="en-US" sz="2800" b="0">
                          <a:solidFill>
                            <a:schemeClr val="tx1"/>
                          </a:solidFill>
                        </a:rPr>
                        <a:t>個体数</a:t>
                      </a:r>
                      <a:endParaRPr kumimoji="1" lang="ja-JP" altLang="en-US" sz="2800" b="0">
                        <a:solidFill>
                          <a:schemeClr val="tx1"/>
                        </a:solidFill>
                      </a:endParaRPr>
                    </a:p>
                  </a:txBody>
                  <a:tcPr>
                    <a:solidFill>
                      <a:schemeClr val="accent1">
                        <a:lumMod val="20000"/>
                        <a:lumOff val="80000"/>
                      </a:schemeClr>
                    </a:solidFill>
                  </a:tcPr>
                </a:tc>
                <a:tc>
                  <a:txBody>
                    <a:bodyPr/>
                    <a:lstStyle/>
                    <a:p>
                      <a:r>
                        <a:rPr lang="ja-JP" altLang="en-US" sz="2800" b="0" dirty="0">
                          <a:solidFill>
                            <a:schemeClr val="tx1"/>
                          </a:solidFill>
                        </a:rPr>
                        <a:t>15</a:t>
                      </a:r>
                      <a:endParaRPr kumimoji="1" lang="ja-JP" altLang="en-US" sz="28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154611579"/>
                  </a:ext>
                </a:extLst>
              </a:tr>
              <a:tr h="587513">
                <a:tc>
                  <a:txBody>
                    <a:bodyPr/>
                    <a:lstStyle/>
                    <a:p>
                      <a:r>
                        <a:rPr lang="ja-JP" altLang="en-US" sz="2800">
                          <a:solidFill>
                            <a:schemeClr val="tx1"/>
                          </a:solidFill>
                        </a:rPr>
                        <a:t>世代数</a:t>
                      </a:r>
                      <a:endParaRPr kumimoji="1" lang="ja-JP" altLang="en-US" sz="2800" dirty="0">
                        <a:solidFill>
                          <a:schemeClr val="tx1"/>
                        </a:solidFill>
                      </a:endParaRPr>
                    </a:p>
                  </a:txBody>
                  <a:tcPr/>
                </a:tc>
                <a:tc>
                  <a:txBody>
                    <a:bodyPr/>
                    <a:lstStyle/>
                    <a:p>
                      <a:r>
                        <a:rPr lang="ja-JP" altLang="en-US" sz="2800" dirty="0">
                          <a:solidFill>
                            <a:schemeClr val="tx1"/>
                          </a:solidFill>
                        </a:rPr>
                        <a:t>40</a:t>
                      </a:r>
                      <a:endParaRPr kumimoji="1" lang="ja-JP" altLang="en-US" sz="2800" dirty="0">
                        <a:solidFill>
                          <a:schemeClr val="tx1"/>
                        </a:solidFill>
                      </a:endParaRPr>
                    </a:p>
                  </a:txBody>
                  <a:tcPr/>
                </a:tc>
                <a:extLst>
                  <a:ext uri="{0D108BD9-81ED-4DB2-BD59-A6C34878D82A}">
                    <a16:rowId xmlns:a16="http://schemas.microsoft.com/office/drawing/2014/main" val="4120381992"/>
                  </a:ext>
                </a:extLst>
              </a:tr>
              <a:tr h="587513">
                <a:tc>
                  <a:txBody>
                    <a:bodyPr/>
                    <a:lstStyle/>
                    <a:p>
                      <a:r>
                        <a:rPr lang="ja-JP" altLang="en-US" sz="2800">
                          <a:solidFill>
                            <a:schemeClr val="tx1"/>
                          </a:solidFill>
                        </a:rPr>
                        <a:t>交叉率</a:t>
                      </a:r>
                      <a:endParaRPr kumimoji="1" lang="ja-JP" altLang="en-US" sz="2800" dirty="0">
                        <a:solidFill>
                          <a:schemeClr val="tx1"/>
                        </a:solidFill>
                      </a:endParaRPr>
                    </a:p>
                  </a:txBody>
                  <a:tcPr/>
                </a:tc>
                <a:tc>
                  <a:txBody>
                    <a:bodyPr/>
                    <a:lstStyle/>
                    <a:p>
                      <a:r>
                        <a:rPr lang="ja-JP" altLang="en-US" sz="2800" dirty="0">
                          <a:solidFill>
                            <a:schemeClr val="tx1"/>
                          </a:solidFill>
                        </a:rPr>
                        <a:t>0.9</a:t>
                      </a:r>
                      <a:endParaRPr kumimoji="1" lang="ja-JP" altLang="en-US" sz="2800" dirty="0">
                        <a:solidFill>
                          <a:schemeClr val="tx1"/>
                        </a:solidFill>
                      </a:endParaRPr>
                    </a:p>
                  </a:txBody>
                  <a:tcPr/>
                </a:tc>
                <a:extLst>
                  <a:ext uri="{0D108BD9-81ED-4DB2-BD59-A6C34878D82A}">
                    <a16:rowId xmlns:a16="http://schemas.microsoft.com/office/drawing/2014/main" val="2206133849"/>
                  </a:ext>
                </a:extLst>
              </a:tr>
              <a:tr h="937118">
                <a:tc>
                  <a:txBody>
                    <a:bodyPr/>
                    <a:lstStyle/>
                    <a:p>
                      <a:pPr lvl="0">
                        <a:buNone/>
                      </a:pPr>
                      <a:r>
                        <a:rPr lang="ja-JP" altLang="en-US" sz="2800">
                          <a:solidFill>
                            <a:schemeClr val="tx1"/>
                          </a:solidFill>
                        </a:rPr>
                        <a:t>突然変異率</a:t>
                      </a:r>
                      <a:endParaRPr lang="ja-JP" altLang="en-US" sz="2800" dirty="0">
                        <a:solidFill>
                          <a:schemeClr val="tx1"/>
                        </a:solidFill>
                      </a:endParaRPr>
                    </a:p>
                    <a:p>
                      <a:pPr lvl="0">
                        <a:buNone/>
                      </a:pPr>
                      <a:r>
                        <a:rPr lang="ja-JP" altLang="en-US" sz="2800">
                          <a:solidFill>
                            <a:schemeClr val="tx1"/>
                          </a:solidFill>
                        </a:rPr>
                        <a:t>(強度，確率)</a:t>
                      </a:r>
                      <a:endParaRPr kumimoji="1" lang="ja-JP" altLang="en-US" sz="2800" dirty="0">
                        <a:solidFill>
                          <a:schemeClr val="tx1"/>
                        </a:solidFill>
                      </a:endParaRPr>
                    </a:p>
                  </a:txBody>
                  <a:tcPr/>
                </a:tc>
                <a:tc>
                  <a:txBody>
                    <a:bodyPr/>
                    <a:lstStyle/>
                    <a:p>
                      <a:pPr lvl="0">
                        <a:buNone/>
                      </a:pPr>
                      <a:r>
                        <a:rPr lang="ja-JP" altLang="en-US" sz="2800" dirty="0">
                          <a:solidFill>
                            <a:schemeClr val="tx1"/>
                          </a:solidFill>
                        </a:rPr>
                        <a:t>0.06</a:t>
                      </a:r>
                      <a:endParaRPr kumimoji="1" lang="ja-JP" altLang="en-US" sz="2800" dirty="0">
                        <a:solidFill>
                          <a:schemeClr val="tx1"/>
                        </a:solidFill>
                      </a:endParaRPr>
                    </a:p>
                  </a:txBody>
                  <a:tcPr/>
                </a:tc>
                <a:extLst>
                  <a:ext uri="{0D108BD9-81ED-4DB2-BD59-A6C34878D82A}">
                    <a16:rowId xmlns:a16="http://schemas.microsoft.com/office/drawing/2014/main" val="55578630"/>
                  </a:ext>
                </a:extLst>
              </a:tr>
              <a:tr h="587512">
                <a:tc>
                  <a:txBody>
                    <a:bodyPr/>
                    <a:lstStyle/>
                    <a:p>
                      <a:pPr lvl="0">
                        <a:buNone/>
                      </a:pPr>
                      <a:r>
                        <a:rPr lang="ja-JP" altLang="en-US" sz="2800">
                          <a:solidFill>
                            <a:schemeClr val="tx1"/>
                          </a:solidFill>
                        </a:rPr>
                        <a:t>突然変異率(順序)</a:t>
                      </a:r>
                    </a:p>
                  </a:txBody>
                  <a:tcPr/>
                </a:tc>
                <a:tc>
                  <a:txBody>
                    <a:bodyPr/>
                    <a:lstStyle/>
                    <a:p>
                      <a:pPr lvl="0">
                        <a:buNone/>
                      </a:pPr>
                      <a:r>
                        <a:rPr lang="ja-JP" altLang="en-US" sz="2800" dirty="0">
                          <a:solidFill>
                            <a:schemeClr val="tx1"/>
                          </a:solidFill>
                        </a:rPr>
                        <a:t>0.1</a:t>
                      </a:r>
                      <a:endParaRPr kumimoji="1" lang="ja-JP" altLang="en-US" sz="2800" dirty="0">
                        <a:solidFill>
                          <a:schemeClr val="tx1"/>
                        </a:solidFill>
                      </a:endParaRPr>
                    </a:p>
                  </a:txBody>
                  <a:tcPr/>
                </a:tc>
                <a:extLst>
                  <a:ext uri="{0D108BD9-81ED-4DB2-BD59-A6C34878D82A}">
                    <a16:rowId xmlns:a16="http://schemas.microsoft.com/office/drawing/2014/main" val="782194790"/>
                  </a:ext>
                </a:extLst>
              </a:tr>
            </a:tbl>
          </a:graphicData>
        </a:graphic>
      </p:graphicFrame>
    </p:spTree>
    <p:extLst>
      <p:ext uri="{BB962C8B-B14F-4D97-AF65-F5344CB8AC3E}">
        <p14:creationId xmlns:p14="http://schemas.microsoft.com/office/powerpoint/2010/main" val="2050057295"/>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結果</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pic>
        <p:nvPicPr>
          <p:cNvPr id="7" name="図 6" descr="地図 が含まれている画像&#10;&#10;自動的に生成された説明">
            <a:extLst>
              <a:ext uri="{FF2B5EF4-FFF2-40B4-BE49-F238E27FC236}">
                <a16:creationId xmlns:a16="http://schemas.microsoft.com/office/drawing/2014/main" id="{79279107-6AAD-468D-A291-903601AF93BD}"/>
              </a:ext>
            </a:extLst>
          </p:cNvPr>
          <p:cNvPicPr>
            <a:picLocks noChangeAspect="1"/>
          </p:cNvPicPr>
          <p:nvPr/>
        </p:nvPicPr>
        <p:blipFill>
          <a:blip r:embed="rId2"/>
          <a:stretch>
            <a:fillRect/>
          </a:stretch>
        </p:blipFill>
        <p:spPr>
          <a:xfrm>
            <a:off x="457467" y="1344014"/>
            <a:ext cx="8078374" cy="4593921"/>
          </a:xfrm>
          <a:prstGeom prst="rect">
            <a:avLst/>
          </a:prstGeom>
        </p:spPr>
      </p:pic>
    </p:spTree>
    <p:extLst>
      <p:ext uri="{BB962C8B-B14F-4D97-AF65-F5344CB8AC3E}">
        <p14:creationId xmlns:p14="http://schemas.microsoft.com/office/powerpoint/2010/main" val="1824364176"/>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6426354" cy="715581"/>
          </a:xfrm>
          <a:prstGeom prst="rect">
            <a:avLst/>
          </a:prstGeom>
          <a:noFill/>
        </p:spPr>
        <p:txBody>
          <a:bodyPr wrap="square" rtlCol="0" anchor="t">
            <a:spAutoFit/>
          </a:bodyPr>
          <a:lstStyle/>
          <a:p>
            <a:r>
              <a:rPr lang="ja-JP" altLang="en-US" sz="4050" dirty="0">
                <a:ea typeface="メイリオ"/>
              </a:rPr>
              <a:t>実験2　結果</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pic>
        <p:nvPicPr>
          <p:cNvPr id="7" name="図 6" descr="地図 が含まれている画像&#10;&#10;自動的に生成された説明">
            <a:extLst>
              <a:ext uri="{FF2B5EF4-FFF2-40B4-BE49-F238E27FC236}">
                <a16:creationId xmlns:a16="http://schemas.microsoft.com/office/drawing/2014/main" id="{79279107-6AAD-468D-A291-903601AF93BD}"/>
              </a:ext>
            </a:extLst>
          </p:cNvPr>
          <p:cNvPicPr>
            <a:picLocks noChangeAspect="1"/>
          </p:cNvPicPr>
          <p:nvPr/>
        </p:nvPicPr>
        <p:blipFill>
          <a:blip r:embed="rId2"/>
          <a:stretch>
            <a:fillRect/>
          </a:stretch>
        </p:blipFill>
        <p:spPr>
          <a:xfrm>
            <a:off x="457467" y="1344014"/>
            <a:ext cx="8078374" cy="4593921"/>
          </a:xfrm>
          <a:prstGeom prst="rect">
            <a:avLst/>
          </a:prstGeom>
        </p:spPr>
      </p:pic>
      <p:sp>
        <p:nvSpPr>
          <p:cNvPr id="2" name="吹き出し: 円形 1">
            <a:extLst>
              <a:ext uri="{FF2B5EF4-FFF2-40B4-BE49-F238E27FC236}">
                <a16:creationId xmlns:a16="http://schemas.microsoft.com/office/drawing/2014/main" id="{884CF0A3-50D9-4E24-B83C-412BC0108121}"/>
              </a:ext>
            </a:extLst>
          </p:cNvPr>
          <p:cNvSpPr/>
          <p:nvPr/>
        </p:nvSpPr>
        <p:spPr>
          <a:xfrm>
            <a:off x="4362125" y="2888932"/>
            <a:ext cx="5542808" cy="2444088"/>
          </a:xfrm>
          <a:prstGeom prst="wedgeEllipseCallout">
            <a:avLst>
              <a:gd name="adj1" fmla="val -62804"/>
              <a:gd name="adj2" fmla="val -7117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ほとんど横ばいで</a:t>
            </a:r>
            <a:endParaRPr kumimoji="1" lang="en-US" altLang="ja-JP" sz="2800" dirty="0">
              <a:solidFill>
                <a:schemeClr val="tx1"/>
              </a:solidFill>
            </a:endParaRPr>
          </a:p>
          <a:p>
            <a:pPr algn="ctr"/>
            <a:r>
              <a:rPr kumimoji="1" lang="ja-JP" altLang="en-US" sz="2800" dirty="0">
                <a:solidFill>
                  <a:schemeClr val="tx1"/>
                </a:solidFill>
              </a:rPr>
              <a:t>あまり精度の改善が</a:t>
            </a:r>
            <a:endParaRPr kumimoji="1" lang="en-US" altLang="ja-JP" sz="2800" dirty="0">
              <a:solidFill>
                <a:schemeClr val="tx1"/>
              </a:solidFill>
            </a:endParaRPr>
          </a:p>
          <a:p>
            <a:pPr algn="ctr"/>
            <a:r>
              <a:rPr kumimoji="1" lang="ja-JP" altLang="en-US" sz="2800" dirty="0">
                <a:solidFill>
                  <a:schemeClr val="tx1"/>
                </a:solidFill>
              </a:rPr>
              <a:t>見込めない</a:t>
            </a:r>
          </a:p>
        </p:txBody>
      </p:sp>
    </p:spTree>
    <p:extLst>
      <p:ext uri="{BB962C8B-B14F-4D97-AF65-F5344CB8AC3E}">
        <p14:creationId xmlns:p14="http://schemas.microsoft.com/office/powerpoint/2010/main" val="3876781665"/>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7917223" cy="715581"/>
          </a:xfrm>
          <a:prstGeom prst="rect">
            <a:avLst/>
          </a:prstGeom>
          <a:noFill/>
        </p:spPr>
        <p:txBody>
          <a:bodyPr wrap="square" rtlCol="0" anchor="t">
            <a:spAutoFit/>
          </a:bodyPr>
          <a:lstStyle/>
          <a:p>
            <a:r>
              <a:rPr lang="ja-JP" altLang="en-US" sz="4050">
                <a:ea typeface="メイリオ"/>
              </a:rPr>
              <a:t>実験2　結果(訓練画像全て使用)</a:t>
            </a:r>
            <a:endParaRPr lang="ja-JP" altLang="en-US" sz="405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2" name="表 2">
            <a:extLst>
              <a:ext uri="{FF2B5EF4-FFF2-40B4-BE49-F238E27FC236}">
                <a16:creationId xmlns:a16="http://schemas.microsoft.com/office/drawing/2014/main" id="{7C153163-ABC6-4CEB-91BB-BD42ABC3503F}"/>
              </a:ext>
            </a:extLst>
          </p:cNvPr>
          <p:cNvGraphicFramePr>
            <a:graphicFrameLocks noGrp="1"/>
          </p:cNvGraphicFramePr>
          <p:nvPr>
            <p:extLst>
              <p:ext uri="{D42A27DB-BD31-4B8C-83A1-F6EECF244321}">
                <p14:modId xmlns:p14="http://schemas.microsoft.com/office/powerpoint/2010/main" val="3293907602"/>
              </p:ext>
            </p:extLst>
          </p:nvPr>
        </p:nvGraphicFramePr>
        <p:xfrm>
          <a:off x="378817" y="1532559"/>
          <a:ext cx="7824248" cy="4632960"/>
        </p:xfrm>
        <a:graphic>
          <a:graphicData uri="http://schemas.openxmlformats.org/drawingml/2006/table">
            <a:tbl>
              <a:tblPr firstRow="1" bandRow="1">
                <a:tableStyleId>{5C22544A-7EE6-4342-B048-85BDC9FD1C3A}</a:tableStyleId>
              </a:tblPr>
              <a:tblGrid>
                <a:gridCol w="1956062">
                  <a:extLst>
                    <a:ext uri="{9D8B030D-6E8A-4147-A177-3AD203B41FA5}">
                      <a16:colId xmlns:a16="http://schemas.microsoft.com/office/drawing/2014/main" val="3832366458"/>
                    </a:ext>
                  </a:extLst>
                </a:gridCol>
                <a:gridCol w="1956062">
                  <a:extLst>
                    <a:ext uri="{9D8B030D-6E8A-4147-A177-3AD203B41FA5}">
                      <a16:colId xmlns:a16="http://schemas.microsoft.com/office/drawing/2014/main" val="4091622575"/>
                    </a:ext>
                  </a:extLst>
                </a:gridCol>
                <a:gridCol w="1956062">
                  <a:extLst>
                    <a:ext uri="{9D8B030D-6E8A-4147-A177-3AD203B41FA5}">
                      <a16:colId xmlns:a16="http://schemas.microsoft.com/office/drawing/2014/main" val="189300803"/>
                    </a:ext>
                  </a:extLst>
                </a:gridCol>
                <a:gridCol w="1956062">
                  <a:extLst>
                    <a:ext uri="{9D8B030D-6E8A-4147-A177-3AD203B41FA5}">
                      <a16:colId xmlns:a16="http://schemas.microsoft.com/office/drawing/2014/main" val="222837073"/>
                    </a:ext>
                  </a:extLst>
                </a:gridCol>
              </a:tblGrid>
              <a:tr h="370840">
                <a:tc>
                  <a:txBody>
                    <a:bodyPr/>
                    <a:lstStyle/>
                    <a:p>
                      <a:r>
                        <a:rPr kumimoji="1" lang="en-US" altLang="ja-JP" sz="3200" b="0" dirty="0">
                          <a:solidFill>
                            <a:schemeClr val="tx1"/>
                          </a:solidFill>
                        </a:rPr>
                        <a:t>1st</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0.8723</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9th</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0.8521</a:t>
                      </a:r>
                      <a:endParaRPr kumimoji="1" lang="ja-JP" altLang="en-US" sz="3200" b="0" dirty="0">
                        <a:solidFill>
                          <a:schemeClr val="tx1"/>
                        </a:solidFill>
                      </a:endParaRPr>
                    </a:p>
                  </a:txBody>
                  <a:tcPr>
                    <a:solidFill>
                      <a:srgbClr val="FFFF00"/>
                    </a:solidFill>
                  </a:tcPr>
                </a:tc>
                <a:extLst>
                  <a:ext uri="{0D108BD9-81ED-4DB2-BD59-A6C34878D82A}">
                    <a16:rowId xmlns:a16="http://schemas.microsoft.com/office/drawing/2014/main" val="4080224843"/>
                  </a:ext>
                </a:extLst>
              </a:tr>
              <a:tr h="370840">
                <a:tc>
                  <a:txBody>
                    <a:bodyPr/>
                    <a:lstStyle/>
                    <a:p>
                      <a:r>
                        <a:rPr kumimoji="1" lang="en-US" altLang="ja-JP" sz="3200" dirty="0">
                          <a:solidFill>
                            <a:schemeClr val="tx1"/>
                          </a:solidFill>
                        </a:rPr>
                        <a:t>2nd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0.8769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10th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0.8684</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4262966070"/>
                  </a:ext>
                </a:extLst>
              </a:tr>
              <a:tr h="370840">
                <a:tc>
                  <a:txBody>
                    <a:bodyPr/>
                    <a:lstStyle/>
                    <a:p>
                      <a:r>
                        <a:rPr kumimoji="1" lang="en-US" altLang="ja-JP" sz="3200" dirty="0">
                          <a:solidFill>
                            <a:schemeClr val="tx1"/>
                          </a:solidFill>
                        </a:rPr>
                        <a:t>3rd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0.8787</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11th</a:t>
                      </a:r>
                      <a:endParaRPr kumimoji="1" lang="ja-JP" altLang="en-US" sz="3200" dirty="0">
                        <a:solidFill>
                          <a:schemeClr val="tx1"/>
                        </a:solidFill>
                      </a:endParaRPr>
                    </a:p>
                  </a:txBody>
                  <a:tcPr/>
                </a:tc>
                <a:tc>
                  <a:txBody>
                    <a:bodyPr/>
                    <a:lstStyle/>
                    <a:p>
                      <a:r>
                        <a:rPr kumimoji="1" lang="en-US" altLang="ja-JP" sz="3200" dirty="0">
                          <a:solidFill>
                            <a:schemeClr val="tx1"/>
                          </a:solidFill>
                        </a:rPr>
                        <a:t>0.8738</a:t>
                      </a:r>
                      <a:endParaRPr kumimoji="1" lang="ja-JP" altLang="en-US" sz="3200" dirty="0">
                        <a:solidFill>
                          <a:schemeClr val="tx1"/>
                        </a:solidFill>
                      </a:endParaRPr>
                    </a:p>
                  </a:txBody>
                  <a:tcPr/>
                </a:tc>
                <a:extLst>
                  <a:ext uri="{0D108BD9-81ED-4DB2-BD59-A6C34878D82A}">
                    <a16:rowId xmlns:a16="http://schemas.microsoft.com/office/drawing/2014/main" val="3683083322"/>
                  </a:ext>
                </a:extLst>
              </a:tr>
              <a:tr h="370840">
                <a:tc>
                  <a:txBody>
                    <a:bodyPr/>
                    <a:lstStyle/>
                    <a:p>
                      <a:r>
                        <a:rPr kumimoji="1" lang="en-US" altLang="ja-JP" sz="3200" dirty="0">
                          <a:solidFill>
                            <a:schemeClr val="tx1"/>
                          </a:solidFill>
                        </a:rPr>
                        <a:t>4th</a:t>
                      </a:r>
                    </a:p>
                  </a:txBody>
                  <a:tcPr>
                    <a:solidFill>
                      <a:srgbClr val="FFFF00"/>
                    </a:solidFill>
                  </a:tcPr>
                </a:tc>
                <a:tc>
                  <a:txBody>
                    <a:bodyPr/>
                    <a:lstStyle/>
                    <a:p>
                      <a:r>
                        <a:rPr kumimoji="1" lang="en-US" altLang="ja-JP" sz="3200" dirty="0">
                          <a:solidFill>
                            <a:schemeClr val="tx1"/>
                          </a:solidFill>
                        </a:rPr>
                        <a:t>0.8778</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12th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0.8817</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23394811"/>
                  </a:ext>
                </a:extLst>
              </a:tr>
              <a:tr h="370840">
                <a:tc>
                  <a:txBody>
                    <a:bodyPr/>
                    <a:lstStyle/>
                    <a:p>
                      <a:r>
                        <a:rPr kumimoji="1" lang="en-US" altLang="ja-JP" sz="3200" dirty="0">
                          <a:solidFill>
                            <a:schemeClr val="tx1"/>
                          </a:solidFill>
                        </a:rPr>
                        <a:t>5th</a:t>
                      </a:r>
                      <a:endParaRPr kumimoji="1" lang="ja-JP" altLang="en-US" sz="3200" dirty="0">
                        <a:solidFill>
                          <a:schemeClr val="tx1"/>
                        </a:solidFill>
                      </a:endParaRPr>
                    </a:p>
                  </a:txBody>
                  <a:tcPr/>
                </a:tc>
                <a:tc>
                  <a:txBody>
                    <a:bodyPr/>
                    <a:lstStyle/>
                    <a:p>
                      <a:r>
                        <a:rPr kumimoji="1" lang="en-US" altLang="ja-JP" sz="3200" dirty="0">
                          <a:solidFill>
                            <a:schemeClr val="tx1"/>
                          </a:solidFill>
                        </a:rPr>
                        <a:t>0.8787</a:t>
                      </a:r>
                      <a:endParaRPr kumimoji="1" lang="ja-JP" altLang="en-US" sz="3200" dirty="0">
                        <a:solidFill>
                          <a:schemeClr val="tx1"/>
                        </a:solidFill>
                      </a:endParaRPr>
                    </a:p>
                  </a:txBody>
                  <a:tcPr/>
                </a:tc>
                <a:tc>
                  <a:txBody>
                    <a:bodyPr/>
                    <a:lstStyle/>
                    <a:p>
                      <a:r>
                        <a:rPr kumimoji="1" lang="en-US" altLang="ja-JP" sz="3200" dirty="0">
                          <a:solidFill>
                            <a:schemeClr val="tx1"/>
                          </a:solidFill>
                        </a:rPr>
                        <a:t>13th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0.8809</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59321653"/>
                  </a:ext>
                </a:extLst>
              </a:tr>
              <a:tr h="370840">
                <a:tc>
                  <a:txBody>
                    <a:bodyPr/>
                    <a:lstStyle/>
                    <a:p>
                      <a:r>
                        <a:rPr kumimoji="1" lang="en-US" altLang="ja-JP" sz="3200" dirty="0">
                          <a:solidFill>
                            <a:schemeClr val="tx1"/>
                          </a:solidFill>
                        </a:rPr>
                        <a:t>6th</a:t>
                      </a:r>
                      <a:endParaRPr kumimoji="1" lang="ja-JP" altLang="en-US" sz="3200" dirty="0">
                        <a:solidFill>
                          <a:schemeClr val="tx1"/>
                        </a:solidFill>
                      </a:endParaRPr>
                    </a:p>
                  </a:txBody>
                  <a:tcPr/>
                </a:tc>
                <a:tc>
                  <a:txBody>
                    <a:bodyPr/>
                    <a:lstStyle/>
                    <a:p>
                      <a:r>
                        <a:rPr kumimoji="1" lang="en-US" altLang="ja-JP" sz="3200" dirty="0">
                          <a:solidFill>
                            <a:schemeClr val="tx1"/>
                          </a:solidFill>
                        </a:rPr>
                        <a:t>0.8727</a:t>
                      </a:r>
                      <a:endParaRPr kumimoji="1" lang="ja-JP" altLang="en-US" sz="3200" dirty="0">
                        <a:solidFill>
                          <a:schemeClr val="tx1"/>
                        </a:solidFill>
                      </a:endParaRPr>
                    </a:p>
                  </a:txBody>
                  <a:tcPr/>
                </a:tc>
                <a:tc>
                  <a:txBody>
                    <a:bodyPr/>
                    <a:lstStyle/>
                    <a:p>
                      <a:r>
                        <a:rPr kumimoji="1" lang="en-US" altLang="ja-JP" sz="3200" dirty="0">
                          <a:solidFill>
                            <a:schemeClr val="tx1"/>
                          </a:solidFill>
                        </a:rPr>
                        <a:t>14th</a:t>
                      </a:r>
                      <a:endParaRPr kumimoji="1" lang="ja-JP" altLang="en-US" sz="3200" dirty="0">
                        <a:solidFill>
                          <a:schemeClr val="tx1"/>
                        </a:solidFill>
                      </a:endParaRPr>
                    </a:p>
                  </a:txBody>
                  <a:tcPr/>
                </a:tc>
                <a:tc>
                  <a:txBody>
                    <a:bodyPr/>
                    <a:lstStyle/>
                    <a:p>
                      <a:r>
                        <a:rPr kumimoji="1" lang="en-US" altLang="ja-JP" sz="3200" dirty="0">
                          <a:solidFill>
                            <a:schemeClr val="tx1"/>
                          </a:solidFill>
                        </a:rPr>
                        <a:t>0.8755</a:t>
                      </a:r>
                      <a:endParaRPr kumimoji="1" lang="ja-JP" altLang="en-US" sz="3200" dirty="0">
                        <a:solidFill>
                          <a:schemeClr val="tx1"/>
                        </a:solidFill>
                      </a:endParaRPr>
                    </a:p>
                  </a:txBody>
                  <a:tcPr/>
                </a:tc>
                <a:extLst>
                  <a:ext uri="{0D108BD9-81ED-4DB2-BD59-A6C34878D82A}">
                    <a16:rowId xmlns:a16="http://schemas.microsoft.com/office/drawing/2014/main" val="3257942989"/>
                  </a:ext>
                </a:extLst>
              </a:tr>
              <a:tr h="370840">
                <a:tc>
                  <a:txBody>
                    <a:bodyPr/>
                    <a:lstStyle/>
                    <a:p>
                      <a:r>
                        <a:rPr kumimoji="1" lang="en-US" altLang="ja-JP" sz="3200" dirty="0">
                          <a:solidFill>
                            <a:schemeClr val="tx1"/>
                          </a:solidFill>
                        </a:rPr>
                        <a:t>7th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0.8782</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15th</a:t>
                      </a:r>
                      <a:endParaRPr kumimoji="1" lang="ja-JP" altLang="en-US" sz="3200" dirty="0">
                        <a:solidFill>
                          <a:schemeClr val="tx1"/>
                        </a:solidFill>
                      </a:endParaRPr>
                    </a:p>
                  </a:txBody>
                  <a:tcPr/>
                </a:tc>
                <a:tc>
                  <a:txBody>
                    <a:bodyPr/>
                    <a:lstStyle/>
                    <a:p>
                      <a:r>
                        <a:rPr kumimoji="1" lang="en-US" altLang="ja-JP" sz="3200" dirty="0">
                          <a:solidFill>
                            <a:schemeClr val="tx1"/>
                          </a:solidFill>
                        </a:rPr>
                        <a:t>0.8755</a:t>
                      </a:r>
                      <a:endParaRPr kumimoji="1" lang="ja-JP" altLang="en-US" sz="3200" dirty="0">
                        <a:solidFill>
                          <a:schemeClr val="tx1"/>
                        </a:solidFill>
                      </a:endParaRPr>
                    </a:p>
                  </a:txBody>
                  <a:tcPr/>
                </a:tc>
                <a:extLst>
                  <a:ext uri="{0D108BD9-81ED-4DB2-BD59-A6C34878D82A}">
                    <a16:rowId xmlns:a16="http://schemas.microsoft.com/office/drawing/2014/main" val="3357186015"/>
                  </a:ext>
                </a:extLst>
              </a:tr>
              <a:tr h="370840">
                <a:tc>
                  <a:txBody>
                    <a:bodyPr/>
                    <a:lstStyle/>
                    <a:p>
                      <a:r>
                        <a:rPr kumimoji="1" lang="en-US" altLang="ja-JP" sz="3200" dirty="0">
                          <a:solidFill>
                            <a:schemeClr val="tx1"/>
                          </a:solidFill>
                        </a:rPr>
                        <a:t>8th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0.8719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ensemble</a:t>
                      </a:r>
                      <a:endParaRPr kumimoji="1" lang="ja-JP" altLang="en-US" sz="3200" dirty="0">
                        <a:solidFill>
                          <a:schemeClr val="tx1"/>
                        </a:solidFill>
                      </a:endParaRPr>
                    </a:p>
                  </a:txBody>
                  <a:tcPr>
                    <a:solidFill>
                      <a:srgbClr val="FFC000"/>
                    </a:solidFill>
                  </a:tcPr>
                </a:tc>
                <a:tc>
                  <a:txBody>
                    <a:bodyPr/>
                    <a:lstStyle/>
                    <a:p>
                      <a:r>
                        <a:rPr kumimoji="1" lang="en-US" altLang="ja-JP" sz="3200" dirty="0">
                          <a:solidFill>
                            <a:schemeClr val="tx1"/>
                          </a:solidFill>
                        </a:rPr>
                        <a:t>0.9048</a:t>
                      </a:r>
                      <a:endParaRPr kumimoji="1" lang="ja-JP" altLang="en-US" sz="3200" dirty="0">
                        <a:solidFill>
                          <a:schemeClr val="tx1"/>
                        </a:solidFill>
                      </a:endParaRPr>
                    </a:p>
                  </a:txBody>
                  <a:tcPr>
                    <a:solidFill>
                      <a:srgbClr val="FFC000"/>
                    </a:solidFill>
                  </a:tcPr>
                </a:tc>
                <a:extLst>
                  <a:ext uri="{0D108BD9-81ED-4DB2-BD59-A6C34878D82A}">
                    <a16:rowId xmlns:a16="http://schemas.microsoft.com/office/drawing/2014/main" val="47450185"/>
                  </a:ext>
                </a:extLst>
              </a:tr>
            </a:tbl>
          </a:graphicData>
        </a:graphic>
      </p:graphicFrame>
    </p:spTree>
    <p:extLst>
      <p:ext uri="{BB962C8B-B14F-4D97-AF65-F5344CB8AC3E}">
        <p14:creationId xmlns:p14="http://schemas.microsoft.com/office/powerpoint/2010/main" val="2994295189"/>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7917223" cy="715581"/>
          </a:xfrm>
          <a:prstGeom prst="rect">
            <a:avLst/>
          </a:prstGeom>
          <a:noFill/>
        </p:spPr>
        <p:txBody>
          <a:bodyPr wrap="square" rtlCol="0" anchor="t">
            <a:spAutoFit/>
          </a:bodyPr>
          <a:lstStyle/>
          <a:p>
            <a:r>
              <a:rPr lang="ja-JP" altLang="en-US" sz="4050">
                <a:ea typeface="メイリオ"/>
              </a:rPr>
              <a:t>実験2　結果(訓練画像全て使用)</a:t>
            </a:r>
            <a:endParaRPr lang="ja-JP" altLang="en-US" sz="405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2" name="表 2">
            <a:extLst>
              <a:ext uri="{FF2B5EF4-FFF2-40B4-BE49-F238E27FC236}">
                <a16:creationId xmlns:a16="http://schemas.microsoft.com/office/drawing/2014/main" id="{7C153163-ABC6-4CEB-91BB-BD42ABC3503F}"/>
              </a:ext>
            </a:extLst>
          </p:cNvPr>
          <p:cNvGraphicFramePr>
            <a:graphicFrameLocks noGrp="1"/>
          </p:cNvGraphicFramePr>
          <p:nvPr/>
        </p:nvGraphicFramePr>
        <p:xfrm>
          <a:off x="378817" y="1532559"/>
          <a:ext cx="7824248" cy="4632960"/>
        </p:xfrm>
        <a:graphic>
          <a:graphicData uri="http://schemas.openxmlformats.org/drawingml/2006/table">
            <a:tbl>
              <a:tblPr firstRow="1" bandRow="1">
                <a:tableStyleId>{5C22544A-7EE6-4342-B048-85BDC9FD1C3A}</a:tableStyleId>
              </a:tblPr>
              <a:tblGrid>
                <a:gridCol w="1956062">
                  <a:extLst>
                    <a:ext uri="{9D8B030D-6E8A-4147-A177-3AD203B41FA5}">
                      <a16:colId xmlns:a16="http://schemas.microsoft.com/office/drawing/2014/main" val="3832366458"/>
                    </a:ext>
                  </a:extLst>
                </a:gridCol>
                <a:gridCol w="1956062">
                  <a:extLst>
                    <a:ext uri="{9D8B030D-6E8A-4147-A177-3AD203B41FA5}">
                      <a16:colId xmlns:a16="http://schemas.microsoft.com/office/drawing/2014/main" val="4091622575"/>
                    </a:ext>
                  </a:extLst>
                </a:gridCol>
                <a:gridCol w="1956062">
                  <a:extLst>
                    <a:ext uri="{9D8B030D-6E8A-4147-A177-3AD203B41FA5}">
                      <a16:colId xmlns:a16="http://schemas.microsoft.com/office/drawing/2014/main" val="189300803"/>
                    </a:ext>
                  </a:extLst>
                </a:gridCol>
                <a:gridCol w="1956062">
                  <a:extLst>
                    <a:ext uri="{9D8B030D-6E8A-4147-A177-3AD203B41FA5}">
                      <a16:colId xmlns:a16="http://schemas.microsoft.com/office/drawing/2014/main" val="222837073"/>
                    </a:ext>
                  </a:extLst>
                </a:gridCol>
              </a:tblGrid>
              <a:tr h="370840">
                <a:tc>
                  <a:txBody>
                    <a:bodyPr/>
                    <a:lstStyle/>
                    <a:p>
                      <a:r>
                        <a:rPr kumimoji="1" lang="en-US" altLang="ja-JP" sz="3200" b="0" dirty="0">
                          <a:solidFill>
                            <a:schemeClr val="tx1"/>
                          </a:solidFill>
                        </a:rPr>
                        <a:t>1st</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0.8723</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9th</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0.8521</a:t>
                      </a:r>
                      <a:endParaRPr kumimoji="1" lang="ja-JP" altLang="en-US" sz="3200" b="0" dirty="0">
                        <a:solidFill>
                          <a:schemeClr val="tx1"/>
                        </a:solidFill>
                      </a:endParaRPr>
                    </a:p>
                  </a:txBody>
                  <a:tcPr>
                    <a:solidFill>
                      <a:srgbClr val="FFFF00"/>
                    </a:solidFill>
                  </a:tcPr>
                </a:tc>
                <a:extLst>
                  <a:ext uri="{0D108BD9-81ED-4DB2-BD59-A6C34878D82A}">
                    <a16:rowId xmlns:a16="http://schemas.microsoft.com/office/drawing/2014/main" val="4080224843"/>
                  </a:ext>
                </a:extLst>
              </a:tr>
              <a:tr h="370840">
                <a:tc>
                  <a:txBody>
                    <a:bodyPr/>
                    <a:lstStyle/>
                    <a:p>
                      <a:r>
                        <a:rPr kumimoji="1" lang="en-US" altLang="ja-JP" sz="3200" dirty="0">
                          <a:solidFill>
                            <a:schemeClr val="tx1"/>
                          </a:solidFill>
                        </a:rPr>
                        <a:t>2nd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0.8769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10th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0.8684</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4262966070"/>
                  </a:ext>
                </a:extLst>
              </a:tr>
              <a:tr h="370840">
                <a:tc>
                  <a:txBody>
                    <a:bodyPr/>
                    <a:lstStyle/>
                    <a:p>
                      <a:r>
                        <a:rPr kumimoji="1" lang="en-US" altLang="ja-JP" sz="3200" dirty="0">
                          <a:solidFill>
                            <a:schemeClr val="tx1"/>
                          </a:solidFill>
                        </a:rPr>
                        <a:t>3rd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0.8787</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11th</a:t>
                      </a:r>
                      <a:endParaRPr kumimoji="1" lang="ja-JP" altLang="en-US" sz="3200" dirty="0">
                        <a:solidFill>
                          <a:schemeClr val="tx1"/>
                        </a:solidFill>
                      </a:endParaRPr>
                    </a:p>
                  </a:txBody>
                  <a:tcPr/>
                </a:tc>
                <a:tc>
                  <a:txBody>
                    <a:bodyPr/>
                    <a:lstStyle/>
                    <a:p>
                      <a:r>
                        <a:rPr kumimoji="1" lang="en-US" altLang="ja-JP" sz="3200" dirty="0">
                          <a:solidFill>
                            <a:schemeClr val="tx1"/>
                          </a:solidFill>
                        </a:rPr>
                        <a:t>0.8738</a:t>
                      </a:r>
                      <a:endParaRPr kumimoji="1" lang="ja-JP" altLang="en-US" sz="3200" dirty="0">
                        <a:solidFill>
                          <a:schemeClr val="tx1"/>
                        </a:solidFill>
                      </a:endParaRPr>
                    </a:p>
                  </a:txBody>
                  <a:tcPr/>
                </a:tc>
                <a:extLst>
                  <a:ext uri="{0D108BD9-81ED-4DB2-BD59-A6C34878D82A}">
                    <a16:rowId xmlns:a16="http://schemas.microsoft.com/office/drawing/2014/main" val="3683083322"/>
                  </a:ext>
                </a:extLst>
              </a:tr>
              <a:tr h="370840">
                <a:tc>
                  <a:txBody>
                    <a:bodyPr/>
                    <a:lstStyle/>
                    <a:p>
                      <a:r>
                        <a:rPr kumimoji="1" lang="en-US" altLang="ja-JP" sz="3200" dirty="0">
                          <a:solidFill>
                            <a:schemeClr val="tx1"/>
                          </a:solidFill>
                        </a:rPr>
                        <a:t>4th</a:t>
                      </a:r>
                    </a:p>
                  </a:txBody>
                  <a:tcPr>
                    <a:solidFill>
                      <a:srgbClr val="FFFF00"/>
                    </a:solidFill>
                  </a:tcPr>
                </a:tc>
                <a:tc>
                  <a:txBody>
                    <a:bodyPr/>
                    <a:lstStyle/>
                    <a:p>
                      <a:r>
                        <a:rPr kumimoji="1" lang="en-US" altLang="ja-JP" sz="3200" dirty="0">
                          <a:solidFill>
                            <a:schemeClr val="tx1"/>
                          </a:solidFill>
                        </a:rPr>
                        <a:t>0.8778</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12th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0.8817</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23394811"/>
                  </a:ext>
                </a:extLst>
              </a:tr>
              <a:tr h="370840">
                <a:tc>
                  <a:txBody>
                    <a:bodyPr/>
                    <a:lstStyle/>
                    <a:p>
                      <a:r>
                        <a:rPr kumimoji="1" lang="en-US" altLang="ja-JP" sz="3200" dirty="0">
                          <a:solidFill>
                            <a:schemeClr val="tx1"/>
                          </a:solidFill>
                        </a:rPr>
                        <a:t>5th</a:t>
                      </a:r>
                      <a:endParaRPr kumimoji="1" lang="ja-JP" altLang="en-US" sz="3200" dirty="0">
                        <a:solidFill>
                          <a:schemeClr val="tx1"/>
                        </a:solidFill>
                      </a:endParaRPr>
                    </a:p>
                  </a:txBody>
                  <a:tcPr/>
                </a:tc>
                <a:tc>
                  <a:txBody>
                    <a:bodyPr/>
                    <a:lstStyle/>
                    <a:p>
                      <a:r>
                        <a:rPr kumimoji="1" lang="en-US" altLang="ja-JP" sz="3200" dirty="0">
                          <a:solidFill>
                            <a:schemeClr val="tx1"/>
                          </a:solidFill>
                        </a:rPr>
                        <a:t>0.8787</a:t>
                      </a:r>
                      <a:endParaRPr kumimoji="1" lang="ja-JP" altLang="en-US" sz="3200" dirty="0">
                        <a:solidFill>
                          <a:schemeClr val="tx1"/>
                        </a:solidFill>
                      </a:endParaRPr>
                    </a:p>
                  </a:txBody>
                  <a:tcPr/>
                </a:tc>
                <a:tc>
                  <a:txBody>
                    <a:bodyPr/>
                    <a:lstStyle/>
                    <a:p>
                      <a:r>
                        <a:rPr kumimoji="1" lang="en-US" altLang="ja-JP" sz="3200" dirty="0">
                          <a:solidFill>
                            <a:schemeClr val="tx1"/>
                          </a:solidFill>
                        </a:rPr>
                        <a:t>13th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0.8809</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59321653"/>
                  </a:ext>
                </a:extLst>
              </a:tr>
              <a:tr h="370840">
                <a:tc>
                  <a:txBody>
                    <a:bodyPr/>
                    <a:lstStyle/>
                    <a:p>
                      <a:r>
                        <a:rPr kumimoji="1" lang="en-US" altLang="ja-JP" sz="3200" dirty="0">
                          <a:solidFill>
                            <a:schemeClr val="tx1"/>
                          </a:solidFill>
                        </a:rPr>
                        <a:t>6th</a:t>
                      </a:r>
                      <a:endParaRPr kumimoji="1" lang="ja-JP" altLang="en-US" sz="3200" dirty="0">
                        <a:solidFill>
                          <a:schemeClr val="tx1"/>
                        </a:solidFill>
                      </a:endParaRPr>
                    </a:p>
                  </a:txBody>
                  <a:tcPr/>
                </a:tc>
                <a:tc>
                  <a:txBody>
                    <a:bodyPr/>
                    <a:lstStyle/>
                    <a:p>
                      <a:r>
                        <a:rPr kumimoji="1" lang="en-US" altLang="ja-JP" sz="3200" dirty="0">
                          <a:solidFill>
                            <a:schemeClr val="tx1"/>
                          </a:solidFill>
                        </a:rPr>
                        <a:t>0.8727</a:t>
                      </a:r>
                      <a:endParaRPr kumimoji="1" lang="ja-JP" altLang="en-US" sz="3200" dirty="0">
                        <a:solidFill>
                          <a:schemeClr val="tx1"/>
                        </a:solidFill>
                      </a:endParaRPr>
                    </a:p>
                  </a:txBody>
                  <a:tcPr/>
                </a:tc>
                <a:tc>
                  <a:txBody>
                    <a:bodyPr/>
                    <a:lstStyle/>
                    <a:p>
                      <a:r>
                        <a:rPr kumimoji="1" lang="en-US" altLang="ja-JP" sz="3200" dirty="0">
                          <a:solidFill>
                            <a:schemeClr val="tx1"/>
                          </a:solidFill>
                        </a:rPr>
                        <a:t>14th</a:t>
                      </a:r>
                      <a:endParaRPr kumimoji="1" lang="ja-JP" altLang="en-US" sz="3200" dirty="0">
                        <a:solidFill>
                          <a:schemeClr val="tx1"/>
                        </a:solidFill>
                      </a:endParaRPr>
                    </a:p>
                  </a:txBody>
                  <a:tcPr/>
                </a:tc>
                <a:tc>
                  <a:txBody>
                    <a:bodyPr/>
                    <a:lstStyle/>
                    <a:p>
                      <a:r>
                        <a:rPr kumimoji="1" lang="en-US" altLang="ja-JP" sz="3200" dirty="0">
                          <a:solidFill>
                            <a:schemeClr val="tx1"/>
                          </a:solidFill>
                        </a:rPr>
                        <a:t>0.8755</a:t>
                      </a:r>
                      <a:endParaRPr kumimoji="1" lang="ja-JP" altLang="en-US" sz="3200" dirty="0">
                        <a:solidFill>
                          <a:schemeClr val="tx1"/>
                        </a:solidFill>
                      </a:endParaRPr>
                    </a:p>
                  </a:txBody>
                  <a:tcPr/>
                </a:tc>
                <a:extLst>
                  <a:ext uri="{0D108BD9-81ED-4DB2-BD59-A6C34878D82A}">
                    <a16:rowId xmlns:a16="http://schemas.microsoft.com/office/drawing/2014/main" val="3257942989"/>
                  </a:ext>
                </a:extLst>
              </a:tr>
              <a:tr h="370840">
                <a:tc>
                  <a:txBody>
                    <a:bodyPr/>
                    <a:lstStyle/>
                    <a:p>
                      <a:r>
                        <a:rPr kumimoji="1" lang="en-US" altLang="ja-JP" sz="3200" dirty="0">
                          <a:solidFill>
                            <a:schemeClr val="tx1"/>
                          </a:solidFill>
                        </a:rPr>
                        <a:t>7th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0.8782</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15th</a:t>
                      </a:r>
                      <a:endParaRPr kumimoji="1" lang="ja-JP" altLang="en-US" sz="3200" dirty="0">
                        <a:solidFill>
                          <a:schemeClr val="tx1"/>
                        </a:solidFill>
                      </a:endParaRPr>
                    </a:p>
                  </a:txBody>
                  <a:tcPr/>
                </a:tc>
                <a:tc>
                  <a:txBody>
                    <a:bodyPr/>
                    <a:lstStyle/>
                    <a:p>
                      <a:r>
                        <a:rPr kumimoji="1" lang="en-US" altLang="ja-JP" sz="3200" dirty="0">
                          <a:solidFill>
                            <a:schemeClr val="tx1"/>
                          </a:solidFill>
                        </a:rPr>
                        <a:t>0.8755</a:t>
                      </a:r>
                      <a:endParaRPr kumimoji="1" lang="ja-JP" altLang="en-US" sz="3200" dirty="0">
                        <a:solidFill>
                          <a:schemeClr val="tx1"/>
                        </a:solidFill>
                      </a:endParaRPr>
                    </a:p>
                  </a:txBody>
                  <a:tcPr/>
                </a:tc>
                <a:extLst>
                  <a:ext uri="{0D108BD9-81ED-4DB2-BD59-A6C34878D82A}">
                    <a16:rowId xmlns:a16="http://schemas.microsoft.com/office/drawing/2014/main" val="3357186015"/>
                  </a:ext>
                </a:extLst>
              </a:tr>
              <a:tr h="370840">
                <a:tc>
                  <a:txBody>
                    <a:bodyPr/>
                    <a:lstStyle/>
                    <a:p>
                      <a:r>
                        <a:rPr kumimoji="1" lang="en-US" altLang="ja-JP" sz="3200" dirty="0">
                          <a:solidFill>
                            <a:schemeClr val="tx1"/>
                          </a:solidFill>
                        </a:rPr>
                        <a:t>8th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0.8719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ensemble</a:t>
                      </a:r>
                      <a:endParaRPr kumimoji="1" lang="ja-JP" altLang="en-US" sz="3200" dirty="0">
                        <a:solidFill>
                          <a:schemeClr val="tx1"/>
                        </a:solidFill>
                      </a:endParaRPr>
                    </a:p>
                  </a:txBody>
                  <a:tcPr>
                    <a:solidFill>
                      <a:srgbClr val="FFC000"/>
                    </a:solidFill>
                  </a:tcPr>
                </a:tc>
                <a:tc>
                  <a:txBody>
                    <a:bodyPr/>
                    <a:lstStyle/>
                    <a:p>
                      <a:r>
                        <a:rPr kumimoji="1" lang="en-US" altLang="ja-JP" sz="3200" dirty="0">
                          <a:solidFill>
                            <a:schemeClr val="tx1"/>
                          </a:solidFill>
                        </a:rPr>
                        <a:t>0.9048</a:t>
                      </a:r>
                      <a:endParaRPr kumimoji="1" lang="ja-JP" altLang="en-US" sz="3200" dirty="0">
                        <a:solidFill>
                          <a:schemeClr val="tx1"/>
                        </a:solidFill>
                      </a:endParaRPr>
                    </a:p>
                  </a:txBody>
                  <a:tcPr>
                    <a:solidFill>
                      <a:srgbClr val="FFC000"/>
                    </a:solidFill>
                  </a:tcPr>
                </a:tc>
                <a:extLst>
                  <a:ext uri="{0D108BD9-81ED-4DB2-BD59-A6C34878D82A}">
                    <a16:rowId xmlns:a16="http://schemas.microsoft.com/office/drawing/2014/main" val="47450185"/>
                  </a:ext>
                </a:extLst>
              </a:tr>
            </a:tbl>
          </a:graphicData>
        </a:graphic>
      </p:graphicFrame>
      <p:sp>
        <p:nvSpPr>
          <p:cNvPr id="5" name="思考の吹き出し: 雲形 4">
            <a:extLst>
              <a:ext uri="{FF2B5EF4-FFF2-40B4-BE49-F238E27FC236}">
                <a16:creationId xmlns:a16="http://schemas.microsoft.com/office/drawing/2014/main" id="{7C84858D-8BE4-409F-87E0-342015ADA0AA}"/>
              </a:ext>
            </a:extLst>
          </p:cNvPr>
          <p:cNvSpPr/>
          <p:nvPr/>
        </p:nvSpPr>
        <p:spPr>
          <a:xfrm>
            <a:off x="845074" y="1939759"/>
            <a:ext cx="7639050" cy="2828925"/>
          </a:xfrm>
          <a:prstGeom prst="cloudCallout">
            <a:avLst>
              <a:gd name="adj1" fmla="val 10339"/>
              <a:gd name="adj2" fmla="val 7495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実験</a:t>
            </a:r>
            <a:r>
              <a:rPr kumimoji="1" lang="en-US" altLang="ja-JP" sz="2800" dirty="0">
                <a:solidFill>
                  <a:schemeClr val="tx1"/>
                </a:solidFill>
              </a:rPr>
              <a:t>1</a:t>
            </a:r>
            <a:r>
              <a:rPr kumimoji="1" lang="ja-JP" altLang="en-US" sz="2800" dirty="0">
                <a:solidFill>
                  <a:schemeClr val="tx1"/>
                </a:solidFill>
              </a:rPr>
              <a:t>では</a:t>
            </a:r>
            <a:r>
              <a:rPr kumimoji="1" lang="en-US" altLang="ja-JP" sz="2800" dirty="0">
                <a:solidFill>
                  <a:schemeClr val="tx1"/>
                </a:solidFill>
              </a:rPr>
              <a:t>0.9205</a:t>
            </a:r>
            <a:r>
              <a:rPr kumimoji="1" lang="ja-JP" altLang="en-US" sz="2800" dirty="0">
                <a:solidFill>
                  <a:schemeClr val="tx1"/>
                </a:solidFill>
              </a:rPr>
              <a:t>であったので実際精度の改善について</a:t>
            </a:r>
            <a:endParaRPr kumimoji="1" lang="en-US" altLang="ja-JP" sz="2800" dirty="0">
              <a:solidFill>
                <a:schemeClr val="tx1"/>
              </a:solidFill>
            </a:endParaRPr>
          </a:p>
          <a:p>
            <a:pPr algn="ctr"/>
            <a:r>
              <a:rPr kumimoji="1" lang="ja-JP" altLang="en-US" sz="2800" dirty="0">
                <a:solidFill>
                  <a:schemeClr val="tx1"/>
                </a:solidFill>
              </a:rPr>
              <a:t>今回の実験設定では</a:t>
            </a:r>
            <a:endParaRPr kumimoji="1" lang="en-US" altLang="ja-JP" sz="2800" dirty="0">
              <a:solidFill>
                <a:schemeClr val="tx1"/>
              </a:solidFill>
            </a:endParaRPr>
          </a:p>
          <a:p>
            <a:pPr algn="ctr"/>
            <a:r>
              <a:rPr kumimoji="1" lang="ja-JP" altLang="en-US" sz="2800" dirty="0">
                <a:solidFill>
                  <a:schemeClr val="tx1"/>
                </a:solidFill>
              </a:rPr>
              <a:t>よくないことが分かる</a:t>
            </a:r>
            <a:endParaRPr kumimoji="1" lang="en-US" altLang="ja-JP" sz="2800" dirty="0">
              <a:solidFill>
                <a:schemeClr val="tx1"/>
              </a:solidFill>
            </a:endParaRPr>
          </a:p>
        </p:txBody>
      </p:sp>
    </p:spTree>
    <p:extLst>
      <p:ext uri="{BB962C8B-B14F-4D97-AF65-F5344CB8AC3E}">
        <p14:creationId xmlns:p14="http://schemas.microsoft.com/office/powerpoint/2010/main" val="97035512"/>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57</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２．要素技術</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a:solidFill>
                  <a:schemeClr val="bg2">
                    <a:lumMod val="10000"/>
                  </a:schemeClr>
                </a:solidFill>
                <a:ea typeface="メイリオ"/>
              </a:rPr>
              <a:t>４．実験</a:t>
            </a:r>
            <a:endParaRPr lang="en-US" altLang="ja-JP" sz="3600" dirty="0">
              <a:solidFill>
                <a:schemeClr val="bg2">
                  <a:lumMod val="10000"/>
                </a:schemeClr>
              </a:solidFill>
              <a:ea typeface="メイリオ" panose="020B0604030504040204" pitchFamily="34" charset="-128"/>
            </a:endParaRPr>
          </a:p>
          <a:p>
            <a:pPr marL="0" indent="0">
              <a:buNone/>
            </a:pPr>
            <a:r>
              <a:rPr lang="ja-JP" altLang="en-US" sz="3600">
                <a:solidFill>
                  <a:srgbClr val="6ED2AA"/>
                </a:solidFill>
                <a:ea typeface="メイリオ"/>
              </a:rPr>
              <a:t>５．</a:t>
            </a:r>
            <a:r>
              <a:rPr lang="ja-JP" altLang="en-US" sz="3600">
                <a:solidFill>
                  <a:schemeClr val="accent4">
                    <a:lumMod val="60000"/>
                    <a:lumOff val="40000"/>
                  </a:schemeClr>
                </a:solidFill>
                <a:ea typeface="メイリオ"/>
              </a:rPr>
              <a:t>まとめと今後の課題</a:t>
            </a: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402544508"/>
      </p:ext>
    </p:extLst>
  </p:cSld>
  <p:clrMapOvr>
    <a:masterClrMapping/>
  </p:clrMapOvr>
  <mc:AlternateContent xmlns:mc="http://schemas.openxmlformats.org/markup-compatibility/2006" xmlns:p14="http://schemas.microsoft.com/office/powerpoint/2010/main">
    <mc:Choice Requires="p14">
      <p:transition spd="slow" p14:dur="2000" advTm="213"/>
    </mc:Choice>
    <mc:Fallback xmlns="">
      <p:transition spd="slow" advTm="213"/>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5054344" cy="715581"/>
          </a:xfrm>
          <a:prstGeom prst="rect">
            <a:avLst/>
          </a:prstGeom>
          <a:noFill/>
        </p:spPr>
        <p:txBody>
          <a:bodyPr wrap="square" rtlCol="0" anchor="t">
            <a:spAutoFit/>
          </a:bodyPr>
          <a:lstStyle/>
          <a:p>
            <a:r>
              <a:rPr lang="ja-JP" altLang="en-US" sz="4050">
                <a:ea typeface="メイリオ"/>
              </a:rPr>
              <a:t>まとめ</a:t>
            </a:r>
            <a:endParaRPr lang="ja-JP" altLang="en-US" sz="4050" dirty="0">
              <a:ea typeface="メイリオ"/>
            </a:endParaRPr>
          </a:p>
        </p:txBody>
      </p:sp>
      <p:sp>
        <p:nvSpPr>
          <p:cNvPr id="3" name="テキスト ボックス 2">
            <a:extLst>
              <a:ext uri="{FF2B5EF4-FFF2-40B4-BE49-F238E27FC236}">
                <a16:creationId xmlns:a16="http://schemas.microsoft.com/office/drawing/2014/main" id="{03A29AE3-C30B-49E9-BE62-767F0B8D380D}"/>
              </a:ext>
            </a:extLst>
          </p:cNvPr>
          <p:cNvSpPr txBox="1"/>
          <p:nvPr/>
        </p:nvSpPr>
        <p:spPr>
          <a:xfrm>
            <a:off x="619125" y="2038350"/>
            <a:ext cx="6629400" cy="3539430"/>
          </a:xfrm>
          <a:prstGeom prst="rect">
            <a:avLst/>
          </a:prstGeom>
          <a:noFill/>
        </p:spPr>
        <p:txBody>
          <a:bodyPr wrap="square" rtlCol="0" anchor="t">
            <a:spAutoFit/>
          </a:bodyPr>
          <a:lstStyle/>
          <a:p>
            <a:pPr marL="285750" indent="-285750">
              <a:buFont typeface="Arial" panose="020B0604020202020204" pitchFamily="34" charset="0"/>
              <a:buChar char="•"/>
            </a:pPr>
            <a:r>
              <a:rPr kumimoji="1" lang="en-US" altLang="ja-JP" sz="2800" dirty="0" err="1">
                <a:ea typeface="メイリオ"/>
              </a:rPr>
              <a:t>AutoAugment</a:t>
            </a:r>
            <a:r>
              <a:rPr kumimoji="1" lang="ja-JP" altLang="en-US" sz="2800">
                <a:ea typeface="メイリオ"/>
              </a:rPr>
              <a:t>の動作確認ができ，</a:t>
            </a:r>
            <a:endParaRPr kumimoji="1" lang="en-US" altLang="ja-JP" sz="2800">
              <a:ea typeface="メイリオ"/>
            </a:endParaRPr>
          </a:p>
          <a:p>
            <a:r>
              <a:rPr kumimoji="1" lang="ja-JP" altLang="en-US" sz="2800" dirty="0"/>
              <a:t>　アンサンブル学習に利用できる</a:t>
            </a:r>
            <a:endParaRPr kumimoji="1" lang="en-US" altLang="ja-JP" sz="2800" dirty="0"/>
          </a:p>
          <a:p>
            <a:r>
              <a:rPr kumimoji="1" lang="ja-JP" altLang="en-US" sz="2800" dirty="0"/>
              <a:t>　見込みがあることが分かった</a:t>
            </a:r>
            <a:endParaRPr kumimoji="1" lang="en-US" altLang="ja-JP" sz="2800" dirty="0"/>
          </a:p>
          <a:p>
            <a:endParaRPr kumimoji="1" lang="en-US" altLang="ja-JP" sz="2800" dirty="0"/>
          </a:p>
          <a:p>
            <a:pPr marL="457200" indent="-457200">
              <a:buFont typeface="Arial" panose="020B0604020202020204" pitchFamily="34" charset="0"/>
              <a:buChar char="•"/>
            </a:pPr>
            <a:r>
              <a:rPr kumimoji="1" lang="ja-JP" altLang="en-US" sz="2800">
                <a:ea typeface="メイリオ"/>
              </a:rPr>
              <a:t>適応度にアンサンブル学習の平均値をとることで多様性の維持を行えた一方，精度としてはあまりよくない</a:t>
            </a:r>
          </a:p>
          <a:p>
            <a:r>
              <a:rPr lang="ja-JP" altLang="en-US" sz="2800">
                <a:ea typeface="メイリオ"/>
              </a:rPr>
              <a:t>　ものとなった</a:t>
            </a:r>
            <a:endParaRPr lang="ja-JP" altLang="en-US" sz="2800" dirty="0">
              <a:ea typeface="メイリオ"/>
            </a:endParaRPr>
          </a:p>
        </p:txBody>
      </p:sp>
    </p:spTree>
    <p:extLst>
      <p:ext uri="{BB962C8B-B14F-4D97-AF65-F5344CB8AC3E}">
        <p14:creationId xmlns:p14="http://schemas.microsoft.com/office/powerpoint/2010/main" val="349530152"/>
      </p:ext>
    </p:extLst>
  </p:cSld>
  <p:clrMapOvr>
    <a:masterClrMapping/>
  </p:clrMapOvr>
  <mc:AlternateContent xmlns:mc="http://schemas.openxmlformats.org/markup-compatibility/2006" xmlns:p14="http://schemas.microsoft.com/office/powerpoint/2010/main">
    <mc:Choice Requires="p14">
      <p:transition spd="slow" p14:dur="2000" advTm="227"/>
    </mc:Choice>
    <mc:Fallback xmlns="">
      <p:transition spd="slow" advTm="227"/>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12CE8C-FED7-45E1-A8B7-D2A85EE1DF3C}"/>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
        <p:nvSpPr>
          <p:cNvPr id="5" name="テキスト ボックス 4">
            <a:extLst>
              <a:ext uri="{FF2B5EF4-FFF2-40B4-BE49-F238E27FC236}">
                <a16:creationId xmlns:a16="http://schemas.microsoft.com/office/drawing/2014/main" id="{3E4AB2AC-00D6-4156-A830-D18A2281A623}"/>
              </a:ext>
            </a:extLst>
          </p:cNvPr>
          <p:cNvSpPr txBox="1"/>
          <p:nvPr/>
        </p:nvSpPr>
        <p:spPr>
          <a:xfrm>
            <a:off x="457467" y="628433"/>
            <a:ext cx="5054344" cy="715581"/>
          </a:xfrm>
          <a:prstGeom prst="rect">
            <a:avLst/>
          </a:prstGeom>
          <a:noFill/>
        </p:spPr>
        <p:txBody>
          <a:bodyPr wrap="square" rtlCol="0" anchor="t">
            <a:spAutoFit/>
          </a:bodyPr>
          <a:lstStyle/>
          <a:p>
            <a:r>
              <a:rPr lang="ja-JP" altLang="en-US" sz="4050" dirty="0">
                <a:ea typeface="メイリオ"/>
              </a:rPr>
              <a:t>今後の課題</a:t>
            </a:r>
          </a:p>
        </p:txBody>
      </p:sp>
      <p:sp>
        <p:nvSpPr>
          <p:cNvPr id="3" name="テキスト ボックス 2">
            <a:extLst>
              <a:ext uri="{FF2B5EF4-FFF2-40B4-BE49-F238E27FC236}">
                <a16:creationId xmlns:a16="http://schemas.microsoft.com/office/drawing/2014/main" id="{03A29AE3-C30B-49E9-BE62-767F0B8D380D}"/>
              </a:ext>
            </a:extLst>
          </p:cNvPr>
          <p:cNvSpPr txBox="1"/>
          <p:nvPr/>
        </p:nvSpPr>
        <p:spPr>
          <a:xfrm>
            <a:off x="619124" y="2038350"/>
            <a:ext cx="6696076" cy="3108543"/>
          </a:xfrm>
          <a:prstGeom prst="rect">
            <a:avLst/>
          </a:prstGeom>
          <a:noFill/>
        </p:spPr>
        <p:txBody>
          <a:bodyPr wrap="square" rtlCol="0" anchor="t">
            <a:spAutoFit/>
          </a:bodyPr>
          <a:lstStyle/>
          <a:p>
            <a:pPr marL="285750" indent="-285750">
              <a:buFont typeface="Arial" panose="020B0604020202020204" pitchFamily="34" charset="0"/>
              <a:buChar char="•"/>
            </a:pPr>
            <a:r>
              <a:rPr kumimoji="1" lang="ja-JP" altLang="en-US" sz="2800" dirty="0"/>
              <a:t>一般的な</a:t>
            </a:r>
            <a:r>
              <a:rPr kumimoji="1" lang="en-US" altLang="ja-JP" sz="2800" dirty="0"/>
              <a:t>GA</a:t>
            </a:r>
            <a:r>
              <a:rPr kumimoji="1" lang="ja-JP" altLang="en-US" sz="2800" dirty="0"/>
              <a:t>ではより世代数個体数ともに多いため，パラメータを改良するとともに時間削減も考える</a:t>
            </a:r>
            <a:endParaRPr kumimoji="1" lang="en-US" altLang="ja-JP" sz="2800" dirty="0"/>
          </a:p>
          <a:p>
            <a:pPr marL="285750" indent="-28575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ja-JP" altLang="en-US" sz="2800">
                <a:ea typeface="メイリオ"/>
              </a:rPr>
              <a:t>遺伝子型的な多様性の維持ではなく，</a:t>
            </a:r>
            <a:endParaRPr kumimoji="1" lang="en-US" altLang="ja-JP" sz="2800">
              <a:ea typeface="メイリオ"/>
            </a:endParaRPr>
          </a:p>
          <a:p>
            <a:r>
              <a:rPr kumimoji="1" lang="ja-JP" altLang="en-US" sz="2800">
                <a:ea typeface="メイリオ"/>
              </a:rPr>
              <a:t>　意味的な多様性の維持を行えるよう</a:t>
            </a:r>
            <a:endParaRPr lang="en-US" altLang="ja-JP" sz="2800">
              <a:ea typeface="メイリオ"/>
            </a:endParaRPr>
          </a:p>
          <a:p>
            <a:r>
              <a:rPr kumimoji="1" lang="ja-JP" altLang="en-US" sz="2800">
                <a:ea typeface="メイリオ"/>
              </a:rPr>
              <a:t>　アルゴリズムや適応度関数を改良する</a:t>
            </a:r>
            <a:endParaRPr lang="ja-JP" altLang="en-US" sz="2800">
              <a:ea typeface="メイリオ"/>
            </a:endParaRPr>
          </a:p>
        </p:txBody>
      </p:sp>
    </p:spTree>
    <p:extLst>
      <p:ext uri="{BB962C8B-B14F-4D97-AF65-F5344CB8AC3E}">
        <p14:creationId xmlns:p14="http://schemas.microsoft.com/office/powerpoint/2010/main" val="1188551686"/>
      </p:ext>
    </p:extLst>
  </p:cSld>
  <p:clrMapOvr>
    <a:masterClrMapping/>
  </p:clrMapOvr>
  <mc:AlternateContent xmlns:mc="http://schemas.openxmlformats.org/markup-compatibility/2006" xmlns:p14="http://schemas.microsoft.com/office/powerpoint/2010/main">
    <mc:Choice Requires="p14">
      <p:transition spd="slow" p14:dur="2000" advTm="227"/>
    </mc:Choice>
    <mc:Fallback xmlns="">
      <p:transition spd="slow" advTm="22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はじめに</a:t>
            </a:r>
            <a:endParaRPr kumimoji="1" lang="en-US" altLang="ja-JP" sz="4050" dirty="0"/>
          </a:p>
        </p:txBody>
      </p:sp>
      <p:sp>
        <p:nvSpPr>
          <p:cNvPr id="2" name="正方形/長方形 1">
            <a:extLst>
              <a:ext uri="{FF2B5EF4-FFF2-40B4-BE49-F238E27FC236}">
                <a16:creationId xmlns:a16="http://schemas.microsoft.com/office/drawing/2014/main" id="{95AAE907-82B7-46C1-AA79-76FF4F884571}"/>
              </a:ext>
            </a:extLst>
          </p:cNvPr>
          <p:cNvSpPr/>
          <p:nvPr/>
        </p:nvSpPr>
        <p:spPr>
          <a:xfrm>
            <a:off x="352129" y="3397764"/>
            <a:ext cx="2385391" cy="9797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8" name="正方形/長方形 7">
            <a:extLst>
              <a:ext uri="{FF2B5EF4-FFF2-40B4-BE49-F238E27FC236}">
                <a16:creationId xmlns:a16="http://schemas.microsoft.com/office/drawing/2014/main" id="{2957D3F8-39CE-4106-9370-EAFDF1F348B3}"/>
              </a:ext>
            </a:extLst>
          </p:cNvPr>
          <p:cNvSpPr/>
          <p:nvPr/>
        </p:nvSpPr>
        <p:spPr>
          <a:xfrm>
            <a:off x="3230690" y="3393977"/>
            <a:ext cx="2385391" cy="97971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10" name="正方形/長方形 9">
            <a:extLst>
              <a:ext uri="{FF2B5EF4-FFF2-40B4-BE49-F238E27FC236}">
                <a16:creationId xmlns:a16="http://schemas.microsoft.com/office/drawing/2014/main" id="{03341991-84D1-4CB0-B3B9-4E34A1BDB02F}"/>
              </a:ext>
            </a:extLst>
          </p:cNvPr>
          <p:cNvSpPr/>
          <p:nvPr/>
        </p:nvSpPr>
        <p:spPr>
          <a:xfrm>
            <a:off x="6038258" y="3347595"/>
            <a:ext cx="2385391" cy="9797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a:solidFill>
                  <a:schemeClr val="tx1"/>
                </a:solidFill>
                <a:latin typeface="Arial"/>
                <a:ea typeface="メイリオ"/>
                <a:cs typeface="Arial"/>
              </a:rPr>
              <a:t>DataAugment</a:t>
            </a:r>
          </a:p>
          <a:p>
            <a:endParaRPr lang="ja-JP" altLang="en-US" sz="2800" dirty="0">
              <a:solidFill>
                <a:schemeClr val="tx1"/>
              </a:solidFill>
              <a:latin typeface="Arial"/>
              <a:ea typeface="メイリオ"/>
              <a:cs typeface="Arial"/>
            </a:endParaRPr>
          </a:p>
        </p:txBody>
      </p:sp>
      <p:sp>
        <p:nvSpPr>
          <p:cNvPr id="14" name="矢印: 右 13">
            <a:extLst>
              <a:ext uri="{FF2B5EF4-FFF2-40B4-BE49-F238E27FC236}">
                <a16:creationId xmlns:a16="http://schemas.microsoft.com/office/drawing/2014/main" id="{758F7C9A-171C-48C9-898D-7EBA86DC1184}"/>
              </a:ext>
            </a:extLst>
          </p:cNvPr>
          <p:cNvSpPr/>
          <p:nvPr/>
        </p:nvSpPr>
        <p:spPr>
          <a:xfrm rot="8100000">
            <a:off x="2379832" y="2633818"/>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矢印: 右 24">
            <a:extLst>
              <a:ext uri="{FF2B5EF4-FFF2-40B4-BE49-F238E27FC236}">
                <a16:creationId xmlns:a16="http://schemas.microsoft.com/office/drawing/2014/main" id="{10E5C34A-491C-40D2-A224-7AD44D0269D1}"/>
              </a:ext>
            </a:extLst>
          </p:cNvPr>
          <p:cNvSpPr/>
          <p:nvPr/>
        </p:nvSpPr>
        <p:spPr>
          <a:xfrm rot="5400000">
            <a:off x="3941695" y="2733209"/>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矢印: 右 25">
            <a:extLst>
              <a:ext uri="{FF2B5EF4-FFF2-40B4-BE49-F238E27FC236}">
                <a16:creationId xmlns:a16="http://schemas.microsoft.com/office/drawing/2014/main" id="{7E4E2661-EDC5-4028-94CC-8FAE60B17ADB}"/>
              </a:ext>
            </a:extLst>
          </p:cNvPr>
          <p:cNvSpPr/>
          <p:nvPr/>
        </p:nvSpPr>
        <p:spPr>
          <a:xfrm rot="3120000">
            <a:off x="5404167" y="2648016"/>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矢印: 右 26">
            <a:extLst>
              <a:ext uri="{FF2B5EF4-FFF2-40B4-BE49-F238E27FC236}">
                <a16:creationId xmlns:a16="http://schemas.microsoft.com/office/drawing/2014/main" id="{084F7EDC-0D74-41F3-8DAC-0AEB98DE463E}"/>
              </a:ext>
            </a:extLst>
          </p:cNvPr>
          <p:cNvSpPr/>
          <p:nvPr/>
        </p:nvSpPr>
        <p:spPr>
          <a:xfrm rot="5400000">
            <a:off x="6639458" y="4621644"/>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矢印: 右 27">
            <a:extLst>
              <a:ext uri="{FF2B5EF4-FFF2-40B4-BE49-F238E27FC236}">
                <a16:creationId xmlns:a16="http://schemas.microsoft.com/office/drawing/2014/main" id="{AAA5D552-38A1-4341-B5EA-3BF51E0B418A}"/>
              </a:ext>
            </a:extLst>
          </p:cNvPr>
          <p:cNvSpPr/>
          <p:nvPr/>
        </p:nvSpPr>
        <p:spPr>
          <a:xfrm rot="5400000">
            <a:off x="3941695" y="4621644"/>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矢印: 右 28">
            <a:extLst>
              <a:ext uri="{FF2B5EF4-FFF2-40B4-BE49-F238E27FC236}">
                <a16:creationId xmlns:a16="http://schemas.microsoft.com/office/drawing/2014/main" id="{456BC350-D17C-4D7C-827C-D8A0A580AE4B}"/>
              </a:ext>
            </a:extLst>
          </p:cNvPr>
          <p:cNvSpPr/>
          <p:nvPr/>
        </p:nvSpPr>
        <p:spPr>
          <a:xfrm rot="5400000">
            <a:off x="1059346" y="4621643"/>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33" name="図 33" descr="コンピュータ が含まれている画像&#10;&#10;説明は自動で生成されたものです">
            <a:extLst>
              <a:ext uri="{FF2B5EF4-FFF2-40B4-BE49-F238E27FC236}">
                <a16:creationId xmlns:a16="http://schemas.microsoft.com/office/drawing/2014/main" id="{A68C023F-4894-463D-8677-527A7CCA9422}"/>
              </a:ext>
            </a:extLst>
          </p:cNvPr>
          <p:cNvPicPr>
            <a:picLocks noChangeAspect="1"/>
          </p:cNvPicPr>
          <p:nvPr/>
        </p:nvPicPr>
        <p:blipFill>
          <a:blip r:embed="rId2"/>
          <a:stretch>
            <a:fillRect/>
          </a:stretch>
        </p:blipFill>
        <p:spPr>
          <a:xfrm>
            <a:off x="3427580" y="989263"/>
            <a:ext cx="1990666" cy="1429176"/>
          </a:xfrm>
          <a:prstGeom prst="rect">
            <a:avLst/>
          </a:prstGeom>
        </p:spPr>
      </p:pic>
      <p:pic>
        <p:nvPicPr>
          <p:cNvPr id="34" name="図 33" descr="コンピュータ が含まれている画像&#10;&#10;説明は自動で生成されたものです">
            <a:extLst>
              <a:ext uri="{FF2B5EF4-FFF2-40B4-BE49-F238E27FC236}">
                <a16:creationId xmlns:a16="http://schemas.microsoft.com/office/drawing/2014/main" id="{8CE25F0F-8D58-411E-A9B4-B1B5375B689A}"/>
              </a:ext>
            </a:extLst>
          </p:cNvPr>
          <p:cNvPicPr>
            <a:picLocks noChangeAspect="1"/>
          </p:cNvPicPr>
          <p:nvPr/>
        </p:nvPicPr>
        <p:blipFill>
          <a:blip r:embed="rId2"/>
          <a:stretch>
            <a:fillRect/>
          </a:stretch>
        </p:blipFill>
        <p:spPr>
          <a:xfrm flipH="1">
            <a:off x="3430420" y="5220492"/>
            <a:ext cx="2013383" cy="1429176"/>
          </a:xfrm>
          <a:prstGeom prst="rect">
            <a:avLst/>
          </a:prstGeom>
        </p:spPr>
      </p:pic>
      <p:pic>
        <p:nvPicPr>
          <p:cNvPr id="35" name="図 33" descr="コンピュータ が含まれている画像&#10;&#10;説明は自動で生成されたものです">
            <a:extLst>
              <a:ext uri="{FF2B5EF4-FFF2-40B4-BE49-F238E27FC236}">
                <a16:creationId xmlns:a16="http://schemas.microsoft.com/office/drawing/2014/main" id="{AAD5A4A3-5407-47F3-9209-CBAC2DA69E0F}"/>
              </a:ext>
            </a:extLst>
          </p:cNvPr>
          <p:cNvPicPr>
            <a:picLocks noChangeAspect="1"/>
          </p:cNvPicPr>
          <p:nvPr/>
        </p:nvPicPr>
        <p:blipFill>
          <a:blip r:embed="rId2"/>
          <a:stretch>
            <a:fillRect/>
          </a:stretch>
        </p:blipFill>
        <p:spPr>
          <a:xfrm>
            <a:off x="587828" y="5263089"/>
            <a:ext cx="1990666" cy="1429176"/>
          </a:xfrm>
          <a:prstGeom prst="rect">
            <a:avLst/>
          </a:prstGeom>
        </p:spPr>
      </p:pic>
      <p:pic>
        <p:nvPicPr>
          <p:cNvPr id="36" name="図 36" descr="食品 が含まれている画像&#10;&#10;説明は自動で生成されたものです">
            <a:extLst>
              <a:ext uri="{FF2B5EF4-FFF2-40B4-BE49-F238E27FC236}">
                <a16:creationId xmlns:a16="http://schemas.microsoft.com/office/drawing/2014/main" id="{565ABAEC-6CA4-4E4F-88B6-2D1A80346399}"/>
              </a:ext>
            </a:extLst>
          </p:cNvPr>
          <p:cNvPicPr>
            <a:picLocks noChangeAspect="1"/>
          </p:cNvPicPr>
          <p:nvPr/>
        </p:nvPicPr>
        <p:blipFill>
          <a:blip r:embed="rId3"/>
          <a:stretch>
            <a:fillRect/>
          </a:stretch>
        </p:blipFill>
        <p:spPr>
          <a:xfrm>
            <a:off x="6125344" y="5263089"/>
            <a:ext cx="1990666" cy="1429176"/>
          </a:xfrm>
          <a:prstGeom prst="rect">
            <a:avLst/>
          </a:prstGeom>
        </p:spPr>
      </p:pic>
    </p:spTree>
    <p:extLst>
      <p:ext uri="{BB962C8B-B14F-4D97-AF65-F5344CB8AC3E}">
        <p14:creationId xmlns:p14="http://schemas.microsoft.com/office/powerpoint/2010/main" val="407120853"/>
      </p:ext>
    </p:extLst>
  </p:cSld>
  <p:clrMapOvr>
    <a:masterClrMapping/>
  </p:clrMapOvr>
  <mc:AlternateContent xmlns:mc="http://schemas.openxmlformats.org/markup-compatibility/2006" xmlns:p14="http://schemas.microsoft.com/office/powerpoint/2010/main">
    <mc:Choice Requires="p14">
      <p:transition spd="slow" p14:dur="2000" advTm="225"/>
    </mc:Choice>
    <mc:Fallback xmlns="">
      <p:transition spd="slow" advTm="225"/>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8754949" cy="715581"/>
          </a:xfrm>
          <a:prstGeom prst="rect">
            <a:avLst/>
          </a:prstGeom>
          <a:noFill/>
        </p:spPr>
        <p:txBody>
          <a:bodyPr wrap="square" rtlCol="0" anchor="t">
            <a:spAutoFit/>
          </a:bodyPr>
          <a:lstStyle/>
          <a:p>
            <a:r>
              <a:rPr lang="ja-JP" altLang="en-US" sz="4050">
                <a:ea typeface="メイリオ"/>
              </a:rPr>
              <a:t>実験2　結果(最良値:13世代目)</a:t>
            </a:r>
            <a:endParaRPr lang="ja-JP" altLang="en-US" sz="4050" dirty="0">
              <a:ea typeface="メイリオ"/>
            </a:endParaRP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graphicFrame>
        <p:nvGraphicFramePr>
          <p:cNvPr id="2" name="表 2">
            <a:extLst>
              <a:ext uri="{FF2B5EF4-FFF2-40B4-BE49-F238E27FC236}">
                <a16:creationId xmlns:a16="http://schemas.microsoft.com/office/drawing/2014/main" id="{7C153163-ABC6-4CEB-91BB-BD42ABC3503F}"/>
              </a:ext>
            </a:extLst>
          </p:cNvPr>
          <p:cNvGraphicFramePr>
            <a:graphicFrameLocks noGrp="1"/>
          </p:cNvGraphicFramePr>
          <p:nvPr/>
        </p:nvGraphicFramePr>
        <p:xfrm>
          <a:off x="378817" y="1532559"/>
          <a:ext cx="7824248" cy="4632960"/>
        </p:xfrm>
        <a:graphic>
          <a:graphicData uri="http://schemas.openxmlformats.org/drawingml/2006/table">
            <a:tbl>
              <a:tblPr firstRow="1" bandRow="1">
                <a:tableStyleId>{5C22544A-7EE6-4342-B048-85BDC9FD1C3A}</a:tableStyleId>
              </a:tblPr>
              <a:tblGrid>
                <a:gridCol w="1956062">
                  <a:extLst>
                    <a:ext uri="{9D8B030D-6E8A-4147-A177-3AD203B41FA5}">
                      <a16:colId xmlns:a16="http://schemas.microsoft.com/office/drawing/2014/main" val="3832366458"/>
                    </a:ext>
                  </a:extLst>
                </a:gridCol>
                <a:gridCol w="1956062">
                  <a:extLst>
                    <a:ext uri="{9D8B030D-6E8A-4147-A177-3AD203B41FA5}">
                      <a16:colId xmlns:a16="http://schemas.microsoft.com/office/drawing/2014/main" val="4091622575"/>
                    </a:ext>
                  </a:extLst>
                </a:gridCol>
                <a:gridCol w="1956062">
                  <a:extLst>
                    <a:ext uri="{9D8B030D-6E8A-4147-A177-3AD203B41FA5}">
                      <a16:colId xmlns:a16="http://schemas.microsoft.com/office/drawing/2014/main" val="189300803"/>
                    </a:ext>
                  </a:extLst>
                </a:gridCol>
                <a:gridCol w="1956062">
                  <a:extLst>
                    <a:ext uri="{9D8B030D-6E8A-4147-A177-3AD203B41FA5}">
                      <a16:colId xmlns:a16="http://schemas.microsoft.com/office/drawing/2014/main" val="222837073"/>
                    </a:ext>
                  </a:extLst>
                </a:gridCol>
              </a:tblGrid>
              <a:tr h="370840">
                <a:tc>
                  <a:txBody>
                    <a:bodyPr/>
                    <a:lstStyle/>
                    <a:p>
                      <a:r>
                        <a:rPr kumimoji="1" lang="en-US" altLang="ja-JP" sz="3200" b="0" dirty="0">
                          <a:solidFill>
                            <a:schemeClr val="tx1"/>
                          </a:solidFill>
                        </a:rPr>
                        <a:t>1st</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0.8605</a:t>
                      </a:r>
                      <a:endParaRPr kumimoji="1" lang="ja-JP" altLang="en-US" sz="3200" b="0" dirty="0">
                        <a:solidFill>
                          <a:schemeClr val="tx1"/>
                        </a:solidFill>
                      </a:endParaRPr>
                    </a:p>
                  </a:txBody>
                  <a:tcPr>
                    <a:solidFill>
                      <a:srgbClr val="FFFF00"/>
                    </a:solidFill>
                  </a:tcPr>
                </a:tc>
                <a:tc>
                  <a:txBody>
                    <a:bodyPr/>
                    <a:lstStyle/>
                    <a:p>
                      <a:r>
                        <a:rPr kumimoji="1" lang="en-US" altLang="ja-JP" sz="3200" b="0" dirty="0">
                          <a:solidFill>
                            <a:schemeClr val="tx1"/>
                          </a:solidFill>
                        </a:rPr>
                        <a:t>9th</a:t>
                      </a:r>
                      <a:endParaRPr kumimoji="1" lang="ja-JP" altLang="en-US" sz="3200" b="0" dirty="0">
                        <a:solidFill>
                          <a:schemeClr val="tx1"/>
                        </a:solidFill>
                      </a:endParaRPr>
                    </a:p>
                  </a:txBody>
                  <a:tcPr>
                    <a:solidFill>
                      <a:schemeClr val="accent1">
                        <a:lumMod val="20000"/>
                        <a:lumOff val="80000"/>
                      </a:schemeClr>
                    </a:solidFill>
                  </a:tcPr>
                </a:tc>
                <a:tc>
                  <a:txBody>
                    <a:bodyPr/>
                    <a:lstStyle/>
                    <a:p>
                      <a:r>
                        <a:rPr kumimoji="1" lang="en-US" altLang="ja-JP" sz="3200" b="0" dirty="0">
                          <a:solidFill>
                            <a:schemeClr val="tx1"/>
                          </a:solidFill>
                        </a:rPr>
                        <a:t>0.8462</a:t>
                      </a:r>
                      <a:endParaRPr kumimoji="1" lang="ja-JP" altLang="en-US" sz="3200"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4080224843"/>
                  </a:ext>
                </a:extLst>
              </a:tr>
              <a:tr h="370840">
                <a:tc>
                  <a:txBody>
                    <a:bodyPr/>
                    <a:lstStyle/>
                    <a:p>
                      <a:r>
                        <a:rPr kumimoji="1" lang="en-US" altLang="ja-JP" sz="3200" dirty="0">
                          <a:solidFill>
                            <a:schemeClr val="tx1"/>
                          </a:solidFill>
                        </a:rPr>
                        <a:t>2nd</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0.7899</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10th</a:t>
                      </a:r>
                      <a:endParaRPr kumimoji="1" lang="ja-JP" altLang="en-US" sz="3200" dirty="0">
                        <a:solidFill>
                          <a:schemeClr val="tx1"/>
                        </a:solidFill>
                      </a:endParaRPr>
                    </a:p>
                  </a:txBody>
                  <a:tcPr>
                    <a:solidFill>
                      <a:schemeClr val="accent2">
                        <a:lumMod val="20000"/>
                        <a:lumOff val="80000"/>
                      </a:schemeClr>
                    </a:solidFill>
                  </a:tcPr>
                </a:tc>
                <a:tc>
                  <a:txBody>
                    <a:bodyPr/>
                    <a:lstStyle/>
                    <a:p>
                      <a:r>
                        <a:rPr kumimoji="1" lang="en-US" altLang="ja-JP" sz="3200" dirty="0">
                          <a:solidFill>
                            <a:schemeClr val="tx1"/>
                          </a:solidFill>
                        </a:rPr>
                        <a:t>0.8574</a:t>
                      </a:r>
                      <a:endParaRPr kumimoji="1" lang="ja-JP" altLang="en-US" sz="3200" dirty="0">
                        <a:solidFill>
                          <a:schemeClr val="tx1"/>
                        </a:solidFill>
                      </a:endParaRPr>
                    </a:p>
                  </a:txBody>
                  <a:tcPr>
                    <a:solidFill>
                      <a:schemeClr val="accent2">
                        <a:lumMod val="20000"/>
                        <a:lumOff val="80000"/>
                      </a:schemeClr>
                    </a:solidFill>
                  </a:tcPr>
                </a:tc>
                <a:extLst>
                  <a:ext uri="{0D108BD9-81ED-4DB2-BD59-A6C34878D82A}">
                    <a16:rowId xmlns:a16="http://schemas.microsoft.com/office/drawing/2014/main" val="4262966070"/>
                  </a:ext>
                </a:extLst>
              </a:tr>
              <a:tr h="370840">
                <a:tc>
                  <a:txBody>
                    <a:bodyPr/>
                    <a:lstStyle/>
                    <a:p>
                      <a:r>
                        <a:rPr kumimoji="1" lang="en-US" altLang="ja-JP" sz="3200" dirty="0">
                          <a:solidFill>
                            <a:schemeClr val="tx1"/>
                          </a:solidFill>
                        </a:rPr>
                        <a:t>3rd</a:t>
                      </a:r>
                      <a:endParaRPr kumimoji="1" lang="ja-JP" altLang="en-US" sz="3200" dirty="0">
                        <a:solidFill>
                          <a:schemeClr val="tx1"/>
                        </a:solidFill>
                      </a:endParaRPr>
                    </a:p>
                  </a:txBody>
                  <a:tcPr>
                    <a:lnB w="12700" cmpd="sng">
                      <a:noFill/>
                    </a:lnB>
                    <a:solidFill>
                      <a:srgbClr val="FFFF00"/>
                    </a:solidFill>
                  </a:tcPr>
                </a:tc>
                <a:tc>
                  <a:txBody>
                    <a:bodyPr/>
                    <a:lstStyle/>
                    <a:p>
                      <a:r>
                        <a:rPr kumimoji="1" lang="en-US" altLang="ja-JP" sz="3200" dirty="0">
                          <a:solidFill>
                            <a:schemeClr val="tx1"/>
                          </a:solidFill>
                        </a:rPr>
                        <a:t>0.8512</a:t>
                      </a:r>
                      <a:endParaRPr kumimoji="1" lang="ja-JP" altLang="en-US" sz="3200" dirty="0">
                        <a:solidFill>
                          <a:schemeClr val="tx1"/>
                        </a:solidFill>
                      </a:endParaRPr>
                    </a:p>
                  </a:txBody>
                  <a:tcPr>
                    <a:lnB w="12700" cmpd="sng">
                      <a:noFill/>
                    </a:lnB>
                    <a:solidFill>
                      <a:srgbClr val="FFFF00"/>
                    </a:solidFill>
                  </a:tcPr>
                </a:tc>
                <a:tc>
                  <a:txBody>
                    <a:bodyPr/>
                    <a:lstStyle/>
                    <a:p>
                      <a:r>
                        <a:rPr kumimoji="1" lang="en-US" altLang="ja-JP" sz="3200" dirty="0">
                          <a:solidFill>
                            <a:schemeClr val="tx1"/>
                          </a:solidFill>
                        </a:rPr>
                        <a:t>11th</a:t>
                      </a:r>
                      <a:endParaRPr kumimoji="1" lang="ja-JP" altLang="en-US" sz="3200" dirty="0">
                        <a:solidFill>
                          <a:schemeClr val="tx1"/>
                        </a:solidFill>
                      </a:endParaRPr>
                    </a:p>
                  </a:txBody>
                  <a:tcPr/>
                </a:tc>
                <a:tc>
                  <a:txBody>
                    <a:bodyPr/>
                    <a:lstStyle/>
                    <a:p>
                      <a:r>
                        <a:rPr kumimoji="1" lang="en-US" altLang="ja-JP" sz="3200" dirty="0">
                          <a:solidFill>
                            <a:schemeClr val="tx1"/>
                          </a:solidFill>
                        </a:rPr>
                        <a:t>0.8440</a:t>
                      </a:r>
                      <a:endParaRPr kumimoji="1" lang="ja-JP" altLang="en-US" sz="3200" dirty="0">
                        <a:solidFill>
                          <a:schemeClr val="tx1"/>
                        </a:solidFill>
                      </a:endParaRPr>
                    </a:p>
                  </a:txBody>
                  <a:tcPr/>
                </a:tc>
                <a:extLst>
                  <a:ext uri="{0D108BD9-81ED-4DB2-BD59-A6C34878D82A}">
                    <a16:rowId xmlns:a16="http://schemas.microsoft.com/office/drawing/2014/main" val="3683083322"/>
                  </a:ext>
                </a:extLst>
              </a:tr>
              <a:tr h="370840">
                <a:tc>
                  <a:txBody>
                    <a:bodyPr/>
                    <a:lstStyle/>
                    <a:p>
                      <a:r>
                        <a:rPr kumimoji="1" lang="en-US" altLang="ja-JP" sz="3200" dirty="0">
                          <a:solidFill>
                            <a:schemeClr val="tx1"/>
                          </a:solidFill>
                        </a:rPr>
                        <a:t>4th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1" lang="en-US" altLang="ja-JP" sz="3200" dirty="0">
                          <a:solidFill>
                            <a:schemeClr val="tx1"/>
                          </a:solidFill>
                        </a:rPr>
                        <a:t>0.8560</a:t>
                      </a:r>
                      <a:endParaRPr kumimoji="1" lang="ja-JP" altLang="en-US" sz="3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kumimoji="1" lang="en-US" altLang="ja-JP" sz="3200" dirty="0">
                          <a:solidFill>
                            <a:schemeClr val="tx1"/>
                          </a:solidFill>
                        </a:rPr>
                        <a:t>12th</a:t>
                      </a:r>
                      <a:endParaRPr kumimoji="1" lang="ja-JP" altLang="en-US" sz="3200" dirty="0">
                        <a:solidFill>
                          <a:schemeClr val="tx1"/>
                        </a:solidFill>
                      </a:endParaRPr>
                    </a:p>
                  </a:txBody>
                  <a:tcPr>
                    <a:lnL w="12700" cmpd="sng">
                      <a:noFill/>
                    </a:lnL>
                    <a:solidFill>
                      <a:srgbClr val="FFFF00"/>
                    </a:solidFill>
                  </a:tcPr>
                </a:tc>
                <a:tc>
                  <a:txBody>
                    <a:bodyPr/>
                    <a:lstStyle/>
                    <a:p>
                      <a:r>
                        <a:rPr kumimoji="1" lang="en-US" altLang="ja-JP" sz="3200" dirty="0">
                          <a:solidFill>
                            <a:schemeClr val="tx1"/>
                          </a:solidFill>
                        </a:rPr>
                        <a:t>0.8543</a:t>
                      </a:r>
                      <a:endParaRPr kumimoji="1" lang="ja-JP" altLang="en-US" sz="3200" dirty="0">
                        <a:solidFill>
                          <a:schemeClr val="tx1"/>
                        </a:solidFill>
                      </a:endParaRPr>
                    </a:p>
                  </a:txBody>
                  <a:tcPr>
                    <a:solidFill>
                      <a:srgbClr val="FFFF00"/>
                    </a:solidFill>
                  </a:tcPr>
                </a:tc>
                <a:extLst>
                  <a:ext uri="{0D108BD9-81ED-4DB2-BD59-A6C34878D82A}">
                    <a16:rowId xmlns:a16="http://schemas.microsoft.com/office/drawing/2014/main" val="223394811"/>
                  </a:ext>
                </a:extLst>
              </a:tr>
              <a:tr h="370840">
                <a:tc>
                  <a:txBody>
                    <a:bodyPr/>
                    <a:lstStyle/>
                    <a:p>
                      <a:r>
                        <a:rPr kumimoji="1" lang="en-US" altLang="ja-JP" sz="3200" dirty="0">
                          <a:solidFill>
                            <a:schemeClr val="tx1"/>
                          </a:solidFill>
                        </a:rPr>
                        <a:t>5th</a:t>
                      </a:r>
                      <a:endParaRPr kumimoji="1" lang="ja-JP" altLang="en-US" sz="3200" dirty="0">
                        <a:solidFill>
                          <a:schemeClr val="tx1"/>
                        </a:solidFill>
                      </a:endParaRPr>
                    </a:p>
                  </a:txBody>
                  <a:tcPr>
                    <a:lnT w="12700" cmpd="sng">
                      <a:noFill/>
                    </a:lnT>
                    <a:solidFill>
                      <a:srgbClr val="FFFF00"/>
                    </a:solidFill>
                  </a:tcPr>
                </a:tc>
                <a:tc>
                  <a:txBody>
                    <a:bodyPr/>
                    <a:lstStyle/>
                    <a:p>
                      <a:r>
                        <a:rPr kumimoji="1" lang="en-US" altLang="ja-JP" sz="3200" dirty="0">
                          <a:solidFill>
                            <a:schemeClr val="tx1"/>
                          </a:solidFill>
                        </a:rPr>
                        <a:t>0.8547</a:t>
                      </a:r>
                      <a:endParaRPr kumimoji="1" lang="ja-JP" altLang="en-US" sz="3200" dirty="0">
                        <a:solidFill>
                          <a:schemeClr val="tx1"/>
                        </a:solidFill>
                      </a:endParaRPr>
                    </a:p>
                  </a:txBody>
                  <a:tcPr>
                    <a:lnT w="12700" cmpd="sng">
                      <a:noFill/>
                    </a:lnT>
                    <a:solidFill>
                      <a:srgbClr val="FFFF00"/>
                    </a:solidFill>
                  </a:tcPr>
                </a:tc>
                <a:tc>
                  <a:txBody>
                    <a:bodyPr/>
                    <a:lstStyle/>
                    <a:p>
                      <a:r>
                        <a:rPr kumimoji="1" lang="en-US" altLang="ja-JP" sz="3200" dirty="0">
                          <a:solidFill>
                            <a:schemeClr val="tx1"/>
                          </a:solidFill>
                        </a:rPr>
                        <a:t>13th</a:t>
                      </a:r>
                      <a:endParaRPr kumimoji="1" lang="ja-JP" altLang="en-US" sz="3200" dirty="0">
                        <a:solidFill>
                          <a:schemeClr val="tx1"/>
                        </a:solidFill>
                      </a:endParaRPr>
                    </a:p>
                  </a:txBody>
                  <a:tcPr>
                    <a:solidFill>
                      <a:schemeClr val="accent1">
                        <a:lumMod val="20000"/>
                        <a:lumOff val="80000"/>
                      </a:schemeClr>
                    </a:solidFill>
                  </a:tcPr>
                </a:tc>
                <a:tc>
                  <a:txBody>
                    <a:bodyPr/>
                    <a:lstStyle/>
                    <a:p>
                      <a:r>
                        <a:rPr kumimoji="1" lang="en-US" altLang="ja-JP" sz="3200" dirty="0">
                          <a:solidFill>
                            <a:schemeClr val="tx1"/>
                          </a:solidFill>
                        </a:rPr>
                        <a:t>0.8487</a:t>
                      </a:r>
                      <a:endParaRPr kumimoji="1" lang="ja-JP" altLang="en-US" sz="320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259321653"/>
                  </a:ext>
                </a:extLst>
              </a:tr>
              <a:tr h="370840">
                <a:tc>
                  <a:txBody>
                    <a:bodyPr/>
                    <a:lstStyle/>
                    <a:p>
                      <a:r>
                        <a:rPr kumimoji="1" lang="en-US" altLang="ja-JP" sz="3200" dirty="0">
                          <a:solidFill>
                            <a:schemeClr val="tx1"/>
                          </a:solidFill>
                        </a:rPr>
                        <a:t>6th</a:t>
                      </a:r>
                      <a:endParaRPr kumimoji="1" lang="ja-JP" altLang="en-US" sz="3200" dirty="0">
                        <a:solidFill>
                          <a:schemeClr val="tx1"/>
                        </a:solidFill>
                      </a:endParaRPr>
                    </a:p>
                  </a:txBody>
                  <a:tcPr/>
                </a:tc>
                <a:tc>
                  <a:txBody>
                    <a:bodyPr/>
                    <a:lstStyle/>
                    <a:p>
                      <a:r>
                        <a:rPr kumimoji="1" lang="en-US" altLang="ja-JP" sz="3200" dirty="0">
                          <a:solidFill>
                            <a:schemeClr val="tx1"/>
                          </a:solidFill>
                        </a:rPr>
                        <a:t>0.8513</a:t>
                      </a:r>
                      <a:endParaRPr kumimoji="1" lang="ja-JP" altLang="en-US" sz="3200" dirty="0">
                        <a:solidFill>
                          <a:schemeClr val="tx1"/>
                        </a:solidFill>
                      </a:endParaRPr>
                    </a:p>
                  </a:txBody>
                  <a:tcPr/>
                </a:tc>
                <a:tc>
                  <a:txBody>
                    <a:bodyPr/>
                    <a:lstStyle/>
                    <a:p>
                      <a:r>
                        <a:rPr kumimoji="1" lang="en-US" altLang="ja-JP" sz="3200" dirty="0">
                          <a:solidFill>
                            <a:schemeClr val="tx1"/>
                          </a:solidFill>
                        </a:rPr>
                        <a:t>14th</a:t>
                      </a:r>
                      <a:endParaRPr kumimoji="1" lang="ja-JP" altLang="en-US" sz="3200" dirty="0">
                        <a:solidFill>
                          <a:schemeClr val="tx1"/>
                        </a:solidFill>
                      </a:endParaRPr>
                    </a:p>
                  </a:txBody>
                  <a:tcPr/>
                </a:tc>
                <a:tc>
                  <a:txBody>
                    <a:bodyPr/>
                    <a:lstStyle/>
                    <a:p>
                      <a:r>
                        <a:rPr kumimoji="1" lang="en-US" altLang="ja-JP" sz="3200" dirty="0">
                          <a:solidFill>
                            <a:schemeClr val="tx1"/>
                          </a:solidFill>
                        </a:rPr>
                        <a:t>0.8487</a:t>
                      </a:r>
                      <a:endParaRPr kumimoji="1" lang="ja-JP" altLang="en-US" sz="3200" dirty="0">
                        <a:solidFill>
                          <a:schemeClr val="tx1"/>
                        </a:solidFill>
                      </a:endParaRPr>
                    </a:p>
                  </a:txBody>
                  <a:tcPr/>
                </a:tc>
                <a:extLst>
                  <a:ext uri="{0D108BD9-81ED-4DB2-BD59-A6C34878D82A}">
                    <a16:rowId xmlns:a16="http://schemas.microsoft.com/office/drawing/2014/main" val="3257942989"/>
                  </a:ext>
                </a:extLst>
              </a:tr>
              <a:tr h="370840">
                <a:tc>
                  <a:txBody>
                    <a:bodyPr/>
                    <a:lstStyle/>
                    <a:p>
                      <a:r>
                        <a:rPr kumimoji="1" lang="en-US" altLang="ja-JP" sz="3200" dirty="0">
                          <a:solidFill>
                            <a:schemeClr val="tx1"/>
                          </a:solidFill>
                        </a:rPr>
                        <a:t>7th</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rPr>
                        <a:t>0.8574</a:t>
                      </a:r>
                      <a:endParaRPr kumimoji="1" lang="ja-JP" altLang="en-US" sz="3200" dirty="0">
                        <a:solidFill>
                          <a:schemeClr val="tx1"/>
                        </a:solidFill>
                      </a:endParaRPr>
                    </a:p>
                  </a:txBody>
                  <a:tcPr>
                    <a:solidFill>
                      <a:srgbClr val="FFFF00"/>
                    </a:solidFill>
                  </a:tcPr>
                </a:tc>
                <a:tc>
                  <a:txBody>
                    <a:bodyPr/>
                    <a:lstStyle/>
                    <a:p>
                      <a:r>
                        <a:rPr kumimoji="1" lang="en-US" altLang="ja-JP" sz="3200" dirty="0">
                          <a:solidFill>
                            <a:schemeClr val="tx1"/>
                          </a:solidFill>
                          <a:highlight>
                            <a:srgbClr val="FFFF00"/>
                          </a:highlight>
                        </a:rPr>
                        <a:t>15th</a:t>
                      </a:r>
                      <a:endParaRPr kumimoji="1" lang="ja-JP" altLang="en-US" sz="3200" dirty="0">
                        <a:solidFill>
                          <a:schemeClr val="tx1"/>
                        </a:solidFill>
                        <a:highlight>
                          <a:srgbClr val="FFFF00"/>
                        </a:highlight>
                      </a:endParaRPr>
                    </a:p>
                  </a:txBody>
                  <a:tcPr>
                    <a:solidFill>
                      <a:srgbClr val="FFFF00"/>
                    </a:solidFill>
                  </a:tcPr>
                </a:tc>
                <a:tc>
                  <a:txBody>
                    <a:bodyPr/>
                    <a:lstStyle/>
                    <a:p>
                      <a:r>
                        <a:rPr kumimoji="1" lang="en-US" altLang="ja-JP" sz="3200" dirty="0">
                          <a:solidFill>
                            <a:schemeClr val="tx1"/>
                          </a:solidFill>
                          <a:highlight>
                            <a:srgbClr val="FFFF00"/>
                          </a:highlight>
                        </a:rPr>
                        <a:t>0.8556</a:t>
                      </a:r>
                      <a:endParaRPr kumimoji="1" lang="ja-JP" altLang="en-US" sz="3200" dirty="0">
                        <a:solidFill>
                          <a:schemeClr val="tx1"/>
                        </a:solidFill>
                        <a:highlight>
                          <a:srgbClr val="FFFF00"/>
                        </a:highlight>
                      </a:endParaRPr>
                    </a:p>
                  </a:txBody>
                  <a:tcPr>
                    <a:solidFill>
                      <a:srgbClr val="FFFF00"/>
                    </a:solidFill>
                  </a:tcPr>
                </a:tc>
                <a:extLst>
                  <a:ext uri="{0D108BD9-81ED-4DB2-BD59-A6C34878D82A}">
                    <a16:rowId xmlns:a16="http://schemas.microsoft.com/office/drawing/2014/main" val="3357186015"/>
                  </a:ext>
                </a:extLst>
              </a:tr>
              <a:tr h="370840">
                <a:tc>
                  <a:txBody>
                    <a:bodyPr/>
                    <a:lstStyle/>
                    <a:p>
                      <a:r>
                        <a:rPr kumimoji="1" lang="en-US" altLang="ja-JP" sz="3200" dirty="0">
                          <a:solidFill>
                            <a:schemeClr val="tx1"/>
                          </a:solidFill>
                        </a:rPr>
                        <a:t>8th</a:t>
                      </a:r>
                      <a:endParaRPr kumimoji="1" lang="ja-JP" altLang="en-US" sz="3200" dirty="0">
                        <a:solidFill>
                          <a:schemeClr val="tx1"/>
                        </a:solidFill>
                      </a:endParaRPr>
                    </a:p>
                  </a:txBody>
                  <a:tcPr>
                    <a:solidFill>
                      <a:schemeClr val="accent2">
                        <a:lumMod val="20000"/>
                        <a:lumOff val="80000"/>
                      </a:schemeClr>
                    </a:solidFill>
                  </a:tcPr>
                </a:tc>
                <a:tc>
                  <a:txBody>
                    <a:bodyPr/>
                    <a:lstStyle/>
                    <a:p>
                      <a:r>
                        <a:rPr kumimoji="1" lang="en-US" altLang="ja-JP" sz="3200" dirty="0">
                          <a:solidFill>
                            <a:schemeClr val="tx1"/>
                          </a:solidFill>
                        </a:rPr>
                        <a:t>0.8587</a:t>
                      </a:r>
                      <a:endParaRPr kumimoji="1" lang="ja-JP" altLang="en-US" sz="3200" dirty="0">
                        <a:solidFill>
                          <a:schemeClr val="tx1"/>
                        </a:solidFill>
                      </a:endParaRPr>
                    </a:p>
                  </a:txBody>
                  <a:tcPr>
                    <a:solidFill>
                      <a:schemeClr val="accent2">
                        <a:lumMod val="20000"/>
                        <a:lumOff val="80000"/>
                      </a:schemeClr>
                    </a:solidFill>
                  </a:tcPr>
                </a:tc>
                <a:tc>
                  <a:txBody>
                    <a:bodyPr/>
                    <a:lstStyle/>
                    <a:p>
                      <a:r>
                        <a:rPr kumimoji="1" lang="en-US" altLang="ja-JP" sz="3200" dirty="0">
                          <a:solidFill>
                            <a:schemeClr val="tx1"/>
                          </a:solidFill>
                        </a:rPr>
                        <a:t>ensemble</a:t>
                      </a:r>
                      <a:endParaRPr kumimoji="1" lang="ja-JP" altLang="en-US" sz="3200" dirty="0">
                        <a:solidFill>
                          <a:schemeClr val="tx1"/>
                        </a:solidFill>
                      </a:endParaRPr>
                    </a:p>
                  </a:txBody>
                  <a:tcPr>
                    <a:solidFill>
                      <a:srgbClr val="FFC000"/>
                    </a:solidFill>
                  </a:tcPr>
                </a:tc>
                <a:tc>
                  <a:txBody>
                    <a:bodyPr/>
                    <a:lstStyle/>
                    <a:p>
                      <a:r>
                        <a:rPr kumimoji="1" lang="en-US" altLang="ja-JP" sz="3200" dirty="0">
                          <a:solidFill>
                            <a:schemeClr val="tx1"/>
                          </a:solidFill>
                        </a:rPr>
                        <a:t>0.8828</a:t>
                      </a:r>
                      <a:endParaRPr kumimoji="1" lang="ja-JP" altLang="en-US" sz="3200" dirty="0">
                        <a:solidFill>
                          <a:schemeClr val="tx1"/>
                        </a:solidFill>
                      </a:endParaRPr>
                    </a:p>
                  </a:txBody>
                  <a:tcPr>
                    <a:solidFill>
                      <a:srgbClr val="FFC000"/>
                    </a:solidFill>
                  </a:tcPr>
                </a:tc>
                <a:extLst>
                  <a:ext uri="{0D108BD9-81ED-4DB2-BD59-A6C34878D82A}">
                    <a16:rowId xmlns:a16="http://schemas.microsoft.com/office/drawing/2014/main" val="47450185"/>
                  </a:ext>
                </a:extLst>
              </a:tr>
            </a:tbl>
          </a:graphicData>
        </a:graphic>
      </p:graphicFrame>
    </p:spTree>
    <p:extLst>
      <p:ext uri="{BB962C8B-B14F-4D97-AF65-F5344CB8AC3E}">
        <p14:creationId xmlns:p14="http://schemas.microsoft.com/office/powerpoint/2010/main" val="215203674"/>
      </p:ext>
    </p:extLst>
  </p:cSld>
  <p:clrMapOvr>
    <a:masterClrMapping/>
  </p:clrMapOvr>
  <mc:AlternateContent xmlns:mc="http://schemas.openxmlformats.org/markup-compatibility/2006" xmlns:p14="http://schemas.microsoft.com/office/powerpoint/2010/main">
    <mc:Choice Requires="p14">
      <p:transition spd="slow" p14:dur="2000" advTm="211"/>
    </mc:Choice>
    <mc:Fallback xmlns="">
      <p:transition spd="slow" advTm="21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はじめに</a:t>
            </a:r>
            <a:endParaRPr kumimoji="1" lang="en-US" altLang="ja-JP" sz="4050" dirty="0"/>
          </a:p>
        </p:txBody>
      </p:sp>
      <p:pic>
        <p:nvPicPr>
          <p:cNvPr id="34" name="図 33" descr="コンピュータ が含まれている画像&#10;&#10;説明は自動で生成されたものです">
            <a:extLst>
              <a:ext uri="{FF2B5EF4-FFF2-40B4-BE49-F238E27FC236}">
                <a16:creationId xmlns:a16="http://schemas.microsoft.com/office/drawing/2014/main" id="{8CE25F0F-8D58-411E-A9B4-B1B5375B689A}"/>
              </a:ext>
            </a:extLst>
          </p:cNvPr>
          <p:cNvPicPr>
            <a:picLocks noChangeAspect="1"/>
          </p:cNvPicPr>
          <p:nvPr/>
        </p:nvPicPr>
        <p:blipFill>
          <a:blip r:embed="rId2"/>
          <a:stretch>
            <a:fillRect/>
          </a:stretch>
        </p:blipFill>
        <p:spPr>
          <a:xfrm flipH="1">
            <a:off x="3260035" y="1429424"/>
            <a:ext cx="2013383" cy="1429176"/>
          </a:xfrm>
          <a:prstGeom prst="rect">
            <a:avLst/>
          </a:prstGeom>
        </p:spPr>
      </p:pic>
      <p:pic>
        <p:nvPicPr>
          <p:cNvPr id="35" name="図 33" descr="コンピュータ が含まれている画像&#10;&#10;説明は自動で生成されたものです">
            <a:extLst>
              <a:ext uri="{FF2B5EF4-FFF2-40B4-BE49-F238E27FC236}">
                <a16:creationId xmlns:a16="http://schemas.microsoft.com/office/drawing/2014/main" id="{AAD5A4A3-5407-47F3-9209-CBAC2DA69E0F}"/>
              </a:ext>
            </a:extLst>
          </p:cNvPr>
          <p:cNvPicPr>
            <a:picLocks noChangeAspect="1"/>
          </p:cNvPicPr>
          <p:nvPr/>
        </p:nvPicPr>
        <p:blipFill>
          <a:blip r:embed="rId2"/>
          <a:stretch>
            <a:fillRect/>
          </a:stretch>
        </p:blipFill>
        <p:spPr>
          <a:xfrm>
            <a:off x="417443" y="1472021"/>
            <a:ext cx="1990666" cy="1429176"/>
          </a:xfrm>
          <a:prstGeom prst="rect">
            <a:avLst/>
          </a:prstGeom>
        </p:spPr>
      </p:pic>
      <p:pic>
        <p:nvPicPr>
          <p:cNvPr id="36" name="図 36" descr="食品 が含まれている画像&#10;&#10;説明は自動で生成されたものです">
            <a:extLst>
              <a:ext uri="{FF2B5EF4-FFF2-40B4-BE49-F238E27FC236}">
                <a16:creationId xmlns:a16="http://schemas.microsoft.com/office/drawing/2014/main" id="{565ABAEC-6CA4-4E4F-88B6-2D1A80346399}"/>
              </a:ext>
            </a:extLst>
          </p:cNvPr>
          <p:cNvPicPr>
            <a:picLocks noChangeAspect="1"/>
          </p:cNvPicPr>
          <p:nvPr/>
        </p:nvPicPr>
        <p:blipFill>
          <a:blip r:embed="rId3"/>
          <a:stretch>
            <a:fillRect/>
          </a:stretch>
        </p:blipFill>
        <p:spPr>
          <a:xfrm>
            <a:off x="5954959" y="1472021"/>
            <a:ext cx="1990666" cy="1429176"/>
          </a:xfrm>
          <a:prstGeom prst="rect">
            <a:avLst/>
          </a:prstGeom>
        </p:spPr>
      </p:pic>
      <p:sp>
        <p:nvSpPr>
          <p:cNvPr id="3" name="矢印: 右 2">
            <a:extLst>
              <a:ext uri="{FF2B5EF4-FFF2-40B4-BE49-F238E27FC236}">
                <a16:creationId xmlns:a16="http://schemas.microsoft.com/office/drawing/2014/main" id="{39E6D2C1-01C1-4F7E-BD13-015B3EFEBF74}"/>
              </a:ext>
            </a:extLst>
          </p:cNvPr>
          <p:cNvSpPr/>
          <p:nvPr/>
        </p:nvSpPr>
        <p:spPr>
          <a:xfrm rot="5400000">
            <a:off x="6469073" y="3130774"/>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矢印: 右 4">
            <a:extLst>
              <a:ext uri="{FF2B5EF4-FFF2-40B4-BE49-F238E27FC236}">
                <a16:creationId xmlns:a16="http://schemas.microsoft.com/office/drawing/2014/main" id="{B83F27D5-BB12-4C5A-B345-831F9923F176}"/>
              </a:ext>
            </a:extLst>
          </p:cNvPr>
          <p:cNvSpPr/>
          <p:nvPr/>
        </p:nvSpPr>
        <p:spPr>
          <a:xfrm rot="5400000">
            <a:off x="3785509" y="3159171"/>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矢印: 右 6">
            <a:extLst>
              <a:ext uri="{FF2B5EF4-FFF2-40B4-BE49-F238E27FC236}">
                <a16:creationId xmlns:a16="http://schemas.microsoft.com/office/drawing/2014/main" id="{9ECF89B1-00F5-48D5-B44B-1772A36BC2EA}"/>
              </a:ext>
            </a:extLst>
          </p:cNvPr>
          <p:cNvSpPr/>
          <p:nvPr/>
        </p:nvSpPr>
        <p:spPr>
          <a:xfrm rot="5400000">
            <a:off x="931557" y="3130773"/>
            <a:ext cx="979714" cy="4827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DA590CCB-DB69-4EFF-B2E9-8B15623D1C0E}"/>
              </a:ext>
            </a:extLst>
          </p:cNvPr>
          <p:cNvSpPr/>
          <p:nvPr/>
        </p:nvSpPr>
        <p:spPr>
          <a:xfrm>
            <a:off x="535006" y="3906017"/>
            <a:ext cx="1760644" cy="88032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a:t>
            </a:r>
            <a:endParaRPr lang="ja-JP" altLang="en-US" sz="3200" dirty="0">
              <a:solidFill>
                <a:schemeClr val="tx1"/>
              </a:solidFill>
              <a:ea typeface="メイリオ"/>
            </a:endParaRPr>
          </a:p>
        </p:txBody>
      </p:sp>
      <p:sp>
        <p:nvSpPr>
          <p:cNvPr id="12" name="四角形: 角を丸くする 11">
            <a:extLst>
              <a:ext uri="{FF2B5EF4-FFF2-40B4-BE49-F238E27FC236}">
                <a16:creationId xmlns:a16="http://schemas.microsoft.com/office/drawing/2014/main" id="{74E07FAB-92FA-4059-A9D3-89F01C18EB02}"/>
              </a:ext>
            </a:extLst>
          </p:cNvPr>
          <p:cNvSpPr/>
          <p:nvPr/>
        </p:nvSpPr>
        <p:spPr>
          <a:xfrm>
            <a:off x="3385170" y="3902231"/>
            <a:ext cx="1760644" cy="88032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a:t>
            </a:r>
            <a:endParaRPr lang="ja-JP" altLang="en-US" sz="3200" dirty="0">
              <a:solidFill>
                <a:schemeClr val="tx1"/>
              </a:solidFill>
              <a:ea typeface="メイリオ"/>
            </a:endParaRPr>
          </a:p>
        </p:txBody>
      </p:sp>
      <p:sp>
        <p:nvSpPr>
          <p:cNvPr id="13" name="四角形: 角を丸くする 12">
            <a:extLst>
              <a:ext uri="{FF2B5EF4-FFF2-40B4-BE49-F238E27FC236}">
                <a16:creationId xmlns:a16="http://schemas.microsoft.com/office/drawing/2014/main" id="{DC9906C3-7D43-4D17-9BCF-857FE0332207}"/>
              </a:ext>
            </a:extLst>
          </p:cNvPr>
          <p:cNvSpPr/>
          <p:nvPr/>
        </p:nvSpPr>
        <p:spPr>
          <a:xfrm>
            <a:off x="6079147" y="3898445"/>
            <a:ext cx="1760644" cy="88032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solidFill>
                <a:ea typeface="メイリオ"/>
              </a:rPr>
              <a:t>CNN</a:t>
            </a:r>
            <a:endParaRPr lang="ja-JP" altLang="en-US" sz="3200" dirty="0">
              <a:solidFill>
                <a:schemeClr val="tx1"/>
              </a:solidFill>
              <a:ea typeface="メイリオ"/>
            </a:endParaRPr>
          </a:p>
        </p:txBody>
      </p:sp>
      <p:sp>
        <p:nvSpPr>
          <p:cNvPr id="16" name="雲 15">
            <a:extLst>
              <a:ext uri="{FF2B5EF4-FFF2-40B4-BE49-F238E27FC236}">
                <a16:creationId xmlns:a16="http://schemas.microsoft.com/office/drawing/2014/main" id="{B1DFB800-BB6B-49C5-A88A-11D0B62C2F0F}"/>
              </a:ext>
            </a:extLst>
          </p:cNvPr>
          <p:cNvSpPr/>
          <p:nvPr/>
        </p:nvSpPr>
        <p:spPr>
          <a:xfrm>
            <a:off x="2454434" y="5017309"/>
            <a:ext cx="4103440" cy="180324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ea typeface="メイリオ"/>
              </a:rPr>
              <a:t>弱学習器として利用できそう</a:t>
            </a:r>
          </a:p>
        </p:txBody>
      </p:sp>
    </p:spTree>
    <p:extLst>
      <p:ext uri="{BB962C8B-B14F-4D97-AF65-F5344CB8AC3E}">
        <p14:creationId xmlns:p14="http://schemas.microsoft.com/office/powerpoint/2010/main" val="553291676"/>
      </p:ext>
    </p:extLst>
  </p:cSld>
  <p:clrMapOvr>
    <a:masterClrMapping/>
  </p:clrMapOvr>
  <mc:AlternateContent xmlns:mc="http://schemas.openxmlformats.org/markup-compatibility/2006" xmlns:p14="http://schemas.microsoft.com/office/powerpoint/2010/main">
    <mc:Choice Requires="p14">
      <p:transition spd="slow" p14:dur="2000" advTm="225"/>
    </mc:Choice>
    <mc:Fallback xmlns="">
      <p:transition spd="slow" advTm="2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CD73AA5-9A5E-46CC-866E-F41EC08A3E19}"/>
              </a:ext>
            </a:extLst>
          </p:cNvPr>
          <p:cNvSpPr>
            <a:spLocks noGrp="1"/>
          </p:cNvSpPr>
          <p:nvPr>
            <p:ph type="sldNum" sz="quarter" idx="12"/>
          </p:nvPr>
        </p:nvSpPr>
        <p:spPr>
          <a:xfrm>
            <a:off x="7995696" y="5924550"/>
            <a:ext cx="769487" cy="481938"/>
          </a:xfrm>
        </p:spPr>
        <p:txBody>
          <a:bodyPr/>
          <a:lstStyle/>
          <a:p>
            <a:fld id="{D57F1E4F-1CFF-5643-939E-217C01CDF565}" type="slidenum">
              <a:rPr lang="en-US" smtClean="0"/>
              <a:pPr/>
              <a:t>8</a:t>
            </a:fld>
            <a:endParaRPr lang="en-US" dirty="0"/>
          </a:p>
        </p:txBody>
      </p:sp>
      <p:sp>
        <p:nvSpPr>
          <p:cNvPr id="5" name="テキスト プレースホルダー 2">
            <a:extLst>
              <a:ext uri="{FF2B5EF4-FFF2-40B4-BE49-F238E27FC236}">
                <a16:creationId xmlns:a16="http://schemas.microsoft.com/office/drawing/2014/main" id="{4373E2D7-CCF9-49FD-890B-0520E200A865}"/>
              </a:ext>
            </a:extLst>
          </p:cNvPr>
          <p:cNvSpPr txBox="1">
            <a:spLocks/>
          </p:cNvSpPr>
          <p:nvPr/>
        </p:nvSpPr>
        <p:spPr>
          <a:xfrm>
            <a:off x="699387" y="2100699"/>
            <a:ext cx="6828464" cy="39066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3600" dirty="0">
                <a:solidFill>
                  <a:schemeClr val="bg2">
                    <a:lumMod val="10000"/>
                  </a:schemeClr>
                </a:solidFill>
              </a:rPr>
              <a:t>１．はじめに</a:t>
            </a:r>
            <a:endParaRPr lang="en-US" altLang="ja-JP" sz="3600" dirty="0">
              <a:solidFill>
                <a:schemeClr val="bg2">
                  <a:lumMod val="10000"/>
                </a:schemeClr>
              </a:solidFill>
            </a:endParaRPr>
          </a:p>
          <a:p>
            <a:pPr marL="0" indent="0">
              <a:buNone/>
            </a:pPr>
            <a:r>
              <a:rPr lang="ja-JP" altLang="en-US" sz="3600" dirty="0">
                <a:solidFill>
                  <a:schemeClr val="accent4">
                    <a:lumMod val="60000"/>
                    <a:lumOff val="40000"/>
                  </a:schemeClr>
                </a:solidFill>
              </a:rPr>
              <a:t>２．要素技術</a:t>
            </a:r>
            <a:endParaRPr lang="en-US" altLang="ja-JP" sz="3600" dirty="0">
              <a:solidFill>
                <a:schemeClr val="accent4">
                  <a:lumMod val="60000"/>
                  <a:lumOff val="40000"/>
                </a:schemeClr>
              </a:solidFill>
            </a:endParaRPr>
          </a:p>
          <a:p>
            <a:pPr marL="0" indent="0">
              <a:buNone/>
            </a:pPr>
            <a:r>
              <a:rPr lang="ja-JP" altLang="en-US" sz="3600" dirty="0">
                <a:solidFill>
                  <a:schemeClr val="bg2">
                    <a:lumMod val="10000"/>
                  </a:schemeClr>
                </a:solidFill>
              </a:rPr>
              <a:t>３．データセット</a:t>
            </a:r>
            <a:endParaRPr lang="en-US" altLang="ja-JP" sz="3600" dirty="0">
              <a:solidFill>
                <a:schemeClr val="bg2">
                  <a:lumMod val="10000"/>
                </a:schemeClr>
              </a:solidFill>
            </a:endParaRPr>
          </a:p>
          <a:p>
            <a:pPr marL="0" indent="0">
              <a:buNone/>
            </a:pPr>
            <a:r>
              <a:rPr lang="ja-JP" altLang="en-US" sz="3600" dirty="0">
                <a:solidFill>
                  <a:schemeClr val="bg2">
                    <a:lumMod val="10000"/>
                  </a:schemeClr>
                </a:solidFill>
              </a:rPr>
              <a:t>４．実験</a:t>
            </a:r>
            <a:endParaRPr lang="en-US" altLang="ja-JP" sz="3600" dirty="0">
              <a:solidFill>
                <a:schemeClr val="bg2">
                  <a:lumMod val="10000"/>
                </a:schemeClr>
              </a:solidFill>
            </a:endParaRPr>
          </a:p>
          <a:p>
            <a:pPr marL="0" indent="0">
              <a:buNone/>
            </a:pPr>
            <a:r>
              <a:rPr lang="ja-JP" altLang="en-US" sz="3600">
                <a:solidFill>
                  <a:schemeClr val="bg2">
                    <a:lumMod val="10000"/>
                  </a:schemeClr>
                </a:solidFill>
                <a:ea typeface="メイリオ"/>
              </a:rPr>
              <a:t>５．まとめと今後の課題</a:t>
            </a:r>
            <a:endParaRPr lang="en-US" altLang="ja-JP" sz="3600">
              <a:solidFill>
                <a:schemeClr val="bg2">
                  <a:lumMod val="10000"/>
                </a:schemeClr>
              </a:solidFill>
              <a:ea typeface="メイリオ"/>
            </a:endParaRPr>
          </a:p>
        </p:txBody>
      </p:sp>
      <p:sp>
        <p:nvSpPr>
          <p:cNvPr id="6" name="テキスト ボックス 5">
            <a:extLst>
              <a:ext uri="{FF2B5EF4-FFF2-40B4-BE49-F238E27FC236}">
                <a16:creationId xmlns:a16="http://schemas.microsoft.com/office/drawing/2014/main" id="{AECE2193-1F5A-4FEA-9DAB-583D44B11F97}"/>
              </a:ext>
            </a:extLst>
          </p:cNvPr>
          <p:cNvSpPr txBox="1"/>
          <p:nvPr/>
        </p:nvSpPr>
        <p:spPr>
          <a:xfrm>
            <a:off x="457467" y="628433"/>
            <a:ext cx="2913053" cy="715581"/>
          </a:xfrm>
          <a:prstGeom prst="rect">
            <a:avLst/>
          </a:prstGeom>
          <a:noFill/>
        </p:spPr>
        <p:txBody>
          <a:bodyPr wrap="square" rtlCol="0">
            <a:spAutoFit/>
          </a:bodyPr>
          <a:lstStyle/>
          <a:p>
            <a:r>
              <a:rPr kumimoji="1" lang="ja-JP" altLang="en-US" sz="4050" dirty="0"/>
              <a:t>発表の流れ</a:t>
            </a:r>
          </a:p>
        </p:txBody>
      </p:sp>
    </p:spTree>
    <p:extLst>
      <p:ext uri="{BB962C8B-B14F-4D97-AF65-F5344CB8AC3E}">
        <p14:creationId xmlns:p14="http://schemas.microsoft.com/office/powerpoint/2010/main" val="2211118776"/>
      </p:ext>
    </p:extLst>
  </p:cSld>
  <p:clrMapOvr>
    <a:masterClrMapping/>
  </p:clrMapOvr>
  <mc:AlternateContent xmlns:mc="http://schemas.openxmlformats.org/markup-compatibility/2006" xmlns:p14="http://schemas.microsoft.com/office/powerpoint/2010/main">
    <mc:Choice Requires="p14">
      <p:transition spd="slow" p14:dur="2000" advTm="618"/>
    </mc:Choice>
    <mc:Fallback xmlns="">
      <p:transition spd="slow" advTm="61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811F4A6-62BE-4074-9E9E-CBF94EF64F4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テキスト ボックス 5">
            <a:extLst>
              <a:ext uri="{FF2B5EF4-FFF2-40B4-BE49-F238E27FC236}">
                <a16:creationId xmlns:a16="http://schemas.microsoft.com/office/drawing/2014/main" id="{A787110A-F680-4C3A-AF75-2F6E113D5236}"/>
              </a:ext>
            </a:extLst>
          </p:cNvPr>
          <p:cNvSpPr txBox="1"/>
          <p:nvPr/>
        </p:nvSpPr>
        <p:spPr>
          <a:xfrm>
            <a:off x="457467" y="628433"/>
            <a:ext cx="3487212" cy="715581"/>
          </a:xfrm>
          <a:prstGeom prst="rect">
            <a:avLst/>
          </a:prstGeom>
          <a:noFill/>
        </p:spPr>
        <p:txBody>
          <a:bodyPr wrap="square" rtlCol="0">
            <a:spAutoFit/>
          </a:bodyPr>
          <a:lstStyle/>
          <a:p>
            <a:r>
              <a:rPr kumimoji="1" lang="ja-JP" altLang="en-US" sz="4050" dirty="0"/>
              <a:t>要素技術</a:t>
            </a:r>
            <a:endParaRPr kumimoji="1" lang="en-US" altLang="ja-JP" sz="4050" dirty="0"/>
          </a:p>
        </p:txBody>
      </p:sp>
      <p:sp>
        <p:nvSpPr>
          <p:cNvPr id="8" name="テキスト ボックス 7">
            <a:extLst>
              <a:ext uri="{FF2B5EF4-FFF2-40B4-BE49-F238E27FC236}">
                <a16:creationId xmlns:a16="http://schemas.microsoft.com/office/drawing/2014/main" id="{05085096-E07B-44CC-A9CA-B2FA5FE3557F}"/>
              </a:ext>
            </a:extLst>
          </p:cNvPr>
          <p:cNvSpPr txBox="1"/>
          <p:nvPr/>
        </p:nvSpPr>
        <p:spPr>
          <a:xfrm>
            <a:off x="457466" y="1622804"/>
            <a:ext cx="7048233" cy="1323439"/>
          </a:xfrm>
          <a:prstGeom prst="rect">
            <a:avLst/>
          </a:prstGeom>
          <a:noFill/>
        </p:spPr>
        <p:txBody>
          <a:bodyPr wrap="square" rtlCol="0" anchor="t">
            <a:spAutoFit/>
          </a:bodyPr>
          <a:lstStyle/>
          <a:p>
            <a:r>
              <a:rPr kumimoji="1" lang="ja-JP" altLang="en-US" sz="4000" dirty="0">
                <a:ea typeface="メイリオ"/>
              </a:rPr>
              <a:t>Convolutional Neural</a:t>
            </a:r>
          </a:p>
          <a:p>
            <a:r>
              <a:rPr lang="ja-JP" altLang="en-US" sz="4000" dirty="0">
                <a:ea typeface="メイリオ"/>
              </a:rPr>
              <a:t>Network (CNN)</a:t>
            </a:r>
          </a:p>
        </p:txBody>
      </p:sp>
      <p:sp>
        <p:nvSpPr>
          <p:cNvPr id="9" name="テキスト ボックス 8">
            <a:extLst>
              <a:ext uri="{FF2B5EF4-FFF2-40B4-BE49-F238E27FC236}">
                <a16:creationId xmlns:a16="http://schemas.microsoft.com/office/drawing/2014/main" id="{27F1AE93-6097-414C-A203-499FBBF29106}"/>
              </a:ext>
            </a:extLst>
          </p:cNvPr>
          <p:cNvSpPr txBox="1"/>
          <p:nvPr/>
        </p:nvSpPr>
        <p:spPr>
          <a:xfrm>
            <a:off x="4410075" y="2524125"/>
            <a:ext cx="733425" cy="561975"/>
          </a:xfrm>
          <a:prstGeom prst="rect">
            <a:avLst/>
          </a:prstGeom>
          <a:noFill/>
        </p:spPr>
        <p:txBody>
          <a:bodyPr wrap="square" rtlCol="0">
            <a:spAutoFit/>
          </a:bodyPr>
          <a:lstStyle/>
          <a:p>
            <a:endParaRPr kumimoji="1" lang="ja-JP" altLang="en-US" dirty="0"/>
          </a:p>
        </p:txBody>
      </p:sp>
      <p:sp>
        <p:nvSpPr>
          <p:cNvPr id="2" name="テキスト ボックス 1">
            <a:extLst>
              <a:ext uri="{FF2B5EF4-FFF2-40B4-BE49-F238E27FC236}">
                <a16:creationId xmlns:a16="http://schemas.microsoft.com/office/drawing/2014/main" id="{3C6D5ADD-DCCE-46A2-97E2-5CFEC613C009}"/>
              </a:ext>
            </a:extLst>
          </p:cNvPr>
          <p:cNvSpPr txBox="1"/>
          <p:nvPr/>
        </p:nvSpPr>
        <p:spPr>
          <a:xfrm>
            <a:off x="2201073" y="4029075"/>
            <a:ext cx="2076450" cy="1323439"/>
          </a:xfrm>
          <a:prstGeom prst="rect">
            <a:avLst/>
          </a:prstGeom>
          <a:no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A6058A6E-F113-4721-A8D7-6A851F06E004}"/>
              </a:ext>
            </a:extLst>
          </p:cNvPr>
          <p:cNvSpPr txBox="1"/>
          <p:nvPr/>
        </p:nvSpPr>
        <p:spPr>
          <a:xfrm>
            <a:off x="403244" y="3484376"/>
            <a:ext cx="812452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ea typeface="メイリオ"/>
              </a:rPr>
              <a:t>Neural Network ＋ 畳み込み層</a:t>
            </a:r>
          </a:p>
          <a:p>
            <a:pPr marL="285750" indent="-285750">
              <a:buFont typeface="Arial"/>
              <a:buChar char="•"/>
            </a:pPr>
            <a:endParaRPr lang="ja-JP" altLang="en-US" sz="2800" dirty="0">
              <a:ea typeface="メイリオ"/>
            </a:endParaRPr>
          </a:p>
          <a:p>
            <a:pPr marL="285750" indent="-285750">
              <a:buFont typeface="Arial"/>
              <a:buChar char="•"/>
            </a:pPr>
            <a:endParaRPr lang="ja-JP" altLang="en-US" sz="2800" dirty="0">
              <a:ea typeface="メイリオ"/>
            </a:endParaRPr>
          </a:p>
          <a:p>
            <a:pPr marL="285750" indent="-285750">
              <a:buFont typeface="Arial"/>
              <a:buChar char="•"/>
            </a:pPr>
            <a:r>
              <a:rPr lang="ja-JP" altLang="en-US" sz="2800">
                <a:ea typeface="メイリオ"/>
              </a:rPr>
              <a:t>二次元データである画像に有効</a:t>
            </a:r>
            <a:endParaRPr lang="ja-JP" altLang="en-US" sz="2800" dirty="0">
              <a:ea typeface="メイリオ"/>
            </a:endParaRPr>
          </a:p>
        </p:txBody>
      </p:sp>
    </p:spTree>
    <p:extLst>
      <p:ext uri="{BB962C8B-B14F-4D97-AF65-F5344CB8AC3E}">
        <p14:creationId xmlns:p14="http://schemas.microsoft.com/office/powerpoint/2010/main" val="1364844496"/>
      </p:ext>
    </p:extLst>
  </p:cSld>
  <p:clrMapOvr>
    <a:masterClrMapping/>
  </p:clrMapOvr>
  <mc:AlternateContent xmlns:mc="http://schemas.openxmlformats.org/markup-compatibility/2006" xmlns:p14="http://schemas.microsoft.com/office/powerpoint/2010/main">
    <mc:Choice Requires="p14">
      <p:transition spd="slow" p14:dur="2000" advTm="225"/>
    </mc:Choice>
    <mc:Fallback xmlns="">
      <p:transition spd="slow" advTm="225"/>
    </mc:Fallback>
  </mc:AlternateContent>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491</TotalTime>
  <Words>2190</Words>
  <Application>Microsoft Office PowerPoint</Application>
  <PresentationFormat>画面に合わせる (4:3)</PresentationFormat>
  <Paragraphs>661</Paragraphs>
  <Slides>60</Slides>
  <Notes>0</Notes>
  <HiddenSlides>2</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60</vt:i4>
      </vt:variant>
    </vt:vector>
  </HeadingPairs>
  <TitlesOfParts>
    <vt:vector size="70" baseType="lpstr">
      <vt:lpstr>CMR10</vt:lpstr>
      <vt:lpstr>HaranoAjiMincho-Regular-Identity-H</vt:lpstr>
      <vt:lpstr>メイリオ</vt:lpstr>
      <vt:lpstr>游ゴシック</vt:lpstr>
      <vt:lpstr>Arial</vt:lpstr>
      <vt:lpstr>Cambria Math</vt:lpstr>
      <vt:lpstr>Comic Sans MS</vt:lpstr>
      <vt:lpstr>Trebuchet MS</vt:lpstr>
      <vt:lpstr>Wingdings 3</vt:lpstr>
      <vt:lpstr>ファセット</vt:lpstr>
      <vt:lpstr>GAによるデータ拡張手法の探索と 探索済み手法に基づく アンサンブル学習の検討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GAに基づくデータ拡張手法の探索</dc:title>
  <dc:creator>HOSOKAWA</dc:creator>
  <cp:lastModifiedBy>HOSOKAWA</cp:lastModifiedBy>
  <cp:revision>1755</cp:revision>
  <dcterms:created xsi:type="dcterms:W3CDTF">2020-07-13T07:53:40Z</dcterms:created>
  <dcterms:modified xsi:type="dcterms:W3CDTF">2020-07-19T12:14:37Z</dcterms:modified>
</cp:coreProperties>
</file>