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5" r:id="rId1"/>
  </p:sldMasterIdLst>
  <p:notesMasterIdLst>
    <p:notesMasterId r:id="rId44"/>
  </p:notesMasterIdLst>
  <p:sldIdLst>
    <p:sldId id="256" r:id="rId2"/>
    <p:sldId id="257" r:id="rId3"/>
    <p:sldId id="258" r:id="rId4"/>
    <p:sldId id="299" r:id="rId5"/>
    <p:sldId id="259" r:id="rId6"/>
    <p:sldId id="266" r:id="rId7"/>
    <p:sldId id="271" r:id="rId8"/>
    <p:sldId id="273" r:id="rId9"/>
    <p:sldId id="260" r:id="rId10"/>
    <p:sldId id="265" r:id="rId11"/>
    <p:sldId id="269" r:id="rId12"/>
    <p:sldId id="270" r:id="rId13"/>
    <p:sldId id="261" r:id="rId14"/>
    <p:sldId id="274" r:id="rId15"/>
    <p:sldId id="275" r:id="rId16"/>
    <p:sldId id="298" r:id="rId17"/>
    <p:sldId id="302" r:id="rId18"/>
    <p:sldId id="276" r:id="rId19"/>
    <p:sldId id="277" r:id="rId20"/>
    <p:sldId id="278" r:id="rId21"/>
    <p:sldId id="279" r:id="rId22"/>
    <p:sldId id="285" r:id="rId23"/>
    <p:sldId id="288" r:id="rId24"/>
    <p:sldId id="287" r:id="rId25"/>
    <p:sldId id="300" r:id="rId26"/>
    <p:sldId id="286" r:id="rId27"/>
    <p:sldId id="267" r:id="rId28"/>
    <p:sldId id="282" r:id="rId29"/>
    <p:sldId id="283" r:id="rId30"/>
    <p:sldId id="284" r:id="rId31"/>
    <p:sldId id="289" r:id="rId32"/>
    <p:sldId id="292" r:id="rId33"/>
    <p:sldId id="291" r:id="rId34"/>
    <p:sldId id="280" r:id="rId35"/>
    <p:sldId id="293" r:id="rId36"/>
    <p:sldId id="296" r:id="rId37"/>
    <p:sldId id="295" r:id="rId38"/>
    <p:sldId id="294" r:id="rId39"/>
    <p:sldId id="301" r:id="rId40"/>
    <p:sldId id="262" r:id="rId41"/>
    <p:sldId id="268" r:id="rId42"/>
    <p:sldId id="297"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ECF9"/>
    <a:srgbClr val="F5CFFD"/>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3784B5-592C-499E-9029-78B4D234B7F2}" v="1253" dt="2020-07-17T00:02:54.596"/>
    <p1510:client id="{6FDDDA30-1C09-4ED6-BD34-D0545637CE2F}" v="9" dt="2020-07-16T17:34:05.870"/>
    <p1510:client id="{B3965C93-315C-4841-8ABF-88010AB7376C}" v="1027" dt="2020-07-17T00:31:47.393"/>
    <p1510:client id="{EFA4CE32-D8C5-4B16-A77F-84A4E123C290}" v="1091" dt="2020-07-16T13:31:59.262"/>
    <p1510:client id="{F1C948DC-F94E-4BBA-94BD-ACCC738C8D60}" v="8" dt="2020-07-17T01:26:16.578"/>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67" d="100"/>
          <a:sy n="67" d="100"/>
        </p:scale>
        <p:origin x="109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細川 岳大" userId="c85f2ee84d74f1c0" providerId="Windows Live" clId="Web-{6FDDDA30-1C09-4ED6-BD34-D0545637CE2F}"/>
    <pc:docChg chg="modSld">
      <pc:chgData name="細川 岳大" userId="c85f2ee84d74f1c0" providerId="Windows Live" clId="Web-{6FDDDA30-1C09-4ED6-BD34-D0545637CE2F}" dt="2020-07-16T17:34:05.870" v="8" actId="20577"/>
      <pc:docMkLst>
        <pc:docMk/>
      </pc:docMkLst>
      <pc:sldChg chg="modSp">
        <pc:chgData name="細川 岳大" userId="c85f2ee84d74f1c0" providerId="Windows Live" clId="Web-{6FDDDA30-1C09-4ED6-BD34-D0545637CE2F}" dt="2020-07-16T17:33:49.261" v="3" actId="20577"/>
        <pc:sldMkLst>
          <pc:docMk/>
          <pc:sldMk cId="1092670528" sldId="260"/>
        </pc:sldMkLst>
        <pc:spChg chg="mod">
          <ac:chgData name="細川 岳大" userId="c85f2ee84d74f1c0" providerId="Windows Live" clId="Web-{6FDDDA30-1C09-4ED6-BD34-D0545637CE2F}" dt="2020-07-16T17:33:49.261" v="3" actId="20577"/>
          <ac:spMkLst>
            <pc:docMk/>
            <pc:sldMk cId="1092670528" sldId="260"/>
            <ac:spMk id="5" creationId="{4373E2D7-CCF9-49FD-890B-0520E200A865}"/>
          </ac:spMkLst>
        </pc:spChg>
      </pc:sldChg>
      <pc:sldChg chg="modSp">
        <pc:chgData name="細川 岳大" userId="c85f2ee84d74f1c0" providerId="Windows Live" clId="Web-{6FDDDA30-1C09-4ED6-BD34-D0545637CE2F}" dt="2020-07-16T17:33:56.667" v="7" actId="20577"/>
        <pc:sldMkLst>
          <pc:docMk/>
          <pc:sldMk cId="3891542260" sldId="261"/>
        </pc:sldMkLst>
        <pc:spChg chg="mod">
          <ac:chgData name="細川 岳大" userId="c85f2ee84d74f1c0" providerId="Windows Live" clId="Web-{6FDDDA30-1C09-4ED6-BD34-D0545637CE2F}" dt="2020-07-16T17:33:56.667" v="7" actId="20577"/>
          <ac:spMkLst>
            <pc:docMk/>
            <pc:sldMk cId="3891542260" sldId="261"/>
            <ac:spMk id="5" creationId="{4373E2D7-CCF9-49FD-890B-0520E200A865}"/>
          </ac:spMkLst>
        </pc:spChg>
      </pc:sldChg>
      <pc:sldChg chg="modSp">
        <pc:chgData name="細川 岳大" userId="c85f2ee84d74f1c0" providerId="Windows Live" clId="Web-{6FDDDA30-1C09-4ED6-BD34-D0545637CE2F}" dt="2020-07-16T17:34:05.870" v="8" actId="20577"/>
        <pc:sldMkLst>
          <pc:docMk/>
          <pc:sldMk cId="402544508" sldId="262"/>
        </pc:sldMkLst>
        <pc:spChg chg="mod">
          <ac:chgData name="細川 岳大" userId="c85f2ee84d74f1c0" providerId="Windows Live" clId="Web-{6FDDDA30-1C09-4ED6-BD34-D0545637CE2F}" dt="2020-07-16T17:34:05.870" v="8" actId="20577"/>
          <ac:spMkLst>
            <pc:docMk/>
            <pc:sldMk cId="402544508" sldId="262"/>
            <ac:spMk id="5" creationId="{4373E2D7-CCF9-49FD-890B-0520E200A865}"/>
          </ac:spMkLst>
        </pc:spChg>
      </pc:sldChg>
    </pc:docChg>
  </pc:docChgLst>
  <pc:docChgLst>
    <pc:chgData name="細川 岳大" userId="c85f2ee84d74f1c0" providerId="Windows Live" clId="Web-{4D3784B5-592C-499E-9029-78B4D234B7F2}"/>
    <pc:docChg chg="addSld modSld sldOrd">
      <pc:chgData name="細川 岳大" userId="c85f2ee84d74f1c0" providerId="Windows Live" clId="Web-{4D3784B5-592C-499E-9029-78B4D234B7F2}" dt="2020-07-17T00:02:54.596" v="1212" actId="20577"/>
      <pc:docMkLst>
        <pc:docMk/>
      </pc:docMkLst>
      <pc:sldChg chg="modSp">
        <pc:chgData name="細川 岳大" userId="c85f2ee84d74f1c0" providerId="Windows Live" clId="Web-{4D3784B5-592C-499E-9029-78B4D234B7F2}" dt="2020-07-16T23:50:23.760" v="800" actId="20577"/>
        <pc:sldMkLst>
          <pc:docMk/>
          <pc:sldMk cId="4111552684" sldId="256"/>
        </pc:sldMkLst>
        <pc:spChg chg="mod">
          <ac:chgData name="細川 岳大" userId="c85f2ee84d74f1c0" providerId="Windows Live" clId="Web-{4D3784B5-592C-499E-9029-78B4D234B7F2}" dt="2020-07-16T23:50:23.760" v="800" actId="20577"/>
          <ac:spMkLst>
            <pc:docMk/>
            <pc:sldMk cId="4111552684" sldId="256"/>
            <ac:spMk id="2" creationId="{BF04E4EA-9B9B-42D0-BEDA-05EEDB4A799B}"/>
          </ac:spMkLst>
        </pc:spChg>
      </pc:sldChg>
      <pc:sldChg chg="modSp">
        <pc:chgData name="細川 岳大" userId="c85f2ee84d74f1c0" providerId="Windows Live" clId="Web-{4D3784B5-592C-499E-9029-78B4D234B7F2}" dt="2020-07-16T23:51:47.607" v="803" actId="20577"/>
        <pc:sldMkLst>
          <pc:docMk/>
          <pc:sldMk cId="2400665761" sldId="257"/>
        </pc:sldMkLst>
        <pc:spChg chg="mod">
          <ac:chgData name="細川 岳大" userId="c85f2ee84d74f1c0" providerId="Windows Live" clId="Web-{4D3784B5-592C-499E-9029-78B4D234B7F2}" dt="2020-07-16T23:51:47.607" v="803" actId="20577"/>
          <ac:spMkLst>
            <pc:docMk/>
            <pc:sldMk cId="2400665761" sldId="257"/>
            <ac:spMk id="5" creationId="{4373E2D7-CCF9-49FD-890B-0520E200A865}"/>
          </ac:spMkLst>
        </pc:spChg>
      </pc:sldChg>
      <pc:sldChg chg="modSp">
        <pc:chgData name="細川 岳大" userId="c85f2ee84d74f1c0" providerId="Windows Live" clId="Web-{4D3784B5-592C-499E-9029-78B4D234B7F2}" dt="2020-07-16T23:52:01.513" v="808" actId="20577"/>
        <pc:sldMkLst>
          <pc:docMk/>
          <pc:sldMk cId="402544508" sldId="262"/>
        </pc:sldMkLst>
        <pc:spChg chg="mod">
          <ac:chgData name="細川 岳大" userId="c85f2ee84d74f1c0" providerId="Windows Live" clId="Web-{4D3784B5-592C-499E-9029-78B4D234B7F2}" dt="2020-07-16T23:52:01.513" v="808" actId="20577"/>
          <ac:spMkLst>
            <pc:docMk/>
            <pc:sldMk cId="402544508" sldId="262"/>
            <ac:spMk id="5" creationId="{4373E2D7-CCF9-49FD-890B-0520E200A865}"/>
          </ac:spMkLst>
        </pc:spChg>
      </pc:sldChg>
      <pc:sldChg chg="modSp">
        <pc:chgData name="細川 岳大" userId="c85f2ee84d74f1c0" providerId="Windows Live" clId="Web-{4D3784B5-592C-499E-9029-78B4D234B7F2}" dt="2020-07-16T23:51:58.216" v="806" actId="20577"/>
        <pc:sldMkLst>
          <pc:docMk/>
          <pc:sldMk cId="2410313926" sldId="263"/>
        </pc:sldMkLst>
        <pc:spChg chg="mod">
          <ac:chgData name="細川 岳大" userId="c85f2ee84d74f1c0" providerId="Windows Live" clId="Web-{4D3784B5-592C-499E-9029-78B4D234B7F2}" dt="2020-07-16T23:51:58.216" v="806" actId="20577"/>
          <ac:spMkLst>
            <pc:docMk/>
            <pc:sldMk cId="2410313926" sldId="263"/>
            <ac:spMk id="5" creationId="{4373E2D7-CCF9-49FD-890B-0520E200A865}"/>
          </ac:spMkLst>
        </pc:spChg>
      </pc:sldChg>
      <pc:sldChg chg="modSp">
        <pc:chgData name="細川 岳大" userId="c85f2ee84d74f1c0" providerId="Windows Live" clId="Web-{4D3784B5-592C-499E-9029-78B4D234B7F2}" dt="2020-07-16T23:05:26.210" v="13" actId="1076"/>
        <pc:sldMkLst>
          <pc:docMk/>
          <pc:sldMk cId="1833616072" sldId="271"/>
        </pc:sldMkLst>
        <pc:spChg chg="mod">
          <ac:chgData name="細川 岳大" userId="c85f2ee84d74f1c0" providerId="Windows Live" clId="Web-{4D3784B5-592C-499E-9029-78B4D234B7F2}" dt="2020-07-16T23:05:26.210" v="13" actId="1076"/>
          <ac:spMkLst>
            <pc:docMk/>
            <pc:sldMk cId="1833616072" sldId="271"/>
            <ac:spMk id="8" creationId="{05085096-E07B-44CC-A9CA-B2FA5FE3557F}"/>
          </ac:spMkLst>
        </pc:spChg>
      </pc:sldChg>
      <pc:sldChg chg="addSp delSp modSp add replId">
        <pc:chgData name="細川 岳大" userId="c85f2ee84d74f1c0" providerId="Windows Live" clId="Web-{4D3784B5-592C-499E-9029-78B4D234B7F2}" dt="2020-07-16T23:17:03.653" v="354" actId="1076"/>
        <pc:sldMkLst>
          <pc:docMk/>
          <pc:sldMk cId="3582836960" sldId="273"/>
        </pc:sldMkLst>
        <pc:spChg chg="del">
          <ac:chgData name="細川 岳大" userId="c85f2ee84d74f1c0" providerId="Windows Live" clId="Web-{4D3784B5-592C-499E-9029-78B4D234B7F2}" dt="2020-07-16T23:11:43.290" v="199"/>
          <ac:spMkLst>
            <pc:docMk/>
            <pc:sldMk cId="3582836960" sldId="273"/>
            <ac:spMk id="2" creationId="{3C6D5ADD-DCCE-46A2-97E2-5CFEC613C009}"/>
          </ac:spMkLst>
        </pc:spChg>
        <pc:spChg chg="mod">
          <ac:chgData name="細川 岳大" userId="c85f2ee84d74f1c0" providerId="Windows Live" clId="Web-{4D3784B5-592C-499E-9029-78B4D234B7F2}" dt="2020-07-16T23:15:04.340" v="256" actId="1076"/>
          <ac:spMkLst>
            <pc:docMk/>
            <pc:sldMk cId="3582836960" sldId="273"/>
            <ac:spMk id="3" creationId="{A6058A6E-F113-4721-A8D7-6A851F06E004}"/>
          </ac:spMkLst>
        </pc:spChg>
        <pc:spChg chg="add mod">
          <ac:chgData name="細川 岳大" userId="c85f2ee84d74f1c0" providerId="Windows Live" clId="Web-{4D3784B5-592C-499E-9029-78B4D234B7F2}" dt="2020-07-16T23:16:42.747" v="350" actId="1076"/>
          <ac:spMkLst>
            <pc:docMk/>
            <pc:sldMk cId="3582836960" sldId="273"/>
            <ac:spMk id="7" creationId="{23A4FBF2-63AC-497E-B098-06061881A06A}"/>
          </ac:spMkLst>
        </pc:spChg>
        <pc:spChg chg="mod">
          <ac:chgData name="細川 岳大" userId="c85f2ee84d74f1c0" providerId="Windows Live" clId="Web-{4D3784B5-592C-499E-9029-78B4D234B7F2}" dt="2020-07-16T23:05:45.382" v="25" actId="20577"/>
          <ac:spMkLst>
            <pc:docMk/>
            <pc:sldMk cId="3582836960" sldId="273"/>
            <ac:spMk id="8" creationId="{05085096-E07B-44CC-A9CA-B2FA5FE3557F}"/>
          </ac:spMkLst>
        </pc:spChg>
        <pc:spChg chg="add mod">
          <ac:chgData name="細川 岳大" userId="c85f2ee84d74f1c0" providerId="Windows Live" clId="Web-{4D3784B5-592C-499E-9029-78B4D234B7F2}" dt="2020-07-16T23:17:03.653" v="354" actId="1076"/>
          <ac:spMkLst>
            <pc:docMk/>
            <pc:sldMk cId="3582836960" sldId="273"/>
            <ac:spMk id="14" creationId="{7B5C9093-3259-4488-8819-27C32259DCF4}"/>
          </ac:spMkLst>
        </pc:spChg>
        <pc:graphicFrameChg chg="add mod modGraphic">
          <ac:chgData name="細川 岳大" userId="c85f2ee84d74f1c0" providerId="Windows Live" clId="Web-{4D3784B5-592C-499E-9029-78B4D234B7F2}" dt="2020-07-16T23:16:48.716" v="351" actId="1076"/>
          <ac:graphicFrameMkLst>
            <pc:docMk/>
            <pc:sldMk cId="3582836960" sldId="273"/>
            <ac:graphicFrameMk id="5" creationId="{3AC1E5BA-775B-4D8A-AF70-4273EBEC5091}"/>
          </ac:graphicFrameMkLst>
        </pc:graphicFrameChg>
        <pc:graphicFrameChg chg="add mod modGraphic">
          <ac:chgData name="細川 岳大" userId="c85f2ee84d74f1c0" providerId="Windows Live" clId="Web-{4D3784B5-592C-499E-9029-78B4D234B7F2}" dt="2020-07-16T23:16:51.091" v="352"/>
          <ac:graphicFrameMkLst>
            <pc:docMk/>
            <pc:sldMk cId="3582836960" sldId="273"/>
            <ac:graphicFrameMk id="10" creationId="{02B9391B-0A59-4557-9E21-125DB6509059}"/>
          </ac:graphicFrameMkLst>
        </pc:graphicFrameChg>
        <pc:graphicFrameChg chg="add mod modGraphic">
          <ac:chgData name="細川 岳大" userId="c85f2ee84d74f1c0" providerId="Windows Live" clId="Web-{4D3784B5-592C-499E-9029-78B4D234B7F2}" dt="2020-07-16T23:15:11.575" v="261" actId="1076"/>
          <ac:graphicFrameMkLst>
            <pc:docMk/>
            <pc:sldMk cId="3582836960" sldId="273"/>
            <ac:graphicFrameMk id="11" creationId="{73375979-759A-48FA-80C0-C3FA79AE2446}"/>
          </ac:graphicFrameMkLst>
        </pc:graphicFrameChg>
        <pc:graphicFrameChg chg="add mod modGraphic">
          <ac:chgData name="細川 岳大" userId="c85f2ee84d74f1c0" providerId="Windows Live" clId="Web-{4D3784B5-592C-499E-9029-78B4D234B7F2}" dt="2020-07-16T23:15:11.528" v="259" actId="1076"/>
          <ac:graphicFrameMkLst>
            <pc:docMk/>
            <pc:sldMk cId="3582836960" sldId="273"/>
            <ac:graphicFrameMk id="12" creationId="{5AF0DD6A-6746-492C-AA1B-92308E6D34FB}"/>
          </ac:graphicFrameMkLst>
        </pc:graphicFrameChg>
        <pc:graphicFrameChg chg="add mod modGraphic">
          <ac:chgData name="細川 岳大" userId="c85f2ee84d74f1c0" providerId="Windows Live" clId="Web-{4D3784B5-592C-499E-9029-78B4D234B7F2}" dt="2020-07-16T23:15:11.543" v="260" actId="1076"/>
          <ac:graphicFrameMkLst>
            <pc:docMk/>
            <pc:sldMk cId="3582836960" sldId="273"/>
            <ac:graphicFrameMk id="13" creationId="{3306E1B1-0C7B-43CA-A0BE-5006F974C827}"/>
          </ac:graphicFrameMkLst>
        </pc:graphicFrameChg>
      </pc:sldChg>
      <pc:sldChg chg="addSp delSp modSp add ord replId">
        <pc:chgData name="細川 岳大" userId="c85f2ee84d74f1c0" providerId="Windows Live" clId="Web-{4D3784B5-592C-499E-9029-78B4D234B7F2}" dt="2020-07-16T23:34:41.165" v="726" actId="1076"/>
        <pc:sldMkLst>
          <pc:docMk/>
          <pc:sldMk cId="547497677" sldId="274"/>
        </pc:sldMkLst>
        <pc:spChg chg="del mod">
          <ac:chgData name="細川 岳大" userId="c85f2ee84d74f1c0" providerId="Windows Live" clId="Web-{4D3784B5-592C-499E-9029-78B4D234B7F2}" dt="2020-07-16T23:32:47.680" v="606"/>
          <ac:spMkLst>
            <pc:docMk/>
            <pc:sldMk cId="547497677" sldId="274"/>
            <ac:spMk id="2" creationId="{3C6D5ADD-DCCE-46A2-97E2-5CFEC613C009}"/>
          </ac:spMkLst>
        </pc:spChg>
        <pc:spChg chg="mod">
          <ac:chgData name="細川 岳大" userId="c85f2ee84d74f1c0" providerId="Windows Live" clId="Web-{4D3784B5-592C-499E-9029-78B4D234B7F2}" dt="2020-07-16T23:31:49.805" v="597" actId="1076"/>
          <ac:spMkLst>
            <pc:docMk/>
            <pc:sldMk cId="547497677" sldId="274"/>
            <ac:spMk id="3" creationId="{A6058A6E-F113-4721-A8D7-6A851F06E004}"/>
          </ac:spMkLst>
        </pc:spChg>
        <pc:spChg chg="add mod">
          <ac:chgData name="細川 岳大" userId="c85f2ee84d74f1c0" providerId="Windows Live" clId="Web-{4D3784B5-592C-499E-9029-78B4D234B7F2}" dt="2020-07-16T23:31:46.977" v="596" actId="1076"/>
          <ac:spMkLst>
            <pc:docMk/>
            <pc:sldMk cId="547497677" sldId="274"/>
            <ac:spMk id="5" creationId="{B755BC42-0676-49DD-B16E-FFEFB84FACFD}"/>
          </ac:spMkLst>
        </pc:spChg>
        <pc:spChg chg="mod">
          <ac:chgData name="細川 岳大" userId="c85f2ee84d74f1c0" providerId="Windows Live" clId="Web-{4D3784B5-592C-499E-9029-78B4D234B7F2}" dt="2020-07-16T23:23:40.049" v="357" actId="20577"/>
          <ac:spMkLst>
            <pc:docMk/>
            <pc:sldMk cId="547497677" sldId="274"/>
            <ac:spMk id="6" creationId="{A787110A-F680-4C3A-AF75-2F6E113D5236}"/>
          </ac:spMkLst>
        </pc:spChg>
        <pc:spChg chg="add mod">
          <ac:chgData name="細川 岳大" userId="c85f2ee84d74f1c0" providerId="Windows Live" clId="Web-{4D3784B5-592C-499E-9029-78B4D234B7F2}" dt="2020-07-16T23:34:41.165" v="726" actId="1076"/>
          <ac:spMkLst>
            <pc:docMk/>
            <pc:sldMk cId="547497677" sldId="274"/>
            <ac:spMk id="7" creationId="{1CF23128-8AA5-4017-BC77-56F09779FD4D}"/>
          </ac:spMkLst>
        </pc:spChg>
        <pc:spChg chg="del mod">
          <ac:chgData name="細川 岳大" userId="c85f2ee84d74f1c0" providerId="Windows Live" clId="Web-{4D3784B5-592C-499E-9029-78B4D234B7F2}" dt="2020-07-16T23:27:18.425" v="385"/>
          <ac:spMkLst>
            <pc:docMk/>
            <pc:sldMk cId="547497677" sldId="274"/>
            <ac:spMk id="8" creationId="{05085096-E07B-44CC-A9CA-B2FA5FE3557F}"/>
          </ac:spMkLst>
        </pc:spChg>
        <pc:spChg chg="add mod">
          <ac:chgData name="細川 岳大" userId="c85f2ee84d74f1c0" providerId="Windows Live" clId="Web-{4D3784B5-592C-499E-9029-78B4D234B7F2}" dt="2020-07-16T23:33:06.039" v="616" actId="1076"/>
          <ac:spMkLst>
            <pc:docMk/>
            <pc:sldMk cId="547497677" sldId="274"/>
            <ac:spMk id="10" creationId="{E7F18A2C-0B11-4408-9271-F68B39DC8850}"/>
          </ac:spMkLst>
        </pc:spChg>
        <pc:spChg chg="add del">
          <ac:chgData name="細川 岳大" userId="c85f2ee84d74f1c0" providerId="Windows Live" clId="Web-{4D3784B5-592C-499E-9029-78B4D234B7F2}" dt="2020-07-16T23:32:43.930" v="605"/>
          <ac:spMkLst>
            <pc:docMk/>
            <pc:sldMk cId="547497677" sldId="274"/>
            <ac:spMk id="11" creationId="{2F697836-03E6-426C-8810-24D3C353D19F}"/>
          </ac:spMkLst>
        </pc:spChg>
      </pc:sldChg>
      <pc:sldChg chg="delSp modSp add ord replId">
        <pc:chgData name="細川 岳大" userId="c85f2ee84d74f1c0" providerId="Windows Live" clId="Web-{4D3784B5-592C-499E-9029-78B4D234B7F2}" dt="2020-07-17T00:02:54.159" v="1211" actId="20577"/>
        <pc:sldMkLst>
          <pc:docMk/>
          <pc:sldMk cId="1552868451" sldId="275"/>
        </pc:sldMkLst>
        <pc:spChg chg="mod">
          <ac:chgData name="細川 岳大" userId="c85f2ee84d74f1c0" providerId="Windows Live" clId="Web-{4D3784B5-592C-499E-9029-78B4D234B7F2}" dt="2020-07-17T00:02:54.159" v="1211" actId="20577"/>
          <ac:spMkLst>
            <pc:docMk/>
            <pc:sldMk cId="1552868451" sldId="275"/>
            <ac:spMk id="2" creationId="{3C6D5ADD-DCCE-46A2-97E2-5CFEC613C009}"/>
          </ac:spMkLst>
        </pc:spChg>
        <pc:spChg chg="del">
          <ac:chgData name="細川 岳大" userId="c85f2ee84d74f1c0" providerId="Windows Live" clId="Web-{4D3784B5-592C-499E-9029-78B4D234B7F2}" dt="2020-07-17T00:01:16.736" v="1169"/>
          <ac:spMkLst>
            <pc:docMk/>
            <pc:sldMk cId="1552868451" sldId="275"/>
            <ac:spMk id="3" creationId="{A6058A6E-F113-4721-A8D7-6A851F06E004}"/>
          </ac:spMkLst>
        </pc:spChg>
        <pc:spChg chg="mod">
          <ac:chgData name="細川 岳大" userId="c85f2ee84d74f1c0" providerId="Windows Live" clId="Web-{4D3784B5-592C-499E-9029-78B4D234B7F2}" dt="2020-07-17T00:02:25.174" v="1186" actId="20577"/>
          <ac:spMkLst>
            <pc:docMk/>
            <pc:sldMk cId="1552868451" sldId="275"/>
            <ac:spMk id="8" creationId="{05085096-E07B-44CC-A9CA-B2FA5FE3557F}"/>
          </ac:spMkLst>
        </pc:spChg>
      </pc:sldChg>
      <pc:sldChg chg="addSp delSp modSp add replId">
        <pc:chgData name="細川 岳大" userId="c85f2ee84d74f1c0" providerId="Windows Live" clId="Web-{4D3784B5-592C-499E-9029-78B4D234B7F2}" dt="2020-07-16T23:54:47.795" v="868"/>
        <pc:sldMkLst>
          <pc:docMk/>
          <pc:sldMk cId="2955878184" sldId="276"/>
        </pc:sldMkLst>
        <pc:spChg chg="del mod">
          <ac:chgData name="細川 岳大" userId="c85f2ee84d74f1c0" providerId="Windows Live" clId="Web-{4D3784B5-592C-499E-9029-78B4D234B7F2}" dt="2020-07-16T23:54:47.795" v="868"/>
          <ac:spMkLst>
            <pc:docMk/>
            <pc:sldMk cId="2955878184" sldId="276"/>
            <ac:spMk id="3" creationId="{A6058A6E-F113-4721-A8D7-6A851F06E004}"/>
          </ac:spMkLst>
        </pc:spChg>
        <pc:spChg chg="add mod">
          <ac:chgData name="細川 岳大" userId="c85f2ee84d74f1c0" providerId="Windows Live" clId="Web-{4D3784B5-592C-499E-9029-78B4D234B7F2}" dt="2020-07-16T23:52:44.248" v="819" actId="20577"/>
          <ac:spMkLst>
            <pc:docMk/>
            <pc:sldMk cId="2955878184" sldId="276"/>
            <ac:spMk id="5" creationId="{0CE07AF9-4794-4790-A88B-248257064C88}"/>
          </ac:spMkLst>
        </pc:spChg>
        <pc:spChg chg="add mod">
          <ac:chgData name="細川 岳大" userId="c85f2ee84d74f1c0" providerId="Windows Live" clId="Web-{4D3784B5-592C-499E-9029-78B4D234B7F2}" dt="2020-07-16T23:53:31.045" v="830" actId="14100"/>
          <ac:spMkLst>
            <pc:docMk/>
            <pc:sldMk cId="2955878184" sldId="276"/>
            <ac:spMk id="7" creationId="{682E741B-C425-4AAA-835A-6EFECE36638F}"/>
          </ac:spMkLst>
        </pc:spChg>
        <pc:spChg chg="add del mod">
          <ac:chgData name="細川 岳大" userId="c85f2ee84d74f1c0" providerId="Windows Live" clId="Web-{4D3784B5-592C-499E-9029-78B4D234B7F2}" dt="2020-07-16T23:38:27.416" v="771"/>
          <ac:spMkLst>
            <pc:docMk/>
            <pc:sldMk cId="2955878184" sldId="276"/>
            <ac:spMk id="10" creationId="{CD0A07FF-35E1-4E1C-89FB-D7A56B986A3F}"/>
          </ac:spMkLst>
        </pc:spChg>
        <pc:spChg chg="add mod">
          <ac:chgData name="細川 岳大" userId="c85f2ee84d74f1c0" providerId="Windows Live" clId="Web-{4D3784B5-592C-499E-9029-78B4D234B7F2}" dt="2020-07-16T23:53:13.951" v="825"/>
          <ac:spMkLst>
            <pc:docMk/>
            <pc:sldMk cId="2955878184" sldId="276"/>
            <ac:spMk id="11" creationId="{50846150-DAC6-4AED-A31B-6A29588FD0E2}"/>
          </ac:spMkLst>
        </pc:spChg>
        <pc:spChg chg="add del mod">
          <ac:chgData name="細川 岳大" userId="c85f2ee84d74f1c0" providerId="Windows Live" clId="Web-{4D3784B5-592C-499E-9029-78B4D234B7F2}" dt="2020-07-16T23:52:57.310" v="822"/>
          <ac:spMkLst>
            <pc:docMk/>
            <pc:sldMk cId="2955878184" sldId="276"/>
            <ac:spMk id="12" creationId="{37B288A4-485D-437B-8D53-334DE16C2A50}"/>
          </ac:spMkLst>
        </pc:spChg>
        <pc:spChg chg="add mod">
          <ac:chgData name="細川 岳大" userId="c85f2ee84d74f1c0" providerId="Windows Live" clId="Web-{4D3784B5-592C-499E-9029-78B4D234B7F2}" dt="2020-07-16T23:53:06.076" v="824" actId="1076"/>
          <ac:spMkLst>
            <pc:docMk/>
            <pc:sldMk cId="2955878184" sldId="276"/>
            <ac:spMk id="13" creationId="{D57775CF-7AFE-4A18-AEF7-3F5CD57F06A3}"/>
          </ac:spMkLst>
        </pc:spChg>
        <pc:spChg chg="add mod">
          <ac:chgData name="細川 岳大" userId="c85f2ee84d74f1c0" providerId="Windows Live" clId="Web-{4D3784B5-592C-499E-9029-78B4D234B7F2}" dt="2020-07-16T23:54:41.076" v="867" actId="20577"/>
          <ac:spMkLst>
            <pc:docMk/>
            <pc:sldMk cId="2955878184" sldId="276"/>
            <ac:spMk id="14" creationId="{9D2FD258-A384-49B6-9AF5-D49B2A5FC0C0}"/>
          </ac:spMkLst>
        </pc:spChg>
      </pc:sldChg>
      <pc:sldChg chg="addSp delSp modSp add replId">
        <pc:chgData name="細川 岳大" userId="c85f2ee84d74f1c0" providerId="Windows Live" clId="Web-{4D3784B5-592C-499E-9029-78B4D234B7F2}" dt="2020-07-16T23:56:45.640" v="910" actId="1076"/>
        <pc:sldMkLst>
          <pc:docMk/>
          <pc:sldMk cId="2079790177" sldId="277"/>
        </pc:sldMkLst>
        <pc:spChg chg="add del mod">
          <ac:chgData name="細川 岳大" userId="c85f2ee84d74f1c0" providerId="Windows Live" clId="Web-{4D3784B5-592C-499E-9029-78B4D234B7F2}" dt="2020-07-16T23:55:11.170" v="873"/>
          <ac:spMkLst>
            <pc:docMk/>
            <pc:sldMk cId="2079790177" sldId="277"/>
            <ac:spMk id="3" creationId="{190D0DF7-6D1A-4E79-AD2A-5378D9C858CE}"/>
          </ac:spMkLst>
        </pc:spChg>
        <pc:spChg chg="add mod">
          <ac:chgData name="細川 岳大" userId="c85f2ee84d74f1c0" providerId="Windows Live" clId="Web-{4D3784B5-592C-499E-9029-78B4D234B7F2}" dt="2020-07-16T23:56:45.640" v="910" actId="1076"/>
          <ac:spMkLst>
            <pc:docMk/>
            <pc:sldMk cId="2079790177" sldId="277"/>
            <ac:spMk id="10" creationId="{C928F15E-DD71-4807-9154-E021792A982A}"/>
          </ac:spMkLst>
        </pc:spChg>
      </pc:sldChg>
      <pc:sldChg chg="addSp delSp modSp add ord replId">
        <pc:chgData name="細川 岳大" userId="c85f2ee84d74f1c0" providerId="Windows Live" clId="Web-{4D3784B5-592C-499E-9029-78B4D234B7F2}" dt="2020-07-17T00:00:24.720" v="1162"/>
        <pc:sldMkLst>
          <pc:docMk/>
          <pc:sldMk cId="1595191536" sldId="278"/>
        </pc:sldMkLst>
        <pc:spChg chg="del">
          <ac:chgData name="細川 岳大" userId="c85f2ee84d74f1c0" providerId="Windows Live" clId="Web-{4D3784B5-592C-499E-9029-78B4D234B7F2}" dt="2020-07-16T23:57:21.234" v="913"/>
          <ac:spMkLst>
            <pc:docMk/>
            <pc:sldMk cId="1595191536" sldId="278"/>
            <ac:spMk id="3" creationId="{A6058A6E-F113-4721-A8D7-6A851F06E004}"/>
          </ac:spMkLst>
        </pc:spChg>
        <pc:graphicFrameChg chg="add mod modGraphic">
          <ac:chgData name="細川 岳大" userId="c85f2ee84d74f1c0" providerId="Windows Live" clId="Web-{4D3784B5-592C-499E-9029-78B4D234B7F2}" dt="2020-07-17T00:00:24.720" v="1162"/>
          <ac:graphicFrameMkLst>
            <pc:docMk/>
            <pc:sldMk cId="1595191536" sldId="278"/>
            <ac:graphicFrameMk id="5" creationId="{1CF8092B-8AAB-435B-A426-90FD0AA3A496}"/>
          </ac:graphicFrameMkLst>
        </pc:graphicFrameChg>
      </pc:sldChg>
    </pc:docChg>
  </pc:docChgLst>
  <pc:docChgLst>
    <pc:chgData name="細川 岳大" userId="c85f2ee84d74f1c0" providerId="Windows Live" clId="Web-{B3965C93-315C-4841-8ABF-88010AB7376C}"/>
    <pc:docChg chg="addSld delSld modSld sldOrd">
      <pc:chgData name="細川 岳大" userId="c85f2ee84d74f1c0" providerId="Windows Live" clId="Web-{B3965C93-315C-4841-8ABF-88010AB7376C}" dt="2020-07-17T00:31:47.393" v="993"/>
      <pc:docMkLst>
        <pc:docMk/>
      </pc:docMkLst>
      <pc:sldChg chg="addSp modSp">
        <pc:chgData name="細川 岳大" userId="c85f2ee84d74f1c0" providerId="Windows Live" clId="Web-{B3965C93-315C-4841-8ABF-88010AB7376C}" dt="2020-07-17T00:12:17.575" v="442" actId="1076"/>
        <pc:sldMkLst>
          <pc:docMk/>
          <pc:sldMk cId="1549236170" sldId="267"/>
        </pc:sldMkLst>
        <pc:spChg chg="mod">
          <ac:chgData name="細川 岳大" userId="c85f2ee84d74f1c0" providerId="Windows Live" clId="Web-{B3965C93-315C-4841-8ABF-88010AB7376C}" dt="2020-07-17T00:11:33.604" v="436" actId="14100"/>
          <ac:spMkLst>
            <pc:docMk/>
            <pc:sldMk cId="1549236170" sldId="267"/>
            <ac:spMk id="5" creationId="{3E4AB2AC-00D6-4156-A830-D18A2281A623}"/>
          </ac:spMkLst>
        </pc:spChg>
        <pc:picChg chg="add mod">
          <ac:chgData name="細川 岳大" userId="c85f2ee84d74f1c0" providerId="Windows Live" clId="Web-{B3965C93-315C-4841-8ABF-88010AB7376C}" dt="2020-07-17T00:12:17.575" v="442" actId="1076"/>
          <ac:picMkLst>
            <pc:docMk/>
            <pc:sldMk cId="1549236170" sldId="267"/>
            <ac:picMk id="2" creationId="{A81EE798-E384-4149-ABBE-92CE9D5CC683}"/>
          </ac:picMkLst>
        </pc:picChg>
      </pc:sldChg>
      <pc:sldChg chg="del">
        <pc:chgData name="細川 岳大" userId="c85f2ee84d74f1c0" providerId="Windows Live" clId="Web-{B3965C93-315C-4841-8ABF-88010AB7376C}" dt="2020-07-17T00:09:49.743" v="384"/>
        <pc:sldMkLst>
          <pc:docMk/>
          <pc:sldMk cId="2868694110" sldId="272"/>
        </pc:sldMkLst>
      </pc:sldChg>
      <pc:sldChg chg="addSp delSp ord">
        <pc:chgData name="細川 岳大" userId="c85f2ee84d74f1c0" providerId="Windows Live" clId="Web-{B3965C93-315C-4841-8ABF-88010AB7376C}" dt="2020-07-17T00:31:47.393" v="993"/>
        <pc:sldMkLst>
          <pc:docMk/>
          <pc:sldMk cId="1552868451" sldId="275"/>
        </pc:sldMkLst>
        <pc:spChg chg="add del">
          <ac:chgData name="細川 岳大" userId="c85f2ee84d74f1c0" providerId="Windows Live" clId="Web-{B3965C93-315C-4841-8ABF-88010AB7376C}" dt="2020-07-17T00:09:36.256" v="383"/>
          <ac:spMkLst>
            <pc:docMk/>
            <pc:sldMk cId="1552868451" sldId="275"/>
            <ac:spMk id="3" creationId="{D9FEC7FE-5465-49E5-BCB6-BC3A9E1B7C62}"/>
          </ac:spMkLst>
        </pc:spChg>
      </pc:sldChg>
      <pc:sldChg chg="delSp modSp add ord replId">
        <pc:chgData name="細川 岳大" userId="c85f2ee84d74f1c0" providerId="Windows Live" clId="Web-{B3965C93-315C-4841-8ABF-88010AB7376C}" dt="2020-07-17T00:10:39.098" v="396"/>
        <pc:sldMkLst>
          <pc:docMk/>
          <pc:sldMk cId="4226916946" sldId="279"/>
        </pc:sldMkLst>
        <pc:spChg chg="del">
          <ac:chgData name="細川 岳大" userId="c85f2ee84d74f1c0" providerId="Windows Live" clId="Web-{B3965C93-315C-4841-8ABF-88010AB7376C}" dt="2020-07-17T00:06:59.587" v="165"/>
          <ac:spMkLst>
            <pc:docMk/>
            <pc:sldMk cId="4226916946" sldId="279"/>
            <ac:spMk id="2" creationId="{3C6D5ADD-DCCE-46A2-97E2-5CFEC613C009}"/>
          </ac:spMkLst>
        </pc:spChg>
        <pc:spChg chg="mod">
          <ac:chgData name="細川 岳大" userId="c85f2ee84d74f1c0" providerId="Windows Live" clId="Web-{B3965C93-315C-4841-8ABF-88010AB7376C}" dt="2020-07-17T00:10:35.738" v="395" actId="14100"/>
          <ac:spMkLst>
            <pc:docMk/>
            <pc:sldMk cId="4226916946" sldId="279"/>
            <ac:spMk id="6" creationId="{A787110A-F680-4C3A-AF75-2F6E113D5236}"/>
          </ac:spMkLst>
        </pc:spChg>
        <pc:spChg chg="del mod">
          <ac:chgData name="細川 岳大" userId="c85f2ee84d74f1c0" providerId="Windows Live" clId="Web-{B3965C93-315C-4841-8ABF-88010AB7376C}" dt="2020-07-17T00:10:39.098" v="396"/>
          <ac:spMkLst>
            <pc:docMk/>
            <pc:sldMk cId="4226916946" sldId="279"/>
            <ac:spMk id="8" creationId="{05085096-E07B-44CC-A9CA-B2FA5FE3557F}"/>
          </ac:spMkLst>
        </pc:spChg>
        <pc:graphicFrameChg chg="mod modGraphic">
          <ac:chgData name="細川 岳大" userId="c85f2ee84d74f1c0" providerId="Windows Live" clId="Web-{B3965C93-315C-4841-8ABF-88010AB7376C}" dt="2020-07-17T00:08:19.290" v="352" actId="1076"/>
          <ac:graphicFrameMkLst>
            <pc:docMk/>
            <pc:sldMk cId="4226916946" sldId="279"/>
            <ac:graphicFrameMk id="5" creationId="{1CF8092B-8AAB-435B-A426-90FD0AA3A496}"/>
          </ac:graphicFrameMkLst>
        </pc:graphicFrameChg>
      </pc:sldChg>
      <pc:sldChg chg="addSp delSp modSp add ord replId">
        <pc:chgData name="細川 岳大" userId="c85f2ee84d74f1c0" providerId="Windows Live" clId="Web-{B3965C93-315C-4841-8ABF-88010AB7376C}" dt="2020-07-17T00:11:04.006" v="427" actId="20577"/>
        <pc:sldMkLst>
          <pc:docMk/>
          <pc:sldMk cId="2050057295" sldId="280"/>
        </pc:sldMkLst>
        <pc:spChg chg="mod">
          <ac:chgData name="細川 岳大" userId="c85f2ee84d74f1c0" providerId="Windows Live" clId="Web-{B3965C93-315C-4841-8ABF-88010AB7376C}" dt="2020-07-17T00:11:04.006" v="427" actId="20577"/>
          <ac:spMkLst>
            <pc:docMk/>
            <pc:sldMk cId="2050057295" sldId="280"/>
            <ac:spMk id="6" creationId="{A787110A-F680-4C3A-AF75-2F6E113D5236}"/>
          </ac:spMkLst>
        </pc:spChg>
        <pc:spChg chg="add del">
          <ac:chgData name="細川 岳大" userId="c85f2ee84d74f1c0" providerId="Windows Live" clId="Web-{B3965C93-315C-4841-8ABF-88010AB7376C}" dt="2020-07-17T00:10:52.536" v="405"/>
          <ac:spMkLst>
            <pc:docMk/>
            <pc:sldMk cId="2050057295" sldId="280"/>
            <ac:spMk id="7" creationId="{EDE6B203-3661-46B2-94E4-C2C87CB71F8F}"/>
          </ac:spMkLst>
        </pc:spChg>
        <pc:spChg chg="del mod">
          <ac:chgData name="細川 岳大" userId="c85f2ee84d74f1c0" providerId="Windows Live" clId="Web-{B3965C93-315C-4841-8ABF-88010AB7376C}" dt="2020-07-17T00:10:45.817" v="400"/>
          <ac:spMkLst>
            <pc:docMk/>
            <pc:sldMk cId="2050057295" sldId="280"/>
            <ac:spMk id="8" creationId="{05085096-E07B-44CC-A9CA-B2FA5FE3557F}"/>
          </ac:spMkLst>
        </pc:spChg>
        <pc:graphicFrameChg chg="mod modGraphic">
          <ac:chgData name="細川 岳大" userId="c85f2ee84d74f1c0" providerId="Windows Live" clId="Web-{B3965C93-315C-4841-8ABF-88010AB7376C}" dt="2020-07-17T00:09:03.322" v="380" actId="1076"/>
          <ac:graphicFrameMkLst>
            <pc:docMk/>
            <pc:sldMk cId="2050057295" sldId="280"/>
            <ac:graphicFrameMk id="5" creationId="{1CF8092B-8AAB-435B-A426-90FD0AA3A496}"/>
          </ac:graphicFrameMkLst>
        </pc:graphicFrameChg>
      </pc:sldChg>
      <pc:sldChg chg="addSp delSp modSp add del ord replId">
        <pc:chgData name="細川 岳大" userId="c85f2ee84d74f1c0" providerId="Windows Live" clId="Web-{B3965C93-315C-4841-8ABF-88010AB7376C}" dt="2020-07-17T00:20:59.873" v="651"/>
        <pc:sldMkLst>
          <pc:docMk/>
          <pc:sldMk cId="1000715500" sldId="281"/>
        </pc:sldMkLst>
        <pc:spChg chg="mod">
          <ac:chgData name="細川 岳大" userId="c85f2ee84d74f1c0" providerId="Windows Live" clId="Web-{B3965C93-315C-4841-8ABF-88010AB7376C}" dt="2020-07-17T00:13:00.762" v="448" actId="14100"/>
          <ac:spMkLst>
            <pc:docMk/>
            <pc:sldMk cId="1000715500" sldId="281"/>
            <ac:spMk id="5" creationId="{3E4AB2AC-00D6-4156-A830-D18A2281A623}"/>
          </ac:spMkLst>
        </pc:spChg>
        <pc:spChg chg="add mod">
          <ac:chgData name="細川 岳大" userId="c85f2ee84d74f1c0" providerId="Windows Live" clId="Web-{B3965C93-315C-4841-8ABF-88010AB7376C}" dt="2020-07-17T00:19:53.654" v="647" actId="1076"/>
          <ac:spMkLst>
            <pc:docMk/>
            <pc:sldMk cId="1000715500" sldId="281"/>
            <ac:spMk id="6" creationId="{97D3CD9E-D38E-4594-A377-A5E9A44CFA1B}"/>
          </ac:spMkLst>
        </pc:spChg>
        <pc:graphicFrameChg chg="add mod modGraphic">
          <ac:chgData name="細川 岳大" userId="c85f2ee84d74f1c0" providerId="Windows Live" clId="Web-{B3965C93-315C-4841-8ABF-88010AB7376C}" dt="2020-07-17T00:18:58.466" v="623"/>
          <ac:graphicFrameMkLst>
            <pc:docMk/>
            <pc:sldMk cId="1000715500" sldId="281"/>
            <ac:graphicFrameMk id="3" creationId="{F3C3BA07-0F7D-46D9-871B-9DE25105E5E0}"/>
          </ac:graphicFrameMkLst>
        </pc:graphicFrameChg>
        <pc:picChg chg="del">
          <ac:chgData name="細川 岳大" userId="c85f2ee84d74f1c0" providerId="Windows Live" clId="Web-{B3965C93-315C-4841-8ABF-88010AB7376C}" dt="2020-07-17T00:12:42.668" v="444"/>
          <ac:picMkLst>
            <pc:docMk/>
            <pc:sldMk cId="1000715500" sldId="281"/>
            <ac:picMk id="2" creationId="{A81EE798-E384-4149-ABBE-92CE9D5CC683}"/>
          </ac:picMkLst>
        </pc:picChg>
      </pc:sldChg>
      <pc:sldChg chg="addSp modSp add replId">
        <pc:chgData name="細川 岳大" userId="c85f2ee84d74f1c0" providerId="Windows Live" clId="Web-{B3965C93-315C-4841-8ABF-88010AB7376C}" dt="2020-07-17T00:15:10.012" v="485" actId="20577"/>
        <pc:sldMkLst>
          <pc:docMk/>
          <pc:sldMk cId="3309569192" sldId="282"/>
        </pc:sldMkLst>
        <pc:spChg chg="add mod">
          <ac:chgData name="細川 岳大" userId="c85f2ee84d74f1c0" providerId="Windows Live" clId="Web-{B3965C93-315C-4841-8ABF-88010AB7376C}" dt="2020-07-17T00:15:10.012" v="485" actId="20577"/>
          <ac:spMkLst>
            <pc:docMk/>
            <pc:sldMk cId="3309569192" sldId="282"/>
            <ac:spMk id="3" creationId="{09B2B592-7333-4B6E-8E85-4F2EA900A343}"/>
          </ac:spMkLst>
        </pc:spChg>
      </pc:sldChg>
      <pc:sldChg chg="modSp add del replId">
        <pc:chgData name="細川 岳大" userId="c85f2ee84d74f1c0" providerId="Windows Live" clId="Web-{B3965C93-315C-4841-8ABF-88010AB7376C}" dt="2020-07-17T00:16:00.028" v="489"/>
        <pc:sldMkLst>
          <pc:docMk/>
          <pc:sldMk cId="2656807362" sldId="283"/>
        </pc:sldMkLst>
        <pc:spChg chg="mod">
          <ac:chgData name="細川 岳大" userId="c85f2ee84d74f1c0" providerId="Windows Live" clId="Web-{B3965C93-315C-4841-8ABF-88010AB7376C}" dt="2020-07-17T00:15:53.418" v="488" actId="1076"/>
          <ac:spMkLst>
            <pc:docMk/>
            <pc:sldMk cId="2656807362" sldId="283"/>
            <ac:spMk id="3" creationId="{09B2B592-7333-4B6E-8E85-4F2EA900A343}"/>
          </ac:spMkLst>
        </pc:spChg>
      </pc:sldChg>
      <pc:sldChg chg="delSp modSp add replId">
        <pc:chgData name="細川 岳大" userId="c85f2ee84d74f1c0" providerId="Windows Live" clId="Web-{B3965C93-315C-4841-8ABF-88010AB7376C}" dt="2020-07-17T00:28:38.111" v="964" actId="1076"/>
        <pc:sldMkLst>
          <pc:docMk/>
          <pc:sldMk cId="3702836708" sldId="283"/>
        </pc:sldMkLst>
        <pc:spChg chg="del">
          <ac:chgData name="細川 岳大" userId="c85f2ee84d74f1c0" providerId="Windows Live" clId="Web-{B3965C93-315C-4841-8ABF-88010AB7376C}" dt="2020-07-17T00:20:05.154" v="649"/>
          <ac:spMkLst>
            <pc:docMk/>
            <pc:sldMk cId="3702836708" sldId="283"/>
            <ac:spMk id="6" creationId="{97D3CD9E-D38E-4594-A377-A5E9A44CFA1B}"/>
          </ac:spMkLst>
        </pc:spChg>
        <pc:graphicFrameChg chg="mod">
          <ac:chgData name="細川 岳大" userId="c85f2ee84d74f1c0" providerId="Windows Live" clId="Web-{B3965C93-315C-4841-8ABF-88010AB7376C}" dt="2020-07-17T00:28:38.111" v="964" actId="1076"/>
          <ac:graphicFrameMkLst>
            <pc:docMk/>
            <pc:sldMk cId="3702836708" sldId="283"/>
            <ac:graphicFrameMk id="3" creationId="{F3C3BA07-0F7D-46D9-871B-9DE25105E5E0}"/>
          </ac:graphicFrameMkLst>
        </pc:graphicFrameChg>
      </pc:sldChg>
      <pc:sldChg chg="addSp delSp modSp add replId">
        <pc:chgData name="細川 岳大" userId="c85f2ee84d74f1c0" providerId="Windows Live" clId="Web-{B3965C93-315C-4841-8ABF-88010AB7376C}" dt="2020-07-17T00:30:17.205" v="992"/>
        <pc:sldMkLst>
          <pc:docMk/>
          <pc:sldMk cId="495694247" sldId="284"/>
        </pc:sldMkLst>
        <pc:spChg chg="add mod">
          <ac:chgData name="細川 岳大" userId="c85f2ee84d74f1c0" providerId="Windows Live" clId="Web-{B3965C93-315C-4841-8ABF-88010AB7376C}" dt="2020-07-17T00:30:17.205" v="992"/>
          <ac:spMkLst>
            <pc:docMk/>
            <pc:sldMk cId="495694247" sldId="284"/>
            <ac:spMk id="6" creationId="{4512EB3E-F0CB-4A03-B769-EA5CF69826AC}"/>
          </ac:spMkLst>
        </pc:spChg>
        <pc:graphicFrameChg chg="add mod modGraphic">
          <ac:chgData name="細川 岳大" userId="c85f2ee84d74f1c0" providerId="Windows Live" clId="Web-{B3965C93-315C-4841-8ABF-88010AB7376C}" dt="2020-07-17T00:28:32.501" v="963" actId="1076"/>
          <ac:graphicFrameMkLst>
            <pc:docMk/>
            <pc:sldMk cId="495694247" sldId="284"/>
            <ac:graphicFrameMk id="2" creationId="{EEF33F56-54D5-4DF8-8F15-16E11064A3DD}"/>
          </ac:graphicFrameMkLst>
        </pc:graphicFrameChg>
        <pc:graphicFrameChg chg="del mod modGraphic">
          <ac:chgData name="細川 岳大" userId="c85f2ee84d74f1c0" providerId="Windows Live" clId="Web-{B3965C93-315C-4841-8ABF-88010AB7376C}" dt="2020-07-17T00:21:56.858" v="656"/>
          <ac:graphicFrameMkLst>
            <pc:docMk/>
            <pc:sldMk cId="495694247" sldId="284"/>
            <ac:graphicFrameMk id="3" creationId="{F3C3BA07-0F7D-46D9-871B-9DE25105E5E0}"/>
          </ac:graphicFrameMkLst>
        </pc:graphicFrameChg>
      </pc:sldChg>
      <pc:sldChg chg="addSp delSp modSp add del replId">
        <pc:chgData name="細川 岳大" userId="c85f2ee84d74f1c0" providerId="Windows Live" clId="Web-{B3965C93-315C-4841-8ABF-88010AB7376C}" dt="2020-07-17T00:28:28.501" v="962"/>
        <pc:sldMkLst>
          <pc:docMk/>
          <pc:sldMk cId="2178113317" sldId="285"/>
        </pc:sldMkLst>
        <pc:spChg chg="add del mod">
          <ac:chgData name="細川 岳大" userId="c85f2ee84d74f1c0" providerId="Windows Live" clId="Web-{B3965C93-315C-4841-8ABF-88010AB7376C}" dt="2020-07-17T00:28:10.095" v="959"/>
          <ac:spMkLst>
            <pc:docMk/>
            <pc:sldMk cId="2178113317" sldId="285"/>
            <ac:spMk id="3" creationId="{D9F17832-A905-4183-B92C-6F8D2B3BC844}"/>
          </ac:spMkLst>
        </pc:spChg>
        <pc:graphicFrameChg chg="mod">
          <ac:chgData name="細川 岳大" userId="c85f2ee84d74f1c0" providerId="Windows Live" clId="Web-{B3965C93-315C-4841-8ABF-88010AB7376C}" dt="2020-07-17T00:28:17.689" v="961" actId="1076"/>
          <ac:graphicFrameMkLst>
            <pc:docMk/>
            <pc:sldMk cId="2178113317" sldId="285"/>
            <ac:graphicFrameMk id="2" creationId="{EEF33F56-54D5-4DF8-8F15-16E11064A3DD}"/>
          </ac:graphicFrameMkLst>
        </pc:graphicFrameChg>
      </pc:sldChg>
    </pc:docChg>
  </pc:docChgLst>
  <pc:docChgLst>
    <pc:chgData name="細川 岳大" userId="c85f2ee84d74f1c0" providerId="Windows Live" clId="Web-{EFA4CE32-D8C5-4B16-A77F-84A4E123C290}"/>
    <pc:docChg chg="addSld delSld modSld sldOrd">
      <pc:chgData name="細川 岳大" userId="c85f2ee84d74f1c0" providerId="Windows Live" clId="Web-{EFA4CE32-D8C5-4B16-A77F-84A4E123C290}" dt="2020-07-16T13:31:59.262" v="1084" actId="20577"/>
      <pc:docMkLst>
        <pc:docMk/>
      </pc:docMkLst>
      <pc:sldChg chg="delSp modSp del">
        <pc:chgData name="細川 岳大" userId="c85f2ee84d74f1c0" providerId="Windows Live" clId="Web-{EFA4CE32-D8C5-4B16-A77F-84A4E123C290}" dt="2020-07-16T13:22:19.667" v="898"/>
        <pc:sldMkLst>
          <pc:docMk/>
          <pc:sldMk cId="1235289819" sldId="264"/>
        </pc:sldMkLst>
        <pc:spChg chg="del mod">
          <ac:chgData name="細川 岳大" userId="c85f2ee84d74f1c0" providerId="Windows Live" clId="Web-{EFA4CE32-D8C5-4B16-A77F-84A4E123C290}" dt="2020-07-16T13:22:08.135" v="896"/>
          <ac:spMkLst>
            <pc:docMk/>
            <pc:sldMk cId="1235289819" sldId="264"/>
            <ac:spMk id="8" creationId="{05085096-E07B-44CC-A9CA-B2FA5FE3557F}"/>
          </ac:spMkLst>
        </pc:spChg>
        <pc:spChg chg="del">
          <ac:chgData name="細川 岳大" userId="c85f2ee84d74f1c0" providerId="Windows Live" clId="Web-{EFA4CE32-D8C5-4B16-A77F-84A4E123C290}" dt="2020-07-16T13:21:20.026" v="886"/>
          <ac:spMkLst>
            <pc:docMk/>
            <pc:sldMk cId="1235289819" sldId="264"/>
            <ac:spMk id="9" creationId="{27F1AE93-6097-414C-A203-499FBBF29106}"/>
          </ac:spMkLst>
        </pc:spChg>
      </pc:sldChg>
      <pc:sldChg chg="addSp delSp modSp">
        <pc:chgData name="細川 岳大" userId="c85f2ee84d74f1c0" providerId="Windows Live" clId="Web-{EFA4CE32-D8C5-4B16-A77F-84A4E123C290}" dt="2020-07-16T12:18:13.476" v="137" actId="20577"/>
        <pc:sldMkLst>
          <pc:docMk/>
          <pc:sldMk cId="1529375729" sldId="265"/>
        </pc:sldMkLst>
        <pc:spChg chg="add del">
          <ac:chgData name="細川 岳大" userId="c85f2ee84d74f1c0" providerId="Windows Live" clId="Web-{EFA4CE32-D8C5-4B16-A77F-84A4E123C290}" dt="2020-07-16T12:16:14.320" v="113"/>
          <ac:spMkLst>
            <pc:docMk/>
            <pc:sldMk cId="1529375729" sldId="265"/>
            <ac:spMk id="2" creationId="{5BFCB7DF-5F98-46A7-BF58-22BC65388BA1}"/>
          </ac:spMkLst>
        </pc:spChg>
        <pc:spChg chg="add mod">
          <ac:chgData name="細川 岳大" userId="c85f2ee84d74f1c0" providerId="Windows Live" clId="Web-{EFA4CE32-D8C5-4B16-A77F-84A4E123C290}" dt="2020-07-16T12:18:13.476" v="137" actId="20577"/>
          <ac:spMkLst>
            <pc:docMk/>
            <pc:sldMk cId="1529375729" sldId="265"/>
            <ac:spMk id="3" creationId="{9ADEDD32-A20C-4CD3-95B1-B0DEA3709B59}"/>
          </ac:spMkLst>
        </pc:spChg>
      </pc:sldChg>
      <pc:sldChg chg="addSp modSp">
        <pc:chgData name="細川 岳大" userId="c85f2ee84d74f1c0" providerId="Windows Live" clId="Web-{EFA4CE32-D8C5-4B16-A77F-84A4E123C290}" dt="2020-07-16T13:25:53.808" v="1073" actId="20577"/>
        <pc:sldMkLst>
          <pc:docMk/>
          <pc:sldMk cId="1364844496" sldId="266"/>
        </pc:sldMkLst>
        <pc:spChg chg="add mod">
          <ac:chgData name="細川 岳大" userId="c85f2ee84d74f1c0" providerId="Windows Live" clId="Web-{EFA4CE32-D8C5-4B16-A77F-84A4E123C290}" dt="2020-07-16T13:25:53.808" v="1073" actId="20577"/>
          <ac:spMkLst>
            <pc:docMk/>
            <pc:sldMk cId="1364844496" sldId="266"/>
            <ac:spMk id="3" creationId="{A6058A6E-F113-4721-A8D7-6A851F06E004}"/>
          </ac:spMkLst>
        </pc:spChg>
        <pc:spChg chg="mod">
          <ac:chgData name="細川 岳大" userId="c85f2ee84d74f1c0" providerId="Windows Live" clId="Web-{EFA4CE32-D8C5-4B16-A77F-84A4E123C290}" dt="2020-07-16T13:22:43.448" v="930" actId="20577"/>
          <ac:spMkLst>
            <pc:docMk/>
            <pc:sldMk cId="1364844496" sldId="266"/>
            <ac:spMk id="8" creationId="{05085096-E07B-44CC-A9CA-B2FA5FE3557F}"/>
          </ac:spMkLst>
        </pc:spChg>
      </pc:sldChg>
      <pc:sldChg chg="delSp modSp add ord replId">
        <pc:chgData name="細川 岳大" userId="c85f2ee84d74f1c0" providerId="Windows Live" clId="Web-{EFA4CE32-D8C5-4B16-A77F-84A4E123C290}" dt="2020-07-16T13:31:33.122" v="1082" actId="20577"/>
        <pc:sldMkLst>
          <pc:docMk/>
          <pc:sldMk cId="1549236170" sldId="267"/>
        </pc:sldMkLst>
        <pc:spChg chg="mod">
          <ac:chgData name="細川 岳大" userId="c85f2ee84d74f1c0" providerId="Windows Live" clId="Web-{EFA4CE32-D8C5-4B16-A77F-84A4E123C290}" dt="2020-07-16T13:31:33.122" v="1082" actId="20577"/>
          <ac:spMkLst>
            <pc:docMk/>
            <pc:sldMk cId="1549236170" sldId="267"/>
            <ac:spMk id="5" creationId="{3E4AB2AC-00D6-4156-A830-D18A2281A623}"/>
          </ac:spMkLst>
        </pc:spChg>
        <pc:spChg chg="del">
          <ac:chgData name="細川 岳大" userId="c85f2ee84d74f1c0" providerId="Windows Live" clId="Web-{EFA4CE32-D8C5-4B16-A77F-84A4E123C290}" dt="2020-07-16T11:57:23.733" v="55"/>
          <ac:spMkLst>
            <pc:docMk/>
            <pc:sldMk cId="1549236170" sldId="267"/>
            <ac:spMk id="6" creationId="{D46CF1B6-B063-4271-9856-47F18EF8FAF6}"/>
          </ac:spMkLst>
        </pc:spChg>
        <pc:picChg chg="del">
          <ac:chgData name="細川 岳大" userId="c85f2ee84d74f1c0" providerId="Windows Live" clId="Web-{EFA4CE32-D8C5-4B16-A77F-84A4E123C290}" dt="2020-07-16T11:57:25.311" v="56"/>
          <ac:picMkLst>
            <pc:docMk/>
            <pc:sldMk cId="1549236170" sldId="267"/>
            <ac:picMk id="10" creationId="{18ACD247-90CF-4EBD-9861-000A416C804A}"/>
          </ac:picMkLst>
        </pc:picChg>
      </pc:sldChg>
      <pc:sldChg chg="new del">
        <pc:chgData name="細川 岳大" userId="c85f2ee84d74f1c0" providerId="Windows Live" clId="Web-{EFA4CE32-D8C5-4B16-A77F-84A4E123C290}" dt="2020-07-16T11:56:38.842" v="1"/>
        <pc:sldMkLst>
          <pc:docMk/>
          <pc:sldMk cId="1877978058" sldId="267"/>
        </pc:sldMkLst>
      </pc:sldChg>
      <pc:sldChg chg="addSp modSp add ord replId">
        <pc:chgData name="細川 岳大" userId="c85f2ee84d74f1c0" providerId="Windows Live" clId="Web-{EFA4CE32-D8C5-4B16-A77F-84A4E123C290}" dt="2020-07-16T12:04:16.501" v="107" actId="20577"/>
        <pc:sldMkLst>
          <pc:docMk/>
          <pc:sldMk cId="349530152" sldId="268"/>
        </pc:sldMkLst>
        <pc:spChg chg="add mod">
          <ac:chgData name="細川 岳大" userId="c85f2ee84d74f1c0" providerId="Windows Live" clId="Web-{EFA4CE32-D8C5-4B16-A77F-84A4E123C290}" dt="2020-07-16T12:04:16.501" v="107" actId="20577"/>
          <ac:spMkLst>
            <pc:docMk/>
            <pc:sldMk cId="349530152" sldId="268"/>
            <ac:spMk id="2" creationId="{6C167ECA-267F-4DC4-B87A-8B3A2EF5983D}"/>
          </ac:spMkLst>
        </pc:spChg>
        <pc:spChg chg="mod">
          <ac:chgData name="細川 岳大" userId="c85f2ee84d74f1c0" providerId="Windows Live" clId="Web-{EFA4CE32-D8C5-4B16-A77F-84A4E123C290}" dt="2020-07-16T12:03:35.732" v="103" actId="20577"/>
          <ac:spMkLst>
            <pc:docMk/>
            <pc:sldMk cId="349530152" sldId="268"/>
            <ac:spMk id="5" creationId="{3E4AB2AC-00D6-4156-A830-D18A2281A623}"/>
          </ac:spMkLst>
        </pc:spChg>
      </pc:sldChg>
      <pc:sldChg chg="addSp delSp modSp add replId">
        <pc:chgData name="細川 岳大" userId="c85f2ee84d74f1c0" providerId="Windows Live" clId="Web-{EFA4CE32-D8C5-4B16-A77F-84A4E123C290}" dt="2020-07-16T12:30:42.854" v="232" actId="1076"/>
        <pc:sldMkLst>
          <pc:docMk/>
          <pc:sldMk cId="771178959" sldId="269"/>
        </pc:sldMkLst>
        <pc:graphicFrameChg chg="add mod modGraphic">
          <ac:chgData name="細川 岳大" userId="c85f2ee84d74f1c0" providerId="Windows Live" clId="Web-{EFA4CE32-D8C5-4B16-A77F-84A4E123C290}" dt="2020-07-16T12:30:42.854" v="232" actId="1076"/>
          <ac:graphicFrameMkLst>
            <pc:docMk/>
            <pc:sldMk cId="771178959" sldId="269"/>
            <ac:graphicFrameMk id="2" creationId="{B18DB128-A621-47EF-BAFC-70FF3C1194C1}"/>
          </ac:graphicFrameMkLst>
        </pc:graphicFrameChg>
        <pc:picChg chg="del">
          <ac:chgData name="細川 岳大" userId="c85f2ee84d74f1c0" providerId="Windows Live" clId="Web-{EFA4CE32-D8C5-4B16-A77F-84A4E123C290}" dt="2020-07-16T12:08:10.095" v="111"/>
          <ac:picMkLst>
            <pc:docMk/>
            <pc:sldMk cId="771178959" sldId="269"/>
            <ac:picMk id="10" creationId="{18ACD247-90CF-4EBD-9861-000A416C804A}"/>
          </ac:picMkLst>
        </pc:picChg>
      </pc:sldChg>
      <pc:sldChg chg="addSp delSp modSp add del replId">
        <pc:chgData name="細川 岳大" userId="c85f2ee84d74f1c0" providerId="Windows Live" clId="Web-{EFA4CE32-D8C5-4B16-A77F-84A4E123C290}" dt="2020-07-16T12:30:34.072" v="230"/>
        <pc:sldMkLst>
          <pc:docMk/>
          <pc:sldMk cId="2631314047" sldId="270"/>
        </pc:sldMkLst>
        <pc:spChg chg="add del mod">
          <ac:chgData name="細川 岳大" userId="c85f2ee84d74f1c0" providerId="Windows Live" clId="Web-{EFA4CE32-D8C5-4B16-A77F-84A4E123C290}" dt="2020-07-16T12:30:29.135" v="229"/>
          <ac:spMkLst>
            <pc:docMk/>
            <pc:sldMk cId="2631314047" sldId="270"/>
            <ac:spMk id="3" creationId="{764EEB15-BCC8-4CB4-B42D-101057DDB1AC}"/>
          </ac:spMkLst>
        </pc:spChg>
        <pc:spChg chg="add del mod">
          <ac:chgData name="細川 岳大" userId="c85f2ee84d74f1c0" providerId="Windows Live" clId="Web-{EFA4CE32-D8C5-4B16-A77F-84A4E123C290}" dt="2020-07-16T12:30:00.994" v="222"/>
          <ac:spMkLst>
            <pc:docMk/>
            <pc:sldMk cId="2631314047" sldId="270"/>
            <ac:spMk id="7" creationId="{9EFDADDE-8943-41CB-82DA-362B53CB5C1B}"/>
          </ac:spMkLst>
        </pc:spChg>
        <pc:graphicFrameChg chg="modGraphic">
          <ac:chgData name="細川 岳大" userId="c85f2ee84d74f1c0" providerId="Windows Live" clId="Web-{EFA4CE32-D8C5-4B16-A77F-84A4E123C290}" dt="2020-07-16T12:30:25.651" v="228"/>
          <ac:graphicFrameMkLst>
            <pc:docMk/>
            <pc:sldMk cId="2631314047" sldId="270"/>
            <ac:graphicFrameMk id="2" creationId="{B18DB128-A621-47EF-BAFC-70FF3C1194C1}"/>
          </ac:graphicFrameMkLst>
        </pc:graphicFrameChg>
      </pc:sldChg>
      <pc:sldChg chg="addSp modSp add replId">
        <pc:chgData name="細川 岳大" userId="c85f2ee84d74f1c0" providerId="Windows Live" clId="Web-{EFA4CE32-D8C5-4B16-A77F-84A4E123C290}" dt="2020-07-16T12:33:47.119" v="325" actId="14100"/>
        <pc:sldMkLst>
          <pc:docMk/>
          <pc:sldMk cId="2664956027" sldId="270"/>
        </pc:sldMkLst>
        <pc:spChg chg="add mod">
          <ac:chgData name="細川 岳大" userId="c85f2ee84d74f1c0" providerId="Windows Live" clId="Web-{EFA4CE32-D8C5-4B16-A77F-84A4E123C290}" dt="2020-07-16T12:33:47.119" v="325" actId="14100"/>
          <ac:spMkLst>
            <pc:docMk/>
            <pc:sldMk cId="2664956027" sldId="270"/>
            <ac:spMk id="3" creationId="{6275F3D1-330D-4891-97E7-35B6D9A50D3F}"/>
          </ac:spMkLst>
        </pc:spChg>
      </pc:sldChg>
      <pc:sldChg chg="add replId">
        <pc:chgData name="細川 岳大" userId="c85f2ee84d74f1c0" providerId="Windows Live" clId="Web-{EFA4CE32-D8C5-4B16-A77F-84A4E123C290}" dt="2020-07-16T13:22:13.198" v="897"/>
        <pc:sldMkLst>
          <pc:docMk/>
          <pc:sldMk cId="1833616072" sldId="271"/>
        </pc:sldMkLst>
      </pc:sldChg>
      <pc:sldChg chg="add replId">
        <pc:chgData name="細川 岳大" userId="c85f2ee84d74f1c0" providerId="Windows Live" clId="Web-{EFA4CE32-D8C5-4B16-A77F-84A4E123C290}" dt="2020-07-16T13:28:42.950" v="1076"/>
        <pc:sldMkLst>
          <pc:docMk/>
          <pc:sldMk cId="2868694110" sldId="272"/>
        </pc:sldMkLst>
      </pc:sldChg>
    </pc:docChg>
  </pc:docChgLst>
  <pc:docChgLst>
    <pc:chgData name="細川 岳大" userId="c85f2ee84d74f1c0" providerId="Windows Live" clId="Web-{F1C948DC-F94E-4BBA-94BD-ACCC738C8D60}"/>
    <pc:docChg chg="delSld modSld">
      <pc:chgData name="細川 岳大" userId="c85f2ee84d74f1c0" providerId="Windows Live" clId="Web-{F1C948DC-F94E-4BBA-94BD-ACCC738C8D60}" dt="2020-07-17T01:26:16.578" v="7"/>
      <pc:docMkLst>
        <pc:docMk/>
      </pc:docMkLst>
      <pc:sldChg chg="modSp">
        <pc:chgData name="細川 岳大" userId="c85f2ee84d74f1c0" providerId="Windows Live" clId="Web-{F1C948DC-F94E-4BBA-94BD-ACCC738C8D60}" dt="2020-07-17T01:15:11.627" v="4" actId="20577"/>
        <pc:sldMkLst>
          <pc:docMk/>
          <pc:sldMk cId="2119866616" sldId="258"/>
        </pc:sldMkLst>
        <pc:spChg chg="mod">
          <ac:chgData name="細川 岳大" userId="c85f2ee84d74f1c0" providerId="Windows Live" clId="Web-{F1C948DC-F94E-4BBA-94BD-ACCC738C8D60}" dt="2020-07-17T01:15:11.627" v="4" actId="20577"/>
          <ac:spMkLst>
            <pc:docMk/>
            <pc:sldMk cId="2119866616" sldId="258"/>
            <ac:spMk id="5" creationId="{4373E2D7-CCF9-49FD-890B-0520E200A865}"/>
          </ac:spMkLst>
        </pc:spChg>
      </pc:sldChg>
      <pc:sldChg chg="modSp">
        <pc:chgData name="細川 岳大" userId="c85f2ee84d74f1c0" providerId="Windows Live" clId="Web-{F1C948DC-F94E-4BBA-94BD-ACCC738C8D60}" dt="2020-07-17T01:15:16.096" v="6" actId="20577"/>
        <pc:sldMkLst>
          <pc:docMk/>
          <pc:sldMk cId="2211118776" sldId="259"/>
        </pc:sldMkLst>
        <pc:spChg chg="mod">
          <ac:chgData name="細川 岳大" userId="c85f2ee84d74f1c0" providerId="Windows Live" clId="Web-{F1C948DC-F94E-4BBA-94BD-ACCC738C8D60}" dt="2020-07-17T01:15:16.096" v="6" actId="20577"/>
          <ac:spMkLst>
            <pc:docMk/>
            <pc:sldMk cId="2211118776" sldId="259"/>
            <ac:spMk id="5" creationId="{4373E2D7-CCF9-49FD-890B-0520E200A865}"/>
          </ac:spMkLst>
        </pc:spChg>
      </pc:sldChg>
      <pc:sldChg chg="del">
        <pc:chgData name="細川 岳大" userId="c85f2ee84d74f1c0" providerId="Windows Live" clId="Web-{F1C948DC-F94E-4BBA-94BD-ACCC738C8D60}" dt="2020-07-17T01:26:16.578" v="7"/>
        <pc:sldMkLst>
          <pc:docMk/>
          <pc:sldMk cId="2410313926" sldId="2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FB3BEB-75AC-4127-B452-44937DB1F1BA}" type="datetimeFigureOut">
              <a:rPr kumimoji="1" lang="ja-JP" altLang="en-US" smtClean="0"/>
              <a:t>2020/7/17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BB4368-523A-4FED-B64B-62D20A3CBC4C}" type="slidenum">
              <a:rPr kumimoji="1" lang="ja-JP" altLang="en-US" smtClean="0"/>
              <a:t>‹#›</a:t>
            </a:fld>
            <a:endParaRPr kumimoji="1" lang="ja-JP" altLang="en-US"/>
          </a:p>
        </p:txBody>
      </p:sp>
    </p:spTree>
    <p:extLst>
      <p:ext uri="{BB962C8B-B14F-4D97-AF65-F5344CB8AC3E}">
        <p14:creationId xmlns:p14="http://schemas.microsoft.com/office/powerpoint/2010/main" val="429382613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105B9B9-01AC-4EAB-84A8-5ECBF4BDF9A1}" type="datetime1">
              <a:rPr lang="en-US" altLang="ja-JP" smtClean="0"/>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4450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CC7BAC7-18DC-487C-A72B-EF3D470AE815}" type="datetime1">
              <a:rPr lang="en-US" altLang="ja-JP" smtClean="0"/>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1872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1D1FE38-AD69-4E2D-B968-1FBA522B2005}" type="datetime1">
              <a:rPr lang="en-US" altLang="ja-JP" smtClean="0"/>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20115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70E9BB9-7CAE-474B-98AB-859511F85110}" type="datetime1">
              <a:rPr lang="en-US" altLang="ja-JP" smtClean="0"/>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2397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7044190-F0D9-47AA-AAA9-153A2B7A8D9E}" type="datetime1">
              <a:rPr lang="en-US" altLang="ja-JP" smtClean="0"/>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99476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E7BEA27-0918-4F8D-981B-6CEE356F1856}" type="datetime1">
              <a:rPr lang="en-US" altLang="ja-JP" smtClean="0"/>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2149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8A4B6D1-E84D-491A-8B0F-CC356F3400FD}" type="datetime1">
              <a:rPr lang="en-US" altLang="ja-JP" smtClean="0"/>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675732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941C4C3-5D8D-4598-93BB-6C1649C397B0}" type="datetime1">
              <a:rPr lang="en-US" altLang="ja-JP" smtClean="0"/>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6699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A13378B-A6C6-412B-8414-0FDA8003979E}" type="datetime1">
              <a:rPr lang="en-US" altLang="ja-JP" smtClean="0"/>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8303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8D91ED7-9162-40EF-B771-4B2C0231D6B1}" type="datetime1">
              <a:rPr lang="en-US" altLang="ja-JP" smtClean="0"/>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6881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738A407-5F3A-4183-8E55-03C5F91193B8}" type="datetime1">
              <a:rPr lang="en-US" altLang="ja-JP" smtClean="0"/>
              <a:t>7/17/2020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957746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EA3F818-C5FF-4B9F-917D-2C6FA1A996B6}" type="datetime1">
              <a:rPr lang="en-US" altLang="ja-JP" smtClean="0"/>
              <a:t>7/17/2020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4027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375DE809-99E2-420C-BC6E-0DF509676B31}" type="datetime1">
              <a:rPr lang="en-US" altLang="ja-JP" smtClean="0"/>
              <a:t>7/17/2020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1121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860943-7E70-4536-96E3-D509A7D09452}" type="datetime1">
              <a:rPr lang="en-US" altLang="ja-JP" smtClean="0"/>
              <a:t>7/17/2020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6148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4890931-838B-4A76-A00D-A67516064BAA}" type="datetime1">
              <a:rPr lang="en-US" altLang="ja-JP" smtClean="0"/>
              <a:t>7/17/2020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854980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621DB02-A6BE-4EF6-A125-6F5473FD28DD}" type="datetime1">
              <a:rPr lang="en-US" altLang="ja-JP" smtClean="0"/>
              <a:t>7/17/2020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139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15279E-A02D-47C6-BBC6-6F097EC6FF45}" type="datetime1">
              <a:rPr lang="en-US" altLang="ja-JP" smtClean="0"/>
              <a:t>7/17/2020</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995696" y="5924550"/>
            <a:ext cx="769487" cy="481938"/>
          </a:xfrm>
          <a:prstGeom prst="rect">
            <a:avLst/>
          </a:prstGeom>
        </p:spPr>
        <p:txBody>
          <a:bodyPr vert="horz" lIns="91440" tIns="45720" rIns="91440" bIns="45720" rtlCol="0" anchor="ctr"/>
          <a:lstStyle>
            <a:lvl1pPr algn="r">
              <a:defRPr sz="360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090293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Lst>
  <p:hf hdr="0" ftr="0" dt="0"/>
  <p:txStyles>
    <p:titleStyle>
      <a:lvl1pPr algn="l" defTabSz="457200" rtl="0" eaLnBrk="1" latinLnBrk="0" hangingPunct="1">
        <a:spcBef>
          <a:spcPct val="0"/>
        </a:spcBef>
        <a:buNone/>
        <a:defRPr kumimoji="1" sz="3600" kern="1200">
          <a:solidFill>
            <a:schemeClr val="tx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s.toronto.edu/~kriz/cifar.htm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04E4EA-9B9B-42D0-BEDA-05EEDB4A799B}"/>
              </a:ext>
            </a:extLst>
          </p:cNvPr>
          <p:cNvSpPr>
            <a:spLocks noGrp="1"/>
          </p:cNvSpPr>
          <p:nvPr>
            <p:ph type="ctrTitle"/>
          </p:nvPr>
        </p:nvSpPr>
        <p:spPr>
          <a:xfrm>
            <a:off x="214401" y="1474067"/>
            <a:ext cx="8858309" cy="1531874"/>
          </a:xfrm>
        </p:spPr>
        <p:txBody>
          <a:bodyPr/>
          <a:lstStyle/>
          <a:p>
            <a:pPr algn="l"/>
            <a:r>
              <a:rPr lang="en-US" altLang="ja-JP" sz="4000" dirty="0">
                <a:solidFill>
                  <a:schemeClr val="tx1"/>
                </a:solidFill>
                <a:ea typeface="メイリオ"/>
              </a:rPr>
              <a:t>GA</a:t>
            </a:r>
            <a:r>
              <a:rPr lang="ja-JP" altLang="en-US" sz="4000">
                <a:solidFill>
                  <a:schemeClr val="tx1"/>
                </a:solidFill>
                <a:ea typeface="メイリオ"/>
              </a:rPr>
              <a:t>によるデータ拡張手法の探索と</a:t>
            </a:r>
            <a:br>
              <a:rPr lang="en-US" altLang="ja-JP" sz="4000" dirty="0">
                <a:solidFill>
                  <a:schemeClr val="tx1"/>
                </a:solidFill>
              </a:rPr>
            </a:br>
            <a:r>
              <a:rPr lang="ja-JP" altLang="en-US" sz="4000">
                <a:solidFill>
                  <a:schemeClr val="tx1"/>
                </a:solidFill>
                <a:ea typeface="メイリオ"/>
              </a:rPr>
              <a:t>探索済み手法に基づく</a:t>
            </a:r>
            <a:br>
              <a:rPr lang="ja-JP" altLang="en-US" sz="4000" dirty="0">
                <a:solidFill>
                  <a:schemeClr val="tx1"/>
                </a:solidFill>
                <a:ea typeface="メイリオ"/>
              </a:rPr>
            </a:br>
            <a:r>
              <a:rPr lang="ja-JP" altLang="en-US" sz="4000">
                <a:solidFill>
                  <a:schemeClr val="tx1"/>
                </a:solidFill>
                <a:ea typeface="メイリオ"/>
              </a:rPr>
              <a:t>アンサンブル学習の検討</a:t>
            </a:r>
          </a:p>
        </p:txBody>
      </p:sp>
      <p:sp>
        <p:nvSpPr>
          <p:cNvPr id="3" name="字幕 2">
            <a:extLst>
              <a:ext uri="{FF2B5EF4-FFF2-40B4-BE49-F238E27FC236}">
                <a16:creationId xmlns:a16="http://schemas.microsoft.com/office/drawing/2014/main" id="{B501B20D-018C-4CE0-8BD5-6928C6A5B5FC}"/>
              </a:ext>
            </a:extLst>
          </p:cNvPr>
          <p:cNvSpPr>
            <a:spLocks noGrp="1"/>
          </p:cNvSpPr>
          <p:nvPr>
            <p:ph type="subTitle" idx="1"/>
          </p:nvPr>
        </p:nvSpPr>
        <p:spPr>
          <a:xfrm>
            <a:off x="1658640" y="4656201"/>
            <a:ext cx="5826719" cy="1096899"/>
          </a:xfrm>
        </p:spPr>
        <p:txBody>
          <a:bodyPr>
            <a:normAutofit/>
          </a:bodyPr>
          <a:lstStyle/>
          <a:p>
            <a:r>
              <a:rPr kumimoji="1" lang="ja-JP" altLang="en-US" sz="2000" dirty="0">
                <a:solidFill>
                  <a:schemeClr val="tx1"/>
                </a:solidFill>
              </a:rPr>
              <a:t>ソフトウェアシステム研究グループ</a:t>
            </a:r>
            <a:endParaRPr kumimoji="1" lang="en-US" altLang="ja-JP" sz="2000" dirty="0">
              <a:solidFill>
                <a:schemeClr val="tx1"/>
              </a:solidFill>
            </a:endParaRPr>
          </a:p>
          <a:p>
            <a:r>
              <a:rPr lang="en-US" altLang="ja-JP" sz="2000" dirty="0">
                <a:solidFill>
                  <a:schemeClr val="tx1"/>
                </a:solidFill>
              </a:rPr>
              <a:t>B4</a:t>
            </a:r>
            <a:r>
              <a:rPr lang="ja-JP" altLang="en-US" sz="2000" dirty="0">
                <a:solidFill>
                  <a:schemeClr val="tx1"/>
                </a:solidFill>
              </a:rPr>
              <a:t>　細川　岳大</a:t>
            </a:r>
            <a:endParaRPr kumimoji="1" lang="ja-JP" altLang="en-US" sz="2000" dirty="0">
              <a:solidFill>
                <a:schemeClr val="tx1"/>
              </a:solidFill>
            </a:endParaRPr>
          </a:p>
        </p:txBody>
      </p:sp>
      <p:sp>
        <p:nvSpPr>
          <p:cNvPr id="4" name="スライド番号プレースホルダー 3">
            <a:extLst>
              <a:ext uri="{FF2B5EF4-FFF2-40B4-BE49-F238E27FC236}">
                <a16:creationId xmlns:a16="http://schemas.microsoft.com/office/drawing/2014/main" id="{02F39822-2167-44FA-82E0-0CA87208C947}"/>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4111552684"/>
      </p:ext>
    </p:extLst>
  </p:cSld>
  <p:clrMapOvr>
    <a:masterClrMapping/>
  </p:clrMapOvr>
  <mc:AlternateContent xmlns:mc="http://schemas.openxmlformats.org/markup-compatibility/2006" xmlns:p14="http://schemas.microsoft.com/office/powerpoint/2010/main">
    <mc:Choice Requires="p14">
      <p:transition spd="slow" p14:dur="2000" advTm="2032"/>
    </mc:Choice>
    <mc:Fallback xmlns="">
      <p:transition spd="slow" advTm="203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612CE8C-FED7-45E1-A8B7-D2A85EE1DF3C}"/>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5" name="テキスト ボックス 4">
            <a:extLst>
              <a:ext uri="{FF2B5EF4-FFF2-40B4-BE49-F238E27FC236}">
                <a16:creationId xmlns:a16="http://schemas.microsoft.com/office/drawing/2014/main" id="{3E4AB2AC-00D6-4156-A830-D18A2281A623}"/>
              </a:ext>
            </a:extLst>
          </p:cNvPr>
          <p:cNvSpPr txBox="1"/>
          <p:nvPr/>
        </p:nvSpPr>
        <p:spPr>
          <a:xfrm>
            <a:off x="457467" y="628433"/>
            <a:ext cx="3487212" cy="715581"/>
          </a:xfrm>
          <a:prstGeom prst="rect">
            <a:avLst/>
          </a:prstGeom>
          <a:noFill/>
        </p:spPr>
        <p:txBody>
          <a:bodyPr wrap="square" rtlCol="0">
            <a:spAutoFit/>
          </a:bodyPr>
          <a:lstStyle/>
          <a:p>
            <a:r>
              <a:rPr kumimoji="1" lang="ja-JP" altLang="en-US" sz="4050" dirty="0"/>
              <a:t>データセット</a:t>
            </a:r>
            <a:endParaRPr kumimoji="1" lang="en-US" altLang="ja-JP" sz="4050" dirty="0"/>
          </a:p>
        </p:txBody>
      </p:sp>
      <p:sp>
        <p:nvSpPr>
          <p:cNvPr id="6" name="テキスト ボックス 5">
            <a:extLst>
              <a:ext uri="{FF2B5EF4-FFF2-40B4-BE49-F238E27FC236}">
                <a16:creationId xmlns:a16="http://schemas.microsoft.com/office/drawing/2014/main" id="{D46CF1B6-B063-4271-9856-47F18EF8FAF6}"/>
              </a:ext>
            </a:extLst>
          </p:cNvPr>
          <p:cNvSpPr txBox="1"/>
          <p:nvPr/>
        </p:nvSpPr>
        <p:spPr>
          <a:xfrm>
            <a:off x="457467" y="1622804"/>
            <a:ext cx="3469536" cy="707886"/>
          </a:xfrm>
          <a:prstGeom prst="rect">
            <a:avLst/>
          </a:prstGeom>
          <a:noFill/>
        </p:spPr>
        <p:txBody>
          <a:bodyPr wrap="square" rtlCol="0">
            <a:spAutoFit/>
          </a:bodyPr>
          <a:lstStyle/>
          <a:p>
            <a:r>
              <a:rPr kumimoji="1" lang="en-US" altLang="ja-JP" sz="4000" dirty="0"/>
              <a:t>Cifar-10</a:t>
            </a:r>
            <a:endParaRPr kumimoji="1" lang="ja-JP" altLang="en-US" sz="4000" dirty="0"/>
          </a:p>
        </p:txBody>
      </p:sp>
      <p:pic>
        <p:nvPicPr>
          <p:cNvPr id="10" name="図 9">
            <a:extLst>
              <a:ext uri="{FF2B5EF4-FFF2-40B4-BE49-F238E27FC236}">
                <a16:creationId xmlns:a16="http://schemas.microsoft.com/office/drawing/2014/main" id="{18ACD247-90CF-4EBD-9861-000A416C804A}"/>
              </a:ext>
            </a:extLst>
          </p:cNvPr>
          <p:cNvPicPr>
            <a:picLocks noChangeAspect="1"/>
          </p:cNvPicPr>
          <p:nvPr/>
        </p:nvPicPr>
        <p:blipFill>
          <a:blip r:embed="rId2"/>
          <a:stretch>
            <a:fillRect/>
          </a:stretch>
        </p:blipFill>
        <p:spPr>
          <a:xfrm>
            <a:off x="2201073" y="2219046"/>
            <a:ext cx="4591691" cy="3553321"/>
          </a:xfrm>
          <a:prstGeom prst="rect">
            <a:avLst/>
          </a:prstGeom>
        </p:spPr>
      </p:pic>
      <p:sp>
        <p:nvSpPr>
          <p:cNvPr id="3" name="四角形: 角を丸くする 2">
            <a:extLst>
              <a:ext uri="{FF2B5EF4-FFF2-40B4-BE49-F238E27FC236}">
                <a16:creationId xmlns:a16="http://schemas.microsoft.com/office/drawing/2014/main" id="{9ADEDD32-A20C-4CD3-95B1-B0DEA3709B59}"/>
              </a:ext>
            </a:extLst>
          </p:cNvPr>
          <p:cNvSpPr/>
          <p:nvPr/>
        </p:nvSpPr>
        <p:spPr>
          <a:xfrm>
            <a:off x="562694" y="5875127"/>
            <a:ext cx="6728602" cy="776377"/>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tx1"/>
                </a:solidFill>
                <a:ea typeface="+mn-lt"/>
                <a:cs typeface="+mn-lt"/>
                <a:hlinkClick r:id="rId3">
                  <a:extLst>
                    <a:ext uri="{A12FA001-AC4F-418D-AE19-62706E023703}">
                      <ahyp:hlinkClr xmlns:ahyp="http://schemas.microsoft.com/office/drawing/2018/hyperlinkcolor" val="tx"/>
                    </a:ext>
                  </a:extLst>
                </a:hlinkClick>
              </a:rPr>
              <a:t>https://www.cs.toronto.edu/~kriz/cifar.html</a:t>
            </a:r>
            <a:endParaRPr lang="ja-JP">
              <a:solidFill>
                <a:schemeClr val="tx1"/>
              </a:solidFill>
            </a:endParaRPr>
          </a:p>
        </p:txBody>
      </p:sp>
    </p:spTree>
    <p:extLst>
      <p:ext uri="{BB962C8B-B14F-4D97-AF65-F5344CB8AC3E}">
        <p14:creationId xmlns:p14="http://schemas.microsoft.com/office/powerpoint/2010/main" val="1529375729"/>
      </p:ext>
    </p:extLst>
  </p:cSld>
  <p:clrMapOvr>
    <a:masterClrMapping/>
  </p:clrMapOvr>
  <mc:AlternateContent xmlns:mc="http://schemas.openxmlformats.org/markup-compatibility/2006" xmlns:p14="http://schemas.microsoft.com/office/powerpoint/2010/main">
    <mc:Choice Requires="p14">
      <p:transition spd="slow" p14:dur="2000" advTm="186"/>
    </mc:Choice>
    <mc:Fallback xmlns="">
      <p:transition spd="slow" advTm="18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612CE8C-FED7-45E1-A8B7-D2A85EE1DF3C}"/>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5" name="テキスト ボックス 4">
            <a:extLst>
              <a:ext uri="{FF2B5EF4-FFF2-40B4-BE49-F238E27FC236}">
                <a16:creationId xmlns:a16="http://schemas.microsoft.com/office/drawing/2014/main" id="{3E4AB2AC-00D6-4156-A830-D18A2281A623}"/>
              </a:ext>
            </a:extLst>
          </p:cNvPr>
          <p:cNvSpPr txBox="1"/>
          <p:nvPr/>
        </p:nvSpPr>
        <p:spPr>
          <a:xfrm>
            <a:off x="457467" y="628433"/>
            <a:ext cx="3487212" cy="715581"/>
          </a:xfrm>
          <a:prstGeom prst="rect">
            <a:avLst/>
          </a:prstGeom>
          <a:noFill/>
        </p:spPr>
        <p:txBody>
          <a:bodyPr wrap="square" rtlCol="0">
            <a:spAutoFit/>
          </a:bodyPr>
          <a:lstStyle/>
          <a:p>
            <a:r>
              <a:rPr kumimoji="1" lang="ja-JP" altLang="en-US" sz="4050" dirty="0"/>
              <a:t>データセット</a:t>
            </a:r>
            <a:endParaRPr kumimoji="1" lang="en-US" altLang="ja-JP" sz="4050" dirty="0"/>
          </a:p>
        </p:txBody>
      </p:sp>
      <p:sp>
        <p:nvSpPr>
          <p:cNvPr id="6" name="テキスト ボックス 5">
            <a:extLst>
              <a:ext uri="{FF2B5EF4-FFF2-40B4-BE49-F238E27FC236}">
                <a16:creationId xmlns:a16="http://schemas.microsoft.com/office/drawing/2014/main" id="{D46CF1B6-B063-4271-9856-47F18EF8FAF6}"/>
              </a:ext>
            </a:extLst>
          </p:cNvPr>
          <p:cNvSpPr txBox="1"/>
          <p:nvPr/>
        </p:nvSpPr>
        <p:spPr>
          <a:xfrm>
            <a:off x="457467" y="1622804"/>
            <a:ext cx="3469536" cy="707886"/>
          </a:xfrm>
          <a:prstGeom prst="rect">
            <a:avLst/>
          </a:prstGeom>
          <a:noFill/>
        </p:spPr>
        <p:txBody>
          <a:bodyPr wrap="square" rtlCol="0">
            <a:spAutoFit/>
          </a:bodyPr>
          <a:lstStyle/>
          <a:p>
            <a:r>
              <a:rPr kumimoji="1" lang="en-US" altLang="ja-JP" sz="4000" dirty="0"/>
              <a:t>Cifar-10</a:t>
            </a:r>
            <a:endParaRPr kumimoji="1" lang="ja-JP" altLang="en-US" sz="4000" dirty="0"/>
          </a:p>
        </p:txBody>
      </p:sp>
      <p:graphicFrame>
        <p:nvGraphicFramePr>
          <p:cNvPr id="2" name="表 2">
            <a:extLst>
              <a:ext uri="{FF2B5EF4-FFF2-40B4-BE49-F238E27FC236}">
                <a16:creationId xmlns:a16="http://schemas.microsoft.com/office/drawing/2014/main" id="{B18DB128-A621-47EF-BAFC-70FF3C1194C1}"/>
              </a:ext>
            </a:extLst>
          </p:cNvPr>
          <p:cNvGraphicFramePr>
            <a:graphicFrameLocks noGrp="1"/>
          </p:cNvGraphicFramePr>
          <p:nvPr>
            <p:extLst>
              <p:ext uri="{D42A27DB-BD31-4B8C-83A1-F6EECF244321}">
                <p14:modId xmlns:p14="http://schemas.microsoft.com/office/powerpoint/2010/main" val="2301540251"/>
              </p:ext>
            </p:extLst>
          </p:nvPr>
        </p:nvGraphicFramePr>
        <p:xfrm>
          <a:off x="1675453" y="3563888"/>
          <a:ext cx="4836160" cy="1363080"/>
        </p:xfrm>
        <a:graphic>
          <a:graphicData uri="http://schemas.openxmlformats.org/drawingml/2006/table">
            <a:tbl>
              <a:tblPr firstRow="1" bandRow="1">
                <a:tableStyleId>{5C22544A-7EE6-4342-B048-85BDC9FD1C3A}</a:tableStyleId>
              </a:tblPr>
              <a:tblGrid>
                <a:gridCol w="2418080">
                  <a:extLst>
                    <a:ext uri="{9D8B030D-6E8A-4147-A177-3AD203B41FA5}">
                      <a16:colId xmlns:a16="http://schemas.microsoft.com/office/drawing/2014/main" val="2246489619"/>
                    </a:ext>
                  </a:extLst>
                </a:gridCol>
                <a:gridCol w="2418080">
                  <a:extLst>
                    <a:ext uri="{9D8B030D-6E8A-4147-A177-3AD203B41FA5}">
                      <a16:colId xmlns:a16="http://schemas.microsoft.com/office/drawing/2014/main" val="75178910"/>
                    </a:ext>
                  </a:extLst>
                </a:gridCol>
              </a:tblGrid>
              <a:tr h="681540">
                <a:tc>
                  <a:txBody>
                    <a:bodyPr/>
                    <a:lstStyle/>
                    <a:p>
                      <a:pPr algn="ctr"/>
                      <a:r>
                        <a:rPr lang="ja-JP" altLang="en-US" sz="2800"/>
                        <a:t>訓練画像</a:t>
                      </a:r>
                      <a:endParaRPr kumimoji="1" lang="ja-JP" altLang="en-US" sz="2800"/>
                    </a:p>
                  </a:txBody>
                  <a:tcPr/>
                </a:tc>
                <a:tc>
                  <a:txBody>
                    <a:bodyPr/>
                    <a:lstStyle/>
                    <a:p>
                      <a:pPr algn="ctr"/>
                      <a:r>
                        <a:rPr lang="ja-JP" altLang="en-US" sz="2800"/>
                        <a:t>テスト画像</a:t>
                      </a:r>
                      <a:endParaRPr kumimoji="1" lang="ja-JP" altLang="en-US" sz="2800"/>
                    </a:p>
                  </a:txBody>
                  <a:tcPr/>
                </a:tc>
                <a:extLst>
                  <a:ext uri="{0D108BD9-81ED-4DB2-BD59-A6C34878D82A}">
                    <a16:rowId xmlns:a16="http://schemas.microsoft.com/office/drawing/2014/main" val="1306573698"/>
                  </a:ext>
                </a:extLst>
              </a:tr>
              <a:tr h="681540">
                <a:tc>
                  <a:txBody>
                    <a:bodyPr/>
                    <a:lstStyle/>
                    <a:p>
                      <a:pPr algn="ctr"/>
                      <a:r>
                        <a:rPr lang="ja-JP" altLang="en-US" sz="2800"/>
                        <a:t>50000枚</a:t>
                      </a:r>
                      <a:endParaRPr kumimoji="1" lang="ja-JP" altLang="en-US" sz="2800"/>
                    </a:p>
                  </a:txBody>
                  <a:tcPr/>
                </a:tc>
                <a:tc>
                  <a:txBody>
                    <a:bodyPr/>
                    <a:lstStyle/>
                    <a:p>
                      <a:pPr algn="ctr"/>
                      <a:r>
                        <a:rPr lang="ja-JP" altLang="en-US" sz="2800"/>
                        <a:t>10000枚</a:t>
                      </a:r>
                      <a:endParaRPr kumimoji="1" lang="ja-JP" altLang="en-US" sz="2800"/>
                    </a:p>
                  </a:txBody>
                  <a:tcPr/>
                </a:tc>
                <a:extLst>
                  <a:ext uri="{0D108BD9-81ED-4DB2-BD59-A6C34878D82A}">
                    <a16:rowId xmlns:a16="http://schemas.microsoft.com/office/drawing/2014/main" val="3965372110"/>
                  </a:ext>
                </a:extLst>
              </a:tr>
            </a:tbl>
          </a:graphicData>
        </a:graphic>
      </p:graphicFrame>
    </p:spTree>
    <p:extLst>
      <p:ext uri="{BB962C8B-B14F-4D97-AF65-F5344CB8AC3E}">
        <p14:creationId xmlns:p14="http://schemas.microsoft.com/office/powerpoint/2010/main" val="771178959"/>
      </p:ext>
    </p:extLst>
  </p:cSld>
  <p:clrMapOvr>
    <a:masterClrMapping/>
  </p:clrMapOvr>
  <mc:AlternateContent xmlns:mc="http://schemas.openxmlformats.org/markup-compatibility/2006" xmlns:p14="http://schemas.microsoft.com/office/powerpoint/2010/main">
    <mc:Choice Requires="p14">
      <p:transition spd="slow" p14:dur="2000" advTm="197"/>
    </mc:Choice>
    <mc:Fallback xmlns="">
      <p:transition spd="slow" advTm="19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612CE8C-FED7-45E1-A8B7-D2A85EE1DF3C}"/>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5" name="テキスト ボックス 4">
            <a:extLst>
              <a:ext uri="{FF2B5EF4-FFF2-40B4-BE49-F238E27FC236}">
                <a16:creationId xmlns:a16="http://schemas.microsoft.com/office/drawing/2014/main" id="{3E4AB2AC-00D6-4156-A830-D18A2281A623}"/>
              </a:ext>
            </a:extLst>
          </p:cNvPr>
          <p:cNvSpPr txBox="1"/>
          <p:nvPr/>
        </p:nvSpPr>
        <p:spPr>
          <a:xfrm>
            <a:off x="457467" y="628433"/>
            <a:ext cx="3487212" cy="715581"/>
          </a:xfrm>
          <a:prstGeom prst="rect">
            <a:avLst/>
          </a:prstGeom>
          <a:noFill/>
        </p:spPr>
        <p:txBody>
          <a:bodyPr wrap="square" rtlCol="0">
            <a:spAutoFit/>
          </a:bodyPr>
          <a:lstStyle/>
          <a:p>
            <a:r>
              <a:rPr kumimoji="1" lang="ja-JP" altLang="en-US" sz="4050" dirty="0"/>
              <a:t>データセット</a:t>
            </a:r>
            <a:endParaRPr kumimoji="1" lang="en-US" altLang="ja-JP" sz="4050" dirty="0"/>
          </a:p>
        </p:txBody>
      </p:sp>
      <p:sp>
        <p:nvSpPr>
          <p:cNvPr id="6" name="テキスト ボックス 5">
            <a:extLst>
              <a:ext uri="{FF2B5EF4-FFF2-40B4-BE49-F238E27FC236}">
                <a16:creationId xmlns:a16="http://schemas.microsoft.com/office/drawing/2014/main" id="{D46CF1B6-B063-4271-9856-47F18EF8FAF6}"/>
              </a:ext>
            </a:extLst>
          </p:cNvPr>
          <p:cNvSpPr txBox="1"/>
          <p:nvPr/>
        </p:nvSpPr>
        <p:spPr>
          <a:xfrm>
            <a:off x="457467" y="1622804"/>
            <a:ext cx="3469536" cy="707886"/>
          </a:xfrm>
          <a:prstGeom prst="rect">
            <a:avLst/>
          </a:prstGeom>
          <a:noFill/>
        </p:spPr>
        <p:txBody>
          <a:bodyPr wrap="square" rtlCol="0">
            <a:spAutoFit/>
          </a:bodyPr>
          <a:lstStyle/>
          <a:p>
            <a:r>
              <a:rPr kumimoji="1" lang="en-US" altLang="ja-JP" sz="4000" dirty="0"/>
              <a:t>Cifar-10</a:t>
            </a:r>
            <a:endParaRPr kumimoji="1" lang="ja-JP" altLang="en-US" sz="4000" dirty="0"/>
          </a:p>
        </p:txBody>
      </p:sp>
      <p:graphicFrame>
        <p:nvGraphicFramePr>
          <p:cNvPr id="2" name="表 2">
            <a:extLst>
              <a:ext uri="{FF2B5EF4-FFF2-40B4-BE49-F238E27FC236}">
                <a16:creationId xmlns:a16="http://schemas.microsoft.com/office/drawing/2014/main" id="{B18DB128-A621-47EF-BAFC-70FF3C1194C1}"/>
              </a:ext>
            </a:extLst>
          </p:cNvPr>
          <p:cNvGraphicFramePr>
            <a:graphicFrameLocks noGrp="1"/>
          </p:cNvGraphicFramePr>
          <p:nvPr/>
        </p:nvGraphicFramePr>
        <p:xfrm>
          <a:off x="1675453" y="3563888"/>
          <a:ext cx="4836160" cy="1363080"/>
        </p:xfrm>
        <a:graphic>
          <a:graphicData uri="http://schemas.openxmlformats.org/drawingml/2006/table">
            <a:tbl>
              <a:tblPr firstRow="1" bandRow="1">
                <a:tableStyleId>{5C22544A-7EE6-4342-B048-85BDC9FD1C3A}</a:tableStyleId>
              </a:tblPr>
              <a:tblGrid>
                <a:gridCol w="2418080">
                  <a:extLst>
                    <a:ext uri="{9D8B030D-6E8A-4147-A177-3AD203B41FA5}">
                      <a16:colId xmlns:a16="http://schemas.microsoft.com/office/drawing/2014/main" val="2246489619"/>
                    </a:ext>
                  </a:extLst>
                </a:gridCol>
                <a:gridCol w="2418080">
                  <a:extLst>
                    <a:ext uri="{9D8B030D-6E8A-4147-A177-3AD203B41FA5}">
                      <a16:colId xmlns:a16="http://schemas.microsoft.com/office/drawing/2014/main" val="75178910"/>
                    </a:ext>
                  </a:extLst>
                </a:gridCol>
              </a:tblGrid>
              <a:tr h="681540">
                <a:tc>
                  <a:txBody>
                    <a:bodyPr/>
                    <a:lstStyle/>
                    <a:p>
                      <a:pPr algn="ctr"/>
                      <a:r>
                        <a:rPr lang="ja-JP" altLang="en-US" sz="2800"/>
                        <a:t>訓練画像</a:t>
                      </a:r>
                      <a:endParaRPr kumimoji="1" lang="ja-JP" altLang="en-US" sz="2800"/>
                    </a:p>
                  </a:txBody>
                  <a:tcPr/>
                </a:tc>
                <a:tc>
                  <a:txBody>
                    <a:bodyPr/>
                    <a:lstStyle/>
                    <a:p>
                      <a:pPr algn="ctr"/>
                      <a:r>
                        <a:rPr lang="ja-JP" altLang="en-US" sz="2800"/>
                        <a:t>テスト画像</a:t>
                      </a:r>
                      <a:endParaRPr kumimoji="1" lang="ja-JP" altLang="en-US" sz="2800"/>
                    </a:p>
                  </a:txBody>
                  <a:tcPr/>
                </a:tc>
                <a:extLst>
                  <a:ext uri="{0D108BD9-81ED-4DB2-BD59-A6C34878D82A}">
                    <a16:rowId xmlns:a16="http://schemas.microsoft.com/office/drawing/2014/main" val="1306573698"/>
                  </a:ext>
                </a:extLst>
              </a:tr>
              <a:tr h="681540">
                <a:tc>
                  <a:txBody>
                    <a:bodyPr/>
                    <a:lstStyle/>
                    <a:p>
                      <a:pPr algn="ctr"/>
                      <a:r>
                        <a:rPr lang="ja-JP" altLang="en-US" sz="2800"/>
                        <a:t>50000枚</a:t>
                      </a:r>
                      <a:endParaRPr kumimoji="1" lang="ja-JP" altLang="en-US" sz="2800"/>
                    </a:p>
                  </a:txBody>
                  <a:tcPr/>
                </a:tc>
                <a:tc>
                  <a:txBody>
                    <a:bodyPr/>
                    <a:lstStyle/>
                    <a:p>
                      <a:pPr algn="ctr"/>
                      <a:r>
                        <a:rPr lang="ja-JP" altLang="en-US" sz="2800"/>
                        <a:t>10000枚</a:t>
                      </a:r>
                      <a:endParaRPr kumimoji="1" lang="ja-JP" altLang="en-US" sz="2800"/>
                    </a:p>
                  </a:txBody>
                  <a:tcPr/>
                </a:tc>
                <a:extLst>
                  <a:ext uri="{0D108BD9-81ED-4DB2-BD59-A6C34878D82A}">
                    <a16:rowId xmlns:a16="http://schemas.microsoft.com/office/drawing/2014/main" val="3965372110"/>
                  </a:ext>
                </a:extLst>
              </a:tr>
            </a:tbl>
          </a:graphicData>
        </a:graphic>
      </p:graphicFrame>
      <p:sp>
        <p:nvSpPr>
          <p:cNvPr id="3" name="吹き出し: 角を丸めた四角形 2">
            <a:extLst>
              <a:ext uri="{FF2B5EF4-FFF2-40B4-BE49-F238E27FC236}">
                <a16:creationId xmlns:a16="http://schemas.microsoft.com/office/drawing/2014/main" id="{6275F3D1-330D-4891-97E7-35B6D9A50D3F}"/>
              </a:ext>
            </a:extLst>
          </p:cNvPr>
          <p:cNvSpPr/>
          <p:nvPr/>
        </p:nvSpPr>
        <p:spPr>
          <a:xfrm>
            <a:off x="1147260" y="2228155"/>
            <a:ext cx="6957389" cy="1206893"/>
          </a:xfrm>
          <a:prstGeom prst="wedgeRoundRectCallou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この中からランダムに各ラベル200枚ずつ</a:t>
            </a:r>
            <a:endParaRPr lang="ja-JP">
              <a:solidFill>
                <a:schemeClr val="tx1"/>
              </a:solidFill>
              <a:ea typeface="メイリオ" panose="020B0604030504040204" pitchFamily="34" charset="-128"/>
            </a:endParaRPr>
          </a:p>
          <a:p>
            <a:pPr algn="ctr"/>
            <a:r>
              <a:rPr lang="ja-JP" altLang="en-US" sz="2800">
                <a:solidFill>
                  <a:schemeClr val="tx1"/>
                </a:solidFill>
                <a:ea typeface="メイリオ"/>
              </a:rPr>
              <a:t>計2000枚の画像を使う</a:t>
            </a:r>
            <a:endParaRPr lang="ja-JP">
              <a:solidFill>
                <a:schemeClr val="tx1"/>
              </a:solidFill>
              <a:ea typeface="メイリオ"/>
            </a:endParaRPr>
          </a:p>
        </p:txBody>
      </p:sp>
    </p:spTree>
    <p:extLst>
      <p:ext uri="{BB962C8B-B14F-4D97-AF65-F5344CB8AC3E}">
        <p14:creationId xmlns:p14="http://schemas.microsoft.com/office/powerpoint/2010/main" val="2664956027"/>
      </p:ext>
    </p:extLst>
  </p:cSld>
  <p:clrMapOvr>
    <a:masterClrMapping/>
  </p:clrMapOvr>
  <mc:AlternateContent xmlns:mc="http://schemas.openxmlformats.org/markup-compatibility/2006" xmlns:p14="http://schemas.microsoft.com/office/powerpoint/2010/main">
    <mc:Choice Requires="p14">
      <p:transition spd="slow" p14:dur="2000" advTm="166"/>
    </mc:Choice>
    <mc:Fallback xmlns="">
      <p:transition spd="slow" advTm="16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2CD73AA5-9A5E-46CC-866E-F41EC08A3E19}"/>
              </a:ext>
            </a:extLst>
          </p:cNvPr>
          <p:cNvSpPr>
            <a:spLocks noGrp="1"/>
          </p:cNvSpPr>
          <p:nvPr>
            <p:ph type="sldNum" sz="quarter" idx="12"/>
          </p:nvPr>
        </p:nvSpPr>
        <p:spPr>
          <a:xfrm>
            <a:off x="7995696" y="5924550"/>
            <a:ext cx="769487" cy="481938"/>
          </a:xfrm>
        </p:spPr>
        <p:txBody>
          <a:bodyPr/>
          <a:lstStyle/>
          <a:p>
            <a:fld id="{D57F1E4F-1CFF-5643-939E-217C01CDF565}" type="slidenum">
              <a:rPr lang="en-US" smtClean="0"/>
              <a:pPr/>
              <a:t>13</a:t>
            </a:fld>
            <a:endParaRPr lang="en-US" dirty="0"/>
          </a:p>
        </p:txBody>
      </p:sp>
      <p:sp>
        <p:nvSpPr>
          <p:cNvPr id="5" name="テキスト プレースホルダー 2">
            <a:extLst>
              <a:ext uri="{FF2B5EF4-FFF2-40B4-BE49-F238E27FC236}">
                <a16:creationId xmlns:a16="http://schemas.microsoft.com/office/drawing/2014/main" id="{4373E2D7-CCF9-49FD-890B-0520E200A865}"/>
              </a:ext>
            </a:extLst>
          </p:cNvPr>
          <p:cNvSpPr txBox="1">
            <a:spLocks/>
          </p:cNvSpPr>
          <p:nvPr/>
        </p:nvSpPr>
        <p:spPr>
          <a:xfrm>
            <a:off x="699387" y="2100699"/>
            <a:ext cx="6828464" cy="390669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ja-JP" altLang="en-US" sz="3600" dirty="0">
                <a:solidFill>
                  <a:schemeClr val="bg2">
                    <a:lumMod val="10000"/>
                  </a:schemeClr>
                </a:solidFill>
              </a:rPr>
              <a:t>１．はじめに</a:t>
            </a:r>
            <a:endParaRPr lang="en-US" altLang="ja-JP" sz="3600" dirty="0">
              <a:solidFill>
                <a:schemeClr val="bg2">
                  <a:lumMod val="10000"/>
                </a:schemeClr>
              </a:solidFill>
            </a:endParaRPr>
          </a:p>
          <a:p>
            <a:pPr marL="0" indent="0">
              <a:buNone/>
            </a:pPr>
            <a:r>
              <a:rPr lang="ja-JP" altLang="en-US" sz="3600" dirty="0">
                <a:solidFill>
                  <a:schemeClr val="bg2">
                    <a:lumMod val="10000"/>
                  </a:schemeClr>
                </a:solidFill>
              </a:rPr>
              <a:t>２．要素技術</a:t>
            </a:r>
            <a:endParaRPr lang="en-US" altLang="ja-JP" sz="3600" dirty="0">
              <a:solidFill>
                <a:schemeClr val="bg2">
                  <a:lumMod val="10000"/>
                </a:schemeClr>
              </a:solidFill>
            </a:endParaRPr>
          </a:p>
          <a:p>
            <a:pPr marL="0" indent="0">
              <a:buNone/>
            </a:pPr>
            <a:r>
              <a:rPr lang="ja-JP" altLang="en-US" sz="3600" dirty="0">
                <a:solidFill>
                  <a:schemeClr val="bg2">
                    <a:lumMod val="10000"/>
                  </a:schemeClr>
                </a:solidFill>
              </a:rPr>
              <a:t>３．データセット</a:t>
            </a:r>
            <a:endParaRPr lang="en-US" altLang="ja-JP" sz="3600" dirty="0">
              <a:solidFill>
                <a:schemeClr val="bg2">
                  <a:lumMod val="10000"/>
                </a:schemeClr>
              </a:solidFill>
            </a:endParaRPr>
          </a:p>
          <a:p>
            <a:pPr marL="0" indent="0">
              <a:buNone/>
            </a:pPr>
            <a:r>
              <a:rPr lang="ja-JP" altLang="en-US" sz="3600">
                <a:solidFill>
                  <a:schemeClr val="accent4">
                    <a:lumMod val="60000"/>
                    <a:lumOff val="40000"/>
                  </a:schemeClr>
                </a:solidFill>
                <a:ea typeface="メイリオ"/>
              </a:rPr>
              <a:t>４．実験</a:t>
            </a:r>
            <a:endParaRPr lang="en-US" altLang="ja-JP" sz="3600">
              <a:solidFill>
                <a:schemeClr val="accent4">
                  <a:lumMod val="60000"/>
                  <a:lumOff val="40000"/>
                </a:schemeClr>
              </a:solidFill>
              <a:ea typeface="メイリオ"/>
            </a:endParaRPr>
          </a:p>
          <a:p>
            <a:pPr marL="0" indent="0">
              <a:buNone/>
            </a:pPr>
            <a:r>
              <a:rPr lang="ja-JP" altLang="en-US" sz="3600">
                <a:solidFill>
                  <a:schemeClr val="bg2">
                    <a:lumMod val="10000"/>
                  </a:schemeClr>
                </a:solidFill>
                <a:ea typeface="メイリオ"/>
              </a:rPr>
              <a:t>５．まとめと今後の課題</a:t>
            </a:r>
          </a:p>
        </p:txBody>
      </p:sp>
      <p:sp>
        <p:nvSpPr>
          <p:cNvPr id="6" name="テキスト ボックス 5">
            <a:extLst>
              <a:ext uri="{FF2B5EF4-FFF2-40B4-BE49-F238E27FC236}">
                <a16:creationId xmlns:a16="http://schemas.microsoft.com/office/drawing/2014/main" id="{AECE2193-1F5A-4FEA-9DAB-583D44B11F97}"/>
              </a:ext>
            </a:extLst>
          </p:cNvPr>
          <p:cNvSpPr txBox="1"/>
          <p:nvPr/>
        </p:nvSpPr>
        <p:spPr>
          <a:xfrm>
            <a:off x="457467" y="628433"/>
            <a:ext cx="2913053" cy="715581"/>
          </a:xfrm>
          <a:prstGeom prst="rect">
            <a:avLst/>
          </a:prstGeom>
          <a:noFill/>
        </p:spPr>
        <p:txBody>
          <a:bodyPr wrap="square" rtlCol="0">
            <a:spAutoFit/>
          </a:bodyPr>
          <a:lstStyle/>
          <a:p>
            <a:r>
              <a:rPr kumimoji="1" lang="ja-JP" altLang="en-US" sz="4050" dirty="0"/>
              <a:t>発表の流れ</a:t>
            </a:r>
          </a:p>
        </p:txBody>
      </p:sp>
    </p:spTree>
    <p:extLst>
      <p:ext uri="{BB962C8B-B14F-4D97-AF65-F5344CB8AC3E}">
        <p14:creationId xmlns:p14="http://schemas.microsoft.com/office/powerpoint/2010/main" val="3891542260"/>
      </p:ext>
    </p:extLst>
  </p:cSld>
  <p:clrMapOvr>
    <a:masterClrMapping/>
  </p:clrMapOvr>
  <mc:AlternateContent xmlns:mc="http://schemas.openxmlformats.org/markup-compatibility/2006" xmlns:p14="http://schemas.microsoft.com/office/powerpoint/2010/main">
    <mc:Choice Requires="p14">
      <p:transition spd="slow" p14:dur="2000" advTm="205"/>
    </mc:Choice>
    <mc:Fallback xmlns="">
      <p:transition spd="slow" advTm="20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nchor="t">
            <a:spAutoFit/>
          </a:bodyPr>
          <a:lstStyle/>
          <a:p>
            <a:r>
              <a:rPr kumimoji="1" lang="ja-JP" altLang="en-US" sz="4050">
                <a:ea typeface="メイリオ"/>
              </a:rPr>
              <a:t>実験</a:t>
            </a:r>
            <a:endParaRPr kumimoji="1" lang="en-US" altLang="ja-JP" sz="4050" dirty="0"/>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3" name="テキスト ボックス 2">
            <a:extLst>
              <a:ext uri="{FF2B5EF4-FFF2-40B4-BE49-F238E27FC236}">
                <a16:creationId xmlns:a16="http://schemas.microsoft.com/office/drawing/2014/main" id="{A6058A6E-F113-4721-A8D7-6A851F06E004}"/>
              </a:ext>
            </a:extLst>
          </p:cNvPr>
          <p:cNvSpPr txBox="1"/>
          <p:nvPr/>
        </p:nvSpPr>
        <p:spPr>
          <a:xfrm>
            <a:off x="1342684" y="2797209"/>
            <a:ext cx="8124528"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ja-JP" altLang="en-US" sz="2800">
                <a:ea typeface="メイリオ"/>
              </a:rPr>
              <a:t>GAによるデータ拡張手法の探索</a:t>
            </a:r>
          </a:p>
          <a:p>
            <a:pPr marL="457200" indent="-457200">
              <a:buFont typeface="Arial"/>
              <a:buChar char="•"/>
            </a:pPr>
            <a:r>
              <a:rPr lang="ja-JP" altLang="en-US" sz="2800">
                <a:ea typeface="メイリオ"/>
              </a:rPr>
              <a:t>得られた手法による</a:t>
            </a:r>
            <a:endParaRPr lang="ja-JP" altLang="en-US" sz="2800" dirty="0">
              <a:ea typeface="メイリオ"/>
            </a:endParaRPr>
          </a:p>
          <a:p>
            <a:r>
              <a:rPr lang="ja-JP" altLang="en-US" sz="2800">
                <a:ea typeface="メイリオ"/>
              </a:rPr>
              <a:t>　 アンサンブル学習の有用性の確認</a:t>
            </a:r>
          </a:p>
        </p:txBody>
      </p:sp>
      <p:sp>
        <p:nvSpPr>
          <p:cNvPr id="5" name="フローチャート: カード 4">
            <a:extLst>
              <a:ext uri="{FF2B5EF4-FFF2-40B4-BE49-F238E27FC236}">
                <a16:creationId xmlns:a16="http://schemas.microsoft.com/office/drawing/2014/main" id="{B755BC42-0676-49DD-B16E-FFEFB84FACFD}"/>
              </a:ext>
            </a:extLst>
          </p:cNvPr>
          <p:cNvSpPr/>
          <p:nvPr/>
        </p:nvSpPr>
        <p:spPr>
          <a:xfrm>
            <a:off x="451521" y="1791372"/>
            <a:ext cx="2129813" cy="809329"/>
          </a:xfrm>
          <a:prstGeom prst="flowChartPunchedCard">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a:solidFill>
                  <a:schemeClr val="tx1"/>
                </a:solidFill>
                <a:ea typeface="メイリオ"/>
              </a:rPr>
              <a:t>実験目的</a:t>
            </a:r>
          </a:p>
        </p:txBody>
      </p:sp>
      <p:sp>
        <p:nvSpPr>
          <p:cNvPr id="10" name="フローチャート: カード 9">
            <a:extLst>
              <a:ext uri="{FF2B5EF4-FFF2-40B4-BE49-F238E27FC236}">
                <a16:creationId xmlns:a16="http://schemas.microsoft.com/office/drawing/2014/main" id="{E7F18A2C-0B11-4408-9271-F68B39DC8850}"/>
              </a:ext>
            </a:extLst>
          </p:cNvPr>
          <p:cNvSpPr/>
          <p:nvPr/>
        </p:nvSpPr>
        <p:spPr>
          <a:xfrm>
            <a:off x="451520" y="4261954"/>
            <a:ext cx="2129813" cy="809329"/>
          </a:xfrm>
          <a:prstGeom prst="flowChartPunchedCard">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a:solidFill>
                  <a:schemeClr val="tx1"/>
                </a:solidFill>
                <a:ea typeface="メイリオ"/>
              </a:rPr>
              <a:t>方法</a:t>
            </a:r>
            <a:endParaRPr lang="ja-JP" altLang="en-US" sz="3600" dirty="0">
              <a:solidFill>
                <a:schemeClr val="tx1"/>
              </a:solidFill>
              <a:ea typeface="メイリオ"/>
            </a:endParaRPr>
          </a:p>
        </p:txBody>
      </p:sp>
      <p:sp>
        <p:nvSpPr>
          <p:cNvPr id="7" name="テキスト ボックス 6">
            <a:extLst>
              <a:ext uri="{FF2B5EF4-FFF2-40B4-BE49-F238E27FC236}">
                <a16:creationId xmlns:a16="http://schemas.microsoft.com/office/drawing/2014/main" id="{1CF23128-8AA5-4017-BC77-56F09779FD4D}"/>
              </a:ext>
            </a:extLst>
          </p:cNvPr>
          <p:cNvSpPr txBox="1"/>
          <p:nvPr/>
        </p:nvSpPr>
        <p:spPr>
          <a:xfrm>
            <a:off x="1340363" y="5330214"/>
            <a:ext cx="620769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altLang="ja-JP" sz="2800" dirty="0">
                <a:ea typeface="メイリオ"/>
                <a:cs typeface="Arial"/>
              </a:rPr>
              <a:t>Cifar10を用いた10クラス識別タスク</a:t>
            </a:r>
            <a:endParaRPr lang="en-US" altLang="ja-JP" sz="2800" dirty="0">
              <a:latin typeface="Trebuchet MS"/>
              <a:ea typeface="メイリオ"/>
              <a:cs typeface="Arial"/>
            </a:endParaRPr>
          </a:p>
        </p:txBody>
      </p:sp>
    </p:spTree>
    <p:extLst>
      <p:ext uri="{BB962C8B-B14F-4D97-AF65-F5344CB8AC3E}">
        <p14:creationId xmlns:p14="http://schemas.microsoft.com/office/powerpoint/2010/main" val="547497677"/>
      </p:ext>
    </p:extLst>
  </p:cSld>
  <p:clrMapOvr>
    <a:masterClrMapping/>
  </p:clrMapOvr>
  <mc:AlternateContent xmlns:mc="http://schemas.openxmlformats.org/markup-compatibility/2006" xmlns:p14="http://schemas.microsoft.com/office/powerpoint/2010/main">
    <mc:Choice Requires="p14">
      <p:transition spd="slow" p14:dur="2000" advTm="223"/>
    </mc:Choice>
    <mc:Fallback xmlns="">
      <p:transition spd="slow" advTm="22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0C7C02B2-C13E-4A12-AE61-2346CA535C74}"/>
              </a:ext>
            </a:extLst>
          </p:cNvPr>
          <p:cNvSpPr/>
          <p:nvPr/>
        </p:nvSpPr>
        <p:spPr>
          <a:xfrm>
            <a:off x="2646389" y="5156558"/>
            <a:ext cx="4725961" cy="12785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ja-JP" altLang="en-US" sz="2800" b="0" i="0" u="none" strike="noStrike" baseline="0" dirty="0">
                <a:solidFill>
                  <a:schemeClr val="tx1"/>
                </a:solidFill>
                <a:latin typeface="CMR10"/>
              </a:rPr>
              <a:t>　</a:t>
            </a:r>
            <a:r>
              <a:rPr lang="en-US" altLang="ja-JP" sz="2800" b="0" i="0" u="none" strike="noStrike" baseline="0" dirty="0">
                <a:solidFill>
                  <a:schemeClr val="tx1"/>
                </a:solidFill>
                <a:latin typeface="CMR10"/>
              </a:rPr>
              <a:t>Mirror</a:t>
            </a:r>
            <a:r>
              <a:rPr lang="ja-JP" altLang="en-US" sz="2800" b="0" i="0" u="none" strike="noStrike" baseline="0" dirty="0">
                <a:solidFill>
                  <a:schemeClr val="tx1"/>
                </a:solidFill>
                <a:latin typeface="HaranoAjiMincho-Regular-Identity-H"/>
              </a:rPr>
              <a:t>，</a:t>
            </a:r>
            <a:r>
              <a:rPr lang="en-US" altLang="ja-JP" sz="2800" b="0" i="0" u="none" strike="noStrike" baseline="0" dirty="0" err="1">
                <a:solidFill>
                  <a:schemeClr val="tx1"/>
                </a:solidFill>
                <a:latin typeface="CMR10"/>
              </a:rPr>
              <a:t>Flip,Translate</a:t>
            </a:r>
            <a:r>
              <a:rPr lang="en-US" altLang="ja-JP" sz="2800" b="0" i="0" u="none" strike="noStrike" baseline="0" dirty="0">
                <a:solidFill>
                  <a:schemeClr val="tx1"/>
                </a:solidFill>
                <a:latin typeface="CMR10"/>
              </a:rPr>
              <a:t> X/Y</a:t>
            </a:r>
            <a:r>
              <a:rPr lang="ja-JP" altLang="en-US" sz="2800" b="0" i="0" u="none" strike="noStrike" baseline="0" dirty="0">
                <a:solidFill>
                  <a:schemeClr val="tx1"/>
                </a:solidFill>
                <a:latin typeface="HaranoAjiMincho-Regular-Identity-H"/>
              </a:rPr>
              <a:t>，</a:t>
            </a:r>
            <a:endParaRPr lang="en-US" altLang="ja-JP" sz="2800" b="0" i="0" u="none" strike="noStrike" baseline="0" dirty="0">
              <a:solidFill>
                <a:schemeClr val="tx1"/>
              </a:solidFill>
              <a:latin typeface="HaranoAjiMincho-Regular-Identity-H"/>
            </a:endParaRPr>
          </a:p>
          <a:p>
            <a:pPr algn="l"/>
            <a:r>
              <a:rPr lang="en-US" altLang="ja-JP" sz="2800" b="0" i="0" u="none" strike="noStrike" baseline="0" dirty="0">
                <a:solidFill>
                  <a:schemeClr val="tx1"/>
                </a:solidFill>
                <a:latin typeface="CMR10"/>
              </a:rPr>
              <a:t>Shear X/Y</a:t>
            </a:r>
            <a:r>
              <a:rPr lang="ja-JP" altLang="en-US" sz="2800" b="0" i="0" u="none" strike="noStrike" baseline="0" dirty="0">
                <a:solidFill>
                  <a:schemeClr val="tx1"/>
                </a:solidFill>
                <a:latin typeface="HaranoAjiMincho-Regular-Identity-H"/>
              </a:rPr>
              <a:t>，</a:t>
            </a:r>
            <a:r>
              <a:rPr lang="en-US" altLang="ja-JP" sz="2800" b="0" i="0" u="none" strike="noStrike" baseline="0" dirty="0">
                <a:solidFill>
                  <a:schemeClr val="tx1"/>
                </a:solidFill>
                <a:latin typeface="CMR10"/>
              </a:rPr>
              <a:t>Rotate</a:t>
            </a:r>
            <a:endParaRPr kumimoji="1" lang="ja-JP" altLang="en-US" sz="2800" dirty="0">
              <a:solidFill>
                <a:schemeClr val="tx1"/>
              </a:solidFill>
            </a:endParaRPr>
          </a:p>
        </p:txBody>
      </p:sp>
      <p:sp>
        <p:nvSpPr>
          <p:cNvPr id="3" name="正方形/長方形 2">
            <a:extLst>
              <a:ext uri="{FF2B5EF4-FFF2-40B4-BE49-F238E27FC236}">
                <a16:creationId xmlns:a16="http://schemas.microsoft.com/office/drawing/2014/main" id="{0A60DA4F-A98C-4758-9DC0-1C2B01F87A8E}"/>
              </a:ext>
            </a:extLst>
          </p:cNvPr>
          <p:cNvSpPr/>
          <p:nvPr/>
        </p:nvSpPr>
        <p:spPr>
          <a:xfrm>
            <a:off x="2646389" y="2632433"/>
            <a:ext cx="5734050" cy="15931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ja-JP" altLang="en-US" sz="2800" b="0" i="0" u="none" strike="noStrike" baseline="0" dirty="0">
                <a:solidFill>
                  <a:schemeClr val="tx1"/>
                </a:solidFill>
                <a:latin typeface="CMR10"/>
              </a:rPr>
              <a:t>　</a:t>
            </a:r>
            <a:r>
              <a:rPr lang="en-US" altLang="ja-JP" sz="2800" b="0" i="0" u="none" strike="noStrike" baseline="0" dirty="0">
                <a:solidFill>
                  <a:schemeClr val="tx1"/>
                </a:solidFill>
                <a:latin typeface="CMR10"/>
              </a:rPr>
              <a:t>Sharpness</a:t>
            </a:r>
            <a:r>
              <a:rPr lang="ja-JP" altLang="en-US" sz="2800" b="0" i="0" u="none" strike="noStrike" baseline="0" dirty="0">
                <a:solidFill>
                  <a:schemeClr val="tx1"/>
                </a:solidFill>
                <a:latin typeface="HaranoAjiMincho-Regular-Identity-H"/>
              </a:rPr>
              <a:t>，</a:t>
            </a:r>
            <a:r>
              <a:rPr lang="en-US" altLang="ja-JP" sz="2800" b="0" i="0" u="none" strike="noStrike" baseline="0" dirty="0" err="1">
                <a:solidFill>
                  <a:schemeClr val="tx1"/>
                </a:solidFill>
                <a:latin typeface="CMR10"/>
              </a:rPr>
              <a:t>Posterize</a:t>
            </a:r>
            <a:r>
              <a:rPr lang="ja-JP" altLang="en-US" sz="2800" b="0" i="0" u="none" strike="noStrike" baseline="0" dirty="0">
                <a:solidFill>
                  <a:schemeClr val="tx1"/>
                </a:solidFill>
                <a:latin typeface="HaranoAjiMincho-Regular-Identity-H"/>
              </a:rPr>
              <a:t>，</a:t>
            </a:r>
            <a:r>
              <a:rPr lang="en-US" altLang="ja-JP" sz="2800" b="0" i="0" u="none" strike="noStrike" baseline="0" dirty="0">
                <a:solidFill>
                  <a:schemeClr val="tx1"/>
                </a:solidFill>
                <a:latin typeface="CMR10"/>
              </a:rPr>
              <a:t>Brightness</a:t>
            </a:r>
            <a:r>
              <a:rPr lang="ja-JP" altLang="en-US" sz="2800" b="0" i="0" u="none" strike="noStrike" baseline="0" dirty="0">
                <a:solidFill>
                  <a:schemeClr val="tx1"/>
                </a:solidFill>
                <a:latin typeface="HaranoAjiMincho-Regular-Identity-H"/>
              </a:rPr>
              <a:t>，</a:t>
            </a:r>
            <a:r>
              <a:rPr lang="en-US" altLang="ja-JP" sz="2800" b="0" i="0" u="none" strike="noStrike" baseline="0" dirty="0" err="1">
                <a:solidFill>
                  <a:schemeClr val="tx1"/>
                </a:solidFill>
                <a:latin typeface="CMR10"/>
              </a:rPr>
              <a:t>Autoconstrast</a:t>
            </a:r>
            <a:r>
              <a:rPr lang="ja-JP" altLang="en-US" sz="2800" b="0" i="0" u="none" strike="noStrike" baseline="0" dirty="0">
                <a:solidFill>
                  <a:schemeClr val="tx1"/>
                </a:solidFill>
                <a:latin typeface="HaranoAjiMincho-Regular-Identity-H"/>
              </a:rPr>
              <a:t>，</a:t>
            </a:r>
            <a:r>
              <a:rPr lang="en-US" altLang="ja-JP" sz="2800" b="0" i="0" u="none" strike="noStrike" baseline="0" dirty="0">
                <a:solidFill>
                  <a:schemeClr val="tx1"/>
                </a:solidFill>
                <a:latin typeface="CMR10"/>
              </a:rPr>
              <a:t>Equalize</a:t>
            </a:r>
            <a:r>
              <a:rPr lang="ja-JP" altLang="en-US" sz="2800" b="0" i="0" u="none" strike="noStrike" baseline="0" dirty="0">
                <a:solidFill>
                  <a:schemeClr val="tx1"/>
                </a:solidFill>
                <a:latin typeface="HaranoAjiMincho-Regular-Identity-H"/>
              </a:rPr>
              <a:t>，</a:t>
            </a:r>
            <a:r>
              <a:rPr lang="en-US" altLang="ja-JP" sz="2800" b="0" i="0" u="none" strike="noStrike" baseline="0" dirty="0">
                <a:solidFill>
                  <a:schemeClr val="tx1"/>
                </a:solidFill>
                <a:latin typeface="CMR10"/>
              </a:rPr>
              <a:t>Solarize</a:t>
            </a:r>
            <a:r>
              <a:rPr lang="ja-JP" altLang="en-US" sz="2800" b="0" i="0" u="none" strike="noStrike" baseline="0" dirty="0">
                <a:solidFill>
                  <a:schemeClr val="tx1"/>
                </a:solidFill>
                <a:latin typeface="HaranoAjiMincho-Regular-Identity-H"/>
              </a:rPr>
              <a:t>，</a:t>
            </a:r>
          </a:p>
          <a:p>
            <a:pPr algn="l"/>
            <a:r>
              <a:rPr lang="en-US" altLang="ja-JP" sz="2800" b="0" i="0" u="none" strike="noStrike" baseline="0" dirty="0">
                <a:solidFill>
                  <a:schemeClr val="tx1"/>
                </a:solidFill>
                <a:latin typeface="CMR10"/>
              </a:rPr>
              <a:t>Invert</a:t>
            </a:r>
            <a:r>
              <a:rPr lang="ja-JP" altLang="en-US" sz="2800" b="0" i="0" u="none" strike="noStrike" baseline="0" dirty="0">
                <a:solidFill>
                  <a:schemeClr val="tx1"/>
                </a:solidFill>
                <a:latin typeface="HaranoAjiMincho-Regular-Identity-H"/>
              </a:rPr>
              <a:t>，</a:t>
            </a:r>
            <a:r>
              <a:rPr lang="en-US" altLang="ja-JP" sz="2800" b="0" i="0" u="none" strike="noStrike" baseline="0" dirty="0">
                <a:solidFill>
                  <a:schemeClr val="tx1"/>
                </a:solidFill>
                <a:latin typeface="CMR10"/>
              </a:rPr>
              <a:t>Contrast</a:t>
            </a:r>
            <a:r>
              <a:rPr lang="ja-JP" altLang="en-US" sz="2800" b="0" i="0" u="none" strike="noStrike" baseline="0" dirty="0">
                <a:solidFill>
                  <a:schemeClr val="tx1"/>
                </a:solidFill>
                <a:latin typeface="HaranoAjiMincho-Regular-Identity-H"/>
              </a:rPr>
              <a:t>，</a:t>
            </a:r>
            <a:r>
              <a:rPr lang="en-US" altLang="ja-JP" sz="2800" b="0" i="0" u="none" strike="noStrike" baseline="0" dirty="0" err="1">
                <a:solidFill>
                  <a:schemeClr val="tx1"/>
                </a:solidFill>
                <a:latin typeface="CMR10"/>
              </a:rPr>
              <a:t>ColorBalance</a:t>
            </a:r>
            <a:endParaRPr kumimoji="1" lang="ja-JP" altLang="en-US" sz="2800" dirty="0">
              <a:solidFill>
                <a:schemeClr val="tx1"/>
              </a:solidFill>
            </a:endParaRPr>
          </a:p>
        </p:txBody>
      </p:sp>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nchor="t">
            <a:spAutoFit/>
          </a:bodyPr>
          <a:lstStyle/>
          <a:p>
            <a:r>
              <a:rPr kumimoji="1" lang="en-US" altLang="ja-JP" sz="4050" dirty="0">
                <a:ea typeface="メイリオ"/>
              </a:rPr>
              <a:t>GA</a:t>
            </a:r>
            <a:r>
              <a:rPr kumimoji="1" lang="ja-JP" altLang="en-US" sz="4050" dirty="0">
                <a:ea typeface="メイリオ"/>
              </a:rPr>
              <a:t>の設定</a:t>
            </a:r>
            <a:endParaRPr kumimoji="1" lang="en-US" altLang="ja-JP" sz="4050" dirty="0"/>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57467" y="1622804"/>
            <a:ext cx="7048233" cy="707886"/>
          </a:xfrm>
          <a:prstGeom prst="rect">
            <a:avLst/>
          </a:prstGeom>
          <a:noFill/>
        </p:spPr>
        <p:txBody>
          <a:bodyPr wrap="square" rtlCol="0" anchor="t">
            <a:spAutoFit/>
          </a:bodyPr>
          <a:lstStyle/>
          <a:p>
            <a:r>
              <a:rPr lang="en-US" altLang="ja-JP" sz="4000" dirty="0">
                <a:ea typeface="メイリオ"/>
              </a:rPr>
              <a:t>transform</a:t>
            </a:r>
            <a:endParaRPr lang="ja-JP" altLang="en-US" sz="4000" dirty="0">
              <a:ea typeface="メイリオ"/>
            </a:endParaRPr>
          </a:p>
        </p:txBody>
      </p:sp>
      <p:sp>
        <p:nvSpPr>
          <p:cNvPr id="2" name="四角形: 1 つの角を切り取る 1">
            <a:extLst>
              <a:ext uri="{FF2B5EF4-FFF2-40B4-BE49-F238E27FC236}">
                <a16:creationId xmlns:a16="http://schemas.microsoft.com/office/drawing/2014/main" id="{D4B8AA9E-114E-4914-9BA4-705D7E1E188C}"/>
              </a:ext>
            </a:extLst>
          </p:cNvPr>
          <p:cNvSpPr/>
          <p:nvPr/>
        </p:nvSpPr>
        <p:spPr>
          <a:xfrm>
            <a:off x="619125" y="2378368"/>
            <a:ext cx="2366961" cy="707886"/>
          </a:xfrm>
          <a:prstGeom prst="snip1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画素値操作</a:t>
            </a:r>
          </a:p>
        </p:txBody>
      </p:sp>
      <p:sp>
        <p:nvSpPr>
          <p:cNvPr id="10" name="四角形: 1 つの角を切り取る 9">
            <a:extLst>
              <a:ext uri="{FF2B5EF4-FFF2-40B4-BE49-F238E27FC236}">
                <a16:creationId xmlns:a16="http://schemas.microsoft.com/office/drawing/2014/main" id="{6177D9ED-6D8C-4511-9818-27FBC3783A00}"/>
              </a:ext>
            </a:extLst>
          </p:cNvPr>
          <p:cNvSpPr/>
          <p:nvPr/>
        </p:nvSpPr>
        <p:spPr>
          <a:xfrm>
            <a:off x="619124" y="4721115"/>
            <a:ext cx="2366961" cy="707886"/>
          </a:xfrm>
          <a:prstGeom prst="snip1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変形操作</a:t>
            </a:r>
          </a:p>
        </p:txBody>
      </p:sp>
    </p:spTree>
    <p:extLst>
      <p:ext uri="{BB962C8B-B14F-4D97-AF65-F5344CB8AC3E}">
        <p14:creationId xmlns:p14="http://schemas.microsoft.com/office/powerpoint/2010/main" val="1552868451"/>
      </p:ext>
    </p:extLst>
  </p:cSld>
  <p:clrMapOvr>
    <a:masterClrMapping/>
  </p:clrMapOvr>
  <mc:AlternateContent xmlns:mc="http://schemas.openxmlformats.org/markup-compatibility/2006" xmlns:p14="http://schemas.microsoft.com/office/powerpoint/2010/main">
    <mc:Choice Requires="p14">
      <p:transition spd="slow" p14:dur="2000" advTm="220"/>
    </mc:Choice>
    <mc:Fallback xmlns="">
      <p:transition spd="slow" advTm="22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nchor="t">
            <a:spAutoFit/>
          </a:bodyPr>
          <a:lstStyle/>
          <a:p>
            <a:r>
              <a:rPr kumimoji="1" lang="en-US" altLang="ja-JP" sz="4050" dirty="0">
                <a:ea typeface="メイリオ"/>
              </a:rPr>
              <a:t>GA</a:t>
            </a:r>
            <a:r>
              <a:rPr kumimoji="1" lang="ja-JP" altLang="en-US" sz="4050" dirty="0">
                <a:ea typeface="メイリオ"/>
              </a:rPr>
              <a:t>の設定</a:t>
            </a:r>
            <a:endParaRPr kumimoji="1" lang="en-US" altLang="ja-JP" sz="4050" dirty="0"/>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57467" y="1622804"/>
            <a:ext cx="7048233" cy="707886"/>
          </a:xfrm>
          <a:prstGeom prst="rect">
            <a:avLst/>
          </a:prstGeom>
          <a:noFill/>
        </p:spPr>
        <p:txBody>
          <a:bodyPr wrap="square" rtlCol="0" anchor="t">
            <a:spAutoFit/>
          </a:bodyPr>
          <a:lstStyle/>
          <a:p>
            <a:r>
              <a:rPr lang="ja-JP" altLang="en-US" sz="4000" dirty="0">
                <a:ea typeface="メイリオ"/>
              </a:rPr>
              <a:t>個体表現</a:t>
            </a: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pic>
        <p:nvPicPr>
          <p:cNvPr id="5" name="図 4">
            <a:extLst>
              <a:ext uri="{FF2B5EF4-FFF2-40B4-BE49-F238E27FC236}">
                <a16:creationId xmlns:a16="http://schemas.microsoft.com/office/drawing/2014/main" id="{4345635F-F1EF-43FD-9281-7767D77F8397}"/>
              </a:ext>
            </a:extLst>
          </p:cNvPr>
          <p:cNvPicPr>
            <a:picLocks noChangeAspect="1"/>
          </p:cNvPicPr>
          <p:nvPr/>
        </p:nvPicPr>
        <p:blipFill>
          <a:blip r:embed="rId2"/>
          <a:stretch>
            <a:fillRect/>
          </a:stretch>
        </p:blipFill>
        <p:spPr>
          <a:xfrm>
            <a:off x="1156011" y="2337280"/>
            <a:ext cx="5651143" cy="4133850"/>
          </a:xfrm>
          <a:prstGeom prst="rect">
            <a:avLst/>
          </a:prstGeom>
        </p:spPr>
      </p:pic>
    </p:spTree>
    <p:extLst>
      <p:ext uri="{BB962C8B-B14F-4D97-AF65-F5344CB8AC3E}">
        <p14:creationId xmlns:p14="http://schemas.microsoft.com/office/powerpoint/2010/main" val="2570431778"/>
      </p:ext>
    </p:extLst>
  </p:cSld>
  <p:clrMapOvr>
    <a:masterClrMapping/>
  </p:clrMapOvr>
  <mc:AlternateContent xmlns:mc="http://schemas.openxmlformats.org/markup-compatibility/2006" xmlns:p14="http://schemas.microsoft.com/office/powerpoint/2010/main">
    <mc:Choice Requires="p14">
      <p:transition spd="slow" p14:dur="2000" advTm="220"/>
    </mc:Choice>
    <mc:Fallback xmlns="">
      <p:transition spd="slow" advTm="22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D3FBE80C-04C0-4552-BEAA-462101183DB6}"/>
              </a:ext>
            </a:extLst>
          </p:cNvPr>
          <p:cNvSpPr/>
          <p:nvPr/>
        </p:nvSpPr>
        <p:spPr>
          <a:xfrm>
            <a:off x="2589238" y="3956691"/>
            <a:ext cx="4249711" cy="12785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ja-JP" altLang="en-US" sz="2800" b="0" i="0" u="none" strike="noStrike" baseline="0" dirty="0">
                <a:solidFill>
                  <a:schemeClr val="tx1"/>
                </a:solidFill>
                <a:latin typeface="CMR10"/>
              </a:rPr>
              <a:t>　・二点交叉</a:t>
            </a:r>
            <a:endParaRPr lang="en-US" altLang="ja-JP" sz="2800" b="0" i="0" u="none" strike="noStrike" baseline="0" dirty="0">
              <a:solidFill>
                <a:schemeClr val="tx1"/>
              </a:solidFill>
              <a:latin typeface="CMR10"/>
            </a:endParaRPr>
          </a:p>
          <a:p>
            <a:pPr algn="l"/>
            <a:r>
              <a:rPr lang="ja-JP" altLang="en-US" sz="2800" dirty="0">
                <a:solidFill>
                  <a:schemeClr val="tx1"/>
                </a:solidFill>
                <a:latin typeface="CMR10"/>
              </a:rPr>
              <a:t>　・部分写像交叉</a:t>
            </a:r>
            <a:endParaRPr lang="en-US" altLang="ja-JP" sz="2800" b="0" i="0" u="none" strike="noStrike" baseline="0" dirty="0">
              <a:solidFill>
                <a:schemeClr val="tx1"/>
              </a:solidFill>
              <a:latin typeface="CMR10"/>
            </a:endParaRPr>
          </a:p>
        </p:txBody>
      </p:sp>
      <p:sp>
        <p:nvSpPr>
          <p:cNvPr id="12" name="正方形/長方形 11">
            <a:extLst>
              <a:ext uri="{FF2B5EF4-FFF2-40B4-BE49-F238E27FC236}">
                <a16:creationId xmlns:a16="http://schemas.microsoft.com/office/drawing/2014/main" id="{99C5A43A-300C-48FC-AF58-5F9F29F21F99}"/>
              </a:ext>
            </a:extLst>
          </p:cNvPr>
          <p:cNvSpPr/>
          <p:nvPr/>
        </p:nvSpPr>
        <p:spPr>
          <a:xfrm>
            <a:off x="2589239" y="2446847"/>
            <a:ext cx="4249711" cy="12785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ja-JP" altLang="en-US" sz="2800" b="0" i="0" u="none" strike="noStrike" baseline="0" dirty="0">
                <a:solidFill>
                  <a:schemeClr val="tx1"/>
                </a:solidFill>
                <a:latin typeface="CMR10"/>
              </a:rPr>
              <a:t>　・エリート選択</a:t>
            </a:r>
            <a:endParaRPr lang="en-US" altLang="ja-JP" sz="2800" b="0" i="0" u="none" strike="noStrike" baseline="0" dirty="0">
              <a:solidFill>
                <a:schemeClr val="tx1"/>
              </a:solidFill>
              <a:latin typeface="CMR10"/>
            </a:endParaRPr>
          </a:p>
          <a:p>
            <a:pPr algn="l"/>
            <a:r>
              <a:rPr lang="ja-JP" altLang="en-US" sz="2800" dirty="0">
                <a:solidFill>
                  <a:schemeClr val="tx1"/>
                </a:solidFill>
                <a:latin typeface="CMR10"/>
              </a:rPr>
              <a:t>　・トーナメント選択</a:t>
            </a:r>
            <a:endParaRPr lang="en-US" altLang="ja-JP" sz="2800" b="0" i="0" u="none" strike="noStrike" baseline="0" dirty="0">
              <a:solidFill>
                <a:schemeClr val="tx1"/>
              </a:solidFill>
              <a:latin typeface="CMR10"/>
            </a:endParaRPr>
          </a:p>
        </p:txBody>
      </p:sp>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nchor="t">
            <a:spAutoFit/>
          </a:bodyPr>
          <a:lstStyle/>
          <a:p>
            <a:r>
              <a:rPr kumimoji="1" lang="en-US" altLang="ja-JP" sz="4050" dirty="0">
                <a:ea typeface="メイリオ"/>
              </a:rPr>
              <a:t>GA</a:t>
            </a:r>
            <a:r>
              <a:rPr kumimoji="1" lang="ja-JP" altLang="en-US" sz="4050" dirty="0">
                <a:ea typeface="メイリオ"/>
              </a:rPr>
              <a:t>の設定</a:t>
            </a:r>
            <a:endParaRPr kumimoji="1" lang="en-US" altLang="ja-JP" sz="4050" dirty="0"/>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57467" y="1622804"/>
            <a:ext cx="7048233" cy="707886"/>
          </a:xfrm>
          <a:prstGeom prst="rect">
            <a:avLst/>
          </a:prstGeom>
          <a:noFill/>
        </p:spPr>
        <p:txBody>
          <a:bodyPr wrap="square" rtlCol="0" anchor="t">
            <a:spAutoFit/>
          </a:bodyPr>
          <a:lstStyle/>
          <a:p>
            <a:r>
              <a:rPr lang="ja-JP" altLang="en-US" sz="4000" dirty="0">
                <a:ea typeface="メイリオ"/>
              </a:rPr>
              <a:t>遺伝子操作</a:t>
            </a: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7" name="四角形: 1 つの角を切り取る 6">
            <a:extLst>
              <a:ext uri="{FF2B5EF4-FFF2-40B4-BE49-F238E27FC236}">
                <a16:creationId xmlns:a16="http://schemas.microsoft.com/office/drawing/2014/main" id="{8B13D97E-7A8B-4553-B3B4-E0054F055D95}"/>
              </a:ext>
            </a:extLst>
          </p:cNvPr>
          <p:cNvSpPr/>
          <p:nvPr/>
        </p:nvSpPr>
        <p:spPr>
          <a:xfrm>
            <a:off x="619125" y="2378368"/>
            <a:ext cx="2366961" cy="707886"/>
          </a:xfrm>
          <a:prstGeom prst="snip1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選択</a:t>
            </a:r>
          </a:p>
        </p:txBody>
      </p:sp>
      <p:sp>
        <p:nvSpPr>
          <p:cNvPr id="10" name="四角形: 1 つの角を切り取る 9">
            <a:extLst>
              <a:ext uri="{FF2B5EF4-FFF2-40B4-BE49-F238E27FC236}">
                <a16:creationId xmlns:a16="http://schemas.microsoft.com/office/drawing/2014/main" id="{75579239-8D52-448D-9136-4082A01A424E}"/>
              </a:ext>
            </a:extLst>
          </p:cNvPr>
          <p:cNvSpPr/>
          <p:nvPr/>
        </p:nvSpPr>
        <p:spPr>
          <a:xfrm>
            <a:off x="619124" y="3793831"/>
            <a:ext cx="2366961" cy="707886"/>
          </a:xfrm>
          <a:prstGeom prst="snip1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交叉</a:t>
            </a:r>
          </a:p>
        </p:txBody>
      </p:sp>
      <p:sp>
        <p:nvSpPr>
          <p:cNvPr id="11" name="四角形: 1 つの角を切り取る 10">
            <a:extLst>
              <a:ext uri="{FF2B5EF4-FFF2-40B4-BE49-F238E27FC236}">
                <a16:creationId xmlns:a16="http://schemas.microsoft.com/office/drawing/2014/main" id="{3F95992A-7594-417D-BD14-7B4102A52592}"/>
              </a:ext>
            </a:extLst>
          </p:cNvPr>
          <p:cNvSpPr/>
          <p:nvPr/>
        </p:nvSpPr>
        <p:spPr>
          <a:xfrm>
            <a:off x="619124" y="5457633"/>
            <a:ext cx="2366961" cy="707886"/>
          </a:xfrm>
          <a:prstGeom prst="snip1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突然変異</a:t>
            </a:r>
          </a:p>
        </p:txBody>
      </p:sp>
    </p:spTree>
    <p:extLst>
      <p:ext uri="{BB962C8B-B14F-4D97-AF65-F5344CB8AC3E}">
        <p14:creationId xmlns:p14="http://schemas.microsoft.com/office/powerpoint/2010/main" val="2098877394"/>
      </p:ext>
    </p:extLst>
  </p:cSld>
  <p:clrMapOvr>
    <a:masterClrMapping/>
  </p:clrMapOvr>
  <mc:AlternateContent xmlns:mc="http://schemas.openxmlformats.org/markup-compatibility/2006">
    <mc:Choice xmlns:p14="http://schemas.microsoft.com/office/powerpoint/2010/main" Requires="p14">
      <p:transition spd="slow" p14:dur="2000" advTm="220"/>
    </mc:Choice>
    <mc:Fallback>
      <p:transition spd="slow" advTm="22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nchor="t">
            <a:spAutoFit/>
          </a:bodyPr>
          <a:lstStyle/>
          <a:p>
            <a:r>
              <a:rPr kumimoji="1" lang="ja-JP" altLang="en-US" sz="4050">
                <a:ea typeface="メイリオ"/>
              </a:rPr>
              <a:t>実験</a:t>
            </a:r>
            <a:endParaRPr kumimoji="1" lang="en-US" altLang="ja-JP" sz="4050" dirty="0"/>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57466" y="1622804"/>
            <a:ext cx="7048233" cy="707886"/>
          </a:xfrm>
          <a:prstGeom prst="rect">
            <a:avLst/>
          </a:prstGeom>
          <a:noFill/>
        </p:spPr>
        <p:txBody>
          <a:bodyPr wrap="square" rtlCol="0" anchor="t">
            <a:spAutoFit/>
          </a:bodyPr>
          <a:lstStyle/>
          <a:p>
            <a:r>
              <a:rPr lang="ja-JP" altLang="en-US" sz="4000">
                <a:ea typeface="メイリオ"/>
              </a:rPr>
              <a:t>予備実験</a:t>
            </a:r>
            <a:endParaRPr lang="ja-JP" altLang="en-US" sz="4000" dirty="0">
              <a:ea typeface="メイリオ"/>
            </a:endParaRP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5" name="正方形/長方形 4">
            <a:extLst>
              <a:ext uri="{FF2B5EF4-FFF2-40B4-BE49-F238E27FC236}">
                <a16:creationId xmlns:a16="http://schemas.microsoft.com/office/drawing/2014/main" id="{0CE07AF9-4794-4790-A88B-248257064C88}"/>
              </a:ext>
            </a:extLst>
          </p:cNvPr>
          <p:cNvSpPr/>
          <p:nvPr/>
        </p:nvSpPr>
        <p:spPr>
          <a:xfrm>
            <a:off x="1942390" y="2616831"/>
            <a:ext cx="4089240" cy="9087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Cifar10(32×32pixel)</a:t>
            </a:r>
          </a:p>
        </p:txBody>
      </p:sp>
      <p:sp>
        <p:nvSpPr>
          <p:cNvPr id="7" name="矢印: 下 6">
            <a:extLst>
              <a:ext uri="{FF2B5EF4-FFF2-40B4-BE49-F238E27FC236}">
                <a16:creationId xmlns:a16="http://schemas.microsoft.com/office/drawing/2014/main" id="{682E741B-C425-4AAA-835A-6EFECE36638F}"/>
              </a:ext>
            </a:extLst>
          </p:cNvPr>
          <p:cNvSpPr/>
          <p:nvPr/>
        </p:nvSpPr>
        <p:spPr>
          <a:xfrm>
            <a:off x="3038484" y="3579627"/>
            <a:ext cx="1916831" cy="525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四角形: 角を丸くする 10">
            <a:extLst>
              <a:ext uri="{FF2B5EF4-FFF2-40B4-BE49-F238E27FC236}">
                <a16:creationId xmlns:a16="http://schemas.microsoft.com/office/drawing/2014/main" id="{50846150-DAC6-4AED-A31B-6A29588FD0E2}"/>
              </a:ext>
            </a:extLst>
          </p:cNvPr>
          <p:cNvSpPr/>
          <p:nvPr/>
        </p:nvSpPr>
        <p:spPr>
          <a:xfrm>
            <a:off x="2882170" y="4152959"/>
            <a:ext cx="2215005" cy="88032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a:solidFill>
                  <a:schemeClr val="tx1"/>
                </a:solidFill>
                <a:ea typeface="メイリオ"/>
              </a:rPr>
              <a:t>CNN</a:t>
            </a:r>
          </a:p>
        </p:txBody>
      </p:sp>
      <p:sp>
        <p:nvSpPr>
          <p:cNvPr id="13" name="矢印: 下 12">
            <a:extLst>
              <a:ext uri="{FF2B5EF4-FFF2-40B4-BE49-F238E27FC236}">
                <a16:creationId xmlns:a16="http://schemas.microsoft.com/office/drawing/2014/main" id="{D57775CF-7AFE-4A18-AEF7-3F5CD57F06A3}"/>
              </a:ext>
            </a:extLst>
          </p:cNvPr>
          <p:cNvSpPr/>
          <p:nvPr/>
        </p:nvSpPr>
        <p:spPr>
          <a:xfrm>
            <a:off x="3024285" y="5212484"/>
            <a:ext cx="1916831" cy="525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正方形/長方形 13">
            <a:extLst>
              <a:ext uri="{FF2B5EF4-FFF2-40B4-BE49-F238E27FC236}">
                <a16:creationId xmlns:a16="http://schemas.microsoft.com/office/drawing/2014/main" id="{9D2FD258-A384-49B6-9AF5-D49B2A5FC0C0}"/>
              </a:ext>
            </a:extLst>
          </p:cNvPr>
          <p:cNvSpPr/>
          <p:nvPr/>
        </p:nvSpPr>
        <p:spPr>
          <a:xfrm>
            <a:off x="1517315" y="5812439"/>
            <a:ext cx="4941165" cy="9087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tx1"/>
                </a:solidFill>
                <a:ea typeface="メイリオ"/>
              </a:rPr>
              <a:t>One-hotベクトル(10次元)</a:t>
            </a:r>
            <a:endParaRPr lang="ja-JP" altLang="en-US" sz="3200">
              <a:solidFill>
                <a:schemeClr val="tx1"/>
              </a:solidFill>
            </a:endParaRPr>
          </a:p>
        </p:txBody>
      </p:sp>
    </p:spTree>
    <p:extLst>
      <p:ext uri="{BB962C8B-B14F-4D97-AF65-F5344CB8AC3E}">
        <p14:creationId xmlns:p14="http://schemas.microsoft.com/office/powerpoint/2010/main" val="2955878184"/>
      </p:ext>
    </p:extLst>
  </p:cSld>
  <p:clrMapOvr>
    <a:masterClrMapping/>
  </p:clrMapOvr>
  <mc:AlternateContent xmlns:mc="http://schemas.openxmlformats.org/markup-compatibility/2006" xmlns:p14="http://schemas.microsoft.com/office/powerpoint/2010/main">
    <mc:Choice Requires="p14">
      <p:transition spd="slow" p14:dur="2000" advTm="195"/>
    </mc:Choice>
    <mc:Fallback xmlns="">
      <p:transition spd="slow" advTm="19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nchor="t">
            <a:spAutoFit/>
          </a:bodyPr>
          <a:lstStyle/>
          <a:p>
            <a:r>
              <a:rPr kumimoji="1" lang="ja-JP" altLang="en-US" sz="4050">
                <a:ea typeface="メイリオ"/>
              </a:rPr>
              <a:t>実験</a:t>
            </a:r>
            <a:endParaRPr kumimoji="1" lang="en-US" altLang="ja-JP" sz="4050" dirty="0"/>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57466" y="1622804"/>
            <a:ext cx="7048233" cy="707886"/>
          </a:xfrm>
          <a:prstGeom prst="rect">
            <a:avLst/>
          </a:prstGeom>
          <a:noFill/>
        </p:spPr>
        <p:txBody>
          <a:bodyPr wrap="square" rtlCol="0" anchor="t">
            <a:spAutoFit/>
          </a:bodyPr>
          <a:lstStyle/>
          <a:p>
            <a:r>
              <a:rPr lang="ja-JP" altLang="en-US" sz="4000" dirty="0">
                <a:ea typeface="メイリオ"/>
              </a:rPr>
              <a:t>予備実験</a:t>
            </a: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2" name="テキスト ボックス 1">
            <a:extLst>
              <a:ext uri="{FF2B5EF4-FFF2-40B4-BE49-F238E27FC236}">
                <a16:creationId xmlns:a16="http://schemas.microsoft.com/office/drawing/2014/main" id="{3C6D5ADD-DCCE-46A2-97E2-5CFEC613C009}"/>
              </a:ext>
            </a:extLst>
          </p:cNvPr>
          <p:cNvSpPr txBox="1"/>
          <p:nvPr/>
        </p:nvSpPr>
        <p:spPr>
          <a:xfrm>
            <a:off x="2201073" y="4029075"/>
            <a:ext cx="2076450" cy="1323439"/>
          </a:xfrm>
          <a:prstGeom prst="rect">
            <a:avLst/>
          </a:prstGeom>
          <a:noFill/>
        </p:spPr>
        <p:txBody>
          <a:bodyPr wrap="square" rtlCol="0">
            <a:spAutoFit/>
          </a:bodyPr>
          <a:lstStyle/>
          <a:p>
            <a:endParaRPr kumimoji="1" lang="ja-JP" altLang="en-US" dirty="0"/>
          </a:p>
        </p:txBody>
      </p:sp>
      <p:sp>
        <p:nvSpPr>
          <p:cNvPr id="5" name="正方形/長方形 4">
            <a:extLst>
              <a:ext uri="{FF2B5EF4-FFF2-40B4-BE49-F238E27FC236}">
                <a16:creationId xmlns:a16="http://schemas.microsoft.com/office/drawing/2014/main" id="{0CE07AF9-4794-4790-A88B-248257064C88}"/>
              </a:ext>
            </a:extLst>
          </p:cNvPr>
          <p:cNvSpPr/>
          <p:nvPr/>
        </p:nvSpPr>
        <p:spPr>
          <a:xfrm>
            <a:off x="1942390" y="2616831"/>
            <a:ext cx="4089240" cy="9087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Cifar10(32×32pixel)</a:t>
            </a:r>
          </a:p>
        </p:txBody>
      </p:sp>
      <p:sp>
        <p:nvSpPr>
          <p:cNvPr id="7" name="矢印: 下 6">
            <a:extLst>
              <a:ext uri="{FF2B5EF4-FFF2-40B4-BE49-F238E27FC236}">
                <a16:creationId xmlns:a16="http://schemas.microsoft.com/office/drawing/2014/main" id="{682E741B-C425-4AAA-835A-6EFECE36638F}"/>
              </a:ext>
            </a:extLst>
          </p:cNvPr>
          <p:cNvSpPr/>
          <p:nvPr/>
        </p:nvSpPr>
        <p:spPr>
          <a:xfrm>
            <a:off x="3038484" y="3579627"/>
            <a:ext cx="1916831" cy="525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四角形: 角を丸くする 10">
            <a:extLst>
              <a:ext uri="{FF2B5EF4-FFF2-40B4-BE49-F238E27FC236}">
                <a16:creationId xmlns:a16="http://schemas.microsoft.com/office/drawing/2014/main" id="{50846150-DAC6-4AED-A31B-6A29588FD0E2}"/>
              </a:ext>
            </a:extLst>
          </p:cNvPr>
          <p:cNvSpPr/>
          <p:nvPr/>
        </p:nvSpPr>
        <p:spPr>
          <a:xfrm>
            <a:off x="2882170" y="4152959"/>
            <a:ext cx="2215005" cy="88032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a:solidFill>
                  <a:schemeClr val="tx1"/>
                </a:solidFill>
                <a:ea typeface="メイリオ"/>
              </a:rPr>
              <a:t>CNN</a:t>
            </a:r>
          </a:p>
        </p:txBody>
      </p:sp>
      <p:sp>
        <p:nvSpPr>
          <p:cNvPr id="13" name="矢印: 下 12">
            <a:extLst>
              <a:ext uri="{FF2B5EF4-FFF2-40B4-BE49-F238E27FC236}">
                <a16:creationId xmlns:a16="http://schemas.microsoft.com/office/drawing/2014/main" id="{D57775CF-7AFE-4A18-AEF7-3F5CD57F06A3}"/>
              </a:ext>
            </a:extLst>
          </p:cNvPr>
          <p:cNvSpPr/>
          <p:nvPr/>
        </p:nvSpPr>
        <p:spPr>
          <a:xfrm>
            <a:off x="3024285" y="5212484"/>
            <a:ext cx="1916831" cy="525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正方形/長方形 13">
            <a:extLst>
              <a:ext uri="{FF2B5EF4-FFF2-40B4-BE49-F238E27FC236}">
                <a16:creationId xmlns:a16="http://schemas.microsoft.com/office/drawing/2014/main" id="{9D2FD258-A384-49B6-9AF5-D49B2A5FC0C0}"/>
              </a:ext>
            </a:extLst>
          </p:cNvPr>
          <p:cNvSpPr/>
          <p:nvPr/>
        </p:nvSpPr>
        <p:spPr>
          <a:xfrm>
            <a:off x="1517315" y="5812439"/>
            <a:ext cx="4941165" cy="9087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tx1"/>
                </a:solidFill>
                <a:ea typeface="メイリオ"/>
              </a:rPr>
              <a:t>One-hotベクトル(10次元)</a:t>
            </a:r>
            <a:endParaRPr lang="ja-JP" altLang="en-US" sz="3200">
              <a:solidFill>
                <a:schemeClr val="tx1"/>
              </a:solidFill>
            </a:endParaRPr>
          </a:p>
        </p:txBody>
      </p:sp>
      <p:sp>
        <p:nvSpPr>
          <p:cNvPr id="10" name="雲 9">
            <a:extLst>
              <a:ext uri="{FF2B5EF4-FFF2-40B4-BE49-F238E27FC236}">
                <a16:creationId xmlns:a16="http://schemas.microsoft.com/office/drawing/2014/main" id="{C928F15E-DD71-4807-9154-E021792A982A}"/>
              </a:ext>
            </a:extLst>
          </p:cNvPr>
          <p:cNvSpPr/>
          <p:nvPr/>
        </p:nvSpPr>
        <p:spPr>
          <a:xfrm>
            <a:off x="4669439" y="2489930"/>
            <a:ext cx="4472607" cy="2697762"/>
          </a:xfrm>
          <a:prstGeom prst="cloud">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学習済みCNNを用いて時間削減</a:t>
            </a:r>
          </a:p>
        </p:txBody>
      </p:sp>
    </p:spTree>
    <p:extLst>
      <p:ext uri="{BB962C8B-B14F-4D97-AF65-F5344CB8AC3E}">
        <p14:creationId xmlns:p14="http://schemas.microsoft.com/office/powerpoint/2010/main" val="2079790177"/>
      </p:ext>
    </p:extLst>
  </p:cSld>
  <p:clrMapOvr>
    <a:masterClrMapping/>
  </p:clrMapOvr>
  <mc:AlternateContent xmlns:mc="http://schemas.openxmlformats.org/markup-compatibility/2006" xmlns:p14="http://schemas.microsoft.com/office/powerpoint/2010/main">
    <mc:Choice Requires="p14">
      <p:transition spd="slow" p14:dur="2000" advTm="205"/>
    </mc:Choice>
    <mc:Fallback xmlns="">
      <p:transition spd="slow" advTm="20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2CD73AA5-9A5E-46CC-866E-F41EC08A3E19}"/>
              </a:ext>
            </a:extLst>
          </p:cNvPr>
          <p:cNvSpPr>
            <a:spLocks noGrp="1"/>
          </p:cNvSpPr>
          <p:nvPr>
            <p:ph type="sldNum" sz="quarter" idx="12"/>
          </p:nvPr>
        </p:nvSpPr>
        <p:spPr>
          <a:xfrm>
            <a:off x="7995696" y="5924550"/>
            <a:ext cx="769487" cy="481938"/>
          </a:xfrm>
        </p:spPr>
        <p:txBody>
          <a:bodyPr/>
          <a:lstStyle/>
          <a:p>
            <a:fld id="{D57F1E4F-1CFF-5643-939E-217C01CDF565}" type="slidenum">
              <a:rPr lang="en-US" smtClean="0"/>
              <a:pPr/>
              <a:t>2</a:t>
            </a:fld>
            <a:endParaRPr lang="en-US" dirty="0"/>
          </a:p>
        </p:txBody>
      </p:sp>
      <p:sp>
        <p:nvSpPr>
          <p:cNvPr id="5" name="テキスト プレースホルダー 2">
            <a:extLst>
              <a:ext uri="{FF2B5EF4-FFF2-40B4-BE49-F238E27FC236}">
                <a16:creationId xmlns:a16="http://schemas.microsoft.com/office/drawing/2014/main" id="{4373E2D7-CCF9-49FD-890B-0520E200A865}"/>
              </a:ext>
            </a:extLst>
          </p:cNvPr>
          <p:cNvSpPr txBox="1">
            <a:spLocks/>
          </p:cNvSpPr>
          <p:nvPr/>
        </p:nvSpPr>
        <p:spPr>
          <a:xfrm>
            <a:off x="699387" y="2100699"/>
            <a:ext cx="6828464" cy="390669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ja-JP" altLang="en-US" sz="3600" dirty="0">
                <a:solidFill>
                  <a:schemeClr val="bg2">
                    <a:lumMod val="10000"/>
                  </a:schemeClr>
                </a:solidFill>
              </a:rPr>
              <a:t>１．はじめに</a:t>
            </a:r>
            <a:endParaRPr lang="en-US" altLang="ja-JP" sz="3600" dirty="0">
              <a:solidFill>
                <a:schemeClr val="bg2">
                  <a:lumMod val="10000"/>
                </a:schemeClr>
              </a:solidFill>
            </a:endParaRPr>
          </a:p>
          <a:p>
            <a:pPr marL="0" indent="0">
              <a:buNone/>
            </a:pPr>
            <a:r>
              <a:rPr lang="ja-JP" altLang="en-US" sz="3600" dirty="0">
                <a:solidFill>
                  <a:schemeClr val="bg2">
                    <a:lumMod val="10000"/>
                  </a:schemeClr>
                </a:solidFill>
              </a:rPr>
              <a:t>２．要素技術</a:t>
            </a:r>
            <a:endParaRPr lang="en-US" altLang="ja-JP" sz="3600" dirty="0">
              <a:solidFill>
                <a:schemeClr val="bg2">
                  <a:lumMod val="10000"/>
                </a:schemeClr>
              </a:solidFill>
            </a:endParaRPr>
          </a:p>
          <a:p>
            <a:pPr marL="0" indent="0">
              <a:buNone/>
            </a:pPr>
            <a:r>
              <a:rPr lang="ja-JP" altLang="en-US" sz="3600" dirty="0">
                <a:solidFill>
                  <a:schemeClr val="bg2">
                    <a:lumMod val="10000"/>
                  </a:schemeClr>
                </a:solidFill>
              </a:rPr>
              <a:t>３．データセット</a:t>
            </a:r>
            <a:endParaRPr lang="en-US" altLang="ja-JP" sz="3600" dirty="0">
              <a:solidFill>
                <a:schemeClr val="bg2">
                  <a:lumMod val="10000"/>
                </a:schemeClr>
              </a:solidFill>
            </a:endParaRPr>
          </a:p>
          <a:p>
            <a:pPr marL="0" indent="0">
              <a:buNone/>
            </a:pPr>
            <a:r>
              <a:rPr lang="ja-JP" altLang="en-US" sz="3600">
                <a:solidFill>
                  <a:schemeClr val="bg2">
                    <a:lumMod val="10000"/>
                  </a:schemeClr>
                </a:solidFill>
                <a:ea typeface="メイリオ"/>
              </a:rPr>
              <a:t>４．実験</a:t>
            </a:r>
            <a:endParaRPr lang="en-US" altLang="ja-JP" sz="3600">
              <a:solidFill>
                <a:schemeClr val="bg2">
                  <a:lumMod val="10000"/>
                </a:schemeClr>
              </a:solidFill>
              <a:ea typeface="メイリオ"/>
            </a:endParaRPr>
          </a:p>
          <a:p>
            <a:pPr marL="0" indent="0">
              <a:buNone/>
            </a:pPr>
            <a:r>
              <a:rPr lang="ja-JP" altLang="en-US" sz="3600">
                <a:solidFill>
                  <a:schemeClr val="bg2">
                    <a:lumMod val="10000"/>
                  </a:schemeClr>
                </a:solidFill>
                <a:ea typeface="メイリオ"/>
              </a:rPr>
              <a:t>５．まとめと今後の課題</a:t>
            </a:r>
          </a:p>
        </p:txBody>
      </p:sp>
      <p:sp>
        <p:nvSpPr>
          <p:cNvPr id="6" name="テキスト ボックス 5">
            <a:extLst>
              <a:ext uri="{FF2B5EF4-FFF2-40B4-BE49-F238E27FC236}">
                <a16:creationId xmlns:a16="http://schemas.microsoft.com/office/drawing/2014/main" id="{AECE2193-1F5A-4FEA-9DAB-583D44B11F97}"/>
              </a:ext>
            </a:extLst>
          </p:cNvPr>
          <p:cNvSpPr txBox="1"/>
          <p:nvPr/>
        </p:nvSpPr>
        <p:spPr>
          <a:xfrm>
            <a:off x="457467" y="628433"/>
            <a:ext cx="2913053" cy="715581"/>
          </a:xfrm>
          <a:prstGeom prst="rect">
            <a:avLst/>
          </a:prstGeom>
          <a:noFill/>
        </p:spPr>
        <p:txBody>
          <a:bodyPr wrap="square" rtlCol="0">
            <a:spAutoFit/>
          </a:bodyPr>
          <a:lstStyle/>
          <a:p>
            <a:r>
              <a:rPr kumimoji="1" lang="ja-JP" altLang="en-US" sz="4050" dirty="0"/>
              <a:t>発表の流れ</a:t>
            </a:r>
          </a:p>
        </p:txBody>
      </p:sp>
    </p:spTree>
    <p:extLst>
      <p:ext uri="{BB962C8B-B14F-4D97-AF65-F5344CB8AC3E}">
        <p14:creationId xmlns:p14="http://schemas.microsoft.com/office/powerpoint/2010/main" val="2400665761"/>
      </p:ext>
    </p:extLst>
  </p:cSld>
  <p:clrMapOvr>
    <a:masterClrMapping/>
  </p:clrMapOvr>
  <mc:AlternateContent xmlns:mc="http://schemas.openxmlformats.org/markup-compatibility/2006" xmlns:p14="http://schemas.microsoft.com/office/powerpoint/2010/main">
    <mc:Choice Requires="p14">
      <p:transition spd="slow" p14:dur="2000" advTm="2100"/>
    </mc:Choice>
    <mc:Fallback xmlns="">
      <p:transition spd="slow" advTm="21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nchor="t">
            <a:spAutoFit/>
          </a:bodyPr>
          <a:lstStyle/>
          <a:p>
            <a:r>
              <a:rPr kumimoji="1" lang="ja-JP" altLang="en-US" sz="4050">
                <a:ea typeface="メイリオ"/>
              </a:rPr>
              <a:t>実験</a:t>
            </a:r>
            <a:endParaRPr kumimoji="1" lang="en-US" altLang="ja-JP" sz="4050" dirty="0"/>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57466" y="1622804"/>
            <a:ext cx="7048233" cy="707886"/>
          </a:xfrm>
          <a:prstGeom prst="rect">
            <a:avLst/>
          </a:prstGeom>
          <a:noFill/>
        </p:spPr>
        <p:txBody>
          <a:bodyPr wrap="square" rtlCol="0" anchor="t">
            <a:spAutoFit/>
          </a:bodyPr>
          <a:lstStyle/>
          <a:p>
            <a:r>
              <a:rPr lang="ja-JP" altLang="en-US" sz="4000">
                <a:ea typeface="メイリオ"/>
              </a:rPr>
              <a:t>予備実験</a:t>
            </a:r>
            <a:endParaRPr lang="ja-JP" altLang="en-US" sz="4000" dirty="0">
              <a:ea typeface="メイリオ"/>
            </a:endParaRP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2" name="テキスト ボックス 1">
            <a:extLst>
              <a:ext uri="{FF2B5EF4-FFF2-40B4-BE49-F238E27FC236}">
                <a16:creationId xmlns:a16="http://schemas.microsoft.com/office/drawing/2014/main" id="{3C6D5ADD-DCCE-46A2-97E2-5CFEC613C009}"/>
              </a:ext>
            </a:extLst>
          </p:cNvPr>
          <p:cNvSpPr txBox="1"/>
          <p:nvPr/>
        </p:nvSpPr>
        <p:spPr>
          <a:xfrm>
            <a:off x="2201073" y="4029075"/>
            <a:ext cx="2076450" cy="1323439"/>
          </a:xfrm>
          <a:prstGeom prst="rect">
            <a:avLst/>
          </a:prstGeom>
          <a:noFill/>
        </p:spPr>
        <p:txBody>
          <a:bodyPr wrap="square" rtlCol="0">
            <a:spAutoFit/>
          </a:bodyPr>
          <a:lstStyle/>
          <a:p>
            <a:endParaRPr kumimoji="1" lang="ja-JP" altLang="en-US" dirty="0"/>
          </a:p>
        </p:txBody>
      </p:sp>
      <p:graphicFrame>
        <p:nvGraphicFramePr>
          <p:cNvPr id="5" name="表 6">
            <a:extLst>
              <a:ext uri="{FF2B5EF4-FFF2-40B4-BE49-F238E27FC236}">
                <a16:creationId xmlns:a16="http://schemas.microsoft.com/office/drawing/2014/main" id="{1CF8092B-8AAB-435B-A426-90FD0AA3A496}"/>
              </a:ext>
            </a:extLst>
          </p:cNvPr>
          <p:cNvGraphicFramePr>
            <a:graphicFrameLocks noGrp="1"/>
          </p:cNvGraphicFramePr>
          <p:nvPr>
            <p:extLst>
              <p:ext uri="{D42A27DB-BD31-4B8C-83A1-F6EECF244321}">
                <p14:modId xmlns:p14="http://schemas.microsoft.com/office/powerpoint/2010/main" val="1354176730"/>
              </p:ext>
            </p:extLst>
          </p:nvPr>
        </p:nvGraphicFramePr>
        <p:xfrm>
          <a:off x="1224702" y="2533650"/>
          <a:ext cx="5928581" cy="2552889"/>
        </p:xfrm>
        <a:graphic>
          <a:graphicData uri="http://schemas.openxmlformats.org/drawingml/2006/table">
            <a:tbl>
              <a:tblPr firstRow="1" bandRow="1">
                <a:tableStyleId>{5C22544A-7EE6-4342-B048-85BDC9FD1C3A}</a:tableStyleId>
              </a:tblPr>
              <a:tblGrid>
                <a:gridCol w="2936749">
                  <a:extLst>
                    <a:ext uri="{9D8B030D-6E8A-4147-A177-3AD203B41FA5}">
                      <a16:colId xmlns:a16="http://schemas.microsoft.com/office/drawing/2014/main" val="1741489926"/>
                    </a:ext>
                  </a:extLst>
                </a:gridCol>
                <a:gridCol w="2991832">
                  <a:extLst>
                    <a:ext uri="{9D8B030D-6E8A-4147-A177-3AD203B41FA5}">
                      <a16:colId xmlns:a16="http://schemas.microsoft.com/office/drawing/2014/main" val="2624467854"/>
                    </a:ext>
                  </a:extLst>
                </a:gridCol>
              </a:tblGrid>
              <a:tr h="536003">
                <a:tc>
                  <a:txBody>
                    <a:bodyPr/>
                    <a:lstStyle/>
                    <a:p>
                      <a:r>
                        <a:rPr lang="ja-JP" altLang="en-US" sz="2800" b="0">
                          <a:solidFill>
                            <a:schemeClr val="tx1"/>
                          </a:solidFill>
                        </a:rPr>
                        <a:t>optimizer</a:t>
                      </a:r>
                      <a:endParaRPr kumimoji="1" lang="ja-JP" altLang="en-US" sz="2800" b="0">
                        <a:solidFill>
                          <a:schemeClr val="tx1"/>
                        </a:solidFill>
                      </a:endParaRPr>
                    </a:p>
                  </a:txBody>
                  <a:tcPr>
                    <a:solidFill>
                      <a:schemeClr val="accent1">
                        <a:lumMod val="20000"/>
                        <a:lumOff val="80000"/>
                      </a:schemeClr>
                    </a:solidFill>
                  </a:tcPr>
                </a:tc>
                <a:tc>
                  <a:txBody>
                    <a:bodyPr/>
                    <a:lstStyle/>
                    <a:p>
                      <a:r>
                        <a:rPr lang="ja-JP" altLang="en-US" sz="2800" b="0">
                          <a:solidFill>
                            <a:schemeClr val="tx1"/>
                          </a:solidFill>
                        </a:rPr>
                        <a:t>Adam</a:t>
                      </a:r>
                      <a:endParaRPr kumimoji="1" lang="ja-JP" altLang="en-US" sz="2800" b="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2154611579"/>
                  </a:ext>
                </a:extLst>
              </a:tr>
              <a:tr h="536003">
                <a:tc>
                  <a:txBody>
                    <a:bodyPr/>
                    <a:lstStyle/>
                    <a:p>
                      <a:r>
                        <a:rPr lang="ja-JP" altLang="en-US" sz="2800">
                          <a:solidFill>
                            <a:schemeClr val="tx1"/>
                          </a:solidFill>
                        </a:rPr>
                        <a:t>Learning rate</a:t>
                      </a:r>
                      <a:endParaRPr kumimoji="1" lang="ja-JP" altLang="en-US" sz="2800" dirty="0">
                        <a:solidFill>
                          <a:schemeClr val="tx1"/>
                        </a:solidFill>
                      </a:endParaRPr>
                    </a:p>
                  </a:txBody>
                  <a:tcPr/>
                </a:tc>
                <a:tc>
                  <a:txBody>
                    <a:bodyPr/>
                    <a:lstStyle/>
                    <a:p>
                      <a:r>
                        <a:rPr lang="ja-JP" altLang="en-US" sz="2800" dirty="0">
                          <a:solidFill>
                            <a:schemeClr val="tx1"/>
                          </a:solidFill>
                        </a:rPr>
                        <a:t>0.001</a:t>
                      </a:r>
                      <a:endParaRPr kumimoji="1" lang="ja-JP" altLang="en-US" sz="2800" dirty="0">
                        <a:solidFill>
                          <a:schemeClr val="tx1"/>
                        </a:solidFill>
                      </a:endParaRPr>
                    </a:p>
                  </a:txBody>
                  <a:tcPr/>
                </a:tc>
                <a:extLst>
                  <a:ext uri="{0D108BD9-81ED-4DB2-BD59-A6C34878D82A}">
                    <a16:rowId xmlns:a16="http://schemas.microsoft.com/office/drawing/2014/main" val="4120381992"/>
                  </a:ext>
                </a:extLst>
              </a:tr>
              <a:tr h="536003">
                <a:tc>
                  <a:txBody>
                    <a:bodyPr/>
                    <a:lstStyle/>
                    <a:p>
                      <a:r>
                        <a:rPr lang="ja-JP" altLang="en-US" sz="2800">
                          <a:solidFill>
                            <a:schemeClr val="tx1"/>
                          </a:solidFill>
                        </a:rPr>
                        <a:t>Loss function</a:t>
                      </a:r>
                      <a:endParaRPr kumimoji="1" lang="ja-JP" altLang="en-US" sz="2800" dirty="0">
                        <a:solidFill>
                          <a:schemeClr val="tx1"/>
                        </a:solidFill>
                      </a:endParaRPr>
                    </a:p>
                  </a:txBody>
                  <a:tcPr>
                    <a:solidFill>
                      <a:schemeClr val="accent1">
                        <a:lumMod val="20000"/>
                        <a:lumOff val="80000"/>
                      </a:schemeClr>
                    </a:solidFill>
                  </a:tcPr>
                </a:tc>
                <a:tc>
                  <a:txBody>
                    <a:bodyPr/>
                    <a:lstStyle/>
                    <a:p>
                      <a:r>
                        <a:rPr lang="ja-JP" altLang="en-US" sz="2800">
                          <a:solidFill>
                            <a:schemeClr val="tx1"/>
                          </a:solidFill>
                        </a:rPr>
                        <a:t>Categorical Crossentropy</a:t>
                      </a:r>
                      <a:endParaRPr kumimoji="1" lang="ja-JP" altLang="en-US" sz="280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1139473477"/>
                  </a:ext>
                </a:extLst>
              </a:tr>
              <a:tr h="536003">
                <a:tc>
                  <a:txBody>
                    <a:bodyPr/>
                    <a:lstStyle/>
                    <a:p>
                      <a:r>
                        <a:rPr lang="ja-JP" altLang="en-US" sz="2800" dirty="0">
                          <a:solidFill>
                            <a:schemeClr val="tx1"/>
                          </a:solidFill>
                        </a:rPr>
                        <a:t>Batch size</a:t>
                      </a:r>
                      <a:endParaRPr kumimoji="1" lang="ja-JP" altLang="en-US" sz="2800" dirty="0">
                        <a:solidFill>
                          <a:schemeClr val="tx1"/>
                        </a:solidFill>
                      </a:endParaRPr>
                    </a:p>
                  </a:txBody>
                  <a:tcPr/>
                </a:tc>
                <a:tc>
                  <a:txBody>
                    <a:bodyPr/>
                    <a:lstStyle/>
                    <a:p>
                      <a:r>
                        <a:rPr lang="ja-JP" altLang="en-US" sz="2800" dirty="0">
                          <a:solidFill>
                            <a:schemeClr val="tx1"/>
                          </a:solidFill>
                        </a:rPr>
                        <a:t>128</a:t>
                      </a:r>
                      <a:endParaRPr kumimoji="1" lang="ja-JP" altLang="en-US" sz="2800" dirty="0">
                        <a:solidFill>
                          <a:schemeClr val="tx1"/>
                        </a:solidFill>
                      </a:endParaRPr>
                    </a:p>
                  </a:txBody>
                  <a:tcPr/>
                </a:tc>
                <a:extLst>
                  <a:ext uri="{0D108BD9-81ED-4DB2-BD59-A6C34878D82A}">
                    <a16:rowId xmlns:a16="http://schemas.microsoft.com/office/drawing/2014/main" val="2206133849"/>
                  </a:ext>
                </a:extLst>
              </a:tr>
            </a:tbl>
          </a:graphicData>
        </a:graphic>
      </p:graphicFrame>
      <p:sp>
        <p:nvSpPr>
          <p:cNvPr id="3" name="四角形: 1 つの角を切り取る 2">
            <a:extLst>
              <a:ext uri="{FF2B5EF4-FFF2-40B4-BE49-F238E27FC236}">
                <a16:creationId xmlns:a16="http://schemas.microsoft.com/office/drawing/2014/main" id="{E082F510-2D61-4B66-B90F-8F9B187A166F}"/>
              </a:ext>
            </a:extLst>
          </p:cNvPr>
          <p:cNvSpPr/>
          <p:nvPr/>
        </p:nvSpPr>
        <p:spPr>
          <a:xfrm>
            <a:off x="1323975" y="5352514"/>
            <a:ext cx="5276850" cy="1229450"/>
          </a:xfrm>
          <a:prstGeom prst="snip1Rect">
            <a:avLst/>
          </a:prstGeom>
          <a:solidFill>
            <a:srgbClr val="F5C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得られた</a:t>
            </a:r>
            <a:r>
              <a:rPr kumimoji="1" lang="en-US" altLang="ja-JP" sz="3200" dirty="0">
                <a:solidFill>
                  <a:schemeClr val="tx1"/>
                </a:solidFill>
              </a:rPr>
              <a:t>Accuracy0.8475</a:t>
            </a:r>
            <a:r>
              <a:rPr kumimoji="1" lang="ja-JP" altLang="en-US" sz="3200" dirty="0">
                <a:solidFill>
                  <a:schemeClr val="tx1"/>
                </a:solidFill>
              </a:rPr>
              <a:t>を</a:t>
            </a:r>
            <a:endParaRPr kumimoji="1" lang="en-US" altLang="ja-JP" sz="3200" dirty="0">
              <a:solidFill>
                <a:schemeClr val="tx1"/>
              </a:solidFill>
            </a:endParaRPr>
          </a:p>
          <a:p>
            <a:pPr algn="ctr"/>
            <a:r>
              <a:rPr kumimoji="1" lang="en-US" altLang="ja-JP" sz="3200" dirty="0" err="1">
                <a:solidFill>
                  <a:schemeClr val="tx1"/>
                </a:solidFill>
              </a:rPr>
              <a:t>Base_line</a:t>
            </a:r>
            <a:r>
              <a:rPr kumimoji="1" lang="ja-JP" altLang="en-US" sz="3200" dirty="0">
                <a:solidFill>
                  <a:schemeClr val="tx1"/>
                </a:solidFill>
              </a:rPr>
              <a:t>とする</a:t>
            </a:r>
          </a:p>
        </p:txBody>
      </p:sp>
    </p:spTree>
    <p:extLst>
      <p:ext uri="{BB962C8B-B14F-4D97-AF65-F5344CB8AC3E}">
        <p14:creationId xmlns:p14="http://schemas.microsoft.com/office/powerpoint/2010/main" val="1595191536"/>
      </p:ext>
    </p:extLst>
  </p:cSld>
  <p:clrMapOvr>
    <a:masterClrMapping/>
  </p:clrMapOvr>
  <mc:AlternateContent xmlns:mc="http://schemas.openxmlformats.org/markup-compatibility/2006" xmlns:p14="http://schemas.microsoft.com/office/powerpoint/2010/main">
    <mc:Choice Requires="p14">
      <p:transition spd="slow" p14:dur="2000" advTm="206"/>
    </mc:Choice>
    <mc:Fallback xmlns="">
      <p:transition spd="slow" advTm="20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6497348" cy="715581"/>
          </a:xfrm>
          <a:prstGeom prst="rect">
            <a:avLst/>
          </a:prstGeom>
          <a:noFill/>
        </p:spPr>
        <p:txBody>
          <a:bodyPr wrap="square" rtlCol="0" anchor="t">
            <a:spAutoFit/>
          </a:bodyPr>
          <a:lstStyle/>
          <a:p>
            <a:r>
              <a:rPr kumimoji="1" lang="ja-JP" sz="4050" dirty="0">
                <a:ea typeface="メイリオ"/>
              </a:rPr>
              <a:t>実験1　</a:t>
            </a:r>
            <a:endParaRPr lang="ja-JP" altLang="en-US" dirty="0"/>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7" name="テキスト ボックス 6">
            <a:extLst>
              <a:ext uri="{FF2B5EF4-FFF2-40B4-BE49-F238E27FC236}">
                <a16:creationId xmlns:a16="http://schemas.microsoft.com/office/drawing/2014/main" id="{DC4125A6-A061-4AEE-84AA-9682A42F7C21}"/>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8" name="正方形/長方形 7">
            <a:extLst>
              <a:ext uri="{FF2B5EF4-FFF2-40B4-BE49-F238E27FC236}">
                <a16:creationId xmlns:a16="http://schemas.microsoft.com/office/drawing/2014/main" id="{BDE35611-267F-4E4E-9187-D7260F408548}"/>
              </a:ext>
            </a:extLst>
          </p:cNvPr>
          <p:cNvSpPr/>
          <p:nvPr/>
        </p:nvSpPr>
        <p:spPr>
          <a:xfrm>
            <a:off x="91071" y="1345136"/>
            <a:ext cx="4089240" cy="9087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ea typeface="メイリオ"/>
              </a:rPr>
              <a:t>Cifar10(</a:t>
            </a:r>
            <a:r>
              <a:rPr lang="en-US" altLang="ja-JP" sz="2800" dirty="0">
                <a:solidFill>
                  <a:schemeClr val="tx1"/>
                </a:solidFill>
                <a:ea typeface="メイリオ"/>
              </a:rPr>
              <a:t>200×10</a:t>
            </a:r>
            <a:r>
              <a:rPr lang="ja-JP" altLang="en-US" sz="2800" dirty="0">
                <a:solidFill>
                  <a:schemeClr val="tx1"/>
                </a:solidFill>
                <a:ea typeface="メイリオ"/>
              </a:rPr>
              <a:t>枚)</a:t>
            </a:r>
          </a:p>
        </p:txBody>
      </p:sp>
      <p:sp>
        <p:nvSpPr>
          <p:cNvPr id="10" name="矢印: 下 9">
            <a:extLst>
              <a:ext uri="{FF2B5EF4-FFF2-40B4-BE49-F238E27FC236}">
                <a16:creationId xmlns:a16="http://schemas.microsoft.com/office/drawing/2014/main" id="{F381F1C8-4488-4075-88D3-CC261738398A}"/>
              </a:ext>
            </a:extLst>
          </p:cNvPr>
          <p:cNvSpPr/>
          <p:nvPr/>
        </p:nvSpPr>
        <p:spPr>
          <a:xfrm>
            <a:off x="3151331" y="3938319"/>
            <a:ext cx="1916831" cy="525354"/>
          </a:xfrm>
          <a:prstGeom prst="downArrow">
            <a:avLst>
              <a:gd name="adj1" fmla="val 5695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四角形: 角を丸くする 10">
            <a:extLst>
              <a:ext uri="{FF2B5EF4-FFF2-40B4-BE49-F238E27FC236}">
                <a16:creationId xmlns:a16="http://schemas.microsoft.com/office/drawing/2014/main" id="{A1AC43E3-4622-4056-9C5B-19BFEAE485AB}"/>
              </a:ext>
            </a:extLst>
          </p:cNvPr>
          <p:cNvSpPr/>
          <p:nvPr/>
        </p:nvSpPr>
        <p:spPr>
          <a:xfrm>
            <a:off x="2948793" y="4360378"/>
            <a:ext cx="2215005" cy="880323"/>
          </a:xfrm>
          <a:prstGeom prst="round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chemeClr val="tx1"/>
                </a:solidFill>
                <a:ea typeface="メイリオ"/>
              </a:rPr>
              <a:t>CNN</a:t>
            </a:r>
          </a:p>
        </p:txBody>
      </p:sp>
      <p:sp>
        <p:nvSpPr>
          <p:cNvPr id="12" name="矢印: 下 11">
            <a:extLst>
              <a:ext uri="{FF2B5EF4-FFF2-40B4-BE49-F238E27FC236}">
                <a16:creationId xmlns:a16="http://schemas.microsoft.com/office/drawing/2014/main" id="{76AFEBFA-34B7-4E9F-BE35-CCE89F6DEF8D}"/>
              </a:ext>
            </a:extLst>
          </p:cNvPr>
          <p:cNvSpPr/>
          <p:nvPr/>
        </p:nvSpPr>
        <p:spPr>
          <a:xfrm>
            <a:off x="3097879" y="5287085"/>
            <a:ext cx="1916831" cy="525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正方形/長方形 12">
            <a:extLst>
              <a:ext uri="{FF2B5EF4-FFF2-40B4-BE49-F238E27FC236}">
                <a16:creationId xmlns:a16="http://schemas.microsoft.com/office/drawing/2014/main" id="{F60C4326-E0F7-462C-A265-78D109D831C4}"/>
              </a:ext>
            </a:extLst>
          </p:cNvPr>
          <p:cNvSpPr/>
          <p:nvPr/>
        </p:nvSpPr>
        <p:spPr>
          <a:xfrm>
            <a:off x="1517315" y="5812439"/>
            <a:ext cx="4941165" cy="9087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tx1"/>
                </a:solidFill>
                <a:ea typeface="メイリオ"/>
              </a:rPr>
              <a:t>One-hotベクトル(10次元)</a:t>
            </a:r>
            <a:endParaRPr lang="ja-JP" altLang="en-US" sz="3200">
              <a:solidFill>
                <a:schemeClr val="tx1"/>
              </a:solidFill>
            </a:endParaRPr>
          </a:p>
        </p:txBody>
      </p:sp>
      <p:sp>
        <p:nvSpPr>
          <p:cNvPr id="2" name="フローチャート: 判断 1">
            <a:extLst>
              <a:ext uri="{FF2B5EF4-FFF2-40B4-BE49-F238E27FC236}">
                <a16:creationId xmlns:a16="http://schemas.microsoft.com/office/drawing/2014/main" id="{5DD728AE-85A7-4376-839E-C02BA8F0DEB5}"/>
              </a:ext>
            </a:extLst>
          </p:cNvPr>
          <p:cNvSpPr/>
          <p:nvPr/>
        </p:nvSpPr>
        <p:spPr>
          <a:xfrm>
            <a:off x="4180311" y="1168377"/>
            <a:ext cx="3338513" cy="1206629"/>
          </a:xfrm>
          <a:prstGeom prst="flowChartDecision">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Data</a:t>
            </a:r>
          </a:p>
          <a:p>
            <a:pPr algn="ctr"/>
            <a:r>
              <a:rPr kumimoji="1" lang="en-US" altLang="ja-JP" sz="2800" dirty="0">
                <a:solidFill>
                  <a:schemeClr val="tx1"/>
                </a:solidFill>
              </a:rPr>
              <a:t>Augment</a:t>
            </a:r>
            <a:endParaRPr kumimoji="1" lang="ja-JP" altLang="en-US" sz="2800" dirty="0">
              <a:solidFill>
                <a:schemeClr val="tx1"/>
              </a:solidFill>
            </a:endParaRPr>
          </a:p>
        </p:txBody>
      </p:sp>
      <p:sp>
        <p:nvSpPr>
          <p:cNvPr id="14" name="正方形/長方形 13">
            <a:extLst>
              <a:ext uri="{FF2B5EF4-FFF2-40B4-BE49-F238E27FC236}">
                <a16:creationId xmlns:a16="http://schemas.microsoft.com/office/drawing/2014/main" id="{FA950CD4-E387-43C6-AFF2-718A9AE8B907}"/>
              </a:ext>
            </a:extLst>
          </p:cNvPr>
          <p:cNvSpPr/>
          <p:nvPr/>
        </p:nvSpPr>
        <p:spPr>
          <a:xfrm>
            <a:off x="1760327" y="2605589"/>
            <a:ext cx="4089240" cy="90872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ea typeface="メイリオ"/>
              </a:rPr>
              <a:t>128</a:t>
            </a:r>
            <a:r>
              <a:rPr lang="ja-JP" altLang="en-US" sz="2800" dirty="0">
                <a:solidFill>
                  <a:schemeClr val="tx1"/>
                </a:solidFill>
                <a:ea typeface="メイリオ"/>
              </a:rPr>
              <a:t>枚</a:t>
            </a:r>
          </a:p>
        </p:txBody>
      </p:sp>
      <p:sp>
        <p:nvSpPr>
          <p:cNvPr id="3" name="矢印: 下 2">
            <a:extLst>
              <a:ext uri="{FF2B5EF4-FFF2-40B4-BE49-F238E27FC236}">
                <a16:creationId xmlns:a16="http://schemas.microsoft.com/office/drawing/2014/main" id="{8A1820E9-2EC7-453D-B4D6-FBE917772562}"/>
              </a:ext>
            </a:extLst>
          </p:cNvPr>
          <p:cNvSpPr/>
          <p:nvPr/>
        </p:nvSpPr>
        <p:spPr>
          <a:xfrm>
            <a:off x="2801598" y="2236904"/>
            <a:ext cx="2362200" cy="4423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十字形 21">
            <a:extLst>
              <a:ext uri="{FF2B5EF4-FFF2-40B4-BE49-F238E27FC236}">
                <a16:creationId xmlns:a16="http://schemas.microsoft.com/office/drawing/2014/main" id="{8D6A8906-66FB-4AB2-B299-2CFA32DD7334}"/>
              </a:ext>
            </a:extLst>
          </p:cNvPr>
          <p:cNvSpPr/>
          <p:nvPr/>
        </p:nvSpPr>
        <p:spPr>
          <a:xfrm>
            <a:off x="3982698" y="1501805"/>
            <a:ext cx="589302" cy="578430"/>
          </a:xfrm>
          <a:prstGeom prst="plus">
            <a:avLst>
              <a:gd name="adj" fmla="val 3817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0FAD9DA5-9D03-4C9A-9570-D8071F522AA2}"/>
              </a:ext>
            </a:extLst>
          </p:cNvPr>
          <p:cNvSpPr/>
          <p:nvPr/>
        </p:nvSpPr>
        <p:spPr>
          <a:xfrm>
            <a:off x="1912727" y="2757989"/>
            <a:ext cx="4089240" cy="90872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ea typeface="メイリオ"/>
              </a:rPr>
              <a:t>128</a:t>
            </a:r>
            <a:r>
              <a:rPr lang="ja-JP" altLang="en-US" sz="2800" dirty="0">
                <a:solidFill>
                  <a:schemeClr val="tx1"/>
                </a:solidFill>
                <a:ea typeface="メイリオ"/>
              </a:rPr>
              <a:t>枚</a:t>
            </a:r>
          </a:p>
        </p:txBody>
      </p:sp>
      <p:sp>
        <p:nvSpPr>
          <p:cNvPr id="24" name="正方形/長方形 23">
            <a:extLst>
              <a:ext uri="{FF2B5EF4-FFF2-40B4-BE49-F238E27FC236}">
                <a16:creationId xmlns:a16="http://schemas.microsoft.com/office/drawing/2014/main" id="{16FC2DEA-5D0A-4A97-8221-BDB996A640B5}"/>
              </a:ext>
            </a:extLst>
          </p:cNvPr>
          <p:cNvSpPr/>
          <p:nvPr/>
        </p:nvSpPr>
        <p:spPr>
          <a:xfrm>
            <a:off x="2065127" y="2910389"/>
            <a:ext cx="4089240" cy="90872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ea typeface="メイリオ"/>
              </a:rPr>
              <a:t>128</a:t>
            </a:r>
            <a:r>
              <a:rPr lang="ja-JP" altLang="en-US" sz="2800" dirty="0">
                <a:solidFill>
                  <a:schemeClr val="tx1"/>
                </a:solidFill>
                <a:ea typeface="メイリオ"/>
              </a:rPr>
              <a:t>枚</a:t>
            </a:r>
          </a:p>
        </p:txBody>
      </p:sp>
      <p:sp>
        <p:nvSpPr>
          <p:cNvPr id="25" name="正方形/長方形 24">
            <a:extLst>
              <a:ext uri="{FF2B5EF4-FFF2-40B4-BE49-F238E27FC236}">
                <a16:creationId xmlns:a16="http://schemas.microsoft.com/office/drawing/2014/main" id="{6DE7F9B3-5305-4B9D-B503-1B7FAEA694C4}"/>
              </a:ext>
            </a:extLst>
          </p:cNvPr>
          <p:cNvSpPr/>
          <p:nvPr/>
        </p:nvSpPr>
        <p:spPr>
          <a:xfrm>
            <a:off x="2369240" y="3073200"/>
            <a:ext cx="4089240" cy="90872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ea typeface="メイリオ"/>
              </a:rPr>
              <a:t>128</a:t>
            </a:r>
            <a:r>
              <a:rPr lang="ja-JP" altLang="en-US" sz="2800" dirty="0">
                <a:solidFill>
                  <a:schemeClr val="tx1"/>
                </a:solidFill>
                <a:ea typeface="メイリオ"/>
              </a:rPr>
              <a:t>枚</a:t>
            </a:r>
          </a:p>
        </p:txBody>
      </p:sp>
      <p:sp>
        <p:nvSpPr>
          <p:cNvPr id="28" name="思考の吹き出し: 雲形 27">
            <a:extLst>
              <a:ext uri="{FF2B5EF4-FFF2-40B4-BE49-F238E27FC236}">
                <a16:creationId xmlns:a16="http://schemas.microsoft.com/office/drawing/2014/main" id="{824D7286-6D5A-4D92-BFCA-EA4F4F7A85D5}"/>
              </a:ext>
            </a:extLst>
          </p:cNvPr>
          <p:cNvSpPr/>
          <p:nvPr/>
        </p:nvSpPr>
        <p:spPr>
          <a:xfrm>
            <a:off x="5270700" y="2946744"/>
            <a:ext cx="3837529" cy="2443517"/>
          </a:xfrm>
          <a:prstGeom prst="cloudCallout">
            <a:avLst>
              <a:gd name="adj1" fmla="val -58174"/>
              <a:gd name="adj2" fmla="val -2285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ミニバッチ</a:t>
            </a:r>
            <a:r>
              <a:rPr kumimoji="1" lang="en-US" altLang="ja-JP" sz="2400" dirty="0">
                <a:solidFill>
                  <a:schemeClr val="tx1"/>
                </a:solidFill>
              </a:rPr>
              <a:t>128</a:t>
            </a:r>
            <a:r>
              <a:rPr kumimoji="1" lang="ja-JP" altLang="en-US" sz="2400" dirty="0">
                <a:solidFill>
                  <a:schemeClr val="tx1"/>
                </a:solidFill>
              </a:rPr>
              <a:t>枚</a:t>
            </a:r>
            <a:endParaRPr kumimoji="1" lang="en-US" altLang="ja-JP" sz="2400" dirty="0">
              <a:solidFill>
                <a:schemeClr val="tx1"/>
              </a:solidFill>
            </a:endParaRPr>
          </a:p>
          <a:p>
            <a:pPr algn="ctr"/>
            <a:r>
              <a:rPr kumimoji="1" lang="ja-JP" altLang="en-US" sz="2400" dirty="0">
                <a:solidFill>
                  <a:schemeClr val="tx1"/>
                </a:solidFill>
              </a:rPr>
              <a:t>ごとに</a:t>
            </a:r>
            <a:r>
              <a:rPr kumimoji="1" lang="en-US" altLang="ja-JP" sz="2400" dirty="0">
                <a:solidFill>
                  <a:schemeClr val="tx1"/>
                </a:solidFill>
              </a:rPr>
              <a:t>2</a:t>
            </a:r>
            <a:r>
              <a:rPr kumimoji="1" lang="ja-JP" altLang="en-US" sz="2400" dirty="0">
                <a:solidFill>
                  <a:schemeClr val="tx1"/>
                </a:solidFill>
              </a:rPr>
              <a:t>倍の</a:t>
            </a:r>
            <a:endParaRPr kumimoji="1" lang="en-US" altLang="ja-JP" sz="2400" dirty="0">
              <a:solidFill>
                <a:schemeClr val="tx1"/>
              </a:solidFill>
            </a:endParaRPr>
          </a:p>
          <a:p>
            <a:pPr algn="ctr"/>
            <a:r>
              <a:rPr kumimoji="1" lang="ja-JP" altLang="en-US" sz="2400" dirty="0">
                <a:solidFill>
                  <a:schemeClr val="tx1"/>
                </a:solidFill>
              </a:rPr>
              <a:t>計</a:t>
            </a:r>
            <a:r>
              <a:rPr kumimoji="1" lang="en-US" altLang="ja-JP" sz="2400" dirty="0">
                <a:solidFill>
                  <a:schemeClr val="tx1"/>
                </a:solidFill>
              </a:rPr>
              <a:t>4000</a:t>
            </a:r>
            <a:r>
              <a:rPr kumimoji="1" lang="ja-JP" altLang="en-US" sz="2400" dirty="0">
                <a:solidFill>
                  <a:schemeClr val="tx1"/>
                </a:solidFill>
              </a:rPr>
              <a:t>枚に</a:t>
            </a:r>
            <a:endParaRPr kumimoji="1" lang="en-US" altLang="ja-JP" sz="2400" dirty="0">
              <a:solidFill>
                <a:schemeClr val="tx1"/>
              </a:solidFill>
            </a:endParaRPr>
          </a:p>
          <a:p>
            <a:pPr algn="ctr"/>
            <a:r>
              <a:rPr kumimoji="1" lang="ja-JP" altLang="en-US" sz="2400" dirty="0">
                <a:solidFill>
                  <a:schemeClr val="tx1"/>
                </a:solidFill>
              </a:rPr>
              <a:t>拡張する</a:t>
            </a:r>
          </a:p>
        </p:txBody>
      </p:sp>
    </p:spTree>
    <p:extLst>
      <p:ext uri="{BB962C8B-B14F-4D97-AF65-F5344CB8AC3E}">
        <p14:creationId xmlns:p14="http://schemas.microsoft.com/office/powerpoint/2010/main" val="4226916946"/>
      </p:ext>
    </p:extLst>
  </p:cSld>
  <p:clrMapOvr>
    <a:masterClrMapping/>
  </p:clrMapOvr>
  <mc:AlternateContent xmlns:mc="http://schemas.openxmlformats.org/markup-compatibility/2006" xmlns:p14="http://schemas.microsoft.com/office/powerpoint/2010/main">
    <mc:Choice Requires="p14">
      <p:transition spd="slow" p14:dur="2000" advTm="209"/>
    </mc:Choice>
    <mc:Fallback xmlns="">
      <p:transition spd="slow" advTm="20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6497348" cy="715581"/>
          </a:xfrm>
          <a:prstGeom prst="rect">
            <a:avLst/>
          </a:prstGeom>
          <a:noFill/>
        </p:spPr>
        <p:txBody>
          <a:bodyPr wrap="square" rtlCol="0" anchor="t">
            <a:spAutoFit/>
          </a:bodyPr>
          <a:lstStyle/>
          <a:p>
            <a:r>
              <a:rPr kumimoji="1" lang="ja-JP" sz="4050" dirty="0">
                <a:ea typeface="メイリオ"/>
              </a:rPr>
              <a:t>実験1　</a:t>
            </a:r>
            <a:endParaRPr lang="ja-JP" altLang="en-US" dirty="0"/>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3420639" y="2212434"/>
            <a:ext cx="733425" cy="561975"/>
          </a:xfrm>
          <a:prstGeom prst="rect">
            <a:avLst/>
          </a:prstGeom>
          <a:noFill/>
        </p:spPr>
        <p:txBody>
          <a:bodyPr wrap="square" rtlCol="0">
            <a:spAutoFit/>
          </a:bodyPr>
          <a:lstStyle/>
          <a:p>
            <a:endParaRPr kumimoji="1" lang="ja-JP" altLang="en-US" dirty="0"/>
          </a:p>
        </p:txBody>
      </p:sp>
      <p:sp>
        <p:nvSpPr>
          <p:cNvPr id="8" name="フローチャート: 判断 7">
            <a:extLst>
              <a:ext uri="{FF2B5EF4-FFF2-40B4-BE49-F238E27FC236}">
                <a16:creationId xmlns:a16="http://schemas.microsoft.com/office/drawing/2014/main" id="{B6A938F5-66B1-4B26-BD4F-53A886D84B7E}"/>
              </a:ext>
            </a:extLst>
          </p:cNvPr>
          <p:cNvSpPr/>
          <p:nvPr/>
        </p:nvSpPr>
        <p:spPr>
          <a:xfrm>
            <a:off x="0" y="1723461"/>
            <a:ext cx="3338513" cy="1206629"/>
          </a:xfrm>
          <a:prstGeom prst="flowChartDecision">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Data</a:t>
            </a:r>
          </a:p>
          <a:p>
            <a:pPr algn="ctr"/>
            <a:r>
              <a:rPr kumimoji="1" lang="en-US" altLang="ja-JP" sz="2800" dirty="0">
                <a:solidFill>
                  <a:schemeClr val="tx1"/>
                </a:solidFill>
              </a:rPr>
              <a:t>Augment</a:t>
            </a:r>
            <a:endParaRPr kumimoji="1" lang="ja-JP" altLang="en-US" sz="2800" dirty="0">
              <a:solidFill>
                <a:schemeClr val="tx1"/>
              </a:solidFill>
            </a:endParaRPr>
          </a:p>
        </p:txBody>
      </p:sp>
      <p:sp>
        <p:nvSpPr>
          <p:cNvPr id="3" name="スクロール: 横 2">
            <a:extLst>
              <a:ext uri="{FF2B5EF4-FFF2-40B4-BE49-F238E27FC236}">
                <a16:creationId xmlns:a16="http://schemas.microsoft.com/office/drawing/2014/main" id="{903F5F0F-048B-4B87-9268-9AA00D3684F9}"/>
              </a:ext>
            </a:extLst>
          </p:cNvPr>
          <p:cNvSpPr/>
          <p:nvPr/>
        </p:nvSpPr>
        <p:spPr>
          <a:xfrm>
            <a:off x="2606251" y="2193384"/>
            <a:ext cx="1952625" cy="715581"/>
          </a:xfrm>
          <a:prstGeom prst="horizontalScroll">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Accuracy</a:t>
            </a:r>
            <a:endParaRPr kumimoji="1" lang="ja-JP" altLang="en-US" sz="2800" dirty="0">
              <a:solidFill>
                <a:schemeClr val="tx1"/>
              </a:solidFill>
            </a:endParaRPr>
          </a:p>
        </p:txBody>
      </p:sp>
      <p:sp>
        <p:nvSpPr>
          <p:cNvPr id="15" name="テキスト ボックス 14">
            <a:extLst>
              <a:ext uri="{FF2B5EF4-FFF2-40B4-BE49-F238E27FC236}">
                <a16:creationId xmlns:a16="http://schemas.microsoft.com/office/drawing/2014/main" id="{C5BB70B0-B1F5-4206-ADF5-3552E3B89998}"/>
              </a:ext>
            </a:extLst>
          </p:cNvPr>
          <p:cNvSpPr txBox="1"/>
          <p:nvPr/>
        </p:nvSpPr>
        <p:spPr>
          <a:xfrm>
            <a:off x="3488745" y="2701407"/>
            <a:ext cx="733425" cy="561975"/>
          </a:xfrm>
          <a:prstGeom prst="rect">
            <a:avLst/>
          </a:prstGeom>
          <a:noFill/>
        </p:spPr>
        <p:txBody>
          <a:bodyPr wrap="square" rtlCol="0">
            <a:spAutoFit/>
          </a:bodyPr>
          <a:lstStyle/>
          <a:p>
            <a:endParaRPr kumimoji="1" lang="ja-JP" altLang="en-US" dirty="0"/>
          </a:p>
        </p:txBody>
      </p:sp>
      <p:sp>
        <p:nvSpPr>
          <p:cNvPr id="16" name="フローチャート: 判断 15">
            <a:extLst>
              <a:ext uri="{FF2B5EF4-FFF2-40B4-BE49-F238E27FC236}">
                <a16:creationId xmlns:a16="http://schemas.microsoft.com/office/drawing/2014/main" id="{378B894B-8EA9-49C6-9657-6B9891EA1659}"/>
              </a:ext>
            </a:extLst>
          </p:cNvPr>
          <p:cNvSpPr/>
          <p:nvPr/>
        </p:nvSpPr>
        <p:spPr>
          <a:xfrm>
            <a:off x="68106" y="2212434"/>
            <a:ext cx="3338513" cy="1206629"/>
          </a:xfrm>
          <a:prstGeom prst="flowChartDecision">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Data</a:t>
            </a:r>
          </a:p>
          <a:p>
            <a:pPr algn="ctr"/>
            <a:r>
              <a:rPr kumimoji="1" lang="en-US" altLang="ja-JP" sz="2800" dirty="0">
                <a:solidFill>
                  <a:schemeClr val="tx1"/>
                </a:solidFill>
              </a:rPr>
              <a:t>Augment</a:t>
            </a:r>
            <a:endParaRPr kumimoji="1" lang="ja-JP" altLang="en-US" sz="2800" dirty="0">
              <a:solidFill>
                <a:schemeClr val="tx1"/>
              </a:solidFill>
            </a:endParaRPr>
          </a:p>
        </p:txBody>
      </p:sp>
      <p:sp>
        <p:nvSpPr>
          <p:cNvPr id="17" name="スクロール: 横 16">
            <a:extLst>
              <a:ext uri="{FF2B5EF4-FFF2-40B4-BE49-F238E27FC236}">
                <a16:creationId xmlns:a16="http://schemas.microsoft.com/office/drawing/2014/main" id="{915C7BE9-F61B-4482-99AD-E153533C1B71}"/>
              </a:ext>
            </a:extLst>
          </p:cNvPr>
          <p:cNvSpPr/>
          <p:nvPr/>
        </p:nvSpPr>
        <p:spPr>
          <a:xfrm>
            <a:off x="2674357" y="2682357"/>
            <a:ext cx="1952625" cy="715581"/>
          </a:xfrm>
          <a:prstGeom prst="horizontalScroll">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Accuracy</a:t>
            </a:r>
            <a:endParaRPr kumimoji="1" lang="ja-JP" altLang="en-US" sz="2800" dirty="0">
              <a:solidFill>
                <a:schemeClr val="tx1"/>
              </a:solidFill>
            </a:endParaRPr>
          </a:p>
        </p:txBody>
      </p:sp>
      <p:sp>
        <p:nvSpPr>
          <p:cNvPr id="18" name="テキスト ボックス 17">
            <a:extLst>
              <a:ext uri="{FF2B5EF4-FFF2-40B4-BE49-F238E27FC236}">
                <a16:creationId xmlns:a16="http://schemas.microsoft.com/office/drawing/2014/main" id="{3850B71E-B27F-43A1-840F-D466C9D30FAE}"/>
              </a:ext>
            </a:extLst>
          </p:cNvPr>
          <p:cNvSpPr txBox="1"/>
          <p:nvPr/>
        </p:nvSpPr>
        <p:spPr>
          <a:xfrm>
            <a:off x="3488745" y="3323771"/>
            <a:ext cx="733425" cy="561975"/>
          </a:xfrm>
          <a:prstGeom prst="rect">
            <a:avLst/>
          </a:prstGeom>
          <a:noFill/>
        </p:spPr>
        <p:txBody>
          <a:bodyPr wrap="square" rtlCol="0">
            <a:spAutoFit/>
          </a:bodyPr>
          <a:lstStyle/>
          <a:p>
            <a:endParaRPr kumimoji="1" lang="ja-JP" altLang="en-US" dirty="0"/>
          </a:p>
        </p:txBody>
      </p:sp>
      <p:sp>
        <p:nvSpPr>
          <p:cNvPr id="19" name="フローチャート: 判断 18">
            <a:extLst>
              <a:ext uri="{FF2B5EF4-FFF2-40B4-BE49-F238E27FC236}">
                <a16:creationId xmlns:a16="http://schemas.microsoft.com/office/drawing/2014/main" id="{BE85AF28-158C-4D8F-83DB-0F0224F9BC75}"/>
              </a:ext>
            </a:extLst>
          </p:cNvPr>
          <p:cNvSpPr/>
          <p:nvPr/>
        </p:nvSpPr>
        <p:spPr>
          <a:xfrm>
            <a:off x="68106" y="2834798"/>
            <a:ext cx="3338513" cy="1206629"/>
          </a:xfrm>
          <a:prstGeom prst="flowChartDecision">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Data</a:t>
            </a:r>
          </a:p>
          <a:p>
            <a:pPr algn="ctr"/>
            <a:r>
              <a:rPr kumimoji="1" lang="en-US" altLang="ja-JP" sz="2800" dirty="0">
                <a:solidFill>
                  <a:schemeClr val="tx1"/>
                </a:solidFill>
              </a:rPr>
              <a:t>Augment</a:t>
            </a:r>
            <a:endParaRPr kumimoji="1" lang="ja-JP" altLang="en-US" sz="2800" dirty="0">
              <a:solidFill>
                <a:schemeClr val="tx1"/>
              </a:solidFill>
            </a:endParaRPr>
          </a:p>
        </p:txBody>
      </p:sp>
      <p:sp>
        <p:nvSpPr>
          <p:cNvPr id="20" name="スクロール: 横 19">
            <a:extLst>
              <a:ext uri="{FF2B5EF4-FFF2-40B4-BE49-F238E27FC236}">
                <a16:creationId xmlns:a16="http://schemas.microsoft.com/office/drawing/2014/main" id="{5F5CB9B6-3ECA-4D63-AD41-42CA67F786A7}"/>
              </a:ext>
            </a:extLst>
          </p:cNvPr>
          <p:cNvSpPr/>
          <p:nvPr/>
        </p:nvSpPr>
        <p:spPr>
          <a:xfrm>
            <a:off x="2674357" y="3304721"/>
            <a:ext cx="1952625" cy="715581"/>
          </a:xfrm>
          <a:prstGeom prst="horizontalScroll">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Accuracy</a:t>
            </a:r>
            <a:endParaRPr kumimoji="1" lang="ja-JP" altLang="en-US" sz="2800" dirty="0">
              <a:solidFill>
                <a:schemeClr val="tx1"/>
              </a:solidFill>
            </a:endParaRPr>
          </a:p>
        </p:txBody>
      </p:sp>
      <p:sp>
        <p:nvSpPr>
          <p:cNvPr id="21" name="四角形: 1 つの角を切り取り 1 つの角を丸める 20">
            <a:extLst>
              <a:ext uri="{FF2B5EF4-FFF2-40B4-BE49-F238E27FC236}">
                <a16:creationId xmlns:a16="http://schemas.microsoft.com/office/drawing/2014/main" id="{FF645081-B084-43BB-876C-9F0D018D3338}"/>
              </a:ext>
            </a:extLst>
          </p:cNvPr>
          <p:cNvSpPr/>
          <p:nvPr/>
        </p:nvSpPr>
        <p:spPr>
          <a:xfrm>
            <a:off x="800099" y="4420874"/>
            <a:ext cx="6343650" cy="1667092"/>
          </a:xfrm>
          <a:prstGeom prst="snip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Accuracy</a:t>
            </a:r>
            <a:r>
              <a:rPr kumimoji="1" lang="ja-JP" altLang="en-US" sz="3200" dirty="0">
                <a:solidFill>
                  <a:schemeClr val="tx1"/>
                </a:solidFill>
              </a:rPr>
              <a:t>を適応度とし，</a:t>
            </a:r>
            <a:endParaRPr kumimoji="1" lang="en-US" altLang="ja-JP" sz="3200" dirty="0">
              <a:solidFill>
                <a:schemeClr val="tx1"/>
              </a:solidFill>
            </a:endParaRPr>
          </a:p>
          <a:p>
            <a:pPr algn="ctr"/>
            <a:r>
              <a:rPr kumimoji="1" lang="en-US" altLang="ja-JP" sz="3200" dirty="0">
                <a:solidFill>
                  <a:schemeClr val="tx1"/>
                </a:solidFill>
              </a:rPr>
              <a:t>GA</a:t>
            </a:r>
            <a:r>
              <a:rPr kumimoji="1" lang="ja-JP" altLang="en-US" sz="3200" dirty="0">
                <a:solidFill>
                  <a:schemeClr val="tx1"/>
                </a:solidFill>
              </a:rPr>
              <a:t>の世代を進める</a:t>
            </a:r>
          </a:p>
        </p:txBody>
      </p:sp>
      <p:sp>
        <p:nvSpPr>
          <p:cNvPr id="22" name="フローチャート: 判断 21">
            <a:extLst>
              <a:ext uri="{FF2B5EF4-FFF2-40B4-BE49-F238E27FC236}">
                <a16:creationId xmlns:a16="http://schemas.microsoft.com/office/drawing/2014/main" id="{FE154470-2B68-4B68-B133-B2FABBC32354}"/>
              </a:ext>
            </a:extLst>
          </p:cNvPr>
          <p:cNvSpPr/>
          <p:nvPr/>
        </p:nvSpPr>
        <p:spPr>
          <a:xfrm>
            <a:off x="5738545" y="1628169"/>
            <a:ext cx="3338513" cy="1206629"/>
          </a:xfrm>
          <a:prstGeom prst="flowChartDecisi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Data</a:t>
            </a:r>
          </a:p>
          <a:p>
            <a:pPr algn="ctr"/>
            <a:r>
              <a:rPr kumimoji="1" lang="en-US" altLang="ja-JP" sz="2800" dirty="0">
                <a:solidFill>
                  <a:schemeClr val="tx1"/>
                </a:solidFill>
              </a:rPr>
              <a:t>Augment</a:t>
            </a:r>
            <a:endParaRPr kumimoji="1" lang="ja-JP" altLang="en-US" sz="2800" dirty="0">
              <a:solidFill>
                <a:schemeClr val="tx1"/>
              </a:solidFill>
            </a:endParaRPr>
          </a:p>
        </p:txBody>
      </p:sp>
      <p:sp>
        <p:nvSpPr>
          <p:cNvPr id="23" name="フローチャート: 判断 22">
            <a:extLst>
              <a:ext uri="{FF2B5EF4-FFF2-40B4-BE49-F238E27FC236}">
                <a16:creationId xmlns:a16="http://schemas.microsoft.com/office/drawing/2014/main" id="{8C5A75BD-D88D-4614-96E1-821353A1B2EA}"/>
              </a:ext>
            </a:extLst>
          </p:cNvPr>
          <p:cNvSpPr/>
          <p:nvPr/>
        </p:nvSpPr>
        <p:spPr>
          <a:xfrm>
            <a:off x="5805487" y="2204420"/>
            <a:ext cx="3338513" cy="1206629"/>
          </a:xfrm>
          <a:prstGeom prst="flowChartDecisi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Data</a:t>
            </a:r>
          </a:p>
          <a:p>
            <a:pPr algn="ctr"/>
            <a:r>
              <a:rPr kumimoji="1" lang="en-US" altLang="ja-JP" sz="2800" dirty="0">
                <a:solidFill>
                  <a:schemeClr val="tx1"/>
                </a:solidFill>
              </a:rPr>
              <a:t>Augment</a:t>
            </a:r>
            <a:endParaRPr kumimoji="1" lang="ja-JP" altLang="en-US" sz="2800" dirty="0">
              <a:solidFill>
                <a:schemeClr val="tx1"/>
              </a:solidFill>
            </a:endParaRPr>
          </a:p>
        </p:txBody>
      </p:sp>
      <p:sp>
        <p:nvSpPr>
          <p:cNvPr id="24" name="フローチャート: 判断 23">
            <a:extLst>
              <a:ext uri="{FF2B5EF4-FFF2-40B4-BE49-F238E27FC236}">
                <a16:creationId xmlns:a16="http://schemas.microsoft.com/office/drawing/2014/main" id="{AEF0B014-1071-4B0E-8655-3725CB27CAEA}"/>
              </a:ext>
            </a:extLst>
          </p:cNvPr>
          <p:cNvSpPr/>
          <p:nvPr/>
        </p:nvSpPr>
        <p:spPr>
          <a:xfrm>
            <a:off x="5944764" y="2794623"/>
            <a:ext cx="3338513" cy="1206629"/>
          </a:xfrm>
          <a:prstGeom prst="flowChartDecisi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Data</a:t>
            </a:r>
          </a:p>
          <a:p>
            <a:pPr algn="ctr"/>
            <a:r>
              <a:rPr kumimoji="1" lang="en-US" altLang="ja-JP" sz="2800" dirty="0">
                <a:solidFill>
                  <a:schemeClr val="tx1"/>
                </a:solidFill>
              </a:rPr>
              <a:t>Augment</a:t>
            </a:r>
            <a:endParaRPr kumimoji="1" lang="ja-JP" altLang="en-US" sz="2800" dirty="0">
              <a:solidFill>
                <a:schemeClr val="tx1"/>
              </a:solidFill>
            </a:endParaRPr>
          </a:p>
        </p:txBody>
      </p:sp>
      <p:sp>
        <p:nvSpPr>
          <p:cNvPr id="25" name="矢印: 右 24">
            <a:extLst>
              <a:ext uri="{FF2B5EF4-FFF2-40B4-BE49-F238E27FC236}">
                <a16:creationId xmlns:a16="http://schemas.microsoft.com/office/drawing/2014/main" id="{795E7F77-E817-474A-AF92-C68D252C7C89}"/>
              </a:ext>
            </a:extLst>
          </p:cNvPr>
          <p:cNvSpPr/>
          <p:nvPr/>
        </p:nvSpPr>
        <p:spPr>
          <a:xfrm>
            <a:off x="4791075" y="2606342"/>
            <a:ext cx="1014412" cy="804707"/>
          </a:xfrm>
          <a:prstGeom prs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00572246"/>
      </p:ext>
    </p:extLst>
  </p:cSld>
  <p:clrMapOvr>
    <a:masterClrMapping/>
  </p:clrMapOvr>
  <mc:AlternateContent xmlns:mc="http://schemas.openxmlformats.org/markup-compatibility/2006" xmlns:p14="http://schemas.microsoft.com/office/powerpoint/2010/main">
    <mc:Choice Requires="p14">
      <p:transition spd="slow" p14:dur="2000" advTm="642"/>
    </mc:Choice>
    <mc:Fallback xmlns="">
      <p:transition spd="slow" advTm="642"/>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6497348" cy="715581"/>
          </a:xfrm>
          <a:prstGeom prst="rect">
            <a:avLst/>
          </a:prstGeom>
          <a:noFill/>
        </p:spPr>
        <p:txBody>
          <a:bodyPr wrap="square" rtlCol="0" anchor="t">
            <a:spAutoFit/>
          </a:bodyPr>
          <a:lstStyle/>
          <a:p>
            <a:r>
              <a:rPr kumimoji="1" lang="ja-JP" sz="4050" dirty="0">
                <a:ea typeface="メイリオ"/>
              </a:rPr>
              <a:t>実験1　</a:t>
            </a:r>
            <a:endParaRPr lang="ja-JP" altLang="en-US" dirty="0"/>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7" name="テキスト ボックス 6">
            <a:extLst>
              <a:ext uri="{FF2B5EF4-FFF2-40B4-BE49-F238E27FC236}">
                <a16:creationId xmlns:a16="http://schemas.microsoft.com/office/drawing/2014/main" id="{DC4125A6-A061-4AEE-84AA-9682A42F7C21}"/>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8" name="正方形/長方形 7">
            <a:extLst>
              <a:ext uri="{FF2B5EF4-FFF2-40B4-BE49-F238E27FC236}">
                <a16:creationId xmlns:a16="http://schemas.microsoft.com/office/drawing/2014/main" id="{BDE35611-267F-4E4E-9187-D7260F408548}"/>
              </a:ext>
            </a:extLst>
          </p:cNvPr>
          <p:cNvSpPr/>
          <p:nvPr/>
        </p:nvSpPr>
        <p:spPr>
          <a:xfrm>
            <a:off x="91071" y="1345136"/>
            <a:ext cx="4089240" cy="9087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ea typeface="メイリオ"/>
              </a:rPr>
              <a:t>Cifar10</a:t>
            </a:r>
            <a:r>
              <a:rPr lang="en-US" altLang="ja-JP" sz="2800" dirty="0">
                <a:solidFill>
                  <a:schemeClr val="tx1"/>
                </a:solidFill>
                <a:ea typeface="メイリオ"/>
              </a:rPr>
              <a:t>(5000×10</a:t>
            </a:r>
            <a:r>
              <a:rPr lang="ja-JP" altLang="en-US" sz="2800" dirty="0">
                <a:solidFill>
                  <a:schemeClr val="tx1"/>
                </a:solidFill>
                <a:ea typeface="メイリオ"/>
              </a:rPr>
              <a:t>枚)</a:t>
            </a:r>
          </a:p>
        </p:txBody>
      </p:sp>
      <p:sp>
        <p:nvSpPr>
          <p:cNvPr id="10" name="矢印: 下 9">
            <a:extLst>
              <a:ext uri="{FF2B5EF4-FFF2-40B4-BE49-F238E27FC236}">
                <a16:creationId xmlns:a16="http://schemas.microsoft.com/office/drawing/2014/main" id="{F381F1C8-4488-4075-88D3-CC261738398A}"/>
              </a:ext>
            </a:extLst>
          </p:cNvPr>
          <p:cNvSpPr/>
          <p:nvPr/>
        </p:nvSpPr>
        <p:spPr>
          <a:xfrm>
            <a:off x="3151331" y="3938319"/>
            <a:ext cx="1916831" cy="525354"/>
          </a:xfrm>
          <a:prstGeom prst="downArrow">
            <a:avLst>
              <a:gd name="adj1" fmla="val 5695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四角形: 角を丸くする 10">
            <a:extLst>
              <a:ext uri="{FF2B5EF4-FFF2-40B4-BE49-F238E27FC236}">
                <a16:creationId xmlns:a16="http://schemas.microsoft.com/office/drawing/2014/main" id="{A1AC43E3-4622-4056-9C5B-19BFEAE485AB}"/>
              </a:ext>
            </a:extLst>
          </p:cNvPr>
          <p:cNvSpPr/>
          <p:nvPr/>
        </p:nvSpPr>
        <p:spPr>
          <a:xfrm>
            <a:off x="2948793" y="4360378"/>
            <a:ext cx="2215005" cy="880323"/>
          </a:xfrm>
          <a:prstGeom prst="round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chemeClr val="tx1"/>
                </a:solidFill>
                <a:ea typeface="メイリオ"/>
              </a:rPr>
              <a:t>CNN</a:t>
            </a:r>
          </a:p>
        </p:txBody>
      </p:sp>
      <p:sp>
        <p:nvSpPr>
          <p:cNvPr id="12" name="矢印: 下 11">
            <a:extLst>
              <a:ext uri="{FF2B5EF4-FFF2-40B4-BE49-F238E27FC236}">
                <a16:creationId xmlns:a16="http://schemas.microsoft.com/office/drawing/2014/main" id="{76AFEBFA-34B7-4E9F-BE35-CCE89F6DEF8D}"/>
              </a:ext>
            </a:extLst>
          </p:cNvPr>
          <p:cNvSpPr/>
          <p:nvPr/>
        </p:nvSpPr>
        <p:spPr>
          <a:xfrm>
            <a:off x="3097879" y="5287085"/>
            <a:ext cx="1916831" cy="525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正方形/長方形 12">
            <a:extLst>
              <a:ext uri="{FF2B5EF4-FFF2-40B4-BE49-F238E27FC236}">
                <a16:creationId xmlns:a16="http://schemas.microsoft.com/office/drawing/2014/main" id="{F60C4326-E0F7-462C-A265-78D109D831C4}"/>
              </a:ext>
            </a:extLst>
          </p:cNvPr>
          <p:cNvSpPr/>
          <p:nvPr/>
        </p:nvSpPr>
        <p:spPr>
          <a:xfrm>
            <a:off x="1517315" y="5812439"/>
            <a:ext cx="4941165" cy="9087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tx1"/>
                </a:solidFill>
                <a:ea typeface="メイリオ"/>
              </a:rPr>
              <a:t>One-hotベクトル(10次元)</a:t>
            </a:r>
            <a:endParaRPr lang="ja-JP" altLang="en-US" sz="3200">
              <a:solidFill>
                <a:schemeClr val="tx1"/>
              </a:solidFill>
            </a:endParaRPr>
          </a:p>
        </p:txBody>
      </p:sp>
      <p:sp>
        <p:nvSpPr>
          <p:cNvPr id="14" name="正方形/長方形 13">
            <a:extLst>
              <a:ext uri="{FF2B5EF4-FFF2-40B4-BE49-F238E27FC236}">
                <a16:creationId xmlns:a16="http://schemas.microsoft.com/office/drawing/2014/main" id="{FA950CD4-E387-43C6-AFF2-718A9AE8B907}"/>
              </a:ext>
            </a:extLst>
          </p:cNvPr>
          <p:cNvSpPr/>
          <p:nvPr/>
        </p:nvSpPr>
        <p:spPr>
          <a:xfrm>
            <a:off x="1760327" y="2605589"/>
            <a:ext cx="4089240" cy="90872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ea typeface="メイリオ"/>
              </a:rPr>
              <a:t>128</a:t>
            </a:r>
            <a:r>
              <a:rPr lang="ja-JP" altLang="en-US" sz="2800" dirty="0">
                <a:solidFill>
                  <a:schemeClr val="tx1"/>
                </a:solidFill>
                <a:ea typeface="メイリオ"/>
              </a:rPr>
              <a:t>枚</a:t>
            </a:r>
          </a:p>
        </p:txBody>
      </p:sp>
      <p:sp>
        <p:nvSpPr>
          <p:cNvPr id="3" name="矢印: 下 2">
            <a:extLst>
              <a:ext uri="{FF2B5EF4-FFF2-40B4-BE49-F238E27FC236}">
                <a16:creationId xmlns:a16="http://schemas.microsoft.com/office/drawing/2014/main" id="{8A1820E9-2EC7-453D-B4D6-FBE917772562}"/>
              </a:ext>
            </a:extLst>
          </p:cNvPr>
          <p:cNvSpPr/>
          <p:nvPr/>
        </p:nvSpPr>
        <p:spPr>
          <a:xfrm>
            <a:off x="2801598" y="2236904"/>
            <a:ext cx="2362200" cy="4423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0FAD9DA5-9D03-4C9A-9570-D8071F522AA2}"/>
              </a:ext>
            </a:extLst>
          </p:cNvPr>
          <p:cNvSpPr/>
          <p:nvPr/>
        </p:nvSpPr>
        <p:spPr>
          <a:xfrm>
            <a:off x="1912727" y="2757989"/>
            <a:ext cx="4089240" cy="90872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ea typeface="メイリオ"/>
              </a:rPr>
              <a:t>128</a:t>
            </a:r>
            <a:r>
              <a:rPr lang="ja-JP" altLang="en-US" sz="2800" dirty="0">
                <a:solidFill>
                  <a:schemeClr val="tx1"/>
                </a:solidFill>
                <a:ea typeface="メイリオ"/>
              </a:rPr>
              <a:t>枚</a:t>
            </a:r>
          </a:p>
        </p:txBody>
      </p:sp>
      <p:sp>
        <p:nvSpPr>
          <p:cNvPr id="24" name="正方形/長方形 23">
            <a:extLst>
              <a:ext uri="{FF2B5EF4-FFF2-40B4-BE49-F238E27FC236}">
                <a16:creationId xmlns:a16="http://schemas.microsoft.com/office/drawing/2014/main" id="{16FC2DEA-5D0A-4A97-8221-BDB996A640B5}"/>
              </a:ext>
            </a:extLst>
          </p:cNvPr>
          <p:cNvSpPr/>
          <p:nvPr/>
        </p:nvSpPr>
        <p:spPr>
          <a:xfrm>
            <a:off x="2065127" y="2910389"/>
            <a:ext cx="4089240" cy="90872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ea typeface="メイリオ"/>
              </a:rPr>
              <a:t>128</a:t>
            </a:r>
            <a:r>
              <a:rPr lang="ja-JP" altLang="en-US" sz="2800" dirty="0">
                <a:solidFill>
                  <a:schemeClr val="tx1"/>
                </a:solidFill>
                <a:ea typeface="メイリオ"/>
              </a:rPr>
              <a:t>枚</a:t>
            </a:r>
          </a:p>
        </p:txBody>
      </p:sp>
      <p:sp>
        <p:nvSpPr>
          <p:cNvPr id="25" name="正方形/長方形 24">
            <a:extLst>
              <a:ext uri="{FF2B5EF4-FFF2-40B4-BE49-F238E27FC236}">
                <a16:creationId xmlns:a16="http://schemas.microsoft.com/office/drawing/2014/main" id="{6DE7F9B3-5305-4B9D-B503-1B7FAEA694C4}"/>
              </a:ext>
            </a:extLst>
          </p:cNvPr>
          <p:cNvSpPr/>
          <p:nvPr/>
        </p:nvSpPr>
        <p:spPr>
          <a:xfrm>
            <a:off x="2369240" y="3073200"/>
            <a:ext cx="4089240" cy="90872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ea typeface="メイリオ"/>
              </a:rPr>
              <a:t>128</a:t>
            </a:r>
            <a:r>
              <a:rPr lang="ja-JP" altLang="en-US" sz="2800" dirty="0">
                <a:solidFill>
                  <a:schemeClr val="tx1"/>
                </a:solidFill>
                <a:ea typeface="メイリオ"/>
              </a:rPr>
              <a:t>枚</a:t>
            </a:r>
          </a:p>
        </p:txBody>
      </p:sp>
      <p:sp>
        <p:nvSpPr>
          <p:cNvPr id="28" name="思考の吹き出し: 雲形 27">
            <a:extLst>
              <a:ext uri="{FF2B5EF4-FFF2-40B4-BE49-F238E27FC236}">
                <a16:creationId xmlns:a16="http://schemas.microsoft.com/office/drawing/2014/main" id="{824D7286-6D5A-4D92-BFCA-EA4F4F7A85D5}"/>
              </a:ext>
            </a:extLst>
          </p:cNvPr>
          <p:cNvSpPr/>
          <p:nvPr/>
        </p:nvSpPr>
        <p:spPr>
          <a:xfrm>
            <a:off x="5270700" y="2946744"/>
            <a:ext cx="3837529" cy="2443517"/>
          </a:xfrm>
          <a:prstGeom prst="cloudCallout">
            <a:avLst>
              <a:gd name="adj1" fmla="val -58174"/>
              <a:gd name="adj2" fmla="val -2285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ミニバッチ</a:t>
            </a:r>
            <a:r>
              <a:rPr kumimoji="1" lang="en-US" altLang="ja-JP" sz="2400" dirty="0">
                <a:solidFill>
                  <a:schemeClr val="tx1"/>
                </a:solidFill>
              </a:rPr>
              <a:t>128</a:t>
            </a:r>
            <a:r>
              <a:rPr kumimoji="1" lang="ja-JP" altLang="en-US" sz="2400" dirty="0">
                <a:solidFill>
                  <a:schemeClr val="tx1"/>
                </a:solidFill>
              </a:rPr>
              <a:t>枚</a:t>
            </a:r>
            <a:endParaRPr kumimoji="1" lang="en-US" altLang="ja-JP" sz="2400" dirty="0">
              <a:solidFill>
                <a:schemeClr val="tx1"/>
              </a:solidFill>
            </a:endParaRPr>
          </a:p>
          <a:p>
            <a:pPr algn="ctr"/>
            <a:r>
              <a:rPr kumimoji="1" lang="ja-JP" altLang="en-US" sz="2400" dirty="0">
                <a:solidFill>
                  <a:schemeClr val="tx1"/>
                </a:solidFill>
              </a:rPr>
              <a:t>ごとに</a:t>
            </a:r>
            <a:r>
              <a:rPr kumimoji="1" lang="en-US" altLang="ja-JP" sz="2400" dirty="0">
                <a:solidFill>
                  <a:schemeClr val="tx1"/>
                </a:solidFill>
              </a:rPr>
              <a:t>2</a:t>
            </a:r>
            <a:r>
              <a:rPr kumimoji="1" lang="ja-JP" altLang="en-US" sz="2400" dirty="0">
                <a:solidFill>
                  <a:schemeClr val="tx1"/>
                </a:solidFill>
              </a:rPr>
              <a:t>倍の</a:t>
            </a:r>
            <a:endParaRPr kumimoji="1" lang="en-US" altLang="ja-JP" sz="2400" dirty="0">
              <a:solidFill>
                <a:schemeClr val="tx1"/>
              </a:solidFill>
            </a:endParaRPr>
          </a:p>
          <a:p>
            <a:pPr algn="ctr"/>
            <a:r>
              <a:rPr kumimoji="1" lang="ja-JP" altLang="en-US" sz="2400" dirty="0">
                <a:solidFill>
                  <a:schemeClr val="tx1"/>
                </a:solidFill>
              </a:rPr>
              <a:t>計</a:t>
            </a:r>
            <a:r>
              <a:rPr kumimoji="1" lang="en-US" altLang="ja-JP" sz="2400" dirty="0">
                <a:solidFill>
                  <a:schemeClr val="tx1"/>
                </a:solidFill>
              </a:rPr>
              <a:t>100000</a:t>
            </a:r>
            <a:r>
              <a:rPr kumimoji="1" lang="ja-JP" altLang="en-US" sz="2400" dirty="0">
                <a:solidFill>
                  <a:schemeClr val="tx1"/>
                </a:solidFill>
              </a:rPr>
              <a:t>枚に</a:t>
            </a:r>
            <a:endParaRPr kumimoji="1" lang="en-US" altLang="ja-JP" sz="2400" dirty="0">
              <a:solidFill>
                <a:schemeClr val="tx1"/>
              </a:solidFill>
            </a:endParaRPr>
          </a:p>
          <a:p>
            <a:pPr algn="ctr"/>
            <a:r>
              <a:rPr kumimoji="1" lang="ja-JP" altLang="en-US" sz="2400" dirty="0">
                <a:solidFill>
                  <a:schemeClr val="tx1"/>
                </a:solidFill>
              </a:rPr>
              <a:t>拡張する</a:t>
            </a:r>
          </a:p>
        </p:txBody>
      </p:sp>
      <p:sp>
        <p:nvSpPr>
          <p:cNvPr id="19" name="フローチャート: 判断 18">
            <a:extLst>
              <a:ext uri="{FF2B5EF4-FFF2-40B4-BE49-F238E27FC236}">
                <a16:creationId xmlns:a16="http://schemas.microsoft.com/office/drawing/2014/main" id="{59A0522A-9882-4B43-B195-4D4C85807004}"/>
              </a:ext>
            </a:extLst>
          </p:cNvPr>
          <p:cNvSpPr/>
          <p:nvPr/>
        </p:nvSpPr>
        <p:spPr>
          <a:xfrm>
            <a:off x="4410075" y="1172902"/>
            <a:ext cx="3338513" cy="1206629"/>
          </a:xfrm>
          <a:prstGeom prst="flowChartDecisi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Data</a:t>
            </a:r>
          </a:p>
          <a:p>
            <a:pPr algn="ctr"/>
            <a:r>
              <a:rPr kumimoji="1" lang="en-US" altLang="ja-JP" sz="2800" dirty="0">
                <a:solidFill>
                  <a:schemeClr val="tx1"/>
                </a:solidFill>
              </a:rPr>
              <a:t>Augment</a:t>
            </a:r>
            <a:endParaRPr kumimoji="1" lang="ja-JP" altLang="en-US" sz="2800" dirty="0">
              <a:solidFill>
                <a:schemeClr val="tx1"/>
              </a:solidFill>
            </a:endParaRPr>
          </a:p>
        </p:txBody>
      </p:sp>
      <p:sp>
        <p:nvSpPr>
          <p:cNvPr id="22" name="十字形 21">
            <a:extLst>
              <a:ext uri="{FF2B5EF4-FFF2-40B4-BE49-F238E27FC236}">
                <a16:creationId xmlns:a16="http://schemas.microsoft.com/office/drawing/2014/main" id="{8D6A8906-66FB-4AB2-B299-2CFA32DD7334}"/>
              </a:ext>
            </a:extLst>
          </p:cNvPr>
          <p:cNvSpPr/>
          <p:nvPr/>
        </p:nvSpPr>
        <p:spPr>
          <a:xfrm>
            <a:off x="3982698" y="1501805"/>
            <a:ext cx="589302" cy="578430"/>
          </a:xfrm>
          <a:prstGeom prst="plus">
            <a:avLst>
              <a:gd name="adj" fmla="val 3817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95157199"/>
      </p:ext>
    </p:extLst>
  </p:cSld>
  <p:clrMapOvr>
    <a:masterClrMapping/>
  </p:clrMapOvr>
  <mc:AlternateContent xmlns:mc="http://schemas.openxmlformats.org/markup-compatibility/2006" xmlns:p14="http://schemas.microsoft.com/office/powerpoint/2010/main">
    <mc:Choice Requires="p14">
      <p:transition spd="slow" p14:dur="2000" advTm="209"/>
    </mc:Choice>
    <mc:Fallback xmlns="">
      <p:transition spd="slow" advTm="209"/>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6497348" cy="715581"/>
          </a:xfrm>
          <a:prstGeom prst="rect">
            <a:avLst/>
          </a:prstGeom>
          <a:noFill/>
        </p:spPr>
        <p:txBody>
          <a:bodyPr wrap="square" rtlCol="0" anchor="t">
            <a:spAutoFit/>
          </a:bodyPr>
          <a:lstStyle/>
          <a:p>
            <a:r>
              <a:rPr kumimoji="1" lang="ja-JP" sz="4050" dirty="0">
                <a:ea typeface="メイリオ"/>
              </a:rPr>
              <a:t>実験1　</a:t>
            </a:r>
            <a:endParaRPr lang="ja-JP" altLang="en-US" dirty="0"/>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3420639" y="2212434"/>
            <a:ext cx="733425" cy="561975"/>
          </a:xfrm>
          <a:prstGeom prst="rect">
            <a:avLst/>
          </a:prstGeom>
          <a:noFill/>
        </p:spPr>
        <p:txBody>
          <a:bodyPr wrap="square" rtlCol="0">
            <a:spAutoFit/>
          </a:bodyPr>
          <a:lstStyle/>
          <a:p>
            <a:endParaRPr kumimoji="1" lang="ja-JP" altLang="en-US" dirty="0"/>
          </a:p>
        </p:txBody>
      </p:sp>
      <p:sp>
        <p:nvSpPr>
          <p:cNvPr id="8" name="フローチャート: 判断 7">
            <a:extLst>
              <a:ext uri="{FF2B5EF4-FFF2-40B4-BE49-F238E27FC236}">
                <a16:creationId xmlns:a16="http://schemas.microsoft.com/office/drawing/2014/main" id="{B6A938F5-66B1-4B26-BD4F-53A886D84B7E}"/>
              </a:ext>
            </a:extLst>
          </p:cNvPr>
          <p:cNvSpPr/>
          <p:nvPr/>
        </p:nvSpPr>
        <p:spPr>
          <a:xfrm>
            <a:off x="0" y="1723461"/>
            <a:ext cx="3338513" cy="1206629"/>
          </a:xfrm>
          <a:prstGeom prst="flowChartDecisi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Data</a:t>
            </a:r>
          </a:p>
          <a:p>
            <a:pPr algn="ctr"/>
            <a:r>
              <a:rPr kumimoji="1" lang="en-US" altLang="ja-JP" sz="2800" dirty="0">
                <a:solidFill>
                  <a:schemeClr val="tx1"/>
                </a:solidFill>
              </a:rPr>
              <a:t>Augment</a:t>
            </a:r>
            <a:endParaRPr kumimoji="1" lang="ja-JP" altLang="en-US" sz="2800" dirty="0">
              <a:solidFill>
                <a:schemeClr val="tx1"/>
              </a:solidFill>
            </a:endParaRPr>
          </a:p>
        </p:txBody>
      </p:sp>
      <p:sp>
        <p:nvSpPr>
          <p:cNvPr id="3" name="スクロール: 横 2">
            <a:extLst>
              <a:ext uri="{FF2B5EF4-FFF2-40B4-BE49-F238E27FC236}">
                <a16:creationId xmlns:a16="http://schemas.microsoft.com/office/drawing/2014/main" id="{903F5F0F-048B-4B87-9268-9AA00D3684F9}"/>
              </a:ext>
            </a:extLst>
          </p:cNvPr>
          <p:cNvSpPr/>
          <p:nvPr/>
        </p:nvSpPr>
        <p:spPr>
          <a:xfrm>
            <a:off x="2606251" y="2193384"/>
            <a:ext cx="1952625" cy="715581"/>
          </a:xfrm>
          <a:prstGeom prst="horizontalScroll">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Prediction</a:t>
            </a:r>
            <a:endParaRPr kumimoji="1" lang="ja-JP" altLang="en-US" sz="2800" dirty="0">
              <a:solidFill>
                <a:schemeClr val="tx1"/>
              </a:solidFill>
            </a:endParaRPr>
          </a:p>
        </p:txBody>
      </p:sp>
      <p:sp>
        <p:nvSpPr>
          <p:cNvPr id="15" name="テキスト ボックス 14">
            <a:extLst>
              <a:ext uri="{FF2B5EF4-FFF2-40B4-BE49-F238E27FC236}">
                <a16:creationId xmlns:a16="http://schemas.microsoft.com/office/drawing/2014/main" id="{C5BB70B0-B1F5-4206-ADF5-3552E3B89998}"/>
              </a:ext>
            </a:extLst>
          </p:cNvPr>
          <p:cNvSpPr txBox="1"/>
          <p:nvPr/>
        </p:nvSpPr>
        <p:spPr>
          <a:xfrm>
            <a:off x="3488745" y="2701407"/>
            <a:ext cx="733425" cy="561975"/>
          </a:xfrm>
          <a:prstGeom prst="rect">
            <a:avLst/>
          </a:prstGeom>
          <a:noFill/>
        </p:spPr>
        <p:txBody>
          <a:bodyPr wrap="square" rtlCol="0">
            <a:spAutoFit/>
          </a:bodyPr>
          <a:lstStyle/>
          <a:p>
            <a:endParaRPr kumimoji="1" lang="ja-JP" altLang="en-US" dirty="0"/>
          </a:p>
        </p:txBody>
      </p:sp>
      <p:sp>
        <p:nvSpPr>
          <p:cNvPr id="16" name="フローチャート: 判断 15">
            <a:extLst>
              <a:ext uri="{FF2B5EF4-FFF2-40B4-BE49-F238E27FC236}">
                <a16:creationId xmlns:a16="http://schemas.microsoft.com/office/drawing/2014/main" id="{378B894B-8EA9-49C6-9657-6B9891EA1659}"/>
              </a:ext>
            </a:extLst>
          </p:cNvPr>
          <p:cNvSpPr/>
          <p:nvPr/>
        </p:nvSpPr>
        <p:spPr>
          <a:xfrm>
            <a:off x="68106" y="2212434"/>
            <a:ext cx="3338513" cy="1206629"/>
          </a:xfrm>
          <a:prstGeom prst="flowChartDecisi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Data</a:t>
            </a:r>
          </a:p>
          <a:p>
            <a:pPr algn="ctr"/>
            <a:r>
              <a:rPr kumimoji="1" lang="en-US" altLang="ja-JP" sz="2800" dirty="0">
                <a:solidFill>
                  <a:schemeClr val="tx1"/>
                </a:solidFill>
              </a:rPr>
              <a:t>Augment</a:t>
            </a:r>
            <a:endParaRPr kumimoji="1" lang="ja-JP" altLang="en-US" sz="2800" dirty="0">
              <a:solidFill>
                <a:schemeClr val="tx1"/>
              </a:solidFill>
            </a:endParaRPr>
          </a:p>
        </p:txBody>
      </p:sp>
      <p:sp>
        <p:nvSpPr>
          <p:cNvPr id="17" name="スクロール: 横 16">
            <a:extLst>
              <a:ext uri="{FF2B5EF4-FFF2-40B4-BE49-F238E27FC236}">
                <a16:creationId xmlns:a16="http://schemas.microsoft.com/office/drawing/2014/main" id="{915C7BE9-F61B-4482-99AD-E153533C1B71}"/>
              </a:ext>
            </a:extLst>
          </p:cNvPr>
          <p:cNvSpPr/>
          <p:nvPr/>
        </p:nvSpPr>
        <p:spPr>
          <a:xfrm>
            <a:off x="2674357" y="2682357"/>
            <a:ext cx="1952625" cy="715581"/>
          </a:xfrm>
          <a:prstGeom prst="horizontalScroll">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Prediction</a:t>
            </a:r>
            <a:endParaRPr kumimoji="1" lang="ja-JP" altLang="en-US" sz="2800" dirty="0">
              <a:solidFill>
                <a:schemeClr val="tx1"/>
              </a:solidFill>
            </a:endParaRPr>
          </a:p>
        </p:txBody>
      </p:sp>
      <p:sp>
        <p:nvSpPr>
          <p:cNvPr id="18" name="テキスト ボックス 17">
            <a:extLst>
              <a:ext uri="{FF2B5EF4-FFF2-40B4-BE49-F238E27FC236}">
                <a16:creationId xmlns:a16="http://schemas.microsoft.com/office/drawing/2014/main" id="{3850B71E-B27F-43A1-840F-D466C9D30FAE}"/>
              </a:ext>
            </a:extLst>
          </p:cNvPr>
          <p:cNvSpPr txBox="1"/>
          <p:nvPr/>
        </p:nvSpPr>
        <p:spPr>
          <a:xfrm>
            <a:off x="3488745" y="3323771"/>
            <a:ext cx="733425" cy="561975"/>
          </a:xfrm>
          <a:prstGeom prst="rect">
            <a:avLst/>
          </a:prstGeom>
          <a:noFill/>
        </p:spPr>
        <p:txBody>
          <a:bodyPr wrap="square" rtlCol="0">
            <a:spAutoFit/>
          </a:bodyPr>
          <a:lstStyle/>
          <a:p>
            <a:endParaRPr kumimoji="1" lang="ja-JP" altLang="en-US" dirty="0"/>
          </a:p>
        </p:txBody>
      </p:sp>
      <p:sp>
        <p:nvSpPr>
          <p:cNvPr id="19" name="フローチャート: 判断 18">
            <a:extLst>
              <a:ext uri="{FF2B5EF4-FFF2-40B4-BE49-F238E27FC236}">
                <a16:creationId xmlns:a16="http://schemas.microsoft.com/office/drawing/2014/main" id="{BE85AF28-158C-4D8F-83DB-0F0224F9BC75}"/>
              </a:ext>
            </a:extLst>
          </p:cNvPr>
          <p:cNvSpPr/>
          <p:nvPr/>
        </p:nvSpPr>
        <p:spPr>
          <a:xfrm>
            <a:off x="68106" y="2834798"/>
            <a:ext cx="3338513" cy="1206629"/>
          </a:xfrm>
          <a:prstGeom prst="flowChartDecisi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Data</a:t>
            </a:r>
          </a:p>
          <a:p>
            <a:pPr algn="ctr"/>
            <a:r>
              <a:rPr kumimoji="1" lang="en-US" altLang="ja-JP" sz="2800" dirty="0">
                <a:solidFill>
                  <a:schemeClr val="tx1"/>
                </a:solidFill>
              </a:rPr>
              <a:t>Augment</a:t>
            </a:r>
            <a:endParaRPr kumimoji="1" lang="ja-JP" altLang="en-US" sz="2800" dirty="0">
              <a:solidFill>
                <a:schemeClr val="tx1"/>
              </a:solidFill>
            </a:endParaRPr>
          </a:p>
        </p:txBody>
      </p:sp>
      <p:sp>
        <p:nvSpPr>
          <p:cNvPr id="20" name="スクロール: 横 19">
            <a:extLst>
              <a:ext uri="{FF2B5EF4-FFF2-40B4-BE49-F238E27FC236}">
                <a16:creationId xmlns:a16="http://schemas.microsoft.com/office/drawing/2014/main" id="{5F5CB9B6-3ECA-4D63-AD41-42CA67F786A7}"/>
              </a:ext>
            </a:extLst>
          </p:cNvPr>
          <p:cNvSpPr/>
          <p:nvPr/>
        </p:nvSpPr>
        <p:spPr>
          <a:xfrm>
            <a:off x="2674357" y="3304721"/>
            <a:ext cx="1952625" cy="715581"/>
          </a:xfrm>
          <a:prstGeom prst="horizontalScroll">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Prediction</a:t>
            </a:r>
            <a:endParaRPr kumimoji="1" lang="ja-JP" altLang="en-US" sz="2800" dirty="0">
              <a:solidFill>
                <a:schemeClr val="tx1"/>
              </a:solidFill>
            </a:endParaRPr>
          </a:p>
        </p:txBody>
      </p:sp>
      <p:sp>
        <p:nvSpPr>
          <p:cNvPr id="21" name="四角形: 1 つの角を切り取り 1 つの角を丸める 20">
            <a:extLst>
              <a:ext uri="{FF2B5EF4-FFF2-40B4-BE49-F238E27FC236}">
                <a16:creationId xmlns:a16="http://schemas.microsoft.com/office/drawing/2014/main" id="{FF645081-B084-43BB-876C-9F0D018D3338}"/>
              </a:ext>
            </a:extLst>
          </p:cNvPr>
          <p:cNvSpPr/>
          <p:nvPr/>
        </p:nvSpPr>
        <p:spPr>
          <a:xfrm>
            <a:off x="800099" y="4420874"/>
            <a:ext cx="6343650" cy="1667092"/>
          </a:xfrm>
          <a:prstGeom prst="snip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得られた</a:t>
            </a:r>
            <a:r>
              <a:rPr kumimoji="1" lang="en-US" altLang="ja-JP" sz="3200" dirty="0">
                <a:solidFill>
                  <a:schemeClr val="tx1"/>
                </a:solidFill>
              </a:rPr>
              <a:t>Prediction</a:t>
            </a:r>
            <a:r>
              <a:rPr kumimoji="1" lang="ja-JP" altLang="en-US" sz="3200" dirty="0">
                <a:solidFill>
                  <a:schemeClr val="tx1"/>
                </a:solidFill>
              </a:rPr>
              <a:t>から</a:t>
            </a:r>
            <a:endParaRPr kumimoji="1" lang="en-US" altLang="ja-JP" sz="3200" dirty="0">
              <a:solidFill>
                <a:schemeClr val="tx1"/>
              </a:solidFill>
            </a:endParaRPr>
          </a:p>
          <a:p>
            <a:pPr algn="ctr"/>
            <a:r>
              <a:rPr kumimoji="1" lang="ja-JP" altLang="en-US" sz="3200" dirty="0">
                <a:solidFill>
                  <a:schemeClr val="tx1"/>
                </a:solidFill>
              </a:rPr>
              <a:t>アンサンブルをし，</a:t>
            </a:r>
            <a:endParaRPr kumimoji="1" lang="en-US" altLang="ja-JP" sz="3200" dirty="0">
              <a:solidFill>
                <a:schemeClr val="tx1"/>
              </a:solidFill>
            </a:endParaRPr>
          </a:p>
          <a:p>
            <a:pPr algn="ctr"/>
            <a:r>
              <a:rPr kumimoji="1" lang="ja-JP" altLang="en-US" sz="3200" dirty="0">
                <a:solidFill>
                  <a:schemeClr val="tx1"/>
                </a:solidFill>
              </a:rPr>
              <a:t>精度の良い</a:t>
            </a:r>
            <a:r>
              <a:rPr kumimoji="1" lang="en-US" altLang="ja-JP" sz="3200" dirty="0">
                <a:solidFill>
                  <a:schemeClr val="tx1"/>
                </a:solidFill>
              </a:rPr>
              <a:t>Prediction</a:t>
            </a:r>
            <a:r>
              <a:rPr kumimoji="1" lang="ja-JP" altLang="en-US" sz="3200" dirty="0">
                <a:solidFill>
                  <a:schemeClr val="tx1"/>
                </a:solidFill>
              </a:rPr>
              <a:t>を得る</a:t>
            </a:r>
            <a:endParaRPr kumimoji="1" lang="en-US" altLang="ja-JP" sz="3200" dirty="0">
              <a:solidFill>
                <a:schemeClr val="tx1"/>
              </a:solidFill>
            </a:endParaRPr>
          </a:p>
        </p:txBody>
      </p:sp>
      <p:sp>
        <p:nvSpPr>
          <p:cNvPr id="2" name="矢印: 右 1">
            <a:extLst>
              <a:ext uri="{FF2B5EF4-FFF2-40B4-BE49-F238E27FC236}">
                <a16:creationId xmlns:a16="http://schemas.microsoft.com/office/drawing/2014/main" id="{3F608AA0-1BC3-4001-9104-DB5498CCA5DB}"/>
              </a:ext>
            </a:extLst>
          </p:cNvPr>
          <p:cNvSpPr/>
          <p:nvPr/>
        </p:nvSpPr>
        <p:spPr>
          <a:xfrm>
            <a:off x="5000625" y="2574955"/>
            <a:ext cx="781050" cy="822983"/>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スクロール: 横 25">
            <a:extLst>
              <a:ext uri="{FF2B5EF4-FFF2-40B4-BE49-F238E27FC236}">
                <a16:creationId xmlns:a16="http://schemas.microsoft.com/office/drawing/2014/main" id="{86B03570-F6CE-4384-95A5-61AF1B49EF21}"/>
              </a:ext>
            </a:extLst>
          </p:cNvPr>
          <p:cNvSpPr/>
          <p:nvPr/>
        </p:nvSpPr>
        <p:spPr>
          <a:xfrm>
            <a:off x="6256920" y="2656124"/>
            <a:ext cx="1952625" cy="715581"/>
          </a:xfrm>
          <a:prstGeom prst="horizontalScroll">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Prediction</a:t>
            </a:r>
            <a:endParaRPr kumimoji="1" lang="ja-JP" altLang="en-US" sz="2800" dirty="0">
              <a:solidFill>
                <a:schemeClr val="tx1"/>
              </a:solidFill>
            </a:endParaRPr>
          </a:p>
        </p:txBody>
      </p:sp>
    </p:spTree>
    <p:extLst>
      <p:ext uri="{BB962C8B-B14F-4D97-AF65-F5344CB8AC3E}">
        <p14:creationId xmlns:p14="http://schemas.microsoft.com/office/powerpoint/2010/main" val="111608248"/>
      </p:ext>
    </p:extLst>
  </p:cSld>
  <p:clrMapOvr>
    <a:masterClrMapping/>
  </p:clrMapOvr>
  <mc:AlternateContent xmlns:mc="http://schemas.openxmlformats.org/markup-compatibility/2006" xmlns:p14="http://schemas.microsoft.com/office/powerpoint/2010/main">
    <mc:Choice Requires="p14">
      <p:transition spd="slow" p14:dur="2000" advTm="642"/>
    </mc:Choice>
    <mc:Fallback xmlns="">
      <p:transition spd="slow" advTm="642"/>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6497348" cy="715581"/>
          </a:xfrm>
          <a:prstGeom prst="rect">
            <a:avLst/>
          </a:prstGeom>
          <a:noFill/>
        </p:spPr>
        <p:txBody>
          <a:bodyPr wrap="square" rtlCol="0" anchor="t">
            <a:spAutoFit/>
          </a:bodyPr>
          <a:lstStyle/>
          <a:p>
            <a:r>
              <a:rPr kumimoji="1" lang="ja-JP" sz="4050" dirty="0">
                <a:ea typeface="メイリオ"/>
              </a:rPr>
              <a:t>実験1</a:t>
            </a:r>
            <a:r>
              <a:rPr kumimoji="1" lang="ja-JP" altLang="en-US" sz="4050" dirty="0">
                <a:ea typeface="メイリオ"/>
              </a:rPr>
              <a:t>　対照実験</a:t>
            </a:r>
            <a:r>
              <a:rPr kumimoji="1" lang="ja-JP" sz="4050" dirty="0">
                <a:ea typeface="メイリオ"/>
              </a:rPr>
              <a:t>　</a:t>
            </a:r>
            <a:endParaRPr lang="ja-JP" altLang="en-US" dirty="0"/>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7" name="テキスト ボックス 6">
            <a:extLst>
              <a:ext uri="{FF2B5EF4-FFF2-40B4-BE49-F238E27FC236}">
                <a16:creationId xmlns:a16="http://schemas.microsoft.com/office/drawing/2014/main" id="{DC4125A6-A061-4AEE-84AA-9682A42F7C21}"/>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8" name="正方形/長方形 7">
            <a:extLst>
              <a:ext uri="{FF2B5EF4-FFF2-40B4-BE49-F238E27FC236}">
                <a16:creationId xmlns:a16="http://schemas.microsoft.com/office/drawing/2014/main" id="{BDE35611-267F-4E4E-9187-D7260F408548}"/>
              </a:ext>
            </a:extLst>
          </p:cNvPr>
          <p:cNvSpPr/>
          <p:nvPr/>
        </p:nvSpPr>
        <p:spPr>
          <a:xfrm>
            <a:off x="91071" y="1345136"/>
            <a:ext cx="4089240" cy="9087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ea typeface="メイリオ"/>
              </a:rPr>
              <a:t>Cifar10</a:t>
            </a:r>
            <a:r>
              <a:rPr lang="en-US" altLang="ja-JP" sz="2800" dirty="0">
                <a:solidFill>
                  <a:schemeClr val="tx1"/>
                </a:solidFill>
                <a:ea typeface="メイリオ"/>
              </a:rPr>
              <a:t>(5000×10</a:t>
            </a:r>
            <a:r>
              <a:rPr lang="ja-JP" altLang="en-US" sz="2800" dirty="0">
                <a:solidFill>
                  <a:schemeClr val="tx1"/>
                </a:solidFill>
                <a:ea typeface="メイリオ"/>
              </a:rPr>
              <a:t>枚)</a:t>
            </a:r>
          </a:p>
        </p:txBody>
      </p:sp>
      <p:sp>
        <p:nvSpPr>
          <p:cNvPr id="10" name="矢印: 下 9">
            <a:extLst>
              <a:ext uri="{FF2B5EF4-FFF2-40B4-BE49-F238E27FC236}">
                <a16:creationId xmlns:a16="http://schemas.microsoft.com/office/drawing/2014/main" id="{F381F1C8-4488-4075-88D3-CC261738398A}"/>
              </a:ext>
            </a:extLst>
          </p:cNvPr>
          <p:cNvSpPr/>
          <p:nvPr/>
        </p:nvSpPr>
        <p:spPr>
          <a:xfrm>
            <a:off x="3151331" y="3938319"/>
            <a:ext cx="1916831" cy="525354"/>
          </a:xfrm>
          <a:prstGeom prst="downArrow">
            <a:avLst>
              <a:gd name="adj1" fmla="val 5695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四角形: 角を丸くする 10">
            <a:extLst>
              <a:ext uri="{FF2B5EF4-FFF2-40B4-BE49-F238E27FC236}">
                <a16:creationId xmlns:a16="http://schemas.microsoft.com/office/drawing/2014/main" id="{A1AC43E3-4622-4056-9C5B-19BFEAE485AB}"/>
              </a:ext>
            </a:extLst>
          </p:cNvPr>
          <p:cNvSpPr/>
          <p:nvPr/>
        </p:nvSpPr>
        <p:spPr>
          <a:xfrm>
            <a:off x="2948793" y="4360378"/>
            <a:ext cx="2215005" cy="880323"/>
          </a:xfrm>
          <a:prstGeom prst="round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chemeClr val="tx1"/>
                </a:solidFill>
                <a:ea typeface="メイリオ"/>
              </a:rPr>
              <a:t>CNN</a:t>
            </a:r>
          </a:p>
        </p:txBody>
      </p:sp>
      <p:sp>
        <p:nvSpPr>
          <p:cNvPr id="12" name="矢印: 下 11">
            <a:extLst>
              <a:ext uri="{FF2B5EF4-FFF2-40B4-BE49-F238E27FC236}">
                <a16:creationId xmlns:a16="http://schemas.microsoft.com/office/drawing/2014/main" id="{76AFEBFA-34B7-4E9F-BE35-CCE89F6DEF8D}"/>
              </a:ext>
            </a:extLst>
          </p:cNvPr>
          <p:cNvSpPr/>
          <p:nvPr/>
        </p:nvSpPr>
        <p:spPr>
          <a:xfrm>
            <a:off x="3097879" y="5287085"/>
            <a:ext cx="1916831" cy="525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正方形/長方形 12">
            <a:extLst>
              <a:ext uri="{FF2B5EF4-FFF2-40B4-BE49-F238E27FC236}">
                <a16:creationId xmlns:a16="http://schemas.microsoft.com/office/drawing/2014/main" id="{F60C4326-E0F7-462C-A265-78D109D831C4}"/>
              </a:ext>
            </a:extLst>
          </p:cNvPr>
          <p:cNvSpPr/>
          <p:nvPr/>
        </p:nvSpPr>
        <p:spPr>
          <a:xfrm>
            <a:off x="1517315" y="5812439"/>
            <a:ext cx="4941165" cy="9087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tx1"/>
                </a:solidFill>
                <a:ea typeface="メイリオ"/>
              </a:rPr>
              <a:t>One-hotベクトル(10次元)</a:t>
            </a:r>
            <a:endParaRPr lang="ja-JP" altLang="en-US" sz="3200">
              <a:solidFill>
                <a:schemeClr val="tx1"/>
              </a:solidFill>
            </a:endParaRPr>
          </a:p>
        </p:txBody>
      </p:sp>
      <p:sp>
        <p:nvSpPr>
          <p:cNvPr id="14" name="正方形/長方形 13">
            <a:extLst>
              <a:ext uri="{FF2B5EF4-FFF2-40B4-BE49-F238E27FC236}">
                <a16:creationId xmlns:a16="http://schemas.microsoft.com/office/drawing/2014/main" id="{FA950CD4-E387-43C6-AFF2-718A9AE8B907}"/>
              </a:ext>
            </a:extLst>
          </p:cNvPr>
          <p:cNvSpPr/>
          <p:nvPr/>
        </p:nvSpPr>
        <p:spPr>
          <a:xfrm>
            <a:off x="1760327" y="2605589"/>
            <a:ext cx="4089240" cy="90872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ea typeface="メイリオ"/>
              </a:rPr>
              <a:t>128</a:t>
            </a:r>
            <a:r>
              <a:rPr lang="ja-JP" altLang="en-US" sz="2800" dirty="0">
                <a:solidFill>
                  <a:schemeClr val="tx1"/>
                </a:solidFill>
                <a:ea typeface="メイリオ"/>
              </a:rPr>
              <a:t>枚</a:t>
            </a:r>
          </a:p>
        </p:txBody>
      </p:sp>
      <p:sp>
        <p:nvSpPr>
          <p:cNvPr id="3" name="矢印: 下 2">
            <a:extLst>
              <a:ext uri="{FF2B5EF4-FFF2-40B4-BE49-F238E27FC236}">
                <a16:creationId xmlns:a16="http://schemas.microsoft.com/office/drawing/2014/main" id="{8A1820E9-2EC7-453D-B4D6-FBE917772562}"/>
              </a:ext>
            </a:extLst>
          </p:cNvPr>
          <p:cNvSpPr/>
          <p:nvPr/>
        </p:nvSpPr>
        <p:spPr>
          <a:xfrm>
            <a:off x="2801598" y="2236904"/>
            <a:ext cx="2362200" cy="4423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0FAD9DA5-9D03-4C9A-9570-D8071F522AA2}"/>
              </a:ext>
            </a:extLst>
          </p:cNvPr>
          <p:cNvSpPr/>
          <p:nvPr/>
        </p:nvSpPr>
        <p:spPr>
          <a:xfrm>
            <a:off x="1912727" y="2757989"/>
            <a:ext cx="4089240" cy="90872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ea typeface="メイリオ"/>
              </a:rPr>
              <a:t>128</a:t>
            </a:r>
            <a:r>
              <a:rPr lang="ja-JP" altLang="en-US" sz="2800" dirty="0">
                <a:solidFill>
                  <a:schemeClr val="tx1"/>
                </a:solidFill>
                <a:ea typeface="メイリオ"/>
              </a:rPr>
              <a:t>枚</a:t>
            </a:r>
          </a:p>
        </p:txBody>
      </p:sp>
      <p:sp>
        <p:nvSpPr>
          <p:cNvPr id="24" name="正方形/長方形 23">
            <a:extLst>
              <a:ext uri="{FF2B5EF4-FFF2-40B4-BE49-F238E27FC236}">
                <a16:creationId xmlns:a16="http://schemas.microsoft.com/office/drawing/2014/main" id="{16FC2DEA-5D0A-4A97-8221-BDB996A640B5}"/>
              </a:ext>
            </a:extLst>
          </p:cNvPr>
          <p:cNvSpPr/>
          <p:nvPr/>
        </p:nvSpPr>
        <p:spPr>
          <a:xfrm>
            <a:off x="2065127" y="2910389"/>
            <a:ext cx="4089240" cy="90872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ea typeface="メイリオ"/>
              </a:rPr>
              <a:t>128</a:t>
            </a:r>
            <a:r>
              <a:rPr lang="ja-JP" altLang="en-US" sz="2800" dirty="0">
                <a:solidFill>
                  <a:schemeClr val="tx1"/>
                </a:solidFill>
                <a:ea typeface="メイリオ"/>
              </a:rPr>
              <a:t>枚</a:t>
            </a:r>
          </a:p>
        </p:txBody>
      </p:sp>
      <p:sp>
        <p:nvSpPr>
          <p:cNvPr id="25" name="正方形/長方形 24">
            <a:extLst>
              <a:ext uri="{FF2B5EF4-FFF2-40B4-BE49-F238E27FC236}">
                <a16:creationId xmlns:a16="http://schemas.microsoft.com/office/drawing/2014/main" id="{6DE7F9B3-5305-4B9D-B503-1B7FAEA694C4}"/>
              </a:ext>
            </a:extLst>
          </p:cNvPr>
          <p:cNvSpPr/>
          <p:nvPr/>
        </p:nvSpPr>
        <p:spPr>
          <a:xfrm>
            <a:off x="2369240" y="3073200"/>
            <a:ext cx="4089240" cy="90872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ea typeface="メイリオ"/>
              </a:rPr>
              <a:t>128</a:t>
            </a:r>
            <a:r>
              <a:rPr lang="ja-JP" altLang="en-US" sz="2800" dirty="0">
                <a:solidFill>
                  <a:schemeClr val="tx1"/>
                </a:solidFill>
                <a:ea typeface="メイリオ"/>
              </a:rPr>
              <a:t>枚</a:t>
            </a:r>
          </a:p>
        </p:txBody>
      </p:sp>
      <p:sp>
        <p:nvSpPr>
          <p:cNvPr id="28" name="思考の吹き出し: 雲形 27">
            <a:extLst>
              <a:ext uri="{FF2B5EF4-FFF2-40B4-BE49-F238E27FC236}">
                <a16:creationId xmlns:a16="http://schemas.microsoft.com/office/drawing/2014/main" id="{824D7286-6D5A-4D92-BFCA-EA4F4F7A85D5}"/>
              </a:ext>
            </a:extLst>
          </p:cNvPr>
          <p:cNvSpPr/>
          <p:nvPr/>
        </p:nvSpPr>
        <p:spPr>
          <a:xfrm>
            <a:off x="5270700" y="2946744"/>
            <a:ext cx="3837529" cy="2443517"/>
          </a:xfrm>
          <a:prstGeom prst="cloudCallout">
            <a:avLst>
              <a:gd name="adj1" fmla="val -58174"/>
              <a:gd name="adj2" fmla="val -2285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ミニバッチ</a:t>
            </a:r>
            <a:r>
              <a:rPr kumimoji="1" lang="en-US" altLang="ja-JP" sz="2400" dirty="0">
                <a:solidFill>
                  <a:schemeClr val="tx1"/>
                </a:solidFill>
              </a:rPr>
              <a:t>128</a:t>
            </a:r>
            <a:r>
              <a:rPr kumimoji="1" lang="ja-JP" altLang="en-US" sz="2400" dirty="0">
                <a:solidFill>
                  <a:schemeClr val="tx1"/>
                </a:solidFill>
              </a:rPr>
              <a:t>枚</a:t>
            </a:r>
            <a:endParaRPr kumimoji="1" lang="en-US" altLang="ja-JP" sz="2400" dirty="0">
              <a:solidFill>
                <a:schemeClr val="tx1"/>
              </a:solidFill>
            </a:endParaRPr>
          </a:p>
          <a:p>
            <a:pPr algn="ctr"/>
            <a:r>
              <a:rPr kumimoji="1" lang="ja-JP" altLang="en-US" sz="2400" dirty="0">
                <a:solidFill>
                  <a:schemeClr val="tx1"/>
                </a:solidFill>
              </a:rPr>
              <a:t>ごとに</a:t>
            </a:r>
            <a:r>
              <a:rPr kumimoji="1" lang="en-US" altLang="ja-JP" sz="2400" dirty="0">
                <a:solidFill>
                  <a:schemeClr val="tx1"/>
                </a:solidFill>
              </a:rPr>
              <a:t>6</a:t>
            </a:r>
            <a:r>
              <a:rPr kumimoji="1" lang="ja-JP" altLang="en-US" sz="2400" dirty="0">
                <a:solidFill>
                  <a:schemeClr val="tx1"/>
                </a:solidFill>
              </a:rPr>
              <a:t>倍の</a:t>
            </a:r>
            <a:endParaRPr kumimoji="1" lang="en-US" altLang="ja-JP" sz="2400" dirty="0">
              <a:solidFill>
                <a:schemeClr val="tx1"/>
              </a:solidFill>
            </a:endParaRPr>
          </a:p>
          <a:p>
            <a:pPr algn="ctr"/>
            <a:r>
              <a:rPr kumimoji="1" lang="ja-JP" altLang="en-US" sz="2400" dirty="0">
                <a:solidFill>
                  <a:schemeClr val="tx1"/>
                </a:solidFill>
              </a:rPr>
              <a:t>計</a:t>
            </a:r>
            <a:r>
              <a:rPr kumimoji="1" lang="en-US" altLang="ja-JP" sz="2400" dirty="0">
                <a:solidFill>
                  <a:schemeClr val="tx1"/>
                </a:solidFill>
              </a:rPr>
              <a:t>300000</a:t>
            </a:r>
            <a:r>
              <a:rPr kumimoji="1" lang="ja-JP" altLang="en-US" sz="2400" dirty="0">
                <a:solidFill>
                  <a:schemeClr val="tx1"/>
                </a:solidFill>
              </a:rPr>
              <a:t>枚に</a:t>
            </a:r>
            <a:endParaRPr kumimoji="1" lang="en-US" altLang="ja-JP" sz="2400" dirty="0">
              <a:solidFill>
                <a:schemeClr val="tx1"/>
              </a:solidFill>
            </a:endParaRPr>
          </a:p>
          <a:p>
            <a:pPr algn="ctr"/>
            <a:r>
              <a:rPr kumimoji="1" lang="ja-JP" altLang="en-US" sz="2400" dirty="0">
                <a:solidFill>
                  <a:schemeClr val="tx1"/>
                </a:solidFill>
              </a:rPr>
              <a:t>拡張する</a:t>
            </a:r>
          </a:p>
        </p:txBody>
      </p:sp>
      <p:sp>
        <p:nvSpPr>
          <p:cNvPr id="19" name="フローチャート: 判断 18">
            <a:extLst>
              <a:ext uri="{FF2B5EF4-FFF2-40B4-BE49-F238E27FC236}">
                <a16:creationId xmlns:a16="http://schemas.microsoft.com/office/drawing/2014/main" id="{59A0522A-9882-4B43-B195-4D4C85807004}"/>
              </a:ext>
            </a:extLst>
          </p:cNvPr>
          <p:cNvSpPr/>
          <p:nvPr/>
        </p:nvSpPr>
        <p:spPr>
          <a:xfrm>
            <a:off x="4410075" y="1172902"/>
            <a:ext cx="3338513" cy="1206629"/>
          </a:xfrm>
          <a:prstGeom prst="flowChartDecisi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Data</a:t>
            </a:r>
          </a:p>
          <a:p>
            <a:pPr algn="ctr"/>
            <a:r>
              <a:rPr kumimoji="1" lang="en-US" altLang="ja-JP" sz="2800" dirty="0">
                <a:solidFill>
                  <a:schemeClr val="tx1"/>
                </a:solidFill>
              </a:rPr>
              <a:t>Augment</a:t>
            </a:r>
            <a:endParaRPr kumimoji="1" lang="ja-JP" altLang="en-US" sz="2800" dirty="0">
              <a:solidFill>
                <a:schemeClr val="tx1"/>
              </a:solidFill>
            </a:endParaRPr>
          </a:p>
        </p:txBody>
      </p:sp>
      <p:sp>
        <p:nvSpPr>
          <p:cNvPr id="22" name="十字形 21">
            <a:extLst>
              <a:ext uri="{FF2B5EF4-FFF2-40B4-BE49-F238E27FC236}">
                <a16:creationId xmlns:a16="http://schemas.microsoft.com/office/drawing/2014/main" id="{8D6A8906-66FB-4AB2-B299-2CFA32DD7334}"/>
              </a:ext>
            </a:extLst>
          </p:cNvPr>
          <p:cNvSpPr/>
          <p:nvPr/>
        </p:nvSpPr>
        <p:spPr>
          <a:xfrm>
            <a:off x="3982698" y="1501805"/>
            <a:ext cx="589302" cy="578430"/>
          </a:xfrm>
          <a:prstGeom prst="plus">
            <a:avLst>
              <a:gd name="adj" fmla="val 3817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ローチャート: 判断 19">
            <a:extLst>
              <a:ext uri="{FF2B5EF4-FFF2-40B4-BE49-F238E27FC236}">
                <a16:creationId xmlns:a16="http://schemas.microsoft.com/office/drawing/2014/main" id="{8143EC70-0A97-4422-9807-74CFD43A762F}"/>
              </a:ext>
            </a:extLst>
          </p:cNvPr>
          <p:cNvSpPr/>
          <p:nvPr/>
        </p:nvSpPr>
        <p:spPr>
          <a:xfrm>
            <a:off x="4562475" y="1325302"/>
            <a:ext cx="3338513" cy="1206629"/>
          </a:xfrm>
          <a:prstGeom prst="flowChartDecisi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Data</a:t>
            </a:r>
          </a:p>
          <a:p>
            <a:pPr algn="ctr"/>
            <a:r>
              <a:rPr kumimoji="1" lang="en-US" altLang="ja-JP" sz="2800" dirty="0">
                <a:solidFill>
                  <a:schemeClr val="tx1"/>
                </a:solidFill>
              </a:rPr>
              <a:t>Augment</a:t>
            </a:r>
            <a:endParaRPr kumimoji="1" lang="ja-JP" altLang="en-US" sz="2800" dirty="0">
              <a:solidFill>
                <a:schemeClr val="tx1"/>
              </a:solidFill>
            </a:endParaRPr>
          </a:p>
        </p:txBody>
      </p:sp>
      <p:sp>
        <p:nvSpPr>
          <p:cNvPr id="21" name="フローチャート: 判断 20">
            <a:extLst>
              <a:ext uri="{FF2B5EF4-FFF2-40B4-BE49-F238E27FC236}">
                <a16:creationId xmlns:a16="http://schemas.microsoft.com/office/drawing/2014/main" id="{D8021F88-4B3F-43F3-BC3E-C371C80795BE}"/>
              </a:ext>
            </a:extLst>
          </p:cNvPr>
          <p:cNvSpPr/>
          <p:nvPr/>
        </p:nvSpPr>
        <p:spPr>
          <a:xfrm>
            <a:off x="4714875" y="1477702"/>
            <a:ext cx="3338513" cy="1206629"/>
          </a:xfrm>
          <a:prstGeom prst="flowChartDecisi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Data</a:t>
            </a:r>
          </a:p>
          <a:p>
            <a:pPr algn="ctr"/>
            <a:r>
              <a:rPr kumimoji="1" lang="en-US" altLang="ja-JP" sz="2800" dirty="0">
                <a:solidFill>
                  <a:schemeClr val="tx1"/>
                </a:solidFill>
              </a:rPr>
              <a:t>Augment</a:t>
            </a:r>
            <a:endParaRPr kumimoji="1" lang="ja-JP" altLang="en-US" sz="2800" dirty="0">
              <a:solidFill>
                <a:schemeClr val="tx1"/>
              </a:solidFill>
            </a:endParaRPr>
          </a:p>
        </p:txBody>
      </p:sp>
    </p:spTree>
    <p:extLst>
      <p:ext uri="{BB962C8B-B14F-4D97-AF65-F5344CB8AC3E}">
        <p14:creationId xmlns:p14="http://schemas.microsoft.com/office/powerpoint/2010/main" val="2541913959"/>
      </p:ext>
    </p:extLst>
  </p:cSld>
  <p:clrMapOvr>
    <a:masterClrMapping/>
  </p:clrMapOvr>
  <mc:AlternateContent xmlns:mc="http://schemas.openxmlformats.org/markup-compatibility/2006" xmlns:p14="http://schemas.microsoft.com/office/powerpoint/2010/main">
    <mc:Choice Requires="p14">
      <p:transition spd="slow" p14:dur="2000" advTm="209"/>
    </mc:Choice>
    <mc:Fallback xmlns="">
      <p:transition spd="slow" advTm="209"/>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6497348" cy="715581"/>
          </a:xfrm>
          <a:prstGeom prst="rect">
            <a:avLst/>
          </a:prstGeom>
          <a:noFill/>
        </p:spPr>
        <p:txBody>
          <a:bodyPr wrap="square" rtlCol="0" anchor="t">
            <a:spAutoFit/>
          </a:bodyPr>
          <a:lstStyle/>
          <a:p>
            <a:r>
              <a:rPr kumimoji="1" lang="ja-JP" sz="4050">
                <a:ea typeface="メイリオ"/>
              </a:rPr>
              <a:t>実験1　GAのパラメータ</a:t>
            </a:r>
            <a:endParaRPr lang="ja-JP" altLang="en-US"/>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graphicFrame>
        <p:nvGraphicFramePr>
          <p:cNvPr id="5" name="表 6">
            <a:extLst>
              <a:ext uri="{FF2B5EF4-FFF2-40B4-BE49-F238E27FC236}">
                <a16:creationId xmlns:a16="http://schemas.microsoft.com/office/drawing/2014/main" id="{1CF8092B-8AAB-435B-A426-90FD0AA3A496}"/>
              </a:ext>
            </a:extLst>
          </p:cNvPr>
          <p:cNvGraphicFramePr>
            <a:graphicFrameLocks noGrp="1"/>
          </p:cNvGraphicFramePr>
          <p:nvPr/>
        </p:nvGraphicFramePr>
        <p:xfrm>
          <a:off x="1036508" y="2853949"/>
          <a:ext cx="6156602" cy="3294931"/>
        </p:xfrm>
        <a:graphic>
          <a:graphicData uri="http://schemas.openxmlformats.org/drawingml/2006/table">
            <a:tbl>
              <a:tblPr firstRow="1" bandRow="1">
                <a:tableStyleId>{5C22544A-7EE6-4342-B048-85BDC9FD1C3A}</a:tableStyleId>
              </a:tblPr>
              <a:tblGrid>
                <a:gridCol w="3049700">
                  <a:extLst>
                    <a:ext uri="{9D8B030D-6E8A-4147-A177-3AD203B41FA5}">
                      <a16:colId xmlns:a16="http://schemas.microsoft.com/office/drawing/2014/main" val="1741489926"/>
                    </a:ext>
                  </a:extLst>
                </a:gridCol>
                <a:gridCol w="3106902">
                  <a:extLst>
                    <a:ext uri="{9D8B030D-6E8A-4147-A177-3AD203B41FA5}">
                      <a16:colId xmlns:a16="http://schemas.microsoft.com/office/drawing/2014/main" val="2624467854"/>
                    </a:ext>
                  </a:extLst>
                </a:gridCol>
              </a:tblGrid>
              <a:tr h="587513">
                <a:tc>
                  <a:txBody>
                    <a:bodyPr/>
                    <a:lstStyle/>
                    <a:p>
                      <a:r>
                        <a:rPr lang="ja-JP" altLang="en-US" sz="2800" b="0">
                          <a:solidFill>
                            <a:schemeClr val="tx1"/>
                          </a:solidFill>
                        </a:rPr>
                        <a:t>個体数</a:t>
                      </a:r>
                      <a:endParaRPr kumimoji="1" lang="ja-JP" altLang="en-US" sz="2800" b="0">
                        <a:solidFill>
                          <a:schemeClr val="tx1"/>
                        </a:solidFill>
                      </a:endParaRPr>
                    </a:p>
                  </a:txBody>
                  <a:tcPr>
                    <a:solidFill>
                      <a:schemeClr val="accent1">
                        <a:lumMod val="20000"/>
                        <a:lumOff val="80000"/>
                      </a:schemeClr>
                    </a:solidFill>
                  </a:tcPr>
                </a:tc>
                <a:tc>
                  <a:txBody>
                    <a:bodyPr/>
                    <a:lstStyle/>
                    <a:p>
                      <a:r>
                        <a:rPr lang="ja-JP" altLang="en-US" sz="2800" b="0" dirty="0">
                          <a:solidFill>
                            <a:schemeClr val="tx1"/>
                          </a:solidFill>
                        </a:rPr>
                        <a:t>20</a:t>
                      </a:r>
                      <a:endParaRPr kumimoji="1" lang="ja-JP" altLang="en-US" sz="2800" b="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2154611579"/>
                  </a:ext>
                </a:extLst>
              </a:tr>
              <a:tr h="587513">
                <a:tc>
                  <a:txBody>
                    <a:bodyPr/>
                    <a:lstStyle/>
                    <a:p>
                      <a:r>
                        <a:rPr lang="ja-JP" altLang="en-US" sz="2800">
                          <a:solidFill>
                            <a:schemeClr val="tx1"/>
                          </a:solidFill>
                        </a:rPr>
                        <a:t>世代数</a:t>
                      </a:r>
                      <a:endParaRPr kumimoji="1" lang="ja-JP" altLang="en-US" sz="2800" dirty="0">
                        <a:solidFill>
                          <a:schemeClr val="tx1"/>
                        </a:solidFill>
                      </a:endParaRPr>
                    </a:p>
                  </a:txBody>
                  <a:tcPr/>
                </a:tc>
                <a:tc>
                  <a:txBody>
                    <a:bodyPr/>
                    <a:lstStyle/>
                    <a:p>
                      <a:r>
                        <a:rPr lang="ja-JP" altLang="en-US" sz="2800" dirty="0">
                          <a:solidFill>
                            <a:schemeClr val="tx1"/>
                          </a:solidFill>
                        </a:rPr>
                        <a:t>50</a:t>
                      </a:r>
                      <a:endParaRPr kumimoji="1" lang="ja-JP" altLang="en-US" sz="2800" dirty="0">
                        <a:solidFill>
                          <a:schemeClr val="tx1"/>
                        </a:solidFill>
                      </a:endParaRPr>
                    </a:p>
                  </a:txBody>
                  <a:tcPr/>
                </a:tc>
                <a:extLst>
                  <a:ext uri="{0D108BD9-81ED-4DB2-BD59-A6C34878D82A}">
                    <a16:rowId xmlns:a16="http://schemas.microsoft.com/office/drawing/2014/main" val="4120381992"/>
                  </a:ext>
                </a:extLst>
              </a:tr>
              <a:tr h="587513">
                <a:tc>
                  <a:txBody>
                    <a:bodyPr/>
                    <a:lstStyle/>
                    <a:p>
                      <a:r>
                        <a:rPr lang="ja-JP" altLang="en-US" sz="2800">
                          <a:solidFill>
                            <a:schemeClr val="tx1"/>
                          </a:solidFill>
                        </a:rPr>
                        <a:t>交叉率</a:t>
                      </a:r>
                      <a:endParaRPr kumimoji="1" lang="ja-JP" altLang="en-US" sz="2800" dirty="0">
                        <a:solidFill>
                          <a:schemeClr val="tx1"/>
                        </a:solidFill>
                      </a:endParaRPr>
                    </a:p>
                  </a:txBody>
                  <a:tcPr/>
                </a:tc>
                <a:tc>
                  <a:txBody>
                    <a:bodyPr/>
                    <a:lstStyle/>
                    <a:p>
                      <a:r>
                        <a:rPr lang="ja-JP" altLang="en-US" sz="2800" dirty="0">
                          <a:solidFill>
                            <a:schemeClr val="tx1"/>
                          </a:solidFill>
                        </a:rPr>
                        <a:t>0.9</a:t>
                      </a:r>
                      <a:endParaRPr kumimoji="1" lang="ja-JP" altLang="en-US" sz="2800" dirty="0">
                        <a:solidFill>
                          <a:schemeClr val="tx1"/>
                        </a:solidFill>
                      </a:endParaRPr>
                    </a:p>
                  </a:txBody>
                  <a:tcPr/>
                </a:tc>
                <a:extLst>
                  <a:ext uri="{0D108BD9-81ED-4DB2-BD59-A6C34878D82A}">
                    <a16:rowId xmlns:a16="http://schemas.microsoft.com/office/drawing/2014/main" val="2206133849"/>
                  </a:ext>
                </a:extLst>
              </a:tr>
              <a:tr h="937118">
                <a:tc>
                  <a:txBody>
                    <a:bodyPr/>
                    <a:lstStyle/>
                    <a:p>
                      <a:pPr lvl="0">
                        <a:buNone/>
                      </a:pPr>
                      <a:r>
                        <a:rPr lang="ja-JP" altLang="en-US" sz="2800">
                          <a:solidFill>
                            <a:schemeClr val="tx1"/>
                          </a:solidFill>
                        </a:rPr>
                        <a:t>突然変異率</a:t>
                      </a:r>
                      <a:endParaRPr lang="ja-JP" altLang="en-US" sz="2800" dirty="0">
                        <a:solidFill>
                          <a:schemeClr val="tx1"/>
                        </a:solidFill>
                      </a:endParaRPr>
                    </a:p>
                    <a:p>
                      <a:pPr lvl="0">
                        <a:buNone/>
                      </a:pPr>
                      <a:r>
                        <a:rPr lang="ja-JP" altLang="en-US" sz="2800">
                          <a:solidFill>
                            <a:schemeClr val="tx1"/>
                          </a:solidFill>
                        </a:rPr>
                        <a:t>(強度，確率)</a:t>
                      </a:r>
                      <a:endParaRPr kumimoji="1" lang="ja-JP" altLang="en-US" sz="2800" dirty="0">
                        <a:solidFill>
                          <a:schemeClr val="tx1"/>
                        </a:solidFill>
                      </a:endParaRPr>
                    </a:p>
                  </a:txBody>
                  <a:tcPr/>
                </a:tc>
                <a:tc>
                  <a:txBody>
                    <a:bodyPr/>
                    <a:lstStyle/>
                    <a:p>
                      <a:pPr lvl="0">
                        <a:buNone/>
                      </a:pPr>
                      <a:r>
                        <a:rPr lang="ja-JP" altLang="en-US" sz="2800" dirty="0">
                          <a:solidFill>
                            <a:schemeClr val="tx1"/>
                          </a:solidFill>
                        </a:rPr>
                        <a:t>0.06</a:t>
                      </a:r>
                      <a:endParaRPr kumimoji="1" lang="ja-JP" altLang="en-US" sz="2800" dirty="0">
                        <a:solidFill>
                          <a:schemeClr val="tx1"/>
                        </a:solidFill>
                      </a:endParaRPr>
                    </a:p>
                  </a:txBody>
                  <a:tcPr/>
                </a:tc>
                <a:extLst>
                  <a:ext uri="{0D108BD9-81ED-4DB2-BD59-A6C34878D82A}">
                    <a16:rowId xmlns:a16="http://schemas.microsoft.com/office/drawing/2014/main" val="55578630"/>
                  </a:ext>
                </a:extLst>
              </a:tr>
              <a:tr h="587512">
                <a:tc>
                  <a:txBody>
                    <a:bodyPr/>
                    <a:lstStyle/>
                    <a:p>
                      <a:pPr lvl="0">
                        <a:buNone/>
                      </a:pPr>
                      <a:r>
                        <a:rPr lang="ja-JP" altLang="en-US" sz="2800">
                          <a:solidFill>
                            <a:schemeClr val="tx1"/>
                          </a:solidFill>
                        </a:rPr>
                        <a:t>突然変異率(順序)</a:t>
                      </a:r>
                    </a:p>
                  </a:txBody>
                  <a:tcPr/>
                </a:tc>
                <a:tc>
                  <a:txBody>
                    <a:bodyPr/>
                    <a:lstStyle/>
                    <a:p>
                      <a:pPr lvl="0">
                        <a:buNone/>
                      </a:pPr>
                      <a:r>
                        <a:rPr lang="ja-JP" altLang="en-US" sz="2800" dirty="0">
                          <a:solidFill>
                            <a:schemeClr val="tx1"/>
                          </a:solidFill>
                        </a:rPr>
                        <a:t>0.1</a:t>
                      </a:r>
                      <a:endParaRPr kumimoji="1" lang="ja-JP" altLang="en-US" sz="2800" dirty="0">
                        <a:solidFill>
                          <a:schemeClr val="tx1"/>
                        </a:solidFill>
                      </a:endParaRPr>
                    </a:p>
                  </a:txBody>
                  <a:tcPr/>
                </a:tc>
                <a:extLst>
                  <a:ext uri="{0D108BD9-81ED-4DB2-BD59-A6C34878D82A}">
                    <a16:rowId xmlns:a16="http://schemas.microsoft.com/office/drawing/2014/main" val="782194790"/>
                  </a:ext>
                </a:extLst>
              </a:tr>
            </a:tbl>
          </a:graphicData>
        </a:graphic>
      </p:graphicFrame>
    </p:spTree>
    <p:extLst>
      <p:ext uri="{BB962C8B-B14F-4D97-AF65-F5344CB8AC3E}">
        <p14:creationId xmlns:p14="http://schemas.microsoft.com/office/powerpoint/2010/main" val="3781497751"/>
      </p:ext>
    </p:extLst>
  </p:cSld>
  <p:clrMapOvr>
    <a:masterClrMapping/>
  </p:clrMapOvr>
  <mc:AlternateContent xmlns:mc="http://schemas.openxmlformats.org/markup-compatibility/2006" xmlns:p14="http://schemas.microsoft.com/office/powerpoint/2010/main">
    <mc:Choice Requires="p14">
      <p:transition spd="slow" p14:dur="2000" advTm="216"/>
    </mc:Choice>
    <mc:Fallback xmlns="">
      <p:transition spd="slow" advTm="216"/>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612CE8C-FED7-45E1-A8B7-D2A85EE1DF3C}"/>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
        <p:nvSpPr>
          <p:cNvPr id="5" name="テキスト ボックス 4">
            <a:extLst>
              <a:ext uri="{FF2B5EF4-FFF2-40B4-BE49-F238E27FC236}">
                <a16:creationId xmlns:a16="http://schemas.microsoft.com/office/drawing/2014/main" id="{3E4AB2AC-00D6-4156-A830-D18A2281A623}"/>
              </a:ext>
            </a:extLst>
          </p:cNvPr>
          <p:cNvSpPr txBox="1"/>
          <p:nvPr/>
        </p:nvSpPr>
        <p:spPr>
          <a:xfrm>
            <a:off x="457467" y="628433"/>
            <a:ext cx="3813783" cy="715581"/>
          </a:xfrm>
          <a:prstGeom prst="rect">
            <a:avLst/>
          </a:prstGeom>
          <a:noFill/>
        </p:spPr>
        <p:txBody>
          <a:bodyPr wrap="square" rtlCol="0" anchor="t">
            <a:spAutoFit/>
          </a:bodyPr>
          <a:lstStyle/>
          <a:p>
            <a:r>
              <a:rPr lang="ja-JP" altLang="en-US" sz="4050">
                <a:ea typeface="メイリオ"/>
              </a:rPr>
              <a:t>実験1　結果</a:t>
            </a:r>
            <a:endParaRPr lang="ja-JP" altLang="en-US" sz="4050" dirty="0">
              <a:ea typeface="メイリオ"/>
            </a:endParaRPr>
          </a:p>
        </p:txBody>
      </p:sp>
      <p:pic>
        <p:nvPicPr>
          <p:cNvPr id="2" name="図 2" descr="テキスト, 地図 が含まれている画像&#10;&#10;説明は自動で生成されたものです">
            <a:extLst>
              <a:ext uri="{FF2B5EF4-FFF2-40B4-BE49-F238E27FC236}">
                <a16:creationId xmlns:a16="http://schemas.microsoft.com/office/drawing/2014/main" id="{A81EE798-E384-4149-ABBE-92CE9D5CC683}"/>
              </a:ext>
            </a:extLst>
          </p:cNvPr>
          <p:cNvPicPr>
            <a:picLocks noChangeAspect="1"/>
          </p:cNvPicPr>
          <p:nvPr/>
        </p:nvPicPr>
        <p:blipFill>
          <a:blip r:embed="rId2"/>
          <a:stretch>
            <a:fillRect/>
          </a:stretch>
        </p:blipFill>
        <p:spPr>
          <a:xfrm>
            <a:off x="744016" y="1478092"/>
            <a:ext cx="7059620" cy="4725345"/>
          </a:xfrm>
          <a:prstGeom prst="rect">
            <a:avLst/>
          </a:prstGeom>
        </p:spPr>
      </p:pic>
    </p:spTree>
    <p:extLst>
      <p:ext uri="{BB962C8B-B14F-4D97-AF65-F5344CB8AC3E}">
        <p14:creationId xmlns:p14="http://schemas.microsoft.com/office/powerpoint/2010/main" val="1549236170"/>
      </p:ext>
    </p:extLst>
  </p:cSld>
  <p:clrMapOvr>
    <a:masterClrMapping/>
  </p:clrMapOvr>
  <mc:AlternateContent xmlns:mc="http://schemas.openxmlformats.org/markup-compatibility/2006" xmlns:p14="http://schemas.microsoft.com/office/powerpoint/2010/main">
    <mc:Choice Requires="p14">
      <p:transition spd="slow" p14:dur="2000" advTm="218"/>
    </mc:Choice>
    <mc:Fallback xmlns="">
      <p:transition spd="slow" advTm="218"/>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612CE8C-FED7-45E1-A8B7-D2A85EE1DF3C}"/>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
        <p:nvSpPr>
          <p:cNvPr id="5" name="テキスト ボックス 4">
            <a:extLst>
              <a:ext uri="{FF2B5EF4-FFF2-40B4-BE49-F238E27FC236}">
                <a16:creationId xmlns:a16="http://schemas.microsoft.com/office/drawing/2014/main" id="{3E4AB2AC-00D6-4156-A830-D18A2281A623}"/>
              </a:ext>
            </a:extLst>
          </p:cNvPr>
          <p:cNvSpPr txBox="1"/>
          <p:nvPr/>
        </p:nvSpPr>
        <p:spPr>
          <a:xfrm>
            <a:off x="457467" y="628433"/>
            <a:ext cx="3813783" cy="715581"/>
          </a:xfrm>
          <a:prstGeom prst="rect">
            <a:avLst/>
          </a:prstGeom>
          <a:noFill/>
        </p:spPr>
        <p:txBody>
          <a:bodyPr wrap="square" rtlCol="0" anchor="t">
            <a:spAutoFit/>
          </a:bodyPr>
          <a:lstStyle/>
          <a:p>
            <a:r>
              <a:rPr lang="ja-JP" altLang="en-US" sz="4050">
                <a:ea typeface="メイリオ"/>
              </a:rPr>
              <a:t>実験1　結果</a:t>
            </a:r>
            <a:endParaRPr lang="ja-JP" altLang="en-US" sz="4050" dirty="0">
              <a:ea typeface="メイリオ"/>
            </a:endParaRPr>
          </a:p>
        </p:txBody>
      </p:sp>
      <p:pic>
        <p:nvPicPr>
          <p:cNvPr id="2" name="図 2" descr="テキスト, 地図 が含まれている画像&#10;&#10;説明は自動で生成されたものです">
            <a:extLst>
              <a:ext uri="{FF2B5EF4-FFF2-40B4-BE49-F238E27FC236}">
                <a16:creationId xmlns:a16="http://schemas.microsoft.com/office/drawing/2014/main" id="{A81EE798-E384-4149-ABBE-92CE9D5CC683}"/>
              </a:ext>
            </a:extLst>
          </p:cNvPr>
          <p:cNvPicPr>
            <a:picLocks noChangeAspect="1"/>
          </p:cNvPicPr>
          <p:nvPr/>
        </p:nvPicPr>
        <p:blipFill>
          <a:blip r:embed="rId2"/>
          <a:stretch>
            <a:fillRect/>
          </a:stretch>
        </p:blipFill>
        <p:spPr>
          <a:xfrm>
            <a:off x="744016" y="1478092"/>
            <a:ext cx="7059620" cy="4725345"/>
          </a:xfrm>
          <a:prstGeom prst="rect">
            <a:avLst/>
          </a:prstGeom>
        </p:spPr>
      </p:pic>
      <p:sp>
        <p:nvSpPr>
          <p:cNvPr id="3" name="吹き出し: 角を丸めた四角形 2">
            <a:extLst>
              <a:ext uri="{FF2B5EF4-FFF2-40B4-BE49-F238E27FC236}">
                <a16:creationId xmlns:a16="http://schemas.microsoft.com/office/drawing/2014/main" id="{09B2B592-7333-4B6E-8E85-4F2EA900A343}"/>
              </a:ext>
            </a:extLst>
          </p:cNvPr>
          <p:cNvSpPr/>
          <p:nvPr/>
        </p:nvSpPr>
        <p:spPr>
          <a:xfrm>
            <a:off x="3277074" y="69944"/>
            <a:ext cx="4642992" cy="1845837"/>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最良値0.8691でbase_lineよりも2%以上増加</a:t>
            </a:r>
          </a:p>
        </p:txBody>
      </p:sp>
    </p:spTree>
    <p:extLst>
      <p:ext uri="{BB962C8B-B14F-4D97-AF65-F5344CB8AC3E}">
        <p14:creationId xmlns:p14="http://schemas.microsoft.com/office/powerpoint/2010/main" val="3309569192"/>
      </p:ext>
    </p:extLst>
  </p:cSld>
  <p:clrMapOvr>
    <a:masterClrMapping/>
  </p:clrMapOvr>
  <mc:AlternateContent xmlns:mc="http://schemas.openxmlformats.org/markup-compatibility/2006" xmlns:p14="http://schemas.microsoft.com/office/powerpoint/2010/main">
    <mc:Choice Requires="p14">
      <p:transition spd="slow" p14:dur="2000" advTm="236"/>
    </mc:Choice>
    <mc:Fallback xmlns="">
      <p:transition spd="slow" advTm="236"/>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612CE8C-FED7-45E1-A8B7-D2A85EE1DF3C}"/>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
        <p:nvSpPr>
          <p:cNvPr id="5" name="テキスト ボックス 4">
            <a:extLst>
              <a:ext uri="{FF2B5EF4-FFF2-40B4-BE49-F238E27FC236}">
                <a16:creationId xmlns:a16="http://schemas.microsoft.com/office/drawing/2014/main" id="{3E4AB2AC-00D6-4156-A830-D18A2281A623}"/>
              </a:ext>
            </a:extLst>
          </p:cNvPr>
          <p:cNvSpPr txBox="1"/>
          <p:nvPr/>
        </p:nvSpPr>
        <p:spPr>
          <a:xfrm>
            <a:off x="457467" y="628433"/>
            <a:ext cx="6383758" cy="715581"/>
          </a:xfrm>
          <a:prstGeom prst="rect">
            <a:avLst/>
          </a:prstGeom>
          <a:noFill/>
        </p:spPr>
        <p:txBody>
          <a:bodyPr wrap="square" rtlCol="0" anchor="t">
            <a:spAutoFit/>
          </a:bodyPr>
          <a:lstStyle/>
          <a:p>
            <a:r>
              <a:rPr lang="ja-JP" altLang="en-US" sz="4050">
                <a:ea typeface="メイリオ"/>
              </a:rPr>
              <a:t>実験1　アンサンブル結果</a:t>
            </a:r>
            <a:endParaRPr lang="ja-JP" altLang="en-US" sz="4050" dirty="0">
              <a:ea typeface="メイリオ"/>
            </a:endParaRPr>
          </a:p>
        </p:txBody>
      </p:sp>
      <p:graphicFrame>
        <p:nvGraphicFramePr>
          <p:cNvPr id="3" name="表 5">
            <a:extLst>
              <a:ext uri="{FF2B5EF4-FFF2-40B4-BE49-F238E27FC236}">
                <a16:creationId xmlns:a16="http://schemas.microsoft.com/office/drawing/2014/main" id="{F3C3BA07-0F7D-46D9-871B-9DE25105E5E0}"/>
              </a:ext>
            </a:extLst>
          </p:cNvPr>
          <p:cNvGraphicFramePr>
            <a:graphicFrameLocks noGrp="1"/>
          </p:cNvGraphicFramePr>
          <p:nvPr>
            <p:extLst>
              <p:ext uri="{D42A27DB-BD31-4B8C-83A1-F6EECF244321}">
                <p14:modId xmlns:p14="http://schemas.microsoft.com/office/powerpoint/2010/main" val="2222494747"/>
              </p:ext>
            </p:extLst>
          </p:nvPr>
        </p:nvGraphicFramePr>
        <p:xfrm>
          <a:off x="1202351" y="2596612"/>
          <a:ext cx="5860286" cy="2895600"/>
        </p:xfrm>
        <a:graphic>
          <a:graphicData uri="http://schemas.openxmlformats.org/drawingml/2006/table">
            <a:tbl>
              <a:tblPr firstRow="1" bandRow="1">
                <a:tableStyleId>{5C22544A-7EE6-4342-B048-85BDC9FD1C3A}</a:tableStyleId>
              </a:tblPr>
              <a:tblGrid>
                <a:gridCol w="2930143">
                  <a:extLst>
                    <a:ext uri="{9D8B030D-6E8A-4147-A177-3AD203B41FA5}">
                      <a16:colId xmlns:a16="http://schemas.microsoft.com/office/drawing/2014/main" val="1928778465"/>
                    </a:ext>
                  </a:extLst>
                </a:gridCol>
                <a:gridCol w="2930143">
                  <a:extLst>
                    <a:ext uri="{9D8B030D-6E8A-4147-A177-3AD203B41FA5}">
                      <a16:colId xmlns:a16="http://schemas.microsoft.com/office/drawing/2014/main" val="2335361743"/>
                    </a:ext>
                  </a:extLst>
                </a:gridCol>
              </a:tblGrid>
              <a:tr h="370840">
                <a:tc>
                  <a:txBody>
                    <a:bodyPr/>
                    <a:lstStyle/>
                    <a:p>
                      <a:r>
                        <a:rPr lang="ja-JP" altLang="en-US" sz="3200" b="0">
                          <a:solidFill>
                            <a:schemeClr val="tx1"/>
                          </a:solidFill>
                        </a:rPr>
                        <a:t>1st</a:t>
                      </a:r>
                      <a:endParaRPr kumimoji="1" lang="ja-JP" altLang="en-US" sz="3200" b="0" dirty="0">
                        <a:solidFill>
                          <a:schemeClr val="tx1"/>
                        </a:solidFill>
                      </a:endParaRPr>
                    </a:p>
                  </a:txBody>
                  <a:tcPr>
                    <a:solidFill>
                      <a:schemeClr val="accent1">
                        <a:lumMod val="20000"/>
                        <a:lumOff val="80000"/>
                      </a:schemeClr>
                    </a:solidFill>
                  </a:tcPr>
                </a:tc>
                <a:tc>
                  <a:txBody>
                    <a:bodyPr/>
                    <a:lstStyle/>
                    <a:p>
                      <a:r>
                        <a:rPr lang="ja-JP" altLang="en-US" sz="3200" b="0" dirty="0">
                          <a:solidFill>
                            <a:schemeClr val="tx1"/>
                          </a:solidFill>
                        </a:rPr>
                        <a:t>0.9044</a:t>
                      </a:r>
                      <a:endParaRPr kumimoji="1" lang="ja-JP" altLang="en-US" sz="3200" b="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621694369"/>
                  </a:ext>
                </a:extLst>
              </a:tr>
              <a:tr h="370840">
                <a:tc>
                  <a:txBody>
                    <a:bodyPr/>
                    <a:lstStyle/>
                    <a:p>
                      <a:r>
                        <a:rPr lang="ja-JP" altLang="en-US" sz="3200">
                          <a:solidFill>
                            <a:schemeClr val="tx1"/>
                          </a:solidFill>
                        </a:rPr>
                        <a:t>2nd</a:t>
                      </a:r>
                      <a:endParaRPr kumimoji="1" lang="ja-JP" altLang="en-US" sz="3200" dirty="0">
                        <a:solidFill>
                          <a:schemeClr val="tx1"/>
                        </a:solidFill>
                      </a:endParaRPr>
                    </a:p>
                  </a:txBody>
                  <a:tcPr/>
                </a:tc>
                <a:tc>
                  <a:txBody>
                    <a:bodyPr/>
                    <a:lstStyle/>
                    <a:p>
                      <a:r>
                        <a:rPr lang="ja-JP" altLang="en-US" sz="3200" dirty="0">
                          <a:solidFill>
                            <a:schemeClr val="tx1"/>
                          </a:solidFill>
                        </a:rPr>
                        <a:t>0.9006</a:t>
                      </a:r>
                      <a:endParaRPr kumimoji="1" lang="ja-JP" altLang="en-US" sz="3200" dirty="0">
                        <a:solidFill>
                          <a:schemeClr val="tx1"/>
                        </a:solidFill>
                      </a:endParaRPr>
                    </a:p>
                  </a:txBody>
                  <a:tcPr/>
                </a:tc>
                <a:extLst>
                  <a:ext uri="{0D108BD9-81ED-4DB2-BD59-A6C34878D82A}">
                    <a16:rowId xmlns:a16="http://schemas.microsoft.com/office/drawing/2014/main" val="3974441754"/>
                  </a:ext>
                </a:extLst>
              </a:tr>
              <a:tr h="370840">
                <a:tc>
                  <a:txBody>
                    <a:bodyPr/>
                    <a:lstStyle/>
                    <a:p>
                      <a:r>
                        <a:rPr lang="ja-JP" altLang="en-US" sz="3200">
                          <a:solidFill>
                            <a:schemeClr val="tx1"/>
                          </a:solidFill>
                        </a:rPr>
                        <a:t>3rd</a:t>
                      </a:r>
                      <a:endParaRPr kumimoji="1" lang="ja-JP" altLang="en-US" sz="3200" dirty="0">
                        <a:solidFill>
                          <a:schemeClr val="tx1"/>
                        </a:solidFill>
                      </a:endParaRPr>
                    </a:p>
                  </a:txBody>
                  <a:tcPr/>
                </a:tc>
                <a:tc>
                  <a:txBody>
                    <a:bodyPr/>
                    <a:lstStyle/>
                    <a:p>
                      <a:r>
                        <a:rPr lang="ja-JP" altLang="en-US" sz="3200" dirty="0">
                          <a:solidFill>
                            <a:schemeClr val="tx1"/>
                          </a:solidFill>
                        </a:rPr>
                        <a:t>0.9037</a:t>
                      </a:r>
                      <a:endParaRPr kumimoji="1" lang="ja-JP" altLang="en-US" sz="3200" dirty="0">
                        <a:solidFill>
                          <a:schemeClr val="tx1"/>
                        </a:solidFill>
                      </a:endParaRPr>
                    </a:p>
                  </a:txBody>
                  <a:tcPr/>
                </a:tc>
                <a:extLst>
                  <a:ext uri="{0D108BD9-81ED-4DB2-BD59-A6C34878D82A}">
                    <a16:rowId xmlns:a16="http://schemas.microsoft.com/office/drawing/2014/main" val="3364703807"/>
                  </a:ext>
                </a:extLst>
              </a:tr>
              <a:tr h="370840">
                <a:tc>
                  <a:txBody>
                    <a:bodyPr/>
                    <a:lstStyle/>
                    <a:p>
                      <a:r>
                        <a:rPr lang="ja-JP" altLang="en-US" sz="3200">
                          <a:solidFill>
                            <a:schemeClr val="tx1"/>
                          </a:solidFill>
                        </a:rPr>
                        <a:t>アンサンブル</a:t>
                      </a:r>
                      <a:endParaRPr kumimoji="1" lang="ja-JP" altLang="en-US" sz="3200" dirty="0">
                        <a:solidFill>
                          <a:schemeClr val="tx1"/>
                        </a:solidFill>
                      </a:endParaRPr>
                    </a:p>
                  </a:txBody>
                  <a:tcPr>
                    <a:solidFill>
                      <a:srgbClr val="FFC000"/>
                    </a:solidFill>
                  </a:tcPr>
                </a:tc>
                <a:tc>
                  <a:txBody>
                    <a:bodyPr/>
                    <a:lstStyle/>
                    <a:p>
                      <a:r>
                        <a:rPr lang="ja-JP" altLang="en-US" sz="3200" dirty="0">
                          <a:solidFill>
                            <a:schemeClr val="tx1"/>
                          </a:solidFill>
                        </a:rPr>
                        <a:t>0.9141</a:t>
                      </a:r>
                      <a:endParaRPr kumimoji="1" lang="ja-JP" altLang="en-US" sz="3200" dirty="0">
                        <a:solidFill>
                          <a:schemeClr val="tx1"/>
                        </a:solidFill>
                      </a:endParaRPr>
                    </a:p>
                  </a:txBody>
                  <a:tcPr>
                    <a:solidFill>
                      <a:srgbClr val="FFC000"/>
                    </a:solidFill>
                  </a:tcPr>
                </a:tc>
                <a:extLst>
                  <a:ext uri="{0D108BD9-81ED-4DB2-BD59-A6C34878D82A}">
                    <a16:rowId xmlns:a16="http://schemas.microsoft.com/office/drawing/2014/main" val="3479447066"/>
                  </a:ext>
                </a:extLst>
              </a:tr>
              <a:tr h="370840">
                <a:tc>
                  <a:txBody>
                    <a:bodyPr/>
                    <a:lstStyle/>
                    <a:p>
                      <a:r>
                        <a:rPr lang="ja-JP" altLang="en-US" sz="3200">
                          <a:solidFill>
                            <a:schemeClr val="tx1"/>
                          </a:solidFill>
                        </a:rPr>
                        <a:t>対照実験</a:t>
                      </a:r>
                      <a:endParaRPr kumimoji="1" lang="ja-JP" altLang="en-US" sz="3200" dirty="0">
                        <a:solidFill>
                          <a:schemeClr val="tx1"/>
                        </a:solidFill>
                      </a:endParaRPr>
                    </a:p>
                  </a:txBody>
                  <a:tcPr/>
                </a:tc>
                <a:tc>
                  <a:txBody>
                    <a:bodyPr/>
                    <a:lstStyle/>
                    <a:p>
                      <a:r>
                        <a:rPr lang="ja-JP" altLang="en-US" sz="3200" dirty="0">
                          <a:solidFill>
                            <a:schemeClr val="tx1"/>
                          </a:solidFill>
                        </a:rPr>
                        <a:t>0.8963</a:t>
                      </a:r>
                      <a:endParaRPr kumimoji="1" lang="ja-JP" altLang="en-US" sz="3200" dirty="0">
                        <a:solidFill>
                          <a:schemeClr val="tx1"/>
                        </a:solidFill>
                      </a:endParaRPr>
                    </a:p>
                  </a:txBody>
                  <a:tcPr/>
                </a:tc>
                <a:extLst>
                  <a:ext uri="{0D108BD9-81ED-4DB2-BD59-A6C34878D82A}">
                    <a16:rowId xmlns:a16="http://schemas.microsoft.com/office/drawing/2014/main" val="2076297299"/>
                  </a:ext>
                </a:extLst>
              </a:tr>
            </a:tbl>
          </a:graphicData>
        </a:graphic>
      </p:graphicFrame>
    </p:spTree>
    <p:extLst>
      <p:ext uri="{BB962C8B-B14F-4D97-AF65-F5344CB8AC3E}">
        <p14:creationId xmlns:p14="http://schemas.microsoft.com/office/powerpoint/2010/main" val="3702836708"/>
      </p:ext>
    </p:extLst>
  </p:cSld>
  <p:clrMapOvr>
    <a:masterClrMapping/>
  </p:clrMapOvr>
  <mc:AlternateContent xmlns:mc="http://schemas.openxmlformats.org/markup-compatibility/2006" xmlns:p14="http://schemas.microsoft.com/office/powerpoint/2010/main">
    <mc:Choice Requires="p14">
      <p:transition spd="slow" p14:dur="2000" advTm="219"/>
    </mc:Choice>
    <mc:Fallback xmlns="">
      <p:transition spd="slow" advTm="21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2CD73AA5-9A5E-46CC-866E-F41EC08A3E19}"/>
              </a:ext>
            </a:extLst>
          </p:cNvPr>
          <p:cNvSpPr>
            <a:spLocks noGrp="1"/>
          </p:cNvSpPr>
          <p:nvPr>
            <p:ph type="sldNum" sz="quarter" idx="12"/>
          </p:nvPr>
        </p:nvSpPr>
        <p:spPr>
          <a:xfrm>
            <a:off x="7995696" y="5924550"/>
            <a:ext cx="769487" cy="481938"/>
          </a:xfrm>
        </p:spPr>
        <p:txBody>
          <a:bodyPr/>
          <a:lstStyle/>
          <a:p>
            <a:fld id="{D57F1E4F-1CFF-5643-939E-217C01CDF565}" type="slidenum">
              <a:rPr lang="en-US" smtClean="0"/>
              <a:pPr/>
              <a:t>3</a:t>
            </a:fld>
            <a:endParaRPr lang="en-US" dirty="0"/>
          </a:p>
        </p:txBody>
      </p:sp>
      <p:sp>
        <p:nvSpPr>
          <p:cNvPr id="5" name="テキスト プレースホルダー 2">
            <a:extLst>
              <a:ext uri="{FF2B5EF4-FFF2-40B4-BE49-F238E27FC236}">
                <a16:creationId xmlns:a16="http://schemas.microsoft.com/office/drawing/2014/main" id="{4373E2D7-CCF9-49FD-890B-0520E200A865}"/>
              </a:ext>
            </a:extLst>
          </p:cNvPr>
          <p:cNvSpPr txBox="1">
            <a:spLocks/>
          </p:cNvSpPr>
          <p:nvPr/>
        </p:nvSpPr>
        <p:spPr>
          <a:xfrm>
            <a:off x="699387" y="2100699"/>
            <a:ext cx="6828464" cy="390669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ja-JP" altLang="en-US" sz="3600" dirty="0">
                <a:solidFill>
                  <a:schemeClr val="accent4">
                    <a:lumMod val="60000"/>
                    <a:lumOff val="40000"/>
                  </a:schemeClr>
                </a:solidFill>
              </a:rPr>
              <a:t>１．はじめに</a:t>
            </a:r>
            <a:endParaRPr lang="en-US" altLang="ja-JP" sz="3600" dirty="0">
              <a:solidFill>
                <a:schemeClr val="accent4">
                  <a:lumMod val="60000"/>
                  <a:lumOff val="40000"/>
                </a:schemeClr>
              </a:solidFill>
            </a:endParaRPr>
          </a:p>
          <a:p>
            <a:pPr marL="0" indent="0">
              <a:buNone/>
            </a:pPr>
            <a:r>
              <a:rPr lang="ja-JP" altLang="en-US" sz="3600" dirty="0">
                <a:solidFill>
                  <a:schemeClr val="bg2">
                    <a:lumMod val="10000"/>
                  </a:schemeClr>
                </a:solidFill>
              </a:rPr>
              <a:t>２．要素技術</a:t>
            </a:r>
            <a:endParaRPr lang="en-US" altLang="ja-JP" sz="3600" dirty="0">
              <a:solidFill>
                <a:schemeClr val="bg2">
                  <a:lumMod val="10000"/>
                </a:schemeClr>
              </a:solidFill>
            </a:endParaRPr>
          </a:p>
          <a:p>
            <a:pPr marL="0" indent="0">
              <a:buNone/>
            </a:pPr>
            <a:r>
              <a:rPr lang="ja-JP" altLang="en-US" sz="3600" dirty="0">
                <a:solidFill>
                  <a:schemeClr val="bg2">
                    <a:lumMod val="10000"/>
                  </a:schemeClr>
                </a:solidFill>
              </a:rPr>
              <a:t>３．データセット</a:t>
            </a:r>
            <a:endParaRPr lang="en-US" altLang="ja-JP" sz="3600" dirty="0">
              <a:solidFill>
                <a:schemeClr val="bg2">
                  <a:lumMod val="10000"/>
                </a:schemeClr>
              </a:solidFill>
            </a:endParaRPr>
          </a:p>
          <a:p>
            <a:pPr marL="0" indent="0">
              <a:buNone/>
            </a:pPr>
            <a:r>
              <a:rPr lang="ja-JP" altLang="en-US" sz="3600">
                <a:solidFill>
                  <a:schemeClr val="bg2">
                    <a:lumMod val="10000"/>
                  </a:schemeClr>
                </a:solidFill>
                <a:ea typeface="メイリオ"/>
              </a:rPr>
              <a:t>４．実験</a:t>
            </a:r>
            <a:endParaRPr lang="en-US" altLang="ja-JP" sz="3600">
              <a:solidFill>
                <a:schemeClr val="bg2">
                  <a:lumMod val="10000"/>
                </a:schemeClr>
              </a:solidFill>
              <a:ea typeface="メイリオ"/>
            </a:endParaRPr>
          </a:p>
          <a:p>
            <a:pPr marL="0" indent="0">
              <a:buNone/>
            </a:pPr>
            <a:r>
              <a:rPr lang="ja-JP" altLang="en-US" sz="3600">
                <a:solidFill>
                  <a:schemeClr val="bg2">
                    <a:lumMod val="10000"/>
                  </a:schemeClr>
                </a:solidFill>
                <a:ea typeface="メイリオ"/>
              </a:rPr>
              <a:t>５．まとめと今後の課題</a:t>
            </a:r>
          </a:p>
        </p:txBody>
      </p:sp>
      <p:sp>
        <p:nvSpPr>
          <p:cNvPr id="6" name="テキスト ボックス 5">
            <a:extLst>
              <a:ext uri="{FF2B5EF4-FFF2-40B4-BE49-F238E27FC236}">
                <a16:creationId xmlns:a16="http://schemas.microsoft.com/office/drawing/2014/main" id="{AECE2193-1F5A-4FEA-9DAB-583D44B11F97}"/>
              </a:ext>
            </a:extLst>
          </p:cNvPr>
          <p:cNvSpPr txBox="1"/>
          <p:nvPr/>
        </p:nvSpPr>
        <p:spPr>
          <a:xfrm>
            <a:off x="457467" y="628433"/>
            <a:ext cx="2913053" cy="715581"/>
          </a:xfrm>
          <a:prstGeom prst="rect">
            <a:avLst/>
          </a:prstGeom>
          <a:noFill/>
        </p:spPr>
        <p:txBody>
          <a:bodyPr wrap="square" rtlCol="0">
            <a:spAutoFit/>
          </a:bodyPr>
          <a:lstStyle/>
          <a:p>
            <a:r>
              <a:rPr kumimoji="1" lang="ja-JP" altLang="en-US" sz="4050" dirty="0"/>
              <a:t>発表の流れ</a:t>
            </a:r>
          </a:p>
        </p:txBody>
      </p:sp>
    </p:spTree>
    <p:extLst>
      <p:ext uri="{BB962C8B-B14F-4D97-AF65-F5344CB8AC3E}">
        <p14:creationId xmlns:p14="http://schemas.microsoft.com/office/powerpoint/2010/main" val="2119866616"/>
      </p:ext>
    </p:extLst>
  </p:cSld>
  <p:clrMapOvr>
    <a:masterClrMapping/>
  </p:clrMapOvr>
  <mc:AlternateContent xmlns:mc="http://schemas.openxmlformats.org/markup-compatibility/2006" xmlns:p14="http://schemas.microsoft.com/office/powerpoint/2010/main">
    <mc:Choice Requires="p14">
      <p:transition spd="slow" p14:dur="2000" advTm="1554"/>
    </mc:Choice>
    <mc:Fallback xmlns="">
      <p:transition spd="slow" advTm="1554"/>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612CE8C-FED7-45E1-A8B7-D2A85EE1DF3C}"/>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
        <p:nvSpPr>
          <p:cNvPr id="5" name="テキスト ボックス 4">
            <a:extLst>
              <a:ext uri="{FF2B5EF4-FFF2-40B4-BE49-F238E27FC236}">
                <a16:creationId xmlns:a16="http://schemas.microsoft.com/office/drawing/2014/main" id="{3E4AB2AC-00D6-4156-A830-D18A2281A623}"/>
              </a:ext>
            </a:extLst>
          </p:cNvPr>
          <p:cNvSpPr txBox="1"/>
          <p:nvPr/>
        </p:nvSpPr>
        <p:spPr>
          <a:xfrm>
            <a:off x="457467" y="628433"/>
            <a:ext cx="6383758" cy="715581"/>
          </a:xfrm>
          <a:prstGeom prst="rect">
            <a:avLst/>
          </a:prstGeom>
          <a:noFill/>
        </p:spPr>
        <p:txBody>
          <a:bodyPr wrap="square" rtlCol="0" anchor="t">
            <a:spAutoFit/>
          </a:bodyPr>
          <a:lstStyle/>
          <a:p>
            <a:r>
              <a:rPr lang="ja-JP" altLang="en-US" sz="4050">
                <a:ea typeface="メイリオ"/>
              </a:rPr>
              <a:t>実験1　アンサンブル結果</a:t>
            </a:r>
            <a:endParaRPr lang="ja-JP" altLang="en-US" sz="4050" dirty="0">
              <a:ea typeface="メイリオ"/>
            </a:endParaRPr>
          </a:p>
        </p:txBody>
      </p:sp>
      <p:graphicFrame>
        <p:nvGraphicFramePr>
          <p:cNvPr id="2" name="表 5">
            <a:extLst>
              <a:ext uri="{FF2B5EF4-FFF2-40B4-BE49-F238E27FC236}">
                <a16:creationId xmlns:a16="http://schemas.microsoft.com/office/drawing/2014/main" id="{EEF33F56-54D5-4DF8-8F15-16E11064A3DD}"/>
              </a:ext>
            </a:extLst>
          </p:cNvPr>
          <p:cNvGraphicFramePr>
            <a:graphicFrameLocks noGrp="1"/>
          </p:cNvGraphicFramePr>
          <p:nvPr>
            <p:extLst>
              <p:ext uri="{D42A27DB-BD31-4B8C-83A1-F6EECF244321}">
                <p14:modId xmlns:p14="http://schemas.microsoft.com/office/powerpoint/2010/main" val="1700774416"/>
              </p:ext>
            </p:extLst>
          </p:nvPr>
        </p:nvGraphicFramePr>
        <p:xfrm>
          <a:off x="965516" y="3464496"/>
          <a:ext cx="6215881" cy="3108960"/>
        </p:xfrm>
        <a:graphic>
          <a:graphicData uri="http://schemas.openxmlformats.org/drawingml/2006/table">
            <a:tbl>
              <a:tblPr firstRow="1" bandRow="1">
                <a:tableStyleId>{5C22544A-7EE6-4342-B048-85BDC9FD1C3A}</a:tableStyleId>
              </a:tblPr>
              <a:tblGrid>
                <a:gridCol w="1553970">
                  <a:extLst>
                    <a:ext uri="{9D8B030D-6E8A-4147-A177-3AD203B41FA5}">
                      <a16:colId xmlns:a16="http://schemas.microsoft.com/office/drawing/2014/main" val="1964883902"/>
                    </a:ext>
                  </a:extLst>
                </a:gridCol>
                <a:gridCol w="1590260">
                  <a:extLst>
                    <a:ext uri="{9D8B030D-6E8A-4147-A177-3AD203B41FA5}">
                      <a16:colId xmlns:a16="http://schemas.microsoft.com/office/drawing/2014/main" val="1905015811"/>
                    </a:ext>
                  </a:extLst>
                </a:gridCol>
                <a:gridCol w="1517681">
                  <a:extLst>
                    <a:ext uri="{9D8B030D-6E8A-4147-A177-3AD203B41FA5}">
                      <a16:colId xmlns:a16="http://schemas.microsoft.com/office/drawing/2014/main" val="3267671790"/>
                    </a:ext>
                  </a:extLst>
                </a:gridCol>
                <a:gridCol w="1553970">
                  <a:extLst>
                    <a:ext uri="{9D8B030D-6E8A-4147-A177-3AD203B41FA5}">
                      <a16:colId xmlns:a16="http://schemas.microsoft.com/office/drawing/2014/main" val="2084373789"/>
                    </a:ext>
                  </a:extLst>
                </a:gridCol>
              </a:tblGrid>
              <a:tr h="508788">
                <a:tc>
                  <a:txBody>
                    <a:bodyPr/>
                    <a:lstStyle/>
                    <a:p>
                      <a:r>
                        <a:rPr lang="ja-JP" altLang="en-US" sz="2800" b="0">
                          <a:solidFill>
                            <a:schemeClr val="tx1"/>
                          </a:solidFill>
                        </a:rPr>
                        <a:t>1st</a:t>
                      </a:r>
                      <a:endParaRPr kumimoji="1" lang="ja-JP" altLang="en-US" sz="2800" b="0" dirty="0">
                        <a:solidFill>
                          <a:schemeClr val="tx1"/>
                        </a:solidFill>
                      </a:endParaRPr>
                    </a:p>
                  </a:txBody>
                  <a:tcPr>
                    <a:solidFill>
                      <a:srgbClr val="FFFF00"/>
                    </a:solidFill>
                  </a:tcPr>
                </a:tc>
                <a:tc>
                  <a:txBody>
                    <a:bodyPr/>
                    <a:lstStyle/>
                    <a:p>
                      <a:r>
                        <a:rPr lang="ja-JP" altLang="en-US" sz="2800" b="0" dirty="0">
                          <a:solidFill>
                            <a:schemeClr val="tx1"/>
                          </a:solidFill>
                        </a:rPr>
                        <a:t>0.9044</a:t>
                      </a:r>
                      <a:endParaRPr kumimoji="1" lang="ja-JP" altLang="en-US" sz="2800" b="0" dirty="0">
                        <a:solidFill>
                          <a:schemeClr val="tx1"/>
                        </a:solidFill>
                      </a:endParaRPr>
                    </a:p>
                  </a:txBody>
                  <a:tcPr>
                    <a:solidFill>
                      <a:srgbClr val="FFFF00"/>
                    </a:solidFill>
                  </a:tcPr>
                </a:tc>
                <a:tc>
                  <a:txBody>
                    <a:bodyPr/>
                    <a:lstStyle/>
                    <a:p>
                      <a:r>
                        <a:rPr lang="ja-JP" altLang="en-US" sz="2800" b="0">
                          <a:solidFill>
                            <a:schemeClr val="tx1"/>
                          </a:solidFill>
                        </a:rPr>
                        <a:t>6th</a:t>
                      </a:r>
                      <a:endParaRPr kumimoji="1" lang="ja-JP" altLang="en-US" sz="2800" b="0" dirty="0">
                        <a:solidFill>
                          <a:schemeClr val="tx1"/>
                        </a:solidFill>
                      </a:endParaRPr>
                    </a:p>
                  </a:txBody>
                  <a:tcPr>
                    <a:solidFill>
                      <a:srgbClr val="FFFF00"/>
                    </a:solidFill>
                  </a:tcPr>
                </a:tc>
                <a:tc>
                  <a:txBody>
                    <a:bodyPr/>
                    <a:lstStyle/>
                    <a:p>
                      <a:r>
                        <a:rPr lang="ja-JP" altLang="en-US" sz="2800" b="0" dirty="0">
                          <a:solidFill>
                            <a:schemeClr val="tx1"/>
                          </a:solidFill>
                        </a:rPr>
                        <a:t>0.8642</a:t>
                      </a:r>
                      <a:endParaRPr kumimoji="1" lang="ja-JP" altLang="en-US" sz="2800" b="0" dirty="0">
                        <a:solidFill>
                          <a:schemeClr val="tx1"/>
                        </a:solidFill>
                      </a:endParaRPr>
                    </a:p>
                  </a:txBody>
                  <a:tcPr>
                    <a:solidFill>
                      <a:srgbClr val="FFFF00"/>
                    </a:solidFill>
                  </a:tcPr>
                </a:tc>
                <a:extLst>
                  <a:ext uri="{0D108BD9-81ED-4DB2-BD59-A6C34878D82A}">
                    <a16:rowId xmlns:a16="http://schemas.microsoft.com/office/drawing/2014/main" val="754330289"/>
                  </a:ext>
                </a:extLst>
              </a:tr>
              <a:tr h="508788">
                <a:tc>
                  <a:txBody>
                    <a:bodyPr/>
                    <a:lstStyle/>
                    <a:p>
                      <a:r>
                        <a:rPr lang="ja-JP" altLang="en-US" sz="2800"/>
                        <a:t>2nd</a:t>
                      </a:r>
                      <a:endParaRPr kumimoji="1" lang="ja-JP" altLang="en-US" sz="2800" dirty="0"/>
                    </a:p>
                  </a:txBody>
                  <a:tcPr>
                    <a:solidFill>
                      <a:srgbClr val="FFFF00"/>
                    </a:solidFill>
                  </a:tcPr>
                </a:tc>
                <a:tc>
                  <a:txBody>
                    <a:bodyPr/>
                    <a:lstStyle/>
                    <a:p>
                      <a:r>
                        <a:rPr lang="ja-JP" altLang="en-US" sz="2800" b="0" dirty="0">
                          <a:solidFill>
                            <a:schemeClr val="tx1"/>
                          </a:solidFill>
                        </a:rPr>
                        <a:t>0.9006</a:t>
                      </a:r>
                      <a:endParaRPr kumimoji="1" lang="ja-JP" altLang="en-US" sz="2800" b="0" dirty="0">
                        <a:solidFill>
                          <a:schemeClr val="tx1"/>
                        </a:solidFill>
                      </a:endParaRPr>
                    </a:p>
                  </a:txBody>
                  <a:tcPr>
                    <a:solidFill>
                      <a:srgbClr val="FFFF00"/>
                    </a:solidFill>
                  </a:tcPr>
                </a:tc>
                <a:tc>
                  <a:txBody>
                    <a:bodyPr/>
                    <a:lstStyle/>
                    <a:p>
                      <a:r>
                        <a:rPr lang="ja-JP" altLang="en-US" sz="2800"/>
                        <a:t>7th</a:t>
                      </a:r>
                      <a:endParaRPr kumimoji="1" lang="ja-JP" altLang="en-US" sz="2800" dirty="0"/>
                    </a:p>
                  </a:txBody>
                  <a:tcPr/>
                </a:tc>
                <a:tc>
                  <a:txBody>
                    <a:bodyPr/>
                    <a:lstStyle/>
                    <a:p>
                      <a:r>
                        <a:rPr lang="ja-JP" altLang="en-US" sz="2800" dirty="0"/>
                        <a:t>0.8608</a:t>
                      </a:r>
                      <a:endParaRPr kumimoji="1" lang="ja-JP" altLang="en-US" sz="2800" dirty="0"/>
                    </a:p>
                  </a:txBody>
                  <a:tcPr/>
                </a:tc>
                <a:extLst>
                  <a:ext uri="{0D108BD9-81ED-4DB2-BD59-A6C34878D82A}">
                    <a16:rowId xmlns:a16="http://schemas.microsoft.com/office/drawing/2014/main" val="1546306973"/>
                  </a:ext>
                </a:extLst>
              </a:tr>
              <a:tr h="508788">
                <a:tc>
                  <a:txBody>
                    <a:bodyPr/>
                    <a:lstStyle/>
                    <a:p>
                      <a:r>
                        <a:rPr lang="ja-JP" altLang="en-US" sz="2800"/>
                        <a:t>3rd</a:t>
                      </a:r>
                      <a:endParaRPr kumimoji="1" lang="ja-JP" altLang="en-US" sz="2800" dirty="0"/>
                    </a:p>
                  </a:txBody>
                  <a:tcPr>
                    <a:solidFill>
                      <a:srgbClr val="FFFF00"/>
                    </a:solidFill>
                  </a:tcPr>
                </a:tc>
                <a:tc>
                  <a:txBody>
                    <a:bodyPr/>
                    <a:lstStyle/>
                    <a:p>
                      <a:r>
                        <a:rPr lang="ja-JP" altLang="en-US" sz="2800" b="0" dirty="0">
                          <a:solidFill>
                            <a:schemeClr val="tx1"/>
                          </a:solidFill>
                        </a:rPr>
                        <a:t>0.9037</a:t>
                      </a:r>
                      <a:endParaRPr kumimoji="1" lang="ja-JP" altLang="en-US" sz="2800" b="0" dirty="0">
                        <a:solidFill>
                          <a:schemeClr val="tx1"/>
                        </a:solidFill>
                      </a:endParaRPr>
                    </a:p>
                  </a:txBody>
                  <a:tcPr>
                    <a:solidFill>
                      <a:srgbClr val="FFFF00"/>
                    </a:solidFill>
                  </a:tcPr>
                </a:tc>
                <a:tc>
                  <a:txBody>
                    <a:bodyPr/>
                    <a:lstStyle/>
                    <a:p>
                      <a:r>
                        <a:rPr lang="ja-JP" altLang="en-US" sz="2800"/>
                        <a:t>8th</a:t>
                      </a:r>
                      <a:endParaRPr kumimoji="1" lang="ja-JP" altLang="en-US" sz="2800" dirty="0"/>
                    </a:p>
                  </a:txBody>
                  <a:tcPr/>
                </a:tc>
                <a:tc>
                  <a:txBody>
                    <a:bodyPr/>
                    <a:lstStyle/>
                    <a:p>
                      <a:r>
                        <a:rPr lang="ja-JP" altLang="en-US" sz="2800" dirty="0"/>
                        <a:t>0.8565</a:t>
                      </a:r>
                      <a:endParaRPr kumimoji="1" lang="ja-JP" altLang="en-US" sz="2800" dirty="0"/>
                    </a:p>
                  </a:txBody>
                  <a:tcPr/>
                </a:tc>
                <a:extLst>
                  <a:ext uri="{0D108BD9-81ED-4DB2-BD59-A6C34878D82A}">
                    <a16:rowId xmlns:a16="http://schemas.microsoft.com/office/drawing/2014/main" val="2509481811"/>
                  </a:ext>
                </a:extLst>
              </a:tr>
              <a:tr h="508788">
                <a:tc>
                  <a:txBody>
                    <a:bodyPr/>
                    <a:lstStyle/>
                    <a:p>
                      <a:r>
                        <a:rPr lang="ja-JP" altLang="en-US" sz="2800"/>
                        <a:t>4th</a:t>
                      </a:r>
                      <a:endParaRPr kumimoji="1" lang="ja-JP" altLang="en-US" sz="2800" dirty="0"/>
                    </a:p>
                  </a:txBody>
                  <a:tcPr>
                    <a:solidFill>
                      <a:srgbClr val="D2ECF9"/>
                    </a:solidFill>
                  </a:tcPr>
                </a:tc>
                <a:tc>
                  <a:txBody>
                    <a:bodyPr/>
                    <a:lstStyle/>
                    <a:p>
                      <a:r>
                        <a:rPr lang="ja-JP" altLang="en-US" sz="2800" b="0" dirty="0">
                          <a:solidFill>
                            <a:schemeClr val="tx1"/>
                          </a:solidFill>
                        </a:rPr>
                        <a:t>0.8386</a:t>
                      </a:r>
                      <a:endParaRPr kumimoji="1" lang="ja-JP" altLang="en-US" sz="2800" b="0" dirty="0">
                        <a:solidFill>
                          <a:schemeClr val="tx1"/>
                        </a:solidFill>
                      </a:endParaRPr>
                    </a:p>
                  </a:txBody>
                  <a:tcPr>
                    <a:solidFill>
                      <a:srgbClr val="D2ECF9"/>
                    </a:solidFill>
                  </a:tcPr>
                </a:tc>
                <a:tc>
                  <a:txBody>
                    <a:bodyPr/>
                    <a:lstStyle/>
                    <a:p>
                      <a:r>
                        <a:rPr lang="ja-JP" altLang="en-US" sz="2800"/>
                        <a:t>9th</a:t>
                      </a:r>
                      <a:endParaRPr kumimoji="1" lang="ja-JP" altLang="en-US" sz="2800" dirty="0"/>
                    </a:p>
                  </a:txBody>
                  <a:tcPr/>
                </a:tc>
                <a:tc>
                  <a:txBody>
                    <a:bodyPr/>
                    <a:lstStyle/>
                    <a:p>
                      <a:r>
                        <a:rPr lang="ja-JP" altLang="en-US" sz="2800" dirty="0"/>
                        <a:t>0.8740</a:t>
                      </a:r>
                      <a:endParaRPr kumimoji="1" lang="ja-JP" altLang="en-US" sz="2800" dirty="0"/>
                    </a:p>
                  </a:txBody>
                  <a:tcPr/>
                </a:tc>
                <a:extLst>
                  <a:ext uri="{0D108BD9-81ED-4DB2-BD59-A6C34878D82A}">
                    <a16:rowId xmlns:a16="http://schemas.microsoft.com/office/drawing/2014/main" val="1649787874"/>
                  </a:ext>
                </a:extLst>
              </a:tr>
              <a:tr h="508788">
                <a:tc>
                  <a:txBody>
                    <a:bodyPr/>
                    <a:lstStyle/>
                    <a:p>
                      <a:r>
                        <a:rPr lang="ja-JP" altLang="en-US" sz="2800"/>
                        <a:t>5th</a:t>
                      </a:r>
                      <a:endParaRPr kumimoji="1" lang="ja-JP" altLang="en-US" sz="2800" dirty="0"/>
                    </a:p>
                  </a:txBody>
                  <a:tcPr>
                    <a:solidFill>
                      <a:srgbClr val="FFFF00"/>
                    </a:solidFill>
                  </a:tcPr>
                </a:tc>
                <a:tc>
                  <a:txBody>
                    <a:bodyPr/>
                    <a:lstStyle/>
                    <a:p>
                      <a:r>
                        <a:rPr lang="ja-JP" altLang="en-US" sz="2800" b="0" dirty="0">
                          <a:solidFill>
                            <a:schemeClr val="tx1"/>
                          </a:solidFill>
                        </a:rPr>
                        <a:t>0.8541</a:t>
                      </a:r>
                      <a:endParaRPr kumimoji="1" lang="ja-JP" altLang="en-US" sz="2800" b="0" dirty="0">
                        <a:solidFill>
                          <a:schemeClr val="tx1"/>
                        </a:solidFill>
                      </a:endParaRPr>
                    </a:p>
                  </a:txBody>
                  <a:tcPr>
                    <a:solidFill>
                      <a:srgbClr val="FFFF00"/>
                    </a:solidFill>
                  </a:tcPr>
                </a:tc>
                <a:tc>
                  <a:txBody>
                    <a:bodyPr/>
                    <a:lstStyle/>
                    <a:p>
                      <a:r>
                        <a:rPr lang="ja-JP" altLang="en-US" sz="2800"/>
                        <a:t>10th</a:t>
                      </a:r>
                      <a:endParaRPr kumimoji="1" lang="ja-JP" altLang="en-US" sz="2800" dirty="0"/>
                    </a:p>
                  </a:txBody>
                  <a:tcPr>
                    <a:solidFill>
                      <a:srgbClr val="FFFF00"/>
                    </a:solidFill>
                  </a:tcPr>
                </a:tc>
                <a:tc>
                  <a:txBody>
                    <a:bodyPr/>
                    <a:lstStyle/>
                    <a:p>
                      <a:r>
                        <a:rPr lang="ja-JP" altLang="en-US" sz="2800" dirty="0"/>
                        <a:t>0.8596</a:t>
                      </a:r>
                      <a:endParaRPr kumimoji="1" lang="ja-JP" altLang="en-US" sz="2800" dirty="0"/>
                    </a:p>
                  </a:txBody>
                  <a:tcPr>
                    <a:solidFill>
                      <a:srgbClr val="FFFF00"/>
                    </a:solidFill>
                  </a:tcPr>
                </a:tc>
                <a:extLst>
                  <a:ext uri="{0D108BD9-81ED-4DB2-BD59-A6C34878D82A}">
                    <a16:rowId xmlns:a16="http://schemas.microsoft.com/office/drawing/2014/main" val="4101316655"/>
                  </a:ext>
                </a:extLst>
              </a:tr>
              <a:tr h="508788">
                <a:tc gridSpan="2">
                  <a:txBody>
                    <a:bodyPr/>
                    <a:lstStyle/>
                    <a:p>
                      <a:pPr algn="ctr"/>
                      <a:r>
                        <a:rPr lang="ja-JP" altLang="en-US" sz="2800" b="1"/>
                        <a:t>アンサンブル</a:t>
                      </a:r>
                      <a:endParaRPr kumimoji="1" lang="ja-JP" altLang="en-US" sz="2800" b="1" dirty="0"/>
                    </a:p>
                  </a:txBody>
                  <a:tcPr/>
                </a:tc>
                <a:tc hMerge="1">
                  <a:txBody>
                    <a:bodyPr/>
                    <a:lstStyle/>
                    <a:p>
                      <a:endParaRPr kumimoji="1" lang="ja-JP"/>
                    </a:p>
                  </a:txBody>
                  <a:tcPr/>
                </a:tc>
                <a:tc gridSpan="2">
                  <a:txBody>
                    <a:bodyPr/>
                    <a:lstStyle/>
                    <a:p>
                      <a:pPr algn="ctr"/>
                      <a:r>
                        <a:rPr lang="ja-JP" altLang="en-US" sz="2800" b="1" dirty="0"/>
                        <a:t>0.9205</a:t>
                      </a:r>
                      <a:endParaRPr kumimoji="1" lang="ja-JP" altLang="en-US" sz="2800" b="1" dirty="0"/>
                    </a:p>
                  </a:txBody>
                  <a:tcPr/>
                </a:tc>
                <a:tc hMerge="1">
                  <a:txBody>
                    <a:bodyPr/>
                    <a:lstStyle/>
                    <a:p>
                      <a:endParaRPr kumimoji="1" lang="ja-JP"/>
                    </a:p>
                  </a:txBody>
                  <a:tcPr/>
                </a:tc>
                <a:extLst>
                  <a:ext uri="{0D108BD9-81ED-4DB2-BD59-A6C34878D82A}">
                    <a16:rowId xmlns:a16="http://schemas.microsoft.com/office/drawing/2014/main" val="526012908"/>
                  </a:ext>
                </a:extLst>
              </a:tr>
            </a:tbl>
          </a:graphicData>
        </a:graphic>
      </p:graphicFrame>
      <p:sp>
        <p:nvSpPr>
          <p:cNvPr id="6" name="雲 5">
            <a:extLst>
              <a:ext uri="{FF2B5EF4-FFF2-40B4-BE49-F238E27FC236}">
                <a16:creationId xmlns:a16="http://schemas.microsoft.com/office/drawing/2014/main" id="{4512EB3E-F0CB-4A03-B769-EA5CF69826AC}"/>
              </a:ext>
            </a:extLst>
          </p:cNvPr>
          <p:cNvSpPr/>
          <p:nvPr/>
        </p:nvSpPr>
        <p:spPr>
          <a:xfrm>
            <a:off x="4654353" y="870385"/>
            <a:ext cx="4316420" cy="2555775"/>
          </a:xfrm>
          <a:prstGeom prst="cloud">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他の個体を</a:t>
            </a:r>
            <a:endParaRPr lang="ja-JP">
              <a:solidFill>
                <a:schemeClr val="tx1"/>
              </a:solidFill>
              <a:ea typeface="メイリオ" panose="020B0604030504040204" pitchFamily="34" charset="-128"/>
            </a:endParaRPr>
          </a:p>
          <a:p>
            <a:pPr algn="ctr"/>
            <a:r>
              <a:rPr lang="ja-JP" altLang="en-US" sz="2800">
                <a:solidFill>
                  <a:schemeClr val="tx1"/>
                </a:solidFill>
                <a:ea typeface="メイリオ"/>
              </a:rPr>
              <a:t>合わせることで</a:t>
            </a:r>
            <a:endParaRPr lang="ja-JP">
              <a:solidFill>
                <a:schemeClr val="tx1"/>
              </a:solidFill>
              <a:ea typeface="メイリオ"/>
            </a:endParaRPr>
          </a:p>
          <a:p>
            <a:pPr algn="ctr"/>
            <a:r>
              <a:rPr lang="ja-JP" altLang="en-US" sz="2800">
                <a:solidFill>
                  <a:schemeClr val="tx1"/>
                </a:solidFill>
                <a:ea typeface="メイリオ"/>
              </a:rPr>
              <a:t>さらに0.5%改善</a:t>
            </a:r>
            <a:endParaRPr lang="ja-JP">
              <a:solidFill>
                <a:schemeClr val="tx1"/>
              </a:solidFill>
            </a:endParaRPr>
          </a:p>
        </p:txBody>
      </p:sp>
    </p:spTree>
    <p:extLst>
      <p:ext uri="{BB962C8B-B14F-4D97-AF65-F5344CB8AC3E}">
        <p14:creationId xmlns:p14="http://schemas.microsoft.com/office/powerpoint/2010/main" val="495694247"/>
      </p:ext>
    </p:extLst>
  </p:cSld>
  <p:clrMapOvr>
    <a:masterClrMapping/>
  </p:clrMapOvr>
  <mc:AlternateContent xmlns:mc="http://schemas.openxmlformats.org/markup-compatibility/2006" xmlns:p14="http://schemas.microsoft.com/office/powerpoint/2010/main">
    <mc:Choice Requires="p14">
      <p:transition spd="slow" p14:dur="2000" advTm="249"/>
    </mc:Choice>
    <mc:Fallback xmlns="">
      <p:transition spd="slow" advTm="249"/>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6426354" cy="715581"/>
          </a:xfrm>
          <a:prstGeom prst="rect">
            <a:avLst/>
          </a:prstGeom>
          <a:noFill/>
        </p:spPr>
        <p:txBody>
          <a:bodyPr wrap="square" rtlCol="0" anchor="t">
            <a:spAutoFit/>
          </a:bodyPr>
          <a:lstStyle/>
          <a:p>
            <a:r>
              <a:rPr lang="ja-JP" altLang="en-US" sz="4050" dirty="0">
                <a:ea typeface="メイリオ"/>
              </a:rPr>
              <a:t>実験2　</a:t>
            </a: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2" name="テキスト ボックス 1">
            <a:extLst>
              <a:ext uri="{FF2B5EF4-FFF2-40B4-BE49-F238E27FC236}">
                <a16:creationId xmlns:a16="http://schemas.microsoft.com/office/drawing/2014/main" id="{96C54EC5-BD8D-4D63-9FFF-545E155B5BB2}"/>
              </a:ext>
            </a:extLst>
          </p:cNvPr>
          <p:cNvSpPr txBox="1"/>
          <p:nvPr/>
        </p:nvSpPr>
        <p:spPr>
          <a:xfrm>
            <a:off x="799008" y="1757362"/>
            <a:ext cx="7545983" cy="954107"/>
          </a:xfrm>
          <a:prstGeom prst="rect">
            <a:avLst/>
          </a:prstGeom>
          <a:noFill/>
        </p:spPr>
        <p:txBody>
          <a:bodyPr wrap="square" rtlCol="0">
            <a:spAutoFit/>
          </a:bodyPr>
          <a:lstStyle/>
          <a:p>
            <a:r>
              <a:rPr kumimoji="1" lang="ja-JP" altLang="en-US" sz="2800" dirty="0"/>
              <a:t>・アンサンブル学習を見据え</a:t>
            </a:r>
            <a:endParaRPr kumimoji="1" lang="en-US" altLang="ja-JP" sz="2800" dirty="0"/>
          </a:p>
          <a:p>
            <a:r>
              <a:rPr kumimoji="1" lang="ja-JP" altLang="en-US" sz="2800" dirty="0"/>
              <a:t>　以下の要素を追加</a:t>
            </a:r>
            <a:endParaRPr kumimoji="1" lang="en-US" altLang="ja-JP" sz="2800" dirty="0"/>
          </a:p>
        </p:txBody>
      </p:sp>
      <p:sp>
        <p:nvSpPr>
          <p:cNvPr id="3" name="矢印: 五方向 2">
            <a:extLst>
              <a:ext uri="{FF2B5EF4-FFF2-40B4-BE49-F238E27FC236}">
                <a16:creationId xmlns:a16="http://schemas.microsoft.com/office/drawing/2014/main" id="{DAF1469D-6A15-4F57-9143-2EB41A85C33B}"/>
              </a:ext>
            </a:extLst>
          </p:cNvPr>
          <p:cNvSpPr/>
          <p:nvPr/>
        </p:nvSpPr>
        <p:spPr>
          <a:xfrm>
            <a:off x="1343026" y="2998715"/>
            <a:ext cx="2933700" cy="114781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多様性維持</a:t>
            </a:r>
          </a:p>
        </p:txBody>
      </p:sp>
      <p:sp>
        <p:nvSpPr>
          <p:cNvPr id="8" name="矢印: 五方向 7">
            <a:extLst>
              <a:ext uri="{FF2B5EF4-FFF2-40B4-BE49-F238E27FC236}">
                <a16:creationId xmlns:a16="http://schemas.microsoft.com/office/drawing/2014/main" id="{52590DEF-916E-4700-AC79-DE321C4C411F}"/>
              </a:ext>
            </a:extLst>
          </p:cNvPr>
          <p:cNvSpPr/>
          <p:nvPr/>
        </p:nvSpPr>
        <p:spPr>
          <a:xfrm>
            <a:off x="1343026" y="4627488"/>
            <a:ext cx="2933700" cy="114781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アンサンブル学習の適応度</a:t>
            </a:r>
          </a:p>
        </p:txBody>
      </p:sp>
    </p:spTree>
    <p:extLst>
      <p:ext uri="{BB962C8B-B14F-4D97-AF65-F5344CB8AC3E}">
        <p14:creationId xmlns:p14="http://schemas.microsoft.com/office/powerpoint/2010/main" val="108602177"/>
      </p:ext>
    </p:extLst>
  </p:cSld>
  <p:clrMapOvr>
    <a:masterClrMapping/>
  </p:clrMapOvr>
  <mc:AlternateContent xmlns:mc="http://schemas.openxmlformats.org/markup-compatibility/2006" xmlns:p14="http://schemas.microsoft.com/office/powerpoint/2010/main">
    <mc:Choice Requires="p14">
      <p:transition spd="slow" p14:dur="2000" advTm="211"/>
    </mc:Choice>
    <mc:Fallback xmlns="">
      <p:transition spd="slow" advTm="211"/>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6426354" cy="715581"/>
          </a:xfrm>
          <a:prstGeom prst="rect">
            <a:avLst/>
          </a:prstGeom>
          <a:noFill/>
        </p:spPr>
        <p:txBody>
          <a:bodyPr wrap="square" rtlCol="0" anchor="t">
            <a:spAutoFit/>
          </a:bodyPr>
          <a:lstStyle/>
          <a:p>
            <a:r>
              <a:rPr lang="ja-JP" altLang="en-US" sz="4050" dirty="0">
                <a:ea typeface="メイリオ"/>
              </a:rPr>
              <a:t>実験2　</a:t>
            </a: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2" name="テキスト ボックス 1">
            <a:extLst>
              <a:ext uri="{FF2B5EF4-FFF2-40B4-BE49-F238E27FC236}">
                <a16:creationId xmlns:a16="http://schemas.microsoft.com/office/drawing/2014/main" id="{96C54EC5-BD8D-4D63-9FFF-545E155B5BB2}"/>
              </a:ext>
            </a:extLst>
          </p:cNvPr>
          <p:cNvSpPr txBox="1"/>
          <p:nvPr/>
        </p:nvSpPr>
        <p:spPr>
          <a:xfrm>
            <a:off x="799008" y="1757362"/>
            <a:ext cx="7545983" cy="954107"/>
          </a:xfrm>
          <a:prstGeom prst="rect">
            <a:avLst/>
          </a:prstGeom>
          <a:noFill/>
        </p:spPr>
        <p:txBody>
          <a:bodyPr wrap="square" rtlCol="0">
            <a:spAutoFit/>
          </a:bodyPr>
          <a:lstStyle/>
          <a:p>
            <a:r>
              <a:rPr kumimoji="1" lang="ja-JP" altLang="en-US" sz="2800" dirty="0"/>
              <a:t>・アンサンブル学習を見据え</a:t>
            </a:r>
            <a:endParaRPr kumimoji="1" lang="en-US" altLang="ja-JP" sz="2800" dirty="0"/>
          </a:p>
          <a:p>
            <a:r>
              <a:rPr kumimoji="1" lang="ja-JP" altLang="en-US" sz="2800" dirty="0"/>
              <a:t>　以下の要素を追加</a:t>
            </a:r>
            <a:endParaRPr kumimoji="1" lang="en-US" altLang="ja-JP" sz="2800" dirty="0"/>
          </a:p>
        </p:txBody>
      </p:sp>
      <p:sp>
        <p:nvSpPr>
          <p:cNvPr id="3" name="矢印: 五方向 2">
            <a:extLst>
              <a:ext uri="{FF2B5EF4-FFF2-40B4-BE49-F238E27FC236}">
                <a16:creationId xmlns:a16="http://schemas.microsoft.com/office/drawing/2014/main" id="{DAF1469D-6A15-4F57-9143-2EB41A85C33B}"/>
              </a:ext>
            </a:extLst>
          </p:cNvPr>
          <p:cNvSpPr/>
          <p:nvPr/>
        </p:nvSpPr>
        <p:spPr>
          <a:xfrm>
            <a:off x="1343026" y="2998715"/>
            <a:ext cx="2933700" cy="114781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多様性維持</a:t>
            </a:r>
          </a:p>
        </p:txBody>
      </p:sp>
      <p:sp>
        <p:nvSpPr>
          <p:cNvPr id="8" name="矢印: 五方向 7">
            <a:extLst>
              <a:ext uri="{FF2B5EF4-FFF2-40B4-BE49-F238E27FC236}">
                <a16:creationId xmlns:a16="http://schemas.microsoft.com/office/drawing/2014/main" id="{52590DEF-916E-4700-AC79-DE321C4C411F}"/>
              </a:ext>
            </a:extLst>
          </p:cNvPr>
          <p:cNvSpPr/>
          <p:nvPr/>
        </p:nvSpPr>
        <p:spPr>
          <a:xfrm>
            <a:off x="1343026" y="4627488"/>
            <a:ext cx="2933700" cy="114781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アンサンブル学習の適応度</a:t>
            </a:r>
          </a:p>
        </p:txBody>
      </p:sp>
      <p:sp>
        <p:nvSpPr>
          <p:cNvPr id="5" name="思考の吹き出し: 雲形 4">
            <a:extLst>
              <a:ext uri="{FF2B5EF4-FFF2-40B4-BE49-F238E27FC236}">
                <a16:creationId xmlns:a16="http://schemas.microsoft.com/office/drawing/2014/main" id="{3F443707-B1DB-43FA-AE77-480DF6980F2A}"/>
              </a:ext>
            </a:extLst>
          </p:cNvPr>
          <p:cNvSpPr/>
          <p:nvPr/>
        </p:nvSpPr>
        <p:spPr>
          <a:xfrm>
            <a:off x="1133475" y="4257675"/>
            <a:ext cx="6486526" cy="2362200"/>
          </a:xfrm>
          <a:prstGeom prst="cloudCallout">
            <a:avLst>
              <a:gd name="adj1" fmla="val -35092"/>
              <a:gd name="adj2" fmla="val -5774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順序の染色体が</a:t>
            </a:r>
            <a:endParaRPr kumimoji="1" lang="en-US" altLang="ja-JP" sz="2800" dirty="0">
              <a:solidFill>
                <a:schemeClr val="tx1"/>
              </a:solidFill>
            </a:endParaRPr>
          </a:p>
          <a:p>
            <a:pPr algn="ctr"/>
            <a:r>
              <a:rPr kumimoji="1" lang="ja-JP" altLang="en-US" sz="2800" dirty="0">
                <a:solidFill>
                  <a:schemeClr val="tx1"/>
                </a:solidFill>
              </a:rPr>
              <a:t>同一であるものを</a:t>
            </a:r>
            <a:endParaRPr kumimoji="1" lang="en-US" altLang="ja-JP" sz="2800" dirty="0">
              <a:solidFill>
                <a:schemeClr val="tx1"/>
              </a:solidFill>
            </a:endParaRPr>
          </a:p>
          <a:p>
            <a:pPr algn="ctr"/>
            <a:r>
              <a:rPr kumimoji="1" lang="en-US" altLang="ja-JP" sz="2800" dirty="0">
                <a:solidFill>
                  <a:schemeClr val="tx1"/>
                </a:solidFill>
              </a:rPr>
              <a:t>2</a:t>
            </a:r>
            <a:r>
              <a:rPr kumimoji="1" lang="ja-JP" altLang="en-US" sz="2800" dirty="0">
                <a:solidFill>
                  <a:schemeClr val="tx1"/>
                </a:solidFill>
              </a:rPr>
              <a:t>つ以下になるように</a:t>
            </a:r>
            <a:endParaRPr kumimoji="1" lang="en-US" altLang="ja-JP" sz="2800" dirty="0">
              <a:solidFill>
                <a:schemeClr val="tx1"/>
              </a:solidFill>
            </a:endParaRPr>
          </a:p>
          <a:p>
            <a:pPr algn="ctr"/>
            <a:r>
              <a:rPr kumimoji="1" lang="ja-JP" altLang="en-US" sz="2800" dirty="0">
                <a:solidFill>
                  <a:schemeClr val="tx1"/>
                </a:solidFill>
              </a:rPr>
              <a:t>突然変異させる</a:t>
            </a:r>
          </a:p>
        </p:txBody>
      </p:sp>
    </p:spTree>
    <p:extLst>
      <p:ext uri="{BB962C8B-B14F-4D97-AF65-F5344CB8AC3E}">
        <p14:creationId xmlns:p14="http://schemas.microsoft.com/office/powerpoint/2010/main" val="837770080"/>
      </p:ext>
    </p:extLst>
  </p:cSld>
  <p:clrMapOvr>
    <a:masterClrMapping/>
  </p:clrMapOvr>
  <mc:AlternateContent xmlns:mc="http://schemas.openxmlformats.org/markup-compatibility/2006" xmlns:p14="http://schemas.microsoft.com/office/powerpoint/2010/main">
    <mc:Choice Requires="p14">
      <p:transition spd="slow" p14:dur="2000" advTm="211"/>
    </mc:Choice>
    <mc:Fallback xmlns="">
      <p:transition spd="slow" advTm="211"/>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6426354" cy="715581"/>
          </a:xfrm>
          <a:prstGeom prst="rect">
            <a:avLst/>
          </a:prstGeom>
          <a:noFill/>
        </p:spPr>
        <p:txBody>
          <a:bodyPr wrap="square" rtlCol="0" anchor="t">
            <a:spAutoFit/>
          </a:bodyPr>
          <a:lstStyle/>
          <a:p>
            <a:r>
              <a:rPr lang="ja-JP" altLang="en-US" sz="4050" dirty="0">
                <a:ea typeface="メイリオ"/>
              </a:rPr>
              <a:t>実験2　</a:t>
            </a: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11" name="テキスト ボックス 10">
            <a:extLst>
              <a:ext uri="{FF2B5EF4-FFF2-40B4-BE49-F238E27FC236}">
                <a16:creationId xmlns:a16="http://schemas.microsoft.com/office/drawing/2014/main" id="{94D2C58C-5803-47C9-B533-31BB864F1C4B}"/>
              </a:ext>
            </a:extLst>
          </p:cNvPr>
          <p:cNvSpPr txBox="1"/>
          <p:nvPr/>
        </p:nvSpPr>
        <p:spPr>
          <a:xfrm>
            <a:off x="457466" y="1622804"/>
            <a:ext cx="7048233" cy="707886"/>
          </a:xfrm>
          <a:prstGeom prst="rect">
            <a:avLst/>
          </a:prstGeom>
          <a:noFill/>
        </p:spPr>
        <p:txBody>
          <a:bodyPr wrap="square" rtlCol="0" anchor="t">
            <a:spAutoFit/>
          </a:bodyPr>
          <a:lstStyle/>
          <a:p>
            <a:r>
              <a:rPr lang="ja-JP" altLang="en-US" sz="4000" dirty="0">
                <a:ea typeface="メイリオ"/>
              </a:rPr>
              <a:t>アンサンブル学習の適応度</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CD74C013-CC75-4E39-9E4C-0480590F8C1D}"/>
                  </a:ext>
                </a:extLst>
              </p:cNvPr>
              <p:cNvSpPr txBox="1"/>
              <p:nvPr/>
            </p:nvSpPr>
            <p:spPr>
              <a:xfrm>
                <a:off x="1378920" y="2655213"/>
                <a:ext cx="5243423" cy="3407664"/>
              </a:xfrm>
              <a:prstGeom prst="rect">
                <a:avLst/>
              </a:prstGeom>
              <a:noFill/>
            </p:spPr>
            <p:txBody>
              <a:bodyPr wrap="square" lIns="0" tIns="0" rIns="0" bIns="0" rtlCol="0">
                <a:spAutoFit/>
              </a:bodyPr>
              <a:lstStyle/>
              <a:p>
                <a:r>
                  <a:rPr kumimoji="1" lang="en-US" altLang="ja-JP" sz="2800" i="1" dirty="0"/>
                  <a:t>U</a:t>
                </a:r>
                <a14:m>
                  <m:oMath xmlns:m="http://schemas.openxmlformats.org/officeDocument/2006/math">
                    <m:r>
                      <a:rPr kumimoji="1" lang="en-US" altLang="ja-JP" sz="2800" b="0" i="0" smtClean="0">
                        <a:latin typeface="Cambria Math" panose="02040503050406030204" pitchFamily="18" charset="0"/>
                      </a:rPr>
                      <m:t> </m:t>
                    </m:r>
                  </m:oMath>
                </a14:m>
                <a:r>
                  <a:rPr kumimoji="1" lang="en-US" altLang="ja-JP" sz="2800" dirty="0"/>
                  <a:t>= {</a:t>
                </a:r>
                <a:r>
                  <a:rPr kumimoji="1" lang="en-US" altLang="ja-JP" sz="2800" b="1" dirty="0" err="1"/>
                  <a:t>pred</a:t>
                </a:r>
                <a:r>
                  <a:rPr kumimoji="1" lang="en-US" altLang="ja-JP" sz="2800" dirty="0"/>
                  <a:t>(0),</a:t>
                </a:r>
                <a:r>
                  <a:rPr kumimoji="1" lang="en-US" altLang="ja-JP" sz="2800" b="1" dirty="0" err="1"/>
                  <a:t>pred</a:t>
                </a:r>
                <a:r>
                  <a:rPr kumimoji="1" lang="en-US" altLang="ja-JP" sz="2800" dirty="0"/>
                  <a:t>(1),…</a:t>
                </a:r>
                <a:r>
                  <a:rPr kumimoji="1" lang="en-US" altLang="ja-JP" sz="2800" b="1" dirty="0" err="1"/>
                  <a:t>pred</a:t>
                </a:r>
                <a:r>
                  <a:rPr kumimoji="1" lang="en-US" altLang="ja-JP" sz="2800" dirty="0"/>
                  <a:t>(</a:t>
                </a:r>
                <a:r>
                  <a:rPr kumimoji="1" lang="en-US" altLang="ja-JP" sz="2800" i="1" dirty="0"/>
                  <a:t>n</a:t>
                </a:r>
                <a:r>
                  <a:rPr kumimoji="1" lang="en-US" altLang="ja-JP" sz="2800" dirty="0"/>
                  <a:t>)}</a:t>
                </a:r>
              </a:p>
              <a:p>
                <a:endParaRPr kumimoji="1" lang="en-US" altLang="ja-JP" sz="2800" dirty="0"/>
              </a:p>
              <a:p>
                <a:r>
                  <a:rPr kumimoji="1" lang="en-US" altLang="ja-JP" sz="2800" i="1" dirty="0"/>
                  <a:t>A</a:t>
                </a:r>
                <a:r>
                  <a:rPr kumimoji="1" lang="en-US" altLang="ja-JP" sz="2800" dirty="0"/>
                  <a:t> = </a:t>
                </a:r>
                <a:r>
                  <a:rPr kumimoji="1" lang="en-US" altLang="ja-JP" sz="2800" i="1" dirty="0"/>
                  <a:t>A</a:t>
                </a:r>
                <a:r>
                  <a:rPr kumimoji="1" lang="en-US" altLang="ja-JP" sz="2800" dirty="0"/>
                  <a:t> </a:t>
                </a:r>
                <a14:m>
                  <m:oMath xmlns:m="http://schemas.openxmlformats.org/officeDocument/2006/math">
                    <m:r>
                      <m:rPr>
                        <m:nor/>
                      </m:rPr>
                      <a:rPr lang="ja-JP" altLang="en-US"/>
                      <m:t>⊂</m:t>
                    </m:r>
                  </m:oMath>
                </a14:m>
                <a:r>
                  <a:rPr kumimoji="1" lang="en-US" altLang="ja-JP" sz="2800" dirty="0"/>
                  <a:t> </a:t>
                </a:r>
                <a:r>
                  <a:rPr kumimoji="1" lang="en-US" altLang="ja-JP" sz="2800" i="1" dirty="0"/>
                  <a:t>U</a:t>
                </a:r>
                <a:r>
                  <a:rPr kumimoji="1" lang="en-US" altLang="ja-JP" sz="2800" dirty="0"/>
                  <a:t> |</a:t>
                </a:r>
                <a:r>
                  <a:rPr kumimoji="1" lang="en-US" altLang="ja-JP" sz="2800" i="1" dirty="0"/>
                  <a:t> A </a:t>
                </a:r>
                <a:r>
                  <a:rPr kumimoji="1" lang="en-US" altLang="ja-JP" sz="2800" dirty="0"/>
                  <a:t>have </a:t>
                </a:r>
                <a:r>
                  <a:rPr kumimoji="1" lang="en-US" altLang="ja-JP" sz="2800" b="1" dirty="0" err="1"/>
                  <a:t>pred</a:t>
                </a:r>
                <a:r>
                  <a:rPr kumimoji="1" lang="en-US" altLang="ja-JP" sz="2800" dirty="0"/>
                  <a:t>(</a:t>
                </a:r>
                <a:r>
                  <a:rPr kumimoji="1" lang="en-US" altLang="ja-JP" sz="2800" i="1" dirty="0" err="1"/>
                  <a:t>i</a:t>
                </a:r>
                <a:r>
                  <a:rPr kumimoji="1" lang="en-US" altLang="ja-JP" sz="2800" dirty="0"/>
                  <a:t>)</a:t>
                </a:r>
              </a:p>
              <a:p>
                <a:endParaRPr kumimoji="1" lang="en-US" altLang="ja-JP" sz="2800" dirty="0"/>
              </a:p>
              <a:p>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m:rPr>
                            <m:sty m:val="p"/>
                          </m:rPr>
                          <a:rPr kumimoji="1" lang="en-US" altLang="ja-JP" sz="2800" b="0" i="0" smtClean="0">
                            <a:latin typeface="Cambria Math" panose="02040503050406030204" pitchFamily="18" charset="0"/>
                          </a:rPr>
                          <m:t>ens</m:t>
                        </m:r>
                        <m:r>
                          <m:rPr>
                            <m:lit/>
                          </m:rPr>
                          <a:rPr kumimoji="1" lang="en-US" altLang="ja-JP" sz="2800" b="0" i="0" smtClean="0">
                            <a:latin typeface="Cambria Math" panose="02040503050406030204" pitchFamily="18" charset="0"/>
                          </a:rPr>
                          <m:t>_</m:t>
                        </m:r>
                        <m:r>
                          <m:rPr>
                            <m:sty m:val="p"/>
                          </m:rPr>
                          <a:rPr kumimoji="1" lang="en-US" altLang="ja-JP" sz="2800" b="0" i="0" smtClean="0">
                            <a:latin typeface="Cambria Math" panose="02040503050406030204" pitchFamily="18" charset="0"/>
                          </a:rPr>
                          <m:t>acc</m:t>
                        </m:r>
                      </m:sub>
                    </m:sSub>
                  </m:oMath>
                </a14:m>
                <a:r>
                  <a:rPr kumimoji="1" lang="en-US" altLang="ja-JP" sz="2800" dirty="0"/>
                  <a:t>(</a:t>
                </a:r>
                <a:r>
                  <a:rPr kumimoji="1" lang="en-US" altLang="ja-JP" sz="2800" i="1" dirty="0"/>
                  <a:t>X</a:t>
                </a:r>
                <a:r>
                  <a:rPr kumimoji="1" lang="en-US" altLang="ja-JP" sz="2800" dirty="0"/>
                  <a:t>)</a:t>
                </a:r>
                <a:r>
                  <a:rPr kumimoji="1" lang="ja-JP" altLang="en-US" sz="2800" dirty="0"/>
                  <a:t> </a:t>
                </a:r>
                <a:r>
                  <a:rPr kumimoji="1" lang="en-US" altLang="ja-JP" sz="2800" dirty="0"/>
                  <a:t>= </a:t>
                </a:r>
                <a14:m>
                  <m:oMath xmlns:m="http://schemas.openxmlformats.org/officeDocument/2006/math">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𝑓</m:t>
                        </m:r>
                      </m:e>
                      <m:sub>
                        <m:r>
                          <m:rPr>
                            <m:sty m:val="p"/>
                          </m:rPr>
                          <a:rPr kumimoji="1" lang="en-US" altLang="ja-JP" sz="2800" b="0" i="0" smtClean="0">
                            <a:latin typeface="Cambria Math" panose="02040503050406030204" pitchFamily="18" charset="0"/>
                          </a:rPr>
                          <m:t>acc</m:t>
                        </m:r>
                      </m:sub>
                    </m:sSub>
                    <m:d>
                      <m:dPr>
                        <m:ctrlPr>
                          <a:rPr kumimoji="1" lang="en-US" altLang="ja-JP" sz="2800" i="1" smtClean="0">
                            <a:latin typeface="Cambria Math" panose="02040503050406030204" pitchFamily="18" charset="0"/>
                          </a:rPr>
                        </m:ctrlPr>
                      </m:dPr>
                      <m:e>
                        <m:f>
                          <m:fPr>
                            <m:ctrlPr>
                              <a:rPr kumimoji="1" lang="en-US" altLang="ja-JP" sz="280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m:rPr>
                                <m:lit/>
                              </m:rP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𝑋</m:t>
                            </m:r>
                          </m:den>
                        </m:f>
                        <m:nary>
                          <m:naryPr>
                            <m:chr m:val="∑"/>
                            <m:supHide m:val="on"/>
                            <m:ctrlPr>
                              <a:rPr kumimoji="1" lang="en-US" altLang="ja-JP" sz="2800" i="1" smtClean="0">
                                <a:latin typeface="Cambria Math" panose="02040503050406030204" pitchFamily="18" charset="0"/>
                              </a:rPr>
                            </m:ctrlPr>
                          </m:naryPr>
                          <m:sub>
                            <m:r>
                              <m:rPr>
                                <m:brk m:alnAt="7"/>
                              </m:rPr>
                              <a:rPr kumimoji="1" lang="en-US" altLang="ja-JP" sz="2800" b="0" i="1" smtClean="0">
                                <a:latin typeface="Cambria Math" panose="02040503050406030204" pitchFamily="18" charset="0"/>
                              </a:rPr>
                              <m:t>𝑎</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𝑋</m:t>
                            </m:r>
                          </m:sub>
                          <m:sup/>
                          <m:e>
                            <m:r>
                              <a:rPr kumimoji="1" lang="en-US" altLang="ja-JP" sz="2800" b="0" i="1" smtClean="0">
                                <a:latin typeface="Cambria Math" panose="02040503050406030204" pitchFamily="18" charset="0"/>
                              </a:rPr>
                              <m:t>𝑎</m:t>
                            </m:r>
                          </m:e>
                        </m:nary>
                      </m:e>
                    </m:d>
                  </m:oMath>
                </a14:m>
                <a:endParaRPr kumimoji="1" lang="en-US" altLang="ja-JP" sz="2800" dirty="0"/>
              </a:p>
              <a:p>
                <a:endParaRPr kumimoji="1" lang="en-US" altLang="ja-JP" sz="2800" dirty="0"/>
              </a:p>
              <a:p>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𝑓𝑖𝑡𝑛𝑒𝑠𝑠</m:t>
                        </m:r>
                      </m:e>
                      <m:sub>
                        <m:r>
                          <a:rPr kumimoji="1" lang="en-US" altLang="ja-JP" sz="2800" b="0" i="1" smtClean="0">
                            <a:latin typeface="Cambria Math" panose="02040503050406030204" pitchFamily="18" charset="0"/>
                          </a:rPr>
                          <m:t>𝑖</m:t>
                        </m:r>
                      </m:sub>
                    </m:sSub>
                  </m:oMath>
                </a14:m>
                <a:r>
                  <a:rPr kumimoji="1" lang="en-US" altLang="ja-JP" sz="2800" dirty="0"/>
                  <a:t>= </a:t>
                </a:r>
                <a14:m>
                  <m:oMath xmlns:m="http://schemas.openxmlformats.org/officeDocument/2006/math">
                    <m:f>
                      <m:fPr>
                        <m:ctrlPr>
                          <a:rPr kumimoji="1" lang="en-US" altLang="ja-JP" sz="280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sSup>
                          <m:sSupPr>
                            <m:ctrlPr>
                              <a:rPr kumimoji="1" lang="en-US" altLang="ja-JP" sz="2800" i="1" smtClean="0">
                                <a:latin typeface="Cambria Math" panose="02040503050406030204" pitchFamily="18" charset="0"/>
                              </a:rPr>
                            </m:ctrlPr>
                          </m:sSupPr>
                          <m:e>
                            <m:r>
                              <a:rPr kumimoji="1" lang="en-US" altLang="ja-JP" sz="2800" b="0" i="1" smtClean="0">
                                <a:latin typeface="Cambria Math" panose="02040503050406030204" pitchFamily="18" charset="0"/>
                              </a:rPr>
                              <m:t>2</m:t>
                            </m:r>
                          </m:e>
                          <m:sup>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rPr>
                              <m:t>−1</m:t>
                            </m:r>
                          </m:sup>
                        </m:sSup>
                      </m:den>
                    </m:f>
                    <m:nary>
                      <m:naryPr>
                        <m:chr m:val="∑"/>
                        <m:supHide m:val="on"/>
                        <m:ctrlPr>
                          <a:rPr kumimoji="1" lang="en-US" altLang="ja-JP" sz="2800" i="1" smtClean="0">
                            <a:latin typeface="Cambria Math" panose="02040503050406030204" pitchFamily="18" charset="0"/>
                          </a:rPr>
                        </m:ctrlPr>
                      </m:naryPr>
                      <m:sub>
                        <m:r>
                          <m:rPr>
                            <m:brk m:alnAt="7"/>
                          </m:rPr>
                          <a:rPr kumimoji="1" lang="en-US" altLang="ja-JP" sz="2800" b="0" i="1" smtClean="0">
                            <a:latin typeface="Cambria Math" panose="02040503050406030204" pitchFamily="18" charset="0"/>
                          </a:rPr>
                          <m:t>𝐴</m:t>
                        </m:r>
                      </m:sub>
                      <m:sup/>
                      <m:e>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𝑓</m:t>
                            </m:r>
                          </m:e>
                          <m:sub>
                            <m:r>
                              <m:rPr>
                                <m:sty m:val="p"/>
                              </m:rPr>
                              <a:rPr kumimoji="1" lang="en-US" altLang="ja-JP" sz="2800">
                                <a:latin typeface="Cambria Math" panose="02040503050406030204" pitchFamily="18" charset="0"/>
                              </a:rPr>
                              <m:t>ens</m:t>
                            </m:r>
                            <m:r>
                              <m:rPr>
                                <m:lit/>
                              </m:rPr>
                              <a:rPr kumimoji="1" lang="en-US" altLang="ja-JP" sz="2800">
                                <a:latin typeface="Cambria Math" panose="02040503050406030204" pitchFamily="18" charset="0"/>
                              </a:rPr>
                              <m:t>_</m:t>
                            </m:r>
                            <m:r>
                              <m:rPr>
                                <m:sty m:val="p"/>
                              </m:rPr>
                              <a:rPr kumimoji="1" lang="en-US" altLang="ja-JP" sz="2800">
                                <a:latin typeface="Cambria Math" panose="02040503050406030204" pitchFamily="18" charset="0"/>
                              </a:rPr>
                              <m:t>acc</m:t>
                            </m:r>
                          </m:sub>
                        </m:sSub>
                        <m:r>
                          <m:rPr>
                            <m:nor/>
                          </m:rPr>
                          <a:rPr kumimoji="1" lang="en-US" altLang="ja-JP" sz="2800" dirty="0"/>
                          <m:t>(</m:t>
                        </m:r>
                        <m:r>
                          <m:rPr>
                            <m:nor/>
                          </m:rPr>
                          <a:rPr kumimoji="1" lang="en-US" altLang="ja-JP" sz="2800" i="1" dirty="0"/>
                          <m:t>X</m:t>
                        </m:r>
                        <m:r>
                          <m:rPr>
                            <m:nor/>
                          </m:rPr>
                          <a:rPr kumimoji="1" lang="en-US" altLang="ja-JP" sz="2800" dirty="0"/>
                          <m:t>)</m:t>
                        </m:r>
                      </m:e>
                    </m:nary>
                  </m:oMath>
                </a14:m>
                <a:endParaRPr kumimoji="1" lang="ja-JP" altLang="en-US" sz="2800" dirty="0"/>
              </a:p>
            </p:txBody>
          </p:sp>
        </mc:Choice>
        <mc:Fallback xmlns="">
          <p:sp>
            <p:nvSpPr>
              <p:cNvPr id="2" name="テキスト ボックス 1">
                <a:extLst>
                  <a:ext uri="{FF2B5EF4-FFF2-40B4-BE49-F238E27FC236}">
                    <a16:creationId xmlns:a16="http://schemas.microsoft.com/office/drawing/2014/main" id="{CD74C013-CC75-4E39-9E4C-0480590F8C1D}"/>
                  </a:ext>
                </a:extLst>
              </p:cNvPr>
              <p:cNvSpPr txBox="1">
                <a:spLocks noRot="1" noChangeAspect="1" noMove="1" noResize="1" noEditPoints="1" noAdjustHandles="1" noChangeArrowheads="1" noChangeShapeType="1" noTextEdit="1"/>
              </p:cNvSpPr>
              <p:nvPr/>
            </p:nvSpPr>
            <p:spPr>
              <a:xfrm>
                <a:off x="1378920" y="2655213"/>
                <a:ext cx="5243423" cy="3407664"/>
              </a:xfrm>
              <a:prstGeom prst="rect">
                <a:avLst/>
              </a:prstGeom>
              <a:blipFill>
                <a:blip r:embed="rId2"/>
                <a:stretch>
                  <a:fillRect l="-4070" t="-3041" b="-250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37145103"/>
      </p:ext>
    </p:extLst>
  </p:cSld>
  <p:clrMapOvr>
    <a:masterClrMapping/>
  </p:clrMapOvr>
  <mc:AlternateContent xmlns:mc="http://schemas.openxmlformats.org/markup-compatibility/2006" xmlns:p14="http://schemas.microsoft.com/office/powerpoint/2010/main">
    <mc:Choice Requires="p14">
      <p:transition spd="slow" p14:dur="2000" advTm="211"/>
    </mc:Choice>
    <mc:Fallback xmlns="">
      <p:transition spd="slow" advTm="211"/>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6426354" cy="715581"/>
          </a:xfrm>
          <a:prstGeom prst="rect">
            <a:avLst/>
          </a:prstGeom>
          <a:noFill/>
        </p:spPr>
        <p:txBody>
          <a:bodyPr wrap="square" rtlCol="0" anchor="t">
            <a:spAutoFit/>
          </a:bodyPr>
          <a:lstStyle/>
          <a:p>
            <a:r>
              <a:rPr lang="ja-JP" altLang="en-US" sz="4050">
                <a:ea typeface="メイリオ"/>
              </a:rPr>
              <a:t>実験2　GAのパラメータ</a:t>
            </a:r>
            <a:endParaRPr lang="ja-JP" altLang="en-US" sz="4050" dirty="0">
              <a:ea typeface="メイリオ"/>
            </a:endParaRP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graphicFrame>
        <p:nvGraphicFramePr>
          <p:cNvPr id="5" name="表 6">
            <a:extLst>
              <a:ext uri="{FF2B5EF4-FFF2-40B4-BE49-F238E27FC236}">
                <a16:creationId xmlns:a16="http://schemas.microsoft.com/office/drawing/2014/main" id="{1CF8092B-8AAB-435B-A426-90FD0AA3A496}"/>
              </a:ext>
            </a:extLst>
          </p:cNvPr>
          <p:cNvGraphicFramePr>
            <a:graphicFrameLocks noGrp="1"/>
          </p:cNvGraphicFramePr>
          <p:nvPr>
            <p:extLst>
              <p:ext uri="{D42A27DB-BD31-4B8C-83A1-F6EECF244321}">
                <p14:modId xmlns:p14="http://schemas.microsoft.com/office/powerpoint/2010/main" val="589695503"/>
              </p:ext>
            </p:extLst>
          </p:nvPr>
        </p:nvGraphicFramePr>
        <p:xfrm>
          <a:off x="1036508" y="2853949"/>
          <a:ext cx="6156602" cy="3294931"/>
        </p:xfrm>
        <a:graphic>
          <a:graphicData uri="http://schemas.openxmlformats.org/drawingml/2006/table">
            <a:tbl>
              <a:tblPr firstRow="1" bandRow="1">
                <a:tableStyleId>{5C22544A-7EE6-4342-B048-85BDC9FD1C3A}</a:tableStyleId>
              </a:tblPr>
              <a:tblGrid>
                <a:gridCol w="3049700">
                  <a:extLst>
                    <a:ext uri="{9D8B030D-6E8A-4147-A177-3AD203B41FA5}">
                      <a16:colId xmlns:a16="http://schemas.microsoft.com/office/drawing/2014/main" val="1741489926"/>
                    </a:ext>
                  </a:extLst>
                </a:gridCol>
                <a:gridCol w="3106902">
                  <a:extLst>
                    <a:ext uri="{9D8B030D-6E8A-4147-A177-3AD203B41FA5}">
                      <a16:colId xmlns:a16="http://schemas.microsoft.com/office/drawing/2014/main" val="2624467854"/>
                    </a:ext>
                  </a:extLst>
                </a:gridCol>
              </a:tblGrid>
              <a:tr h="587513">
                <a:tc>
                  <a:txBody>
                    <a:bodyPr/>
                    <a:lstStyle/>
                    <a:p>
                      <a:r>
                        <a:rPr lang="ja-JP" altLang="en-US" sz="2800" b="0">
                          <a:solidFill>
                            <a:schemeClr val="tx1"/>
                          </a:solidFill>
                        </a:rPr>
                        <a:t>個体数</a:t>
                      </a:r>
                      <a:endParaRPr kumimoji="1" lang="ja-JP" altLang="en-US" sz="2800" b="0">
                        <a:solidFill>
                          <a:schemeClr val="tx1"/>
                        </a:solidFill>
                      </a:endParaRPr>
                    </a:p>
                  </a:txBody>
                  <a:tcPr>
                    <a:solidFill>
                      <a:schemeClr val="accent1">
                        <a:lumMod val="20000"/>
                        <a:lumOff val="80000"/>
                      </a:schemeClr>
                    </a:solidFill>
                  </a:tcPr>
                </a:tc>
                <a:tc>
                  <a:txBody>
                    <a:bodyPr/>
                    <a:lstStyle/>
                    <a:p>
                      <a:r>
                        <a:rPr lang="ja-JP" altLang="en-US" sz="2800" b="0" dirty="0">
                          <a:solidFill>
                            <a:schemeClr val="tx1"/>
                          </a:solidFill>
                        </a:rPr>
                        <a:t>15</a:t>
                      </a:r>
                      <a:endParaRPr kumimoji="1" lang="ja-JP" altLang="en-US" sz="2800" b="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2154611579"/>
                  </a:ext>
                </a:extLst>
              </a:tr>
              <a:tr h="587513">
                <a:tc>
                  <a:txBody>
                    <a:bodyPr/>
                    <a:lstStyle/>
                    <a:p>
                      <a:r>
                        <a:rPr lang="ja-JP" altLang="en-US" sz="2800">
                          <a:solidFill>
                            <a:schemeClr val="tx1"/>
                          </a:solidFill>
                        </a:rPr>
                        <a:t>世代数</a:t>
                      </a:r>
                      <a:endParaRPr kumimoji="1" lang="ja-JP" altLang="en-US" sz="2800" dirty="0">
                        <a:solidFill>
                          <a:schemeClr val="tx1"/>
                        </a:solidFill>
                      </a:endParaRPr>
                    </a:p>
                  </a:txBody>
                  <a:tcPr/>
                </a:tc>
                <a:tc>
                  <a:txBody>
                    <a:bodyPr/>
                    <a:lstStyle/>
                    <a:p>
                      <a:r>
                        <a:rPr lang="ja-JP" altLang="en-US" sz="2800" dirty="0">
                          <a:solidFill>
                            <a:schemeClr val="tx1"/>
                          </a:solidFill>
                        </a:rPr>
                        <a:t>40</a:t>
                      </a:r>
                      <a:endParaRPr kumimoji="1" lang="ja-JP" altLang="en-US" sz="2800" dirty="0">
                        <a:solidFill>
                          <a:schemeClr val="tx1"/>
                        </a:solidFill>
                      </a:endParaRPr>
                    </a:p>
                  </a:txBody>
                  <a:tcPr/>
                </a:tc>
                <a:extLst>
                  <a:ext uri="{0D108BD9-81ED-4DB2-BD59-A6C34878D82A}">
                    <a16:rowId xmlns:a16="http://schemas.microsoft.com/office/drawing/2014/main" val="4120381992"/>
                  </a:ext>
                </a:extLst>
              </a:tr>
              <a:tr h="587513">
                <a:tc>
                  <a:txBody>
                    <a:bodyPr/>
                    <a:lstStyle/>
                    <a:p>
                      <a:r>
                        <a:rPr lang="ja-JP" altLang="en-US" sz="2800">
                          <a:solidFill>
                            <a:schemeClr val="tx1"/>
                          </a:solidFill>
                        </a:rPr>
                        <a:t>交叉率</a:t>
                      </a:r>
                      <a:endParaRPr kumimoji="1" lang="ja-JP" altLang="en-US" sz="2800" dirty="0">
                        <a:solidFill>
                          <a:schemeClr val="tx1"/>
                        </a:solidFill>
                      </a:endParaRPr>
                    </a:p>
                  </a:txBody>
                  <a:tcPr/>
                </a:tc>
                <a:tc>
                  <a:txBody>
                    <a:bodyPr/>
                    <a:lstStyle/>
                    <a:p>
                      <a:r>
                        <a:rPr lang="ja-JP" altLang="en-US" sz="2800" dirty="0">
                          <a:solidFill>
                            <a:schemeClr val="tx1"/>
                          </a:solidFill>
                        </a:rPr>
                        <a:t>0.9</a:t>
                      </a:r>
                      <a:endParaRPr kumimoji="1" lang="ja-JP" altLang="en-US" sz="2800" dirty="0">
                        <a:solidFill>
                          <a:schemeClr val="tx1"/>
                        </a:solidFill>
                      </a:endParaRPr>
                    </a:p>
                  </a:txBody>
                  <a:tcPr/>
                </a:tc>
                <a:extLst>
                  <a:ext uri="{0D108BD9-81ED-4DB2-BD59-A6C34878D82A}">
                    <a16:rowId xmlns:a16="http://schemas.microsoft.com/office/drawing/2014/main" val="2206133849"/>
                  </a:ext>
                </a:extLst>
              </a:tr>
              <a:tr h="937118">
                <a:tc>
                  <a:txBody>
                    <a:bodyPr/>
                    <a:lstStyle/>
                    <a:p>
                      <a:pPr lvl="0">
                        <a:buNone/>
                      </a:pPr>
                      <a:r>
                        <a:rPr lang="ja-JP" altLang="en-US" sz="2800">
                          <a:solidFill>
                            <a:schemeClr val="tx1"/>
                          </a:solidFill>
                        </a:rPr>
                        <a:t>突然変異率</a:t>
                      </a:r>
                      <a:endParaRPr lang="ja-JP" altLang="en-US" sz="2800" dirty="0">
                        <a:solidFill>
                          <a:schemeClr val="tx1"/>
                        </a:solidFill>
                      </a:endParaRPr>
                    </a:p>
                    <a:p>
                      <a:pPr lvl="0">
                        <a:buNone/>
                      </a:pPr>
                      <a:r>
                        <a:rPr lang="ja-JP" altLang="en-US" sz="2800">
                          <a:solidFill>
                            <a:schemeClr val="tx1"/>
                          </a:solidFill>
                        </a:rPr>
                        <a:t>(強度，確率)</a:t>
                      </a:r>
                      <a:endParaRPr kumimoji="1" lang="ja-JP" altLang="en-US" sz="2800" dirty="0">
                        <a:solidFill>
                          <a:schemeClr val="tx1"/>
                        </a:solidFill>
                      </a:endParaRPr>
                    </a:p>
                  </a:txBody>
                  <a:tcPr/>
                </a:tc>
                <a:tc>
                  <a:txBody>
                    <a:bodyPr/>
                    <a:lstStyle/>
                    <a:p>
                      <a:pPr lvl="0">
                        <a:buNone/>
                      </a:pPr>
                      <a:r>
                        <a:rPr lang="ja-JP" altLang="en-US" sz="2800" dirty="0">
                          <a:solidFill>
                            <a:schemeClr val="tx1"/>
                          </a:solidFill>
                        </a:rPr>
                        <a:t>0.06</a:t>
                      </a:r>
                      <a:endParaRPr kumimoji="1" lang="ja-JP" altLang="en-US" sz="2800" dirty="0">
                        <a:solidFill>
                          <a:schemeClr val="tx1"/>
                        </a:solidFill>
                      </a:endParaRPr>
                    </a:p>
                  </a:txBody>
                  <a:tcPr/>
                </a:tc>
                <a:extLst>
                  <a:ext uri="{0D108BD9-81ED-4DB2-BD59-A6C34878D82A}">
                    <a16:rowId xmlns:a16="http://schemas.microsoft.com/office/drawing/2014/main" val="55578630"/>
                  </a:ext>
                </a:extLst>
              </a:tr>
              <a:tr h="587512">
                <a:tc>
                  <a:txBody>
                    <a:bodyPr/>
                    <a:lstStyle/>
                    <a:p>
                      <a:pPr lvl="0">
                        <a:buNone/>
                      </a:pPr>
                      <a:r>
                        <a:rPr lang="ja-JP" altLang="en-US" sz="2800">
                          <a:solidFill>
                            <a:schemeClr val="tx1"/>
                          </a:solidFill>
                        </a:rPr>
                        <a:t>突然変異率(順序)</a:t>
                      </a:r>
                    </a:p>
                  </a:txBody>
                  <a:tcPr/>
                </a:tc>
                <a:tc>
                  <a:txBody>
                    <a:bodyPr/>
                    <a:lstStyle/>
                    <a:p>
                      <a:pPr lvl="0">
                        <a:buNone/>
                      </a:pPr>
                      <a:r>
                        <a:rPr lang="ja-JP" altLang="en-US" sz="2800" dirty="0">
                          <a:solidFill>
                            <a:schemeClr val="tx1"/>
                          </a:solidFill>
                        </a:rPr>
                        <a:t>0.1</a:t>
                      </a:r>
                      <a:endParaRPr kumimoji="1" lang="ja-JP" altLang="en-US" sz="2800" dirty="0">
                        <a:solidFill>
                          <a:schemeClr val="tx1"/>
                        </a:solidFill>
                      </a:endParaRPr>
                    </a:p>
                  </a:txBody>
                  <a:tcPr/>
                </a:tc>
                <a:extLst>
                  <a:ext uri="{0D108BD9-81ED-4DB2-BD59-A6C34878D82A}">
                    <a16:rowId xmlns:a16="http://schemas.microsoft.com/office/drawing/2014/main" val="782194790"/>
                  </a:ext>
                </a:extLst>
              </a:tr>
            </a:tbl>
          </a:graphicData>
        </a:graphic>
      </p:graphicFrame>
    </p:spTree>
    <p:extLst>
      <p:ext uri="{BB962C8B-B14F-4D97-AF65-F5344CB8AC3E}">
        <p14:creationId xmlns:p14="http://schemas.microsoft.com/office/powerpoint/2010/main" val="2050057295"/>
      </p:ext>
    </p:extLst>
  </p:cSld>
  <p:clrMapOvr>
    <a:masterClrMapping/>
  </p:clrMapOvr>
  <mc:AlternateContent xmlns:mc="http://schemas.openxmlformats.org/markup-compatibility/2006" xmlns:p14="http://schemas.microsoft.com/office/powerpoint/2010/main">
    <mc:Choice Requires="p14">
      <p:transition spd="slow" p14:dur="2000" advTm="211"/>
    </mc:Choice>
    <mc:Fallback xmlns="">
      <p:transition spd="slow" advTm="211"/>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6426354" cy="715581"/>
          </a:xfrm>
          <a:prstGeom prst="rect">
            <a:avLst/>
          </a:prstGeom>
          <a:noFill/>
        </p:spPr>
        <p:txBody>
          <a:bodyPr wrap="square" rtlCol="0" anchor="t">
            <a:spAutoFit/>
          </a:bodyPr>
          <a:lstStyle/>
          <a:p>
            <a:r>
              <a:rPr lang="ja-JP" altLang="en-US" sz="4050" dirty="0">
                <a:ea typeface="メイリオ"/>
              </a:rPr>
              <a:t>実験2　結果</a:t>
            </a: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pic>
        <p:nvPicPr>
          <p:cNvPr id="7" name="図 6" descr="地図 が含まれている画像&#10;&#10;自動的に生成された説明">
            <a:extLst>
              <a:ext uri="{FF2B5EF4-FFF2-40B4-BE49-F238E27FC236}">
                <a16:creationId xmlns:a16="http://schemas.microsoft.com/office/drawing/2014/main" id="{79279107-6AAD-468D-A291-903601AF93BD}"/>
              </a:ext>
            </a:extLst>
          </p:cNvPr>
          <p:cNvPicPr>
            <a:picLocks noChangeAspect="1"/>
          </p:cNvPicPr>
          <p:nvPr/>
        </p:nvPicPr>
        <p:blipFill>
          <a:blip r:embed="rId2"/>
          <a:stretch>
            <a:fillRect/>
          </a:stretch>
        </p:blipFill>
        <p:spPr>
          <a:xfrm>
            <a:off x="457467" y="1344014"/>
            <a:ext cx="8078374" cy="4593921"/>
          </a:xfrm>
          <a:prstGeom prst="rect">
            <a:avLst/>
          </a:prstGeom>
        </p:spPr>
      </p:pic>
    </p:spTree>
    <p:extLst>
      <p:ext uri="{BB962C8B-B14F-4D97-AF65-F5344CB8AC3E}">
        <p14:creationId xmlns:p14="http://schemas.microsoft.com/office/powerpoint/2010/main" val="1824364176"/>
      </p:ext>
    </p:extLst>
  </p:cSld>
  <p:clrMapOvr>
    <a:masterClrMapping/>
  </p:clrMapOvr>
  <mc:AlternateContent xmlns:mc="http://schemas.openxmlformats.org/markup-compatibility/2006" xmlns:p14="http://schemas.microsoft.com/office/powerpoint/2010/main">
    <mc:Choice Requires="p14">
      <p:transition spd="slow" p14:dur="2000" advTm="211"/>
    </mc:Choice>
    <mc:Fallback xmlns="">
      <p:transition spd="slow" advTm="211"/>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6426354" cy="715581"/>
          </a:xfrm>
          <a:prstGeom prst="rect">
            <a:avLst/>
          </a:prstGeom>
          <a:noFill/>
        </p:spPr>
        <p:txBody>
          <a:bodyPr wrap="square" rtlCol="0" anchor="t">
            <a:spAutoFit/>
          </a:bodyPr>
          <a:lstStyle/>
          <a:p>
            <a:r>
              <a:rPr lang="ja-JP" altLang="en-US" sz="4050" dirty="0">
                <a:ea typeface="メイリオ"/>
              </a:rPr>
              <a:t>実験2　結果</a:t>
            </a: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pic>
        <p:nvPicPr>
          <p:cNvPr id="7" name="図 6" descr="地図 が含まれている画像&#10;&#10;自動的に生成された説明">
            <a:extLst>
              <a:ext uri="{FF2B5EF4-FFF2-40B4-BE49-F238E27FC236}">
                <a16:creationId xmlns:a16="http://schemas.microsoft.com/office/drawing/2014/main" id="{79279107-6AAD-468D-A291-903601AF93BD}"/>
              </a:ext>
            </a:extLst>
          </p:cNvPr>
          <p:cNvPicPr>
            <a:picLocks noChangeAspect="1"/>
          </p:cNvPicPr>
          <p:nvPr/>
        </p:nvPicPr>
        <p:blipFill>
          <a:blip r:embed="rId2"/>
          <a:stretch>
            <a:fillRect/>
          </a:stretch>
        </p:blipFill>
        <p:spPr>
          <a:xfrm>
            <a:off x="457467" y="1344014"/>
            <a:ext cx="8078374" cy="4593921"/>
          </a:xfrm>
          <a:prstGeom prst="rect">
            <a:avLst/>
          </a:prstGeom>
        </p:spPr>
      </p:pic>
      <p:sp>
        <p:nvSpPr>
          <p:cNvPr id="2" name="吹き出し: 円形 1">
            <a:extLst>
              <a:ext uri="{FF2B5EF4-FFF2-40B4-BE49-F238E27FC236}">
                <a16:creationId xmlns:a16="http://schemas.microsoft.com/office/drawing/2014/main" id="{884CF0A3-50D9-4E24-B83C-412BC0108121}"/>
              </a:ext>
            </a:extLst>
          </p:cNvPr>
          <p:cNvSpPr/>
          <p:nvPr/>
        </p:nvSpPr>
        <p:spPr>
          <a:xfrm>
            <a:off x="457467" y="4266211"/>
            <a:ext cx="5542808" cy="2444088"/>
          </a:xfrm>
          <a:prstGeom prst="wedgeEllipseCallout">
            <a:avLst>
              <a:gd name="adj1" fmla="val 20712"/>
              <a:gd name="adj2" fmla="val -7117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ほとんど横ばいで</a:t>
            </a:r>
            <a:endParaRPr kumimoji="1" lang="en-US" altLang="ja-JP" sz="2800" dirty="0">
              <a:solidFill>
                <a:schemeClr val="tx1"/>
              </a:solidFill>
            </a:endParaRPr>
          </a:p>
          <a:p>
            <a:pPr algn="ctr"/>
            <a:r>
              <a:rPr kumimoji="1" lang="ja-JP" altLang="en-US" sz="2800" dirty="0">
                <a:solidFill>
                  <a:schemeClr val="tx1"/>
                </a:solidFill>
              </a:rPr>
              <a:t>あまり精度の改善が</a:t>
            </a:r>
            <a:endParaRPr kumimoji="1" lang="en-US" altLang="ja-JP" sz="2800" dirty="0">
              <a:solidFill>
                <a:schemeClr val="tx1"/>
              </a:solidFill>
            </a:endParaRPr>
          </a:p>
          <a:p>
            <a:pPr algn="ctr"/>
            <a:r>
              <a:rPr kumimoji="1" lang="ja-JP" altLang="en-US" sz="2800" dirty="0">
                <a:solidFill>
                  <a:schemeClr val="tx1"/>
                </a:solidFill>
              </a:rPr>
              <a:t>見込めない</a:t>
            </a:r>
          </a:p>
        </p:txBody>
      </p:sp>
    </p:spTree>
    <p:extLst>
      <p:ext uri="{BB962C8B-B14F-4D97-AF65-F5344CB8AC3E}">
        <p14:creationId xmlns:p14="http://schemas.microsoft.com/office/powerpoint/2010/main" val="3876781665"/>
      </p:ext>
    </p:extLst>
  </p:cSld>
  <p:clrMapOvr>
    <a:masterClrMapping/>
  </p:clrMapOvr>
  <mc:AlternateContent xmlns:mc="http://schemas.openxmlformats.org/markup-compatibility/2006" xmlns:p14="http://schemas.microsoft.com/office/powerpoint/2010/main">
    <mc:Choice Requires="p14">
      <p:transition spd="slow" p14:dur="2000" advTm="211"/>
    </mc:Choice>
    <mc:Fallback xmlns="">
      <p:transition spd="slow" advTm="211"/>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6426354" cy="715581"/>
          </a:xfrm>
          <a:prstGeom prst="rect">
            <a:avLst/>
          </a:prstGeom>
          <a:noFill/>
        </p:spPr>
        <p:txBody>
          <a:bodyPr wrap="square" rtlCol="0" anchor="t">
            <a:spAutoFit/>
          </a:bodyPr>
          <a:lstStyle/>
          <a:p>
            <a:r>
              <a:rPr lang="ja-JP" altLang="en-US" sz="4050" dirty="0">
                <a:ea typeface="メイリオ"/>
              </a:rPr>
              <a:t>実験2　結果</a:t>
            </a: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graphicFrame>
        <p:nvGraphicFramePr>
          <p:cNvPr id="2" name="表 2">
            <a:extLst>
              <a:ext uri="{FF2B5EF4-FFF2-40B4-BE49-F238E27FC236}">
                <a16:creationId xmlns:a16="http://schemas.microsoft.com/office/drawing/2014/main" id="{7C153163-ABC6-4CEB-91BB-BD42ABC3503F}"/>
              </a:ext>
            </a:extLst>
          </p:cNvPr>
          <p:cNvGraphicFramePr>
            <a:graphicFrameLocks noGrp="1"/>
          </p:cNvGraphicFramePr>
          <p:nvPr/>
        </p:nvGraphicFramePr>
        <p:xfrm>
          <a:off x="378817" y="1532559"/>
          <a:ext cx="7824248" cy="4632960"/>
        </p:xfrm>
        <a:graphic>
          <a:graphicData uri="http://schemas.openxmlformats.org/drawingml/2006/table">
            <a:tbl>
              <a:tblPr firstRow="1" bandRow="1">
                <a:tableStyleId>{5C22544A-7EE6-4342-B048-85BDC9FD1C3A}</a:tableStyleId>
              </a:tblPr>
              <a:tblGrid>
                <a:gridCol w="1956062">
                  <a:extLst>
                    <a:ext uri="{9D8B030D-6E8A-4147-A177-3AD203B41FA5}">
                      <a16:colId xmlns:a16="http://schemas.microsoft.com/office/drawing/2014/main" val="3832366458"/>
                    </a:ext>
                  </a:extLst>
                </a:gridCol>
                <a:gridCol w="1956062">
                  <a:extLst>
                    <a:ext uri="{9D8B030D-6E8A-4147-A177-3AD203B41FA5}">
                      <a16:colId xmlns:a16="http://schemas.microsoft.com/office/drawing/2014/main" val="4091622575"/>
                    </a:ext>
                  </a:extLst>
                </a:gridCol>
                <a:gridCol w="1956062">
                  <a:extLst>
                    <a:ext uri="{9D8B030D-6E8A-4147-A177-3AD203B41FA5}">
                      <a16:colId xmlns:a16="http://schemas.microsoft.com/office/drawing/2014/main" val="189300803"/>
                    </a:ext>
                  </a:extLst>
                </a:gridCol>
                <a:gridCol w="1956062">
                  <a:extLst>
                    <a:ext uri="{9D8B030D-6E8A-4147-A177-3AD203B41FA5}">
                      <a16:colId xmlns:a16="http://schemas.microsoft.com/office/drawing/2014/main" val="222837073"/>
                    </a:ext>
                  </a:extLst>
                </a:gridCol>
              </a:tblGrid>
              <a:tr h="370840">
                <a:tc>
                  <a:txBody>
                    <a:bodyPr/>
                    <a:lstStyle/>
                    <a:p>
                      <a:r>
                        <a:rPr kumimoji="1" lang="en-US" altLang="ja-JP" sz="3200" b="0" dirty="0">
                          <a:solidFill>
                            <a:schemeClr val="tx1"/>
                          </a:solidFill>
                        </a:rPr>
                        <a:t>1st</a:t>
                      </a:r>
                      <a:endParaRPr kumimoji="1" lang="ja-JP" altLang="en-US" sz="3200" b="0" dirty="0">
                        <a:solidFill>
                          <a:schemeClr val="tx1"/>
                        </a:solidFill>
                      </a:endParaRPr>
                    </a:p>
                  </a:txBody>
                  <a:tcPr>
                    <a:solidFill>
                      <a:srgbClr val="FFFF00"/>
                    </a:solidFill>
                  </a:tcPr>
                </a:tc>
                <a:tc>
                  <a:txBody>
                    <a:bodyPr/>
                    <a:lstStyle/>
                    <a:p>
                      <a:r>
                        <a:rPr kumimoji="1" lang="en-US" altLang="ja-JP" sz="3200" b="0" dirty="0">
                          <a:solidFill>
                            <a:schemeClr val="tx1"/>
                          </a:solidFill>
                        </a:rPr>
                        <a:t>0.8605</a:t>
                      </a:r>
                      <a:endParaRPr kumimoji="1" lang="ja-JP" altLang="en-US" sz="3200" b="0" dirty="0">
                        <a:solidFill>
                          <a:schemeClr val="tx1"/>
                        </a:solidFill>
                      </a:endParaRPr>
                    </a:p>
                  </a:txBody>
                  <a:tcPr>
                    <a:solidFill>
                      <a:srgbClr val="FFFF00"/>
                    </a:solidFill>
                  </a:tcPr>
                </a:tc>
                <a:tc>
                  <a:txBody>
                    <a:bodyPr/>
                    <a:lstStyle/>
                    <a:p>
                      <a:r>
                        <a:rPr kumimoji="1" lang="en-US" altLang="ja-JP" sz="3200" b="0" dirty="0">
                          <a:solidFill>
                            <a:schemeClr val="tx1"/>
                          </a:solidFill>
                        </a:rPr>
                        <a:t>9th</a:t>
                      </a:r>
                      <a:endParaRPr kumimoji="1" lang="ja-JP" altLang="en-US" sz="3200" b="0" dirty="0">
                        <a:solidFill>
                          <a:schemeClr val="tx1"/>
                        </a:solidFill>
                      </a:endParaRPr>
                    </a:p>
                  </a:txBody>
                  <a:tcPr>
                    <a:solidFill>
                      <a:schemeClr val="accent1">
                        <a:lumMod val="20000"/>
                        <a:lumOff val="80000"/>
                      </a:schemeClr>
                    </a:solidFill>
                  </a:tcPr>
                </a:tc>
                <a:tc>
                  <a:txBody>
                    <a:bodyPr/>
                    <a:lstStyle/>
                    <a:p>
                      <a:r>
                        <a:rPr kumimoji="1" lang="en-US" altLang="ja-JP" sz="3200" b="0" dirty="0">
                          <a:solidFill>
                            <a:schemeClr val="tx1"/>
                          </a:solidFill>
                        </a:rPr>
                        <a:t>0.8462</a:t>
                      </a:r>
                      <a:endParaRPr kumimoji="1" lang="ja-JP" altLang="en-US" sz="3200" b="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4080224843"/>
                  </a:ext>
                </a:extLst>
              </a:tr>
              <a:tr h="370840">
                <a:tc>
                  <a:txBody>
                    <a:bodyPr/>
                    <a:lstStyle/>
                    <a:p>
                      <a:r>
                        <a:rPr kumimoji="1" lang="en-US" altLang="ja-JP" sz="3200" dirty="0">
                          <a:solidFill>
                            <a:schemeClr val="tx1"/>
                          </a:solidFill>
                        </a:rPr>
                        <a:t>2nd</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0.7899</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10th</a:t>
                      </a:r>
                      <a:endParaRPr kumimoji="1" lang="ja-JP" altLang="en-US" sz="3200" dirty="0">
                        <a:solidFill>
                          <a:schemeClr val="tx1"/>
                        </a:solidFill>
                      </a:endParaRPr>
                    </a:p>
                  </a:txBody>
                  <a:tcPr>
                    <a:solidFill>
                      <a:schemeClr val="accent2">
                        <a:lumMod val="20000"/>
                        <a:lumOff val="80000"/>
                      </a:schemeClr>
                    </a:solidFill>
                  </a:tcPr>
                </a:tc>
                <a:tc>
                  <a:txBody>
                    <a:bodyPr/>
                    <a:lstStyle/>
                    <a:p>
                      <a:r>
                        <a:rPr kumimoji="1" lang="en-US" altLang="ja-JP" sz="3200" dirty="0">
                          <a:solidFill>
                            <a:schemeClr val="tx1"/>
                          </a:solidFill>
                        </a:rPr>
                        <a:t>0.8574</a:t>
                      </a:r>
                      <a:endParaRPr kumimoji="1" lang="ja-JP" altLang="en-US" sz="3200" dirty="0">
                        <a:solidFill>
                          <a:schemeClr val="tx1"/>
                        </a:solidFill>
                      </a:endParaRPr>
                    </a:p>
                  </a:txBody>
                  <a:tcPr>
                    <a:solidFill>
                      <a:schemeClr val="accent2">
                        <a:lumMod val="20000"/>
                        <a:lumOff val="80000"/>
                      </a:schemeClr>
                    </a:solidFill>
                  </a:tcPr>
                </a:tc>
                <a:extLst>
                  <a:ext uri="{0D108BD9-81ED-4DB2-BD59-A6C34878D82A}">
                    <a16:rowId xmlns:a16="http://schemas.microsoft.com/office/drawing/2014/main" val="4262966070"/>
                  </a:ext>
                </a:extLst>
              </a:tr>
              <a:tr h="370840">
                <a:tc>
                  <a:txBody>
                    <a:bodyPr/>
                    <a:lstStyle/>
                    <a:p>
                      <a:r>
                        <a:rPr kumimoji="1" lang="en-US" altLang="ja-JP" sz="3200" dirty="0">
                          <a:solidFill>
                            <a:schemeClr val="tx1"/>
                          </a:solidFill>
                        </a:rPr>
                        <a:t>3rd</a:t>
                      </a:r>
                      <a:endParaRPr kumimoji="1" lang="ja-JP" altLang="en-US" sz="3200" dirty="0">
                        <a:solidFill>
                          <a:schemeClr val="tx1"/>
                        </a:solidFill>
                      </a:endParaRPr>
                    </a:p>
                  </a:txBody>
                  <a:tcPr>
                    <a:lnB w="12700" cmpd="sng">
                      <a:noFill/>
                    </a:lnB>
                    <a:solidFill>
                      <a:srgbClr val="FFFF00"/>
                    </a:solidFill>
                  </a:tcPr>
                </a:tc>
                <a:tc>
                  <a:txBody>
                    <a:bodyPr/>
                    <a:lstStyle/>
                    <a:p>
                      <a:r>
                        <a:rPr kumimoji="1" lang="en-US" altLang="ja-JP" sz="3200" dirty="0">
                          <a:solidFill>
                            <a:schemeClr val="tx1"/>
                          </a:solidFill>
                        </a:rPr>
                        <a:t>0.8512</a:t>
                      </a:r>
                      <a:endParaRPr kumimoji="1" lang="ja-JP" altLang="en-US" sz="3200" dirty="0">
                        <a:solidFill>
                          <a:schemeClr val="tx1"/>
                        </a:solidFill>
                      </a:endParaRPr>
                    </a:p>
                  </a:txBody>
                  <a:tcPr>
                    <a:lnB w="12700" cmpd="sng">
                      <a:noFill/>
                    </a:lnB>
                    <a:solidFill>
                      <a:srgbClr val="FFFF00"/>
                    </a:solidFill>
                  </a:tcPr>
                </a:tc>
                <a:tc>
                  <a:txBody>
                    <a:bodyPr/>
                    <a:lstStyle/>
                    <a:p>
                      <a:r>
                        <a:rPr kumimoji="1" lang="en-US" altLang="ja-JP" sz="3200" dirty="0">
                          <a:solidFill>
                            <a:schemeClr val="tx1"/>
                          </a:solidFill>
                        </a:rPr>
                        <a:t>11th</a:t>
                      </a:r>
                      <a:endParaRPr kumimoji="1" lang="ja-JP" altLang="en-US" sz="3200" dirty="0">
                        <a:solidFill>
                          <a:schemeClr val="tx1"/>
                        </a:solidFill>
                      </a:endParaRPr>
                    </a:p>
                  </a:txBody>
                  <a:tcPr/>
                </a:tc>
                <a:tc>
                  <a:txBody>
                    <a:bodyPr/>
                    <a:lstStyle/>
                    <a:p>
                      <a:r>
                        <a:rPr kumimoji="1" lang="en-US" altLang="ja-JP" sz="3200" dirty="0">
                          <a:solidFill>
                            <a:schemeClr val="tx1"/>
                          </a:solidFill>
                        </a:rPr>
                        <a:t>0.8440</a:t>
                      </a:r>
                      <a:endParaRPr kumimoji="1" lang="ja-JP" altLang="en-US" sz="3200" dirty="0">
                        <a:solidFill>
                          <a:schemeClr val="tx1"/>
                        </a:solidFill>
                      </a:endParaRPr>
                    </a:p>
                  </a:txBody>
                  <a:tcPr/>
                </a:tc>
                <a:extLst>
                  <a:ext uri="{0D108BD9-81ED-4DB2-BD59-A6C34878D82A}">
                    <a16:rowId xmlns:a16="http://schemas.microsoft.com/office/drawing/2014/main" val="3683083322"/>
                  </a:ext>
                </a:extLst>
              </a:tr>
              <a:tr h="370840">
                <a:tc>
                  <a:txBody>
                    <a:bodyPr/>
                    <a:lstStyle/>
                    <a:p>
                      <a:r>
                        <a:rPr kumimoji="1" lang="en-US" altLang="ja-JP" sz="3200" dirty="0">
                          <a:solidFill>
                            <a:schemeClr val="tx1"/>
                          </a:solidFill>
                        </a:rPr>
                        <a:t>4th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kumimoji="1" lang="en-US" altLang="ja-JP" sz="3200" dirty="0">
                          <a:solidFill>
                            <a:schemeClr val="tx1"/>
                          </a:solidFill>
                        </a:rPr>
                        <a:t>0.8560</a:t>
                      </a:r>
                      <a:endParaRPr kumimoji="1" lang="ja-JP" altLang="en-US" sz="3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kumimoji="1" lang="en-US" altLang="ja-JP" sz="3200" dirty="0">
                          <a:solidFill>
                            <a:schemeClr val="tx1"/>
                          </a:solidFill>
                        </a:rPr>
                        <a:t>12th</a:t>
                      </a:r>
                      <a:endParaRPr kumimoji="1" lang="ja-JP" altLang="en-US" sz="3200" dirty="0">
                        <a:solidFill>
                          <a:schemeClr val="tx1"/>
                        </a:solidFill>
                      </a:endParaRPr>
                    </a:p>
                  </a:txBody>
                  <a:tcPr>
                    <a:lnL w="12700" cmpd="sng">
                      <a:noFill/>
                    </a:lnL>
                    <a:solidFill>
                      <a:srgbClr val="FFFF00"/>
                    </a:solidFill>
                  </a:tcPr>
                </a:tc>
                <a:tc>
                  <a:txBody>
                    <a:bodyPr/>
                    <a:lstStyle/>
                    <a:p>
                      <a:r>
                        <a:rPr kumimoji="1" lang="en-US" altLang="ja-JP" sz="3200" dirty="0">
                          <a:solidFill>
                            <a:schemeClr val="tx1"/>
                          </a:solidFill>
                        </a:rPr>
                        <a:t>0.8543</a:t>
                      </a:r>
                      <a:endParaRPr kumimoji="1" lang="ja-JP" altLang="en-US" sz="3200" dirty="0">
                        <a:solidFill>
                          <a:schemeClr val="tx1"/>
                        </a:solidFill>
                      </a:endParaRPr>
                    </a:p>
                  </a:txBody>
                  <a:tcPr>
                    <a:solidFill>
                      <a:srgbClr val="FFFF00"/>
                    </a:solidFill>
                  </a:tcPr>
                </a:tc>
                <a:extLst>
                  <a:ext uri="{0D108BD9-81ED-4DB2-BD59-A6C34878D82A}">
                    <a16:rowId xmlns:a16="http://schemas.microsoft.com/office/drawing/2014/main" val="223394811"/>
                  </a:ext>
                </a:extLst>
              </a:tr>
              <a:tr h="370840">
                <a:tc>
                  <a:txBody>
                    <a:bodyPr/>
                    <a:lstStyle/>
                    <a:p>
                      <a:r>
                        <a:rPr kumimoji="1" lang="en-US" altLang="ja-JP" sz="3200" dirty="0">
                          <a:solidFill>
                            <a:schemeClr val="tx1"/>
                          </a:solidFill>
                        </a:rPr>
                        <a:t>5th</a:t>
                      </a:r>
                      <a:endParaRPr kumimoji="1" lang="ja-JP" altLang="en-US" sz="3200" dirty="0">
                        <a:solidFill>
                          <a:schemeClr val="tx1"/>
                        </a:solidFill>
                      </a:endParaRPr>
                    </a:p>
                  </a:txBody>
                  <a:tcPr>
                    <a:lnT w="12700" cmpd="sng">
                      <a:noFill/>
                    </a:lnT>
                    <a:solidFill>
                      <a:srgbClr val="FFFF00"/>
                    </a:solidFill>
                  </a:tcPr>
                </a:tc>
                <a:tc>
                  <a:txBody>
                    <a:bodyPr/>
                    <a:lstStyle/>
                    <a:p>
                      <a:r>
                        <a:rPr kumimoji="1" lang="en-US" altLang="ja-JP" sz="3200" dirty="0">
                          <a:solidFill>
                            <a:schemeClr val="tx1"/>
                          </a:solidFill>
                        </a:rPr>
                        <a:t>0.8547</a:t>
                      </a:r>
                      <a:endParaRPr kumimoji="1" lang="ja-JP" altLang="en-US" sz="3200" dirty="0">
                        <a:solidFill>
                          <a:schemeClr val="tx1"/>
                        </a:solidFill>
                      </a:endParaRPr>
                    </a:p>
                  </a:txBody>
                  <a:tcPr>
                    <a:lnT w="12700" cmpd="sng">
                      <a:noFill/>
                    </a:lnT>
                    <a:solidFill>
                      <a:srgbClr val="FFFF00"/>
                    </a:solidFill>
                  </a:tcPr>
                </a:tc>
                <a:tc>
                  <a:txBody>
                    <a:bodyPr/>
                    <a:lstStyle/>
                    <a:p>
                      <a:r>
                        <a:rPr kumimoji="1" lang="en-US" altLang="ja-JP" sz="3200" dirty="0">
                          <a:solidFill>
                            <a:schemeClr val="tx1"/>
                          </a:solidFill>
                        </a:rPr>
                        <a:t>13th</a:t>
                      </a:r>
                      <a:endParaRPr kumimoji="1" lang="ja-JP" altLang="en-US" sz="3200" dirty="0">
                        <a:solidFill>
                          <a:schemeClr val="tx1"/>
                        </a:solidFill>
                      </a:endParaRPr>
                    </a:p>
                  </a:txBody>
                  <a:tcPr>
                    <a:solidFill>
                      <a:schemeClr val="accent1">
                        <a:lumMod val="20000"/>
                        <a:lumOff val="80000"/>
                      </a:schemeClr>
                    </a:solidFill>
                  </a:tcPr>
                </a:tc>
                <a:tc>
                  <a:txBody>
                    <a:bodyPr/>
                    <a:lstStyle/>
                    <a:p>
                      <a:r>
                        <a:rPr kumimoji="1" lang="en-US" altLang="ja-JP" sz="3200" dirty="0">
                          <a:solidFill>
                            <a:schemeClr val="tx1"/>
                          </a:solidFill>
                        </a:rPr>
                        <a:t>0.8487</a:t>
                      </a:r>
                      <a:endParaRPr kumimoji="1" lang="ja-JP" altLang="en-US" sz="320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259321653"/>
                  </a:ext>
                </a:extLst>
              </a:tr>
              <a:tr h="370840">
                <a:tc>
                  <a:txBody>
                    <a:bodyPr/>
                    <a:lstStyle/>
                    <a:p>
                      <a:r>
                        <a:rPr kumimoji="1" lang="en-US" altLang="ja-JP" sz="3200" dirty="0">
                          <a:solidFill>
                            <a:schemeClr val="tx1"/>
                          </a:solidFill>
                        </a:rPr>
                        <a:t>6th</a:t>
                      </a:r>
                      <a:endParaRPr kumimoji="1" lang="ja-JP" altLang="en-US" sz="3200" dirty="0">
                        <a:solidFill>
                          <a:schemeClr val="tx1"/>
                        </a:solidFill>
                      </a:endParaRPr>
                    </a:p>
                  </a:txBody>
                  <a:tcPr/>
                </a:tc>
                <a:tc>
                  <a:txBody>
                    <a:bodyPr/>
                    <a:lstStyle/>
                    <a:p>
                      <a:r>
                        <a:rPr kumimoji="1" lang="en-US" altLang="ja-JP" sz="3200" dirty="0">
                          <a:solidFill>
                            <a:schemeClr val="tx1"/>
                          </a:solidFill>
                        </a:rPr>
                        <a:t>0.8513</a:t>
                      </a:r>
                      <a:endParaRPr kumimoji="1" lang="ja-JP" altLang="en-US" sz="3200" dirty="0">
                        <a:solidFill>
                          <a:schemeClr val="tx1"/>
                        </a:solidFill>
                      </a:endParaRPr>
                    </a:p>
                  </a:txBody>
                  <a:tcPr/>
                </a:tc>
                <a:tc>
                  <a:txBody>
                    <a:bodyPr/>
                    <a:lstStyle/>
                    <a:p>
                      <a:r>
                        <a:rPr kumimoji="1" lang="en-US" altLang="ja-JP" sz="3200" dirty="0">
                          <a:solidFill>
                            <a:schemeClr val="tx1"/>
                          </a:solidFill>
                        </a:rPr>
                        <a:t>14th</a:t>
                      </a:r>
                      <a:endParaRPr kumimoji="1" lang="ja-JP" altLang="en-US" sz="3200" dirty="0">
                        <a:solidFill>
                          <a:schemeClr val="tx1"/>
                        </a:solidFill>
                      </a:endParaRPr>
                    </a:p>
                  </a:txBody>
                  <a:tcPr/>
                </a:tc>
                <a:tc>
                  <a:txBody>
                    <a:bodyPr/>
                    <a:lstStyle/>
                    <a:p>
                      <a:r>
                        <a:rPr kumimoji="1" lang="en-US" altLang="ja-JP" sz="3200" dirty="0">
                          <a:solidFill>
                            <a:schemeClr val="tx1"/>
                          </a:solidFill>
                        </a:rPr>
                        <a:t>0.8487</a:t>
                      </a:r>
                      <a:endParaRPr kumimoji="1" lang="ja-JP" altLang="en-US" sz="3200" dirty="0">
                        <a:solidFill>
                          <a:schemeClr val="tx1"/>
                        </a:solidFill>
                      </a:endParaRPr>
                    </a:p>
                  </a:txBody>
                  <a:tcPr/>
                </a:tc>
                <a:extLst>
                  <a:ext uri="{0D108BD9-81ED-4DB2-BD59-A6C34878D82A}">
                    <a16:rowId xmlns:a16="http://schemas.microsoft.com/office/drawing/2014/main" val="3257942989"/>
                  </a:ext>
                </a:extLst>
              </a:tr>
              <a:tr h="370840">
                <a:tc>
                  <a:txBody>
                    <a:bodyPr/>
                    <a:lstStyle/>
                    <a:p>
                      <a:r>
                        <a:rPr kumimoji="1" lang="en-US" altLang="ja-JP" sz="3200" dirty="0">
                          <a:solidFill>
                            <a:schemeClr val="tx1"/>
                          </a:solidFill>
                        </a:rPr>
                        <a:t>7th</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0.8574</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highlight>
                            <a:srgbClr val="FFFF00"/>
                          </a:highlight>
                        </a:rPr>
                        <a:t>15th</a:t>
                      </a:r>
                      <a:endParaRPr kumimoji="1" lang="ja-JP" altLang="en-US" sz="3200" dirty="0">
                        <a:solidFill>
                          <a:schemeClr val="tx1"/>
                        </a:solidFill>
                        <a:highlight>
                          <a:srgbClr val="FFFF00"/>
                        </a:highlight>
                      </a:endParaRPr>
                    </a:p>
                  </a:txBody>
                  <a:tcPr>
                    <a:solidFill>
                      <a:srgbClr val="FFFF00"/>
                    </a:solidFill>
                  </a:tcPr>
                </a:tc>
                <a:tc>
                  <a:txBody>
                    <a:bodyPr/>
                    <a:lstStyle/>
                    <a:p>
                      <a:r>
                        <a:rPr kumimoji="1" lang="en-US" altLang="ja-JP" sz="3200" dirty="0">
                          <a:solidFill>
                            <a:schemeClr val="tx1"/>
                          </a:solidFill>
                          <a:highlight>
                            <a:srgbClr val="FFFF00"/>
                          </a:highlight>
                        </a:rPr>
                        <a:t>0.8556</a:t>
                      </a:r>
                      <a:endParaRPr kumimoji="1" lang="ja-JP" altLang="en-US" sz="3200" dirty="0">
                        <a:solidFill>
                          <a:schemeClr val="tx1"/>
                        </a:solidFill>
                        <a:highlight>
                          <a:srgbClr val="FFFF00"/>
                        </a:highlight>
                      </a:endParaRPr>
                    </a:p>
                  </a:txBody>
                  <a:tcPr>
                    <a:solidFill>
                      <a:srgbClr val="FFFF00"/>
                    </a:solidFill>
                  </a:tcPr>
                </a:tc>
                <a:extLst>
                  <a:ext uri="{0D108BD9-81ED-4DB2-BD59-A6C34878D82A}">
                    <a16:rowId xmlns:a16="http://schemas.microsoft.com/office/drawing/2014/main" val="3357186015"/>
                  </a:ext>
                </a:extLst>
              </a:tr>
              <a:tr h="370840">
                <a:tc>
                  <a:txBody>
                    <a:bodyPr/>
                    <a:lstStyle/>
                    <a:p>
                      <a:r>
                        <a:rPr kumimoji="1" lang="en-US" altLang="ja-JP" sz="3200" dirty="0">
                          <a:solidFill>
                            <a:schemeClr val="tx1"/>
                          </a:solidFill>
                        </a:rPr>
                        <a:t>8th</a:t>
                      </a:r>
                      <a:endParaRPr kumimoji="1" lang="ja-JP" altLang="en-US" sz="3200" dirty="0">
                        <a:solidFill>
                          <a:schemeClr val="tx1"/>
                        </a:solidFill>
                      </a:endParaRPr>
                    </a:p>
                  </a:txBody>
                  <a:tcPr>
                    <a:solidFill>
                      <a:schemeClr val="accent2">
                        <a:lumMod val="20000"/>
                        <a:lumOff val="80000"/>
                      </a:schemeClr>
                    </a:solidFill>
                  </a:tcPr>
                </a:tc>
                <a:tc>
                  <a:txBody>
                    <a:bodyPr/>
                    <a:lstStyle/>
                    <a:p>
                      <a:r>
                        <a:rPr kumimoji="1" lang="en-US" altLang="ja-JP" sz="3200" dirty="0">
                          <a:solidFill>
                            <a:schemeClr val="tx1"/>
                          </a:solidFill>
                        </a:rPr>
                        <a:t>0.8587</a:t>
                      </a:r>
                      <a:endParaRPr kumimoji="1" lang="ja-JP" altLang="en-US" sz="3200" dirty="0">
                        <a:solidFill>
                          <a:schemeClr val="tx1"/>
                        </a:solidFill>
                      </a:endParaRPr>
                    </a:p>
                  </a:txBody>
                  <a:tcPr>
                    <a:solidFill>
                      <a:schemeClr val="accent2">
                        <a:lumMod val="20000"/>
                        <a:lumOff val="80000"/>
                      </a:schemeClr>
                    </a:solidFill>
                  </a:tcPr>
                </a:tc>
                <a:tc>
                  <a:txBody>
                    <a:bodyPr/>
                    <a:lstStyle/>
                    <a:p>
                      <a:r>
                        <a:rPr kumimoji="1" lang="en-US" altLang="ja-JP" sz="3200" dirty="0">
                          <a:solidFill>
                            <a:schemeClr val="tx1"/>
                          </a:solidFill>
                        </a:rPr>
                        <a:t>ensemble</a:t>
                      </a:r>
                      <a:endParaRPr kumimoji="1" lang="ja-JP" altLang="en-US" sz="3200" dirty="0">
                        <a:solidFill>
                          <a:schemeClr val="tx1"/>
                        </a:solidFill>
                      </a:endParaRPr>
                    </a:p>
                  </a:txBody>
                  <a:tcPr>
                    <a:solidFill>
                      <a:srgbClr val="FFC000"/>
                    </a:solidFill>
                  </a:tcPr>
                </a:tc>
                <a:tc>
                  <a:txBody>
                    <a:bodyPr/>
                    <a:lstStyle/>
                    <a:p>
                      <a:r>
                        <a:rPr kumimoji="1" lang="en-US" altLang="ja-JP" sz="3200" dirty="0">
                          <a:solidFill>
                            <a:schemeClr val="tx1"/>
                          </a:solidFill>
                        </a:rPr>
                        <a:t>0.8828</a:t>
                      </a:r>
                      <a:endParaRPr kumimoji="1" lang="ja-JP" altLang="en-US" sz="3200" dirty="0">
                        <a:solidFill>
                          <a:schemeClr val="tx1"/>
                        </a:solidFill>
                      </a:endParaRPr>
                    </a:p>
                  </a:txBody>
                  <a:tcPr>
                    <a:solidFill>
                      <a:srgbClr val="FFC000"/>
                    </a:solidFill>
                  </a:tcPr>
                </a:tc>
                <a:extLst>
                  <a:ext uri="{0D108BD9-81ED-4DB2-BD59-A6C34878D82A}">
                    <a16:rowId xmlns:a16="http://schemas.microsoft.com/office/drawing/2014/main" val="47450185"/>
                  </a:ext>
                </a:extLst>
              </a:tr>
            </a:tbl>
          </a:graphicData>
        </a:graphic>
      </p:graphicFrame>
    </p:spTree>
    <p:extLst>
      <p:ext uri="{BB962C8B-B14F-4D97-AF65-F5344CB8AC3E}">
        <p14:creationId xmlns:p14="http://schemas.microsoft.com/office/powerpoint/2010/main" val="215203674"/>
      </p:ext>
    </p:extLst>
  </p:cSld>
  <p:clrMapOvr>
    <a:masterClrMapping/>
  </p:clrMapOvr>
  <mc:AlternateContent xmlns:mc="http://schemas.openxmlformats.org/markup-compatibility/2006" xmlns:p14="http://schemas.microsoft.com/office/powerpoint/2010/main">
    <mc:Choice Requires="p14">
      <p:transition spd="slow" p14:dur="2000" advTm="211"/>
    </mc:Choice>
    <mc:Fallback xmlns="">
      <p:transition spd="slow" advTm="211"/>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38</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6426354" cy="715581"/>
          </a:xfrm>
          <a:prstGeom prst="rect">
            <a:avLst/>
          </a:prstGeom>
          <a:noFill/>
        </p:spPr>
        <p:txBody>
          <a:bodyPr wrap="square" rtlCol="0" anchor="t">
            <a:spAutoFit/>
          </a:bodyPr>
          <a:lstStyle/>
          <a:p>
            <a:r>
              <a:rPr lang="ja-JP" altLang="en-US" sz="4050" dirty="0">
                <a:ea typeface="メイリオ"/>
              </a:rPr>
              <a:t>実験2　結果</a:t>
            </a: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graphicFrame>
        <p:nvGraphicFramePr>
          <p:cNvPr id="2" name="表 2">
            <a:extLst>
              <a:ext uri="{FF2B5EF4-FFF2-40B4-BE49-F238E27FC236}">
                <a16:creationId xmlns:a16="http://schemas.microsoft.com/office/drawing/2014/main" id="{7C153163-ABC6-4CEB-91BB-BD42ABC3503F}"/>
              </a:ext>
            </a:extLst>
          </p:cNvPr>
          <p:cNvGraphicFramePr>
            <a:graphicFrameLocks noGrp="1"/>
          </p:cNvGraphicFramePr>
          <p:nvPr>
            <p:extLst>
              <p:ext uri="{D42A27DB-BD31-4B8C-83A1-F6EECF244321}">
                <p14:modId xmlns:p14="http://schemas.microsoft.com/office/powerpoint/2010/main" val="3293907602"/>
              </p:ext>
            </p:extLst>
          </p:nvPr>
        </p:nvGraphicFramePr>
        <p:xfrm>
          <a:off x="378817" y="1532559"/>
          <a:ext cx="7824248" cy="4632960"/>
        </p:xfrm>
        <a:graphic>
          <a:graphicData uri="http://schemas.openxmlformats.org/drawingml/2006/table">
            <a:tbl>
              <a:tblPr firstRow="1" bandRow="1">
                <a:tableStyleId>{5C22544A-7EE6-4342-B048-85BDC9FD1C3A}</a:tableStyleId>
              </a:tblPr>
              <a:tblGrid>
                <a:gridCol w="1956062">
                  <a:extLst>
                    <a:ext uri="{9D8B030D-6E8A-4147-A177-3AD203B41FA5}">
                      <a16:colId xmlns:a16="http://schemas.microsoft.com/office/drawing/2014/main" val="3832366458"/>
                    </a:ext>
                  </a:extLst>
                </a:gridCol>
                <a:gridCol w="1956062">
                  <a:extLst>
                    <a:ext uri="{9D8B030D-6E8A-4147-A177-3AD203B41FA5}">
                      <a16:colId xmlns:a16="http://schemas.microsoft.com/office/drawing/2014/main" val="4091622575"/>
                    </a:ext>
                  </a:extLst>
                </a:gridCol>
                <a:gridCol w="1956062">
                  <a:extLst>
                    <a:ext uri="{9D8B030D-6E8A-4147-A177-3AD203B41FA5}">
                      <a16:colId xmlns:a16="http://schemas.microsoft.com/office/drawing/2014/main" val="189300803"/>
                    </a:ext>
                  </a:extLst>
                </a:gridCol>
                <a:gridCol w="1956062">
                  <a:extLst>
                    <a:ext uri="{9D8B030D-6E8A-4147-A177-3AD203B41FA5}">
                      <a16:colId xmlns:a16="http://schemas.microsoft.com/office/drawing/2014/main" val="222837073"/>
                    </a:ext>
                  </a:extLst>
                </a:gridCol>
              </a:tblGrid>
              <a:tr h="370840">
                <a:tc>
                  <a:txBody>
                    <a:bodyPr/>
                    <a:lstStyle/>
                    <a:p>
                      <a:r>
                        <a:rPr kumimoji="1" lang="en-US" altLang="ja-JP" sz="3200" b="0" dirty="0">
                          <a:solidFill>
                            <a:schemeClr val="tx1"/>
                          </a:solidFill>
                        </a:rPr>
                        <a:t>1st</a:t>
                      </a:r>
                      <a:endParaRPr kumimoji="1" lang="ja-JP" altLang="en-US" sz="3200" b="0" dirty="0">
                        <a:solidFill>
                          <a:schemeClr val="tx1"/>
                        </a:solidFill>
                      </a:endParaRPr>
                    </a:p>
                  </a:txBody>
                  <a:tcPr>
                    <a:solidFill>
                      <a:srgbClr val="FFFF00"/>
                    </a:solidFill>
                  </a:tcPr>
                </a:tc>
                <a:tc>
                  <a:txBody>
                    <a:bodyPr/>
                    <a:lstStyle/>
                    <a:p>
                      <a:r>
                        <a:rPr kumimoji="1" lang="en-US" altLang="ja-JP" sz="3200" b="0" dirty="0">
                          <a:solidFill>
                            <a:schemeClr val="tx1"/>
                          </a:solidFill>
                        </a:rPr>
                        <a:t>0.8723</a:t>
                      </a:r>
                      <a:endParaRPr kumimoji="1" lang="ja-JP" altLang="en-US" sz="3200" b="0" dirty="0">
                        <a:solidFill>
                          <a:schemeClr val="tx1"/>
                        </a:solidFill>
                      </a:endParaRPr>
                    </a:p>
                  </a:txBody>
                  <a:tcPr>
                    <a:solidFill>
                      <a:srgbClr val="FFFF00"/>
                    </a:solidFill>
                  </a:tcPr>
                </a:tc>
                <a:tc>
                  <a:txBody>
                    <a:bodyPr/>
                    <a:lstStyle/>
                    <a:p>
                      <a:r>
                        <a:rPr kumimoji="1" lang="en-US" altLang="ja-JP" sz="3200" b="0" dirty="0">
                          <a:solidFill>
                            <a:schemeClr val="tx1"/>
                          </a:solidFill>
                        </a:rPr>
                        <a:t>9th</a:t>
                      </a:r>
                      <a:endParaRPr kumimoji="1" lang="ja-JP" altLang="en-US" sz="3200" b="0" dirty="0">
                        <a:solidFill>
                          <a:schemeClr val="tx1"/>
                        </a:solidFill>
                      </a:endParaRPr>
                    </a:p>
                  </a:txBody>
                  <a:tcPr>
                    <a:solidFill>
                      <a:srgbClr val="FFFF00"/>
                    </a:solidFill>
                  </a:tcPr>
                </a:tc>
                <a:tc>
                  <a:txBody>
                    <a:bodyPr/>
                    <a:lstStyle/>
                    <a:p>
                      <a:r>
                        <a:rPr kumimoji="1" lang="en-US" altLang="ja-JP" sz="3200" b="0" dirty="0">
                          <a:solidFill>
                            <a:schemeClr val="tx1"/>
                          </a:solidFill>
                        </a:rPr>
                        <a:t>0.8521</a:t>
                      </a:r>
                      <a:endParaRPr kumimoji="1" lang="ja-JP" altLang="en-US" sz="3200" b="0" dirty="0">
                        <a:solidFill>
                          <a:schemeClr val="tx1"/>
                        </a:solidFill>
                      </a:endParaRPr>
                    </a:p>
                  </a:txBody>
                  <a:tcPr>
                    <a:solidFill>
                      <a:srgbClr val="FFFF00"/>
                    </a:solidFill>
                  </a:tcPr>
                </a:tc>
                <a:extLst>
                  <a:ext uri="{0D108BD9-81ED-4DB2-BD59-A6C34878D82A}">
                    <a16:rowId xmlns:a16="http://schemas.microsoft.com/office/drawing/2014/main" val="4080224843"/>
                  </a:ext>
                </a:extLst>
              </a:tr>
              <a:tr h="370840">
                <a:tc>
                  <a:txBody>
                    <a:bodyPr/>
                    <a:lstStyle/>
                    <a:p>
                      <a:r>
                        <a:rPr kumimoji="1" lang="en-US" altLang="ja-JP" sz="3200" dirty="0">
                          <a:solidFill>
                            <a:schemeClr val="tx1"/>
                          </a:solidFill>
                        </a:rPr>
                        <a:t>2nd</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0.8769</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10th</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0.8684</a:t>
                      </a:r>
                      <a:endParaRPr kumimoji="1" lang="ja-JP" altLang="en-US" sz="3200" dirty="0">
                        <a:solidFill>
                          <a:schemeClr val="tx1"/>
                        </a:solidFill>
                      </a:endParaRPr>
                    </a:p>
                  </a:txBody>
                  <a:tcPr>
                    <a:solidFill>
                      <a:srgbClr val="FFFF00"/>
                    </a:solidFill>
                  </a:tcPr>
                </a:tc>
                <a:extLst>
                  <a:ext uri="{0D108BD9-81ED-4DB2-BD59-A6C34878D82A}">
                    <a16:rowId xmlns:a16="http://schemas.microsoft.com/office/drawing/2014/main" val="4262966070"/>
                  </a:ext>
                </a:extLst>
              </a:tr>
              <a:tr h="370840">
                <a:tc>
                  <a:txBody>
                    <a:bodyPr/>
                    <a:lstStyle/>
                    <a:p>
                      <a:r>
                        <a:rPr kumimoji="1" lang="en-US" altLang="ja-JP" sz="3200" dirty="0">
                          <a:solidFill>
                            <a:schemeClr val="tx1"/>
                          </a:solidFill>
                        </a:rPr>
                        <a:t>3rd</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0.8787</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11th</a:t>
                      </a:r>
                      <a:endParaRPr kumimoji="1" lang="ja-JP" altLang="en-US" sz="3200" dirty="0">
                        <a:solidFill>
                          <a:schemeClr val="tx1"/>
                        </a:solidFill>
                      </a:endParaRPr>
                    </a:p>
                  </a:txBody>
                  <a:tcPr/>
                </a:tc>
                <a:tc>
                  <a:txBody>
                    <a:bodyPr/>
                    <a:lstStyle/>
                    <a:p>
                      <a:r>
                        <a:rPr kumimoji="1" lang="en-US" altLang="ja-JP" sz="3200" dirty="0">
                          <a:solidFill>
                            <a:schemeClr val="tx1"/>
                          </a:solidFill>
                        </a:rPr>
                        <a:t>0.8738</a:t>
                      </a:r>
                      <a:endParaRPr kumimoji="1" lang="ja-JP" altLang="en-US" sz="3200" dirty="0">
                        <a:solidFill>
                          <a:schemeClr val="tx1"/>
                        </a:solidFill>
                      </a:endParaRPr>
                    </a:p>
                  </a:txBody>
                  <a:tcPr/>
                </a:tc>
                <a:extLst>
                  <a:ext uri="{0D108BD9-81ED-4DB2-BD59-A6C34878D82A}">
                    <a16:rowId xmlns:a16="http://schemas.microsoft.com/office/drawing/2014/main" val="3683083322"/>
                  </a:ext>
                </a:extLst>
              </a:tr>
              <a:tr h="370840">
                <a:tc>
                  <a:txBody>
                    <a:bodyPr/>
                    <a:lstStyle/>
                    <a:p>
                      <a:r>
                        <a:rPr kumimoji="1" lang="en-US" altLang="ja-JP" sz="3200" dirty="0">
                          <a:solidFill>
                            <a:schemeClr val="tx1"/>
                          </a:solidFill>
                        </a:rPr>
                        <a:t>4th</a:t>
                      </a:r>
                    </a:p>
                  </a:txBody>
                  <a:tcPr>
                    <a:solidFill>
                      <a:srgbClr val="FFFF00"/>
                    </a:solidFill>
                  </a:tcPr>
                </a:tc>
                <a:tc>
                  <a:txBody>
                    <a:bodyPr/>
                    <a:lstStyle/>
                    <a:p>
                      <a:r>
                        <a:rPr kumimoji="1" lang="en-US" altLang="ja-JP" sz="3200" dirty="0">
                          <a:solidFill>
                            <a:schemeClr val="tx1"/>
                          </a:solidFill>
                        </a:rPr>
                        <a:t>0.8778</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12th</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0.8817</a:t>
                      </a:r>
                      <a:endParaRPr kumimoji="1" lang="ja-JP" altLang="en-US" sz="3200" dirty="0">
                        <a:solidFill>
                          <a:schemeClr val="tx1"/>
                        </a:solidFill>
                      </a:endParaRPr>
                    </a:p>
                  </a:txBody>
                  <a:tcPr>
                    <a:solidFill>
                      <a:srgbClr val="FFFF00"/>
                    </a:solidFill>
                  </a:tcPr>
                </a:tc>
                <a:extLst>
                  <a:ext uri="{0D108BD9-81ED-4DB2-BD59-A6C34878D82A}">
                    <a16:rowId xmlns:a16="http://schemas.microsoft.com/office/drawing/2014/main" val="223394811"/>
                  </a:ext>
                </a:extLst>
              </a:tr>
              <a:tr h="370840">
                <a:tc>
                  <a:txBody>
                    <a:bodyPr/>
                    <a:lstStyle/>
                    <a:p>
                      <a:r>
                        <a:rPr kumimoji="1" lang="en-US" altLang="ja-JP" sz="3200" dirty="0">
                          <a:solidFill>
                            <a:schemeClr val="tx1"/>
                          </a:solidFill>
                        </a:rPr>
                        <a:t>5th</a:t>
                      </a:r>
                      <a:endParaRPr kumimoji="1" lang="ja-JP" altLang="en-US" sz="3200" dirty="0">
                        <a:solidFill>
                          <a:schemeClr val="tx1"/>
                        </a:solidFill>
                      </a:endParaRPr>
                    </a:p>
                  </a:txBody>
                  <a:tcPr/>
                </a:tc>
                <a:tc>
                  <a:txBody>
                    <a:bodyPr/>
                    <a:lstStyle/>
                    <a:p>
                      <a:r>
                        <a:rPr kumimoji="1" lang="en-US" altLang="ja-JP" sz="3200" dirty="0">
                          <a:solidFill>
                            <a:schemeClr val="tx1"/>
                          </a:solidFill>
                        </a:rPr>
                        <a:t>0.8787</a:t>
                      </a:r>
                      <a:endParaRPr kumimoji="1" lang="ja-JP" altLang="en-US" sz="3200" dirty="0">
                        <a:solidFill>
                          <a:schemeClr val="tx1"/>
                        </a:solidFill>
                      </a:endParaRPr>
                    </a:p>
                  </a:txBody>
                  <a:tcPr/>
                </a:tc>
                <a:tc>
                  <a:txBody>
                    <a:bodyPr/>
                    <a:lstStyle/>
                    <a:p>
                      <a:r>
                        <a:rPr kumimoji="1" lang="en-US" altLang="ja-JP" sz="3200" dirty="0">
                          <a:solidFill>
                            <a:schemeClr val="tx1"/>
                          </a:solidFill>
                        </a:rPr>
                        <a:t>13th</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0.8809</a:t>
                      </a:r>
                      <a:endParaRPr kumimoji="1" lang="ja-JP" altLang="en-US" sz="3200" dirty="0">
                        <a:solidFill>
                          <a:schemeClr val="tx1"/>
                        </a:solidFill>
                      </a:endParaRPr>
                    </a:p>
                  </a:txBody>
                  <a:tcPr>
                    <a:solidFill>
                      <a:srgbClr val="FFFF00"/>
                    </a:solidFill>
                  </a:tcPr>
                </a:tc>
                <a:extLst>
                  <a:ext uri="{0D108BD9-81ED-4DB2-BD59-A6C34878D82A}">
                    <a16:rowId xmlns:a16="http://schemas.microsoft.com/office/drawing/2014/main" val="259321653"/>
                  </a:ext>
                </a:extLst>
              </a:tr>
              <a:tr h="370840">
                <a:tc>
                  <a:txBody>
                    <a:bodyPr/>
                    <a:lstStyle/>
                    <a:p>
                      <a:r>
                        <a:rPr kumimoji="1" lang="en-US" altLang="ja-JP" sz="3200" dirty="0">
                          <a:solidFill>
                            <a:schemeClr val="tx1"/>
                          </a:solidFill>
                        </a:rPr>
                        <a:t>6th</a:t>
                      </a:r>
                      <a:endParaRPr kumimoji="1" lang="ja-JP" altLang="en-US" sz="3200" dirty="0">
                        <a:solidFill>
                          <a:schemeClr val="tx1"/>
                        </a:solidFill>
                      </a:endParaRPr>
                    </a:p>
                  </a:txBody>
                  <a:tcPr/>
                </a:tc>
                <a:tc>
                  <a:txBody>
                    <a:bodyPr/>
                    <a:lstStyle/>
                    <a:p>
                      <a:r>
                        <a:rPr kumimoji="1" lang="en-US" altLang="ja-JP" sz="3200" dirty="0">
                          <a:solidFill>
                            <a:schemeClr val="tx1"/>
                          </a:solidFill>
                        </a:rPr>
                        <a:t>0.8727</a:t>
                      </a:r>
                      <a:endParaRPr kumimoji="1" lang="ja-JP" altLang="en-US" sz="3200" dirty="0">
                        <a:solidFill>
                          <a:schemeClr val="tx1"/>
                        </a:solidFill>
                      </a:endParaRPr>
                    </a:p>
                  </a:txBody>
                  <a:tcPr/>
                </a:tc>
                <a:tc>
                  <a:txBody>
                    <a:bodyPr/>
                    <a:lstStyle/>
                    <a:p>
                      <a:r>
                        <a:rPr kumimoji="1" lang="en-US" altLang="ja-JP" sz="3200" dirty="0">
                          <a:solidFill>
                            <a:schemeClr val="tx1"/>
                          </a:solidFill>
                        </a:rPr>
                        <a:t>14th</a:t>
                      </a:r>
                      <a:endParaRPr kumimoji="1" lang="ja-JP" altLang="en-US" sz="3200" dirty="0">
                        <a:solidFill>
                          <a:schemeClr val="tx1"/>
                        </a:solidFill>
                      </a:endParaRPr>
                    </a:p>
                  </a:txBody>
                  <a:tcPr/>
                </a:tc>
                <a:tc>
                  <a:txBody>
                    <a:bodyPr/>
                    <a:lstStyle/>
                    <a:p>
                      <a:r>
                        <a:rPr kumimoji="1" lang="en-US" altLang="ja-JP" sz="3200" dirty="0">
                          <a:solidFill>
                            <a:schemeClr val="tx1"/>
                          </a:solidFill>
                        </a:rPr>
                        <a:t>0.8755</a:t>
                      </a:r>
                      <a:endParaRPr kumimoji="1" lang="ja-JP" altLang="en-US" sz="3200" dirty="0">
                        <a:solidFill>
                          <a:schemeClr val="tx1"/>
                        </a:solidFill>
                      </a:endParaRPr>
                    </a:p>
                  </a:txBody>
                  <a:tcPr/>
                </a:tc>
                <a:extLst>
                  <a:ext uri="{0D108BD9-81ED-4DB2-BD59-A6C34878D82A}">
                    <a16:rowId xmlns:a16="http://schemas.microsoft.com/office/drawing/2014/main" val="3257942989"/>
                  </a:ext>
                </a:extLst>
              </a:tr>
              <a:tr h="370840">
                <a:tc>
                  <a:txBody>
                    <a:bodyPr/>
                    <a:lstStyle/>
                    <a:p>
                      <a:r>
                        <a:rPr kumimoji="1" lang="en-US" altLang="ja-JP" sz="3200" dirty="0">
                          <a:solidFill>
                            <a:schemeClr val="tx1"/>
                          </a:solidFill>
                        </a:rPr>
                        <a:t>7th</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0.8782</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15th</a:t>
                      </a:r>
                      <a:endParaRPr kumimoji="1" lang="ja-JP" altLang="en-US" sz="3200" dirty="0">
                        <a:solidFill>
                          <a:schemeClr val="tx1"/>
                        </a:solidFill>
                      </a:endParaRPr>
                    </a:p>
                  </a:txBody>
                  <a:tcPr/>
                </a:tc>
                <a:tc>
                  <a:txBody>
                    <a:bodyPr/>
                    <a:lstStyle/>
                    <a:p>
                      <a:r>
                        <a:rPr kumimoji="1" lang="en-US" altLang="ja-JP" sz="3200" dirty="0">
                          <a:solidFill>
                            <a:schemeClr val="tx1"/>
                          </a:solidFill>
                        </a:rPr>
                        <a:t>0.8755</a:t>
                      </a:r>
                      <a:endParaRPr kumimoji="1" lang="ja-JP" altLang="en-US" sz="3200" dirty="0">
                        <a:solidFill>
                          <a:schemeClr val="tx1"/>
                        </a:solidFill>
                      </a:endParaRPr>
                    </a:p>
                  </a:txBody>
                  <a:tcPr/>
                </a:tc>
                <a:extLst>
                  <a:ext uri="{0D108BD9-81ED-4DB2-BD59-A6C34878D82A}">
                    <a16:rowId xmlns:a16="http://schemas.microsoft.com/office/drawing/2014/main" val="3357186015"/>
                  </a:ext>
                </a:extLst>
              </a:tr>
              <a:tr h="370840">
                <a:tc>
                  <a:txBody>
                    <a:bodyPr/>
                    <a:lstStyle/>
                    <a:p>
                      <a:r>
                        <a:rPr kumimoji="1" lang="en-US" altLang="ja-JP" sz="3200" dirty="0">
                          <a:solidFill>
                            <a:schemeClr val="tx1"/>
                          </a:solidFill>
                        </a:rPr>
                        <a:t>8th</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0.8719</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ensemble</a:t>
                      </a:r>
                      <a:endParaRPr kumimoji="1" lang="ja-JP" altLang="en-US" sz="3200" dirty="0">
                        <a:solidFill>
                          <a:schemeClr val="tx1"/>
                        </a:solidFill>
                      </a:endParaRPr>
                    </a:p>
                  </a:txBody>
                  <a:tcPr>
                    <a:solidFill>
                      <a:srgbClr val="FFC000"/>
                    </a:solidFill>
                  </a:tcPr>
                </a:tc>
                <a:tc>
                  <a:txBody>
                    <a:bodyPr/>
                    <a:lstStyle/>
                    <a:p>
                      <a:r>
                        <a:rPr kumimoji="1" lang="en-US" altLang="ja-JP" sz="3200" dirty="0">
                          <a:solidFill>
                            <a:schemeClr val="tx1"/>
                          </a:solidFill>
                        </a:rPr>
                        <a:t>0.9048</a:t>
                      </a:r>
                      <a:endParaRPr kumimoji="1" lang="ja-JP" altLang="en-US" sz="3200" dirty="0">
                        <a:solidFill>
                          <a:schemeClr val="tx1"/>
                        </a:solidFill>
                      </a:endParaRPr>
                    </a:p>
                  </a:txBody>
                  <a:tcPr>
                    <a:solidFill>
                      <a:srgbClr val="FFC000"/>
                    </a:solidFill>
                  </a:tcPr>
                </a:tc>
                <a:extLst>
                  <a:ext uri="{0D108BD9-81ED-4DB2-BD59-A6C34878D82A}">
                    <a16:rowId xmlns:a16="http://schemas.microsoft.com/office/drawing/2014/main" val="47450185"/>
                  </a:ext>
                </a:extLst>
              </a:tr>
            </a:tbl>
          </a:graphicData>
        </a:graphic>
      </p:graphicFrame>
    </p:spTree>
    <p:extLst>
      <p:ext uri="{BB962C8B-B14F-4D97-AF65-F5344CB8AC3E}">
        <p14:creationId xmlns:p14="http://schemas.microsoft.com/office/powerpoint/2010/main" val="2994295189"/>
      </p:ext>
    </p:extLst>
  </p:cSld>
  <p:clrMapOvr>
    <a:masterClrMapping/>
  </p:clrMapOvr>
  <mc:AlternateContent xmlns:mc="http://schemas.openxmlformats.org/markup-compatibility/2006" xmlns:p14="http://schemas.microsoft.com/office/powerpoint/2010/main">
    <mc:Choice Requires="p14">
      <p:transition spd="slow" p14:dur="2000" advTm="211"/>
    </mc:Choice>
    <mc:Fallback xmlns="">
      <p:transition spd="slow" advTm="211"/>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39</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6426354" cy="715581"/>
          </a:xfrm>
          <a:prstGeom prst="rect">
            <a:avLst/>
          </a:prstGeom>
          <a:noFill/>
        </p:spPr>
        <p:txBody>
          <a:bodyPr wrap="square" rtlCol="0" anchor="t">
            <a:spAutoFit/>
          </a:bodyPr>
          <a:lstStyle/>
          <a:p>
            <a:r>
              <a:rPr lang="ja-JP" altLang="en-US" sz="4050" dirty="0">
                <a:ea typeface="メイリオ"/>
              </a:rPr>
              <a:t>実験2　結果</a:t>
            </a: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graphicFrame>
        <p:nvGraphicFramePr>
          <p:cNvPr id="2" name="表 2">
            <a:extLst>
              <a:ext uri="{FF2B5EF4-FFF2-40B4-BE49-F238E27FC236}">
                <a16:creationId xmlns:a16="http://schemas.microsoft.com/office/drawing/2014/main" id="{7C153163-ABC6-4CEB-91BB-BD42ABC3503F}"/>
              </a:ext>
            </a:extLst>
          </p:cNvPr>
          <p:cNvGraphicFramePr>
            <a:graphicFrameLocks noGrp="1"/>
          </p:cNvGraphicFramePr>
          <p:nvPr/>
        </p:nvGraphicFramePr>
        <p:xfrm>
          <a:off x="378817" y="1532559"/>
          <a:ext cx="7824248" cy="4632960"/>
        </p:xfrm>
        <a:graphic>
          <a:graphicData uri="http://schemas.openxmlformats.org/drawingml/2006/table">
            <a:tbl>
              <a:tblPr firstRow="1" bandRow="1">
                <a:tableStyleId>{5C22544A-7EE6-4342-B048-85BDC9FD1C3A}</a:tableStyleId>
              </a:tblPr>
              <a:tblGrid>
                <a:gridCol w="1956062">
                  <a:extLst>
                    <a:ext uri="{9D8B030D-6E8A-4147-A177-3AD203B41FA5}">
                      <a16:colId xmlns:a16="http://schemas.microsoft.com/office/drawing/2014/main" val="3832366458"/>
                    </a:ext>
                  </a:extLst>
                </a:gridCol>
                <a:gridCol w="1956062">
                  <a:extLst>
                    <a:ext uri="{9D8B030D-6E8A-4147-A177-3AD203B41FA5}">
                      <a16:colId xmlns:a16="http://schemas.microsoft.com/office/drawing/2014/main" val="4091622575"/>
                    </a:ext>
                  </a:extLst>
                </a:gridCol>
                <a:gridCol w="1956062">
                  <a:extLst>
                    <a:ext uri="{9D8B030D-6E8A-4147-A177-3AD203B41FA5}">
                      <a16:colId xmlns:a16="http://schemas.microsoft.com/office/drawing/2014/main" val="189300803"/>
                    </a:ext>
                  </a:extLst>
                </a:gridCol>
                <a:gridCol w="1956062">
                  <a:extLst>
                    <a:ext uri="{9D8B030D-6E8A-4147-A177-3AD203B41FA5}">
                      <a16:colId xmlns:a16="http://schemas.microsoft.com/office/drawing/2014/main" val="222837073"/>
                    </a:ext>
                  </a:extLst>
                </a:gridCol>
              </a:tblGrid>
              <a:tr h="370840">
                <a:tc>
                  <a:txBody>
                    <a:bodyPr/>
                    <a:lstStyle/>
                    <a:p>
                      <a:r>
                        <a:rPr kumimoji="1" lang="en-US" altLang="ja-JP" sz="3200" b="0" dirty="0">
                          <a:solidFill>
                            <a:schemeClr val="tx1"/>
                          </a:solidFill>
                        </a:rPr>
                        <a:t>1st</a:t>
                      </a:r>
                      <a:endParaRPr kumimoji="1" lang="ja-JP" altLang="en-US" sz="3200" b="0" dirty="0">
                        <a:solidFill>
                          <a:schemeClr val="tx1"/>
                        </a:solidFill>
                      </a:endParaRPr>
                    </a:p>
                  </a:txBody>
                  <a:tcPr>
                    <a:solidFill>
                      <a:srgbClr val="FFFF00"/>
                    </a:solidFill>
                  </a:tcPr>
                </a:tc>
                <a:tc>
                  <a:txBody>
                    <a:bodyPr/>
                    <a:lstStyle/>
                    <a:p>
                      <a:r>
                        <a:rPr kumimoji="1" lang="en-US" altLang="ja-JP" sz="3200" b="0" dirty="0">
                          <a:solidFill>
                            <a:schemeClr val="tx1"/>
                          </a:solidFill>
                        </a:rPr>
                        <a:t>0.8723</a:t>
                      </a:r>
                      <a:endParaRPr kumimoji="1" lang="ja-JP" altLang="en-US" sz="3200" b="0" dirty="0">
                        <a:solidFill>
                          <a:schemeClr val="tx1"/>
                        </a:solidFill>
                      </a:endParaRPr>
                    </a:p>
                  </a:txBody>
                  <a:tcPr>
                    <a:solidFill>
                      <a:srgbClr val="FFFF00"/>
                    </a:solidFill>
                  </a:tcPr>
                </a:tc>
                <a:tc>
                  <a:txBody>
                    <a:bodyPr/>
                    <a:lstStyle/>
                    <a:p>
                      <a:r>
                        <a:rPr kumimoji="1" lang="en-US" altLang="ja-JP" sz="3200" b="0" dirty="0">
                          <a:solidFill>
                            <a:schemeClr val="tx1"/>
                          </a:solidFill>
                        </a:rPr>
                        <a:t>9th</a:t>
                      </a:r>
                      <a:endParaRPr kumimoji="1" lang="ja-JP" altLang="en-US" sz="3200" b="0" dirty="0">
                        <a:solidFill>
                          <a:schemeClr val="tx1"/>
                        </a:solidFill>
                      </a:endParaRPr>
                    </a:p>
                  </a:txBody>
                  <a:tcPr>
                    <a:solidFill>
                      <a:srgbClr val="FFFF00"/>
                    </a:solidFill>
                  </a:tcPr>
                </a:tc>
                <a:tc>
                  <a:txBody>
                    <a:bodyPr/>
                    <a:lstStyle/>
                    <a:p>
                      <a:r>
                        <a:rPr kumimoji="1" lang="en-US" altLang="ja-JP" sz="3200" b="0" dirty="0">
                          <a:solidFill>
                            <a:schemeClr val="tx1"/>
                          </a:solidFill>
                        </a:rPr>
                        <a:t>0.8521</a:t>
                      </a:r>
                      <a:endParaRPr kumimoji="1" lang="ja-JP" altLang="en-US" sz="3200" b="0" dirty="0">
                        <a:solidFill>
                          <a:schemeClr val="tx1"/>
                        </a:solidFill>
                      </a:endParaRPr>
                    </a:p>
                  </a:txBody>
                  <a:tcPr>
                    <a:solidFill>
                      <a:srgbClr val="FFFF00"/>
                    </a:solidFill>
                  </a:tcPr>
                </a:tc>
                <a:extLst>
                  <a:ext uri="{0D108BD9-81ED-4DB2-BD59-A6C34878D82A}">
                    <a16:rowId xmlns:a16="http://schemas.microsoft.com/office/drawing/2014/main" val="4080224843"/>
                  </a:ext>
                </a:extLst>
              </a:tr>
              <a:tr h="370840">
                <a:tc>
                  <a:txBody>
                    <a:bodyPr/>
                    <a:lstStyle/>
                    <a:p>
                      <a:r>
                        <a:rPr kumimoji="1" lang="en-US" altLang="ja-JP" sz="3200" dirty="0">
                          <a:solidFill>
                            <a:schemeClr val="tx1"/>
                          </a:solidFill>
                        </a:rPr>
                        <a:t>2nd</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0.8769</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10th</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0.8684</a:t>
                      </a:r>
                      <a:endParaRPr kumimoji="1" lang="ja-JP" altLang="en-US" sz="3200" dirty="0">
                        <a:solidFill>
                          <a:schemeClr val="tx1"/>
                        </a:solidFill>
                      </a:endParaRPr>
                    </a:p>
                  </a:txBody>
                  <a:tcPr>
                    <a:solidFill>
                      <a:srgbClr val="FFFF00"/>
                    </a:solidFill>
                  </a:tcPr>
                </a:tc>
                <a:extLst>
                  <a:ext uri="{0D108BD9-81ED-4DB2-BD59-A6C34878D82A}">
                    <a16:rowId xmlns:a16="http://schemas.microsoft.com/office/drawing/2014/main" val="4262966070"/>
                  </a:ext>
                </a:extLst>
              </a:tr>
              <a:tr h="370840">
                <a:tc>
                  <a:txBody>
                    <a:bodyPr/>
                    <a:lstStyle/>
                    <a:p>
                      <a:r>
                        <a:rPr kumimoji="1" lang="en-US" altLang="ja-JP" sz="3200" dirty="0">
                          <a:solidFill>
                            <a:schemeClr val="tx1"/>
                          </a:solidFill>
                        </a:rPr>
                        <a:t>3rd</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0.8787</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11th</a:t>
                      </a:r>
                      <a:endParaRPr kumimoji="1" lang="ja-JP" altLang="en-US" sz="3200" dirty="0">
                        <a:solidFill>
                          <a:schemeClr val="tx1"/>
                        </a:solidFill>
                      </a:endParaRPr>
                    </a:p>
                  </a:txBody>
                  <a:tcPr/>
                </a:tc>
                <a:tc>
                  <a:txBody>
                    <a:bodyPr/>
                    <a:lstStyle/>
                    <a:p>
                      <a:r>
                        <a:rPr kumimoji="1" lang="en-US" altLang="ja-JP" sz="3200" dirty="0">
                          <a:solidFill>
                            <a:schemeClr val="tx1"/>
                          </a:solidFill>
                        </a:rPr>
                        <a:t>0.8738</a:t>
                      </a:r>
                      <a:endParaRPr kumimoji="1" lang="ja-JP" altLang="en-US" sz="3200" dirty="0">
                        <a:solidFill>
                          <a:schemeClr val="tx1"/>
                        </a:solidFill>
                      </a:endParaRPr>
                    </a:p>
                  </a:txBody>
                  <a:tcPr/>
                </a:tc>
                <a:extLst>
                  <a:ext uri="{0D108BD9-81ED-4DB2-BD59-A6C34878D82A}">
                    <a16:rowId xmlns:a16="http://schemas.microsoft.com/office/drawing/2014/main" val="3683083322"/>
                  </a:ext>
                </a:extLst>
              </a:tr>
              <a:tr h="370840">
                <a:tc>
                  <a:txBody>
                    <a:bodyPr/>
                    <a:lstStyle/>
                    <a:p>
                      <a:r>
                        <a:rPr kumimoji="1" lang="en-US" altLang="ja-JP" sz="3200" dirty="0">
                          <a:solidFill>
                            <a:schemeClr val="tx1"/>
                          </a:solidFill>
                        </a:rPr>
                        <a:t>4th</a:t>
                      </a:r>
                    </a:p>
                  </a:txBody>
                  <a:tcPr>
                    <a:solidFill>
                      <a:srgbClr val="FFFF00"/>
                    </a:solidFill>
                  </a:tcPr>
                </a:tc>
                <a:tc>
                  <a:txBody>
                    <a:bodyPr/>
                    <a:lstStyle/>
                    <a:p>
                      <a:r>
                        <a:rPr kumimoji="1" lang="en-US" altLang="ja-JP" sz="3200" dirty="0">
                          <a:solidFill>
                            <a:schemeClr val="tx1"/>
                          </a:solidFill>
                        </a:rPr>
                        <a:t>0.8778</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12th</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0.8817</a:t>
                      </a:r>
                      <a:endParaRPr kumimoji="1" lang="ja-JP" altLang="en-US" sz="3200" dirty="0">
                        <a:solidFill>
                          <a:schemeClr val="tx1"/>
                        </a:solidFill>
                      </a:endParaRPr>
                    </a:p>
                  </a:txBody>
                  <a:tcPr>
                    <a:solidFill>
                      <a:srgbClr val="FFFF00"/>
                    </a:solidFill>
                  </a:tcPr>
                </a:tc>
                <a:extLst>
                  <a:ext uri="{0D108BD9-81ED-4DB2-BD59-A6C34878D82A}">
                    <a16:rowId xmlns:a16="http://schemas.microsoft.com/office/drawing/2014/main" val="223394811"/>
                  </a:ext>
                </a:extLst>
              </a:tr>
              <a:tr h="370840">
                <a:tc>
                  <a:txBody>
                    <a:bodyPr/>
                    <a:lstStyle/>
                    <a:p>
                      <a:r>
                        <a:rPr kumimoji="1" lang="en-US" altLang="ja-JP" sz="3200" dirty="0">
                          <a:solidFill>
                            <a:schemeClr val="tx1"/>
                          </a:solidFill>
                        </a:rPr>
                        <a:t>5th</a:t>
                      </a:r>
                      <a:endParaRPr kumimoji="1" lang="ja-JP" altLang="en-US" sz="3200" dirty="0">
                        <a:solidFill>
                          <a:schemeClr val="tx1"/>
                        </a:solidFill>
                      </a:endParaRPr>
                    </a:p>
                  </a:txBody>
                  <a:tcPr/>
                </a:tc>
                <a:tc>
                  <a:txBody>
                    <a:bodyPr/>
                    <a:lstStyle/>
                    <a:p>
                      <a:r>
                        <a:rPr kumimoji="1" lang="en-US" altLang="ja-JP" sz="3200" dirty="0">
                          <a:solidFill>
                            <a:schemeClr val="tx1"/>
                          </a:solidFill>
                        </a:rPr>
                        <a:t>0.8787</a:t>
                      </a:r>
                      <a:endParaRPr kumimoji="1" lang="ja-JP" altLang="en-US" sz="3200" dirty="0">
                        <a:solidFill>
                          <a:schemeClr val="tx1"/>
                        </a:solidFill>
                      </a:endParaRPr>
                    </a:p>
                  </a:txBody>
                  <a:tcPr/>
                </a:tc>
                <a:tc>
                  <a:txBody>
                    <a:bodyPr/>
                    <a:lstStyle/>
                    <a:p>
                      <a:r>
                        <a:rPr kumimoji="1" lang="en-US" altLang="ja-JP" sz="3200" dirty="0">
                          <a:solidFill>
                            <a:schemeClr val="tx1"/>
                          </a:solidFill>
                        </a:rPr>
                        <a:t>13th</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0.8809</a:t>
                      </a:r>
                      <a:endParaRPr kumimoji="1" lang="ja-JP" altLang="en-US" sz="3200" dirty="0">
                        <a:solidFill>
                          <a:schemeClr val="tx1"/>
                        </a:solidFill>
                      </a:endParaRPr>
                    </a:p>
                  </a:txBody>
                  <a:tcPr>
                    <a:solidFill>
                      <a:srgbClr val="FFFF00"/>
                    </a:solidFill>
                  </a:tcPr>
                </a:tc>
                <a:extLst>
                  <a:ext uri="{0D108BD9-81ED-4DB2-BD59-A6C34878D82A}">
                    <a16:rowId xmlns:a16="http://schemas.microsoft.com/office/drawing/2014/main" val="259321653"/>
                  </a:ext>
                </a:extLst>
              </a:tr>
              <a:tr h="370840">
                <a:tc>
                  <a:txBody>
                    <a:bodyPr/>
                    <a:lstStyle/>
                    <a:p>
                      <a:r>
                        <a:rPr kumimoji="1" lang="en-US" altLang="ja-JP" sz="3200" dirty="0">
                          <a:solidFill>
                            <a:schemeClr val="tx1"/>
                          </a:solidFill>
                        </a:rPr>
                        <a:t>6th</a:t>
                      </a:r>
                      <a:endParaRPr kumimoji="1" lang="ja-JP" altLang="en-US" sz="3200" dirty="0">
                        <a:solidFill>
                          <a:schemeClr val="tx1"/>
                        </a:solidFill>
                      </a:endParaRPr>
                    </a:p>
                  </a:txBody>
                  <a:tcPr/>
                </a:tc>
                <a:tc>
                  <a:txBody>
                    <a:bodyPr/>
                    <a:lstStyle/>
                    <a:p>
                      <a:r>
                        <a:rPr kumimoji="1" lang="en-US" altLang="ja-JP" sz="3200" dirty="0">
                          <a:solidFill>
                            <a:schemeClr val="tx1"/>
                          </a:solidFill>
                        </a:rPr>
                        <a:t>0.8727</a:t>
                      </a:r>
                      <a:endParaRPr kumimoji="1" lang="ja-JP" altLang="en-US" sz="3200" dirty="0">
                        <a:solidFill>
                          <a:schemeClr val="tx1"/>
                        </a:solidFill>
                      </a:endParaRPr>
                    </a:p>
                  </a:txBody>
                  <a:tcPr/>
                </a:tc>
                <a:tc>
                  <a:txBody>
                    <a:bodyPr/>
                    <a:lstStyle/>
                    <a:p>
                      <a:r>
                        <a:rPr kumimoji="1" lang="en-US" altLang="ja-JP" sz="3200" dirty="0">
                          <a:solidFill>
                            <a:schemeClr val="tx1"/>
                          </a:solidFill>
                        </a:rPr>
                        <a:t>14th</a:t>
                      </a:r>
                      <a:endParaRPr kumimoji="1" lang="ja-JP" altLang="en-US" sz="3200" dirty="0">
                        <a:solidFill>
                          <a:schemeClr val="tx1"/>
                        </a:solidFill>
                      </a:endParaRPr>
                    </a:p>
                  </a:txBody>
                  <a:tcPr/>
                </a:tc>
                <a:tc>
                  <a:txBody>
                    <a:bodyPr/>
                    <a:lstStyle/>
                    <a:p>
                      <a:r>
                        <a:rPr kumimoji="1" lang="en-US" altLang="ja-JP" sz="3200" dirty="0">
                          <a:solidFill>
                            <a:schemeClr val="tx1"/>
                          </a:solidFill>
                        </a:rPr>
                        <a:t>0.8755</a:t>
                      </a:r>
                      <a:endParaRPr kumimoji="1" lang="ja-JP" altLang="en-US" sz="3200" dirty="0">
                        <a:solidFill>
                          <a:schemeClr val="tx1"/>
                        </a:solidFill>
                      </a:endParaRPr>
                    </a:p>
                  </a:txBody>
                  <a:tcPr/>
                </a:tc>
                <a:extLst>
                  <a:ext uri="{0D108BD9-81ED-4DB2-BD59-A6C34878D82A}">
                    <a16:rowId xmlns:a16="http://schemas.microsoft.com/office/drawing/2014/main" val="3257942989"/>
                  </a:ext>
                </a:extLst>
              </a:tr>
              <a:tr h="370840">
                <a:tc>
                  <a:txBody>
                    <a:bodyPr/>
                    <a:lstStyle/>
                    <a:p>
                      <a:r>
                        <a:rPr kumimoji="1" lang="en-US" altLang="ja-JP" sz="3200" dirty="0">
                          <a:solidFill>
                            <a:schemeClr val="tx1"/>
                          </a:solidFill>
                        </a:rPr>
                        <a:t>7th</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0.8782</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15th</a:t>
                      </a:r>
                      <a:endParaRPr kumimoji="1" lang="ja-JP" altLang="en-US" sz="3200" dirty="0">
                        <a:solidFill>
                          <a:schemeClr val="tx1"/>
                        </a:solidFill>
                      </a:endParaRPr>
                    </a:p>
                  </a:txBody>
                  <a:tcPr/>
                </a:tc>
                <a:tc>
                  <a:txBody>
                    <a:bodyPr/>
                    <a:lstStyle/>
                    <a:p>
                      <a:r>
                        <a:rPr kumimoji="1" lang="en-US" altLang="ja-JP" sz="3200" dirty="0">
                          <a:solidFill>
                            <a:schemeClr val="tx1"/>
                          </a:solidFill>
                        </a:rPr>
                        <a:t>0.8755</a:t>
                      </a:r>
                      <a:endParaRPr kumimoji="1" lang="ja-JP" altLang="en-US" sz="3200" dirty="0">
                        <a:solidFill>
                          <a:schemeClr val="tx1"/>
                        </a:solidFill>
                      </a:endParaRPr>
                    </a:p>
                  </a:txBody>
                  <a:tcPr/>
                </a:tc>
                <a:extLst>
                  <a:ext uri="{0D108BD9-81ED-4DB2-BD59-A6C34878D82A}">
                    <a16:rowId xmlns:a16="http://schemas.microsoft.com/office/drawing/2014/main" val="3357186015"/>
                  </a:ext>
                </a:extLst>
              </a:tr>
              <a:tr h="370840">
                <a:tc>
                  <a:txBody>
                    <a:bodyPr/>
                    <a:lstStyle/>
                    <a:p>
                      <a:r>
                        <a:rPr kumimoji="1" lang="en-US" altLang="ja-JP" sz="3200" dirty="0">
                          <a:solidFill>
                            <a:schemeClr val="tx1"/>
                          </a:solidFill>
                        </a:rPr>
                        <a:t>8th</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0.8719</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ensemble</a:t>
                      </a:r>
                      <a:endParaRPr kumimoji="1" lang="ja-JP" altLang="en-US" sz="3200" dirty="0">
                        <a:solidFill>
                          <a:schemeClr val="tx1"/>
                        </a:solidFill>
                      </a:endParaRPr>
                    </a:p>
                  </a:txBody>
                  <a:tcPr>
                    <a:solidFill>
                      <a:srgbClr val="FFC000"/>
                    </a:solidFill>
                  </a:tcPr>
                </a:tc>
                <a:tc>
                  <a:txBody>
                    <a:bodyPr/>
                    <a:lstStyle/>
                    <a:p>
                      <a:r>
                        <a:rPr kumimoji="1" lang="en-US" altLang="ja-JP" sz="3200" dirty="0">
                          <a:solidFill>
                            <a:schemeClr val="tx1"/>
                          </a:solidFill>
                        </a:rPr>
                        <a:t>0.9048</a:t>
                      </a:r>
                      <a:endParaRPr kumimoji="1" lang="ja-JP" altLang="en-US" sz="3200" dirty="0">
                        <a:solidFill>
                          <a:schemeClr val="tx1"/>
                        </a:solidFill>
                      </a:endParaRPr>
                    </a:p>
                  </a:txBody>
                  <a:tcPr>
                    <a:solidFill>
                      <a:srgbClr val="FFC000"/>
                    </a:solidFill>
                  </a:tcPr>
                </a:tc>
                <a:extLst>
                  <a:ext uri="{0D108BD9-81ED-4DB2-BD59-A6C34878D82A}">
                    <a16:rowId xmlns:a16="http://schemas.microsoft.com/office/drawing/2014/main" val="47450185"/>
                  </a:ext>
                </a:extLst>
              </a:tr>
            </a:tbl>
          </a:graphicData>
        </a:graphic>
      </p:graphicFrame>
      <p:sp>
        <p:nvSpPr>
          <p:cNvPr id="5" name="思考の吹き出し: 雲形 4">
            <a:extLst>
              <a:ext uri="{FF2B5EF4-FFF2-40B4-BE49-F238E27FC236}">
                <a16:creationId xmlns:a16="http://schemas.microsoft.com/office/drawing/2014/main" id="{7C84858D-8BE4-409F-87E0-342015ADA0AA}"/>
              </a:ext>
            </a:extLst>
          </p:cNvPr>
          <p:cNvSpPr/>
          <p:nvPr/>
        </p:nvSpPr>
        <p:spPr>
          <a:xfrm>
            <a:off x="845074" y="1939759"/>
            <a:ext cx="7639050" cy="2828925"/>
          </a:xfrm>
          <a:prstGeom prst="cloudCallout">
            <a:avLst>
              <a:gd name="adj1" fmla="val 10339"/>
              <a:gd name="adj2" fmla="val 7495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実験</a:t>
            </a:r>
            <a:r>
              <a:rPr kumimoji="1" lang="en-US" altLang="ja-JP" sz="2800" dirty="0">
                <a:solidFill>
                  <a:schemeClr val="tx1"/>
                </a:solidFill>
              </a:rPr>
              <a:t>1</a:t>
            </a:r>
            <a:r>
              <a:rPr kumimoji="1" lang="ja-JP" altLang="en-US" sz="2800" dirty="0">
                <a:solidFill>
                  <a:schemeClr val="tx1"/>
                </a:solidFill>
              </a:rPr>
              <a:t>では</a:t>
            </a:r>
            <a:r>
              <a:rPr kumimoji="1" lang="en-US" altLang="ja-JP" sz="2800" dirty="0">
                <a:solidFill>
                  <a:schemeClr val="tx1"/>
                </a:solidFill>
              </a:rPr>
              <a:t>0.9205</a:t>
            </a:r>
            <a:r>
              <a:rPr kumimoji="1" lang="ja-JP" altLang="en-US" sz="2800" dirty="0">
                <a:solidFill>
                  <a:schemeClr val="tx1"/>
                </a:solidFill>
              </a:rPr>
              <a:t>であったので実際精度の改善について</a:t>
            </a:r>
            <a:endParaRPr kumimoji="1" lang="en-US" altLang="ja-JP" sz="2800" dirty="0">
              <a:solidFill>
                <a:schemeClr val="tx1"/>
              </a:solidFill>
            </a:endParaRPr>
          </a:p>
          <a:p>
            <a:pPr algn="ctr"/>
            <a:r>
              <a:rPr kumimoji="1" lang="ja-JP" altLang="en-US" sz="2800" dirty="0">
                <a:solidFill>
                  <a:schemeClr val="tx1"/>
                </a:solidFill>
              </a:rPr>
              <a:t>今回の実験設定では</a:t>
            </a:r>
            <a:endParaRPr kumimoji="1" lang="en-US" altLang="ja-JP" sz="2800" dirty="0">
              <a:solidFill>
                <a:schemeClr val="tx1"/>
              </a:solidFill>
            </a:endParaRPr>
          </a:p>
          <a:p>
            <a:pPr algn="ctr"/>
            <a:r>
              <a:rPr kumimoji="1" lang="ja-JP" altLang="en-US" sz="2800" dirty="0">
                <a:solidFill>
                  <a:schemeClr val="tx1"/>
                </a:solidFill>
              </a:rPr>
              <a:t>よくないことが分かる</a:t>
            </a:r>
            <a:endParaRPr kumimoji="1" lang="en-US" altLang="ja-JP" sz="2800" dirty="0">
              <a:solidFill>
                <a:schemeClr val="tx1"/>
              </a:solidFill>
            </a:endParaRPr>
          </a:p>
        </p:txBody>
      </p:sp>
    </p:spTree>
    <p:extLst>
      <p:ext uri="{BB962C8B-B14F-4D97-AF65-F5344CB8AC3E}">
        <p14:creationId xmlns:p14="http://schemas.microsoft.com/office/powerpoint/2010/main" val="97035512"/>
      </p:ext>
    </p:extLst>
  </p:cSld>
  <p:clrMapOvr>
    <a:masterClrMapping/>
  </p:clrMapOvr>
  <mc:AlternateContent xmlns:mc="http://schemas.openxmlformats.org/markup-compatibility/2006" xmlns:p14="http://schemas.microsoft.com/office/powerpoint/2010/main">
    <mc:Choice Requires="p14">
      <p:transition spd="slow" p14:dur="2000" advTm="211"/>
    </mc:Choice>
    <mc:Fallback xmlns="">
      <p:transition spd="slow" advTm="21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spAutoFit/>
          </a:bodyPr>
          <a:lstStyle/>
          <a:p>
            <a:r>
              <a:rPr kumimoji="1" lang="ja-JP" altLang="en-US" sz="4050" dirty="0"/>
              <a:t>はじめに</a:t>
            </a:r>
            <a:endParaRPr kumimoji="1" lang="en-US" altLang="ja-JP" sz="4050" dirty="0"/>
          </a:p>
        </p:txBody>
      </p:sp>
      <p:pic>
        <p:nvPicPr>
          <p:cNvPr id="10" name="図 9" descr="レゴ, 座る, テーブル, ケーキ が含まれている画像&#10;&#10;自動的に生成された説明">
            <a:extLst>
              <a:ext uri="{FF2B5EF4-FFF2-40B4-BE49-F238E27FC236}">
                <a16:creationId xmlns:a16="http://schemas.microsoft.com/office/drawing/2014/main" id="{67DE57E3-BAFD-43F9-BF08-CBB2BC1B7A42}"/>
              </a:ext>
            </a:extLst>
          </p:cNvPr>
          <p:cNvPicPr>
            <a:picLocks noChangeAspect="1"/>
          </p:cNvPicPr>
          <p:nvPr/>
        </p:nvPicPr>
        <p:blipFill>
          <a:blip r:embed="rId2"/>
          <a:stretch>
            <a:fillRect/>
          </a:stretch>
        </p:blipFill>
        <p:spPr>
          <a:xfrm>
            <a:off x="942975" y="1847850"/>
            <a:ext cx="3810000" cy="3600450"/>
          </a:xfrm>
          <a:prstGeom prst="rect">
            <a:avLst/>
          </a:prstGeom>
        </p:spPr>
      </p:pic>
    </p:spTree>
    <p:extLst>
      <p:ext uri="{BB962C8B-B14F-4D97-AF65-F5344CB8AC3E}">
        <p14:creationId xmlns:p14="http://schemas.microsoft.com/office/powerpoint/2010/main" val="1514387849"/>
      </p:ext>
    </p:extLst>
  </p:cSld>
  <p:clrMapOvr>
    <a:masterClrMapping/>
  </p:clrMapOvr>
  <mc:AlternateContent xmlns:mc="http://schemas.openxmlformats.org/markup-compatibility/2006" xmlns:p14="http://schemas.microsoft.com/office/powerpoint/2010/main">
    <mc:Choice Requires="p14">
      <p:transition spd="slow" p14:dur="2000" advTm="225"/>
    </mc:Choice>
    <mc:Fallback xmlns="">
      <p:transition spd="slow" advTm="225"/>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2CD73AA5-9A5E-46CC-866E-F41EC08A3E19}"/>
              </a:ext>
            </a:extLst>
          </p:cNvPr>
          <p:cNvSpPr>
            <a:spLocks noGrp="1"/>
          </p:cNvSpPr>
          <p:nvPr>
            <p:ph type="sldNum" sz="quarter" idx="12"/>
          </p:nvPr>
        </p:nvSpPr>
        <p:spPr>
          <a:xfrm>
            <a:off x="7995696" y="5924550"/>
            <a:ext cx="769487" cy="481938"/>
          </a:xfrm>
        </p:spPr>
        <p:txBody>
          <a:bodyPr/>
          <a:lstStyle/>
          <a:p>
            <a:fld id="{D57F1E4F-1CFF-5643-939E-217C01CDF565}" type="slidenum">
              <a:rPr lang="en-US" smtClean="0"/>
              <a:pPr/>
              <a:t>40</a:t>
            </a:fld>
            <a:endParaRPr lang="en-US" dirty="0"/>
          </a:p>
        </p:txBody>
      </p:sp>
      <p:sp>
        <p:nvSpPr>
          <p:cNvPr id="5" name="テキスト プレースホルダー 2">
            <a:extLst>
              <a:ext uri="{FF2B5EF4-FFF2-40B4-BE49-F238E27FC236}">
                <a16:creationId xmlns:a16="http://schemas.microsoft.com/office/drawing/2014/main" id="{4373E2D7-CCF9-49FD-890B-0520E200A865}"/>
              </a:ext>
            </a:extLst>
          </p:cNvPr>
          <p:cNvSpPr txBox="1">
            <a:spLocks/>
          </p:cNvSpPr>
          <p:nvPr/>
        </p:nvSpPr>
        <p:spPr>
          <a:xfrm>
            <a:off x="699387" y="2100699"/>
            <a:ext cx="6828464" cy="390669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ja-JP" altLang="en-US" sz="3600" dirty="0">
                <a:solidFill>
                  <a:schemeClr val="bg2">
                    <a:lumMod val="10000"/>
                  </a:schemeClr>
                </a:solidFill>
              </a:rPr>
              <a:t>１．はじめに</a:t>
            </a:r>
            <a:endParaRPr lang="en-US" altLang="ja-JP" sz="3600" dirty="0">
              <a:solidFill>
                <a:schemeClr val="bg2">
                  <a:lumMod val="10000"/>
                </a:schemeClr>
              </a:solidFill>
            </a:endParaRPr>
          </a:p>
          <a:p>
            <a:pPr marL="0" indent="0">
              <a:buNone/>
            </a:pPr>
            <a:r>
              <a:rPr lang="ja-JP" altLang="en-US" sz="3600" dirty="0">
                <a:solidFill>
                  <a:schemeClr val="bg2">
                    <a:lumMod val="10000"/>
                  </a:schemeClr>
                </a:solidFill>
              </a:rPr>
              <a:t>２．要素技術</a:t>
            </a:r>
            <a:endParaRPr lang="en-US" altLang="ja-JP" sz="3600" dirty="0">
              <a:solidFill>
                <a:schemeClr val="bg2">
                  <a:lumMod val="10000"/>
                </a:schemeClr>
              </a:solidFill>
            </a:endParaRPr>
          </a:p>
          <a:p>
            <a:pPr marL="0" indent="0">
              <a:buNone/>
            </a:pPr>
            <a:r>
              <a:rPr lang="ja-JP" altLang="en-US" sz="3600" dirty="0">
                <a:solidFill>
                  <a:schemeClr val="bg2">
                    <a:lumMod val="10000"/>
                  </a:schemeClr>
                </a:solidFill>
              </a:rPr>
              <a:t>３．データセット</a:t>
            </a:r>
            <a:endParaRPr lang="en-US" altLang="ja-JP" sz="3600" dirty="0">
              <a:solidFill>
                <a:schemeClr val="bg2">
                  <a:lumMod val="10000"/>
                </a:schemeClr>
              </a:solidFill>
            </a:endParaRPr>
          </a:p>
          <a:p>
            <a:pPr marL="0" indent="0">
              <a:buNone/>
            </a:pPr>
            <a:r>
              <a:rPr lang="ja-JP" altLang="en-US" sz="3600">
                <a:solidFill>
                  <a:schemeClr val="bg2">
                    <a:lumMod val="10000"/>
                  </a:schemeClr>
                </a:solidFill>
                <a:ea typeface="メイリオ"/>
              </a:rPr>
              <a:t>４．実験</a:t>
            </a:r>
            <a:endParaRPr lang="en-US" altLang="ja-JP" sz="3600" dirty="0">
              <a:solidFill>
                <a:schemeClr val="bg2">
                  <a:lumMod val="10000"/>
                </a:schemeClr>
              </a:solidFill>
              <a:ea typeface="メイリオ" panose="020B0604030504040204" pitchFamily="34" charset="-128"/>
            </a:endParaRPr>
          </a:p>
          <a:p>
            <a:pPr marL="0" indent="0">
              <a:buNone/>
            </a:pPr>
            <a:r>
              <a:rPr lang="ja-JP" altLang="en-US" sz="3600">
                <a:solidFill>
                  <a:srgbClr val="6ED2AA"/>
                </a:solidFill>
                <a:ea typeface="メイリオ"/>
              </a:rPr>
              <a:t>５．</a:t>
            </a:r>
            <a:r>
              <a:rPr lang="ja-JP" altLang="en-US" sz="3600">
                <a:solidFill>
                  <a:schemeClr val="accent4">
                    <a:lumMod val="60000"/>
                    <a:lumOff val="40000"/>
                  </a:schemeClr>
                </a:solidFill>
                <a:ea typeface="メイリオ"/>
              </a:rPr>
              <a:t>まとめと今後の課題</a:t>
            </a:r>
          </a:p>
        </p:txBody>
      </p:sp>
      <p:sp>
        <p:nvSpPr>
          <p:cNvPr id="6" name="テキスト ボックス 5">
            <a:extLst>
              <a:ext uri="{FF2B5EF4-FFF2-40B4-BE49-F238E27FC236}">
                <a16:creationId xmlns:a16="http://schemas.microsoft.com/office/drawing/2014/main" id="{AECE2193-1F5A-4FEA-9DAB-583D44B11F97}"/>
              </a:ext>
            </a:extLst>
          </p:cNvPr>
          <p:cNvSpPr txBox="1"/>
          <p:nvPr/>
        </p:nvSpPr>
        <p:spPr>
          <a:xfrm>
            <a:off x="457467" y="628433"/>
            <a:ext cx="2913053" cy="715581"/>
          </a:xfrm>
          <a:prstGeom prst="rect">
            <a:avLst/>
          </a:prstGeom>
          <a:noFill/>
        </p:spPr>
        <p:txBody>
          <a:bodyPr wrap="square" rtlCol="0">
            <a:spAutoFit/>
          </a:bodyPr>
          <a:lstStyle/>
          <a:p>
            <a:r>
              <a:rPr kumimoji="1" lang="ja-JP" altLang="en-US" sz="4050" dirty="0"/>
              <a:t>発表の流れ</a:t>
            </a:r>
          </a:p>
        </p:txBody>
      </p:sp>
    </p:spTree>
    <p:extLst>
      <p:ext uri="{BB962C8B-B14F-4D97-AF65-F5344CB8AC3E}">
        <p14:creationId xmlns:p14="http://schemas.microsoft.com/office/powerpoint/2010/main" val="402544508"/>
      </p:ext>
    </p:extLst>
  </p:cSld>
  <p:clrMapOvr>
    <a:masterClrMapping/>
  </p:clrMapOvr>
  <mc:AlternateContent xmlns:mc="http://schemas.openxmlformats.org/markup-compatibility/2006" xmlns:p14="http://schemas.microsoft.com/office/powerpoint/2010/main">
    <mc:Choice Requires="p14">
      <p:transition spd="slow" p14:dur="2000" advTm="213"/>
    </mc:Choice>
    <mc:Fallback xmlns="">
      <p:transition spd="slow" advTm="213"/>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612CE8C-FED7-45E1-A8B7-D2A85EE1DF3C}"/>
              </a:ext>
            </a:extLst>
          </p:cNvPr>
          <p:cNvSpPr>
            <a:spLocks noGrp="1"/>
          </p:cNvSpPr>
          <p:nvPr>
            <p:ph type="sldNum" sz="quarter" idx="12"/>
          </p:nvPr>
        </p:nvSpPr>
        <p:spPr/>
        <p:txBody>
          <a:bodyPr/>
          <a:lstStyle/>
          <a:p>
            <a:fld id="{D57F1E4F-1CFF-5643-939E-217C01CDF565}" type="slidenum">
              <a:rPr lang="en-US" smtClean="0"/>
              <a:pPr/>
              <a:t>41</a:t>
            </a:fld>
            <a:endParaRPr lang="en-US" dirty="0"/>
          </a:p>
        </p:txBody>
      </p:sp>
      <p:sp>
        <p:nvSpPr>
          <p:cNvPr id="5" name="テキスト ボックス 4">
            <a:extLst>
              <a:ext uri="{FF2B5EF4-FFF2-40B4-BE49-F238E27FC236}">
                <a16:creationId xmlns:a16="http://schemas.microsoft.com/office/drawing/2014/main" id="{3E4AB2AC-00D6-4156-A830-D18A2281A623}"/>
              </a:ext>
            </a:extLst>
          </p:cNvPr>
          <p:cNvSpPr txBox="1"/>
          <p:nvPr/>
        </p:nvSpPr>
        <p:spPr>
          <a:xfrm>
            <a:off x="457467" y="628433"/>
            <a:ext cx="5054344" cy="715581"/>
          </a:xfrm>
          <a:prstGeom prst="rect">
            <a:avLst/>
          </a:prstGeom>
          <a:noFill/>
        </p:spPr>
        <p:txBody>
          <a:bodyPr wrap="square" rtlCol="0" anchor="t">
            <a:spAutoFit/>
          </a:bodyPr>
          <a:lstStyle/>
          <a:p>
            <a:r>
              <a:rPr lang="ja-JP" altLang="en-US" sz="4050">
                <a:ea typeface="メイリオ"/>
              </a:rPr>
              <a:t>まとめ</a:t>
            </a:r>
            <a:endParaRPr lang="ja-JP" altLang="en-US" sz="4050" dirty="0">
              <a:ea typeface="メイリオ"/>
            </a:endParaRPr>
          </a:p>
        </p:txBody>
      </p:sp>
      <p:sp>
        <p:nvSpPr>
          <p:cNvPr id="3" name="テキスト ボックス 2">
            <a:extLst>
              <a:ext uri="{FF2B5EF4-FFF2-40B4-BE49-F238E27FC236}">
                <a16:creationId xmlns:a16="http://schemas.microsoft.com/office/drawing/2014/main" id="{03A29AE3-C30B-49E9-BE62-767F0B8D380D}"/>
              </a:ext>
            </a:extLst>
          </p:cNvPr>
          <p:cNvSpPr txBox="1"/>
          <p:nvPr/>
        </p:nvSpPr>
        <p:spPr>
          <a:xfrm>
            <a:off x="619125" y="2038350"/>
            <a:ext cx="6629400" cy="3539430"/>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800" dirty="0" err="1"/>
              <a:t>AutoAugment</a:t>
            </a:r>
            <a:r>
              <a:rPr kumimoji="1" lang="ja-JP" altLang="en-US" sz="2800" dirty="0"/>
              <a:t>の動作確認ができ，</a:t>
            </a:r>
            <a:endParaRPr kumimoji="1" lang="en-US" altLang="ja-JP" sz="2800" dirty="0"/>
          </a:p>
          <a:p>
            <a:r>
              <a:rPr kumimoji="1" lang="ja-JP" altLang="en-US" sz="2800" dirty="0"/>
              <a:t>　アンサンブル学習に利用できる</a:t>
            </a:r>
            <a:endParaRPr kumimoji="1" lang="en-US" altLang="ja-JP" sz="2800" dirty="0"/>
          </a:p>
          <a:p>
            <a:r>
              <a:rPr kumimoji="1" lang="ja-JP" altLang="en-US" sz="2800" dirty="0"/>
              <a:t>　見込みがあることが分かった</a:t>
            </a:r>
            <a:endParaRPr kumimoji="1" lang="en-US" altLang="ja-JP" sz="2800" dirty="0"/>
          </a:p>
          <a:p>
            <a:endParaRPr kumimoji="1" lang="en-US" altLang="ja-JP" sz="2800" dirty="0"/>
          </a:p>
          <a:p>
            <a:pPr marL="457200" indent="-457200">
              <a:buFont typeface="Arial" panose="020B0604020202020204" pitchFamily="34" charset="0"/>
              <a:buChar char="•"/>
            </a:pPr>
            <a:r>
              <a:rPr kumimoji="1" lang="ja-JP" altLang="en-US" sz="2800" dirty="0"/>
              <a:t>適応度にアンサンブル学習の平均値をとることで多様性の維持を行えた一方，精度としてはあまりよくないことが分かった</a:t>
            </a:r>
          </a:p>
        </p:txBody>
      </p:sp>
    </p:spTree>
    <p:extLst>
      <p:ext uri="{BB962C8B-B14F-4D97-AF65-F5344CB8AC3E}">
        <p14:creationId xmlns:p14="http://schemas.microsoft.com/office/powerpoint/2010/main" val="349530152"/>
      </p:ext>
    </p:extLst>
  </p:cSld>
  <p:clrMapOvr>
    <a:masterClrMapping/>
  </p:clrMapOvr>
  <mc:AlternateContent xmlns:mc="http://schemas.openxmlformats.org/markup-compatibility/2006" xmlns:p14="http://schemas.microsoft.com/office/powerpoint/2010/main">
    <mc:Choice Requires="p14">
      <p:transition spd="slow" p14:dur="2000" advTm="227"/>
    </mc:Choice>
    <mc:Fallback xmlns="">
      <p:transition spd="slow" advTm="227"/>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612CE8C-FED7-45E1-A8B7-D2A85EE1DF3C}"/>
              </a:ext>
            </a:extLst>
          </p:cNvPr>
          <p:cNvSpPr>
            <a:spLocks noGrp="1"/>
          </p:cNvSpPr>
          <p:nvPr>
            <p:ph type="sldNum" sz="quarter" idx="12"/>
          </p:nvPr>
        </p:nvSpPr>
        <p:spPr/>
        <p:txBody>
          <a:bodyPr/>
          <a:lstStyle/>
          <a:p>
            <a:fld id="{D57F1E4F-1CFF-5643-939E-217C01CDF565}" type="slidenum">
              <a:rPr lang="en-US" smtClean="0"/>
              <a:pPr/>
              <a:t>42</a:t>
            </a:fld>
            <a:endParaRPr lang="en-US" dirty="0"/>
          </a:p>
        </p:txBody>
      </p:sp>
      <p:sp>
        <p:nvSpPr>
          <p:cNvPr id="5" name="テキスト ボックス 4">
            <a:extLst>
              <a:ext uri="{FF2B5EF4-FFF2-40B4-BE49-F238E27FC236}">
                <a16:creationId xmlns:a16="http://schemas.microsoft.com/office/drawing/2014/main" id="{3E4AB2AC-00D6-4156-A830-D18A2281A623}"/>
              </a:ext>
            </a:extLst>
          </p:cNvPr>
          <p:cNvSpPr txBox="1"/>
          <p:nvPr/>
        </p:nvSpPr>
        <p:spPr>
          <a:xfrm>
            <a:off x="457467" y="628433"/>
            <a:ext cx="5054344" cy="715581"/>
          </a:xfrm>
          <a:prstGeom prst="rect">
            <a:avLst/>
          </a:prstGeom>
          <a:noFill/>
        </p:spPr>
        <p:txBody>
          <a:bodyPr wrap="square" rtlCol="0" anchor="t">
            <a:spAutoFit/>
          </a:bodyPr>
          <a:lstStyle/>
          <a:p>
            <a:r>
              <a:rPr lang="ja-JP" altLang="en-US" sz="4050" dirty="0">
                <a:ea typeface="メイリオ"/>
              </a:rPr>
              <a:t>今後の課題</a:t>
            </a:r>
          </a:p>
        </p:txBody>
      </p:sp>
      <p:sp>
        <p:nvSpPr>
          <p:cNvPr id="3" name="テキスト ボックス 2">
            <a:extLst>
              <a:ext uri="{FF2B5EF4-FFF2-40B4-BE49-F238E27FC236}">
                <a16:creationId xmlns:a16="http://schemas.microsoft.com/office/drawing/2014/main" id="{03A29AE3-C30B-49E9-BE62-767F0B8D380D}"/>
              </a:ext>
            </a:extLst>
          </p:cNvPr>
          <p:cNvSpPr txBox="1"/>
          <p:nvPr/>
        </p:nvSpPr>
        <p:spPr>
          <a:xfrm>
            <a:off x="619124" y="2038350"/>
            <a:ext cx="6696076" cy="3108543"/>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800" dirty="0"/>
              <a:t>一般的な</a:t>
            </a:r>
            <a:r>
              <a:rPr kumimoji="1" lang="en-US" altLang="ja-JP" sz="2800" dirty="0"/>
              <a:t>GA</a:t>
            </a:r>
            <a:r>
              <a:rPr kumimoji="1" lang="ja-JP" altLang="en-US" sz="2800" dirty="0"/>
              <a:t>ではより世代数個体数ともに多いため，パラメータを改良するとともに時間削減も考える</a:t>
            </a:r>
            <a:endParaRPr kumimoji="1" lang="en-US" altLang="ja-JP" sz="2800" dirty="0"/>
          </a:p>
          <a:p>
            <a:pPr marL="285750" indent="-285750">
              <a:buFont typeface="Arial" panose="020B0604020202020204" pitchFamily="34" charset="0"/>
              <a:buChar char="•"/>
            </a:pPr>
            <a:endParaRPr kumimoji="1" lang="en-US" altLang="ja-JP" sz="2800" dirty="0"/>
          </a:p>
          <a:p>
            <a:pPr marL="457200" indent="-457200">
              <a:buFont typeface="Arial" panose="020B0604020202020204" pitchFamily="34" charset="0"/>
              <a:buChar char="•"/>
            </a:pPr>
            <a:r>
              <a:rPr kumimoji="1" lang="ja-JP" altLang="en-US" sz="2800" dirty="0"/>
              <a:t>遺伝子的な多様性の維持ではなく，</a:t>
            </a:r>
            <a:endParaRPr kumimoji="1" lang="en-US" altLang="ja-JP" sz="2800" dirty="0"/>
          </a:p>
          <a:p>
            <a:pPr marL="457200" indent="-457200">
              <a:buFont typeface="Arial" panose="020B0604020202020204" pitchFamily="34" charset="0"/>
              <a:buChar char="•"/>
            </a:pPr>
            <a:r>
              <a:rPr kumimoji="1" lang="ja-JP" altLang="en-US" sz="2800" dirty="0"/>
              <a:t>意味的な多様性の維持を行えるよう</a:t>
            </a:r>
            <a:endParaRPr kumimoji="1" lang="en-US" altLang="ja-JP" sz="2800" dirty="0"/>
          </a:p>
          <a:p>
            <a:pPr marL="457200" indent="-457200">
              <a:buFont typeface="Arial" panose="020B0604020202020204" pitchFamily="34" charset="0"/>
              <a:buChar char="•"/>
            </a:pPr>
            <a:r>
              <a:rPr kumimoji="1" lang="ja-JP" altLang="en-US" sz="2800" dirty="0"/>
              <a:t>アルゴリズムや適応度関数を改良する</a:t>
            </a:r>
          </a:p>
        </p:txBody>
      </p:sp>
    </p:spTree>
    <p:extLst>
      <p:ext uri="{BB962C8B-B14F-4D97-AF65-F5344CB8AC3E}">
        <p14:creationId xmlns:p14="http://schemas.microsoft.com/office/powerpoint/2010/main" val="1188551686"/>
      </p:ext>
    </p:extLst>
  </p:cSld>
  <p:clrMapOvr>
    <a:masterClrMapping/>
  </p:clrMapOvr>
  <mc:AlternateContent xmlns:mc="http://schemas.openxmlformats.org/markup-compatibility/2006" xmlns:p14="http://schemas.microsoft.com/office/powerpoint/2010/main">
    <mc:Choice Requires="p14">
      <p:transition spd="slow" p14:dur="2000" advTm="227"/>
    </mc:Choice>
    <mc:Fallback xmlns="">
      <p:transition spd="slow" advTm="22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2CD73AA5-9A5E-46CC-866E-F41EC08A3E19}"/>
              </a:ext>
            </a:extLst>
          </p:cNvPr>
          <p:cNvSpPr>
            <a:spLocks noGrp="1"/>
          </p:cNvSpPr>
          <p:nvPr>
            <p:ph type="sldNum" sz="quarter" idx="12"/>
          </p:nvPr>
        </p:nvSpPr>
        <p:spPr>
          <a:xfrm>
            <a:off x="7995696" y="5924550"/>
            <a:ext cx="769487" cy="481938"/>
          </a:xfrm>
        </p:spPr>
        <p:txBody>
          <a:bodyPr/>
          <a:lstStyle/>
          <a:p>
            <a:fld id="{D57F1E4F-1CFF-5643-939E-217C01CDF565}" type="slidenum">
              <a:rPr lang="en-US" smtClean="0"/>
              <a:pPr/>
              <a:t>5</a:t>
            </a:fld>
            <a:endParaRPr lang="en-US" dirty="0"/>
          </a:p>
        </p:txBody>
      </p:sp>
      <p:sp>
        <p:nvSpPr>
          <p:cNvPr id="5" name="テキスト プレースホルダー 2">
            <a:extLst>
              <a:ext uri="{FF2B5EF4-FFF2-40B4-BE49-F238E27FC236}">
                <a16:creationId xmlns:a16="http://schemas.microsoft.com/office/drawing/2014/main" id="{4373E2D7-CCF9-49FD-890B-0520E200A865}"/>
              </a:ext>
            </a:extLst>
          </p:cNvPr>
          <p:cNvSpPr txBox="1">
            <a:spLocks/>
          </p:cNvSpPr>
          <p:nvPr/>
        </p:nvSpPr>
        <p:spPr>
          <a:xfrm>
            <a:off x="699387" y="2100699"/>
            <a:ext cx="6828464" cy="390669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ja-JP" altLang="en-US" sz="3600" dirty="0">
                <a:solidFill>
                  <a:schemeClr val="bg2">
                    <a:lumMod val="10000"/>
                  </a:schemeClr>
                </a:solidFill>
              </a:rPr>
              <a:t>１．はじめに</a:t>
            </a:r>
            <a:endParaRPr lang="en-US" altLang="ja-JP" sz="3600" dirty="0">
              <a:solidFill>
                <a:schemeClr val="bg2">
                  <a:lumMod val="10000"/>
                </a:schemeClr>
              </a:solidFill>
            </a:endParaRPr>
          </a:p>
          <a:p>
            <a:pPr marL="0" indent="0">
              <a:buNone/>
            </a:pPr>
            <a:r>
              <a:rPr lang="ja-JP" altLang="en-US" sz="3600" dirty="0">
                <a:solidFill>
                  <a:schemeClr val="accent4">
                    <a:lumMod val="60000"/>
                    <a:lumOff val="40000"/>
                  </a:schemeClr>
                </a:solidFill>
              </a:rPr>
              <a:t>２．要素技術</a:t>
            </a:r>
            <a:endParaRPr lang="en-US" altLang="ja-JP" sz="3600" dirty="0">
              <a:solidFill>
                <a:schemeClr val="accent4">
                  <a:lumMod val="60000"/>
                  <a:lumOff val="40000"/>
                </a:schemeClr>
              </a:solidFill>
            </a:endParaRPr>
          </a:p>
          <a:p>
            <a:pPr marL="0" indent="0">
              <a:buNone/>
            </a:pPr>
            <a:r>
              <a:rPr lang="ja-JP" altLang="en-US" sz="3600" dirty="0">
                <a:solidFill>
                  <a:schemeClr val="bg2">
                    <a:lumMod val="10000"/>
                  </a:schemeClr>
                </a:solidFill>
              </a:rPr>
              <a:t>３．データセット</a:t>
            </a:r>
            <a:endParaRPr lang="en-US" altLang="ja-JP" sz="3600" dirty="0">
              <a:solidFill>
                <a:schemeClr val="bg2">
                  <a:lumMod val="10000"/>
                </a:schemeClr>
              </a:solidFill>
            </a:endParaRPr>
          </a:p>
          <a:p>
            <a:pPr marL="0" indent="0">
              <a:buNone/>
            </a:pPr>
            <a:r>
              <a:rPr lang="ja-JP" altLang="en-US" sz="3600" dirty="0">
                <a:solidFill>
                  <a:schemeClr val="bg2">
                    <a:lumMod val="10000"/>
                  </a:schemeClr>
                </a:solidFill>
              </a:rPr>
              <a:t>４．実験</a:t>
            </a:r>
            <a:endParaRPr lang="en-US" altLang="ja-JP" sz="3600" dirty="0">
              <a:solidFill>
                <a:schemeClr val="bg2">
                  <a:lumMod val="10000"/>
                </a:schemeClr>
              </a:solidFill>
            </a:endParaRPr>
          </a:p>
          <a:p>
            <a:pPr marL="0" indent="0">
              <a:buNone/>
            </a:pPr>
            <a:r>
              <a:rPr lang="ja-JP" altLang="en-US" sz="3600">
                <a:solidFill>
                  <a:schemeClr val="bg2">
                    <a:lumMod val="10000"/>
                  </a:schemeClr>
                </a:solidFill>
                <a:ea typeface="メイリオ"/>
              </a:rPr>
              <a:t>５．まとめと今後の課題</a:t>
            </a:r>
            <a:endParaRPr lang="en-US" altLang="ja-JP" sz="3600">
              <a:solidFill>
                <a:schemeClr val="bg2">
                  <a:lumMod val="10000"/>
                </a:schemeClr>
              </a:solidFill>
              <a:ea typeface="メイリオ"/>
            </a:endParaRPr>
          </a:p>
        </p:txBody>
      </p:sp>
      <p:sp>
        <p:nvSpPr>
          <p:cNvPr id="6" name="テキスト ボックス 5">
            <a:extLst>
              <a:ext uri="{FF2B5EF4-FFF2-40B4-BE49-F238E27FC236}">
                <a16:creationId xmlns:a16="http://schemas.microsoft.com/office/drawing/2014/main" id="{AECE2193-1F5A-4FEA-9DAB-583D44B11F97}"/>
              </a:ext>
            </a:extLst>
          </p:cNvPr>
          <p:cNvSpPr txBox="1"/>
          <p:nvPr/>
        </p:nvSpPr>
        <p:spPr>
          <a:xfrm>
            <a:off x="457467" y="628433"/>
            <a:ext cx="2913053" cy="715581"/>
          </a:xfrm>
          <a:prstGeom prst="rect">
            <a:avLst/>
          </a:prstGeom>
          <a:noFill/>
        </p:spPr>
        <p:txBody>
          <a:bodyPr wrap="square" rtlCol="0">
            <a:spAutoFit/>
          </a:bodyPr>
          <a:lstStyle/>
          <a:p>
            <a:r>
              <a:rPr kumimoji="1" lang="ja-JP" altLang="en-US" sz="4050" dirty="0"/>
              <a:t>発表の流れ</a:t>
            </a:r>
          </a:p>
        </p:txBody>
      </p:sp>
    </p:spTree>
    <p:extLst>
      <p:ext uri="{BB962C8B-B14F-4D97-AF65-F5344CB8AC3E}">
        <p14:creationId xmlns:p14="http://schemas.microsoft.com/office/powerpoint/2010/main" val="2211118776"/>
      </p:ext>
    </p:extLst>
  </p:cSld>
  <p:clrMapOvr>
    <a:masterClrMapping/>
  </p:clrMapOvr>
  <mc:AlternateContent xmlns:mc="http://schemas.openxmlformats.org/markup-compatibility/2006" xmlns:p14="http://schemas.microsoft.com/office/powerpoint/2010/main">
    <mc:Choice Requires="p14">
      <p:transition spd="slow" p14:dur="2000" advTm="618"/>
    </mc:Choice>
    <mc:Fallback xmlns="">
      <p:transition spd="slow" advTm="61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spAutoFit/>
          </a:bodyPr>
          <a:lstStyle/>
          <a:p>
            <a:r>
              <a:rPr kumimoji="1" lang="ja-JP" altLang="en-US" sz="4050" dirty="0"/>
              <a:t>要素技術</a:t>
            </a:r>
            <a:endParaRPr kumimoji="1" lang="en-US" altLang="ja-JP" sz="4050" dirty="0"/>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57466" y="1622804"/>
            <a:ext cx="7048233" cy="1323439"/>
          </a:xfrm>
          <a:prstGeom prst="rect">
            <a:avLst/>
          </a:prstGeom>
          <a:noFill/>
        </p:spPr>
        <p:txBody>
          <a:bodyPr wrap="square" rtlCol="0" anchor="t">
            <a:spAutoFit/>
          </a:bodyPr>
          <a:lstStyle/>
          <a:p>
            <a:r>
              <a:rPr kumimoji="1" lang="ja-JP" altLang="en-US" sz="4000">
                <a:ea typeface="メイリオ"/>
              </a:rPr>
              <a:t>Convolutional Nueural</a:t>
            </a:r>
          </a:p>
          <a:p>
            <a:r>
              <a:rPr lang="ja-JP" altLang="en-US" sz="4000">
                <a:ea typeface="メイリオ"/>
              </a:rPr>
              <a:t>Network (CNN)</a:t>
            </a:r>
            <a:endParaRPr lang="ja-JP" altLang="en-US" sz="4000" dirty="0">
              <a:ea typeface="メイリオ"/>
            </a:endParaRP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2" name="テキスト ボックス 1">
            <a:extLst>
              <a:ext uri="{FF2B5EF4-FFF2-40B4-BE49-F238E27FC236}">
                <a16:creationId xmlns:a16="http://schemas.microsoft.com/office/drawing/2014/main" id="{3C6D5ADD-DCCE-46A2-97E2-5CFEC613C009}"/>
              </a:ext>
            </a:extLst>
          </p:cNvPr>
          <p:cNvSpPr txBox="1"/>
          <p:nvPr/>
        </p:nvSpPr>
        <p:spPr>
          <a:xfrm>
            <a:off x="2201073" y="4029075"/>
            <a:ext cx="2076450" cy="1323439"/>
          </a:xfrm>
          <a:prstGeom prst="rect">
            <a:avLst/>
          </a:prstGeom>
          <a:noFill/>
        </p:spPr>
        <p:txBody>
          <a:bodyPr wrap="square" rtlCol="0">
            <a:spAutoFit/>
          </a:bodyPr>
          <a:lstStyle/>
          <a:p>
            <a:endParaRPr kumimoji="1" lang="ja-JP" altLang="en-US" dirty="0"/>
          </a:p>
        </p:txBody>
      </p:sp>
      <p:sp>
        <p:nvSpPr>
          <p:cNvPr id="3" name="テキスト ボックス 2">
            <a:extLst>
              <a:ext uri="{FF2B5EF4-FFF2-40B4-BE49-F238E27FC236}">
                <a16:creationId xmlns:a16="http://schemas.microsoft.com/office/drawing/2014/main" id="{A6058A6E-F113-4721-A8D7-6A851F06E004}"/>
              </a:ext>
            </a:extLst>
          </p:cNvPr>
          <p:cNvSpPr txBox="1"/>
          <p:nvPr/>
        </p:nvSpPr>
        <p:spPr>
          <a:xfrm>
            <a:off x="403244" y="3484376"/>
            <a:ext cx="8124528"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ja-JP" altLang="en-US" sz="2800">
                <a:ea typeface="メイリオ"/>
              </a:rPr>
              <a:t>Neural Network ＋ 畳み込み層</a:t>
            </a:r>
          </a:p>
          <a:p>
            <a:pPr marL="285750" indent="-285750">
              <a:buFont typeface="Arial"/>
              <a:buChar char="•"/>
            </a:pPr>
            <a:endParaRPr lang="ja-JP" altLang="en-US" sz="2800" dirty="0">
              <a:ea typeface="メイリオ"/>
            </a:endParaRPr>
          </a:p>
          <a:p>
            <a:pPr marL="285750" indent="-285750">
              <a:buFont typeface="Arial"/>
              <a:buChar char="•"/>
            </a:pPr>
            <a:endParaRPr lang="ja-JP" altLang="en-US" sz="2800" dirty="0">
              <a:ea typeface="メイリオ"/>
            </a:endParaRPr>
          </a:p>
          <a:p>
            <a:pPr marL="285750" indent="-285750">
              <a:buFont typeface="Arial"/>
              <a:buChar char="•"/>
            </a:pPr>
            <a:r>
              <a:rPr lang="ja-JP" altLang="en-US" sz="2800">
                <a:ea typeface="メイリオ"/>
              </a:rPr>
              <a:t>二次元データである画像に有効</a:t>
            </a:r>
            <a:endParaRPr lang="ja-JP" altLang="en-US" sz="2800" dirty="0">
              <a:ea typeface="メイリオ"/>
            </a:endParaRPr>
          </a:p>
        </p:txBody>
      </p:sp>
    </p:spTree>
    <p:extLst>
      <p:ext uri="{BB962C8B-B14F-4D97-AF65-F5344CB8AC3E}">
        <p14:creationId xmlns:p14="http://schemas.microsoft.com/office/powerpoint/2010/main" val="1364844496"/>
      </p:ext>
    </p:extLst>
  </p:cSld>
  <p:clrMapOvr>
    <a:masterClrMapping/>
  </p:clrMapOvr>
  <mc:AlternateContent xmlns:mc="http://schemas.openxmlformats.org/markup-compatibility/2006" xmlns:p14="http://schemas.microsoft.com/office/powerpoint/2010/main">
    <mc:Choice Requires="p14">
      <p:transition spd="slow" p14:dur="2000" advTm="225"/>
    </mc:Choice>
    <mc:Fallback xmlns="">
      <p:transition spd="slow" advTm="22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spAutoFit/>
          </a:bodyPr>
          <a:lstStyle/>
          <a:p>
            <a:r>
              <a:rPr kumimoji="1" lang="ja-JP" altLang="en-US" sz="4050" dirty="0"/>
              <a:t>要素技術</a:t>
            </a:r>
            <a:endParaRPr kumimoji="1" lang="en-US" altLang="ja-JP" sz="4050" dirty="0"/>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57466" y="1622804"/>
            <a:ext cx="7048233" cy="1323439"/>
          </a:xfrm>
          <a:prstGeom prst="rect">
            <a:avLst/>
          </a:prstGeom>
          <a:noFill/>
        </p:spPr>
        <p:txBody>
          <a:bodyPr wrap="square" rtlCol="0">
            <a:spAutoFit/>
          </a:bodyPr>
          <a:lstStyle/>
          <a:p>
            <a:r>
              <a:rPr kumimoji="1" lang="ja-JP" altLang="en-US" sz="4000" dirty="0"/>
              <a:t>遺伝的アルゴリズム</a:t>
            </a:r>
            <a:endParaRPr kumimoji="1" lang="en-US" altLang="ja-JP" sz="4000" dirty="0"/>
          </a:p>
          <a:p>
            <a:r>
              <a:rPr kumimoji="1" lang="en-US" altLang="ja-JP" sz="4000" dirty="0"/>
              <a:t>(Genetic Algorithm :GA)</a:t>
            </a:r>
            <a:endParaRPr kumimoji="1" lang="ja-JP" altLang="en-US" sz="4000" dirty="0"/>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2" name="テキスト ボックス 1">
            <a:extLst>
              <a:ext uri="{FF2B5EF4-FFF2-40B4-BE49-F238E27FC236}">
                <a16:creationId xmlns:a16="http://schemas.microsoft.com/office/drawing/2014/main" id="{3C6D5ADD-DCCE-46A2-97E2-5CFEC613C009}"/>
              </a:ext>
            </a:extLst>
          </p:cNvPr>
          <p:cNvSpPr txBox="1"/>
          <p:nvPr/>
        </p:nvSpPr>
        <p:spPr>
          <a:xfrm>
            <a:off x="2201073" y="4029075"/>
            <a:ext cx="2076450" cy="1323439"/>
          </a:xfrm>
          <a:prstGeom prst="rect">
            <a:avLst/>
          </a:prstGeom>
          <a:noFill/>
        </p:spPr>
        <p:txBody>
          <a:bodyPr wrap="square" rtlCol="0">
            <a:spAutoFit/>
          </a:bodyPr>
          <a:lstStyle/>
          <a:p>
            <a:endParaRPr kumimoji="1" lang="ja-JP" altLang="en-US" dirty="0"/>
          </a:p>
        </p:txBody>
      </p:sp>
      <p:sp>
        <p:nvSpPr>
          <p:cNvPr id="3" name="テキスト ボックス 2">
            <a:extLst>
              <a:ext uri="{FF2B5EF4-FFF2-40B4-BE49-F238E27FC236}">
                <a16:creationId xmlns:a16="http://schemas.microsoft.com/office/drawing/2014/main" id="{A6058A6E-F113-4721-A8D7-6A851F06E004}"/>
              </a:ext>
            </a:extLst>
          </p:cNvPr>
          <p:cNvSpPr txBox="1"/>
          <p:nvPr/>
        </p:nvSpPr>
        <p:spPr>
          <a:xfrm>
            <a:off x="403244" y="3484376"/>
            <a:ext cx="8124528"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ja-JP" altLang="en-US" sz="2800">
                <a:ea typeface="メイリオ"/>
              </a:rPr>
              <a:t>データを遺伝子として表現</a:t>
            </a:r>
            <a:endParaRPr lang="ja-JP" sz="2800">
              <a:ea typeface="メイリオ"/>
            </a:endParaRPr>
          </a:p>
          <a:p>
            <a:pPr marL="285750" indent="-285750">
              <a:buFont typeface="Arial"/>
              <a:buChar char="•"/>
            </a:pPr>
            <a:r>
              <a:rPr lang="ja-JP" altLang="en-US" sz="2800">
                <a:ea typeface="メイリオ"/>
              </a:rPr>
              <a:t>選択，交叉，突然変異の3つの操作を</a:t>
            </a:r>
            <a:endParaRPr lang="ja-JP" sz="2800">
              <a:ea typeface="メイリオ"/>
            </a:endParaRPr>
          </a:p>
          <a:p>
            <a:r>
              <a:rPr lang="ja-JP" altLang="en-US" sz="2800">
                <a:ea typeface="メイリオ"/>
              </a:rPr>
              <a:t>   繰り返し行う</a:t>
            </a:r>
            <a:endParaRPr lang="ja-JP" sz="2800">
              <a:ea typeface="メイリオ"/>
            </a:endParaRPr>
          </a:p>
          <a:p>
            <a:pPr marL="285750" indent="-285750">
              <a:buFont typeface="Arial"/>
              <a:buChar char="•"/>
            </a:pPr>
            <a:r>
              <a:rPr lang="ja-JP" altLang="en-US" sz="2800">
                <a:ea typeface="メイリオ"/>
              </a:rPr>
              <a:t>他のアルゴリズムと比べ局所探索ではないが，初期収束が起こる場合がある</a:t>
            </a:r>
          </a:p>
        </p:txBody>
      </p:sp>
    </p:spTree>
    <p:extLst>
      <p:ext uri="{BB962C8B-B14F-4D97-AF65-F5344CB8AC3E}">
        <p14:creationId xmlns:p14="http://schemas.microsoft.com/office/powerpoint/2010/main" val="1833616072"/>
      </p:ext>
    </p:extLst>
  </p:cSld>
  <p:clrMapOvr>
    <a:masterClrMapping/>
  </p:clrMapOvr>
  <mc:AlternateContent xmlns:mc="http://schemas.openxmlformats.org/markup-compatibility/2006" xmlns:p14="http://schemas.microsoft.com/office/powerpoint/2010/main">
    <mc:Choice Requires="p14">
      <p:transition spd="slow" p14:dur="2000" advTm="347"/>
    </mc:Choice>
    <mc:Fallback xmlns="">
      <p:transition spd="slow" advTm="34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spAutoFit/>
          </a:bodyPr>
          <a:lstStyle/>
          <a:p>
            <a:r>
              <a:rPr kumimoji="1" lang="ja-JP" altLang="en-US" sz="4050" dirty="0"/>
              <a:t>要素技術</a:t>
            </a:r>
            <a:endParaRPr kumimoji="1" lang="en-US" altLang="ja-JP" sz="4050" dirty="0"/>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57466" y="1622804"/>
            <a:ext cx="7048233" cy="707886"/>
          </a:xfrm>
          <a:prstGeom prst="rect">
            <a:avLst/>
          </a:prstGeom>
          <a:noFill/>
        </p:spPr>
        <p:txBody>
          <a:bodyPr wrap="square" rtlCol="0" anchor="t">
            <a:spAutoFit/>
          </a:bodyPr>
          <a:lstStyle/>
          <a:p>
            <a:r>
              <a:rPr lang="ja-JP" altLang="en-US" sz="4000">
                <a:ea typeface="メイリオ"/>
              </a:rPr>
              <a:t>アンサンブル学習</a:t>
            </a:r>
            <a:endParaRPr lang="ja-JP" altLang="en-US" sz="4000" dirty="0">
              <a:ea typeface="メイリオ"/>
            </a:endParaRP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3" name="テキスト ボックス 2">
            <a:extLst>
              <a:ext uri="{FF2B5EF4-FFF2-40B4-BE49-F238E27FC236}">
                <a16:creationId xmlns:a16="http://schemas.microsoft.com/office/drawing/2014/main" id="{A6058A6E-F113-4721-A8D7-6A851F06E004}"/>
              </a:ext>
            </a:extLst>
          </p:cNvPr>
          <p:cNvSpPr txBox="1"/>
          <p:nvPr/>
        </p:nvSpPr>
        <p:spPr>
          <a:xfrm>
            <a:off x="460039" y="2518861"/>
            <a:ext cx="8124528"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ja-JP" altLang="en-US" sz="2800">
                <a:ea typeface="メイリオ"/>
              </a:rPr>
              <a:t>弱学習器の予測値を合わせることで</a:t>
            </a:r>
            <a:endParaRPr lang="ja-JP"/>
          </a:p>
          <a:p>
            <a:r>
              <a:rPr lang="ja-JP" altLang="en-US" sz="2800">
                <a:ea typeface="メイリオ"/>
              </a:rPr>
              <a:t>   精度を高める</a:t>
            </a:r>
            <a:endParaRPr lang="ja-JP"/>
          </a:p>
          <a:p>
            <a:pPr marL="285750" indent="-285750">
              <a:buFont typeface="Arial"/>
              <a:buChar char="•"/>
            </a:pPr>
            <a:endParaRPr lang="ja-JP" altLang="en-US" sz="2800" dirty="0">
              <a:ea typeface="メイリオ"/>
            </a:endParaRPr>
          </a:p>
        </p:txBody>
      </p:sp>
      <p:graphicFrame>
        <p:nvGraphicFramePr>
          <p:cNvPr id="5" name="表 6">
            <a:extLst>
              <a:ext uri="{FF2B5EF4-FFF2-40B4-BE49-F238E27FC236}">
                <a16:creationId xmlns:a16="http://schemas.microsoft.com/office/drawing/2014/main" id="{3AC1E5BA-775B-4D8A-AF70-4273EBEC5091}"/>
              </a:ext>
            </a:extLst>
          </p:cNvPr>
          <p:cNvGraphicFramePr>
            <a:graphicFrameLocks noGrp="1"/>
          </p:cNvGraphicFramePr>
          <p:nvPr>
            <p:extLst>
              <p:ext uri="{D42A27DB-BD31-4B8C-83A1-F6EECF244321}">
                <p14:modId xmlns:p14="http://schemas.microsoft.com/office/powerpoint/2010/main" val="4257203369"/>
              </p:ext>
            </p:extLst>
          </p:nvPr>
        </p:nvGraphicFramePr>
        <p:xfrm>
          <a:off x="2144011" y="4458410"/>
          <a:ext cx="711199" cy="2286000"/>
        </p:xfrm>
        <a:graphic>
          <a:graphicData uri="http://schemas.openxmlformats.org/drawingml/2006/table">
            <a:tbl>
              <a:tblPr firstRow="1" bandRow="1">
                <a:tableStyleId>{5C22544A-7EE6-4342-B048-85BDC9FD1C3A}</a:tableStyleId>
              </a:tblPr>
              <a:tblGrid>
                <a:gridCol w="711199">
                  <a:extLst>
                    <a:ext uri="{9D8B030D-6E8A-4147-A177-3AD203B41FA5}">
                      <a16:colId xmlns:a16="http://schemas.microsoft.com/office/drawing/2014/main" val="3170766269"/>
                    </a:ext>
                  </a:extLst>
                </a:gridCol>
              </a:tblGrid>
              <a:tr h="686272">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4">
                        <a:lumMod val="60000"/>
                        <a:lumOff val="40000"/>
                      </a:schemeClr>
                    </a:solidFill>
                  </a:tcPr>
                </a:tc>
                <a:extLst>
                  <a:ext uri="{0D108BD9-81ED-4DB2-BD59-A6C34878D82A}">
                    <a16:rowId xmlns:a16="http://schemas.microsoft.com/office/drawing/2014/main" val="2676436086"/>
                  </a:ext>
                </a:extLst>
              </a:tr>
              <a:tr h="686272">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4">
                        <a:lumMod val="60000"/>
                        <a:lumOff val="40000"/>
                      </a:schemeClr>
                    </a:solidFill>
                  </a:tcPr>
                </a:tc>
                <a:extLst>
                  <a:ext uri="{0D108BD9-81ED-4DB2-BD59-A6C34878D82A}">
                    <a16:rowId xmlns:a16="http://schemas.microsoft.com/office/drawing/2014/main" val="3205586367"/>
                  </a:ext>
                </a:extLst>
              </a:tr>
              <a:tr h="686272">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4">
                        <a:lumMod val="60000"/>
                        <a:lumOff val="40000"/>
                      </a:schemeClr>
                    </a:solidFill>
                  </a:tcPr>
                </a:tc>
                <a:extLst>
                  <a:ext uri="{0D108BD9-81ED-4DB2-BD59-A6C34878D82A}">
                    <a16:rowId xmlns:a16="http://schemas.microsoft.com/office/drawing/2014/main" val="2815356567"/>
                  </a:ext>
                </a:extLst>
              </a:tr>
            </a:tbl>
          </a:graphicData>
        </a:graphic>
      </p:graphicFrame>
      <p:graphicFrame>
        <p:nvGraphicFramePr>
          <p:cNvPr id="10" name="表 6">
            <a:extLst>
              <a:ext uri="{FF2B5EF4-FFF2-40B4-BE49-F238E27FC236}">
                <a16:creationId xmlns:a16="http://schemas.microsoft.com/office/drawing/2014/main" id="{02B9391B-0A59-4557-9E21-125DB6509059}"/>
              </a:ext>
            </a:extLst>
          </p:cNvPr>
          <p:cNvGraphicFramePr>
            <a:graphicFrameLocks noGrp="1"/>
          </p:cNvGraphicFramePr>
          <p:nvPr>
            <p:extLst>
              <p:ext uri="{D42A27DB-BD31-4B8C-83A1-F6EECF244321}">
                <p14:modId xmlns:p14="http://schemas.microsoft.com/office/powerpoint/2010/main" val="1437599531"/>
              </p:ext>
            </p:extLst>
          </p:nvPr>
        </p:nvGraphicFramePr>
        <p:xfrm>
          <a:off x="3322509" y="4430012"/>
          <a:ext cx="711199" cy="2319130"/>
        </p:xfrm>
        <a:graphic>
          <a:graphicData uri="http://schemas.openxmlformats.org/drawingml/2006/table">
            <a:tbl>
              <a:tblPr firstRow="1" bandRow="1">
                <a:tableStyleId>{5C22544A-7EE6-4342-B048-85BDC9FD1C3A}</a:tableStyleId>
              </a:tblPr>
              <a:tblGrid>
                <a:gridCol w="711199">
                  <a:extLst>
                    <a:ext uri="{9D8B030D-6E8A-4147-A177-3AD203B41FA5}">
                      <a16:colId xmlns:a16="http://schemas.microsoft.com/office/drawing/2014/main" val="3170766269"/>
                    </a:ext>
                  </a:extLst>
                </a:gridCol>
              </a:tblGrid>
              <a:tr h="795130">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4">
                        <a:lumMod val="60000"/>
                        <a:lumOff val="40000"/>
                      </a:schemeClr>
                    </a:solidFill>
                  </a:tcPr>
                </a:tc>
                <a:extLst>
                  <a:ext uri="{0D108BD9-81ED-4DB2-BD59-A6C34878D82A}">
                    <a16:rowId xmlns:a16="http://schemas.microsoft.com/office/drawing/2014/main" val="2676436086"/>
                  </a:ext>
                </a:extLst>
              </a:tr>
              <a:tr h="686272">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4">
                        <a:lumMod val="60000"/>
                        <a:lumOff val="40000"/>
                      </a:schemeClr>
                    </a:solidFill>
                  </a:tcPr>
                </a:tc>
                <a:extLst>
                  <a:ext uri="{0D108BD9-81ED-4DB2-BD59-A6C34878D82A}">
                    <a16:rowId xmlns:a16="http://schemas.microsoft.com/office/drawing/2014/main" val="3205586367"/>
                  </a:ext>
                </a:extLst>
              </a:tr>
              <a:tr h="686272">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4">
                        <a:lumMod val="60000"/>
                        <a:lumOff val="40000"/>
                      </a:schemeClr>
                    </a:solidFill>
                  </a:tcPr>
                </a:tc>
                <a:extLst>
                  <a:ext uri="{0D108BD9-81ED-4DB2-BD59-A6C34878D82A}">
                    <a16:rowId xmlns:a16="http://schemas.microsoft.com/office/drawing/2014/main" val="2815356567"/>
                  </a:ext>
                </a:extLst>
              </a:tr>
            </a:tbl>
          </a:graphicData>
        </a:graphic>
      </p:graphicFrame>
      <p:graphicFrame>
        <p:nvGraphicFramePr>
          <p:cNvPr id="11" name="表 6">
            <a:extLst>
              <a:ext uri="{FF2B5EF4-FFF2-40B4-BE49-F238E27FC236}">
                <a16:creationId xmlns:a16="http://schemas.microsoft.com/office/drawing/2014/main" id="{73375979-759A-48FA-80C0-C3FA79AE2446}"/>
              </a:ext>
            </a:extLst>
          </p:cNvPr>
          <p:cNvGraphicFramePr>
            <a:graphicFrameLocks noGrp="1"/>
          </p:cNvGraphicFramePr>
          <p:nvPr>
            <p:extLst>
              <p:ext uri="{D42A27DB-BD31-4B8C-83A1-F6EECF244321}">
                <p14:modId xmlns:p14="http://schemas.microsoft.com/office/powerpoint/2010/main" val="2054456313"/>
              </p:ext>
            </p:extLst>
          </p:nvPr>
        </p:nvGraphicFramePr>
        <p:xfrm>
          <a:off x="6474631" y="4415813"/>
          <a:ext cx="711199" cy="2286000"/>
        </p:xfrm>
        <a:graphic>
          <a:graphicData uri="http://schemas.openxmlformats.org/drawingml/2006/table">
            <a:tbl>
              <a:tblPr firstRow="1" bandRow="1">
                <a:tableStyleId>{5C22544A-7EE6-4342-B048-85BDC9FD1C3A}</a:tableStyleId>
              </a:tblPr>
              <a:tblGrid>
                <a:gridCol w="711199">
                  <a:extLst>
                    <a:ext uri="{9D8B030D-6E8A-4147-A177-3AD203B41FA5}">
                      <a16:colId xmlns:a16="http://schemas.microsoft.com/office/drawing/2014/main" val="3170766269"/>
                    </a:ext>
                  </a:extLst>
                </a:gridCol>
              </a:tblGrid>
              <a:tr h="686272">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3">
                        <a:lumMod val="75000"/>
                      </a:schemeClr>
                    </a:solidFill>
                  </a:tcPr>
                </a:tc>
                <a:extLst>
                  <a:ext uri="{0D108BD9-81ED-4DB2-BD59-A6C34878D82A}">
                    <a16:rowId xmlns:a16="http://schemas.microsoft.com/office/drawing/2014/main" val="2676436086"/>
                  </a:ext>
                </a:extLst>
              </a:tr>
              <a:tr h="686272">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3">
                        <a:lumMod val="75000"/>
                      </a:schemeClr>
                    </a:solidFill>
                  </a:tcPr>
                </a:tc>
                <a:extLst>
                  <a:ext uri="{0D108BD9-81ED-4DB2-BD59-A6C34878D82A}">
                    <a16:rowId xmlns:a16="http://schemas.microsoft.com/office/drawing/2014/main" val="3205586367"/>
                  </a:ext>
                </a:extLst>
              </a:tr>
              <a:tr h="686272">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3">
                        <a:lumMod val="75000"/>
                      </a:schemeClr>
                    </a:solidFill>
                  </a:tcPr>
                </a:tc>
                <a:extLst>
                  <a:ext uri="{0D108BD9-81ED-4DB2-BD59-A6C34878D82A}">
                    <a16:rowId xmlns:a16="http://schemas.microsoft.com/office/drawing/2014/main" val="2815356567"/>
                  </a:ext>
                </a:extLst>
              </a:tr>
            </a:tbl>
          </a:graphicData>
        </a:graphic>
      </p:graphicFrame>
      <p:graphicFrame>
        <p:nvGraphicFramePr>
          <p:cNvPr id="12" name="表 6">
            <a:extLst>
              <a:ext uri="{FF2B5EF4-FFF2-40B4-BE49-F238E27FC236}">
                <a16:creationId xmlns:a16="http://schemas.microsoft.com/office/drawing/2014/main" id="{5AF0DD6A-6746-492C-AA1B-92308E6D34FB}"/>
              </a:ext>
            </a:extLst>
          </p:cNvPr>
          <p:cNvGraphicFramePr>
            <a:graphicFrameLocks noGrp="1"/>
          </p:cNvGraphicFramePr>
          <p:nvPr>
            <p:extLst>
              <p:ext uri="{D42A27DB-BD31-4B8C-83A1-F6EECF244321}">
                <p14:modId xmlns:p14="http://schemas.microsoft.com/office/powerpoint/2010/main" val="2803634958"/>
              </p:ext>
            </p:extLst>
          </p:nvPr>
        </p:nvGraphicFramePr>
        <p:xfrm>
          <a:off x="4444210" y="4444213"/>
          <a:ext cx="711199" cy="2286000"/>
        </p:xfrm>
        <a:graphic>
          <a:graphicData uri="http://schemas.openxmlformats.org/drawingml/2006/table">
            <a:tbl>
              <a:tblPr firstRow="1" bandRow="1">
                <a:tableStyleId>{5C22544A-7EE6-4342-B048-85BDC9FD1C3A}</a:tableStyleId>
              </a:tblPr>
              <a:tblGrid>
                <a:gridCol w="711199">
                  <a:extLst>
                    <a:ext uri="{9D8B030D-6E8A-4147-A177-3AD203B41FA5}">
                      <a16:colId xmlns:a16="http://schemas.microsoft.com/office/drawing/2014/main" val="3170766269"/>
                    </a:ext>
                  </a:extLst>
                </a:gridCol>
              </a:tblGrid>
              <a:tr h="686272">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4">
                        <a:lumMod val="60000"/>
                        <a:lumOff val="40000"/>
                      </a:schemeClr>
                    </a:solidFill>
                  </a:tcPr>
                </a:tc>
                <a:extLst>
                  <a:ext uri="{0D108BD9-81ED-4DB2-BD59-A6C34878D82A}">
                    <a16:rowId xmlns:a16="http://schemas.microsoft.com/office/drawing/2014/main" val="2676436086"/>
                  </a:ext>
                </a:extLst>
              </a:tr>
              <a:tr h="686272">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4">
                        <a:lumMod val="60000"/>
                        <a:lumOff val="40000"/>
                      </a:schemeClr>
                    </a:solidFill>
                  </a:tcPr>
                </a:tc>
                <a:extLst>
                  <a:ext uri="{0D108BD9-81ED-4DB2-BD59-A6C34878D82A}">
                    <a16:rowId xmlns:a16="http://schemas.microsoft.com/office/drawing/2014/main" val="3205586367"/>
                  </a:ext>
                </a:extLst>
              </a:tr>
              <a:tr h="686272">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4">
                        <a:lumMod val="60000"/>
                        <a:lumOff val="40000"/>
                      </a:schemeClr>
                    </a:solidFill>
                  </a:tcPr>
                </a:tc>
                <a:extLst>
                  <a:ext uri="{0D108BD9-81ED-4DB2-BD59-A6C34878D82A}">
                    <a16:rowId xmlns:a16="http://schemas.microsoft.com/office/drawing/2014/main" val="2815356567"/>
                  </a:ext>
                </a:extLst>
              </a:tr>
            </a:tbl>
          </a:graphicData>
        </a:graphic>
      </p:graphicFrame>
      <p:graphicFrame>
        <p:nvGraphicFramePr>
          <p:cNvPr id="13" name="表 6">
            <a:extLst>
              <a:ext uri="{FF2B5EF4-FFF2-40B4-BE49-F238E27FC236}">
                <a16:creationId xmlns:a16="http://schemas.microsoft.com/office/drawing/2014/main" id="{3306E1B1-0C7B-43CA-A0BE-5006F974C827}"/>
              </a:ext>
            </a:extLst>
          </p:cNvPr>
          <p:cNvGraphicFramePr>
            <a:graphicFrameLocks noGrp="1"/>
          </p:cNvGraphicFramePr>
          <p:nvPr>
            <p:extLst>
              <p:ext uri="{D42A27DB-BD31-4B8C-83A1-F6EECF244321}">
                <p14:modId xmlns:p14="http://schemas.microsoft.com/office/powerpoint/2010/main" val="455374693"/>
              </p:ext>
            </p:extLst>
          </p:nvPr>
        </p:nvGraphicFramePr>
        <p:xfrm>
          <a:off x="851923" y="4458410"/>
          <a:ext cx="711199" cy="2286000"/>
        </p:xfrm>
        <a:graphic>
          <a:graphicData uri="http://schemas.openxmlformats.org/drawingml/2006/table">
            <a:tbl>
              <a:tblPr firstRow="1" bandRow="1">
                <a:tableStyleId>{5C22544A-7EE6-4342-B048-85BDC9FD1C3A}</a:tableStyleId>
              </a:tblPr>
              <a:tblGrid>
                <a:gridCol w="711199">
                  <a:extLst>
                    <a:ext uri="{9D8B030D-6E8A-4147-A177-3AD203B41FA5}">
                      <a16:colId xmlns:a16="http://schemas.microsoft.com/office/drawing/2014/main" val="3170766269"/>
                    </a:ext>
                  </a:extLst>
                </a:gridCol>
              </a:tblGrid>
              <a:tr h="752534">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3">
                        <a:lumMod val="75000"/>
                      </a:schemeClr>
                    </a:solidFill>
                  </a:tcPr>
                </a:tc>
                <a:extLst>
                  <a:ext uri="{0D108BD9-81ED-4DB2-BD59-A6C34878D82A}">
                    <a16:rowId xmlns:a16="http://schemas.microsoft.com/office/drawing/2014/main" val="2676436086"/>
                  </a:ext>
                </a:extLst>
              </a:tr>
              <a:tr h="686272">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3">
                        <a:lumMod val="75000"/>
                      </a:schemeClr>
                    </a:solidFill>
                  </a:tcPr>
                </a:tc>
                <a:extLst>
                  <a:ext uri="{0D108BD9-81ED-4DB2-BD59-A6C34878D82A}">
                    <a16:rowId xmlns:a16="http://schemas.microsoft.com/office/drawing/2014/main" val="3205586367"/>
                  </a:ext>
                </a:extLst>
              </a:tr>
              <a:tr h="686272">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3">
                        <a:lumMod val="75000"/>
                      </a:schemeClr>
                    </a:solidFill>
                  </a:tcPr>
                </a:tc>
                <a:extLst>
                  <a:ext uri="{0D108BD9-81ED-4DB2-BD59-A6C34878D82A}">
                    <a16:rowId xmlns:a16="http://schemas.microsoft.com/office/drawing/2014/main" val="2815356567"/>
                  </a:ext>
                </a:extLst>
              </a:tr>
            </a:tbl>
          </a:graphicData>
        </a:graphic>
      </p:graphicFrame>
      <p:sp>
        <p:nvSpPr>
          <p:cNvPr id="7" name="テキスト ボックス 6">
            <a:extLst>
              <a:ext uri="{FF2B5EF4-FFF2-40B4-BE49-F238E27FC236}">
                <a16:creationId xmlns:a16="http://schemas.microsoft.com/office/drawing/2014/main" id="{23A4FBF2-63AC-497E-B098-06061881A06A}"/>
              </a:ext>
            </a:extLst>
          </p:cNvPr>
          <p:cNvSpPr txBox="1"/>
          <p:nvPr/>
        </p:nvSpPr>
        <p:spPr>
          <a:xfrm>
            <a:off x="815009" y="3825146"/>
            <a:ext cx="656266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ea typeface="メイリオ"/>
              </a:rPr>
              <a:t>正解　　1          2        3               予測</a:t>
            </a:r>
            <a:endParaRPr lang="ja-JP" altLang="en-US" sz="2800" dirty="0">
              <a:ea typeface="メイリオ"/>
            </a:endParaRPr>
          </a:p>
        </p:txBody>
      </p:sp>
      <p:sp>
        <p:nvSpPr>
          <p:cNvPr id="14" name="矢印: 右 13">
            <a:extLst>
              <a:ext uri="{FF2B5EF4-FFF2-40B4-BE49-F238E27FC236}">
                <a16:creationId xmlns:a16="http://schemas.microsoft.com/office/drawing/2014/main" id="{7B5C9093-3259-4488-8819-27C32259DCF4}"/>
              </a:ext>
            </a:extLst>
          </p:cNvPr>
          <p:cNvSpPr/>
          <p:nvPr/>
        </p:nvSpPr>
        <p:spPr>
          <a:xfrm>
            <a:off x="5318975" y="5161198"/>
            <a:ext cx="979714" cy="482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3582836960"/>
      </p:ext>
    </p:extLst>
  </p:cSld>
  <p:clrMapOvr>
    <a:masterClrMapping/>
  </p:clrMapOvr>
  <mc:AlternateContent xmlns:mc="http://schemas.openxmlformats.org/markup-compatibility/2006" xmlns:p14="http://schemas.microsoft.com/office/powerpoint/2010/main">
    <mc:Choice Requires="p14">
      <p:transition spd="slow" p14:dur="2000" advTm="246"/>
    </mc:Choice>
    <mc:Fallback xmlns="">
      <p:transition spd="slow" advTm="24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2CD73AA5-9A5E-46CC-866E-F41EC08A3E19}"/>
              </a:ext>
            </a:extLst>
          </p:cNvPr>
          <p:cNvSpPr>
            <a:spLocks noGrp="1"/>
          </p:cNvSpPr>
          <p:nvPr>
            <p:ph type="sldNum" sz="quarter" idx="12"/>
          </p:nvPr>
        </p:nvSpPr>
        <p:spPr>
          <a:xfrm>
            <a:off x="7995696" y="5924550"/>
            <a:ext cx="769487" cy="481938"/>
          </a:xfrm>
        </p:spPr>
        <p:txBody>
          <a:bodyPr/>
          <a:lstStyle/>
          <a:p>
            <a:fld id="{D57F1E4F-1CFF-5643-939E-217C01CDF565}" type="slidenum">
              <a:rPr lang="en-US" smtClean="0"/>
              <a:pPr/>
              <a:t>9</a:t>
            </a:fld>
            <a:endParaRPr lang="en-US" dirty="0"/>
          </a:p>
        </p:txBody>
      </p:sp>
      <p:sp>
        <p:nvSpPr>
          <p:cNvPr id="5" name="テキスト プレースホルダー 2">
            <a:extLst>
              <a:ext uri="{FF2B5EF4-FFF2-40B4-BE49-F238E27FC236}">
                <a16:creationId xmlns:a16="http://schemas.microsoft.com/office/drawing/2014/main" id="{4373E2D7-CCF9-49FD-890B-0520E200A865}"/>
              </a:ext>
            </a:extLst>
          </p:cNvPr>
          <p:cNvSpPr txBox="1">
            <a:spLocks/>
          </p:cNvSpPr>
          <p:nvPr/>
        </p:nvSpPr>
        <p:spPr>
          <a:xfrm>
            <a:off x="699387" y="2100699"/>
            <a:ext cx="6828464" cy="390669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ja-JP" altLang="en-US" sz="3600" dirty="0">
                <a:solidFill>
                  <a:schemeClr val="bg2">
                    <a:lumMod val="10000"/>
                  </a:schemeClr>
                </a:solidFill>
              </a:rPr>
              <a:t>１．はじめに</a:t>
            </a:r>
            <a:endParaRPr lang="en-US" altLang="ja-JP" sz="3600" dirty="0">
              <a:solidFill>
                <a:schemeClr val="bg2">
                  <a:lumMod val="10000"/>
                </a:schemeClr>
              </a:solidFill>
            </a:endParaRPr>
          </a:p>
          <a:p>
            <a:pPr marL="0" indent="0">
              <a:buNone/>
            </a:pPr>
            <a:r>
              <a:rPr lang="ja-JP" altLang="en-US" sz="3600" dirty="0">
                <a:solidFill>
                  <a:schemeClr val="bg2">
                    <a:lumMod val="10000"/>
                  </a:schemeClr>
                </a:solidFill>
              </a:rPr>
              <a:t>２．要素技術</a:t>
            </a:r>
            <a:endParaRPr lang="en-US" altLang="ja-JP" sz="3600" dirty="0">
              <a:solidFill>
                <a:schemeClr val="bg2">
                  <a:lumMod val="10000"/>
                </a:schemeClr>
              </a:solidFill>
            </a:endParaRPr>
          </a:p>
          <a:p>
            <a:pPr marL="0" indent="0">
              <a:buNone/>
            </a:pPr>
            <a:r>
              <a:rPr lang="ja-JP" altLang="en-US" sz="3600" dirty="0">
                <a:solidFill>
                  <a:schemeClr val="accent4">
                    <a:lumMod val="60000"/>
                    <a:lumOff val="40000"/>
                  </a:schemeClr>
                </a:solidFill>
              </a:rPr>
              <a:t>３．データセット</a:t>
            </a:r>
            <a:endParaRPr lang="en-US" altLang="ja-JP" sz="3600" dirty="0">
              <a:solidFill>
                <a:schemeClr val="accent4">
                  <a:lumMod val="60000"/>
                  <a:lumOff val="40000"/>
                </a:schemeClr>
              </a:solidFill>
            </a:endParaRPr>
          </a:p>
          <a:p>
            <a:pPr marL="0" indent="0">
              <a:buNone/>
            </a:pPr>
            <a:r>
              <a:rPr lang="ja-JP" altLang="en-US" sz="3600">
                <a:solidFill>
                  <a:schemeClr val="bg2">
                    <a:lumMod val="10000"/>
                  </a:schemeClr>
                </a:solidFill>
                <a:ea typeface="メイリオ"/>
              </a:rPr>
              <a:t>４．実験</a:t>
            </a:r>
            <a:endParaRPr lang="en-US" altLang="ja-JP" sz="3600">
              <a:solidFill>
                <a:schemeClr val="bg2">
                  <a:lumMod val="10000"/>
                </a:schemeClr>
              </a:solidFill>
              <a:ea typeface="メイリオ"/>
            </a:endParaRPr>
          </a:p>
          <a:p>
            <a:pPr marL="0" indent="0">
              <a:buNone/>
            </a:pPr>
            <a:r>
              <a:rPr lang="ja-JP" altLang="en-US" sz="3600">
                <a:solidFill>
                  <a:schemeClr val="bg2">
                    <a:lumMod val="10000"/>
                  </a:schemeClr>
                </a:solidFill>
                <a:ea typeface="メイリオ"/>
              </a:rPr>
              <a:t>５．まとめと今後の課題</a:t>
            </a:r>
          </a:p>
        </p:txBody>
      </p:sp>
      <p:sp>
        <p:nvSpPr>
          <p:cNvPr id="6" name="テキスト ボックス 5">
            <a:extLst>
              <a:ext uri="{FF2B5EF4-FFF2-40B4-BE49-F238E27FC236}">
                <a16:creationId xmlns:a16="http://schemas.microsoft.com/office/drawing/2014/main" id="{AECE2193-1F5A-4FEA-9DAB-583D44B11F97}"/>
              </a:ext>
            </a:extLst>
          </p:cNvPr>
          <p:cNvSpPr txBox="1"/>
          <p:nvPr/>
        </p:nvSpPr>
        <p:spPr>
          <a:xfrm>
            <a:off x="457467" y="628433"/>
            <a:ext cx="2913053" cy="715581"/>
          </a:xfrm>
          <a:prstGeom prst="rect">
            <a:avLst/>
          </a:prstGeom>
          <a:noFill/>
        </p:spPr>
        <p:txBody>
          <a:bodyPr wrap="square" rtlCol="0">
            <a:spAutoFit/>
          </a:bodyPr>
          <a:lstStyle/>
          <a:p>
            <a:r>
              <a:rPr kumimoji="1" lang="ja-JP" altLang="en-US" sz="4050" dirty="0"/>
              <a:t>発表の流れ</a:t>
            </a:r>
          </a:p>
        </p:txBody>
      </p:sp>
    </p:spTree>
    <p:extLst>
      <p:ext uri="{BB962C8B-B14F-4D97-AF65-F5344CB8AC3E}">
        <p14:creationId xmlns:p14="http://schemas.microsoft.com/office/powerpoint/2010/main" val="1092670528"/>
      </p:ext>
    </p:extLst>
  </p:cSld>
  <p:clrMapOvr>
    <a:masterClrMapping/>
  </p:clrMapOvr>
  <mc:AlternateContent xmlns:mc="http://schemas.openxmlformats.org/markup-compatibility/2006" xmlns:p14="http://schemas.microsoft.com/office/powerpoint/2010/main">
    <mc:Choice Requires="p14">
      <p:transition spd="slow" p14:dur="2000" advTm="549"/>
    </mc:Choice>
    <mc:Fallback xmlns="">
      <p:transition spd="slow" advTm="549"/>
    </mc:Fallback>
  </mc:AlternateContent>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194</TotalTime>
  <Words>1161</Words>
  <Application>Microsoft Office PowerPoint</Application>
  <PresentationFormat>画面に合わせる (4:3)</PresentationFormat>
  <Paragraphs>466</Paragraphs>
  <Slides>42</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42</vt:i4>
      </vt:variant>
    </vt:vector>
  </HeadingPairs>
  <TitlesOfParts>
    <vt:vector size="51" baseType="lpstr">
      <vt:lpstr>CMR10</vt:lpstr>
      <vt:lpstr>HaranoAjiMincho-Regular-Identity-H</vt:lpstr>
      <vt:lpstr>游ゴシック</vt:lpstr>
      <vt:lpstr>Arial</vt:lpstr>
      <vt:lpstr>Cambria Math</vt:lpstr>
      <vt:lpstr>Comic Sans MS</vt:lpstr>
      <vt:lpstr>Trebuchet MS</vt:lpstr>
      <vt:lpstr>Wingdings 3</vt:lpstr>
      <vt:lpstr>ファセット</vt:lpstr>
      <vt:lpstr>GAによるデータ拡張手法の探索と 探索済み手法に基づく アンサンブル学習の検討</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GAに基づくデータ拡張手法の探索</dc:title>
  <dc:creator>HOSOKAWA</dc:creator>
  <cp:lastModifiedBy> </cp:lastModifiedBy>
  <cp:revision>825</cp:revision>
  <dcterms:created xsi:type="dcterms:W3CDTF">2020-07-13T07:53:40Z</dcterms:created>
  <dcterms:modified xsi:type="dcterms:W3CDTF">2020-07-17T04:24:44Z</dcterms:modified>
</cp:coreProperties>
</file>