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1" r:id="rId6"/>
    <p:sldId id="291" r:id="rId7"/>
    <p:sldId id="263" r:id="rId8"/>
    <p:sldId id="264" r:id="rId9"/>
    <p:sldId id="265" r:id="rId10"/>
    <p:sldId id="290" r:id="rId11"/>
    <p:sldId id="266" r:id="rId12"/>
    <p:sldId id="267" r:id="rId13"/>
    <p:sldId id="270" r:id="rId14"/>
    <p:sldId id="269" r:id="rId15"/>
    <p:sldId id="272" r:id="rId16"/>
    <p:sldId id="273" r:id="rId17"/>
    <p:sldId id="295" r:id="rId18"/>
    <p:sldId id="274" r:id="rId19"/>
    <p:sldId id="275" r:id="rId20"/>
    <p:sldId id="276" r:id="rId21"/>
    <p:sldId id="277" r:id="rId22"/>
    <p:sldId id="278" r:id="rId23"/>
    <p:sldId id="279" r:id="rId24"/>
    <p:sldId id="292" r:id="rId25"/>
    <p:sldId id="288" r:id="rId26"/>
    <p:sldId id="282" r:id="rId27"/>
    <p:sldId id="283" r:id="rId28"/>
    <p:sldId id="284" r:id="rId29"/>
    <p:sldId id="294" r:id="rId30"/>
    <p:sldId id="285" r:id="rId31"/>
    <p:sldId id="286" r:id="rId32"/>
    <p:sldId id="287" r:id="rId33"/>
    <p:sldId id="289" r:id="rId34"/>
    <p:sldId id="395" r:id="rId35"/>
    <p:sldId id="497" r:id="rId36"/>
    <p:sldId id="493" r:id="rId37"/>
    <p:sldId id="393" r:id="rId38"/>
    <p:sldId id="394" r:id="rId39"/>
    <p:sldId id="404" r:id="rId40"/>
    <p:sldId id="392" r:id="rId41"/>
    <p:sldId id="491" r:id="rId42"/>
    <p:sldId id="490" r:id="rId43"/>
    <p:sldId id="399" r:id="rId44"/>
    <p:sldId id="396" r:id="rId45"/>
    <p:sldId id="468" r:id="rId46"/>
    <p:sldId id="488" r:id="rId47"/>
    <p:sldId id="499" r:id="rId48"/>
    <p:sldId id="296" r:id="rId49"/>
    <p:sldId id="297" r:id="rId50"/>
    <p:sldId id="298" r:id="rId51"/>
    <p:sldId id="389" r:id="rId52"/>
    <p:sldId id="280" r:id="rId53"/>
    <p:sldId id="281" r:id="rId54"/>
    <p:sldId id="386" r:id="rId55"/>
    <p:sldId id="498" r:id="rId56"/>
    <p:sldId id="500" r:id="rId57"/>
    <p:sldId id="299"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FFC000"/>
    <a:srgbClr val="8FAADC"/>
    <a:srgbClr val="CC3300"/>
    <a:srgbClr val="E2BC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D25EA-AC55-4150-BC18-CF68A66F5E42}" v="700" dt="2022-01-22T15:40:19.643"/>
  </p1510:revLst>
</p1510:revInfo>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19" autoAdjust="0"/>
    <p:restoredTop sz="94660"/>
  </p:normalViewPr>
  <p:slideViewPr>
    <p:cSldViewPr snapToGrid="0">
      <p:cViewPr varScale="1">
        <p:scale>
          <a:sx n="62" d="100"/>
          <a:sy n="62" d="100"/>
        </p:scale>
        <p:origin x="110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amoto sayaka" userId="d88f257912f05df2" providerId="LiveId" clId="{213D25EA-AC55-4150-BC18-CF68A66F5E42}"/>
    <pc:docChg chg="undo redo custSel addSld delSld modSld sldOrd modMainMaster">
      <pc:chgData name="nadamoto sayaka" userId="d88f257912f05df2" providerId="LiveId" clId="{213D25EA-AC55-4150-BC18-CF68A66F5E42}" dt="2022-01-22T15:40:53.261" v="9402" actId="167"/>
      <pc:docMkLst>
        <pc:docMk/>
      </pc:docMkLst>
      <pc:sldChg chg="modSp mod modNotesTx">
        <pc:chgData name="nadamoto sayaka" userId="d88f257912f05df2" providerId="LiveId" clId="{213D25EA-AC55-4150-BC18-CF68A66F5E42}" dt="2022-01-18T16:00:51.773" v="9373"/>
        <pc:sldMkLst>
          <pc:docMk/>
          <pc:sldMk cId="4010934318" sldId="256"/>
        </pc:sldMkLst>
        <pc:spChg chg="mod">
          <ac:chgData name="nadamoto sayaka" userId="d88f257912f05df2" providerId="LiveId" clId="{213D25EA-AC55-4150-BC18-CF68A66F5E42}" dt="2021-12-31T07:32:54.580" v="226"/>
          <ac:spMkLst>
            <pc:docMk/>
            <pc:sldMk cId="4010934318" sldId="256"/>
            <ac:spMk id="6" creationId="{68227BB9-04A6-4D4E-AD32-C240BEC60049}"/>
          </ac:spMkLst>
        </pc:spChg>
      </pc:sldChg>
      <pc:sldChg chg="addSp delSp modSp new mod setBg delDesignElem modNotesTx">
        <pc:chgData name="nadamoto sayaka" userId="d88f257912f05df2" providerId="LiveId" clId="{213D25EA-AC55-4150-BC18-CF68A66F5E42}" dt="2022-01-06T08:37:18.148" v="5455" actId="20577"/>
        <pc:sldMkLst>
          <pc:docMk/>
          <pc:sldMk cId="2633018513" sldId="257"/>
        </pc:sldMkLst>
        <pc:spChg chg="mod">
          <ac:chgData name="nadamoto sayaka" userId="d88f257912f05df2" providerId="LiveId" clId="{213D25EA-AC55-4150-BC18-CF68A66F5E42}" dt="2021-12-31T07:22:27.674" v="178" actId="2711"/>
          <ac:spMkLst>
            <pc:docMk/>
            <pc:sldMk cId="2633018513" sldId="257"/>
            <ac:spMk id="2" creationId="{51B89335-61C2-4B95-82D5-C93DFF8BA712}"/>
          </ac:spMkLst>
        </pc:spChg>
        <pc:spChg chg="add del mod">
          <ac:chgData name="nadamoto sayaka" userId="d88f257912f05df2" providerId="LiveId" clId="{213D25EA-AC55-4150-BC18-CF68A66F5E42}" dt="2021-12-31T07:17:05.095" v="150" actId="26606"/>
          <ac:spMkLst>
            <pc:docMk/>
            <pc:sldMk cId="2633018513" sldId="257"/>
            <ac:spMk id="3" creationId="{ABBF9448-73A0-45B4-89A4-3DC99753D852}"/>
          </ac:spMkLst>
        </pc:spChg>
        <pc:spChg chg="add del">
          <ac:chgData name="nadamoto sayaka" userId="d88f257912f05df2" providerId="LiveId" clId="{213D25EA-AC55-4150-BC18-CF68A66F5E42}" dt="2021-12-31T07:16:27.920" v="136" actId="26606"/>
          <ac:spMkLst>
            <pc:docMk/>
            <pc:sldMk cId="2633018513" sldId="257"/>
            <ac:spMk id="6" creationId="{46C2E80F-49A6-4372-B103-219D417A55ED}"/>
          </ac:spMkLst>
        </pc:spChg>
        <pc:spChg chg="add del">
          <ac:chgData name="nadamoto sayaka" userId="d88f257912f05df2" providerId="LiveId" clId="{213D25EA-AC55-4150-BC18-CF68A66F5E42}" dt="2021-12-31T07:12:34.686" v="114" actId="26606"/>
          <ac:spMkLst>
            <pc:docMk/>
            <pc:sldMk cId="2633018513" sldId="257"/>
            <ac:spMk id="8" creationId="{3AD318CC-E2A8-4E27-9548-A047A78999B1}"/>
          </ac:spMkLst>
        </pc:spChg>
        <pc:spChg chg="add del">
          <ac:chgData name="nadamoto sayaka" userId="d88f257912f05df2" providerId="LiveId" clId="{213D25EA-AC55-4150-BC18-CF68A66F5E42}" dt="2021-12-31T07:11:17.232" v="102" actId="26606"/>
          <ac:spMkLst>
            <pc:docMk/>
            <pc:sldMk cId="2633018513" sldId="257"/>
            <ac:spMk id="11" creationId="{F68B3F68-107C-434F-AA38-110D5EA91B85}"/>
          </ac:spMkLst>
        </pc:spChg>
        <pc:spChg chg="add del">
          <ac:chgData name="nadamoto sayaka" userId="d88f257912f05df2" providerId="LiveId" clId="{213D25EA-AC55-4150-BC18-CF68A66F5E42}" dt="2021-12-31T07:11:17.232" v="102" actId="26606"/>
          <ac:spMkLst>
            <pc:docMk/>
            <pc:sldMk cId="2633018513" sldId="257"/>
            <ac:spMk id="12" creationId="{BACC6370-2D7E-4714-9D71-7542949D7D5D}"/>
          </ac:spMkLst>
        </pc:spChg>
        <pc:spChg chg="add del">
          <ac:chgData name="nadamoto sayaka" userId="d88f257912f05df2" providerId="LiveId" clId="{213D25EA-AC55-4150-BC18-CF68A66F5E42}" dt="2021-12-31T07:11:17.232" v="102" actId="26606"/>
          <ac:spMkLst>
            <pc:docMk/>
            <pc:sldMk cId="2633018513" sldId="257"/>
            <ac:spMk id="13" creationId="{AAD0DBB9-1A4B-4391-81D4-CB19F9AB918A}"/>
          </ac:spMkLst>
        </pc:spChg>
        <pc:spChg chg="add del">
          <ac:chgData name="nadamoto sayaka" userId="d88f257912f05df2" providerId="LiveId" clId="{213D25EA-AC55-4150-BC18-CF68A66F5E42}" dt="2021-12-31T07:11:17.232" v="102" actId="26606"/>
          <ac:spMkLst>
            <pc:docMk/>
            <pc:sldMk cId="2633018513" sldId="257"/>
            <ac:spMk id="15" creationId="{063BBA22-50EA-4C4D-BE05-F1CE4E63AA56}"/>
          </ac:spMkLst>
        </pc:spChg>
        <pc:spChg chg="add del">
          <ac:chgData name="nadamoto sayaka" userId="d88f257912f05df2" providerId="LiveId" clId="{213D25EA-AC55-4150-BC18-CF68A66F5E42}" dt="2021-12-31T07:32:54.580" v="226"/>
          <ac:spMkLst>
            <pc:docMk/>
            <pc:sldMk cId="2633018513" sldId="257"/>
            <ac:spMk id="16" creationId="{46C2E80F-49A6-4372-B103-219D417A55ED}"/>
          </ac:spMkLst>
        </pc:spChg>
        <pc:spChg chg="add del">
          <ac:chgData name="nadamoto sayaka" userId="d88f257912f05df2" providerId="LiveId" clId="{213D25EA-AC55-4150-BC18-CF68A66F5E42}" dt="2021-12-31T07:11:21.971" v="104" actId="26606"/>
          <ac:spMkLst>
            <pc:docMk/>
            <pc:sldMk cId="2633018513" sldId="257"/>
            <ac:spMk id="17" creationId="{ABBF9448-73A0-45B4-89A4-3DC99753D852}"/>
          </ac:spMkLst>
        </pc:spChg>
        <pc:spChg chg="add del">
          <ac:chgData name="nadamoto sayaka" userId="d88f257912f05df2" providerId="LiveId" clId="{213D25EA-AC55-4150-BC18-CF68A66F5E42}" dt="2021-12-31T07:11:28.276" v="106" actId="26606"/>
          <ac:spMkLst>
            <pc:docMk/>
            <pc:sldMk cId="2633018513" sldId="257"/>
            <ac:spMk id="21" creationId="{738F59A4-4431-460D-8E49-6E65C189A566}"/>
          </ac:spMkLst>
        </pc:spChg>
        <pc:spChg chg="add del">
          <ac:chgData name="nadamoto sayaka" userId="d88f257912f05df2" providerId="LiveId" clId="{213D25EA-AC55-4150-BC18-CF68A66F5E42}" dt="2021-12-31T07:11:49.878" v="108" actId="26606"/>
          <ac:spMkLst>
            <pc:docMk/>
            <pc:sldMk cId="2633018513" sldId="257"/>
            <ac:spMk id="27" creationId="{5C8908E2-EE49-44D2-9428-A28D2312A8D5}"/>
          </ac:spMkLst>
        </pc:spChg>
        <pc:spChg chg="add del">
          <ac:chgData name="nadamoto sayaka" userId="d88f257912f05df2" providerId="LiveId" clId="{213D25EA-AC55-4150-BC18-CF68A66F5E42}" dt="2021-12-31T07:11:49.878" v="108" actId="26606"/>
          <ac:spMkLst>
            <pc:docMk/>
            <pc:sldMk cId="2633018513" sldId="257"/>
            <ac:spMk id="31" creationId="{7449A6C7-D15F-4AA5-BFA5-71A404B47016}"/>
          </ac:spMkLst>
        </pc:spChg>
        <pc:spChg chg="add del">
          <ac:chgData name="nadamoto sayaka" userId="d88f257912f05df2" providerId="LiveId" clId="{213D25EA-AC55-4150-BC18-CF68A66F5E42}" dt="2021-12-31T07:11:49.878" v="108" actId="26606"/>
          <ac:spMkLst>
            <pc:docMk/>
            <pc:sldMk cId="2633018513" sldId="257"/>
            <ac:spMk id="32" creationId="{ED888B23-07FA-482A-96DF-47E31AF1A603}"/>
          </ac:spMkLst>
        </pc:spChg>
        <pc:spChg chg="add del">
          <ac:chgData name="nadamoto sayaka" userId="d88f257912f05df2" providerId="LiveId" clId="{213D25EA-AC55-4150-BC18-CF68A66F5E42}" dt="2021-12-31T07:12:31.642" v="112" actId="26606"/>
          <ac:spMkLst>
            <pc:docMk/>
            <pc:sldMk cId="2633018513" sldId="257"/>
            <ac:spMk id="37" creationId="{46C2E80F-49A6-4372-B103-219D417A55ED}"/>
          </ac:spMkLst>
        </pc:spChg>
        <pc:spChg chg="add del">
          <ac:chgData name="nadamoto sayaka" userId="d88f257912f05df2" providerId="LiveId" clId="{213D25EA-AC55-4150-BC18-CF68A66F5E42}" dt="2021-12-31T07:12:34.686" v="114" actId="26606"/>
          <ac:spMkLst>
            <pc:docMk/>
            <pc:sldMk cId="2633018513" sldId="257"/>
            <ac:spMk id="42" creationId="{2C1BBA94-3F40-40AA-8BB9-E69E25E537C1}"/>
          </ac:spMkLst>
        </pc:spChg>
        <pc:spChg chg="add del">
          <ac:chgData name="nadamoto sayaka" userId="d88f257912f05df2" providerId="LiveId" clId="{213D25EA-AC55-4150-BC18-CF68A66F5E42}" dt="2021-12-31T07:12:34.686" v="114" actId="26606"/>
          <ac:spMkLst>
            <pc:docMk/>
            <pc:sldMk cId="2633018513" sldId="257"/>
            <ac:spMk id="43" creationId="{ABBF9448-73A0-45B4-89A4-3DC99753D852}"/>
          </ac:spMkLst>
        </pc:spChg>
        <pc:spChg chg="add del">
          <ac:chgData name="nadamoto sayaka" userId="d88f257912f05df2" providerId="LiveId" clId="{213D25EA-AC55-4150-BC18-CF68A66F5E42}" dt="2021-12-31T07:12:41.211" v="116" actId="26606"/>
          <ac:spMkLst>
            <pc:docMk/>
            <pc:sldMk cId="2633018513" sldId="257"/>
            <ac:spMk id="45" creationId="{DAF1966E-FD40-4A4A-B61B-C4DF7FA05F06}"/>
          </ac:spMkLst>
        </pc:spChg>
        <pc:spChg chg="add del">
          <ac:chgData name="nadamoto sayaka" userId="d88f257912f05df2" providerId="LiveId" clId="{213D25EA-AC55-4150-BC18-CF68A66F5E42}" dt="2021-12-31T07:12:41.211" v="116" actId="26606"/>
          <ac:spMkLst>
            <pc:docMk/>
            <pc:sldMk cId="2633018513" sldId="257"/>
            <ac:spMk id="46" creationId="{047BFA19-D45E-416B-A404-7AF2F3F27017}"/>
          </ac:spMkLst>
        </pc:spChg>
        <pc:spChg chg="add del">
          <ac:chgData name="nadamoto sayaka" userId="d88f257912f05df2" providerId="LiveId" clId="{213D25EA-AC55-4150-BC18-CF68A66F5E42}" dt="2021-12-31T07:12:41.211" v="116" actId="26606"/>
          <ac:spMkLst>
            <pc:docMk/>
            <pc:sldMk cId="2633018513" sldId="257"/>
            <ac:spMk id="47" creationId="{8E0105E7-23DB-4CF2-8258-FF47C7620F6E}"/>
          </ac:spMkLst>
        </pc:spChg>
        <pc:spChg chg="add del">
          <ac:chgData name="nadamoto sayaka" userId="d88f257912f05df2" providerId="LiveId" clId="{213D25EA-AC55-4150-BC18-CF68A66F5E42}" dt="2021-12-31T07:12:41.211" v="116" actId="26606"/>
          <ac:spMkLst>
            <pc:docMk/>
            <pc:sldMk cId="2633018513" sldId="257"/>
            <ac:spMk id="48" creationId="{074B4F7D-14B2-478B-8BF5-01E4E0C5D263}"/>
          </ac:spMkLst>
        </pc:spChg>
        <pc:spChg chg="add del">
          <ac:chgData name="nadamoto sayaka" userId="d88f257912f05df2" providerId="LiveId" clId="{213D25EA-AC55-4150-BC18-CF68A66F5E42}" dt="2021-12-31T07:12:41.211" v="116" actId="26606"/>
          <ac:spMkLst>
            <pc:docMk/>
            <pc:sldMk cId="2633018513" sldId="257"/>
            <ac:spMk id="49" creationId="{ABBF9448-73A0-45B4-89A4-3DC99753D852}"/>
          </ac:spMkLst>
        </pc:spChg>
        <pc:spChg chg="add del">
          <ac:chgData name="nadamoto sayaka" userId="d88f257912f05df2" providerId="LiveId" clId="{213D25EA-AC55-4150-BC18-CF68A66F5E42}" dt="2021-12-31T07:12:56.482" v="118" actId="26606"/>
          <ac:spMkLst>
            <pc:docMk/>
            <pc:sldMk cId="2633018513" sldId="257"/>
            <ac:spMk id="51" creationId="{3A5B4632-C963-4296-86F0-79AA9EA5AE98}"/>
          </ac:spMkLst>
        </pc:spChg>
        <pc:grpChg chg="add del">
          <ac:chgData name="nadamoto sayaka" userId="d88f257912f05df2" providerId="LiveId" clId="{213D25EA-AC55-4150-BC18-CF68A66F5E42}" dt="2021-12-31T07:12:34.686" v="114" actId="26606"/>
          <ac:grpSpMkLst>
            <pc:docMk/>
            <pc:sldMk cId="2633018513" sldId="257"/>
            <ac:grpSpMk id="10" creationId="{B14B560F-9DD7-4302-A60B-EBD3EF59B073}"/>
          </ac:grpSpMkLst>
        </pc:grpChg>
        <pc:grpChg chg="add del">
          <ac:chgData name="nadamoto sayaka" userId="d88f257912f05df2" providerId="LiveId" clId="{213D25EA-AC55-4150-BC18-CF68A66F5E42}" dt="2021-12-31T07:11:28.276" v="106" actId="26606"/>
          <ac:grpSpMkLst>
            <pc:docMk/>
            <pc:sldMk cId="2633018513" sldId="257"/>
            <ac:grpSpMk id="22" creationId="{8A919B9C-5C01-47E4-B2F2-45F589208ABF}"/>
          </ac:grpSpMkLst>
        </pc:grpChg>
        <pc:grpChg chg="add del">
          <ac:chgData name="nadamoto sayaka" userId="d88f257912f05df2" providerId="LiveId" clId="{213D25EA-AC55-4150-BC18-CF68A66F5E42}" dt="2021-12-31T07:11:49.878" v="108" actId="26606"/>
          <ac:grpSpMkLst>
            <pc:docMk/>
            <pc:sldMk cId="2633018513" sldId="257"/>
            <ac:grpSpMk id="28" creationId="{05314994-6337-4875-8CF5-652CAFE8342C}"/>
          </ac:grpSpMkLst>
        </pc:grpChg>
        <pc:graphicFrameChg chg="add del mod">
          <ac:chgData name="nadamoto sayaka" userId="d88f257912f05df2" providerId="LiveId" clId="{213D25EA-AC55-4150-BC18-CF68A66F5E42}" dt="2021-12-31T07:16:27.920" v="136" actId="26606"/>
          <ac:graphicFrameMkLst>
            <pc:docMk/>
            <pc:sldMk cId="2633018513" sldId="257"/>
            <ac:graphicFrameMk id="7" creationId="{E139633C-5872-4E9B-B20E-6730E741B9E5}"/>
          </ac:graphicFrameMkLst>
        </pc:graphicFrameChg>
        <pc:graphicFrameChg chg="add del">
          <ac:chgData name="nadamoto sayaka" userId="d88f257912f05df2" providerId="LiveId" clId="{213D25EA-AC55-4150-BC18-CF68A66F5E42}" dt="2021-12-31T07:11:17.232" v="102" actId="26606"/>
          <ac:graphicFrameMkLst>
            <pc:docMk/>
            <pc:sldMk cId="2633018513" sldId="257"/>
            <ac:graphicFrameMk id="14" creationId="{70D7F345-E67F-4317-A0F0-AF94EFF6C2A7}"/>
          </ac:graphicFrameMkLst>
        </pc:graphicFrameChg>
        <pc:graphicFrameChg chg="add mod">
          <ac:chgData name="nadamoto sayaka" userId="d88f257912f05df2" providerId="LiveId" clId="{213D25EA-AC55-4150-BC18-CF68A66F5E42}" dt="2021-12-31T10:53:07.577" v="553" actId="208"/>
          <ac:graphicFrameMkLst>
            <pc:docMk/>
            <pc:sldMk cId="2633018513" sldId="257"/>
            <ac:graphicFrameMk id="20" creationId="{B18CA848-E24C-4423-8963-6737C85D0D19}"/>
          </ac:graphicFrameMkLst>
        </pc:graphicFrameChg>
        <pc:graphicFrameChg chg="add del">
          <ac:chgData name="nadamoto sayaka" userId="d88f257912f05df2" providerId="LiveId" clId="{213D25EA-AC55-4150-BC18-CF68A66F5E42}" dt="2021-12-31T07:11:28.276" v="106" actId="26606"/>
          <ac:graphicFrameMkLst>
            <pc:docMk/>
            <pc:sldMk cId="2633018513" sldId="257"/>
            <ac:graphicFrameMk id="25" creationId="{C377BFF3-B8F8-414C-89D6-47508195579F}"/>
          </ac:graphicFrameMkLst>
        </pc:graphicFrameChg>
        <pc:graphicFrameChg chg="add del">
          <ac:chgData name="nadamoto sayaka" userId="d88f257912f05df2" providerId="LiveId" clId="{213D25EA-AC55-4150-BC18-CF68A66F5E42}" dt="2021-12-31T07:11:49.878" v="108" actId="26606"/>
          <ac:graphicFrameMkLst>
            <pc:docMk/>
            <pc:sldMk cId="2633018513" sldId="257"/>
            <ac:graphicFrameMk id="33" creationId="{71B7BD67-B43B-4731-9B72-29246D2CF70C}"/>
          </ac:graphicFrameMkLst>
        </pc:graphicFrameChg>
        <pc:graphicFrameChg chg="add del">
          <ac:chgData name="nadamoto sayaka" userId="d88f257912f05df2" providerId="LiveId" clId="{213D25EA-AC55-4150-BC18-CF68A66F5E42}" dt="2021-12-31T07:11:59.303" v="110" actId="26606"/>
          <ac:graphicFrameMkLst>
            <pc:docMk/>
            <pc:sldMk cId="2633018513" sldId="257"/>
            <ac:graphicFrameMk id="35" creationId="{0B3FC8BB-B1A3-48CE-AD16-D187D554FF7D}"/>
          </ac:graphicFrameMkLst>
        </pc:graphicFrameChg>
        <pc:graphicFrameChg chg="add del">
          <ac:chgData name="nadamoto sayaka" userId="d88f257912f05df2" providerId="LiveId" clId="{213D25EA-AC55-4150-BC18-CF68A66F5E42}" dt="2021-12-31T07:12:31.642" v="112" actId="26606"/>
          <ac:graphicFrameMkLst>
            <pc:docMk/>
            <pc:sldMk cId="2633018513" sldId="257"/>
            <ac:graphicFrameMk id="38" creationId="{D0FDA343-9601-49E1-969E-4D6948E3D38E}"/>
          </ac:graphicFrameMkLst>
        </pc:graphicFrameChg>
        <pc:graphicFrameChg chg="add del">
          <ac:chgData name="nadamoto sayaka" userId="d88f257912f05df2" providerId="LiveId" clId="{213D25EA-AC55-4150-BC18-CF68A66F5E42}" dt="2021-12-31T07:12:56.482" v="118" actId="26606"/>
          <ac:graphicFrameMkLst>
            <pc:docMk/>
            <pc:sldMk cId="2633018513" sldId="257"/>
            <ac:graphicFrameMk id="52" creationId="{853547A2-3371-4B20-89E6-A49B9FFCDC51}"/>
          </ac:graphicFrameMkLst>
        </pc:graphicFrameChg>
        <pc:picChg chg="add del">
          <ac:chgData name="nadamoto sayaka" userId="d88f257912f05df2" providerId="LiveId" clId="{213D25EA-AC55-4150-BC18-CF68A66F5E42}" dt="2021-12-31T07:11:12.778" v="100" actId="26606"/>
          <ac:picMkLst>
            <pc:docMk/>
            <pc:sldMk cId="2633018513" sldId="257"/>
            <ac:picMk id="5" creationId="{9FA195DF-D192-48CF-A0B3-4DAD0315B008}"/>
          </ac:picMkLst>
        </pc:picChg>
        <pc:picChg chg="add del">
          <ac:chgData name="nadamoto sayaka" userId="d88f257912f05df2" providerId="LiveId" clId="{213D25EA-AC55-4150-BC18-CF68A66F5E42}" dt="2021-12-31T07:11:21.971" v="104" actId="26606"/>
          <ac:picMkLst>
            <pc:docMk/>
            <pc:sldMk cId="2633018513" sldId="257"/>
            <ac:picMk id="18" creationId="{9FA195DF-D192-48CF-A0B3-4DAD0315B008}"/>
          </ac:picMkLst>
        </pc:picChg>
        <pc:picChg chg="add del mod">
          <ac:chgData name="nadamoto sayaka" userId="d88f257912f05df2" providerId="LiveId" clId="{213D25EA-AC55-4150-BC18-CF68A66F5E42}" dt="2021-12-31T07:19:17.046" v="172" actId="478"/>
          <ac:picMkLst>
            <pc:docMk/>
            <pc:sldMk cId="2633018513" sldId="257"/>
            <ac:picMk id="26" creationId="{FBB97D38-3B84-4264-B410-D53C983BF834}"/>
          </ac:picMkLst>
        </pc:picChg>
        <pc:picChg chg="add mod">
          <ac:chgData name="nadamoto sayaka" userId="d88f257912f05df2" providerId="LiveId" clId="{213D25EA-AC55-4150-BC18-CF68A66F5E42}" dt="2021-12-31T10:31:55.113" v="475"/>
          <ac:picMkLst>
            <pc:docMk/>
            <pc:sldMk cId="2633018513" sldId="257"/>
            <ac:picMk id="50" creationId="{32C78ECA-0C30-4C3F-968B-1AB40801B3FD}"/>
          </ac:picMkLst>
        </pc:picChg>
        <pc:picChg chg="add mod">
          <ac:chgData name="nadamoto sayaka" userId="d88f257912f05df2" providerId="LiveId" clId="{213D25EA-AC55-4150-BC18-CF68A66F5E42}" dt="2021-12-31T10:31:55.113" v="475"/>
          <ac:picMkLst>
            <pc:docMk/>
            <pc:sldMk cId="2633018513" sldId="257"/>
            <ac:picMk id="53" creationId="{B2BE2D3C-6891-4181-8121-A37D50A35F9A}"/>
          </ac:picMkLst>
        </pc:picChg>
        <pc:picChg chg="add mod">
          <ac:chgData name="nadamoto sayaka" userId="d88f257912f05df2" providerId="LiveId" clId="{213D25EA-AC55-4150-BC18-CF68A66F5E42}" dt="2021-12-31T10:31:55.113" v="475"/>
          <ac:picMkLst>
            <pc:docMk/>
            <pc:sldMk cId="2633018513" sldId="257"/>
            <ac:picMk id="54" creationId="{DF58FC56-9C8E-43B3-98C8-AA2F736C863C}"/>
          </ac:picMkLst>
        </pc:picChg>
        <pc:cxnChg chg="add del">
          <ac:chgData name="nadamoto sayaka" userId="d88f257912f05df2" providerId="LiveId" clId="{213D25EA-AC55-4150-BC18-CF68A66F5E42}" dt="2021-12-31T07:11:12.778" v="100" actId="26606"/>
          <ac:cxnSpMkLst>
            <pc:docMk/>
            <pc:sldMk cId="2633018513" sldId="257"/>
            <ac:cxnSpMk id="9" creationId="{A7F400EE-A8A5-48AF-B4D6-291B52C6F0B0}"/>
          </ac:cxnSpMkLst>
        </pc:cxnChg>
        <pc:cxnChg chg="add del">
          <ac:chgData name="nadamoto sayaka" userId="d88f257912f05df2" providerId="LiveId" clId="{213D25EA-AC55-4150-BC18-CF68A66F5E42}" dt="2021-12-31T07:11:21.971" v="104" actId="26606"/>
          <ac:cxnSpMkLst>
            <pc:docMk/>
            <pc:sldMk cId="2633018513" sldId="257"/>
            <ac:cxnSpMk id="19" creationId="{A7F400EE-A8A5-48AF-B4D6-291B52C6F0B0}"/>
          </ac:cxnSpMkLst>
        </pc:cxnChg>
      </pc:sldChg>
      <pc:sldChg chg="addSp delSp modSp add mod setBg delDesignElem modNotesTx">
        <pc:chgData name="nadamoto sayaka" userId="d88f257912f05df2" providerId="LiveId" clId="{213D25EA-AC55-4150-BC18-CF68A66F5E42}" dt="2022-01-04T15:24:22.595" v="3648" actId="20577"/>
        <pc:sldMkLst>
          <pc:docMk/>
          <pc:sldMk cId="46306643" sldId="258"/>
        </pc:sldMkLst>
        <pc:spChg chg="add del">
          <ac:chgData name="nadamoto sayaka" userId="d88f257912f05df2" providerId="LiveId" clId="{213D25EA-AC55-4150-BC18-CF68A66F5E42}" dt="2021-12-31T07:24:35.223" v="188" actId="478"/>
          <ac:spMkLst>
            <pc:docMk/>
            <pc:sldMk cId="46306643" sldId="258"/>
            <ac:spMk id="3" creationId="{C5E777C1-EAFB-4D92-BA60-5EF489D2C340}"/>
          </ac:spMkLst>
        </pc:spChg>
        <pc:spChg chg="add del">
          <ac:chgData name="nadamoto sayaka" userId="d88f257912f05df2" providerId="LiveId" clId="{213D25EA-AC55-4150-BC18-CF68A66F5E42}" dt="2021-12-31T07:32:54.580" v="226"/>
          <ac:spMkLst>
            <pc:docMk/>
            <pc:sldMk cId="46306643" sldId="258"/>
            <ac:spMk id="16" creationId="{46C2E80F-49A6-4372-B103-219D417A55ED}"/>
          </ac:spMkLst>
        </pc:spChg>
        <pc:graphicFrameChg chg="mod">
          <ac:chgData name="nadamoto sayaka" userId="d88f257912f05df2" providerId="LiveId" clId="{213D25EA-AC55-4150-BC18-CF68A66F5E42}" dt="2021-12-31T10:55:14.572" v="574" actId="692"/>
          <ac:graphicFrameMkLst>
            <pc:docMk/>
            <pc:sldMk cId="46306643" sldId="258"/>
            <ac:graphicFrameMk id="20" creationId="{B18CA848-E24C-4423-8963-6737C85D0D19}"/>
          </ac:graphicFrameMkLst>
        </pc:graphicFrameChg>
        <pc:picChg chg="add mod">
          <ac:chgData name="nadamoto sayaka" userId="d88f257912f05df2" providerId="LiveId" clId="{213D25EA-AC55-4150-BC18-CF68A66F5E42}" dt="2021-12-31T10:36:43.692" v="519" actId="207"/>
          <ac:picMkLst>
            <pc:docMk/>
            <pc:sldMk cId="46306643" sldId="258"/>
            <ac:picMk id="5" creationId="{51ADDD84-E462-40B3-B5FB-14951C6BD4EF}"/>
          </ac:picMkLst>
        </pc:picChg>
        <pc:picChg chg="add mod">
          <ac:chgData name="nadamoto sayaka" userId="d88f257912f05df2" providerId="LiveId" clId="{213D25EA-AC55-4150-BC18-CF68A66F5E42}" dt="2021-12-31T10:31:52.109" v="474" actId="1076"/>
          <ac:picMkLst>
            <pc:docMk/>
            <pc:sldMk cId="46306643" sldId="258"/>
            <ac:picMk id="8" creationId="{41E7FE65-B8D4-4688-A894-3AD0D23FB5AC}"/>
          </ac:picMkLst>
        </pc:picChg>
        <pc:picChg chg="add mod">
          <ac:chgData name="nadamoto sayaka" userId="d88f257912f05df2" providerId="LiveId" clId="{213D25EA-AC55-4150-BC18-CF68A66F5E42}" dt="2021-12-31T10:31:52.109" v="474" actId="1076"/>
          <ac:picMkLst>
            <pc:docMk/>
            <pc:sldMk cId="46306643" sldId="258"/>
            <ac:picMk id="9" creationId="{00324A13-89D1-494A-92D2-260F1FDC5FEB}"/>
          </ac:picMkLst>
        </pc:picChg>
      </pc:sldChg>
      <pc:sldChg chg="delSp add del setBg delDesignElem">
        <pc:chgData name="nadamoto sayaka" userId="d88f257912f05df2" providerId="LiveId" clId="{213D25EA-AC55-4150-BC18-CF68A66F5E42}" dt="2021-12-31T07:24:13.571" v="185" actId="47"/>
        <pc:sldMkLst>
          <pc:docMk/>
          <pc:sldMk cId="4170047746" sldId="258"/>
        </pc:sldMkLst>
        <pc:spChg chg="del">
          <ac:chgData name="nadamoto sayaka" userId="d88f257912f05df2" providerId="LiveId" clId="{213D25EA-AC55-4150-BC18-CF68A66F5E42}" dt="2021-12-31T07:24:09.144" v="184"/>
          <ac:spMkLst>
            <pc:docMk/>
            <pc:sldMk cId="4170047746" sldId="258"/>
            <ac:spMk id="16" creationId="{46C2E80F-49A6-4372-B103-219D417A55ED}"/>
          </ac:spMkLst>
        </pc:spChg>
      </pc:sldChg>
      <pc:sldChg chg="addSp delSp modSp new mod">
        <pc:chgData name="nadamoto sayaka" userId="d88f257912f05df2" providerId="LiveId" clId="{213D25EA-AC55-4150-BC18-CF68A66F5E42}" dt="2021-12-31T10:56:12.010" v="614" actId="20577"/>
        <pc:sldMkLst>
          <pc:docMk/>
          <pc:sldMk cId="2478154115" sldId="259"/>
        </pc:sldMkLst>
        <pc:spChg chg="mod">
          <ac:chgData name="nadamoto sayaka" userId="d88f257912f05df2" providerId="LiveId" clId="{213D25EA-AC55-4150-BC18-CF68A66F5E42}" dt="2021-12-31T10:56:12.010" v="614" actId="20577"/>
          <ac:spMkLst>
            <pc:docMk/>
            <pc:sldMk cId="2478154115" sldId="259"/>
            <ac:spMk id="2" creationId="{9F4DEFF9-D309-4581-A7B6-F2B851C08525}"/>
          </ac:spMkLst>
        </pc:spChg>
        <pc:spChg chg="add mod">
          <ac:chgData name="nadamoto sayaka" userId="d88f257912f05df2" providerId="LiveId" clId="{213D25EA-AC55-4150-BC18-CF68A66F5E42}" dt="2021-12-31T07:43:38.342" v="319" actId="1076"/>
          <ac:spMkLst>
            <pc:docMk/>
            <pc:sldMk cId="2478154115" sldId="259"/>
            <ac:spMk id="10" creationId="{496DD406-7CDC-4824-B206-B92A20D40E53}"/>
          </ac:spMkLst>
        </pc:spChg>
        <pc:spChg chg="add mod">
          <ac:chgData name="nadamoto sayaka" userId="d88f257912f05df2" providerId="LiveId" clId="{213D25EA-AC55-4150-BC18-CF68A66F5E42}" dt="2021-12-31T07:43:38.342" v="319" actId="1076"/>
          <ac:spMkLst>
            <pc:docMk/>
            <pc:sldMk cId="2478154115" sldId="259"/>
            <ac:spMk id="11" creationId="{608F46DB-8241-4C53-8FFF-BF097066B93A}"/>
          </ac:spMkLst>
        </pc:spChg>
        <pc:spChg chg="add mod">
          <ac:chgData name="nadamoto sayaka" userId="d88f257912f05df2" providerId="LiveId" clId="{213D25EA-AC55-4150-BC18-CF68A66F5E42}" dt="2021-12-31T07:42:38.203" v="314" actId="1076"/>
          <ac:spMkLst>
            <pc:docMk/>
            <pc:sldMk cId="2478154115" sldId="259"/>
            <ac:spMk id="12" creationId="{25982C1B-1BE4-41FD-B188-5C78CAFA54C1}"/>
          </ac:spMkLst>
        </pc:spChg>
        <pc:spChg chg="add del mod">
          <ac:chgData name="nadamoto sayaka" userId="d88f257912f05df2" providerId="LiveId" clId="{213D25EA-AC55-4150-BC18-CF68A66F5E42}" dt="2021-12-31T07:32:35.655" v="220"/>
          <ac:spMkLst>
            <pc:docMk/>
            <pc:sldMk cId="2478154115" sldId="259"/>
            <ac:spMk id="13" creationId="{3D76AE57-A7F6-41F1-8120-02E59C010081}"/>
          </ac:spMkLst>
        </pc:spChg>
        <pc:spChg chg="add mod">
          <ac:chgData name="nadamoto sayaka" userId="d88f257912f05df2" providerId="LiveId" clId="{213D25EA-AC55-4150-BC18-CF68A66F5E42}" dt="2021-12-31T07:44:06.629" v="323" actId="255"/>
          <ac:spMkLst>
            <pc:docMk/>
            <pc:sldMk cId="2478154115" sldId="259"/>
            <ac:spMk id="14" creationId="{A76B17C2-E507-45CA-BE8E-E505C9A8132A}"/>
          </ac:spMkLst>
        </pc:spChg>
        <pc:picChg chg="add mod">
          <ac:chgData name="nadamoto sayaka" userId="d88f257912f05df2" providerId="LiveId" clId="{213D25EA-AC55-4150-BC18-CF68A66F5E42}" dt="2021-12-31T07:43:25.081" v="318" actId="1076"/>
          <ac:picMkLst>
            <pc:docMk/>
            <pc:sldMk cId="2478154115" sldId="259"/>
            <ac:picMk id="3" creationId="{A70F3CD6-C612-4541-850F-D7BC74731D93}"/>
          </ac:picMkLst>
        </pc:picChg>
        <pc:picChg chg="add mod">
          <ac:chgData name="nadamoto sayaka" userId="d88f257912f05df2" providerId="LiveId" clId="{213D25EA-AC55-4150-BC18-CF68A66F5E42}" dt="2021-12-31T07:42:38.203" v="314" actId="1076"/>
          <ac:picMkLst>
            <pc:docMk/>
            <pc:sldMk cId="2478154115" sldId="259"/>
            <ac:picMk id="4" creationId="{B1F04B99-C922-4334-AD46-F8794BBD0C99}"/>
          </ac:picMkLst>
        </pc:picChg>
        <pc:picChg chg="add mod">
          <ac:chgData name="nadamoto sayaka" userId="d88f257912f05df2" providerId="LiveId" clId="{213D25EA-AC55-4150-BC18-CF68A66F5E42}" dt="2021-12-31T07:42:38.203" v="314" actId="1076"/>
          <ac:picMkLst>
            <pc:docMk/>
            <pc:sldMk cId="2478154115" sldId="259"/>
            <ac:picMk id="5" creationId="{5837FA65-C3E9-411E-A985-79BB6DA2A5D0}"/>
          </ac:picMkLst>
        </pc:picChg>
        <pc:cxnChg chg="add del mod">
          <ac:chgData name="nadamoto sayaka" userId="d88f257912f05df2" providerId="LiveId" clId="{213D25EA-AC55-4150-BC18-CF68A66F5E42}" dt="2021-12-31T07:37:42.851" v="280" actId="478"/>
          <ac:cxnSpMkLst>
            <pc:docMk/>
            <pc:sldMk cId="2478154115" sldId="259"/>
            <ac:cxnSpMk id="6" creationId="{9F6D8CEB-2BB5-4FE6-9E55-C8A3D5660ED2}"/>
          </ac:cxnSpMkLst>
        </pc:cxnChg>
        <pc:cxnChg chg="add mod">
          <ac:chgData name="nadamoto sayaka" userId="d88f257912f05df2" providerId="LiveId" clId="{213D25EA-AC55-4150-BC18-CF68A66F5E42}" dt="2021-12-31T10:37:16.139" v="523" actId="208"/>
          <ac:cxnSpMkLst>
            <pc:docMk/>
            <pc:sldMk cId="2478154115" sldId="259"/>
            <ac:cxnSpMk id="7" creationId="{EBFC2C27-B94E-472E-BBBD-FE5EEE93D242}"/>
          </ac:cxnSpMkLst>
        </pc:cxnChg>
        <pc:cxnChg chg="add mod">
          <ac:chgData name="nadamoto sayaka" userId="d88f257912f05df2" providerId="LiveId" clId="{213D25EA-AC55-4150-BC18-CF68A66F5E42}" dt="2021-12-31T07:42:38.203" v="314" actId="1076"/>
          <ac:cxnSpMkLst>
            <pc:docMk/>
            <pc:sldMk cId="2478154115" sldId="259"/>
            <ac:cxnSpMk id="8" creationId="{85BE3DE6-5ECA-401D-AF23-5A864323F345}"/>
          </ac:cxnSpMkLst>
        </pc:cxnChg>
        <pc:cxnChg chg="add mod">
          <ac:chgData name="nadamoto sayaka" userId="d88f257912f05df2" providerId="LiveId" clId="{213D25EA-AC55-4150-BC18-CF68A66F5E42}" dt="2021-12-31T07:43:38.342" v="319" actId="1076"/>
          <ac:cxnSpMkLst>
            <pc:docMk/>
            <pc:sldMk cId="2478154115" sldId="259"/>
            <ac:cxnSpMk id="9" creationId="{B2251BF9-02A5-4661-AF10-2D53786F808E}"/>
          </ac:cxnSpMkLst>
        </pc:cxnChg>
        <pc:cxnChg chg="add mod">
          <ac:chgData name="nadamoto sayaka" userId="d88f257912f05df2" providerId="LiveId" clId="{213D25EA-AC55-4150-BC18-CF68A66F5E42}" dt="2021-12-31T10:37:19.418" v="524" actId="208"/>
          <ac:cxnSpMkLst>
            <pc:docMk/>
            <pc:sldMk cId="2478154115" sldId="259"/>
            <ac:cxnSpMk id="15" creationId="{D5E4BED5-B697-476D-8D47-D0A2366D9484}"/>
          </ac:cxnSpMkLst>
        </pc:cxnChg>
      </pc:sldChg>
      <pc:sldChg chg="delSp add del">
        <pc:chgData name="nadamoto sayaka" userId="d88f257912f05df2" providerId="LiveId" clId="{213D25EA-AC55-4150-BC18-CF68A66F5E42}" dt="2021-12-31T07:44:18.733" v="325" actId="47"/>
        <pc:sldMkLst>
          <pc:docMk/>
          <pc:sldMk cId="4046044945" sldId="260"/>
        </pc:sldMkLst>
        <pc:spChg chg="del">
          <ac:chgData name="nadamoto sayaka" userId="d88f257912f05df2" providerId="LiveId" clId="{213D25EA-AC55-4150-BC18-CF68A66F5E42}" dt="2021-12-31T07:43:50.188" v="321" actId="478"/>
          <ac:spMkLst>
            <pc:docMk/>
            <pc:sldMk cId="4046044945" sldId="260"/>
            <ac:spMk id="10" creationId="{496DD406-7CDC-4824-B206-B92A20D40E53}"/>
          </ac:spMkLst>
        </pc:spChg>
        <pc:spChg chg="del">
          <ac:chgData name="nadamoto sayaka" userId="d88f257912f05df2" providerId="LiveId" clId="{213D25EA-AC55-4150-BC18-CF68A66F5E42}" dt="2021-12-31T07:43:50.188" v="321" actId="478"/>
          <ac:spMkLst>
            <pc:docMk/>
            <pc:sldMk cId="4046044945" sldId="260"/>
            <ac:spMk id="11" creationId="{608F46DB-8241-4C53-8FFF-BF097066B93A}"/>
          </ac:spMkLst>
        </pc:spChg>
        <pc:spChg chg="del">
          <ac:chgData name="nadamoto sayaka" userId="d88f257912f05df2" providerId="LiveId" clId="{213D25EA-AC55-4150-BC18-CF68A66F5E42}" dt="2021-12-31T07:43:50.188" v="321" actId="478"/>
          <ac:spMkLst>
            <pc:docMk/>
            <pc:sldMk cId="4046044945" sldId="260"/>
            <ac:spMk id="12" creationId="{25982C1B-1BE4-41FD-B188-5C78CAFA54C1}"/>
          </ac:spMkLst>
        </pc:spChg>
        <pc:picChg chg="del">
          <ac:chgData name="nadamoto sayaka" userId="d88f257912f05df2" providerId="LiveId" clId="{213D25EA-AC55-4150-BC18-CF68A66F5E42}" dt="2021-12-31T07:43:50.188" v="321" actId="478"/>
          <ac:picMkLst>
            <pc:docMk/>
            <pc:sldMk cId="4046044945" sldId="260"/>
            <ac:picMk id="3" creationId="{A70F3CD6-C612-4541-850F-D7BC74731D93}"/>
          </ac:picMkLst>
        </pc:picChg>
        <pc:picChg chg="del">
          <ac:chgData name="nadamoto sayaka" userId="d88f257912f05df2" providerId="LiveId" clId="{213D25EA-AC55-4150-BC18-CF68A66F5E42}" dt="2021-12-31T07:43:52.112" v="322" actId="478"/>
          <ac:picMkLst>
            <pc:docMk/>
            <pc:sldMk cId="4046044945" sldId="260"/>
            <ac:picMk id="4" creationId="{B1F04B99-C922-4334-AD46-F8794BBD0C99}"/>
          </ac:picMkLst>
        </pc:picChg>
        <pc:picChg chg="del">
          <ac:chgData name="nadamoto sayaka" userId="d88f257912f05df2" providerId="LiveId" clId="{213D25EA-AC55-4150-BC18-CF68A66F5E42}" dt="2021-12-31T07:43:50.188" v="321" actId="478"/>
          <ac:picMkLst>
            <pc:docMk/>
            <pc:sldMk cId="4046044945" sldId="260"/>
            <ac:picMk id="5" creationId="{5837FA65-C3E9-411E-A985-79BB6DA2A5D0}"/>
          </ac:picMkLst>
        </pc:picChg>
        <pc:cxnChg chg="del">
          <ac:chgData name="nadamoto sayaka" userId="d88f257912f05df2" providerId="LiveId" clId="{213D25EA-AC55-4150-BC18-CF68A66F5E42}" dt="2021-12-31T07:43:50.188" v="321" actId="478"/>
          <ac:cxnSpMkLst>
            <pc:docMk/>
            <pc:sldMk cId="4046044945" sldId="260"/>
            <ac:cxnSpMk id="7" creationId="{EBFC2C27-B94E-472E-BBBD-FE5EEE93D242}"/>
          </ac:cxnSpMkLst>
        </pc:cxnChg>
        <pc:cxnChg chg="del">
          <ac:chgData name="nadamoto sayaka" userId="d88f257912f05df2" providerId="LiveId" clId="{213D25EA-AC55-4150-BC18-CF68A66F5E42}" dt="2021-12-31T07:43:50.188" v="321" actId="478"/>
          <ac:cxnSpMkLst>
            <pc:docMk/>
            <pc:sldMk cId="4046044945" sldId="260"/>
            <ac:cxnSpMk id="8" creationId="{85BE3DE6-5ECA-401D-AF23-5A864323F345}"/>
          </ac:cxnSpMkLst>
        </pc:cxnChg>
        <pc:cxnChg chg="del">
          <ac:chgData name="nadamoto sayaka" userId="d88f257912f05df2" providerId="LiveId" clId="{213D25EA-AC55-4150-BC18-CF68A66F5E42}" dt="2021-12-31T07:43:50.188" v="321" actId="478"/>
          <ac:cxnSpMkLst>
            <pc:docMk/>
            <pc:sldMk cId="4046044945" sldId="260"/>
            <ac:cxnSpMk id="9" creationId="{B2251BF9-02A5-4661-AF10-2D53786F808E}"/>
          </ac:cxnSpMkLst>
        </pc:cxnChg>
        <pc:cxnChg chg="del">
          <ac:chgData name="nadamoto sayaka" userId="d88f257912f05df2" providerId="LiveId" clId="{213D25EA-AC55-4150-BC18-CF68A66F5E42}" dt="2021-12-31T07:43:50.188" v="321" actId="478"/>
          <ac:cxnSpMkLst>
            <pc:docMk/>
            <pc:sldMk cId="4046044945" sldId="260"/>
            <ac:cxnSpMk id="15" creationId="{D5E4BED5-B697-476D-8D47-D0A2366D9484}"/>
          </ac:cxnSpMkLst>
        </pc:cxnChg>
      </pc:sldChg>
      <pc:sldChg chg="addSp delSp modSp add mod modNotesTx">
        <pc:chgData name="nadamoto sayaka" userId="d88f257912f05df2" providerId="LiveId" clId="{213D25EA-AC55-4150-BC18-CF68A66F5E42}" dt="2022-01-20T03:44:01.607" v="9387" actId="1076"/>
        <pc:sldMkLst>
          <pc:docMk/>
          <pc:sldMk cId="3298723514" sldId="261"/>
        </pc:sldMkLst>
        <pc:spChg chg="mod">
          <ac:chgData name="nadamoto sayaka" userId="d88f257912f05df2" providerId="LiveId" clId="{213D25EA-AC55-4150-BC18-CF68A66F5E42}" dt="2021-12-31T10:56:16.052" v="616" actId="20577"/>
          <ac:spMkLst>
            <pc:docMk/>
            <pc:sldMk cId="3298723514" sldId="261"/>
            <ac:spMk id="2" creationId="{9F4DEFF9-D309-4581-A7B6-F2B851C08525}"/>
          </ac:spMkLst>
        </pc:spChg>
        <pc:spChg chg="add mod">
          <ac:chgData name="nadamoto sayaka" userId="d88f257912f05df2" providerId="LiveId" clId="{213D25EA-AC55-4150-BC18-CF68A66F5E42}" dt="2022-01-05T07:09:57.802" v="3931" actId="1076"/>
          <ac:spMkLst>
            <pc:docMk/>
            <pc:sldMk cId="3298723514" sldId="261"/>
            <ac:spMk id="3" creationId="{3DD5F8E0-64EA-4F0D-928F-F27D3744D202}"/>
          </ac:spMkLst>
        </pc:spChg>
        <pc:spChg chg="del">
          <ac:chgData name="nadamoto sayaka" userId="d88f257912f05df2" providerId="LiveId" clId="{213D25EA-AC55-4150-BC18-CF68A66F5E42}" dt="2022-01-08T16:17:52.921" v="6839" actId="478"/>
          <ac:spMkLst>
            <pc:docMk/>
            <pc:sldMk cId="3298723514" sldId="261"/>
            <ac:spMk id="4" creationId="{40866CBC-CA0F-439D-ACEB-32DE93D5F859}"/>
          </ac:spMkLst>
        </pc:spChg>
        <pc:spChg chg="add mod">
          <ac:chgData name="nadamoto sayaka" userId="d88f257912f05df2" providerId="LiveId" clId="{213D25EA-AC55-4150-BC18-CF68A66F5E42}" dt="2022-01-05T06:57:45.434" v="3747" actId="20577"/>
          <ac:spMkLst>
            <pc:docMk/>
            <pc:sldMk cId="3298723514" sldId="261"/>
            <ac:spMk id="6" creationId="{546681BC-ADA1-4D89-88A6-1EB903737D37}"/>
          </ac:spMkLst>
        </pc:spChg>
        <pc:spChg chg="add mod">
          <ac:chgData name="nadamoto sayaka" userId="d88f257912f05df2" providerId="LiveId" clId="{213D25EA-AC55-4150-BC18-CF68A66F5E42}" dt="2022-01-05T07:10:10.370" v="3933" actId="1076"/>
          <ac:spMkLst>
            <pc:docMk/>
            <pc:sldMk cId="3298723514" sldId="261"/>
            <ac:spMk id="10" creationId="{06921DE7-62FA-4D2C-9F94-4C936E99462A}"/>
          </ac:spMkLst>
        </pc:spChg>
        <pc:spChg chg="del">
          <ac:chgData name="nadamoto sayaka" userId="d88f257912f05df2" providerId="LiveId" clId="{213D25EA-AC55-4150-BC18-CF68A66F5E42}" dt="2021-12-31T07:44:22.606" v="326" actId="478"/>
          <ac:spMkLst>
            <pc:docMk/>
            <pc:sldMk cId="3298723514" sldId="261"/>
            <ac:spMk id="10" creationId="{496DD406-7CDC-4824-B206-B92A20D40E53}"/>
          </ac:spMkLst>
        </pc:spChg>
        <pc:spChg chg="del">
          <ac:chgData name="nadamoto sayaka" userId="d88f257912f05df2" providerId="LiveId" clId="{213D25EA-AC55-4150-BC18-CF68A66F5E42}" dt="2021-12-31T07:44:22.606" v="326" actId="478"/>
          <ac:spMkLst>
            <pc:docMk/>
            <pc:sldMk cId="3298723514" sldId="261"/>
            <ac:spMk id="11" creationId="{608F46DB-8241-4C53-8FFF-BF097066B93A}"/>
          </ac:spMkLst>
        </pc:spChg>
        <pc:spChg chg="del">
          <ac:chgData name="nadamoto sayaka" userId="d88f257912f05df2" providerId="LiveId" clId="{213D25EA-AC55-4150-BC18-CF68A66F5E42}" dt="2021-12-31T07:44:22.606" v="326" actId="478"/>
          <ac:spMkLst>
            <pc:docMk/>
            <pc:sldMk cId="3298723514" sldId="261"/>
            <ac:spMk id="12" creationId="{25982C1B-1BE4-41FD-B188-5C78CAFA54C1}"/>
          </ac:spMkLst>
        </pc:spChg>
        <pc:spChg chg="add del mod">
          <ac:chgData name="nadamoto sayaka" userId="d88f257912f05df2" providerId="LiveId" clId="{213D25EA-AC55-4150-BC18-CF68A66F5E42}" dt="2022-01-08T16:19:01.065" v="6846" actId="478"/>
          <ac:spMkLst>
            <pc:docMk/>
            <pc:sldMk cId="3298723514" sldId="261"/>
            <ac:spMk id="12" creationId="{4E4FB1AF-8CC2-487D-AAFA-975B84855D2A}"/>
          </ac:spMkLst>
        </pc:spChg>
        <pc:spChg chg="add mod ord">
          <ac:chgData name="nadamoto sayaka" userId="d88f257912f05df2" providerId="LiveId" clId="{213D25EA-AC55-4150-BC18-CF68A66F5E42}" dt="2021-12-31T10:36:54.639" v="520" actId="207"/>
          <ac:spMkLst>
            <pc:docMk/>
            <pc:sldMk cId="3298723514" sldId="261"/>
            <ac:spMk id="13" creationId="{9CDD610E-2237-430A-81A3-3316AF63895A}"/>
          </ac:spMkLst>
        </pc:spChg>
        <pc:spChg chg="add mod">
          <ac:chgData name="nadamoto sayaka" userId="d88f257912f05df2" providerId="LiveId" clId="{213D25EA-AC55-4150-BC18-CF68A66F5E42}" dt="2022-01-08T16:19:01.446" v="6847"/>
          <ac:spMkLst>
            <pc:docMk/>
            <pc:sldMk cId="3298723514" sldId="261"/>
            <ac:spMk id="15" creationId="{D3A42FD2-CFB3-452A-8653-4D5014D62FA6}"/>
          </ac:spMkLst>
        </pc:spChg>
        <pc:spChg chg="add mod">
          <ac:chgData name="nadamoto sayaka" userId="d88f257912f05df2" providerId="LiveId" clId="{213D25EA-AC55-4150-BC18-CF68A66F5E42}" dt="2021-12-31T10:47:31.894" v="531" actId="2711"/>
          <ac:spMkLst>
            <pc:docMk/>
            <pc:sldMk cId="3298723514" sldId="261"/>
            <ac:spMk id="18" creationId="{E4524678-772B-459C-9D0B-548D8C3AE5BB}"/>
          </ac:spMkLst>
        </pc:spChg>
        <pc:spChg chg="add del mod">
          <ac:chgData name="nadamoto sayaka" userId="d88f257912f05df2" providerId="LiveId" clId="{213D25EA-AC55-4150-BC18-CF68A66F5E42}" dt="2021-12-31T10:24:58.843" v="440" actId="478"/>
          <ac:spMkLst>
            <pc:docMk/>
            <pc:sldMk cId="3298723514" sldId="261"/>
            <ac:spMk id="19" creationId="{514E5434-7CDA-407E-84CF-9850B017091F}"/>
          </ac:spMkLst>
        </pc:spChg>
        <pc:spChg chg="add del mod">
          <ac:chgData name="nadamoto sayaka" userId="d88f257912f05df2" providerId="LiveId" clId="{213D25EA-AC55-4150-BC18-CF68A66F5E42}" dt="2021-12-31T10:48:59.235" v="535" actId="478"/>
          <ac:spMkLst>
            <pc:docMk/>
            <pc:sldMk cId="3298723514" sldId="261"/>
            <ac:spMk id="20" creationId="{E21B9F57-BC7E-48F0-BF0D-FE3D5F6E64C7}"/>
          </ac:spMkLst>
        </pc:spChg>
        <pc:picChg chg="del">
          <ac:chgData name="nadamoto sayaka" userId="d88f257912f05df2" providerId="LiveId" clId="{213D25EA-AC55-4150-BC18-CF68A66F5E42}" dt="2021-12-31T07:44:22.606" v="326" actId="478"/>
          <ac:picMkLst>
            <pc:docMk/>
            <pc:sldMk cId="3298723514" sldId="261"/>
            <ac:picMk id="3" creationId="{A70F3CD6-C612-4541-850F-D7BC74731D93}"/>
          </ac:picMkLst>
        </pc:picChg>
        <pc:picChg chg="del">
          <ac:chgData name="nadamoto sayaka" userId="d88f257912f05df2" providerId="LiveId" clId="{213D25EA-AC55-4150-BC18-CF68A66F5E42}" dt="2021-12-31T07:44:22.606" v="326" actId="478"/>
          <ac:picMkLst>
            <pc:docMk/>
            <pc:sldMk cId="3298723514" sldId="261"/>
            <ac:picMk id="4" creationId="{B1F04B99-C922-4334-AD46-F8794BBD0C99}"/>
          </ac:picMkLst>
        </pc:picChg>
        <pc:picChg chg="del">
          <ac:chgData name="nadamoto sayaka" userId="d88f257912f05df2" providerId="LiveId" clId="{213D25EA-AC55-4150-BC18-CF68A66F5E42}" dt="2021-12-31T07:44:22.606" v="326" actId="478"/>
          <ac:picMkLst>
            <pc:docMk/>
            <pc:sldMk cId="3298723514" sldId="261"/>
            <ac:picMk id="5" creationId="{5837FA65-C3E9-411E-A985-79BB6DA2A5D0}"/>
          </ac:picMkLst>
        </pc:picChg>
        <pc:picChg chg="add mod">
          <ac:chgData name="nadamoto sayaka" userId="d88f257912f05df2" providerId="LiveId" clId="{213D25EA-AC55-4150-BC18-CF68A66F5E42}" dt="2022-01-20T03:44:01.607" v="9387" actId="1076"/>
          <ac:picMkLst>
            <pc:docMk/>
            <pc:sldMk cId="3298723514" sldId="261"/>
            <ac:picMk id="5" creationId="{7254970C-BE2A-4CD8-8533-2EF865476684}"/>
          </ac:picMkLst>
        </pc:picChg>
        <pc:picChg chg="add del mod">
          <ac:chgData name="nadamoto sayaka" userId="d88f257912f05df2" providerId="LiveId" clId="{213D25EA-AC55-4150-BC18-CF68A66F5E42}" dt="2022-01-20T03:43:31.159" v="9379" actId="478"/>
          <ac:picMkLst>
            <pc:docMk/>
            <pc:sldMk cId="3298723514" sldId="261"/>
            <ac:picMk id="16" creationId="{BAF83817-FC73-45D7-A9C2-FD22CCC5388E}"/>
          </ac:picMkLst>
        </pc:picChg>
        <pc:picChg chg="add mod">
          <ac:chgData name="nadamoto sayaka" userId="d88f257912f05df2" providerId="LiveId" clId="{213D25EA-AC55-4150-BC18-CF68A66F5E42}" dt="2022-01-05T07:08:52.080" v="3914" actId="1076"/>
          <ac:picMkLst>
            <pc:docMk/>
            <pc:sldMk cId="3298723514" sldId="261"/>
            <ac:picMk id="17" creationId="{AEC0102E-43E8-4DA5-AACC-46A3185DC7BE}"/>
          </ac:picMkLst>
        </pc:picChg>
        <pc:cxnChg chg="del">
          <ac:chgData name="nadamoto sayaka" userId="d88f257912f05df2" providerId="LiveId" clId="{213D25EA-AC55-4150-BC18-CF68A66F5E42}" dt="2021-12-31T07:44:22.606" v="326" actId="478"/>
          <ac:cxnSpMkLst>
            <pc:docMk/>
            <pc:sldMk cId="3298723514" sldId="261"/>
            <ac:cxnSpMk id="7" creationId="{EBFC2C27-B94E-472E-BBBD-FE5EEE93D242}"/>
          </ac:cxnSpMkLst>
        </pc:cxnChg>
        <pc:cxnChg chg="del">
          <ac:chgData name="nadamoto sayaka" userId="d88f257912f05df2" providerId="LiveId" clId="{213D25EA-AC55-4150-BC18-CF68A66F5E42}" dt="2021-12-31T07:44:22.606" v="326" actId="478"/>
          <ac:cxnSpMkLst>
            <pc:docMk/>
            <pc:sldMk cId="3298723514" sldId="261"/>
            <ac:cxnSpMk id="8" creationId="{85BE3DE6-5ECA-401D-AF23-5A864323F345}"/>
          </ac:cxnSpMkLst>
        </pc:cxnChg>
        <pc:cxnChg chg="del">
          <ac:chgData name="nadamoto sayaka" userId="d88f257912f05df2" providerId="LiveId" clId="{213D25EA-AC55-4150-BC18-CF68A66F5E42}" dt="2021-12-31T07:44:22.606" v="326" actId="478"/>
          <ac:cxnSpMkLst>
            <pc:docMk/>
            <pc:sldMk cId="3298723514" sldId="261"/>
            <ac:cxnSpMk id="9" creationId="{B2251BF9-02A5-4661-AF10-2D53786F808E}"/>
          </ac:cxnSpMkLst>
        </pc:cxnChg>
        <pc:cxnChg chg="del">
          <ac:chgData name="nadamoto sayaka" userId="d88f257912f05df2" providerId="LiveId" clId="{213D25EA-AC55-4150-BC18-CF68A66F5E42}" dt="2021-12-31T07:44:22.606" v="326" actId="478"/>
          <ac:cxnSpMkLst>
            <pc:docMk/>
            <pc:sldMk cId="3298723514" sldId="261"/>
            <ac:cxnSpMk id="15" creationId="{D5E4BED5-B697-476D-8D47-D0A2366D9484}"/>
          </ac:cxnSpMkLst>
        </pc:cxnChg>
      </pc:sldChg>
      <pc:sldChg chg="modSp add del mod modNotesTx">
        <pc:chgData name="nadamoto sayaka" userId="d88f257912f05df2" providerId="LiveId" clId="{213D25EA-AC55-4150-BC18-CF68A66F5E42}" dt="2022-01-05T12:15:12.447" v="4486" actId="47"/>
        <pc:sldMkLst>
          <pc:docMk/>
          <pc:sldMk cId="3041871581" sldId="262"/>
        </pc:sldMkLst>
        <pc:spChg chg="mod">
          <ac:chgData name="nadamoto sayaka" userId="d88f257912f05df2" providerId="LiveId" clId="{213D25EA-AC55-4150-BC18-CF68A66F5E42}" dt="2021-12-31T10:56:19.961" v="618" actId="20577"/>
          <ac:spMkLst>
            <pc:docMk/>
            <pc:sldMk cId="3041871581" sldId="262"/>
            <ac:spMk id="2" creationId="{9F4DEFF9-D309-4581-A7B6-F2B851C08525}"/>
          </ac:spMkLst>
        </pc:spChg>
        <pc:spChg chg="mod">
          <ac:chgData name="nadamoto sayaka" userId="d88f257912f05df2" providerId="LiveId" clId="{213D25EA-AC55-4150-BC18-CF68A66F5E42}" dt="2021-12-31T12:46:21.501" v="1019" actId="20577"/>
          <ac:spMkLst>
            <pc:docMk/>
            <pc:sldMk cId="3041871581" sldId="262"/>
            <ac:spMk id="6" creationId="{546681BC-ADA1-4D89-88A6-1EB903737D37}"/>
          </ac:spMkLst>
        </pc:spChg>
        <pc:spChg chg="mod">
          <ac:chgData name="nadamoto sayaka" userId="d88f257912f05df2" providerId="LiveId" clId="{213D25EA-AC55-4150-BC18-CF68A66F5E42}" dt="2022-01-05T07:28:38.783" v="3937" actId="20577"/>
          <ac:spMkLst>
            <pc:docMk/>
            <pc:sldMk cId="3041871581" sldId="262"/>
            <ac:spMk id="20" creationId="{E21B9F57-BC7E-48F0-BF0D-FE3D5F6E64C7}"/>
          </ac:spMkLst>
        </pc:spChg>
      </pc:sldChg>
      <pc:sldChg chg="modSp modNotesTx">
        <pc:chgData name="nadamoto sayaka" userId="d88f257912f05df2" providerId="LiveId" clId="{213D25EA-AC55-4150-BC18-CF68A66F5E42}" dt="2022-01-06T12:23:43.355" v="6296" actId="20577"/>
        <pc:sldMkLst>
          <pc:docMk/>
          <pc:sldMk cId="2444390776" sldId="263"/>
        </pc:sldMkLst>
        <pc:graphicFrameChg chg="mod">
          <ac:chgData name="nadamoto sayaka" userId="d88f257912f05df2" providerId="LiveId" clId="{213D25EA-AC55-4150-BC18-CF68A66F5E42}" dt="2021-12-31T10:55:23.552" v="583" actId="692"/>
          <ac:graphicFrameMkLst>
            <pc:docMk/>
            <pc:sldMk cId="2444390776" sldId="263"/>
            <ac:graphicFrameMk id="20" creationId="{B18CA848-E24C-4423-8963-6737C85D0D19}"/>
          </ac:graphicFrameMkLst>
        </pc:graphicFrameChg>
      </pc:sldChg>
      <pc:sldChg chg="addSp delSp modSp add mod modNotesTx">
        <pc:chgData name="nadamoto sayaka" userId="d88f257912f05df2" providerId="LiveId" clId="{213D25EA-AC55-4150-BC18-CF68A66F5E42}" dt="2022-01-14T07:46:25.794" v="8590" actId="20577"/>
        <pc:sldMkLst>
          <pc:docMk/>
          <pc:sldMk cId="2836898726" sldId="264"/>
        </pc:sldMkLst>
        <pc:spChg chg="mod">
          <ac:chgData name="nadamoto sayaka" userId="d88f257912f05df2" providerId="LiveId" clId="{213D25EA-AC55-4150-BC18-CF68A66F5E42}" dt="2021-12-31T10:56:37.148" v="632" actId="20577"/>
          <ac:spMkLst>
            <pc:docMk/>
            <pc:sldMk cId="2836898726" sldId="264"/>
            <ac:spMk id="2" creationId="{9F4DEFF9-D309-4581-A7B6-F2B851C08525}"/>
          </ac:spMkLst>
        </pc:spChg>
        <pc:spChg chg="add mod">
          <ac:chgData name="nadamoto sayaka" userId="d88f257912f05df2" providerId="LiveId" clId="{213D25EA-AC55-4150-BC18-CF68A66F5E42}" dt="2021-12-31T12:00:08.953" v="825" actId="1076"/>
          <ac:spMkLst>
            <pc:docMk/>
            <pc:sldMk cId="2836898726" sldId="264"/>
            <ac:spMk id="6" creationId="{F30FE76B-9D6C-443C-BFA2-2ACB0DE86C11}"/>
          </ac:spMkLst>
        </pc:spChg>
        <pc:spChg chg="del">
          <ac:chgData name="nadamoto sayaka" userId="d88f257912f05df2" providerId="LiveId" clId="{213D25EA-AC55-4150-BC18-CF68A66F5E42}" dt="2021-12-31T11:01:34.501" v="666" actId="478"/>
          <ac:spMkLst>
            <pc:docMk/>
            <pc:sldMk cId="2836898726" sldId="264"/>
            <ac:spMk id="10" creationId="{496DD406-7CDC-4824-B206-B92A20D40E53}"/>
          </ac:spMkLst>
        </pc:spChg>
        <pc:spChg chg="del">
          <ac:chgData name="nadamoto sayaka" userId="d88f257912f05df2" providerId="LiveId" clId="{213D25EA-AC55-4150-BC18-CF68A66F5E42}" dt="2021-12-31T11:01:34.501" v="666" actId="478"/>
          <ac:spMkLst>
            <pc:docMk/>
            <pc:sldMk cId="2836898726" sldId="264"/>
            <ac:spMk id="11" creationId="{608F46DB-8241-4C53-8FFF-BF097066B93A}"/>
          </ac:spMkLst>
        </pc:spChg>
        <pc:spChg chg="del">
          <ac:chgData name="nadamoto sayaka" userId="d88f257912f05df2" providerId="LiveId" clId="{213D25EA-AC55-4150-BC18-CF68A66F5E42}" dt="2021-12-31T11:01:34.501" v="666" actId="478"/>
          <ac:spMkLst>
            <pc:docMk/>
            <pc:sldMk cId="2836898726" sldId="264"/>
            <ac:spMk id="12" creationId="{25982C1B-1BE4-41FD-B188-5C78CAFA54C1}"/>
          </ac:spMkLst>
        </pc:spChg>
        <pc:spChg chg="mod">
          <ac:chgData name="nadamoto sayaka" userId="d88f257912f05df2" providerId="LiveId" clId="{213D25EA-AC55-4150-BC18-CF68A66F5E42}" dt="2022-01-14T07:46:25.794" v="8590" actId="20577"/>
          <ac:spMkLst>
            <pc:docMk/>
            <pc:sldMk cId="2836898726" sldId="264"/>
            <ac:spMk id="14" creationId="{A76B17C2-E507-45CA-BE8E-E505C9A8132A}"/>
          </ac:spMkLst>
        </pc:spChg>
        <pc:picChg chg="del">
          <ac:chgData name="nadamoto sayaka" userId="d88f257912f05df2" providerId="LiveId" clId="{213D25EA-AC55-4150-BC18-CF68A66F5E42}" dt="2021-12-31T11:01:34.501" v="666" actId="478"/>
          <ac:picMkLst>
            <pc:docMk/>
            <pc:sldMk cId="2836898726" sldId="264"/>
            <ac:picMk id="3" creationId="{A70F3CD6-C612-4541-850F-D7BC74731D93}"/>
          </ac:picMkLst>
        </pc:picChg>
        <pc:picChg chg="del">
          <ac:chgData name="nadamoto sayaka" userId="d88f257912f05df2" providerId="LiveId" clId="{213D25EA-AC55-4150-BC18-CF68A66F5E42}" dt="2021-12-31T11:01:34.501" v="666" actId="478"/>
          <ac:picMkLst>
            <pc:docMk/>
            <pc:sldMk cId="2836898726" sldId="264"/>
            <ac:picMk id="4" creationId="{B1F04B99-C922-4334-AD46-F8794BBD0C99}"/>
          </ac:picMkLst>
        </pc:picChg>
        <pc:picChg chg="del">
          <ac:chgData name="nadamoto sayaka" userId="d88f257912f05df2" providerId="LiveId" clId="{213D25EA-AC55-4150-BC18-CF68A66F5E42}" dt="2021-12-31T11:01:34.501" v="666" actId="478"/>
          <ac:picMkLst>
            <pc:docMk/>
            <pc:sldMk cId="2836898726" sldId="264"/>
            <ac:picMk id="5" creationId="{5837FA65-C3E9-411E-A985-79BB6DA2A5D0}"/>
          </ac:picMkLst>
        </pc:picChg>
        <pc:picChg chg="add mod">
          <ac:chgData name="nadamoto sayaka" userId="d88f257912f05df2" providerId="LiveId" clId="{213D25EA-AC55-4150-BC18-CF68A66F5E42}" dt="2021-12-31T11:11:45.922" v="710" actId="1076"/>
          <ac:picMkLst>
            <pc:docMk/>
            <pc:sldMk cId="2836898726" sldId="264"/>
            <ac:picMk id="16" creationId="{8D9C0133-5744-4F67-97DE-6C4763C470F9}"/>
          </ac:picMkLst>
        </pc:picChg>
        <pc:cxnChg chg="del">
          <ac:chgData name="nadamoto sayaka" userId="d88f257912f05df2" providerId="LiveId" clId="{213D25EA-AC55-4150-BC18-CF68A66F5E42}" dt="2021-12-31T11:01:34.501" v="666" actId="478"/>
          <ac:cxnSpMkLst>
            <pc:docMk/>
            <pc:sldMk cId="2836898726" sldId="264"/>
            <ac:cxnSpMk id="7" creationId="{EBFC2C27-B94E-472E-BBBD-FE5EEE93D242}"/>
          </ac:cxnSpMkLst>
        </pc:cxnChg>
        <pc:cxnChg chg="del">
          <ac:chgData name="nadamoto sayaka" userId="d88f257912f05df2" providerId="LiveId" clId="{213D25EA-AC55-4150-BC18-CF68A66F5E42}" dt="2021-12-31T11:01:34.501" v="666" actId="478"/>
          <ac:cxnSpMkLst>
            <pc:docMk/>
            <pc:sldMk cId="2836898726" sldId="264"/>
            <ac:cxnSpMk id="8" creationId="{85BE3DE6-5ECA-401D-AF23-5A864323F345}"/>
          </ac:cxnSpMkLst>
        </pc:cxnChg>
        <pc:cxnChg chg="del">
          <ac:chgData name="nadamoto sayaka" userId="d88f257912f05df2" providerId="LiveId" clId="{213D25EA-AC55-4150-BC18-CF68A66F5E42}" dt="2021-12-31T11:01:34.501" v="666" actId="478"/>
          <ac:cxnSpMkLst>
            <pc:docMk/>
            <pc:sldMk cId="2836898726" sldId="264"/>
            <ac:cxnSpMk id="9" creationId="{B2251BF9-02A5-4661-AF10-2D53786F808E}"/>
          </ac:cxnSpMkLst>
        </pc:cxnChg>
        <pc:cxnChg chg="del">
          <ac:chgData name="nadamoto sayaka" userId="d88f257912f05df2" providerId="LiveId" clId="{213D25EA-AC55-4150-BC18-CF68A66F5E42}" dt="2021-12-31T11:01:34.501" v="666" actId="478"/>
          <ac:cxnSpMkLst>
            <pc:docMk/>
            <pc:sldMk cId="2836898726" sldId="264"/>
            <ac:cxnSpMk id="15" creationId="{D5E4BED5-B697-476D-8D47-D0A2366D9484}"/>
          </ac:cxnSpMkLst>
        </pc:cxnChg>
      </pc:sldChg>
      <pc:sldChg chg="addSp delSp modSp add mod modNotesTx">
        <pc:chgData name="nadamoto sayaka" userId="d88f257912f05df2" providerId="LiveId" clId="{213D25EA-AC55-4150-BC18-CF68A66F5E42}" dt="2022-01-14T07:46:30.203" v="8591" actId="20577"/>
        <pc:sldMkLst>
          <pc:docMk/>
          <pc:sldMk cId="3886849022" sldId="265"/>
        </pc:sldMkLst>
        <pc:spChg chg="mod">
          <ac:chgData name="nadamoto sayaka" userId="d88f257912f05df2" providerId="LiveId" clId="{213D25EA-AC55-4150-BC18-CF68A66F5E42}" dt="2021-12-31T12:01:10.926" v="829" actId="1076"/>
          <ac:spMkLst>
            <pc:docMk/>
            <pc:sldMk cId="3886849022" sldId="265"/>
            <ac:spMk id="6" creationId="{F30FE76B-9D6C-443C-BFA2-2ACB0DE86C11}"/>
          </ac:spMkLst>
        </pc:spChg>
        <pc:spChg chg="add del">
          <ac:chgData name="nadamoto sayaka" userId="d88f257912f05df2" providerId="LiveId" clId="{213D25EA-AC55-4150-BC18-CF68A66F5E42}" dt="2022-01-05T11:49:36.540" v="4089" actId="22"/>
          <ac:spMkLst>
            <pc:docMk/>
            <pc:sldMk cId="3886849022" sldId="265"/>
            <ac:spMk id="7" creationId="{4AAD554E-6794-4A99-8998-ED7EBE3EF819}"/>
          </ac:spMkLst>
        </pc:spChg>
        <pc:spChg chg="mod">
          <ac:chgData name="nadamoto sayaka" userId="d88f257912f05df2" providerId="LiveId" clId="{213D25EA-AC55-4150-BC18-CF68A66F5E42}" dt="2022-01-14T07:46:30.203" v="8591" actId="20577"/>
          <ac:spMkLst>
            <pc:docMk/>
            <pc:sldMk cId="3886849022" sldId="265"/>
            <ac:spMk id="14" creationId="{A76B17C2-E507-45CA-BE8E-E505C9A8132A}"/>
          </ac:spMkLst>
        </pc:spChg>
        <pc:picChg chg="add mod modCrop">
          <ac:chgData name="nadamoto sayaka" userId="d88f257912f05df2" providerId="LiveId" clId="{213D25EA-AC55-4150-BC18-CF68A66F5E42}" dt="2021-12-31T13:05:29.678" v="1190" actId="1076"/>
          <ac:picMkLst>
            <pc:docMk/>
            <pc:sldMk cId="3886849022" sldId="265"/>
            <ac:picMk id="4" creationId="{5C1FA398-C6A7-4B12-9141-EF9B51F8C51B}"/>
          </ac:picMkLst>
        </pc:picChg>
        <pc:picChg chg="del">
          <ac:chgData name="nadamoto sayaka" userId="d88f257912f05df2" providerId="LiveId" clId="{213D25EA-AC55-4150-BC18-CF68A66F5E42}" dt="2021-12-31T11:19:19.681" v="782" actId="478"/>
          <ac:picMkLst>
            <pc:docMk/>
            <pc:sldMk cId="3886849022" sldId="265"/>
            <ac:picMk id="16" creationId="{8D9C0133-5744-4F67-97DE-6C4763C470F9}"/>
          </ac:picMkLst>
        </pc:picChg>
      </pc:sldChg>
      <pc:sldChg chg="modSp modNotesTx">
        <pc:chgData name="nadamoto sayaka" userId="d88f257912f05df2" providerId="LiveId" clId="{213D25EA-AC55-4150-BC18-CF68A66F5E42}" dt="2022-01-05T12:08:51.908" v="4344" actId="20577"/>
        <pc:sldMkLst>
          <pc:docMk/>
          <pc:sldMk cId="371248731" sldId="266"/>
        </pc:sldMkLst>
        <pc:graphicFrameChg chg="mod">
          <ac:chgData name="nadamoto sayaka" userId="d88f257912f05df2" providerId="LiveId" clId="{213D25EA-AC55-4150-BC18-CF68A66F5E42}" dt="2021-12-31T11:55:23.356" v="808" actId="692"/>
          <ac:graphicFrameMkLst>
            <pc:docMk/>
            <pc:sldMk cId="371248731" sldId="266"/>
            <ac:graphicFrameMk id="20" creationId="{B18CA848-E24C-4423-8963-6737C85D0D19}"/>
          </ac:graphicFrameMkLst>
        </pc:graphicFrameChg>
      </pc:sldChg>
      <pc:sldChg chg="addSp delSp modSp add mod modNotesTx">
        <pc:chgData name="nadamoto sayaka" userId="d88f257912f05df2" providerId="LiveId" clId="{213D25EA-AC55-4150-BC18-CF68A66F5E42}" dt="2022-01-09T06:29:34.040" v="6985" actId="20577"/>
        <pc:sldMkLst>
          <pc:docMk/>
          <pc:sldMk cId="1426441234" sldId="267"/>
        </pc:sldMkLst>
        <pc:spChg chg="mod">
          <ac:chgData name="nadamoto sayaka" userId="d88f257912f05df2" providerId="LiveId" clId="{213D25EA-AC55-4150-BC18-CF68A66F5E42}" dt="2021-12-31T11:58:47.789" v="820" actId="20577"/>
          <ac:spMkLst>
            <pc:docMk/>
            <pc:sldMk cId="1426441234" sldId="267"/>
            <ac:spMk id="2" creationId="{9F4DEFF9-D309-4581-A7B6-F2B851C08525}"/>
          </ac:spMkLst>
        </pc:spChg>
        <pc:spChg chg="del">
          <ac:chgData name="nadamoto sayaka" userId="d88f257912f05df2" providerId="LiveId" clId="{213D25EA-AC55-4150-BC18-CF68A66F5E42}" dt="2021-12-31T12:02:10.681" v="832" actId="478"/>
          <ac:spMkLst>
            <pc:docMk/>
            <pc:sldMk cId="1426441234" sldId="267"/>
            <ac:spMk id="6" creationId="{F30FE76B-9D6C-443C-BFA2-2ACB0DE86C11}"/>
          </ac:spMkLst>
        </pc:spChg>
        <pc:spChg chg="add mod">
          <ac:chgData name="nadamoto sayaka" userId="d88f257912f05df2" providerId="LiveId" clId="{213D25EA-AC55-4150-BC18-CF68A66F5E42}" dt="2021-12-31T12:44:38.738" v="1017"/>
          <ac:spMkLst>
            <pc:docMk/>
            <pc:sldMk cId="1426441234" sldId="267"/>
            <ac:spMk id="7" creationId="{A3AFD6C8-2FD7-4066-899D-657F33F43E0C}"/>
          </ac:spMkLst>
        </pc:spChg>
        <pc:spChg chg="mod">
          <ac:chgData name="nadamoto sayaka" userId="d88f257912f05df2" providerId="LiveId" clId="{213D25EA-AC55-4150-BC18-CF68A66F5E42}" dt="2022-01-09T06:29:34.040" v="6985" actId="20577"/>
          <ac:spMkLst>
            <pc:docMk/>
            <pc:sldMk cId="1426441234" sldId="267"/>
            <ac:spMk id="14" creationId="{A76B17C2-E507-45CA-BE8E-E505C9A8132A}"/>
          </ac:spMkLst>
        </pc:spChg>
        <pc:picChg chg="del">
          <ac:chgData name="nadamoto sayaka" userId="d88f257912f05df2" providerId="LiveId" clId="{213D25EA-AC55-4150-BC18-CF68A66F5E42}" dt="2021-12-31T12:02:08.062" v="831" actId="478"/>
          <ac:picMkLst>
            <pc:docMk/>
            <pc:sldMk cId="1426441234" sldId="267"/>
            <ac:picMk id="16" creationId="{8D9C0133-5744-4F67-97DE-6C4763C470F9}"/>
          </ac:picMkLst>
        </pc:picChg>
      </pc:sldChg>
      <pc:sldChg chg="add del">
        <pc:chgData name="nadamoto sayaka" userId="d88f257912f05df2" providerId="LiveId" clId="{213D25EA-AC55-4150-BC18-CF68A66F5E42}" dt="2021-12-31T13:31:19.481" v="1596" actId="47"/>
        <pc:sldMkLst>
          <pc:docMk/>
          <pc:sldMk cId="1569873161" sldId="268"/>
        </pc:sldMkLst>
      </pc:sldChg>
      <pc:sldChg chg="addSp delSp modSp add mod modNotesTx">
        <pc:chgData name="nadamoto sayaka" userId="d88f257912f05df2" providerId="LiveId" clId="{213D25EA-AC55-4150-BC18-CF68A66F5E42}" dt="2022-01-14T07:48:45.277" v="8604" actId="2711"/>
        <pc:sldMkLst>
          <pc:docMk/>
          <pc:sldMk cId="3213169191" sldId="269"/>
        </pc:sldMkLst>
        <pc:spChg chg="add mod">
          <ac:chgData name="nadamoto sayaka" userId="d88f257912f05df2" providerId="LiveId" clId="{213D25EA-AC55-4150-BC18-CF68A66F5E42}" dt="2021-12-31T12:57:11.973" v="1071" actId="1076"/>
          <ac:spMkLst>
            <pc:docMk/>
            <pc:sldMk cId="3213169191" sldId="269"/>
            <ac:spMk id="4" creationId="{6EBFCF47-FBBF-468D-8613-195CAFD423FA}"/>
          </ac:spMkLst>
        </pc:spChg>
        <pc:spChg chg="add del">
          <ac:chgData name="nadamoto sayaka" userId="d88f257912f05df2" providerId="LiveId" clId="{213D25EA-AC55-4150-BC18-CF68A66F5E42}" dt="2021-12-31T12:54:02.876" v="1040" actId="22"/>
          <ac:spMkLst>
            <pc:docMk/>
            <pc:sldMk cId="3213169191" sldId="269"/>
            <ac:spMk id="6" creationId="{6C95CD46-EC4B-4A43-B70C-1E3CB4AC93A8}"/>
          </ac:spMkLst>
        </pc:spChg>
        <pc:spChg chg="mod">
          <ac:chgData name="nadamoto sayaka" userId="d88f257912f05df2" providerId="LiveId" clId="{213D25EA-AC55-4150-BC18-CF68A66F5E42}" dt="2021-12-31T13:06:52.269" v="1202" actId="1076"/>
          <ac:spMkLst>
            <pc:docMk/>
            <pc:sldMk cId="3213169191" sldId="269"/>
            <ac:spMk id="7" creationId="{A3AFD6C8-2FD7-4066-899D-657F33F43E0C}"/>
          </ac:spMkLst>
        </pc:spChg>
        <pc:spChg chg="add del mod">
          <ac:chgData name="nadamoto sayaka" userId="d88f257912f05df2" providerId="LiveId" clId="{213D25EA-AC55-4150-BC18-CF68A66F5E42}" dt="2021-12-31T12:59:06.452" v="1074" actId="478"/>
          <ac:spMkLst>
            <pc:docMk/>
            <pc:sldMk cId="3213169191" sldId="269"/>
            <ac:spMk id="9" creationId="{ABBC1B36-A434-43DA-BA8E-116583DDCA32}"/>
          </ac:spMkLst>
        </pc:spChg>
        <pc:spChg chg="add mod">
          <ac:chgData name="nadamoto sayaka" userId="d88f257912f05df2" providerId="LiveId" clId="{213D25EA-AC55-4150-BC18-CF68A66F5E42}" dt="2021-12-31T13:00:33.766" v="1101" actId="1038"/>
          <ac:spMkLst>
            <pc:docMk/>
            <pc:sldMk cId="3213169191" sldId="269"/>
            <ac:spMk id="10" creationId="{F016868F-318F-4EDB-B9A0-EB09A29BFCFE}"/>
          </ac:spMkLst>
        </pc:spChg>
        <pc:spChg chg="add mod">
          <ac:chgData name="nadamoto sayaka" userId="d88f257912f05df2" providerId="LiveId" clId="{213D25EA-AC55-4150-BC18-CF68A66F5E42}" dt="2021-12-31T13:04:20.841" v="1185" actId="1076"/>
          <ac:spMkLst>
            <pc:docMk/>
            <pc:sldMk cId="3213169191" sldId="269"/>
            <ac:spMk id="11" creationId="{F5349AEF-45E4-41F5-BAE8-DF23B610AA0C}"/>
          </ac:spMkLst>
        </pc:spChg>
        <pc:spChg chg="add mod">
          <ac:chgData name="nadamoto sayaka" userId="d88f257912f05df2" providerId="LiveId" clId="{213D25EA-AC55-4150-BC18-CF68A66F5E42}" dt="2021-12-31T13:04:27.246" v="1186" actId="1036"/>
          <ac:spMkLst>
            <pc:docMk/>
            <pc:sldMk cId="3213169191" sldId="269"/>
            <ac:spMk id="12" creationId="{2BD581AA-E746-4B92-AF18-63377F5F7ACB}"/>
          </ac:spMkLst>
        </pc:spChg>
        <pc:spChg chg="add del mod">
          <ac:chgData name="nadamoto sayaka" userId="d88f257912f05df2" providerId="LiveId" clId="{213D25EA-AC55-4150-BC18-CF68A66F5E42}" dt="2021-12-31T12:59:09.393" v="1075" actId="478"/>
          <ac:spMkLst>
            <pc:docMk/>
            <pc:sldMk cId="3213169191" sldId="269"/>
            <ac:spMk id="13" creationId="{3F93708E-886B-472F-9C35-3E80DB9C0264}"/>
          </ac:spMkLst>
        </pc:spChg>
        <pc:spChg chg="mod">
          <ac:chgData name="nadamoto sayaka" userId="d88f257912f05df2" providerId="LiveId" clId="{213D25EA-AC55-4150-BC18-CF68A66F5E42}" dt="2022-01-06T15:45:14.258" v="6316" actId="20577"/>
          <ac:spMkLst>
            <pc:docMk/>
            <pc:sldMk cId="3213169191" sldId="269"/>
            <ac:spMk id="14" creationId="{A76B17C2-E507-45CA-BE8E-E505C9A8132A}"/>
          </ac:spMkLst>
        </pc:spChg>
        <pc:spChg chg="add mod">
          <ac:chgData name="nadamoto sayaka" userId="d88f257912f05df2" providerId="LiveId" clId="{213D25EA-AC55-4150-BC18-CF68A66F5E42}" dt="2021-12-31T13:02:26.294" v="1148" actId="255"/>
          <ac:spMkLst>
            <pc:docMk/>
            <pc:sldMk cId="3213169191" sldId="269"/>
            <ac:spMk id="15" creationId="{CD56CEA2-6497-4051-960F-50464003D4D8}"/>
          </ac:spMkLst>
        </pc:spChg>
        <pc:spChg chg="add del mod">
          <ac:chgData name="nadamoto sayaka" userId="d88f257912f05df2" providerId="LiveId" clId="{213D25EA-AC55-4150-BC18-CF68A66F5E42}" dt="2021-12-31T13:01:19.312" v="1135" actId="478"/>
          <ac:spMkLst>
            <pc:docMk/>
            <pc:sldMk cId="3213169191" sldId="269"/>
            <ac:spMk id="16" creationId="{3765310F-C664-4D40-BB91-2C3C08AA0855}"/>
          </ac:spMkLst>
        </pc:spChg>
        <pc:spChg chg="add mod">
          <ac:chgData name="nadamoto sayaka" userId="d88f257912f05df2" providerId="LiveId" clId="{213D25EA-AC55-4150-BC18-CF68A66F5E42}" dt="2022-01-14T07:48:45.277" v="8604" actId="2711"/>
          <ac:spMkLst>
            <pc:docMk/>
            <pc:sldMk cId="3213169191" sldId="269"/>
            <ac:spMk id="16" creationId="{9387327D-5D12-4F0B-AFC3-54878B7EB3FE}"/>
          </ac:spMkLst>
        </pc:spChg>
        <pc:spChg chg="add del mod">
          <ac:chgData name="nadamoto sayaka" userId="d88f257912f05df2" providerId="LiveId" clId="{213D25EA-AC55-4150-BC18-CF68A66F5E42}" dt="2021-12-31T13:01:21.741" v="1136" actId="478"/>
          <ac:spMkLst>
            <pc:docMk/>
            <pc:sldMk cId="3213169191" sldId="269"/>
            <ac:spMk id="17" creationId="{FE4DA7AD-CA45-4338-BDEB-5970BADEAABE}"/>
          </ac:spMkLst>
        </pc:spChg>
        <pc:spChg chg="add mod">
          <ac:chgData name="nadamoto sayaka" userId="d88f257912f05df2" providerId="LiveId" clId="{213D25EA-AC55-4150-BC18-CF68A66F5E42}" dt="2021-12-31T13:02:44.930" v="1165" actId="20577"/>
          <ac:spMkLst>
            <pc:docMk/>
            <pc:sldMk cId="3213169191" sldId="269"/>
            <ac:spMk id="18" creationId="{8973BB08-2955-4B86-B5E8-4C4744A995D7}"/>
          </ac:spMkLst>
        </pc:spChg>
        <pc:spChg chg="add mod">
          <ac:chgData name="nadamoto sayaka" userId="d88f257912f05df2" providerId="LiveId" clId="{213D25EA-AC55-4150-BC18-CF68A66F5E42}" dt="2021-12-31T13:03:58.853" v="1184" actId="1076"/>
          <ac:spMkLst>
            <pc:docMk/>
            <pc:sldMk cId="3213169191" sldId="269"/>
            <ac:spMk id="19" creationId="{88877C2C-305E-461E-B870-71ADA6A05C26}"/>
          </ac:spMkLst>
        </pc:spChg>
        <pc:graphicFrameChg chg="add mod modGraphic">
          <ac:chgData name="nadamoto sayaka" userId="d88f257912f05df2" providerId="LiveId" clId="{213D25EA-AC55-4150-BC18-CF68A66F5E42}" dt="2021-12-31T12:54:57.230" v="1050" actId="1076"/>
          <ac:graphicFrameMkLst>
            <pc:docMk/>
            <pc:sldMk cId="3213169191" sldId="269"/>
            <ac:graphicFrameMk id="8" creationId="{74AAE7E1-2B84-4262-BAE6-02EA84C8FF99}"/>
          </ac:graphicFrameMkLst>
        </pc:graphicFrameChg>
      </pc:sldChg>
      <pc:sldChg chg="modSp add mod modNotesTx">
        <pc:chgData name="nadamoto sayaka" userId="d88f257912f05df2" providerId="LiveId" clId="{213D25EA-AC55-4150-BC18-CF68A66F5E42}" dt="2022-01-05T12:12:07.404" v="4433" actId="20577"/>
        <pc:sldMkLst>
          <pc:docMk/>
          <pc:sldMk cId="3156227104" sldId="270"/>
        </pc:sldMkLst>
        <pc:spChg chg="mod">
          <ac:chgData name="nadamoto sayaka" userId="d88f257912f05df2" providerId="LiveId" clId="{213D25EA-AC55-4150-BC18-CF68A66F5E42}" dt="2021-12-31T12:49:25.855" v="1038" actId="207"/>
          <ac:spMkLst>
            <pc:docMk/>
            <pc:sldMk cId="3156227104" sldId="270"/>
            <ac:spMk id="14" creationId="{A76B17C2-E507-45CA-BE8E-E505C9A8132A}"/>
          </ac:spMkLst>
        </pc:spChg>
      </pc:sldChg>
      <pc:sldChg chg="addSp delSp modSp add del mod">
        <pc:chgData name="nadamoto sayaka" userId="d88f257912f05df2" providerId="LiveId" clId="{213D25EA-AC55-4150-BC18-CF68A66F5E42}" dt="2021-12-31T13:07:33.534" v="1215" actId="47"/>
        <pc:sldMkLst>
          <pc:docMk/>
          <pc:sldMk cId="1727213860" sldId="271"/>
        </pc:sldMkLst>
        <pc:spChg chg="del">
          <ac:chgData name="nadamoto sayaka" userId="d88f257912f05df2" providerId="LiveId" clId="{213D25EA-AC55-4150-BC18-CF68A66F5E42}" dt="2021-12-31T13:04:58.031" v="1188" actId="478"/>
          <ac:spMkLst>
            <pc:docMk/>
            <pc:sldMk cId="1727213860" sldId="271"/>
            <ac:spMk id="4" creationId="{6EBFCF47-FBBF-468D-8613-195CAFD423FA}"/>
          </ac:spMkLst>
        </pc:spChg>
        <pc:spChg chg="del">
          <ac:chgData name="nadamoto sayaka" userId="d88f257912f05df2" providerId="LiveId" clId="{213D25EA-AC55-4150-BC18-CF68A66F5E42}" dt="2021-12-31T13:04:58.031" v="1188" actId="478"/>
          <ac:spMkLst>
            <pc:docMk/>
            <pc:sldMk cId="1727213860" sldId="271"/>
            <ac:spMk id="10" creationId="{F016868F-318F-4EDB-B9A0-EB09A29BFCFE}"/>
          </ac:spMkLst>
        </pc:spChg>
        <pc:spChg chg="del">
          <ac:chgData name="nadamoto sayaka" userId="d88f257912f05df2" providerId="LiveId" clId="{213D25EA-AC55-4150-BC18-CF68A66F5E42}" dt="2021-12-31T13:04:58.031" v="1188" actId="478"/>
          <ac:spMkLst>
            <pc:docMk/>
            <pc:sldMk cId="1727213860" sldId="271"/>
            <ac:spMk id="11" creationId="{F5349AEF-45E4-41F5-BAE8-DF23B610AA0C}"/>
          </ac:spMkLst>
        </pc:spChg>
        <pc:spChg chg="del">
          <ac:chgData name="nadamoto sayaka" userId="d88f257912f05df2" providerId="LiveId" clId="{213D25EA-AC55-4150-BC18-CF68A66F5E42}" dt="2021-12-31T13:04:58.031" v="1188" actId="478"/>
          <ac:spMkLst>
            <pc:docMk/>
            <pc:sldMk cId="1727213860" sldId="271"/>
            <ac:spMk id="12" creationId="{2BD581AA-E746-4B92-AF18-63377F5F7ACB}"/>
          </ac:spMkLst>
        </pc:spChg>
        <pc:spChg chg="del">
          <ac:chgData name="nadamoto sayaka" userId="d88f257912f05df2" providerId="LiveId" clId="{213D25EA-AC55-4150-BC18-CF68A66F5E42}" dt="2021-12-31T13:04:58.031" v="1188" actId="478"/>
          <ac:spMkLst>
            <pc:docMk/>
            <pc:sldMk cId="1727213860" sldId="271"/>
            <ac:spMk id="15" creationId="{CD56CEA2-6497-4051-960F-50464003D4D8}"/>
          </ac:spMkLst>
        </pc:spChg>
        <pc:spChg chg="del">
          <ac:chgData name="nadamoto sayaka" userId="d88f257912f05df2" providerId="LiveId" clId="{213D25EA-AC55-4150-BC18-CF68A66F5E42}" dt="2021-12-31T13:04:58.031" v="1188" actId="478"/>
          <ac:spMkLst>
            <pc:docMk/>
            <pc:sldMk cId="1727213860" sldId="271"/>
            <ac:spMk id="18" creationId="{8973BB08-2955-4B86-B5E8-4C4744A995D7}"/>
          </ac:spMkLst>
        </pc:spChg>
        <pc:spChg chg="del">
          <ac:chgData name="nadamoto sayaka" userId="d88f257912f05df2" providerId="LiveId" clId="{213D25EA-AC55-4150-BC18-CF68A66F5E42}" dt="2021-12-31T13:04:58.031" v="1188" actId="478"/>
          <ac:spMkLst>
            <pc:docMk/>
            <pc:sldMk cId="1727213860" sldId="271"/>
            <ac:spMk id="19" creationId="{88877C2C-305E-461E-B870-71ADA6A05C26}"/>
          </ac:spMkLst>
        </pc:spChg>
        <pc:graphicFrameChg chg="del">
          <ac:chgData name="nadamoto sayaka" userId="d88f257912f05df2" providerId="LiveId" clId="{213D25EA-AC55-4150-BC18-CF68A66F5E42}" dt="2021-12-31T13:04:58.031" v="1188" actId="478"/>
          <ac:graphicFrameMkLst>
            <pc:docMk/>
            <pc:sldMk cId="1727213860" sldId="271"/>
            <ac:graphicFrameMk id="8" creationId="{74AAE7E1-2B84-4262-BAE6-02EA84C8FF99}"/>
          </ac:graphicFrameMkLst>
        </pc:graphicFrameChg>
        <pc:picChg chg="add mod">
          <ac:chgData name="nadamoto sayaka" userId="d88f257912f05df2" providerId="LiveId" clId="{213D25EA-AC55-4150-BC18-CF68A66F5E42}" dt="2021-12-31T13:06:05.623" v="1201" actId="1036"/>
          <ac:picMkLst>
            <pc:docMk/>
            <pc:sldMk cId="1727213860" sldId="271"/>
            <ac:picMk id="5" creationId="{7839B425-5336-4749-8D37-F38FDD834D57}"/>
          </ac:picMkLst>
        </pc:picChg>
      </pc:sldChg>
      <pc:sldChg chg="addSp delSp modSp add mod modNotesTx">
        <pc:chgData name="nadamoto sayaka" userId="d88f257912f05df2" providerId="LiveId" clId="{213D25EA-AC55-4150-BC18-CF68A66F5E42}" dt="2022-01-06T15:45:19.882" v="6317" actId="20577"/>
        <pc:sldMkLst>
          <pc:docMk/>
          <pc:sldMk cId="293267706" sldId="272"/>
        </pc:sldMkLst>
        <pc:spChg chg="del">
          <ac:chgData name="nadamoto sayaka" userId="d88f257912f05df2" providerId="LiveId" clId="{213D25EA-AC55-4150-BC18-CF68A66F5E42}" dt="2021-12-31T13:07:09.691" v="1210" actId="478"/>
          <ac:spMkLst>
            <pc:docMk/>
            <pc:sldMk cId="293267706" sldId="272"/>
            <ac:spMk id="4" creationId="{6EBFCF47-FBBF-468D-8613-195CAFD423FA}"/>
          </ac:spMkLst>
        </pc:spChg>
        <pc:spChg chg="add mod">
          <ac:chgData name="nadamoto sayaka" userId="d88f257912f05df2" providerId="LiveId" clId="{213D25EA-AC55-4150-BC18-CF68A66F5E42}" dt="2022-01-06T15:45:19.882" v="6317" actId="20577"/>
          <ac:spMkLst>
            <pc:docMk/>
            <pc:sldMk cId="293267706" sldId="272"/>
            <ac:spMk id="8" creationId="{BBC77BE2-203A-43D1-A79B-DE6443C97CDF}"/>
          </ac:spMkLst>
        </pc:spChg>
        <pc:spChg chg="del">
          <ac:chgData name="nadamoto sayaka" userId="d88f257912f05df2" providerId="LiveId" clId="{213D25EA-AC55-4150-BC18-CF68A66F5E42}" dt="2021-12-31T13:07:09.691" v="1210" actId="478"/>
          <ac:spMkLst>
            <pc:docMk/>
            <pc:sldMk cId="293267706" sldId="272"/>
            <ac:spMk id="10" creationId="{F016868F-318F-4EDB-B9A0-EB09A29BFCFE}"/>
          </ac:spMkLst>
        </pc:spChg>
        <pc:spChg chg="del">
          <ac:chgData name="nadamoto sayaka" userId="d88f257912f05df2" providerId="LiveId" clId="{213D25EA-AC55-4150-BC18-CF68A66F5E42}" dt="2021-12-31T13:07:09.691" v="1210" actId="478"/>
          <ac:spMkLst>
            <pc:docMk/>
            <pc:sldMk cId="293267706" sldId="272"/>
            <ac:spMk id="11" creationId="{F5349AEF-45E4-41F5-BAE8-DF23B610AA0C}"/>
          </ac:spMkLst>
        </pc:spChg>
        <pc:spChg chg="del">
          <ac:chgData name="nadamoto sayaka" userId="d88f257912f05df2" providerId="LiveId" clId="{213D25EA-AC55-4150-BC18-CF68A66F5E42}" dt="2021-12-31T13:07:09.691" v="1210" actId="478"/>
          <ac:spMkLst>
            <pc:docMk/>
            <pc:sldMk cId="293267706" sldId="272"/>
            <ac:spMk id="12" creationId="{2BD581AA-E746-4B92-AF18-63377F5F7ACB}"/>
          </ac:spMkLst>
        </pc:spChg>
        <pc:spChg chg="del">
          <ac:chgData name="nadamoto sayaka" userId="d88f257912f05df2" providerId="LiveId" clId="{213D25EA-AC55-4150-BC18-CF68A66F5E42}" dt="2022-01-06T09:32:23.313" v="5543" actId="478"/>
          <ac:spMkLst>
            <pc:docMk/>
            <pc:sldMk cId="293267706" sldId="272"/>
            <ac:spMk id="14" creationId="{A76B17C2-E507-45CA-BE8E-E505C9A8132A}"/>
          </ac:spMkLst>
        </pc:spChg>
        <pc:spChg chg="del">
          <ac:chgData name="nadamoto sayaka" userId="d88f257912f05df2" providerId="LiveId" clId="{213D25EA-AC55-4150-BC18-CF68A66F5E42}" dt="2021-12-31T13:07:09.691" v="1210" actId="478"/>
          <ac:spMkLst>
            <pc:docMk/>
            <pc:sldMk cId="293267706" sldId="272"/>
            <ac:spMk id="15" creationId="{CD56CEA2-6497-4051-960F-50464003D4D8}"/>
          </ac:spMkLst>
        </pc:spChg>
        <pc:spChg chg="add mod">
          <ac:chgData name="nadamoto sayaka" userId="d88f257912f05df2" providerId="LiveId" clId="{213D25EA-AC55-4150-BC18-CF68A66F5E42}" dt="2021-12-31T13:09:52.489" v="1268" actId="14100"/>
          <ac:spMkLst>
            <pc:docMk/>
            <pc:sldMk cId="293267706" sldId="272"/>
            <ac:spMk id="16" creationId="{95BB0DAE-47FA-4807-8FB4-65B17904FB0D}"/>
          </ac:spMkLst>
        </pc:spChg>
        <pc:spChg chg="del">
          <ac:chgData name="nadamoto sayaka" userId="d88f257912f05df2" providerId="LiveId" clId="{213D25EA-AC55-4150-BC18-CF68A66F5E42}" dt="2021-12-31T13:07:09.691" v="1210" actId="478"/>
          <ac:spMkLst>
            <pc:docMk/>
            <pc:sldMk cId="293267706" sldId="272"/>
            <ac:spMk id="18" creationId="{8973BB08-2955-4B86-B5E8-4C4744A995D7}"/>
          </ac:spMkLst>
        </pc:spChg>
        <pc:spChg chg="del">
          <ac:chgData name="nadamoto sayaka" userId="d88f257912f05df2" providerId="LiveId" clId="{213D25EA-AC55-4150-BC18-CF68A66F5E42}" dt="2021-12-31T13:07:09.691" v="1210" actId="478"/>
          <ac:spMkLst>
            <pc:docMk/>
            <pc:sldMk cId="293267706" sldId="272"/>
            <ac:spMk id="19" creationId="{88877C2C-305E-461E-B870-71ADA6A05C26}"/>
          </ac:spMkLst>
        </pc:spChg>
        <pc:graphicFrameChg chg="del">
          <ac:chgData name="nadamoto sayaka" userId="d88f257912f05df2" providerId="LiveId" clId="{213D25EA-AC55-4150-BC18-CF68A66F5E42}" dt="2021-12-31T13:07:09.691" v="1210" actId="478"/>
          <ac:graphicFrameMkLst>
            <pc:docMk/>
            <pc:sldMk cId="293267706" sldId="272"/>
            <ac:graphicFrameMk id="8" creationId="{74AAE7E1-2B84-4262-BAE6-02EA84C8FF99}"/>
          </ac:graphicFrameMkLst>
        </pc:graphicFrameChg>
        <pc:picChg chg="add mod">
          <ac:chgData name="nadamoto sayaka" userId="d88f257912f05df2" providerId="LiveId" clId="{213D25EA-AC55-4150-BC18-CF68A66F5E42}" dt="2021-12-31T13:07:30.824" v="1214" actId="1076"/>
          <ac:picMkLst>
            <pc:docMk/>
            <pc:sldMk cId="293267706" sldId="272"/>
            <ac:picMk id="13" creationId="{56DCEEED-6301-48E1-BE68-9FAE2160D7A1}"/>
          </ac:picMkLst>
        </pc:picChg>
      </pc:sldChg>
      <pc:sldChg chg="addSp delSp modSp add mod modNotesTx">
        <pc:chgData name="nadamoto sayaka" userId="d88f257912f05df2" providerId="LiveId" clId="{213D25EA-AC55-4150-BC18-CF68A66F5E42}" dt="2022-01-11T15:58:46.741" v="7192" actId="14100"/>
        <pc:sldMkLst>
          <pc:docMk/>
          <pc:sldMk cId="2342948460" sldId="273"/>
        </pc:sldMkLst>
        <pc:spChg chg="del mod">
          <ac:chgData name="nadamoto sayaka" userId="d88f257912f05df2" providerId="LiveId" clId="{213D25EA-AC55-4150-BC18-CF68A66F5E42}" dt="2022-01-08T16:19:18.248" v="6852" actId="478"/>
          <ac:spMkLst>
            <pc:docMk/>
            <pc:sldMk cId="2342948460" sldId="273"/>
            <ac:spMk id="3" creationId="{AD561191-387F-4653-A4A4-9967C1E1C547}"/>
          </ac:spMkLst>
        </pc:spChg>
        <pc:spChg chg="add del">
          <ac:chgData name="nadamoto sayaka" userId="d88f257912f05df2" providerId="LiveId" clId="{213D25EA-AC55-4150-BC18-CF68A66F5E42}" dt="2021-12-31T13:08:38.423" v="1254" actId="478"/>
          <ac:spMkLst>
            <pc:docMk/>
            <pc:sldMk cId="2342948460" sldId="273"/>
            <ac:spMk id="3" creationId="{B4E1A9E7-3630-4177-A0A3-1810E35A9883}"/>
          </ac:spMkLst>
        </pc:spChg>
        <pc:spChg chg="add mod">
          <ac:chgData name="nadamoto sayaka" userId="d88f257912f05df2" providerId="LiveId" clId="{213D25EA-AC55-4150-BC18-CF68A66F5E42}" dt="2022-01-11T15:58:46.741" v="7192" actId="14100"/>
          <ac:spMkLst>
            <pc:docMk/>
            <pc:sldMk cId="2342948460" sldId="273"/>
            <ac:spMk id="4" creationId="{43CCED50-F8AB-4D7A-A247-32C6E0E3A223}"/>
          </ac:spMkLst>
        </pc:spChg>
        <pc:spChg chg="add mod">
          <ac:chgData name="nadamoto sayaka" userId="d88f257912f05df2" providerId="LiveId" clId="{213D25EA-AC55-4150-BC18-CF68A66F5E42}" dt="2021-12-31T13:12:02.891" v="1324" actId="1038"/>
          <ac:spMkLst>
            <pc:docMk/>
            <pc:sldMk cId="2342948460" sldId="273"/>
            <ac:spMk id="8" creationId="{CBD506E4-665F-4D5F-B485-85824A39B8FD}"/>
          </ac:spMkLst>
        </pc:spChg>
        <pc:spChg chg="add del mod">
          <ac:chgData name="nadamoto sayaka" userId="d88f257912f05df2" providerId="LiveId" clId="{213D25EA-AC55-4150-BC18-CF68A66F5E42}" dt="2021-12-31T13:10:00.139" v="1269" actId="478"/>
          <ac:spMkLst>
            <pc:docMk/>
            <pc:sldMk cId="2342948460" sldId="273"/>
            <ac:spMk id="9" creationId="{9D79DF48-7E2B-4360-84C2-805644A1807C}"/>
          </ac:spMkLst>
        </pc:spChg>
        <pc:spChg chg="add mod">
          <ac:chgData name="nadamoto sayaka" userId="d88f257912f05df2" providerId="LiveId" clId="{213D25EA-AC55-4150-BC18-CF68A66F5E42}" dt="2021-12-31T13:12:02.891" v="1324" actId="1038"/>
          <ac:spMkLst>
            <pc:docMk/>
            <pc:sldMk cId="2342948460" sldId="273"/>
            <ac:spMk id="10" creationId="{02A4AD3A-6FDC-4CFC-B98C-8425177D8D9C}"/>
          </ac:spMkLst>
        </pc:spChg>
        <pc:spChg chg="add mod">
          <ac:chgData name="nadamoto sayaka" userId="d88f257912f05df2" providerId="LiveId" clId="{213D25EA-AC55-4150-BC18-CF68A66F5E42}" dt="2022-01-11T15:58:39.323" v="7191" actId="1076"/>
          <ac:spMkLst>
            <pc:docMk/>
            <pc:sldMk cId="2342948460" sldId="273"/>
            <ac:spMk id="11" creationId="{071E857F-B3FA-442A-A3C3-05DC4152691C}"/>
          </ac:spMkLst>
        </pc:spChg>
        <pc:spChg chg="add mod">
          <ac:chgData name="nadamoto sayaka" userId="d88f257912f05df2" providerId="LiveId" clId="{213D25EA-AC55-4150-BC18-CF68A66F5E42}" dt="2022-01-06T15:45:23.439" v="6318" actId="20577"/>
          <ac:spMkLst>
            <pc:docMk/>
            <pc:sldMk cId="2342948460" sldId="273"/>
            <ac:spMk id="12" creationId="{973A541C-94E1-4691-BFE1-AAD434514B4C}"/>
          </ac:spMkLst>
        </pc:spChg>
        <pc:spChg chg="del">
          <ac:chgData name="nadamoto sayaka" userId="d88f257912f05df2" providerId="LiveId" clId="{213D25EA-AC55-4150-BC18-CF68A66F5E42}" dt="2022-01-06T09:32:31.400" v="5545" actId="478"/>
          <ac:spMkLst>
            <pc:docMk/>
            <pc:sldMk cId="2342948460" sldId="273"/>
            <ac:spMk id="14" creationId="{A76B17C2-E507-45CA-BE8E-E505C9A8132A}"/>
          </ac:spMkLst>
        </pc:spChg>
        <pc:spChg chg="add mod">
          <ac:chgData name="nadamoto sayaka" userId="d88f257912f05df2" providerId="LiveId" clId="{213D25EA-AC55-4150-BC18-CF68A66F5E42}" dt="2022-01-08T16:19:18.616" v="6853"/>
          <ac:spMkLst>
            <pc:docMk/>
            <pc:sldMk cId="2342948460" sldId="273"/>
            <ac:spMk id="15" creationId="{56C1172A-3622-4720-93B3-550412C765F2}"/>
          </ac:spMkLst>
        </pc:spChg>
        <pc:spChg chg="add del">
          <ac:chgData name="nadamoto sayaka" userId="d88f257912f05df2" providerId="LiveId" clId="{213D25EA-AC55-4150-BC18-CF68A66F5E42}" dt="2022-01-11T15:58:22.068" v="7188" actId="22"/>
          <ac:spMkLst>
            <pc:docMk/>
            <pc:sldMk cId="2342948460" sldId="273"/>
            <ac:spMk id="16" creationId="{74D397FB-0FA9-44CD-9A9D-5F78D899FBE5}"/>
          </ac:spMkLst>
        </pc:spChg>
        <pc:spChg chg="add mod">
          <ac:chgData name="nadamoto sayaka" userId="d88f257912f05df2" providerId="LiveId" clId="{213D25EA-AC55-4150-BC18-CF68A66F5E42}" dt="2022-01-11T15:58:37.817" v="7190" actId="1076"/>
          <ac:spMkLst>
            <pc:docMk/>
            <pc:sldMk cId="2342948460" sldId="273"/>
            <ac:spMk id="17" creationId="{6B6F0F2E-4B9F-4437-8B33-C2A022AA7C9A}"/>
          </ac:spMkLst>
        </pc:spChg>
        <pc:picChg chg="add mod">
          <ac:chgData name="nadamoto sayaka" userId="d88f257912f05df2" providerId="LiveId" clId="{213D25EA-AC55-4150-BC18-CF68A66F5E42}" dt="2021-12-31T13:12:02.891" v="1324" actId="1038"/>
          <ac:picMkLst>
            <pc:docMk/>
            <pc:sldMk cId="2342948460" sldId="273"/>
            <ac:picMk id="6" creationId="{FFEB65B1-414F-446F-9D02-B45D602DEE74}"/>
          </ac:picMkLst>
        </pc:picChg>
        <pc:picChg chg="mod">
          <ac:chgData name="nadamoto sayaka" userId="d88f257912f05df2" providerId="LiveId" clId="{213D25EA-AC55-4150-BC18-CF68A66F5E42}" dt="2021-12-31T13:12:02.891" v="1324" actId="1038"/>
          <ac:picMkLst>
            <pc:docMk/>
            <pc:sldMk cId="2342948460" sldId="273"/>
            <ac:picMk id="13" creationId="{56DCEEED-6301-48E1-BE68-9FAE2160D7A1}"/>
          </ac:picMkLst>
        </pc:picChg>
      </pc:sldChg>
      <pc:sldChg chg="addSp delSp modSp add mod modNotesTx">
        <pc:chgData name="nadamoto sayaka" userId="d88f257912f05df2" providerId="LiveId" clId="{213D25EA-AC55-4150-BC18-CF68A66F5E42}" dt="2022-01-17T05:33:23.325" v="9192" actId="20577"/>
        <pc:sldMkLst>
          <pc:docMk/>
          <pc:sldMk cId="1621201935" sldId="274"/>
        </pc:sldMkLst>
        <pc:spChg chg="del mod">
          <ac:chgData name="nadamoto sayaka" userId="d88f257912f05df2" providerId="LiveId" clId="{213D25EA-AC55-4150-BC18-CF68A66F5E42}" dt="2022-01-07T06:03:01.271" v="6334" actId="478"/>
          <ac:spMkLst>
            <pc:docMk/>
            <pc:sldMk cId="1621201935" sldId="274"/>
            <ac:spMk id="2" creationId="{9F4DEFF9-D309-4581-A7B6-F2B851C08525}"/>
          </ac:spMkLst>
        </pc:spChg>
        <pc:spChg chg="add mod">
          <ac:chgData name="nadamoto sayaka" userId="d88f257912f05df2" providerId="LiveId" clId="{213D25EA-AC55-4150-BC18-CF68A66F5E42}" dt="2022-01-05T14:46:16.674" v="4892" actId="1076"/>
          <ac:spMkLst>
            <pc:docMk/>
            <pc:sldMk cId="1621201935" sldId="274"/>
            <ac:spMk id="3" creationId="{8F181401-7A66-4F6C-840F-62298DCE7B1E}"/>
          </ac:spMkLst>
        </pc:spChg>
        <pc:spChg chg="del">
          <ac:chgData name="nadamoto sayaka" userId="d88f257912f05df2" providerId="LiveId" clId="{213D25EA-AC55-4150-BC18-CF68A66F5E42}" dt="2021-12-31T13:15:23.427" v="1335" actId="478"/>
          <ac:spMkLst>
            <pc:docMk/>
            <pc:sldMk cId="1621201935" sldId="274"/>
            <ac:spMk id="4" creationId="{43CCED50-F8AB-4D7A-A247-32C6E0E3A223}"/>
          </ac:spMkLst>
        </pc:spChg>
        <pc:spChg chg="add del mod">
          <ac:chgData name="nadamoto sayaka" userId="d88f257912f05df2" providerId="LiveId" clId="{213D25EA-AC55-4150-BC18-CF68A66F5E42}" dt="2022-01-07T06:03:02.587" v="6335" actId="478"/>
          <ac:spMkLst>
            <pc:docMk/>
            <pc:sldMk cId="1621201935" sldId="274"/>
            <ac:spMk id="5" creationId="{E7B3182F-5B91-4FB1-87C7-B9344587FACE}"/>
          </ac:spMkLst>
        </pc:spChg>
        <pc:spChg chg="del">
          <ac:chgData name="nadamoto sayaka" userId="d88f257912f05df2" providerId="LiveId" clId="{213D25EA-AC55-4150-BC18-CF68A66F5E42}" dt="2021-12-31T13:15:18.679" v="1334" actId="478"/>
          <ac:spMkLst>
            <pc:docMk/>
            <pc:sldMk cId="1621201935" sldId="274"/>
            <ac:spMk id="8" creationId="{CBD506E4-665F-4D5F-B485-85824A39B8FD}"/>
          </ac:spMkLst>
        </pc:spChg>
        <pc:spChg chg="del">
          <ac:chgData name="nadamoto sayaka" userId="d88f257912f05df2" providerId="LiveId" clId="{213D25EA-AC55-4150-BC18-CF68A66F5E42}" dt="2021-12-31T13:15:17.155" v="1333" actId="478"/>
          <ac:spMkLst>
            <pc:docMk/>
            <pc:sldMk cId="1621201935" sldId="274"/>
            <ac:spMk id="10" creationId="{02A4AD3A-6FDC-4CFC-B98C-8425177D8D9C}"/>
          </ac:spMkLst>
        </pc:spChg>
        <pc:spChg chg="del">
          <ac:chgData name="nadamoto sayaka" userId="d88f257912f05df2" providerId="LiveId" clId="{213D25EA-AC55-4150-BC18-CF68A66F5E42}" dt="2021-12-31T13:15:26" v="1336" actId="478"/>
          <ac:spMkLst>
            <pc:docMk/>
            <pc:sldMk cId="1621201935" sldId="274"/>
            <ac:spMk id="11" creationId="{071E857F-B3FA-442A-A3C3-05DC4152691C}"/>
          </ac:spMkLst>
        </pc:spChg>
        <pc:spChg chg="del">
          <ac:chgData name="nadamoto sayaka" userId="d88f257912f05df2" providerId="LiveId" clId="{213D25EA-AC55-4150-BC18-CF68A66F5E42}" dt="2022-01-06T09:32:37.225" v="5547" actId="478"/>
          <ac:spMkLst>
            <pc:docMk/>
            <pc:sldMk cId="1621201935" sldId="274"/>
            <ac:spMk id="14" creationId="{A76B17C2-E507-45CA-BE8E-E505C9A8132A}"/>
          </ac:spMkLst>
        </pc:spChg>
        <pc:spChg chg="add del mod">
          <ac:chgData name="nadamoto sayaka" userId="d88f257912f05df2" providerId="LiveId" clId="{213D25EA-AC55-4150-BC18-CF68A66F5E42}" dt="2021-12-31T13:29:39.700" v="1589" actId="478"/>
          <ac:spMkLst>
            <pc:docMk/>
            <pc:sldMk cId="1621201935" sldId="274"/>
            <ac:spMk id="15" creationId="{46C6FAEC-342B-48FA-B629-396922E2BDF1}"/>
          </ac:spMkLst>
        </pc:spChg>
        <pc:spChg chg="add del mod">
          <ac:chgData name="nadamoto sayaka" userId="d88f257912f05df2" providerId="LiveId" clId="{213D25EA-AC55-4150-BC18-CF68A66F5E42}" dt="2021-12-31T13:24:30.029" v="1493" actId="478"/>
          <ac:spMkLst>
            <pc:docMk/>
            <pc:sldMk cId="1621201935" sldId="274"/>
            <ac:spMk id="16" creationId="{822C6F10-9543-4174-B436-FD907BF6B7BC}"/>
          </ac:spMkLst>
        </pc:spChg>
        <pc:spChg chg="add mod">
          <ac:chgData name="nadamoto sayaka" userId="d88f257912f05df2" providerId="LiveId" clId="{213D25EA-AC55-4150-BC18-CF68A66F5E42}" dt="2022-01-17T05:33:23.325" v="9192" actId="20577"/>
          <ac:spMkLst>
            <pc:docMk/>
            <pc:sldMk cId="1621201935" sldId="274"/>
            <ac:spMk id="18" creationId="{E4AE660F-E3AD-42BE-9863-7AAAEB97E204}"/>
          </ac:spMkLst>
        </pc:spChg>
        <pc:spChg chg="add mod">
          <ac:chgData name="nadamoto sayaka" userId="d88f257912f05df2" providerId="LiveId" clId="{213D25EA-AC55-4150-BC18-CF68A66F5E42}" dt="2022-01-05T14:47:25.362" v="4914" actId="14100"/>
          <ac:spMkLst>
            <pc:docMk/>
            <pc:sldMk cId="1621201935" sldId="274"/>
            <ac:spMk id="19" creationId="{FFD00076-0353-4DBE-AE11-F171C6DE21F1}"/>
          </ac:spMkLst>
        </pc:spChg>
        <pc:spChg chg="add mod">
          <ac:chgData name="nadamoto sayaka" userId="d88f257912f05df2" providerId="LiveId" clId="{213D25EA-AC55-4150-BC18-CF68A66F5E42}" dt="2022-01-05T14:47:36.493" v="4916" actId="1076"/>
          <ac:spMkLst>
            <pc:docMk/>
            <pc:sldMk cId="1621201935" sldId="274"/>
            <ac:spMk id="20" creationId="{B0A9944A-ABBA-4C80-BCC4-3227FD33DFEE}"/>
          </ac:spMkLst>
        </pc:spChg>
        <pc:spChg chg="add mod">
          <ac:chgData name="nadamoto sayaka" userId="d88f257912f05df2" providerId="LiveId" clId="{213D25EA-AC55-4150-BC18-CF68A66F5E42}" dt="2022-01-17T05:33:20.304" v="9188" actId="20577"/>
          <ac:spMkLst>
            <pc:docMk/>
            <pc:sldMk cId="1621201935" sldId="274"/>
            <ac:spMk id="21" creationId="{AE19F934-152D-408A-A23B-80BB49347D68}"/>
          </ac:spMkLst>
        </pc:spChg>
        <pc:spChg chg="add del mod">
          <ac:chgData name="nadamoto sayaka" userId="d88f257912f05df2" providerId="LiveId" clId="{213D25EA-AC55-4150-BC18-CF68A66F5E42}" dt="2021-12-31T13:59:47.470" v="2099" actId="164"/>
          <ac:spMkLst>
            <pc:docMk/>
            <pc:sldMk cId="1621201935" sldId="274"/>
            <ac:spMk id="22" creationId="{4BBC8617-39C2-4110-AE1F-C410B2ACEBBA}"/>
          </ac:spMkLst>
        </pc:spChg>
        <pc:spChg chg="add del mod">
          <ac:chgData name="nadamoto sayaka" userId="d88f257912f05df2" providerId="LiveId" clId="{213D25EA-AC55-4150-BC18-CF68A66F5E42}" dt="2022-01-05T14:36:21.257" v="4692" actId="20577"/>
          <ac:spMkLst>
            <pc:docMk/>
            <pc:sldMk cId="1621201935" sldId="274"/>
            <ac:spMk id="23" creationId="{877B5E86-9F2A-4129-A78F-E82BC5021163}"/>
          </ac:spMkLst>
        </pc:spChg>
        <pc:spChg chg="add del mod">
          <ac:chgData name="nadamoto sayaka" userId="d88f257912f05df2" providerId="LiveId" clId="{213D25EA-AC55-4150-BC18-CF68A66F5E42}" dt="2021-12-31T13:59:35.081" v="2098" actId="164"/>
          <ac:spMkLst>
            <pc:docMk/>
            <pc:sldMk cId="1621201935" sldId="274"/>
            <ac:spMk id="27" creationId="{F85F6CA7-AB43-4073-918C-B826A08004F6}"/>
          </ac:spMkLst>
        </pc:spChg>
        <pc:spChg chg="add del mod">
          <ac:chgData name="nadamoto sayaka" userId="d88f257912f05df2" providerId="LiveId" clId="{213D25EA-AC55-4150-BC18-CF68A66F5E42}" dt="2022-01-05T14:37:51.612" v="4708" actId="208"/>
          <ac:spMkLst>
            <pc:docMk/>
            <pc:sldMk cId="1621201935" sldId="274"/>
            <ac:spMk id="28" creationId="{18930A97-6020-43EC-B80D-3AFB9536DDE6}"/>
          </ac:spMkLst>
        </pc:spChg>
        <pc:spChg chg="add mod">
          <ac:chgData name="nadamoto sayaka" userId="d88f257912f05df2" providerId="LiveId" clId="{213D25EA-AC55-4150-BC18-CF68A66F5E42}" dt="2022-01-05T14:48:13.193" v="4921" actId="1076"/>
          <ac:spMkLst>
            <pc:docMk/>
            <pc:sldMk cId="1621201935" sldId="274"/>
            <ac:spMk id="32" creationId="{1EBAE738-8D09-4911-8F86-3BEA296663BC}"/>
          </ac:spMkLst>
        </pc:spChg>
        <pc:spChg chg="add del mod">
          <ac:chgData name="nadamoto sayaka" userId="d88f257912f05df2" providerId="LiveId" clId="{213D25EA-AC55-4150-BC18-CF68A66F5E42}" dt="2021-12-31T13:22:45.735" v="1470" actId="478"/>
          <ac:spMkLst>
            <pc:docMk/>
            <pc:sldMk cId="1621201935" sldId="274"/>
            <ac:spMk id="32" creationId="{DF3AFBE6-BDAE-4E39-97EB-31850B42B67D}"/>
          </ac:spMkLst>
        </pc:spChg>
        <pc:spChg chg="add del mod">
          <ac:chgData name="nadamoto sayaka" userId="d88f257912f05df2" providerId="LiveId" clId="{213D25EA-AC55-4150-BC18-CF68A66F5E42}" dt="2021-12-31T13:22:51.643" v="1472" actId="478"/>
          <ac:spMkLst>
            <pc:docMk/>
            <pc:sldMk cId="1621201935" sldId="274"/>
            <ac:spMk id="33" creationId="{4F6D83F2-CF7B-4473-8220-39FA27F1C1CA}"/>
          </ac:spMkLst>
        </pc:spChg>
        <pc:spChg chg="add mod">
          <ac:chgData name="nadamoto sayaka" userId="d88f257912f05df2" providerId="LiveId" clId="{213D25EA-AC55-4150-BC18-CF68A66F5E42}" dt="2022-01-06T15:45:32.059" v="6320" actId="20577"/>
          <ac:spMkLst>
            <pc:docMk/>
            <pc:sldMk cId="1621201935" sldId="274"/>
            <ac:spMk id="33" creationId="{AC6DC91B-FD77-4DB3-A791-06FA253F1143}"/>
          </ac:spMkLst>
        </pc:spChg>
        <pc:spChg chg="add del mod">
          <ac:chgData name="nadamoto sayaka" userId="d88f257912f05df2" providerId="LiveId" clId="{213D25EA-AC55-4150-BC18-CF68A66F5E42}" dt="2021-12-31T13:22:48.454" v="1471" actId="478"/>
          <ac:spMkLst>
            <pc:docMk/>
            <pc:sldMk cId="1621201935" sldId="274"/>
            <ac:spMk id="34" creationId="{C9DBF713-4412-42C8-A349-1CE0661D68DA}"/>
          </ac:spMkLst>
        </pc:spChg>
        <pc:spChg chg="add del mod">
          <ac:chgData name="nadamoto sayaka" userId="d88f257912f05df2" providerId="LiveId" clId="{213D25EA-AC55-4150-BC18-CF68A66F5E42}" dt="2022-01-07T06:03:37.739" v="6340"/>
          <ac:spMkLst>
            <pc:docMk/>
            <pc:sldMk cId="1621201935" sldId="274"/>
            <ac:spMk id="34" creationId="{FD662AA4-053F-46A0-BF99-523C43ECE1D5}"/>
          </ac:spMkLst>
        </pc:spChg>
        <pc:spChg chg="add del mod">
          <ac:chgData name="nadamoto sayaka" userId="d88f257912f05df2" providerId="LiveId" clId="{213D25EA-AC55-4150-BC18-CF68A66F5E42}" dt="2021-12-31T13:36:06.725" v="1633"/>
          <ac:spMkLst>
            <pc:docMk/>
            <pc:sldMk cId="1621201935" sldId="274"/>
            <ac:spMk id="35" creationId="{BF935FBF-DC66-4B99-93E3-6FEFFFD3120E}"/>
          </ac:spMkLst>
        </pc:spChg>
        <pc:spChg chg="add del mod">
          <ac:chgData name="nadamoto sayaka" userId="d88f257912f05df2" providerId="LiveId" clId="{213D25EA-AC55-4150-BC18-CF68A66F5E42}" dt="2021-12-31T13:36:06.725" v="1633"/>
          <ac:spMkLst>
            <pc:docMk/>
            <pc:sldMk cId="1621201935" sldId="274"/>
            <ac:spMk id="36" creationId="{A66645DB-EBD2-4A90-BBA4-94B3E8F2649D}"/>
          </ac:spMkLst>
        </pc:spChg>
        <pc:spChg chg="add del mod">
          <ac:chgData name="nadamoto sayaka" userId="d88f257912f05df2" providerId="LiveId" clId="{213D25EA-AC55-4150-BC18-CF68A66F5E42}" dt="2021-12-31T13:36:06.725" v="1633"/>
          <ac:spMkLst>
            <pc:docMk/>
            <pc:sldMk cId="1621201935" sldId="274"/>
            <ac:spMk id="41" creationId="{5D095131-F61D-4194-B73E-C18808ACA0DF}"/>
          </ac:spMkLst>
        </pc:spChg>
        <pc:spChg chg="add del mod">
          <ac:chgData name="nadamoto sayaka" userId="d88f257912f05df2" providerId="LiveId" clId="{213D25EA-AC55-4150-BC18-CF68A66F5E42}" dt="2021-12-31T13:36:06.725" v="1633"/>
          <ac:spMkLst>
            <pc:docMk/>
            <pc:sldMk cId="1621201935" sldId="274"/>
            <ac:spMk id="42" creationId="{AB435972-DD60-4C1F-9A86-CF4F943B9E4A}"/>
          </ac:spMkLst>
        </pc:spChg>
        <pc:spChg chg="add del mod">
          <ac:chgData name="nadamoto sayaka" userId="d88f257912f05df2" providerId="LiveId" clId="{213D25EA-AC55-4150-BC18-CF68A66F5E42}" dt="2021-12-31T13:36:06.725" v="1633"/>
          <ac:spMkLst>
            <pc:docMk/>
            <pc:sldMk cId="1621201935" sldId="274"/>
            <ac:spMk id="43" creationId="{E0906ABB-B7FE-4972-BC37-E05DC17C98B5}"/>
          </ac:spMkLst>
        </pc:spChg>
        <pc:spChg chg="add del mod">
          <ac:chgData name="nadamoto sayaka" userId="d88f257912f05df2" providerId="LiveId" clId="{213D25EA-AC55-4150-BC18-CF68A66F5E42}" dt="2021-12-31T13:36:06.725" v="1633"/>
          <ac:spMkLst>
            <pc:docMk/>
            <pc:sldMk cId="1621201935" sldId="274"/>
            <ac:spMk id="45" creationId="{F4D5243F-7DC6-4205-B677-0113F754BDF8}"/>
          </ac:spMkLst>
        </pc:spChg>
        <pc:spChg chg="add del mod">
          <ac:chgData name="nadamoto sayaka" userId="d88f257912f05df2" providerId="LiveId" clId="{213D25EA-AC55-4150-BC18-CF68A66F5E42}" dt="2021-12-31T13:36:06.725" v="1633"/>
          <ac:spMkLst>
            <pc:docMk/>
            <pc:sldMk cId="1621201935" sldId="274"/>
            <ac:spMk id="46" creationId="{F18B4E1D-1829-4413-BCFA-2A1F138A10E9}"/>
          </ac:spMkLst>
        </pc:spChg>
        <pc:spChg chg="add del mod">
          <ac:chgData name="nadamoto sayaka" userId="d88f257912f05df2" providerId="LiveId" clId="{213D25EA-AC55-4150-BC18-CF68A66F5E42}" dt="2021-12-31T13:36:06.725" v="1633"/>
          <ac:spMkLst>
            <pc:docMk/>
            <pc:sldMk cId="1621201935" sldId="274"/>
            <ac:spMk id="47" creationId="{43DC452F-E4B6-465A-B699-BF3EAAED5883}"/>
          </ac:spMkLst>
        </pc:spChg>
        <pc:spChg chg="add del mod">
          <ac:chgData name="nadamoto sayaka" userId="d88f257912f05df2" providerId="LiveId" clId="{213D25EA-AC55-4150-BC18-CF68A66F5E42}" dt="2021-12-31T13:36:06.725" v="1633"/>
          <ac:spMkLst>
            <pc:docMk/>
            <pc:sldMk cId="1621201935" sldId="274"/>
            <ac:spMk id="51" creationId="{19F633FB-C58F-4F5D-9847-0F15B5526988}"/>
          </ac:spMkLst>
        </pc:spChg>
        <pc:spChg chg="add del mod">
          <ac:chgData name="nadamoto sayaka" userId="d88f257912f05df2" providerId="LiveId" clId="{213D25EA-AC55-4150-BC18-CF68A66F5E42}" dt="2021-12-31T13:36:06.725" v="1633"/>
          <ac:spMkLst>
            <pc:docMk/>
            <pc:sldMk cId="1621201935" sldId="274"/>
            <ac:spMk id="52" creationId="{C662F79E-2A17-4672-9C5D-C962D8B586AA}"/>
          </ac:spMkLst>
        </pc:spChg>
        <pc:spChg chg="add del mod">
          <ac:chgData name="nadamoto sayaka" userId="d88f257912f05df2" providerId="LiveId" clId="{213D25EA-AC55-4150-BC18-CF68A66F5E42}" dt="2021-12-31T13:36:06.725" v="1633"/>
          <ac:spMkLst>
            <pc:docMk/>
            <pc:sldMk cId="1621201935" sldId="274"/>
            <ac:spMk id="54" creationId="{883C13DB-F23F-4082-8CF4-2186399A7388}"/>
          </ac:spMkLst>
        </pc:spChg>
        <pc:spChg chg="add del mod">
          <ac:chgData name="nadamoto sayaka" userId="d88f257912f05df2" providerId="LiveId" clId="{213D25EA-AC55-4150-BC18-CF68A66F5E42}" dt="2021-12-31T13:36:06.725" v="1633"/>
          <ac:spMkLst>
            <pc:docMk/>
            <pc:sldMk cId="1621201935" sldId="274"/>
            <ac:spMk id="55" creationId="{378E10E6-A8CF-4456-A6EA-08BCFF7C04B4}"/>
          </ac:spMkLst>
        </pc:spChg>
        <pc:spChg chg="add del mod">
          <ac:chgData name="nadamoto sayaka" userId="d88f257912f05df2" providerId="LiveId" clId="{213D25EA-AC55-4150-BC18-CF68A66F5E42}" dt="2021-12-31T13:36:06.725" v="1633"/>
          <ac:spMkLst>
            <pc:docMk/>
            <pc:sldMk cId="1621201935" sldId="274"/>
            <ac:spMk id="56" creationId="{22F2B622-6DD1-45C9-A7C4-0692D7BCB68A}"/>
          </ac:spMkLst>
        </pc:spChg>
        <pc:grpChg chg="add mod">
          <ac:chgData name="nadamoto sayaka" userId="d88f257912f05df2" providerId="LiveId" clId="{213D25EA-AC55-4150-BC18-CF68A66F5E42}" dt="2021-12-31T13:36:06.549" v="1632" actId="164"/>
          <ac:grpSpMkLst>
            <pc:docMk/>
            <pc:sldMk cId="1621201935" sldId="274"/>
            <ac:grpSpMk id="3" creationId="{8261EFF4-73AB-4672-9F26-D972FD695CAD}"/>
          </ac:grpSpMkLst>
        </pc:grpChg>
        <pc:grpChg chg="add mod">
          <ac:chgData name="nadamoto sayaka" userId="d88f257912f05df2" providerId="LiveId" clId="{213D25EA-AC55-4150-BC18-CF68A66F5E42}" dt="2021-12-31T13:59:54.170" v="2102" actId="1076"/>
          <ac:grpSpMkLst>
            <pc:docMk/>
            <pc:sldMk cId="1621201935" sldId="274"/>
            <ac:grpSpMk id="57" creationId="{67F0565B-3D47-45D2-965F-1FD1351B8589}"/>
          </ac:grpSpMkLst>
        </pc:grpChg>
        <pc:grpChg chg="add mod">
          <ac:chgData name="nadamoto sayaka" userId="d88f257912f05df2" providerId="LiveId" clId="{213D25EA-AC55-4150-BC18-CF68A66F5E42}" dt="2021-12-31T14:00:04.491" v="2104" actId="1076"/>
          <ac:grpSpMkLst>
            <pc:docMk/>
            <pc:sldMk cId="1621201935" sldId="274"/>
            <ac:grpSpMk id="58" creationId="{CACF4E58-B309-4C72-902F-6B0CE5665E77}"/>
          </ac:grpSpMkLst>
        </pc:grpChg>
        <pc:picChg chg="del mod">
          <ac:chgData name="nadamoto sayaka" userId="d88f257912f05df2" providerId="LiveId" clId="{213D25EA-AC55-4150-BC18-CF68A66F5E42}" dt="2021-12-31T13:22:17.223" v="1463" actId="478"/>
          <ac:picMkLst>
            <pc:docMk/>
            <pc:sldMk cId="1621201935" sldId="274"/>
            <ac:picMk id="6" creationId="{FFEB65B1-414F-446F-9D02-B45D602DEE74}"/>
          </ac:picMkLst>
        </pc:picChg>
        <pc:picChg chg="add del mod">
          <ac:chgData name="nadamoto sayaka" userId="d88f257912f05df2" providerId="LiveId" clId="{213D25EA-AC55-4150-BC18-CF68A66F5E42}" dt="2021-12-31T13:22:14.588" v="1462" actId="478"/>
          <ac:picMkLst>
            <pc:docMk/>
            <pc:sldMk cId="1621201935" sldId="274"/>
            <ac:picMk id="12" creationId="{CE4FF22B-41CB-4091-BE73-90F442F5CA30}"/>
          </ac:picMkLst>
        </pc:picChg>
        <pc:picChg chg="del">
          <ac:chgData name="nadamoto sayaka" userId="d88f257912f05df2" providerId="LiveId" clId="{213D25EA-AC55-4150-BC18-CF68A66F5E42}" dt="2021-12-31T13:15:15.770" v="1332" actId="478"/>
          <ac:picMkLst>
            <pc:docMk/>
            <pc:sldMk cId="1621201935" sldId="274"/>
            <ac:picMk id="13" creationId="{56DCEEED-6301-48E1-BE68-9FAE2160D7A1}"/>
          </ac:picMkLst>
        </pc:picChg>
        <pc:picChg chg="add del mod">
          <ac:chgData name="nadamoto sayaka" userId="d88f257912f05df2" providerId="LiveId" clId="{213D25EA-AC55-4150-BC18-CF68A66F5E42}" dt="2021-12-31T13:20:23.938" v="1456"/>
          <ac:picMkLst>
            <pc:docMk/>
            <pc:sldMk cId="1621201935" sldId="274"/>
            <ac:picMk id="17" creationId="{EEA69788-B4B8-4380-A1CB-7033A97DC056}"/>
          </ac:picMkLst>
        </pc:picChg>
        <pc:picChg chg="add del mod">
          <ac:chgData name="nadamoto sayaka" userId="d88f257912f05df2" providerId="LiveId" clId="{213D25EA-AC55-4150-BC18-CF68A66F5E42}" dt="2021-12-31T13:20:23.938" v="1456"/>
          <ac:picMkLst>
            <pc:docMk/>
            <pc:sldMk cId="1621201935" sldId="274"/>
            <ac:picMk id="18" creationId="{BF1DE1EE-B03A-40AC-BFBE-6C8D4F79AF08}"/>
          </ac:picMkLst>
        </pc:picChg>
        <pc:picChg chg="add del mod">
          <ac:chgData name="nadamoto sayaka" userId="d88f257912f05df2" providerId="LiveId" clId="{213D25EA-AC55-4150-BC18-CF68A66F5E42}" dt="2021-12-31T13:20:23.938" v="1456"/>
          <ac:picMkLst>
            <pc:docMk/>
            <pc:sldMk cId="1621201935" sldId="274"/>
            <ac:picMk id="19" creationId="{FB0FCB71-76D8-4AE5-930D-639CDAC905BC}"/>
          </ac:picMkLst>
        </pc:picChg>
        <pc:picChg chg="add del mod">
          <ac:chgData name="nadamoto sayaka" userId="d88f257912f05df2" providerId="LiveId" clId="{213D25EA-AC55-4150-BC18-CF68A66F5E42}" dt="2021-12-31T13:22:20.249" v="1465" actId="478"/>
          <ac:picMkLst>
            <pc:docMk/>
            <pc:sldMk cId="1621201935" sldId="274"/>
            <ac:picMk id="20" creationId="{21485976-26F6-4802-8584-A436FA8A7DFA}"/>
          </ac:picMkLst>
        </pc:picChg>
        <pc:picChg chg="add del mod">
          <ac:chgData name="nadamoto sayaka" userId="d88f257912f05df2" providerId="LiveId" clId="{213D25EA-AC55-4150-BC18-CF68A66F5E42}" dt="2021-12-31T13:22:18.567" v="1464" actId="478"/>
          <ac:picMkLst>
            <pc:docMk/>
            <pc:sldMk cId="1621201935" sldId="274"/>
            <ac:picMk id="21" creationId="{90795017-514F-47B2-8070-3EB57338AB5E}"/>
          </ac:picMkLst>
        </pc:picChg>
        <pc:picChg chg="add del mod">
          <ac:chgData name="nadamoto sayaka" userId="d88f257912f05df2" providerId="LiveId" clId="{213D25EA-AC55-4150-BC18-CF68A66F5E42}" dt="2022-01-05T14:37:33.377" v="4707" actId="1076"/>
          <ac:picMkLst>
            <pc:docMk/>
            <pc:sldMk cId="1621201935" sldId="274"/>
            <ac:picMk id="24" creationId="{98AAEACC-5596-4C2C-B12C-67E7D020547A}"/>
          </ac:picMkLst>
        </pc:picChg>
        <pc:picChg chg="add del mod">
          <ac:chgData name="nadamoto sayaka" userId="d88f257912f05df2" providerId="LiveId" clId="{213D25EA-AC55-4150-BC18-CF68A66F5E42}" dt="2021-12-31T13:59:47.470" v="2099" actId="164"/>
          <ac:picMkLst>
            <pc:docMk/>
            <pc:sldMk cId="1621201935" sldId="274"/>
            <ac:picMk id="25" creationId="{CE3D7CBD-500F-459C-85B2-FB07766AF43E}"/>
          </ac:picMkLst>
        </pc:picChg>
        <pc:picChg chg="add del mod">
          <ac:chgData name="nadamoto sayaka" userId="d88f257912f05df2" providerId="LiveId" clId="{213D25EA-AC55-4150-BC18-CF68A66F5E42}" dt="2021-12-31T13:59:47.470" v="2099" actId="164"/>
          <ac:picMkLst>
            <pc:docMk/>
            <pc:sldMk cId="1621201935" sldId="274"/>
            <ac:picMk id="26" creationId="{AFB453C7-E70D-403C-B883-D381CCFCF946}"/>
          </ac:picMkLst>
        </pc:picChg>
        <pc:picChg chg="add del mod">
          <ac:chgData name="nadamoto sayaka" userId="d88f257912f05df2" providerId="LiveId" clId="{213D25EA-AC55-4150-BC18-CF68A66F5E42}" dt="2021-12-31T13:59:35.081" v="2098" actId="164"/>
          <ac:picMkLst>
            <pc:docMk/>
            <pc:sldMk cId="1621201935" sldId="274"/>
            <ac:picMk id="29" creationId="{242B9E7C-30FB-4FD4-8E2F-118D5473042E}"/>
          </ac:picMkLst>
        </pc:picChg>
        <pc:picChg chg="add del mod">
          <ac:chgData name="nadamoto sayaka" userId="d88f257912f05df2" providerId="LiveId" clId="{213D25EA-AC55-4150-BC18-CF68A66F5E42}" dt="2021-12-31T13:59:35.081" v="2098" actId="164"/>
          <ac:picMkLst>
            <pc:docMk/>
            <pc:sldMk cId="1621201935" sldId="274"/>
            <ac:picMk id="30" creationId="{0B4285F7-34C6-4B79-A34F-C01C9F545C54}"/>
          </ac:picMkLst>
        </pc:picChg>
        <pc:picChg chg="add del mod">
          <ac:chgData name="nadamoto sayaka" userId="d88f257912f05df2" providerId="LiveId" clId="{213D25EA-AC55-4150-BC18-CF68A66F5E42}" dt="2021-12-31T13:59:35.081" v="2098" actId="164"/>
          <ac:picMkLst>
            <pc:docMk/>
            <pc:sldMk cId="1621201935" sldId="274"/>
            <ac:picMk id="31" creationId="{27EA8D7D-1BA4-4EFA-ADE3-BA751DFB54E5}"/>
          </ac:picMkLst>
        </pc:picChg>
        <pc:picChg chg="add del mod">
          <ac:chgData name="nadamoto sayaka" userId="d88f257912f05df2" providerId="LiveId" clId="{213D25EA-AC55-4150-BC18-CF68A66F5E42}" dt="2021-12-31T13:36:06.725" v="1633"/>
          <ac:picMkLst>
            <pc:docMk/>
            <pc:sldMk cId="1621201935" sldId="274"/>
            <ac:picMk id="37" creationId="{8CE825B1-3448-42B4-BBCA-3345D48BF0B1}"/>
          </ac:picMkLst>
        </pc:picChg>
        <pc:picChg chg="add del mod">
          <ac:chgData name="nadamoto sayaka" userId="d88f257912f05df2" providerId="LiveId" clId="{213D25EA-AC55-4150-BC18-CF68A66F5E42}" dt="2021-12-31T13:36:06.725" v="1633"/>
          <ac:picMkLst>
            <pc:docMk/>
            <pc:sldMk cId="1621201935" sldId="274"/>
            <ac:picMk id="38" creationId="{97D45180-C515-4514-BC81-B64CA7920B3D}"/>
          </ac:picMkLst>
        </pc:picChg>
        <pc:picChg chg="add del mod">
          <ac:chgData name="nadamoto sayaka" userId="d88f257912f05df2" providerId="LiveId" clId="{213D25EA-AC55-4150-BC18-CF68A66F5E42}" dt="2021-12-31T13:36:06.725" v="1633"/>
          <ac:picMkLst>
            <pc:docMk/>
            <pc:sldMk cId="1621201935" sldId="274"/>
            <ac:picMk id="39" creationId="{0E7909FE-18F6-4A7C-98A2-58D8472349DD}"/>
          </ac:picMkLst>
        </pc:picChg>
        <pc:picChg chg="add del mod">
          <ac:chgData name="nadamoto sayaka" userId="d88f257912f05df2" providerId="LiveId" clId="{213D25EA-AC55-4150-BC18-CF68A66F5E42}" dt="2021-12-31T13:36:06.725" v="1633"/>
          <ac:picMkLst>
            <pc:docMk/>
            <pc:sldMk cId="1621201935" sldId="274"/>
            <ac:picMk id="40" creationId="{941C846B-7A58-453F-89CD-02A7764765B9}"/>
          </ac:picMkLst>
        </pc:picChg>
        <pc:picChg chg="add del mod">
          <ac:chgData name="nadamoto sayaka" userId="d88f257912f05df2" providerId="LiveId" clId="{213D25EA-AC55-4150-BC18-CF68A66F5E42}" dt="2021-12-31T13:36:06.725" v="1633"/>
          <ac:picMkLst>
            <pc:docMk/>
            <pc:sldMk cId="1621201935" sldId="274"/>
            <ac:picMk id="44" creationId="{E0C1784B-6FE5-4F87-9362-45C895A463A3}"/>
          </ac:picMkLst>
        </pc:picChg>
        <pc:picChg chg="add del mod">
          <ac:chgData name="nadamoto sayaka" userId="d88f257912f05df2" providerId="LiveId" clId="{213D25EA-AC55-4150-BC18-CF68A66F5E42}" dt="2021-12-31T13:36:06.725" v="1633"/>
          <ac:picMkLst>
            <pc:docMk/>
            <pc:sldMk cId="1621201935" sldId="274"/>
            <ac:picMk id="48" creationId="{E3133E4D-B118-4841-8D5A-B3E2264D3620}"/>
          </ac:picMkLst>
        </pc:picChg>
        <pc:picChg chg="add del mod">
          <ac:chgData name="nadamoto sayaka" userId="d88f257912f05df2" providerId="LiveId" clId="{213D25EA-AC55-4150-BC18-CF68A66F5E42}" dt="2021-12-31T13:36:06.725" v="1633"/>
          <ac:picMkLst>
            <pc:docMk/>
            <pc:sldMk cId="1621201935" sldId="274"/>
            <ac:picMk id="49" creationId="{F39358A1-BFC6-4135-A9C0-0D6B591B5C21}"/>
          </ac:picMkLst>
        </pc:picChg>
        <pc:picChg chg="add del mod">
          <ac:chgData name="nadamoto sayaka" userId="d88f257912f05df2" providerId="LiveId" clId="{213D25EA-AC55-4150-BC18-CF68A66F5E42}" dt="2021-12-31T13:36:06.725" v="1633"/>
          <ac:picMkLst>
            <pc:docMk/>
            <pc:sldMk cId="1621201935" sldId="274"/>
            <ac:picMk id="50" creationId="{B313B2C2-CBD4-4EB4-B961-C49B8DF62774}"/>
          </ac:picMkLst>
        </pc:picChg>
        <pc:cxnChg chg="add del mod">
          <ac:chgData name="nadamoto sayaka" userId="d88f257912f05df2" providerId="LiveId" clId="{213D25EA-AC55-4150-BC18-CF68A66F5E42}" dt="2021-12-31T13:36:06.725" v="1633"/>
          <ac:cxnSpMkLst>
            <pc:docMk/>
            <pc:sldMk cId="1621201935" sldId="274"/>
            <ac:cxnSpMk id="53" creationId="{F1A7D549-798C-4445-9F00-32EAF2E2F85E}"/>
          </ac:cxnSpMkLst>
        </pc:cxnChg>
      </pc:sldChg>
      <pc:sldChg chg="modSp add mod modNotesTx">
        <pc:chgData name="nadamoto sayaka" userId="d88f257912f05df2" providerId="LiveId" clId="{213D25EA-AC55-4150-BC18-CF68A66F5E42}" dt="2022-01-05T14:49:34.630" v="4959" actId="20577"/>
        <pc:sldMkLst>
          <pc:docMk/>
          <pc:sldMk cId="2262881522" sldId="275"/>
        </pc:sldMkLst>
        <pc:spChg chg="mod">
          <ac:chgData name="nadamoto sayaka" userId="d88f257912f05df2" providerId="LiveId" clId="{213D25EA-AC55-4150-BC18-CF68A66F5E42}" dt="2021-12-31T13:30:27.903" v="1592" actId="207"/>
          <ac:spMkLst>
            <pc:docMk/>
            <pc:sldMk cId="2262881522" sldId="275"/>
            <ac:spMk id="14" creationId="{A76B17C2-E507-45CA-BE8E-E505C9A8132A}"/>
          </ac:spMkLst>
        </pc:spChg>
      </pc:sldChg>
      <pc:sldChg chg="addSp delSp modSp add mod modNotesTx">
        <pc:chgData name="nadamoto sayaka" userId="d88f257912f05df2" providerId="LiveId" clId="{213D25EA-AC55-4150-BC18-CF68A66F5E42}" dt="2022-01-07T06:04:09.412" v="6343"/>
        <pc:sldMkLst>
          <pc:docMk/>
          <pc:sldMk cId="2980350496" sldId="276"/>
        </pc:sldMkLst>
        <pc:spChg chg="del mod">
          <ac:chgData name="nadamoto sayaka" userId="d88f257912f05df2" providerId="LiveId" clId="{213D25EA-AC55-4150-BC18-CF68A66F5E42}" dt="2022-01-07T06:04:07.170" v="6341" actId="478"/>
          <ac:spMkLst>
            <pc:docMk/>
            <pc:sldMk cId="2980350496" sldId="276"/>
            <ac:spMk id="2" creationId="{9F4DEFF9-D309-4581-A7B6-F2B851C08525}"/>
          </ac:spMkLst>
        </pc:spChg>
        <pc:spChg chg="del">
          <ac:chgData name="nadamoto sayaka" userId="d88f257912f05df2" providerId="LiveId" clId="{213D25EA-AC55-4150-BC18-CF68A66F5E42}" dt="2021-12-31T13:30:49.292" v="1594" actId="478"/>
          <ac:spMkLst>
            <pc:docMk/>
            <pc:sldMk cId="2980350496" sldId="276"/>
            <ac:spMk id="4" creationId="{6EBFCF47-FBBF-468D-8613-195CAFD423FA}"/>
          </ac:spMkLst>
        </pc:spChg>
        <pc:spChg chg="add del mod">
          <ac:chgData name="nadamoto sayaka" userId="d88f257912f05df2" providerId="LiveId" clId="{213D25EA-AC55-4150-BC18-CF68A66F5E42}" dt="2022-01-07T06:04:08.895" v="6342" actId="478"/>
          <ac:spMkLst>
            <pc:docMk/>
            <pc:sldMk cId="2980350496" sldId="276"/>
            <ac:spMk id="4" creationId="{A10DB112-CC13-4B53-823B-7B7B1AC5DA4F}"/>
          </ac:spMkLst>
        </pc:spChg>
        <pc:spChg chg="mod">
          <ac:chgData name="nadamoto sayaka" userId="d88f257912f05df2" providerId="LiveId" clId="{213D25EA-AC55-4150-BC18-CF68A66F5E42}" dt="2021-12-31T13:31:38.263" v="1597"/>
          <ac:spMkLst>
            <pc:docMk/>
            <pc:sldMk cId="2980350496" sldId="276"/>
            <ac:spMk id="7" creationId="{A3AFD6C8-2FD7-4066-899D-657F33F43E0C}"/>
          </ac:spMkLst>
        </pc:spChg>
        <pc:spChg chg="del">
          <ac:chgData name="nadamoto sayaka" userId="d88f257912f05df2" providerId="LiveId" clId="{213D25EA-AC55-4150-BC18-CF68A66F5E42}" dt="2021-12-31T13:30:49.292" v="1594" actId="478"/>
          <ac:spMkLst>
            <pc:docMk/>
            <pc:sldMk cId="2980350496" sldId="276"/>
            <ac:spMk id="10" creationId="{F016868F-318F-4EDB-B9A0-EB09A29BFCFE}"/>
          </ac:spMkLst>
        </pc:spChg>
        <pc:spChg chg="del">
          <ac:chgData name="nadamoto sayaka" userId="d88f257912f05df2" providerId="LiveId" clId="{213D25EA-AC55-4150-BC18-CF68A66F5E42}" dt="2021-12-31T13:30:49.292" v="1594" actId="478"/>
          <ac:spMkLst>
            <pc:docMk/>
            <pc:sldMk cId="2980350496" sldId="276"/>
            <ac:spMk id="11" creationId="{F5349AEF-45E4-41F5-BAE8-DF23B610AA0C}"/>
          </ac:spMkLst>
        </pc:spChg>
        <pc:spChg chg="del">
          <ac:chgData name="nadamoto sayaka" userId="d88f257912f05df2" providerId="LiveId" clId="{213D25EA-AC55-4150-BC18-CF68A66F5E42}" dt="2021-12-31T13:30:49.292" v="1594" actId="478"/>
          <ac:spMkLst>
            <pc:docMk/>
            <pc:sldMk cId="2980350496" sldId="276"/>
            <ac:spMk id="12" creationId="{2BD581AA-E746-4B92-AF18-63377F5F7ACB}"/>
          </ac:spMkLst>
        </pc:spChg>
        <pc:spChg chg="add mod">
          <ac:chgData name="nadamoto sayaka" userId="d88f257912f05df2" providerId="LiveId" clId="{213D25EA-AC55-4150-BC18-CF68A66F5E42}" dt="2021-12-31T13:38:58.505" v="1668" actId="1076"/>
          <ac:spMkLst>
            <pc:docMk/>
            <pc:sldMk cId="2980350496" sldId="276"/>
            <ac:spMk id="13" creationId="{60585400-4283-4F39-90BB-DF4EF05A6EDF}"/>
          </ac:spMkLst>
        </pc:spChg>
        <pc:spChg chg="mod">
          <ac:chgData name="nadamoto sayaka" userId="d88f257912f05df2" providerId="LiveId" clId="{213D25EA-AC55-4150-BC18-CF68A66F5E42}" dt="2021-12-31T13:31:11.171" v="1595"/>
          <ac:spMkLst>
            <pc:docMk/>
            <pc:sldMk cId="2980350496" sldId="276"/>
            <ac:spMk id="14" creationId="{A76B17C2-E507-45CA-BE8E-E505C9A8132A}"/>
          </ac:spMkLst>
        </pc:spChg>
        <pc:spChg chg="del">
          <ac:chgData name="nadamoto sayaka" userId="d88f257912f05df2" providerId="LiveId" clId="{213D25EA-AC55-4150-BC18-CF68A66F5E42}" dt="2021-12-31T13:30:49.292" v="1594" actId="478"/>
          <ac:spMkLst>
            <pc:docMk/>
            <pc:sldMk cId="2980350496" sldId="276"/>
            <ac:spMk id="15" creationId="{CD56CEA2-6497-4051-960F-50464003D4D8}"/>
          </ac:spMkLst>
        </pc:spChg>
        <pc:spChg chg="add mod">
          <ac:chgData name="nadamoto sayaka" userId="d88f257912f05df2" providerId="LiveId" clId="{213D25EA-AC55-4150-BC18-CF68A66F5E42}" dt="2021-12-31T13:39:12.373" v="1669"/>
          <ac:spMkLst>
            <pc:docMk/>
            <pc:sldMk cId="2980350496" sldId="276"/>
            <ac:spMk id="16" creationId="{26FBB8EC-B225-44C7-BC40-4AA10B62A2DE}"/>
          </ac:spMkLst>
        </pc:spChg>
        <pc:spChg chg="del">
          <ac:chgData name="nadamoto sayaka" userId="d88f257912f05df2" providerId="LiveId" clId="{213D25EA-AC55-4150-BC18-CF68A66F5E42}" dt="2021-12-31T13:30:49.292" v="1594" actId="478"/>
          <ac:spMkLst>
            <pc:docMk/>
            <pc:sldMk cId="2980350496" sldId="276"/>
            <ac:spMk id="18" creationId="{8973BB08-2955-4B86-B5E8-4C4744A995D7}"/>
          </ac:spMkLst>
        </pc:spChg>
        <pc:spChg chg="del">
          <ac:chgData name="nadamoto sayaka" userId="d88f257912f05df2" providerId="LiveId" clId="{213D25EA-AC55-4150-BC18-CF68A66F5E42}" dt="2021-12-31T13:30:49.292" v="1594" actId="478"/>
          <ac:spMkLst>
            <pc:docMk/>
            <pc:sldMk cId="2980350496" sldId="276"/>
            <ac:spMk id="19" creationId="{88877C2C-305E-461E-B870-71ADA6A05C26}"/>
          </ac:spMkLst>
        </pc:spChg>
        <pc:spChg chg="add mod">
          <ac:chgData name="nadamoto sayaka" userId="d88f257912f05df2" providerId="LiveId" clId="{213D25EA-AC55-4150-BC18-CF68A66F5E42}" dt="2021-12-31T13:37:59.407" v="1655" actId="1076"/>
          <ac:spMkLst>
            <pc:docMk/>
            <pc:sldMk cId="2980350496" sldId="276"/>
            <ac:spMk id="23" creationId="{4239657D-6592-4053-AEF0-BA37AFA5EF77}"/>
          </ac:spMkLst>
        </pc:spChg>
        <pc:spChg chg="add mod">
          <ac:chgData name="nadamoto sayaka" userId="d88f257912f05df2" providerId="LiveId" clId="{213D25EA-AC55-4150-BC18-CF68A66F5E42}" dt="2021-12-31T13:38:13.879" v="1658" actId="208"/>
          <ac:spMkLst>
            <pc:docMk/>
            <pc:sldMk cId="2980350496" sldId="276"/>
            <ac:spMk id="24" creationId="{CBE6581A-0B57-4928-AB30-6B6D89B6D16D}"/>
          </ac:spMkLst>
        </pc:spChg>
        <pc:spChg chg="add mod">
          <ac:chgData name="nadamoto sayaka" userId="d88f257912f05df2" providerId="LiveId" clId="{213D25EA-AC55-4150-BC18-CF68A66F5E42}" dt="2021-12-31T13:40:17.054" v="1672" actId="1076"/>
          <ac:spMkLst>
            <pc:docMk/>
            <pc:sldMk cId="2980350496" sldId="276"/>
            <ac:spMk id="25" creationId="{FEC19D51-AFAF-4D7E-9F0A-DB927559122A}"/>
          </ac:spMkLst>
        </pc:spChg>
        <pc:spChg chg="add mod">
          <ac:chgData name="nadamoto sayaka" userId="d88f257912f05df2" providerId="LiveId" clId="{213D25EA-AC55-4150-BC18-CF68A66F5E42}" dt="2022-01-07T06:04:09.412" v="6343"/>
          <ac:spMkLst>
            <pc:docMk/>
            <pc:sldMk cId="2980350496" sldId="276"/>
            <ac:spMk id="26" creationId="{657EE5C0-CCEE-4162-AC33-CB56FF7320DC}"/>
          </ac:spMkLst>
        </pc:spChg>
        <pc:spChg chg="add del mod">
          <ac:chgData name="nadamoto sayaka" userId="d88f257912f05df2" providerId="LiveId" clId="{213D25EA-AC55-4150-BC18-CF68A66F5E42}" dt="2021-12-31T13:44:27.048" v="1746" actId="478"/>
          <ac:spMkLst>
            <pc:docMk/>
            <pc:sldMk cId="2980350496" sldId="276"/>
            <ac:spMk id="27" creationId="{848B58E8-7DAB-44FC-88A2-C193FA46D007}"/>
          </ac:spMkLst>
        </pc:spChg>
        <pc:spChg chg="add mod">
          <ac:chgData name="nadamoto sayaka" userId="d88f257912f05df2" providerId="LiveId" clId="{213D25EA-AC55-4150-BC18-CF68A66F5E42}" dt="2022-01-05T14:50:13.507" v="4961" actId="14100"/>
          <ac:spMkLst>
            <pc:docMk/>
            <pc:sldMk cId="2980350496" sldId="276"/>
            <ac:spMk id="28" creationId="{905F989D-F6D6-4363-8770-5EB9F650D781}"/>
          </ac:spMkLst>
        </pc:spChg>
        <pc:spChg chg="add mod">
          <ac:chgData name="nadamoto sayaka" userId="d88f257912f05df2" providerId="LiveId" clId="{213D25EA-AC55-4150-BC18-CF68A66F5E42}" dt="2021-12-31T13:43:49.945" v="1744" actId="2711"/>
          <ac:spMkLst>
            <pc:docMk/>
            <pc:sldMk cId="2980350496" sldId="276"/>
            <ac:spMk id="29" creationId="{4DC6E743-A9E5-43EA-8489-0132D9EB6776}"/>
          </ac:spMkLst>
        </pc:spChg>
        <pc:spChg chg="add mod">
          <ac:chgData name="nadamoto sayaka" userId="d88f257912f05df2" providerId="LiveId" clId="{213D25EA-AC55-4150-BC18-CF68A66F5E42}" dt="2021-12-31T13:41:53.331" v="1682" actId="208"/>
          <ac:spMkLst>
            <pc:docMk/>
            <pc:sldMk cId="2980350496" sldId="276"/>
            <ac:spMk id="33" creationId="{46344F1A-EC4D-40BE-9CC8-F6D1DB9DBA60}"/>
          </ac:spMkLst>
        </pc:spChg>
        <pc:spChg chg="add mod">
          <ac:chgData name="nadamoto sayaka" userId="d88f257912f05df2" providerId="LiveId" clId="{213D25EA-AC55-4150-BC18-CF68A66F5E42}" dt="2021-12-31T13:44:05.488" v="1745" actId="2711"/>
          <ac:spMkLst>
            <pc:docMk/>
            <pc:sldMk cId="2980350496" sldId="276"/>
            <ac:spMk id="34" creationId="{02217048-3F82-448D-9282-50C8A1C1517B}"/>
          </ac:spMkLst>
        </pc:spChg>
        <pc:spChg chg="add del mod">
          <ac:chgData name="nadamoto sayaka" userId="d88f257912f05df2" providerId="LiveId" clId="{213D25EA-AC55-4150-BC18-CF68A66F5E42}" dt="2021-12-31T13:38:26.403" v="1663" actId="478"/>
          <ac:spMkLst>
            <pc:docMk/>
            <pc:sldMk cId="2980350496" sldId="276"/>
            <ac:spMk id="36" creationId="{9D480546-F02E-49D3-8881-54599B6856EC}"/>
          </ac:spMkLst>
        </pc:spChg>
        <pc:spChg chg="add del mod">
          <ac:chgData name="nadamoto sayaka" userId="d88f257912f05df2" providerId="LiveId" clId="{213D25EA-AC55-4150-BC18-CF68A66F5E42}" dt="2021-12-31T13:38:32.924" v="1666" actId="478"/>
          <ac:spMkLst>
            <pc:docMk/>
            <pc:sldMk cId="2980350496" sldId="276"/>
            <ac:spMk id="37" creationId="{EF7B3A40-206A-4875-9388-F42D146296FC}"/>
          </ac:spMkLst>
        </pc:spChg>
        <pc:spChg chg="add del mod">
          <ac:chgData name="nadamoto sayaka" userId="d88f257912f05df2" providerId="LiveId" clId="{213D25EA-AC55-4150-BC18-CF68A66F5E42}" dt="2021-12-31T13:38:29.580" v="1665" actId="478"/>
          <ac:spMkLst>
            <pc:docMk/>
            <pc:sldMk cId="2980350496" sldId="276"/>
            <ac:spMk id="38" creationId="{B93ECDB7-4DC6-48B2-BA67-9E69B1AEC4B3}"/>
          </ac:spMkLst>
        </pc:spChg>
        <pc:spChg chg="add mod">
          <ac:chgData name="nadamoto sayaka" userId="d88f257912f05df2" providerId="LiveId" clId="{213D25EA-AC55-4150-BC18-CF68A66F5E42}" dt="2022-01-05T14:54:35.251" v="5105" actId="20577"/>
          <ac:spMkLst>
            <pc:docMk/>
            <pc:sldMk cId="2980350496" sldId="276"/>
            <ac:spMk id="40" creationId="{C1AC60F1-663E-4D35-9C20-D2447D4FEB1A}"/>
          </ac:spMkLst>
        </pc:spChg>
        <pc:graphicFrameChg chg="del">
          <ac:chgData name="nadamoto sayaka" userId="d88f257912f05df2" providerId="LiveId" clId="{213D25EA-AC55-4150-BC18-CF68A66F5E42}" dt="2021-12-31T13:30:49.292" v="1594" actId="478"/>
          <ac:graphicFrameMkLst>
            <pc:docMk/>
            <pc:sldMk cId="2980350496" sldId="276"/>
            <ac:graphicFrameMk id="8" creationId="{74AAE7E1-2B84-4262-BAE6-02EA84C8FF99}"/>
          </ac:graphicFrameMkLst>
        </pc:graphicFrameChg>
        <pc:picChg chg="add mod">
          <ac:chgData name="nadamoto sayaka" userId="d88f257912f05df2" providerId="LiveId" clId="{213D25EA-AC55-4150-BC18-CF68A66F5E42}" dt="2021-12-31T13:38:58.505" v="1668" actId="1076"/>
          <ac:picMkLst>
            <pc:docMk/>
            <pc:sldMk cId="2980350496" sldId="276"/>
            <ac:picMk id="17" creationId="{C8C969EC-5647-4948-AEB3-591B0C31D653}"/>
          </ac:picMkLst>
        </pc:picChg>
        <pc:picChg chg="add mod">
          <ac:chgData name="nadamoto sayaka" userId="d88f257912f05df2" providerId="LiveId" clId="{213D25EA-AC55-4150-BC18-CF68A66F5E42}" dt="2021-12-31T13:38:58.505" v="1668" actId="1076"/>
          <ac:picMkLst>
            <pc:docMk/>
            <pc:sldMk cId="2980350496" sldId="276"/>
            <ac:picMk id="20" creationId="{E3F74413-75BC-4499-B3F7-B58CF17D72F1}"/>
          </ac:picMkLst>
        </pc:picChg>
        <pc:picChg chg="add mod">
          <ac:chgData name="nadamoto sayaka" userId="d88f257912f05df2" providerId="LiveId" clId="{213D25EA-AC55-4150-BC18-CF68A66F5E42}" dt="2021-12-31T13:38:58.505" v="1668" actId="1076"/>
          <ac:picMkLst>
            <pc:docMk/>
            <pc:sldMk cId="2980350496" sldId="276"/>
            <ac:picMk id="21" creationId="{13C97EC5-3A38-4F21-BC83-F9EBE7EBB8C6}"/>
          </ac:picMkLst>
        </pc:picChg>
        <pc:picChg chg="add mod">
          <ac:chgData name="nadamoto sayaka" userId="d88f257912f05df2" providerId="LiveId" clId="{213D25EA-AC55-4150-BC18-CF68A66F5E42}" dt="2021-12-31T13:37:21.050" v="1643" actId="14100"/>
          <ac:picMkLst>
            <pc:docMk/>
            <pc:sldMk cId="2980350496" sldId="276"/>
            <ac:picMk id="22" creationId="{8E68D9DD-0B5C-4251-BA60-F2B69B88F2AD}"/>
          </ac:picMkLst>
        </pc:picChg>
        <pc:picChg chg="add del mod">
          <ac:chgData name="nadamoto sayaka" userId="d88f257912f05df2" providerId="LiveId" clId="{213D25EA-AC55-4150-BC18-CF68A66F5E42}" dt="2021-12-31T13:37:23.488" v="1644" actId="478"/>
          <ac:picMkLst>
            <pc:docMk/>
            <pc:sldMk cId="2980350496" sldId="276"/>
            <ac:picMk id="26" creationId="{DBFF115F-7816-4164-8220-8FC68880C33C}"/>
          </ac:picMkLst>
        </pc:picChg>
        <pc:picChg chg="add mod">
          <ac:chgData name="nadamoto sayaka" userId="d88f257912f05df2" providerId="LiveId" clId="{213D25EA-AC55-4150-BC18-CF68A66F5E42}" dt="2021-12-31T13:40:48.701" v="1675" actId="1076"/>
          <ac:picMkLst>
            <pc:docMk/>
            <pc:sldMk cId="2980350496" sldId="276"/>
            <ac:picMk id="30" creationId="{90F0F17C-D37C-4D46-8103-FDF40C664BA6}"/>
          </ac:picMkLst>
        </pc:picChg>
        <pc:picChg chg="add mod">
          <ac:chgData name="nadamoto sayaka" userId="d88f257912f05df2" providerId="LiveId" clId="{213D25EA-AC55-4150-BC18-CF68A66F5E42}" dt="2021-12-31T13:40:48.701" v="1675" actId="1076"/>
          <ac:picMkLst>
            <pc:docMk/>
            <pc:sldMk cId="2980350496" sldId="276"/>
            <ac:picMk id="31" creationId="{EA9AC23B-5A62-470F-AC12-675DD323F919}"/>
          </ac:picMkLst>
        </pc:picChg>
        <pc:picChg chg="add mod">
          <ac:chgData name="nadamoto sayaka" userId="d88f257912f05df2" providerId="LiveId" clId="{213D25EA-AC55-4150-BC18-CF68A66F5E42}" dt="2021-12-31T13:40:48.701" v="1675" actId="1076"/>
          <ac:picMkLst>
            <pc:docMk/>
            <pc:sldMk cId="2980350496" sldId="276"/>
            <ac:picMk id="32" creationId="{98FB27F9-6CA8-478A-92C7-7A6CE5E6DD42}"/>
          </ac:picMkLst>
        </pc:picChg>
        <pc:picChg chg="add mod">
          <ac:chgData name="nadamoto sayaka" userId="d88f257912f05df2" providerId="LiveId" clId="{213D25EA-AC55-4150-BC18-CF68A66F5E42}" dt="2021-12-31T13:41:22.830" v="1678" actId="1076"/>
          <ac:picMkLst>
            <pc:docMk/>
            <pc:sldMk cId="2980350496" sldId="276"/>
            <ac:picMk id="39" creationId="{A7500EC2-69F9-4F8A-8575-AB8711733293}"/>
          </ac:picMkLst>
        </pc:picChg>
        <pc:cxnChg chg="add mod">
          <ac:chgData name="nadamoto sayaka" userId="d88f257912f05df2" providerId="LiveId" clId="{213D25EA-AC55-4150-BC18-CF68A66F5E42}" dt="2021-12-31T13:41:34.725" v="1680" actId="13822"/>
          <ac:cxnSpMkLst>
            <pc:docMk/>
            <pc:sldMk cId="2980350496" sldId="276"/>
            <ac:cxnSpMk id="35" creationId="{851F468B-7BAC-45D9-8A69-4C268835F15F}"/>
          </ac:cxnSpMkLst>
        </pc:cxnChg>
      </pc:sldChg>
      <pc:sldChg chg="add del ord">
        <pc:chgData name="nadamoto sayaka" userId="d88f257912f05df2" providerId="LiveId" clId="{213D25EA-AC55-4150-BC18-CF68A66F5E42}" dt="2021-12-31T13:36:30.660" v="1639" actId="47"/>
        <pc:sldMkLst>
          <pc:docMk/>
          <pc:sldMk cId="270011174" sldId="277"/>
        </pc:sldMkLst>
      </pc:sldChg>
      <pc:sldChg chg="addSp delSp modSp add mod modNotesTx">
        <pc:chgData name="nadamoto sayaka" userId="d88f257912f05df2" providerId="LiveId" clId="{213D25EA-AC55-4150-BC18-CF68A66F5E42}" dt="2022-01-07T06:04:19.217" v="6346"/>
        <pc:sldMkLst>
          <pc:docMk/>
          <pc:sldMk cId="2013900659" sldId="277"/>
        </pc:sldMkLst>
        <pc:spChg chg="del">
          <ac:chgData name="nadamoto sayaka" userId="d88f257912f05df2" providerId="LiveId" clId="{213D25EA-AC55-4150-BC18-CF68A66F5E42}" dt="2022-01-07T06:04:16.929" v="6344" actId="478"/>
          <ac:spMkLst>
            <pc:docMk/>
            <pc:sldMk cId="2013900659" sldId="277"/>
            <ac:spMk id="2" creationId="{9F4DEFF9-D309-4581-A7B6-F2B851C08525}"/>
          </ac:spMkLst>
        </pc:spChg>
        <pc:spChg chg="add del mod">
          <ac:chgData name="nadamoto sayaka" userId="d88f257912f05df2" providerId="LiveId" clId="{213D25EA-AC55-4150-BC18-CF68A66F5E42}" dt="2022-01-07T06:04:18.596" v="6345" actId="478"/>
          <ac:spMkLst>
            <pc:docMk/>
            <pc:sldMk cId="2013900659" sldId="277"/>
            <ac:spMk id="4" creationId="{588E51B5-3B41-4C95-9334-810F852003F8}"/>
          </ac:spMkLst>
        </pc:spChg>
        <pc:spChg chg="mod">
          <ac:chgData name="nadamoto sayaka" userId="d88f257912f05df2" providerId="LiveId" clId="{213D25EA-AC55-4150-BC18-CF68A66F5E42}" dt="2021-12-31T13:45:08.232" v="1760" actId="115"/>
          <ac:spMkLst>
            <pc:docMk/>
            <pc:sldMk cId="2013900659" sldId="277"/>
            <ac:spMk id="25" creationId="{FEC19D51-AFAF-4D7E-9F0A-DB927559122A}"/>
          </ac:spMkLst>
        </pc:spChg>
        <pc:spChg chg="add mod ord">
          <ac:chgData name="nadamoto sayaka" userId="d88f257912f05df2" providerId="LiveId" clId="{213D25EA-AC55-4150-BC18-CF68A66F5E42}" dt="2022-01-06T15:53:45.143" v="6323" actId="167"/>
          <ac:spMkLst>
            <pc:docMk/>
            <pc:sldMk cId="2013900659" sldId="277"/>
            <ac:spMk id="26" creationId="{57DC76E3-2A54-4413-A5FA-86FD887D86A5}"/>
          </ac:spMkLst>
        </pc:spChg>
        <pc:spChg chg="add mod">
          <ac:chgData name="nadamoto sayaka" userId="d88f257912f05df2" providerId="LiveId" clId="{213D25EA-AC55-4150-BC18-CF68A66F5E42}" dt="2022-01-07T06:04:19.217" v="6346"/>
          <ac:spMkLst>
            <pc:docMk/>
            <pc:sldMk cId="2013900659" sldId="277"/>
            <ac:spMk id="27" creationId="{B13DED18-83A7-44D2-A123-DEAB4E7BA4B9}"/>
          </ac:spMkLst>
        </pc:spChg>
        <pc:spChg chg="del">
          <ac:chgData name="nadamoto sayaka" userId="d88f257912f05df2" providerId="LiveId" clId="{213D25EA-AC55-4150-BC18-CF68A66F5E42}" dt="2022-01-06T15:53:41.580" v="6321" actId="478"/>
          <ac:spMkLst>
            <pc:docMk/>
            <pc:sldMk cId="2013900659" sldId="277"/>
            <ac:spMk id="28" creationId="{905F989D-F6D6-4363-8770-5EB9F650D781}"/>
          </ac:spMkLst>
        </pc:spChg>
        <pc:spChg chg="mod">
          <ac:chgData name="nadamoto sayaka" userId="d88f257912f05df2" providerId="LiveId" clId="{213D25EA-AC55-4150-BC18-CF68A66F5E42}" dt="2021-12-31T13:45:19.221" v="1762" actId="207"/>
          <ac:spMkLst>
            <pc:docMk/>
            <pc:sldMk cId="2013900659" sldId="277"/>
            <ac:spMk id="34" creationId="{02217048-3F82-448D-9282-50C8A1C1517B}"/>
          </ac:spMkLst>
        </pc:spChg>
        <pc:spChg chg="mod">
          <ac:chgData name="nadamoto sayaka" userId="d88f257912f05df2" providerId="LiveId" clId="{213D25EA-AC55-4150-BC18-CF68A66F5E42}" dt="2022-01-05T14:55:52.368" v="5125" actId="20577"/>
          <ac:spMkLst>
            <pc:docMk/>
            <pc:sldMk cId="2013900659" sldId="277"/>
            <ac:spMk id="40" creationId="{C1AC60F1-663E-4D35-9C20-D2447D4FEB1A}"/>
          </ac:spMkLst>
        </pc:spChg>
      </pc:sldChg>
      <pc:sldChg chg="addSp delSp modSp add mod modNotesTx">
        <pc:chgData name="nadamoto sayaka" userId="d88f257912f05df2" providerId="LiveId" clId="{213D25EA-AC55-4150-BC18-CF68A66F5E42}" dt="2022-01-22T15:40:53.261" v="9402" actId="167"/>
        <pc:sldMkLst>
          <pc:docMk/>
          <pc:sldMk cId="1167099411" sldId="278"/>
        </pc:sldMkLst>
        <pc:spChg chg="del mod">
          <ac:chgData name="nadamoto sayaka" userId="d88f257912f05df2" providerId="LiveId" clId="{213D25EA-AC55-4150-BC18-CF68A66F5E42}" dt="2022-01-07T06:04:31.972" v="6347" actId="478"/>
          <ac:spMkLst>
            <pc:docMk/>
            <pc:sldMk cId="1167099411" sldId="278"/>
            <ac:spMk id="2" creationId="{9F4DEFF9-D309-4581-A7B6-F2B851C08525}"/>
          </ac:spMkLst>
        </pc:spChg>
        <pc:spChg chg="add del mod">
          <ac:chgData name="nadamoto sayaka" userId="d88f257912f05df2" providerId="LiveId" clId="{213D25EA-AC55-4150-BC18-CF68A66F5E42}" dt="2022-01-07T06:04:33.079" v="6348" actId="478"/>
          <ac:spMkLst>
            <pc:docMk/>
            <pc:sldMk cId="1167099411" sldId="278"/>
            <ac:spMk id="4" creationId="{7A75F600-7DF3-41DF-8E45-D8D8010699E0}"/>
          </ac:spMkLst>
        </pc:spChg>
        <pc:spChg chg="del">
          <ac:chgData name="nadamoto sayaka" userId="d88f257912f05df2" providerId="LiveId" clId="{213D25EA-AC55-4150-BC18-CF68A66F5E42}" dt="2021-12-31T13:45:40.199" v="1764" actId="478"/>
          <ac:spMkLst>
            <pc:docMk/>
            <pc:sldMk cId="1167099411" sldId="278"/>
            <ac:spMk id="13" creationId="{60585400-4283-4F39-90BB-DF4EF05A6EDF}"/>
          </ac:spMkLst>
        </pc:spChg>
        <pc:spChg chg="del">
          <ac:chgData name="nadamoto sayaka" userId="d88f257912f05df2" providerId="LiveId" clId="{213D25EA-AC55-4150-BC18-CF68A66F5E42}" dt="2021-12-31T13:45:40.199" v="1764" actId="478"/>
          <ac:spMkLst>
            <pc:docMk/>
            <pc:sldMk cId="1167099411" sldId="278"/>
            <ac:spMk id="16" creationId="{26FBB8EC-B225-44C7-BC40-4AA10B62A2DE}"/>
          </ac:spMkLst>
        </pc:spChg>
        <pc:spChg chg="add mod">
          <ac:chgData name="nadamoto sayaka" userId="d88f257912f05df2" providerId="LiveId" clId="{213D25EA-AC55-4150-BC18-CF68A66F5E42}" dt="2022-01-07T06:04:33.730" v="6349"/>
          <ac:spMkLst>
            <pc:docMk/>
            <pc:sldMk cId="1167099411" sldId="278"/>
            <ac:spMk id="17" creationId="{BFA6E059-3E51-444D-99E1-635B854A8E45}"/>
          </ac:spMkLst>
        </pc:spChg>
        <pc:spChg chg="del">
          <ac:chgData name="nadamoto sayaka" userId="d88f257912f05df2" providerId="LiveId" clId="{213D25EA-AC55-4150-BC18-CF68A66F5E42}" dt="2021-12-31T13:45:40.199" v="1764" actId="478"/>
          <ac:spMkLst>
            <pc:docMk/>
            <pc:sldMk cId="1167099411" sldId="278"/>
            <ac:spMk id="23" creationId="{4239657D-6592-4053-AEF0-BA37AFA5EF77}"/>
          </ac:spMkLst>
        </pc:spChg>
        <pc:spChg chg="del">
          <ac:chgData name="nadamoto sayaka" userId="d88f257912f05df2" providerId="LiveId" clId="{213D25EA-AC55-4150-BC18-CF68A66F5E42}" dt="2021-12-31T13:45:40.199" v="1764" actId="478"/>
          <ac:spMkLst>
            <pc:docMk/>
            <pc:sldMk cId="1167099411" sldId="278"/>
            <ac:spMk id="24" creationId="{CBE6581A-0B57-4928-AB30-6B6D89B6D16D}"/>
          </ac:spMkLst>
        </pc:spChg>
        <pc:spChg chg="del">
          <ac:chgData name="nadamoto sayaka" userId="d88f257912f05df2" providerId="LiveId" clId="{213D25EA-AC55-4150-BC18-CF68A66F5E42}" dt="2021-12-31T13:45:40.199" v="1764" actId="478"/>
          <ac:spMkLst>
            <pc:docMk/>
            <pc:sldMk cId="1167099411" sldId="278"/>
            <ac:spMk id="25" creationId="{FEC19D51-AFAF-4D7E-9F0A-DB927559122A}"/>
          </ac:spMkLst>
        </pc:spChg>
        <pc:spChg chg="add del mod">
          <ac:chgData name="nadamoto sayaka" userId="d88f257912f05df2" providerId="LiveId" clId="{213D25EA-AC55-4150-BC18-CF68A66F5E42}" dt="2021-12-31T13:48:58.618" v="1783" actId="478"/>
          <ac:spMkLst>
            <pc:docMk/>
            <pc:sldMk cId="1167099411" sldId="278"/>
            <ac:spMk id="26" creationId="{5AD02F7E-EF7F-4020-AD92-2166BEBF6D5E}"/>
          </ac:spMkLst>
        </pc:spChg>
        <pc:spChg chg="add mod">
          <ac:chgData name="nadamoto sayaka" userId="d88f257912f05df2" providerId="LiveId" clId="{213D25EA-AC55-4150-BC18-CF68A66F5E42}" dt="2021-12-31T13:48:15.152" v="1780" actId="208"/>
          <ac:spMkLst>
            <pc:docMk/>
            <pc:sldMk cId="1167099411" sldId="278"/>
            <ac:spMk id="27" creationId="{3733E2AE-4552-4D21-B1D9-436BEC8116B3}"/>
          </ac:spMkLst>
        </pc:spChg>
        <pc:spChg chg="del">
          <ac:chgData name="nadamoto sayaka" userId="d88f257912f05df2" providerId="LiveId" clId="{213D25EA-AC55-4150-BC18-CF68A66F5E42}" dt="2021-12-31T13:45:40.199" v="1764" actId="478"/>
          <ac:spMkLst>
            <pc:docMk/>
            <pc:sldMk cId="1167099411" sldId="278"/>
            <ac:spMk id="28" creationId="{905F989D-F6D6-4363-8770-5EB9F650D781}"/>
          </ac:spMkLst>
        </pc:spChg>
        <pc:spChg chg="del">
          <ac:chgData name="nadamoto sayaka" userId="d88f257912f05df2" providerId="LiveId" clId="{213D25EA-AC55-4150-BC18-CF68A66F5E42}" dt="2021-12-31T13:45:40.199" v="1764" actId="478"/>
          <ac:spMkLst>
            <pc:docMk/>
            <pc:sldMk cId="1167099411" sldId="278"/>
            <ac:spMk id="29" creationId="{4DC6E743-A9E5-43EA-8489-0132D9EB6776}"/>
          </ac:spMkLst>
        </pc:spChg>
        <pc:spChg chg="del">
          <ac:chgData name="nadamoto sayaka" userId="d88f257912f05df2" providerId="LiveId" clId="{213D25EA-AC55-4150-BC18-CF68A66F5E42}" dt="2021-12-31T13:45:40.199" v="1764" actId="478"/>
          <ac:spMkLst>
            <pc:docMk/>
            <pc:sldMk cId="1167099411" sldId="278"/>
            <ac:spMk id="33" creationId="{46344F1A-EC4D-40BE-9CC8-F6D1DB9DBA60}"/>
          </ac:spMkLst>
        </pc:spChg>
        <pc:spChg chg="del">
          <ac:chgData name="nadamoto sayaka" userId="d88f257912f05df2" providerId="LiveId" clId="{213D25EA-AC55-4150-BC18-CF68A66F5E42}" dt="2021-12-31T13:45:40.199" v="1764" actId="478"/>
          <ac:spMkLst>
            <pc:docMk/>
            <pc:sldMk cId="1167099411" sldId="278"/>
            <ac:spMk id="34" creationId="{02217048-3F82-448D-9282-50C8A1C1517B}"/>
          </ac:spMkLst>
        </pc:spChg>
        <pc:spChg chg="add mod">
          <ac:chgData name="nadamoto sayaka" userId="d88f257912f05df2" providerId="LiveId" clId="{213D25EA-AC55-4150-BC18-CF68A66F5E42}" dt="2021-12-31T13:48:53.580" v="1782" actId="2711"/>
          <ac:spMkLst>
            <pc:docMk/>
            <pc:sldMk cId="1167099411" sldId="278"/>
            <ac:spMk id="37" creationId="{F1FCF36F-D76B-4B0C-B897-66860D26D10F}"/>
          </ac:spMkLst>
        </pc:spChg>
        <pc:spChg chg="add mod">
          <ac:chgData name="nadamoto sayaka" userId="d88f257912f05df2" providerId="LiveId" clId="{213D25EA-AC55-4150-BC18-CF68A66F5E42}" dt="2021-12-31T13:48:07.622" v="1778" actId="208"/>
          <ac:spMkLst>
            <pc:docMk/>
            <pc:sldMk cId="1167099411" sldId="278"/>
            <ac:spMk id="38" creationId="{5C81FFB1-E6B3-4590-B550-C4CF149BB22F}"/>
          </ac:spMkLst>
        </pc:spChg>
        <pc:spChg chg="del">
          <ac:chgData name="nadamoto sayaka" userId="d88f257912f05df2" providerId="LiveId" clId="{213D25EA-AC55-4150-BC18-CF68A66F5E42}" dt="2021-12-31T13:45:40.199" v="1764" actId="478"/>
          <ac:spMkLst>
            <pc:docMk/>
            <pc:sldMk cId="1167099411" sldId="278"/>
            <ac:spMk id="40" creationId="{C1AC60F1-663E-4D35-9C20-D2447D4FEB1A}"/>
          </ac:spMkLst>
        </pc:spChg>
        <pc:spChg chg="add del mod">
          <ac:chgData name="nadamoto sayaka" userId="d88f257912f05df2" providerId="LiveId" clId="{213D25EA-AC55-4150-BC18-CF68A66F5E42}" dt="2021-12-31T13:46:14.246" v="1767" actId="478"/>
          <ac:spMkLst>
            <pc:docMk/>
            <pc:sldMk cId="1167099411" sldId="278"/>
            <ac:spMk id="44" creationId="{1AB719E0-9E68-4967-AB71-092C9C32A6C3}"/>
          </ac:spMkLst>
        </pc:spChg>
        <pc:spChg chg="add del mod">
          <ac:chgData name="nadamoto sayaka" userId="d88f257912f05df2" providerId="LiveId" clId="{213D25EA-AC55-4150-BC18-CF68A66F5E42}" dt="2021-12-31T13:46:16.230" v="1768" actId="478"/>
          <ac:spMkLst>
            <pc:docMk/>
            <pc:sldMk cId="1167099411" sldId="278"/>
            <ac:spMk id="45" creationId="{EE8303B1-9F8B-4E73-97B3-454C54E340B8}"/>
          </ac:spMkLst>
        </pc:spChg>
        <pc:spChg chg="add del mod">
          <ac:chgData name="nadamoto sayaka" userId="d88f257912f05df2" providerId="LiveId" clId="{213D25EA-AC55-4150-BC18-CF68A66F5E42}" dt="2021-12-31T13:46:18.612" v="1769" actId="478"/>
          <ac:spMkLst>
            <pc:docMk/>
            <pc:sldMk cId="1167099411" sldId="278"/>
            <ac:spMk id="46" creationId="{120F8EB9-05D2-47A9-8A96-FCED19DBE81D}"/>
          </ac:spMkLst>
        </pc:spChg>
        <pc:spChg chg="add del mod">
          <ac:chgData name="nadamoto sayaka" userId="d88f257912f05df2" providerId="LiveId" clId="{213D25EA-AC55-4150-BC18-CF68A66F5E42}" dt="2021-12-31T13:46:20.271" v="1770" actId="478"/>
          <ac:spMkLst>
            <pc:docMk/>
            <pc:sldMk cId="1167099411" sldId="278"/>
            <ac:spMk id="47" creationId="{0FBBA919-D3AD-471E-B79A-67A53FE4A314}"/>
          </ac:spMkLst>
        </pc:spChg>
        <pc:spChg chg="add del mod">
          <ac:chgData name="nadamoto sayaka" userId="d88f257912f05df2" providerId="LiveId" clId="{213D25EA-AC55-4150-BC18-CF68A66F5E42}" dt="2021-12-31T13:46:26.408" v="1772" actId="478"/>
          <ac:spMkLst>
            <pc:docMk/>
            <pc:sldMk cId="1167099411" sldId="278"/>
            <ac:spMk id="48" creationId="{EE067CA5-ED32-47B4-84D3-0FD3B245FE0C}"/>
          </ac:spMkLst>
        </pc:spChg>
        <pc:spChg chg="add del mod">
          <ac:chgData name="nadamoto sayaka" userId="d88f257912f05df2" providerId="LiveId" clId="{213D25EA-AC55-4150-BC18-CF68A66F5E42}" dt="2021-12-31T13:46:23.995" v="1771" actId="478"/>
          <ac:spMkLst>
            <pc:docMk/>
            <pc:sldMk cId="1167099411" sldId="278"/>
            <ac:spMk id="49" creationId="{583689BD-3C84-4ACD-BB4A-1E4A21522406}"/>
          </ac:spMkLst>
        </pc:spChg>
        <pc:spChg chg="add mod">
          <ac:chgData name="nadamoto sayaka" userId="d88f257912f05df2" providerId="LiveId" clId="{213D25EA-AC55-4150-BC18-CF68A66F5E42}" dt="2021-12-31T13:47:35.643" v="1774" actId="1076"/>
          <ac:spMkLst>
            <pc:docMk/>
            <pc:sldMk cId="1167099411" sldId="278"/>
            <ac:spMk id="50" creationId="{D825E2A1-6D80-42DF-AF0F-BCAA64063EEF}"/>
          </ac:spMkLst>
        </pc:spChg>
        <pc:spChg chg="add mod">
          <ac:chgData name="nadamoto sayaka" userId="d88f257912f05df2" providerId="LiveId" clId="{213D25EA-AC55-4150-BC18-CF68A66F5E42}" dt="2022-01-16T15:43:57.498" v="8805" actId="1035"/>
          <ac:spMkLst>
            <pc:docMk/>
            <pc:sldMk cId="1167099411" sldId="278"/>
            <ac:spMk id="51" creationId="{52635DBB-CE42-4DF9-AF38-53F5AF0F688D}"/>
          </ac:spMkLst>
        </pc:spChg>
        <pc:spChg chg="add mod">
          <ac:chgData name="nadamoto sayaka" userId="d88f257912f05df2" providerId="LiveId" clId="{213D25EA-AC55-4150-BC18-CF68A66F5E42}" dt="2021-12-31T13:49:07.908" v="1785" actId="1076"/>
          <ac:spMkLst>
            <pc:docMk/>
            <pc:sldMk cId="1167099411" sldId="278"/>
            <ac:spMk id="52" creationId="{FEC5FF18-0AE5-443B-BBBE-E8D68EC40C85}"/>
          </ac:spMkLst>
        </pc:spChg>
        <pc:picChg chg="add del mod ord">
          <ac:chgData name="nadamoto sayaka" userId="d88f257912f05df2" providerId="LiveId" clId="{213D25EA-AC55-4150-BC18-CF68A66F5E42}" dt="2022-01-16T15:44:02.350" v="8814"/>
          <ac:picMkLst>
            <pc:docMk/>
            <pc:sldMk cId="1167099411" sldId="278"/>
            <ac:picMk id="16" creationId="{D93C63B9-E3A8-4A16-90CD-4C40F37564AB}"/>
          </ac:picMkLst>
        </pc:picChg>
        <pc:picChg chg="del">
          <ac:chgData name="nadamoto sayaka" userId="d88f257912f05df2" providerId="LiveId" clId="{213D25EA-AC55-4150-BC18-CF68A66F5E42}" dt="2021-12-31T13:45:40.199" v="1764" actId="478"/>
          <ac:picMkLst>
            <pc:docMk/>
            <pc:sldMk cId="1167099411" sldId="278"/>
            <ac:picMk id="17" creationId="{C8C969EC-5647-4948-AEB3-591B0C31D653}"/>
          </ac:picMkLst>
        </pc:picChg>
        <pc:picChg chg="add del mod ord">
          <ac:chgData name="nadamoto sayaka" userId="d88f257912f05df2" providerId="LiveId" clId="{213D25EA-AC55-4150-BC18-CF68A66F5E42}" dt="2022-01-22T15:40:41.130" v="9400" actId="478"/>
          <ac:picMkLst>
            <pc:docMk/>
            <pc:sldMk cId="1167099411" sldId="278"/>
            <ac:picMk id="18" creationId="{5356CCC4-835B-4FE8-9E0F-93B3329FD2A1}"/>
          </ac:picMkLst>
        </pc:picChg>
        <pc:picChg chg="add mod ord">
          <ac:chgData name="nadamoto sayaka" userId="d88f257912f05df2" providerId="LiveId" clId="{213D25EA-AC55-4150-BC18-CF68A66F5E42}" dt="2022-01-22T15:40:53.261" v="9402" actId="167"/>
          <ac:picMkLst>
            <pc:docMk/>
            <pc:sldMk cId="1167099411" sldId="278"/>
            <ac:picMk id="19" creationId="{DA437E10-8645-4226-9FF5-7A46DEA46029}"/>
          </ac:picMkLst>
        </pc:picChg>
        <pc:picChg chg="del">
          <ac:chgData name="nadamoto sayaka" userId="d88f257912f05df2" providerId="LiveId" clId="{213D25EA-AC55-4150-BC18-CF68A66F5E42}" dt="2021-12-31T13:45:40.199" v="1764" actId="478"/>
          <ac:picMkLst>
            <pc:docMk/>
            <pc:sldMk cId="1167099411" sldId="278"/>
            <ac:picMk id="20" creationId="{E3F74413-75BC-4499-B3F7-B58CF17D72F1}"/>
          </ac:picMkLst>
        </pc:picChg>
        <pc:picChg chg="del">
          <ac:chgData name="nadamoto sayaka" userId="d88f257912f05df2" providerId="LiveId" clId="{213D25EA-AC55-4150-BC18-CF68A66F5E42}" dt="2021-12-31T13:45:40.199" v="1764" actId="478"/>
          <ac:picMkLst>
            <pc:docMk/>
            <pc:sldMk cId="1167099411" sldId="278"/>
            <ac:picMk id="21" creationId="{13C97EC5-3A38-4F21-BC83-F9EBE7EBB8C6}"/>
          </ac:picMkLst>
        </pc:picChg>
        <pc:picChg chg="del">
          <ac:chgData name="nadamoto sayaka" userId="d88f257912f05df2" providerId="LiveId" clId="{213D25EA-AC55-4150-BC18-CF68A66F5E42}" dt="2021-12-31T13:45:40.199" v="1764" actId="478"/>
          <ac:picMkLst>
            <pc:docMk/>
            <pc:sldMk cId="1167099411" sldId="278"/>
            <ac:picMk id="22" creationId="{8E68D9DD-0B5C-4251-BA60-F2B69B88F2AD}"/>
          </ac:picMkLst>
        </pc:picChg>
        <pc:picChg chg="del">
          <ac:chgData name="nadamoto sayaka" userId="d88f257912f05df2" providerId="LiveId" clId="{213D25EA-AC55-4150-BC18-CF68A66F5E42}" dt="2021-12-31T13:45:40.199" v="1764" actId="478"/>
          <ac:picMkLst>
            <pc:docMk/>
            <pc:sldMk cId="1167099411" sldId="278"/>
            <ac:picMk id="30" creationId="{90F0F17C-D37C-4D46-8103-FDF40C664BA6}"/>
          </ac:picMkLst>
        </pc:picChg>
        <pc:picChg chg="del">
          <ac:chgData name="nadamoto sayaka" userId="d88f257912f05df2" providerId="LiveId" clId="{213D25EA-AC55-4150-BC18-CF68A66F5E42}" dt="2021-12-31T13:45:40.199" v="1764" actId="478"/>
          <ac:picMkLst>
            <pc:docMk/>
            <pc:sldMk cId="1167099411" sldId="278"/>
            <ac:picMk id="31" creationId="{EA9AC23B-5A62-470F-AC12-675DD323F919}"/>
          </ac:picMkLst>
        </pc:picChg>
        <pc:picChg chg="del">
          <ac:chgData name="nadamoto sayaka" userId="d88f257912f05df2" providerId="LiveId" clId="{213D25EA-AC55-4150-BC18-CF68A66F5E42}" dt="2021-12-31T13:45:40.199" v="1764" actId="478"/>
          <ac:picMkLst>
            <pc:docMk/>
            <pc:sldMk cId="1167099411" sldId="278"/>
            <ac:picMk id="32" creationId="{98FB27F9-6CA8-478A-92C7-7A6CE5E6DD42}"/>
          </ac:picMkLst>
        </pc:picChg>
        <pc:picChg chg="add mod">
          <ac:chgData name="nadamoto sayaka" userId="d88f257912f05df2" providerId="LiveId" clId="{213D25EA-AC55-4150-BC18-CF68A66F5E42}" dt="2021-12-31T13:46:08.159" v="1766" actId="1076"/>
          <ac:picMkLst>
            <pc:docMk/>
            <pc:sldMk cId="1167099411" sldId="278"/>
            <ac:picMk id="36" creationId="{2FC5D476-2E0E-4923-AFA0-B956A39DFBB0}"/>
          </ac:picMkLst>
        </pc:picChg>
        <pc:picChg chg="del">
          <ac:chgData name="nadamoto sayaka" userId="d88f257912f05df2" providerId="LiveId" clId="{213D25EA-AC55-4150-BC18-CF68A66F5E42}" dt="2021-12-31T13:45:40.199" v="1764" actId="478"/>
          <ac:picMkLst>
            <pc:docMk/>
            <pc:sldMk cId="1167099411" sldId="278"/>
            <ac:picMk id="39" creationId="{A7500EC2-69F9-4F8A-8575-AB8711733293}"/>
          </ac:picMkLst>
        </pc:picChg>
        <pc:picChg chg="add mod">
          <ac:chgData name="nadamoto sayaka" userId="d88f257912f05df2" providerId="LiveId" clId="{213D25EA-AC55-4150-BC18-CF68A66F5E42}" dt="2021-12-31T13:46:08.159" v="1766" actId="1076"/>
          <ac:picMkLst>
            <pc:docMk/>
            <pc:sldMk cId="1167099411" sldId="278"/>
            <ac:picMk id="41" creationId="{4AAD3045-3351-4EB8-8D21-7CB97A104099}"/>
          </ac:picMkLst>
        </pc:picChg>
        <pc:picChg chg="add del mod">
          <ac:chgData name="nadamoto sayaka" userId="d88f257912f05df2" providerId="LiveId" clId="{213D25EA-AC55-4150-BC18-CF68A66F5E42}" dt="2022-01-16T15:44:45.786" v="8821" actId="478"/>
          <ac:picMkLst>
            <pc:docMk/>
            <pc:sldMk cId="1167099411" sldId="278"/>
            <ac:picMk id="42" creationId="{FAAC982C-D331-4E39-A25B-E4CA57E52DDC}"/>
          </ac:picMkLst>
        </pc:picChg>
        <pc:picChg chg="add mod">
          <ac:chgData name="nadamoto sayaka" userId="d88f257912f05df2" providerId="LiveId" clId="{213D25EA-AC55-4150-BC18-CF68A66F5E42}" dt="2021-12-31T13:46:08.159" v="1766" actId="1076"/>
          <ac:picMkLst>
            <pc:docMk/>
            <pc:sldMk cId="1167099411" sldId="278"/>
            <ac:picMk id="43" creationId="{274FF21D-F631-41A8-A1C5-1EE331BD5037}"/>
          </ac:picMkLst>
        </pc:picChg>
        <pc:cxnChg chg="del mod">
          <ac:chgData name="nadamoto sayaka" userId="d88f257912f05df2" providerId="LiveId" clId="{213D25EA-AC55-4150-BC18-CF68A66F5E42}" dt="2021-12-31T13:45:40.199" v="1764" actId="478"/>
          <ac:cxnSpMkLst>
            <pc:docMk/>
            <pc:sldMk cId="1167099411" sldId="278"/>
            <ac:cxnSpMk id="35" creationId="{851F468B-7BAC-45D9-8A69-4C268835F15F}"/>
          </ac:cxnSpMkLst>
        </pc:cxnChg>
      </pc:sldChg>
      <pc:sldChg chg="addSp delSp modSp add mod modNotesTx">
        <pc:chgData name="nadamoto sayaka" userId="d88f257912f05df2" providerId="LiveId" clId="{213D25EA-AC55-4150-BC18-CF68A66F5E42}" dt="2022-01-15T15:43:13.518" v="8760"/>
        <pc:sldMkLst>
          <pc:docMk/>
          <pc:sldMk cId="1320952759" sldId="279"/>
        </pc:sldMkLst>
        <pc:spChg chg="del">
          <ac:chgData name="nadamoto sayaka" userId="d88f257912f05df2" providerId="LiveId" clId="{213D25EA-AC55-4150-BC18-CF68A66F5E42}" dt="2022-01-07T06:04:38.573" v="6350" actId="478"/>
          <ac:spMkLst>
            <pc:docMk/>
            <pc:sldMk cId="1320952759" sldId="279"/>
            <ac:spMk id="2" creationId="{9F4DEFF9-D309-4581-A7B6-F2B851C08525}"/>
          </ac:spMkLst>
        </pc:spChg>
        <pc:spChg chg="add mod">
          <ac:chgData name="nadamoto sayaka" userId="d88f257912f05df2" providerId="LiveId" clId="{213D25EA-AC55-4150-BC18-CF68A66F5E42}" dt="2021-12-31T13:58:49.154" v="2097" actId="1076"/>
          <ac:spMkLst>
            <pc:docMk/>
            <pc:sldMk cId="1320952759" sldId="279"/>
            <ac:spMk id="3" creationId="{1B133756-65B0-4486-B36F-53A0572BE067}"/>
          </ac:spMkLst>
        </pc:spChg>
        <pc:spChg chg="add del mod">
          <ac:chgData name="nadamoto sayaka" userId="d88f257912f05df2" providerId="LiveId" clId="{213D25EA-AC55-4150-BC18-CF68A66F5E42}" dt="2022-01-07T06:04:39.748" v="6351" actId="478"/>
          <ac:spMkLst>
            <pc:docMk/>
            <pc:sldMk cId="1320952759" sldId="279"/>
            <ac:spMk id="6" creationId="{EA765713-9F82-464F-878B-D2FE249A8EFE}"/>
          </ac:spMkLst>
        </pc:spChg>
        <pc:spChg chg="add mod">
          <ac:chgData name="nadamoto sayaka" userId="d88f257912f05df2" providerId="LiveId" clId="{213D25EA-AC55-4150-BC18-CF68A66F5E42}" dt="2022-01-07T06:04:40.321" v="6352"/>
          <ac:spMkLst>
            <pc:docMk/>
            <pc:sldMk cId="1320952759" sldId="279"/>
            <ac:spMk id="12" creationId="{71041581-FE26-4EA3-AE90-81C466487117}"/>
          </ac:spMkLst>
        </pc:spChg>
        <pc:spChg chg="add mod">
          <ac:chgData name="nadamoto sayaka" userId="d88f257912f05df2" providerId="LiveId" clId="{213D25EA-AC55-4150-BC18-CF68A66F5E42}" dt="2021-12-31T14:10:35.623" v="2361" actId="20577"/>
          <ac:spMkLst>
            <pc:docMk/>
            <pc:sldMk cId="1320952759" sldId="279"/>
            <ac:spMk id="15" creationId="{D9BCE149-83AA-421C-8BF5-8071901760C0}"/>
          </ac:spMkLst>
        </pc:spChg>
        <pc:spChg chg="del">
          <ac:chgData name="nadamoto sayaka" userId="d88f257912f05df2" providerId="LiveId" clId="{213D25EA-AC55-4150-BC18-CF68A66F5E42}" dt="2021-12-31T13:49:28.955" v="1787" actId="478"/>
          <ac:spMkLst>
            <pc:docMk/>
            <pc:sldMk cId="1320952759" sldId="279"/>
            <ac:spMk id="27" creationId="{3733E2AE-4552-4D21-B1D9-436BEC8116B3}"/>
          </ac:spMkLst>
        </pc:spChg>
        <pc:spChg chg="del">
          <ac:chgData name="nadamoto sayaka" userId="d88f257912f05df2" providerId="LiveId" clId="{213D25EA-AC55-4150-BC18-CF68A66F5E42}" dt="2021-12-31T13:49:28.955" v="1787" actId="478"/>
          <ac:spMkLst>
            <pc:docMk/>
            <pc:sldMk cId="1320952759" sldId="279"/>
            <ac:spMk id="37" creationId="{F1FCF36F-D76B-4B0C-B897-66860D26D10F}"/>
          </ac:spMkLst>
        </pc:spChg>
        <pc:spChg chg="del">
          <ac:chgData name="nadamoto sayaka" userId="d88f257912f05df2" providerId="LiveId" clId="{213D25EA-AC55-4150-BC18-CF68A66F5E42}" dt="2021-12-31T13:49:28.955" v="1787" actId="478"/>
          <ac:spMkLst>
            <pc:docMk/>
            <pc:sldMk cId="1320952759" sldId="279"/>
            <ac:spMk id="38" creationId="{5C81FFB1-E6B3-4590-B550-C4CF149BB22F}"/>
          </ac:spMkLst>
        </pc:spChg>
        <pc:spChg chg="del">
          <ac:chgData name="nadamoto sayaka" userId="d88f257912f05df2" providerId="LiveId" clId="{213D25EA-AC55-4150-BC18-CF68A66F5E42}" dt="2021-12-31T13:49:31.414" v="1788" actId="478"/>
          <ac:spMkLst>
            <pc:docMk/>
            <pc:sldMk cId="1320952759" sldId="279"/>
            <ac:spMk id="50" creationId="{D825E2A1-6D80-42DF-AF0F-BCAA64063EEF}"/>
          </ac:spMkLst>
        </pc:spChg>
        <pc:spChg chg="del">
          <ac:chgData name="nadamoto sayaka" userId="d88f257912f05df2" providerId="LiveId" clId="{213D25EA-AC55-4150-BC18-CF68A66F5E42}" dt="2021-12-31T13:49:28.955" v="1787" actId="478"/>
          <ac:spMkLst>
            <pc:docMk/>
            <pc:sldMk cId="1320952759" sldId="279"/>
            <ac:spMk id="51" creationId="{52635DBB-CE42-4DF9-AF38-53F5AF0F688D}"/>
          </ac:spMkLst>
        </pc:spChg>
        <pc:spChg chg="del">
          <ac:chgData name="nadamoto sayaka" userId="d88f257912f05df2" providerId="LiveId" clId="{213D25EA-AC55-4150-BC18-CF68A66F5E42}" dt="2021-12-31T13:49:28.955" v="1787" actId="478"/>
          <ac:spMkLst>
            <pc:docMk/>
            <pc:sldMk cId="1320952759" sldId="279"/>
            <ac:spMk id="52" creationId="{FEC5FF18-0AE5-443B-BBBE-E8D68EC40C85}"/>
          </ac:spMkLst>
        </pc:spChg>
        <pc:picChg chg="add mod">
          <ac:chgData name="nadamoto sayaka" userId="d88f257912f05df2" providerId="LiveId" clId="{213D25EA-AC55-4150-BC18-CF68A66F5E42}" dt="2021-12-31T14:01:39.343" v="2111" actId="14100"/>
          <ac:picMkLst>
            <pc:docMk/>
            <pc:sldMk cId="1320952759" sldId="279"/>
            <ac:picMk id="5" creationId="{14809E53-E57C-436D-A045-C8B1CF9E841D}"/>
          </ac:picMkLst>
        </pc:picChg>
        <pc:picChg chg="add mod">
          <ac:chgData name="nadamoto sayaka" userId="d88f257912f05df2" providerId="LiveId" clId="{213D25EA-AC55-4150-BC18-CF68A66F5E42}" dt="2021-12-31T13:58:49.154" v="2097" actId="1076"/>
          <ac:picMkLst>
            <pc:docMk/>
            <pc:sldMk cId="1320952759" sldId="279"/>
            <ac:picMk id="16" creationId="{94BD46DD-097E-46B1-A75E-06E27428E6A9}"/>
          </ac:picMkLst>
        </pc:picChg>
        <pc:picChg chg="add mod">
          <ac:chgData name="nadamoto sayaka" userId="d88f257912f05df2" providerId="LiveId" clId="{213D25EA-AC55-4150-BC18-CF68A66F5E42}" dt="2021-12-31T13:58:49.154" v="2097" actId="1076"/>
          <ac:picMkLst>
            <pc:docMk/>
            <pc:sldMk cId="1320952759" sldId="279"/>
            <ac:picMk id="17" creationId="{407007BC-C4D7-4D46-B9B8-3DA568B17933}"/>
          </ac:picMkLst>
        </pc:picChg>
        <pc:picChg chg="add del mod">
          <ac:chgData name="nadamoto sayaka" userId="d88f257912f05df2" providerId="LiveId" clId="{213D25EA-AC55-4150-BC18-CF68A66F5E42}" dt="2021-12-31T14:01:29.621" v="2109" actId="478"/>
          <ac:picMkLst>
            <pc:docMk/>
            <pc:sldMk cId="1320952759" sldId="279"/>
            <ac:picMk id="18" creationId="{91184A4C-89CE-42A0-9B2E-59E113FEFED7}"/>
          </ac:picMkLst>
        </pc:picChg>
        <pc:picChg chg="del">
          <ac:chgData name="nadamoto sayaka" userId="d88f257912f05df2" providerId="LiveId" clId="{213D25EA-AC55-4150-BC18-CF68A66F5E42}" dt="2021-12-31T13:49:28.955" v="1787" actId="478"/>
          <ac:picMkLst>
            <pc:docMk/>
            <pc:sldMk cId="1320952759" sldId="279"/>
            <ac:picMk id="36" creationId="{2FC5D476-2E0E-4923-AFA0-B956A39DFBB0}"/>
          </ac:picMkLst>
        </pc:picChg>
        <pc:picChg chg="del">
          <ac:chgData name="nadamoto sayaka" userId="d88f257912f05df2" providerId="LiveId" clId="{213D25EA-AC55-4150-BC18-CF68A66F5E42}" dt="2021-12-31T13:49:28.955" v="1787" actId="478"/>
          <ac:picMkLst>
            <pc:docMk/>
            <pc:sldMk cId="1320952759" sldId="279"/>
            <ac:picMk id="41" creationId="{4AAD3045-3351-4EB8-8D21-7CB97A104099}"/>
          </ac:picMkLst>
        </pc:picChg>
        <pc:picChg chg="del">
          <ac:chgData name="nadamoto sayaka" userId="d88f257912f05df2" providerId="LiveId" clId="{213D25EA-AC55-4150-BC18-CF68A66F5E42}" dt="2021-12-31T13:49:28.955" v="1787" actId="478"/>
          <ac:picMkLst>
            <pc:docMk/>
            <pc:sldMk cId="1320952759" sldId="279"/>
            <ac:picMk id="42" creationId="{FAAC982C-D331-4E39-A25B-E4CA57E52DDC}"/>
          </ac:picMkLst>
        </pc:picChg>
        <pc:picChg chg="del">
          <ac:chgData name="nadamoto sayaka" userId="d88f257912f05df2" providerId="LiveId" clId="{213D25EA-AC55-4150-BC18-CF68A66F5E42}" dt="2021-12-31T13:49:28.955" v="1787" actId="478"/>
          <ac:picMkLst>
            <pc:docMk/>
            <pc:sldMk cId="1320952759" sldId="279"/>
            <ac:picMk id="43" creationId="{274FF21D-F631-41A8-A1C5-1EE331BD5037}"/>
          </ac:picMkLst>
        </pc:picChg>
      </pc:sldChg>
      <pc:sldChg chg="addSp delSp modSp add mod ord">
        <pc:chgData name="nadamoto sayaka" userId="d88f257912f05df2" providerId="LiveId" clId="{213D25EA-AC55-4150-BC18-CF68A66F5E42}" dt="2022-01-08T15:55:38.611" v="6746"/>
        <pc:sldMkLst>
          <pc:docMk/>
          <pc:sldMk cId="1410285633" sldId="280"/>
        </pc:sldMkLst>
        <pc:spChg chg="del">
          <ac:chgData name="nadamoto sayaka" userId="d88f257912f05df2" providerId="LiveId" clId="{213D25EA-AC55-4150-BC18-CF68A66F5E42}" dt="2022-01-07T06:04:58.232" v="6359" actId="478"/>
          <ac:spMkLst>
            <pc:docMk/>
            <pc:sldMk cId="1410285633" sldId="280"/>
            <ac:spMk id="2" creationId="{9F4DEFF9-D309-4581-A7B6-F2B851C08525}"/>
          </ac:spMkLst>
        </pc:spChg>
        <pc:spChg chg="del">
          <ac:chgData name="nadamoto sayaka" userId="d88f257912f05df2" providerId="LiveId" clId="{213D25EA-AC55-4150-BC18-CF68A66F5E42}" dt="2021-12-31T14:01:55.220" v="2113" actId="478"/>
          <ac:spMkLst>
            <pc:docMk/>
            <pc:sldMk cId="1410285633" sldId="280"/>
            <ac:spMk id="3" creationId="{1B133756-65B0-4486-B36F-53A0572BE067}"/>
          </ac:spMkLst>
        </pc:spChg>
        <pc:spChg chg="add del mod">
          <ac:chgData name="nadamoto sayaka" userId="d88f257912f05df2" providerId="LiveId" clId="{213D25EA-AC55-4150-BC18-CF68A66F5E42}" dt="2022-01-07T06:05:01.204" v="6360" actId="478"/>
          <ac:spMkLst>
            <pc:docMk/>
            <pc:sldMk cId="1410285633" sldId="280"/>
            <ac:spMk id="5" creationId="{A9AC2F66-3DFC-4C78-A6EB-410D3B7778B7}"/>
          </ac:spMkLst>
        </pc:spChg>
        <pc:spChg chg="add mod">
          <ac:chgData name="nadamoto sayaka" userId="d88f257912f05df2" providerId="LiveId" clId="{213D25EA-AC55-4150-BC18-CF68A66F5E42}" dt="2022-01-07T06:05:01.662" v="6361"/>
          <ac:spMkLst>
            <pc:docMk/>
            <pc:sldMk cId="1410285633" sldId="280"/>
            <ac:spMk id="8" creationId="{AC68F42C-5BE8-4B1D-B985-17E2F4F648FF}"/>
          </ac:spMkLst>
        </pc:spChg>
        <pc:spChg chg="add mod">
          <ac:chgData name="nadamoto sayaka" userId="d88f257912f05df2" providerId="LiveId" clId="{213D25EA-AC55-4150-BC18-CF68A66F5E42}" dt="2021-12-31T14:11:25.806" v="2397" actId="1076"/>
          <ac:spMkLst>
            <pc:docMk/>
            <pc:sldMk cId="1410285633" sldId="280"/>
            <ac:spMk id="13" creationId="{3AE100ED-5DB2-4D86-9DDB-850057F36DE2}"/>
          </ac:spMkLst>
        </pc:spChg>
        <pc:spChg chg="del">
          <ac:chgData name="nadamoto sayaka" userId="d88f257912f05df2" providerId="LiveId" clId="{213D25EA-AC55-4150-BC18-CF68A66F5E42}" dt="2021-12-31T14:02:11.069" v="2115" actId="478"/>
          <ac:spMkLst>
            <pc:docMk/>
            <pc:sldMk cId="1410285633" sldId="280"/>
            <ac:spMk id="14" creationId="{A76B17C2-E507-45CA-BE8E-E505C9A8132A}"/>
          </ac:spMkLst>
        </pc:spChg>
        <pc:spChg chg="del">
          <ac:chgData name="nadamoto sayaka" userId="d88f257912f05df2" providerId="LiveId" clId="{213D25EA-AC55-4150-BC18-CF68A66F5E42}" dt="2021-12-31T14:02:01.318" v="2114" actId="478"/>
          <ac:spMkLst>
            <pc:docMk/>
            <pc:sldMk cId="1410285633" sldId="280"/>
            <ac:spMk id="15" creationId="{D9BCE149-83AA-421C-8BF5-8071901760C0}"/>
          </ac:spMkLst>
        </pc:spChg>
        <pc:graphicFrameChg chg="add mod modGraphic">
          <ac:chgData name="nadamoto sayaka" userId="d88f257912f05df2" providerId="LiveId" clId="{213D25EA-AC55-4150-BC18-CF68A66F5E42}" dt="2021-12-31T14:11:25.806" v="2397" actId="1076"/>
          <ac:graphicFrameMkLst>
            <pc:docMk/>
            <pc:sldMk cId="1410285633" sldId="280"/>
            <ac:graphicFrameMk id="4" creationId="{F98AC904-2225-438A-AA02-86E565858E5A}"/>
          </ac:graphicFrameMkLst>
        </pc:graphicFrameChg>
        <pc:graphicFrameChg chg="add del mod modGraphic">
          <ac:chgData name="nadamoto sayaka" userId="d88f257912f05df2" providerId="LiveId" clId="{213D25EA-AC55-4150-BC18-CF68A66F5E42}" dt="2021-12-31T14:04:30.353" v="2124" actId="478"/>
          <ac:graphicFrameMkLst>
            <pc:docMk/>
            <pc:sldMk cId="1410285633" sldId="280"/>
            <ac:graphicFrameMk id="10" creationId="{BFB273E2-FF03-464F-BB8C-3A900479B6A2}"/>
          </ac:graphicFrameMkLst>
        </pc:graphicFrameChg>
        <pc:graphicFrameChg chg="add del mod">
          <ac:chgData name="nadamoto sayaka" userId="d88f257912f05df2" providerId="LiveId" clId="{213D25EA-AC55-4150-BC18-CF68A66F5E42}" dt="2021-12-31T14:08:44.253" v="2348"/>
          <ac:graphicFrameMkLst>
            <pc:docMk/>
            <pc:sldMk cId="1410285633" sldId="280"/>
            <ac:graphicFrameMk id="12" creationId="{65B345BB-FE33-45B8-B70E-912C9D79F61C}"/>
          </ac:graphicFrameMkLst>
        </pc:graphicFrameChg>
        <pc:picChg chg="del">
          <ac:chgData name="nadamoto sayaka" userId="d88f257912f05df2" providerId="LiveId" clId="{213D25EA-AC55-4150-BC18-CF68A66F5E42}" dt="2021-12-31T14:01:55.220" v="2113" actId="478"/>
          <ac:picMkLst>
            <pc:docMk/>
            <pc:sldMk cId="1410285633" sldId="280"/>
            <ac:picMk id="5" creationId="{14809E53-E57C-436D-A045-C8B1CF9E841D}"/>
          </ac:picMkLst>
        </pc:picChg>
        <pc:picChg chg="del">
          <ac:chgData name="nadamoto sayaka" userId="d88f257912f05df2" providerId="LiveId" clId="{213D25EA-AC55-4150-BC18-CF68A66F5E42}" dt="2021-12-31T14:01:55.220" v="2113" actId="478"/>
          <ac:picMkLst>
            <pc:docMk/>
            <pc:sldMk cId="1410285633" sldId="280"/>
            <ac:picMk id="16" creationId="{94BD46DD-097E-46B1-A75E-06E27428E6A9}"/>
          </ac:picMkLst>
        </pc:picChg>
        <pc:picChg chg="del">
          <ac:chgData name="nadamoto sayaka" userId="d88f257912f05df2" providerId="LiveId" clId="{213D25EA-AC55-4150-BC18-CF68A66F5E42}" dt="2021-12-31T14:01:55.220" v="2113" actId="478"/>
          <ac:picMkLst>
            <pc:docMk/>
            <pc:sldMk cId="1410285633" sldId="280"/>
            <ac:picMk id="17" creationId="{407007BC-C4D7-4D46-B9B8-3DA568B17933}"/>
          </ac:picMkLst>
        </pc:picChg>
      </pc:sldChg>
      <pc:sldChg chg="addSp delSp modSp add mod ord modNotesTx">
        <pc:chgData name="nadamoto sayaka" userId="d88f257912f05df2" providerId="LiveId" clId="{213D25EA-AC55-4150-BC18-CF68A66F5E42}" dt="2022-01-17T05:17:23.079" v="9123" actId="20577"/>
        <pc:sldMkLst>
          <pc:docMk/>
          <pc:sldMk cId="4286625698" sldId="281"/>
        </pc:sldMkLst>
        <pc:spChg chg="del">
          <ac:chgData name="nadamoto sayaka" userId="d88f257912f05df2" providerId="LiveId" clId="{213D25EA-AC55-4150-BC18-CF68A66F5E42}" dt="2022-01-07T06:05:10.267" v="6362" actId="478"/>
          <ac:spMkLst>
            <pc:docMk/>
            <pc:sldMk cId="4286625698" sldId="281"/>
            <ac:spMk id="2" creationId="{9F4DEFF9-D309-4581-A7B6-F2B851C08525}"/>
          </ac:spMkLst>
        </pc:spChg>
        <pc:spChg chg="add mod">
          <ac:chgData name="nadamoto sayaka" userId="d88f257912f05df2" providerId="LiveId" clId="{213D25EA-AC55-4150-BC18-CF68A66F5E42}" dt="2022-01-05T15:36:13.149" v="5410" actId="2711"/>
          <ac:spMkLst>
            <pc:docMk/>
            <pc:sldMk cId="4286625698" sldId="281"/>
            <ac:spMk id="3" creationId="{D00DEA9C-A313-4DC4-8087-01CF98067B08}"/>
          </ac:spMkLst>
        </pc:spChg>
        <pc:spChg chg="add mod">
          <ac:chgData name="nadamoto sayaka" userId="d88f257912f05df2" providerId="LiveId" clId="{213D25EA-AC55-4150-BC18-CF68A66F5E42}" dt="2021-12-31T14:21:08.866" v="2612" actId="164"/>
          <ac:spMkLst>
            <pc:docMk/>
            <pc:sldMk cId="4286625698" sldId="281"/>
            <ac:spMk id="8" creationId="{68A40E42-EFFC-4D71-8927-A8A21CD7C221}"/>
          </ac:spMkLst>
        </pc:spChg>
        <pc:spChg chg="add mod">
          <ac:chgData name="nadamoto sayaka" userId="d88f257912f05df2" providerId="LiveId" clId="{213D25EA-AC55-4150-BC18-CF68A66F5E42}" dt="2021-12-31T14:21:08.866" v="2612" actId="164"/>
          <ac:spMkLst>
            <pc:docMk/>
            <pc:sldMk cId="4286625698" sldId="281"/>
            <ac:spMk id="9" creationId="{E50F5D05-6513-47E3-B826-34C13149FA96}"/>
          </ac:spMkLst>
        </pc:spChg>
        <pc:spChg chg="add mod">
          <ac:chgData name="nadamoto sayaka" userId="d88f257912f05df2" providerId="LiveId" clId="{213D25EA-AC55-4150-BC18-CF68A66F5E42}" dt="2021-12-31T14:21:08.866" v="2612" actId="164"/>
          <ac:spMkLst>
            <pc:docMk/>
            <pc:sldMk cId="4286625698" sldId="281"/>
            <ac:spMk id="10" creationId="{49AEEBF0-53EF-4235-9A19-757773F5F907}"/>
          </ac:spMkLst>
        </pc:spChg>
        <pc:spChg chg="add mod">
          <ac:chgData name="nadamoto sayaka" userId="d88f257912f05df2" providerId="LiveId" clId="{213D25EA-AC55-4150-BC18-CF68A66F5E42}" dt="2021-12-31T14:21:08.866" v="2612" actId="164"/>
          <ac:spMkLst>
            <pc:docMk/>
            <pc:sldMk cId="4286625698" sldId="281"/>
            <ac:spMk id="11" creationId="{D629A6A1-BE2C-44DD-83A9-006B0CF1E3C6}"/>
          </ac:spMkLst>
        </pc:spChg>
        <pc:spChg chg="add del mod">
          <ac:chgData name="nadamoto sayaka" userId="d88f257912f05df2" providerId="LiveId" clId="{213D25EA-AC55-4150-BC18-CF68A66F5E42}" dt="2021-12-31T14:18:05.044" v="2565"/>
          <ac:spMkLst>
            <pc:docMk/>
            <pc:sldMk cId="4286625698" sldId="281"/>
            <ac:spMk id="12" creationId="{288004BE-595B-46D1-B667-6EA26318042D}"/>
          </ac:spMkLst>
        </pc:spChg>
        <pc:spChg chg="add del mod">
          <ac:chgData name="nadamoto sayaka" userId="d88f257912f05df2" providerId="LiveId" clId="{213D25EA-AC55-4150-BC18-CF68A66F5E42}" dt="2022-01-07T06:05:13.113" v="6363" actId="478"/>
          <ac:spMkLst>
            <pc:docMk/>
            <pc:sldMk cId="4286625698" sldId="281"/>
            <ac:spMk id="12" creationId="{EF34BD2A-0836-495E-9565-FAB9BE77AB50}"/>
          </ac:spMkLst>
        </pc:spChg>
        <pc:spChg chg="mod">
          <ac:chgData name="nadamoto sayaka" userId="d88f257912f05df2" providerId="LiveId" clId="{213D25EA-AC55-4150-BC18-CF68A66F5E42}" dt="2021-12-31T14:11:43.093" v="2418" actId="20577"/>
          <ac:spMkLst>
            <pc:docMk/>
            <pc:sldMk cId="4286625698" sldId="281"/>
            <ac:spMk id="13" creationId="{3AE100ED-5DB2-4D86-9DDB-850057F36DE2}"/>
          </ac:spMkLst>
        </pc:spChg>
        <pc:spChg chg="add mod">
          <ac:chgData name="nadamoto sayaka" userId="d88f257912f05df2" providerId="LiveId" clId="{213D25EA-AC55-4150-BC18-CF68A66F5E42}" dt="2021-12-31T14:21:08.866" v="2612" actId="164"/>
          <ac:spMkLst>
            <pc:docMk/>
            <pc:sldMk cId="4286625698" sldId="281"/>
            <ac:spMk id="14" creationId="{123B7C29-F8AE-43D5-9B61-887DF9FE79B3}"/>
          </ac:spMkLst>
        </pc:spChg>
        <pc:spChg chg="add mod">
          <ac:chgData name="nadamoto sayaka" userId="d88f257912f05df2" providerId="LiveId" clId="{213D25EA-AC55-4150-BC18-CF68A66F5E42}" dt="2021-12-31T14:21:08.866" v="2612" actId="164"/>
          <ac:spMkLst>
            <pc:docMk/>
            <pc:sldMk cId="4286625698" sldId="281"/>
            <ac:spMk id="15" creationId="{3A36D1FB-0120-4561-8A53-07FBC7436294}"/>
          </ac:spMkLst>
        </pc:spChg>
        <pc:spChg chg="add mod">
          <ac:chgData name="nadamoto sayaka" userId="d88f257912f05df2" providerId="LiveId" clId="{213D25EA-AC55-4150-BC18-CF68A66F5E42}" dt="2022-01-07T06:05:13.670" v="6364"/>
          <ac:spMkLst>
            <pc:docMk/>
            <pc:sldMk cId="4286625698" sldId="281"/>
            <ac:spMk id="16" creationId="{562964F9-A47E-4BCB-9449-F5ADB6B23963}"/>
          </ac:spMkLst>
        </pc:spChg>
        <pc:grpChg chg="add mod">
          <ac:chgData name="nadamoto sayaka" userId="d88f257912f05df2" providerId="LiveId" clId="{213D25EA-AC55-4150-BC18-CF68A66F5E42}" dt="2021-12-31T14:21:12.370" v="2613" actId="1076"/>
          <ac:grpSpMkLst>
            <pc:docMk/>
            <pc:sldMk cId="4286625698" sldId="281"/>
            <ac:grpSpMk id="6" creationId="{B88FF677-4D43-477D-A6DC-30752E41FF43}"/>
          </ac:grpSpMkLst>
        </pc:grpChg>
        <pc:graphicFrameChg chg="mod modGraphic">
          <ac:chgData name="nadamoto sayaka" userId="d88f257912f05df2" providerId="LiveId" clId="{213D25EA-AC55-4150-BC18-CF68A66F5E42}" dt="2021-12-31T14:12:03.724" v="2442" actId="20577"/>
          <ac:graphicFrameMkLst>
            <pc:docMk/>
            <pc:sldMk cId="4286625698" sldId="281"/>
            <ac:graphicFrameMk id="4" creationId="{F98AC904-2225-438A-AA02-86E565858E5A}"/>
          </ac:graphicFrameMkLst>
        </pc:graphicFrameChg>
      </pc:sldChg>
      <pc:sldChg chg="addSp delSp modSp add mod modNotesTx">
        <pc:chgData name="nadamoto sayaka" userId="d88f257912f05df2" providerId="LiveId" clId="{213D25EA-AC55-4150-BC18-CF68A66F5E42}" dt="2022-01-18T08:56:13.336" v="9279" actId="207"/>
        <pc:sldMkLst>
          <pc:docMk/>
          <pc:sldMk cId="614391385" sldId="282"/>
        </pc:sldMkLst>
        <pc:spChg chg="del">
          <ac:chgData name="nadamoto sayaka" userId="d88f257912f05df2" providerId="LiveId" clId="{213D25EA-AC55-4150-BC18-CF68A66F5E42}" dt="2022-01-07T06:05:18.669" v="6365" actId="478"/>
          <ac:spMkLst>
            <pc:docMk/>
            <pc:sldMk cId="614391385" sldId="282"/>
            <ac:spMk id="2" creationId="{9F4DEFF9-D309-4581-A7B6-F2B851C08525}"/>
          </ac:spMkLst>
        </pc:spChg>
        <pc:spChg chg="add del mod">
          <ac:chgData name="nadamoto sayaka" userId="d88f257912f05df2" providerId="LiveId" clId="{213D25EA-AC55-4150-BC18-CF68A66F5E42}" dt="2022-01-07T06:05:19.939" v="6366" actId="478"/>
          <ac:spMkLst>
            <pc:docMk/>
            <pc:sldMk cId="614391385" sldId="282"/>
            <ac:spMk id="5" creationId="{BD81E9DA-37A9-4BD2-918B-B86B89018CA7}"/>
          </ac:spMkLst>
        </pc:spChg>
        <pc:spChg chg="mod">
          <ac:chgData name="nadamoto sayaka" userId="d88f257912f05df2" providerId="LiveId" clId="{213D25EA-AC55-4150-BC18-CF68A66F5E42}" dt="2021-12-31T14:22:02.023" v="2625" actId="12"/>
          <ac:spMkLst>
            <pc:docMk/>
            <pc:sldMk cId="614391385" sldId="282"/>
            <ac:spMk id="7" creationId="{A3AFD6C8-2FD7-4066-899D-657F33F43E0C}"/>
          </ac:spMkLst>
        </pc:spChg>
        <pc:spChg chg="add mod">
          <ac:chgData name="nadamoto sayaka" userId="d88f257912f05df2" providerId="LiveId" clId="{213D25EA-AC55-4150-BC18-CF68A66F5E42}" dt="2022-01-07T06:05:20.639" v="6367"/>
          <ac:spMkLst>
            <pc:docMk/>
            <pc:sldMk cId="614391385" sldId="282"/>
            <ac:spMk id="8" creationId="{101933AD-1866-49F8-91CD-C7A4CBAE538B}"/>
          </ac:spMkLst>
        </pc:spChg>
        <pc:spChg chg="mod">
          <ac:chgData name="nadamoto sayaka" userId="d88f257912f05df2" providerId="LiveId" clId="{213D25EA-AC55-4150-BC18-CF68A66F5E42}" dt="2022-01-06T15:58:50.075" v="6328" actId="1076"/>
          <ac:spMkLst>
            <pc:docMk/>
            <pc:sldMk cId="614391385" sldId="282"/>
            <ac:spMk id="13" creationId="{3AE100ED-5DB2-4D86-9DDB-850057F36DE2}"/>
          </ac:spMkLst>
        </pc:spChg>
        <pc:graphicFrameChg chg="mod modGraphic">
          <ac:chgData name="nadamoto sayaka" userId="d88f257912f05df2" providerId="LiveId" clId="{213D25EA-AC55-4150-BC18-CF68A66F5E42}" dt="2022-01-18T08:56:13.336" v="9279" actId="207"/>
          <ac:graphicFrameMkLst>
            <pc:docMk/>
            <pc:sldMk cId="614391385" sldId="282"/>
            <ac:graphicFrameMk id="4" creationId="{F98AC904-2225-438A-AA02-86E565858E5A}"/>
          </ac:graphicFrameMkLst>
        </pc:graphicFrameChg>
      </pc:sldChg>
      <pc:sldChg chg="addSp delSp modSp add mod modNotesTx">
        <pc:chgData name="nadamoto sayaka" userId="d88f257912f05df2" providerId="LiveId" clId="{213D25EA-AC55-4150-BC18-CF68A66F5E42}" dt="2022-01-18T08:56:31.050" v="9281" actId="207"/>
        <pc:sldMkLst>
          <pc:docMk/>
          <pc:sldMk cId="3793986192" sldId="283"/>
        </pc:sldMkLst>
        <pc:spChg chg="del">
          <ac:chgData name="nadamoto sayaka" userId="d88f257912f05df2" providerId="LiveId" clId="{213D25EA-AC55-4150-BC18-CF68A66F5E42}" dt="2022-01-07T06:05:24.844" v="6368" actId="478"/>
          <ac:spMkLst>
            <pc:docMk/>
            <pc:sldMk cId="3793986192" sldId="283"/>
            <ac:spMk id="2" creationId="{9F4DEFF9-D309-4581-A7B6-F2B851C08525}"/>
          </ac:spMkLst>
        </pc:spChg>
        <pc:spChg chg="add del mod">
          <ac:chgData name="nadamoto sayaka" userId="d88f257912f05df2" providerId="LiveId" clId="{213D25EA-AC55-4150-BC18-CF68A66F5E42}" dt="2022-01-07T06:05:26.155" v="6369" actId="478"/>
          <ac:spMkLst>
            <pc:docMk/>
            <pc:sldMk cId="3793986192" sldId="283"/>
            <ac:spMk id="5" creationId="{E7CC186A-92A3-45E5-8C55-BE7455B00EA2}"/>
          </ac:spMkLst>
        </pc:spChg>
        <pc:spChg chg="add del mod">
          <ac:chgData name="nadamoto sayaka" userId="d88f257912f05df2" providerId="LiveId" clId="{213D25EA-AC55-4150-BC18-CF68A66F5E42}" dt="2022-01-06T15:58:56.167" v="6329" actId="478"/>
          <ac:spMkLst>
            <pc:docMk/>
            <pc:sldMk cId="3793986192" sldId="283"/>
            <ac:spMk id="6" creationId="{DB28DEDC-ABAA-49A4-9C72-2F07CE525224}"/>
          </ac:spMkLst>
        </pc:spChg>
        <pc:spChg chg="add mod">
          <ac:chgData name="nadamoto sayaka" userId="d88f257912f05df2" providerId="LiveId" clId="{213D25EA-AC55-4150-BC18-CF68A66F5E42}" dt="2022-01-06T15:58:56.587" v="6330"/>
          <ac:spMkLst>
            <pc:docMk/>
            <pc:sldMk cId="3793986192" sldId="283"/>
            <ac:spMk id="8" creationId="{6455C2F4-5530-4C7B-A87A-CE5428088591}"/>
          </ac:spMkLst>
        </pc:spChg>
        <pc:spChg chg="add mod">
          <ac:chgData name="nadamoto sayaka" userId="d88f257912f05df2" providerId="LiveId" clId="{213D25EA-AC55-4150-BC18-CF68A66F5E42}" dt="2022-01-07T06:05:27.091" v="6370"/>
          <ac:spMkLst>
            <pc:docMk/>
            <pc:sldMk cId="3793986192" sldId="283"/>
            <ac:spMk id="10" creationId="{40E2C123-FA15-4AD3-88FE-E2AE697AA16D}"/>
          </ac:spMkLst>
        </pc:spChg>
        <pc:spChg chg="del">
          <ac:chgData name="nadamoto sayaka" userId="d88f257912f05df2" providerId="LiveId" clId="{213D25EA-AC55-4150-BC18-CF68A66F5E42}" dt="2022-01-06T10:16:50.806" v="5876" actId="478"/>
          <ac:spMkLst>
            <pc:docMk/>
            <pc:sldMk cId="3793986192" sldId="283"/>
            <ac:spMk id="13" creationId="{3AE100ED-5DB2-4D86-9DDB-850057F36DE2}"/>
          </ac:spMkLst>
        </pc:spChg>
        <pc:graphicFrameChg chg="mod modGraphic">
          <ac:chgData name="nadamoto sayaka" userId="d88f257912f05df2" providerId="LiveId" clId="{213D25EA-AC55-4150-BC18-CF68A66F5E42}" dt="2022-01-18T08:56:31.050" v="9281" actId="207"/>
          <ac:graphicFrameMkLst>
            <pc:docMk/>
            <pc:sldMk cId="3793986192" sldId="283"/>
            <ac:graphicFrameMk id="4" creationId="{F98AC904-2225-438A-AA02-86E565858E5A}"/>
          </ac:graphicFrameMkLst>
        </pc:graphicFrameChg>
      </pc:sldChg>
      <pc:sldChg chg="addSp delSp modSp add mod modNotesTx">
        <pc:chgData name="nadamoto sayaka" userId="d88f257912f05df2" providerId="LiveId" clId="{213D25EA-AC55-4150-BC18-CF68A66F5E42}" dt="2022-01-18T08:56:47.670" v="9283" actId="207"/>
        <pc:sldMkLst>
          <pc:docMk/>
          <pc:sldMk cId="493339456" sldId="284"/>
        </pc:sldMkLst>
        <pc:spChg chg="del">
          <ac:chgData name="nadamoto sayaka" userId="d88f257912f05df2" providerId="LiveId" clId="{213D25EA-AC55-4150-BC18-CF68A66F5E42}" dt="2022-01-07T06:05:42.142" v="6374" actId="478"/>
          <ac:spMkLst>
            <pc:docMk/>
            <pc:sldMk cId="493339456" sldId="284"/>
            <ac:spMk id="2" creationId="{9F4DEFF9-D309-4581-A7B6-F2B851C08525}"/>
          </ac:spMkLst>
        </pc:spChg>
        <pc:spChg chg="add del mod">
          <ac:chgData name="nadamoto sayaka" userId="d88f257912f05df2" providerId="LiveId" clId="{213D25EA-AC55-4150-BC18-CF68A66F5E42}" dt="2022-01-07T06:05:43.323" v="6375" actId="478"/>
          <ac:spMkLst>
            <pc:docMk/>
            <pc:sldMk cId="493339456" sldId="284"/>
            <ac:spMk id="5" creationId="{42811D9C-C67F-4161-A7FE-D9891BCD4A35}"/>
          </ac:spMkLst>
        </pc:spChg>
        <pc:spChg chg="add del mod">
          <ac:chgData name="nadamoto sayaka" userId="d88f257912f05df2" providerId="LiveId" clId="{213D25EA-AC55-4150-BC18-CF68A66F5E42}" dt="2022-01-06T15:59:05.815" v="6331" actId="478"/>
          <ac:spMkLst>
            <pc:docMk/>
            <pc:sldMk cId="493339456" sldId="284"/>
            <ac:spMk id="6" creationId="{A7A5D337-3656-4D06-8366-279EC4B2CE89}"/>
          </ac:spMkLst>
        </pc:spChg>
        <pc:spChg chg="add mod">
          <ac:chgData name="nadamoto sayaka" userId="d88f257912f05df2" providerId="LiveId" clId="{213D25EA-AC55-4150-BC18-CF68A66F5E42}" dt="2022-01-06T15:59:06.375" v="6332"/>
          <ac:spMkLst>
            <pc:docMk/>
            <pc:sldMk cId="493339456" sldId="284"/>
            <ac:spMk id="8" creationId="{1750C7A8-9E6A-49D8-85A4-0E4F544628F6}"/>
          </ac:spMkLst>
        </pc:spChg>
        <pc:spChg chg="add mod">
          <ac:chgData name="nadamoto sayaka" userId="d88f257912f05df2" providerId="LiveId" clId="{213D25EA-AC55-4150-BC18-CF68A66F5E42}" dt="2022-01-07T06:05:44.319" v="6376"/>
          <ac:spMkLst>
            <pc:docMk/>
            <pc:sldMk cId="493339456" sldId="284"/>
            <ac:spMk id="10" creationId="{5021CF80-CEA1-4EDC-B569-6248C623D95F}"/>
          </ac:spMkLst>
        </pc:spChg>
        <pc:spChg chg="del">
          <ac:chgData name="nadamoto sayaka" userId="d88f257912f05df2" providerId="LiveId" clId="{213D25EA-AC55-4150-BC18-CF68A66F5E42}" dt="2022-01-06T10:16:54.761" v="5878" actId="478"/>
          <ac:spMkLst>
            <pc:docMk/>
            <pc:sldMk cId="493339456" sldId="284"/>
            <ac:spMk id="13" creationId="{3AE100ED-5DB2-4D86-9DDB-850057F36DE2}"/>
          </ac:spMkLst>
        </pc:spChg>
        <pc:graphicFrameChg chg="mod modGraphic">
          <ac:chgData name="nadamoto sayaka" userId="d88f257912f05df2" providerId="LiveId" clId="{213D25EA-AC55-4150-BC18-CF68A66F5E42}" dt="2022-01-18T08:56:47.670" v="9283" actId="207"/>
          <ac:graphicFrameMkLst>
            <pc:docMk/>
            <pc:sldMk cId="493339456" sldId="284"/>
            <ac:graphicFrameMk id="4" creationId="{F98AC904-2225-438A-AA02-86E565858E5A}"/>
          </ac:graphicFrameMkLst>
        </pc:graphicFrameChg>
      </pc:sldChg>
      <pc:sldChg chg="modSp modNotesTx">
        <pc:chgData name="nadamoto sayaka" userId="d88f257912f05df2" providerId="LiveId" clId="{213D25EA-AC55-4150-BC18-CF68A66F5E42}" dt="2022-01-06T10:17:57.789" v="5928" actId="20577"/>
        <pc:sldMkLst>
          <pc:docMk/>
          <pc:sldMk cId="531547468" sldId="285"/>
        </pc:sldMkLst>
        <pc:graphicFrameChg chg="mod">
          <ac:chgData name="nadamoto sayaka" userId="d88f257912f05df2" providerId="LiveId" clId="{213D25EA-AC55-4150-BC18-CF68A66F5E42}" dt="2021-12-31T14:31:55.645" v="2871" actId="692"/>
          <ac:graphicFrameMkLst>
            <pc:docMk/>
            <pc:sldMk cId="531547468" sldId="285"/>
            <ac:graphicFrameMk id="20" creationId="{B18CA848-E24C-4423-8963-6737C85D0D19}"/>
          </ac:graphicFrameMkLst>
        </pc:graphicFrameChg>
      </pc:sldChg>
      <pc:sldChg chg="addSp delSp modSp add mod">
        <pc:chgData name="nadamoto sayaka" userId="d88f257912f05df2" providerId="LiveId" clId="{213D25EA-AC55-4150-BC18-CF68A66F5E42}" dt="2022-01-07T06:06:35.682" v="6384" actId="20577"/>
        <pc:sldMkLst>
          <pc:docMk/>
          <pc:sldMk cId="2187098665" sldId="286"/>
        </pc:sldMkLst>
        <pc:spChg chg="mod">
          <ac:chgData name="nadamoto sayaka" userId="d88f257912f05df2" providerId="LiveId" clId="{213D25EA-AC55-4150-BC18-CF68A66F5E42}" dt="2021-12-31T14:32:14.753" v="2883" actId="20577"/>
          <ac:spMkLst>
            <pc:docMk/>
            <pc:sldMk cId="2187098665" sldId="286"/>
            <ac:spMk id="2" creationId="{9F4DEFF9-D309-4581-A7B6-F2B851C08525}"/>
          </ac:spMkLst>
        </pc:spChg>
        <pc:spChg chg="add del">
          <ac:chgData name="nadamoto sayaka" userId="d88f257912f05df2" providerId="LiveId" clId="{213D25EA-AC55-4150-BC18-CF68A66F5E42}" dt="2021-12-31T14:38:51.510" v="2950" actId="478"/>
          <ac:spMkLst>
            <pc:docMk/>
            <pc:sldMk cId="2187098665" sldId="286"/>
            <ac:spMk id="3" creationId="{BDA4AD80-269D-445A-922E-D9027A9AAA29}"/>
          </ac:spMkLst>
        </pc:spChg>
        <pc:spChg chg="add mod">
          <ac:chgData name="nadamoto sayaka" userId="d88f257912f05df2" providerId="LiveId" clId="{213D25EA-AC55-4150-BC18-CF68A66F5E42}" dt="2021-12-31T14:39:13.826" v="2954" actId="208"/>
          <ac:spMkLst>
            <pc:docMk/>
            <pc:sldMk cId="2187098665" sldId="286"/>
            <ac:spMk id="5" creationId="{AAB0947D-ED3E-4D3F-8E7B-DDBC78C10817}"/>
          </ac:spMkLst>
        </pc:spChg>
        <pc:spChg chg="add del mod">
          <ac:chgData name="nadamoto sayaka" userId="d88f257912f05df2" providerId="LiveId" clId="{213D25EA-AC55-4150-BC18-CF68A66F5E42}" dt="2021-12-31T14:37:05.154" v="2937" actId="478"/>
          <ac:spMkLst>
            <pc:docMk/>
            <pc:sldMk cId="2187098665" sldId="286"/>
            <ac:spMk id="6" creationId="{2A51CA79-ED5F-432D-8881-7D05769DE074}"/>
          </ac:spMkLst>
        </pc:spChg>
        <pc:spChg chg="mod">
          <ac:chgData name="nadamoto sayaka" userId="d88f257912f05df2" providerId="LiveId" clId="{213D25EA-AC55-4150-BC18-CF68A66F5E42}" dt="2021-12-31T14:38:39.869" v="2948" actId="20577"/>
          <ac:spMkLst>
            <pc:docMk/>
            <pc:sldMk cId="2187098665" sldId="286"/>
            <ac:spMk id="7" creationId="{A3AFD6C8-2FD7-4066-899D-657F33F43E0C}"/>
          </ac:spMkLst>
        </pc:spChg>
        <pc:spChg chg="add mod">
          <ac:chgData name="nadamoto sayaka" userId="d88f257912f05df2" providerId="LiveId" clId="{213D25EA-AC55-4150-BC18-CF68A66F5E42}" dt="2022-01-07T06:06:35.682" v="6384" actId="20577"/>
          <ac:spMkLst>
            <pc:docMk/>
            <pc:sldMk cId="2187098665" sldId="286"/>
            <ac:spMk id="8" creationId="{484C3734-F02A-4634-A5AC-FA71907276A6}"/>
          </ac:spMkLst>
        </pc:spChg>
        <pc:spChg chg="del">
          <ac:chgData name="nadamoto sayaka" userId="d88f257912f05df2" providerId="LiveId" clId="{213D25EA-AC55-4150-BC18-CF68A66F5E42}" dt="2021-12-31T14:32:20.410" v="2884" actId="478"/>
          <ac:spMkLst>
            <pc:docMk/>
            <pc:sldMk cId="2187098665" sldId="286"/>
            <ac:spMk id="13" creationId="{3AE100ED-5DB2-4D86-9DDB-850057F36DE2}"/>
          </ac:spMkLst>
        </pc:spChg>
        <pc:graphicFrameChg chg="del">
          <ac:chgData name="nadamoto sayaka" userId="d88f257912f05df2" providerId="LiveId" clId="{213D25EA-AC55-4150-BC18-CF68A66F5E42}" dt="2021-12-31T14:32:20.410" v="2884" actId="478"/>
          <ac:graphicFrameMkLst>
            <pc:docMk/>
            <pc:sldMk cId="2187098665" sldId="286"/>
            <ac:graphicFrameMk id="4" creationId="{F98AC904-2225-438A-AA02-86E565858E5A}"/>
          </ac:graphicFrameMkLst>
        </pc:graphicFrameChg>
      </pc:sldChg>
      <pc:sldChg chg="addSp delSp modSp add mod modNotesTx">
        <pc:chgData name="nadamoto sayaka" userId="d88f257912f05df2" providerId="LiveId" clId="{213D25EA-AC55-4150-BC18-CF68A66F5E42}" dt="2022-01-13T15:12:43.210" v="8553" actId="1076"/>
        <pc:sldMkLst>
          <pc:docMk/>
          <pc:sldMk cId="2525302236" sldId="287"/>
        </pc:sldMkLst>
        <pc:spChg chg="mod">
          <ac:chgData name="nadamoto sayaka" userId="d88f257912f05df2" providerId="LiveId" clId="{213D25EA-AC55-4150-BC18-CF68A66F5E42}" dt="2021-12-31T14:39:28.618" v="2971" actId="20577"/>
          <ac:spMkLst>
            <pc:docMk/>
            <pc:sldMk cId="2525302236" sldId="287"/>
            <ac:spMk id="2" creationId="{9F4DEFF9-D309-4581-A7B6-F2B851C08525}"/>
          </ac:spMkLst>
        </pc:spChg>
        <pc:spChg chg="add mod">
          <ac:chgData name="nadamoto sayaka" userId="d88f257912f05df2" providerId="LiveId" clId="{213D25EA-AC55-4150-BC18-CF68A66F5E42}" dt="2021-12-31T14:45:27.916" v="3011" actId="1076"/>
          <ac:spMkLst>
            <pc:docMk/>
            <pc:sldMk cId="2525302236" sldId="287"/>
            <ac:spMk id="3" creationId="{97C8CA26-D5DA-428F-8102-628BFE706CBA}"/>
          </ac:spMkLst>
        </pc:spChg>
        <pc:spChg chg="del">
          <ac:chgData name="nadamoto sayaka" userId="d88f257912f05df2" providerId="LiveId" clId="{213D25EA-AC55-4150-BC18-CF68A66F5E42}" dt="2021-12-31T14:39:37.135" v="2972" actId="478"/>
          <ac:spMkLst>
            <pc:docMk/>
            <pc:sldMk cId="2525302236" sldId="287"/>
            <ac:spMk id="5" creationId="{AAB0947D-ED3E-4D3F-8E7B-DDBC78C10817}"/>
          </ac:spMkLst>
        </pc:spChg>
        <pc:spChg chg="mod">
          <ac:chgData name="nadamoto sayaka" userId="d88f257912f05df2" providerId="LiveId" clId="{213D25EA-AC55-4150-BC18-CF68A66F5E42}" dt="2022-01-11T16:04:36.084" v="7194" actId="20577"/>
          <ac:spMkLst>
            <pc:docMk/>
            <pc:sldMk cId="2525302236" sldId="287"/>
            <ac:spMk id="7" creationId="{A3AFD6C8-2FD7-4066-899D-657F33F43E0C}"/>
          </ac:spMkLst>
        </pc:spChg>
        <pc:spChg chg="del">
          <ac:chgData name="nadamoto sayaka" userId="d88f257912f05df2" providerId="LiveId" clId="{213D25EA-AC55-4150-BC18-CF68A66F5E42}" dt="2021-12-31T14:39:53.592" v="2973" actId="478"/>
          <ac:spMkLst>
            <pc:docMk/>
            <pc:sldMk cId="2525302236" sldId="287"/>
            <ac:spMk id="8" creationId="{484C3734-F02A-4634-A5AC-FA71907276A6}"/>
          </ac:spMkLst>
        </pc:spChg>
        <pc:spChg chg="add del mod">
          <ac:chgData name="nadamoto sayaka" userId="d88f257912f05df2" providerId="LiveId" clId="{213D25EA-AC55-4150-BC18-CF68A66F5E42}" dt="2021-12-31T14:44:52.612" v="3007" actId="478"/>
          <ac:spMkLst>
            <pc:docMk/>
            <pc:sldMk cId="2525302236" sldId="287"/>
            <ac:spMk id="9" creationId="{F008E356-D976-46A3-A58D-5F255BEFC1EE}"/>
          </ac:spMkLst>
        </pc:spChg>
        <pc:spChg chg="add del mod">
          <ac:chgData name="nadamoto sayaka" userId="d88f257912f05df2" providerId="LiveId" clId="{213D25EA-AC55-4150-BC18-CF68A66F5E42}" dt="2021-12-31T14:43:41.706" v="2985" actId="1076"/>
          <ac:spMkLst>
            <pc:docMk/>
            <pc:sldMk cId="2525302236" sldId="287"/>
            <ac:spMk id="10" creationId="{E9044F32-02FF-4133-8B33-9D38A1207839}"/>
          </ac:spMkLst>
        </pc:spChg>
        <pc:spChg chg="add del mod">
          <ac:chgData name="nadamoto sayaka" userId="d88f257912f05df2" providerId="LiveId" clId="{213D25EA-AC55-4150-BC18-CF68A66F5E42}" dt="2021-12-31T14:44:43.192" v="3006" actId="1076"/>
          <ac:spMkLst>
            <pc:docMk/>
            <pc:sldMk cId="2525302236" sldId="287"/>
            <ac:spMk id="12" creationId="{E9CD74CD-90F6-47C1-A612-38A7976D0F52}"/>
          </ac:spMkLst>
        </pc:spChg>
        <pc:spChg chg="add del mod">
          <ac:chgData name="nadamoto sayaka" userId="d88f257912f05df2" providerId="LiveId" clId="{213D25EA-AC55-4150-BC18-CF68A66F5E42}" dt="2021-12-31T14:44:17.009" v="2990" actId="478"/>
          <ac:spMkLst>
            <pc:docMk/>
            <pc:sldMk cId="2525302236" sldId="287"/>
            <ac:spMk id="13" creationId="{2043701B-01DC-42C0-9B1A-41498989F400}"/>
          </ac:spMkLst>
        </pc:spChg>
        <pc:spChg chg="add mod">
          <ac:chgData name="nadamoto sayaka" userId="d88f257912f05df2" providerId="LiveId" clId="{213D25EA-AC55-4150-BC18-CF68A66F5E42}" dt="2022-01-13T15:12:43.210" v="8553" actId="1076"/>
          <ac:spMkLst>
            <pc:docMk/>
            <pc:sldMk cId="2525302236" sldId="287"/>
            <ac:spMk id="13" creationId="{AED3A701-74EC-4901-A34C-EA8AFD5BF97E}"/>
          </ac:spMkLst>
        </pc:spChg>
        <pc:spChg chg="add mod">
          <ac:chgData name="nadamoto sayaka" userId="d88f257912f05df2" providerId="LiveId" clId="{213D25EA-AC55-4150-BC18-CF68A66F5E42}" dt="2021-12-31T14:44:34.041" v="3005" actId="20577"/>
          <ac:spMkLst>
            <pc:docMk/>
            <pc:sldMk cId="2525302236" sldId="287"/>
            <ac:spMk id="14" creationId="{F3638893-4DF3-4CB3-BF5A-6E05D2B63059}"/>
          </ac:spMkLst>
        </pc:spChg>
        <pc:picChg chg="add del mod">
          <ac:chgData name="nadamoto sayaka" userId="d88f257912f05df2" providerId="LiveId" clId="{213D25EA-AC55-4150-BC18-CF68A66F5E42}" dt="2021-12-31T14:43:41.706" v="2985" actId="1076"/>
          <ac:picMkLst>
            <pc:docMk/>
            <pc:sldMk cId="2525302236" sldId="287"/>
            <ac:picMk id="6" creationId="{DFBF06B7-0465-4D68-B449-5765C52A74B1}"/>
          </ac:picMkLst>
        </pc:picChg>
        <pc:picChg chg="add del mod">
          <ac:chgData name="nadamoto sayaka" userId="d88f257912f05df2" providerId="LiveId" clId="{213D25EA-AC55-4150-BC18-CF68A66F5E42}" dt="2021-12-31T14:43:41.706" v="2985" actId="1076"/>
          <ac:picMkLst>
            <pc:docMk/>
            <pc:sldMk cId="2525302236" sldId="287"/>
            <ac:picMk id="11" creationId="{A30EF9EC-E60F-4612-85A2-88555C040E2B}"/>
          </ac:picMkLst>
        </pc:picChg>
        <pc:cxnChg chg="add mod">
          <ac:chgData name="nadamoto sayaka" userId="d88f257912f05df2" providerId="LiveId" clId="{213D25EA-AC55-4150-BC18-CF68A66F5E42}" dt="2022-01-13T15:12:34.873" v="8552" actId="692"/>
          <ac:cxnSpMkLst>
            <pc:docMk/>
            <pc:sldMk cId="2525302236" sldId="287"/>
            <ac:cxnSpMk id="8" creationId="{C49C4879-52B1-49E2-822F-065D4AE1287E}"/>
          </ac:cxnSpMkLst>
        </pc:cxnChg>
      </pc:sldChg>
      <pc:sldChg chg="addSp delSp modSp add mod ord modNotesTx">
        <pc:chgData name="nadamoto sayaka" userId="d88f257912f05df2" providerId="LiveId" clId="{213D25EA-AC55-4150-BC18-CF68A66F5E42}" dt="2022-01-14T07:45:40.435" v="8589"/>
        <pc:sldMkLst>
          <pc:docMk/>
          <pc:sldMk cId="531184170" sldId="288"/>
        </pc:sldMkLst>
        <pc:spChg chg="del">
          <ac:chgData name="nadamoto sayaka" userId="d88f257912f05df2" providerId="LiveId" clId="{213D25EA-AC55-4150-BC18-CF68A66F5E42}" dt="2022-01-07T06:04:49.681" v="6356" actId="478"/>
          <ac:spMkLst>
            <pc:docMk/>
            <pc:sldMk cId="531184170" sldId="288"/>
            <ac:spMk id="2" creationId="{9F4DEFF9-D309-4581-A7B6-F2B851C08525}"/>
          </ac:spMkLst>
        </pc:spChg>
        <pc:spChg chg="add mod">
          <ac:chgData name="nadamoto sayaka" userId="d88f257912f05df2" providerId="LiveId" clId="{213D25EA-AC55-4150-BC18-CF68A66F5E42}" dt="2021-12-31T14:46:46.093" v="3071" actId="14100"/>
          <ac:spMkLst>
            <pc:docMk/>
            <pc:sldMk cId="531184170" sldId="288"/>
            <ac:spMk id="4" creationId="{179F3565-D0F0-4C8A-B170-3495F0683821}"/>
          </ac:spMkLst>
        </pc:spChg>
        <pc:spChg chg="add mod">
          <ac:chgData name="nadamoto sayaka" userId="d88f257912f05df2" providerId="LiveId" clId="{213D25EA-AC55-4150-BC18-CF68A66F5E42}" dt="2021-12-31T14:48:48.630" v="3094" actId="1076"/>
          <ac:spMkLst>
            <pc:docMk/>
            <pc:sldMk cId="531184170" sldId="288"/>
            <ac:spMk id="6" creationId="{ADE0627A-1DFE-4954-A4D9-84311BF650A9}"/>
          </ac:spMkLst>
        </pc:spChg>
        <pc:spChg chg="add del mod">
          <ac:chgData name="nadamoto sayaka" userId="d88f257912f05df2" providerId="LiveId" clId="{213D25EA-AC55-4150-BC18-CF68A66F5E42}" dt="2022-01-07T06:04:52.483" v="6357" actId="478"/>
          <ac:spMkLst>
            <pc:docMk/>
            <pc:sldMk cId="531184170" sldId="288"/>
            <ac:spMk id="9" creationId="{9A25FA1C-DAF2-4C66-98E4-907F42A0BEED}"/>
          </ac:spMkLst>
        </pc:spChg>
        <pc:spChg chg="add mod">
          <ac:chgData name="nadamoto sayaka" userId="d88f257912f05df2" providerId="LiveId" clId="{213D25EA-AC55-4150-BC18-CF68A66F5E42}" dt="2022-01-07T06:04:53.169" v="6358"/>
          <ac:spMkLst>
            <pc:docMk/>
            <pc:sldMk cId="531184170" sldId="288"/>
            <ac:spMk id="18" creationId="{EB61C7DC-62B4-4B88-98AA-F2C669F8B61D}"/>
          </ac:spMkLst>
        </pc:spChg>
      </pc:sldChg>
      <pc:sldChg chg="addSp delSp modSp add mod setBg modNotesTx">
        <pc:chgData name="nadamoto sayaka" userId="d88f257912f05df2" providerId="LiveId" clId="{213D25EA-AC55-4150-BC18-CF68A66F5E42}" dt="2022-01-10T06:42:20.804" v="7181" actId="20577"/>
        <pc:sldMkLst>
          <pc:docMk/>
          <pc:sldMk cId="85977388" sldId="289"/>
        </pc:sldMkLst>
        <pc:spChg chg="del">
          <ac:chgData name="nadamoto sayaka" userId="d88f257912f05df2" providerId="LiveId" clId="{213D25EA-AC55-4150-BC18-CF68A66F5E42}" dt="2021-12-31T14:49:07.347" v="3097" actId="478"/>
          <ac:spMkLst>
            <pc:docMk/>
            <pc:sldMk cId="85977388" sldId="289"/>
            <ac:spMk id="2" creationId="{9F4DEFF9-D309-4581-A7B6-F2B851C08525}"/>
          </ac:spMkLst>
        </pc:spChg>
        <pc:spChg chg="del">
          <ac:chgData name="nadamoto sayaka" userId="d88f257912f05df2" providerId="LiveId" clId="{213D25EA-AC55-4150-BC18-CF68A66F5E42}" dt="2021-12-31T14:49:04.089" v="3096" actId="478"/>
          <ac:spMkLst>
            <pc:docMk/>
            <pc:sldMk cId="85977388" sldId="289"/>
            <ac:spMk id="3" creationId="{97C8CA26-D5DA-428F-8102-628BFE706CBA}"/>
          </ac:spMkLst>
        </pc:spChg>
        <pc:spChg chg="add del mod">
          <ac:chgData name="nadamoto sayaka" userId="d88f257912f05df2" providerId="LiveId" clId="{213D25EA-AC55-4150-BC18-CF68A66F5E42}" dt="2021-12-31T14:49:08.512" v="3098" actId="478"/>
          <ac:spMkLst>
            <pc:docMk/>
            <pc:sldMk cId="85977388" sldId="289"/>
            <ac:spMk id="5" creationId="{92E04CA8-9221-4716-A8EF-99965BBB12AA}"/>
          </ac:spMkLst>
        </pc:spChg>
        <pc:spChg chg="del">
          <ac:chgData name="nadamoto sayaka" userId="d88f257912f05df2" providerId="LiveId" clId="{213D25EA-AC55-4150-BC18-CF68A66F5E42}" dt="2021-12-31T14:49:04.089" v="3096" actId="478"/>
          <ac:spMkLst>
            <pc:docMk/>
            <pc:sldMk cId="85977388" sldId="289"/>
            <ac:spMk id="7" creationId="{A3AFD6C8-2FD7-4066-899D-657F33F43E0C}"/>
          </ac:spMkLst>
        </pc:spChg>
        <pc:spChg chg="add mod">
          <ac:chgData name="nadamoto sayaka" userId="d88f257912f05df2" providerId="LiveId" clId="{213D25EA-AC55-4150-BC18-CF68A66F5E42}" dt="2021-12-31T14:51:04.621" v="3110" actId="2711"/>
          <ac:spMkLst>
            <pc:docMk/>
            <pc:sldMk cId="85977388" sldId="289"/>
            <ac:spMk id="8" creationId="{311ACF58-35C2-4D6A-8BE8-86800E3E7706}"/>
          </ac:spMkLst>
        </pc:spChg>
        <pc:spChg chg="del">
          <ac:chgData name="nadamoto sayaka" userId="d88f257912f05df2" providerId="LiveId" clId="{213D25EA-AC55-4150-BC18-CF68A66F5E42}" dt="2021-12-31T14:49:04.089" v="3096" actId="478"/>
          <ac:spMkLst>
            <pc:docMk/>
            <pc:sldMk cId="85977388" sldId="289"/>
            <ac:spMk id="10" creationId="{E9044F32-02FF-4133-8B33-9D38A1207839}"/>
          </ac:spMkLst>
        </pc:spChg>
        <pc:spChg chg="del">
          <ac:chgData name="nadamoto sayaka" userId="d88f257912f05df2" providerId="LiveId" clId="{213D25EA-AC55-4150-BC18-CF68A66F5E42}" dt="2021-12-31T14:49:04.089" v="3096" actId="478"/>
          <ac:spMkLst>
            <pc:docMk/>
            <pc:sldMk cId="85977388" sldId="289"/>
            <ac:spMk id="12" creationId="{E9CD74CD-90F6-47C1-A612-38A7976D0F52}"/>
          </ac:spMkLst>
        </pc:spChg>
        <pc:spChg chg="del">
          <ac:chgData name="nadamoto sayaka" userId="d88f257912f05df2" providerId="LiveId" clId="{213D25EA-AC55-4150-BC18-CF68A66F5E42}" dt="2021-12-31T14:49:04.089" v="3096" actId="478"/>
          <ac:spMkLst>
            <pc:docMk/>
            <pc:sldMk cId="85977388" sldId="289"/>
            <ac:spMk id="14" creationId="{F3638893-4DF3-4CB3-BF5A-6E05D2B63059}"/>
          </ac:spMkLst>
        </pc:spChg>
        <pc:spChg chg="add del">
          <ac:chgData name="nadamoto sayaka" userId="d88f257912f05df2" providerId="LiveId" clId="{213D25EA-AC55-4150-BC18-CF68A66F5E42}" dt="2021-12-31T14:50:56.555" v="3108" actId="26606"/>
          <ac:spMkLst>
            <pc:docMk/>
            <pc:sldMk cId="85977388" sldId="289"/>
            <ac:spMk id="18" creationId="{F6EF57EF-D042-41D3-83E8-41A1FE6C11EB}"/>
          </ac:spMkLst>
        </pc:spChg>
        <pc:spChg chg="add del">
          <ac:chgData name="nadamoto sayaka" userId="d88f257912f05df2" providerId="LiveId" clId="{213D25EA-AC55-4150-BC18-CF68A66F5E42}" dt="2021-12-31T14:50:56.555" v="3108" actId="26606"/>
          <ac:spMkLst>
            <pc:docMk/>
            <pc:sldMk cId="85977388" sldId="289"/>
            <ac:spMk id="20" creationId="{D00A59BB-A268-4F3E-9D41-CA265AF16870}"/>
          </ac:spMkLst>
        </pc:spChg>
        <pc:spChg chg="add del">
          <ac:chgData name="nadamoto sayaka" userId="d88f257912f05df2" providerId="LiveId" clId="{213D25EA-AC55-4150-BC18-CF68A66F5E42}" dt="2021-12-31T14:50:56.555" v="3108" actId="26606"/>
          <ac:spMkLst>
            <pc:docMk/>
            <pc:sldMk cId="85977388" sldId="289"/>
            <ac:spMk id="22" creationId="{63794DCE-9D34-40DF-AB3F-06DA8ACCDA97}"/>
          </ac:spMkLst>
        </pc:spChg>
        <pc:spChg chg="add del">
          <ac:chgData name="nadamoto sayaka" userId="d88f257912f05df2" providerId="LiveId" clId="{213D25EA-AC55-4150-BC18-CF68A66F5E42}" dt="2021-12-31T14:50:56.555" v="3108" actId="26606"/>
          <ac:spMkLst>
            <pc:docMk/>
            <pc:sldMk cId="85977388" sldId="289"/>
            <ac:spMk id="24" creationId="{45006452-918C-4282-A72C-C9692B669104}"/>
          </ac:spMkLst>
        </pc:spChg>
        <pc:spChg chg="add">
          <ac:chgData name="nadamoto sayaka" userId="d88f257912f05df2" providerId="LiveId" clId="{213D25EA-AC55-4150-BC18-CF68A66F5E42}" dt="2021-12-31T14:50:56.562" v="3109" actId="26606"/>
          <ac:spMkLst>
            <pc:docMk/>
            <pc:sldMk cId="85977388" sldId="289"/>
            <ac:spMk id="26" creationId="{0E91F5CA-B392-444C-88E3-BF5BAAEBDEB0}"/>
          </ac:spMkLst>
        </pc:spChg>
        <pc:spChg chg="add">
          <ac:chgData name="nadamoto sayaka" userId="d88f257912f05df2" providerId="LiveId" clId="{213D25EA-AC55-4150-BC18-CF68A66F5E42}" dt="2021-12-31T14:50:56.562" v="3109" actId="26606"/>
          <ac:spMkLst>
            <pc:docMk/>
            <pc:sldMk cId="85977388" sldId="289"/>
            <ac:spMk id="27" creationId="{0459807F-B6FA-44D3-9A53-C55B6B56884A}"/>
          </ac:spMkLst>
        </pc:spChg>
        <pc:picChg chg="del">
          <ac:chgData name="nadamoto sayaka" userId="d88f257912f05df2" providerId="LiveId" clId="{213D25EA-AC55-4150-BC18-CF68A66F5E42}" dt="2021-12-31T14:49:04.089" v="3096" actId="478"/>
          <ac:picMkLst>
            <pc:docMk/>
            <pc:sldMk cId="85977388" sldId="289"/>
            <ac:picMk id="6" creationId="{DFBF06B7-0465-4D68-B449-5765C52A74B1}"/>
          </ac:picMkLst>
        </pc:picChg>
        <pc:picChg chg="del">
          <ac:chgData name="nadamoto sayaka" userId="d88f257912f05df2" providerId="LiveId" clId="{213D25EA-AC55-4150-BC18-CF68A66F5E42}" dt="2021-12-31T14:49:04.089" v="3096" actId="478"/>
          <ac:picMkLst>
            <pc:docMk/>
            <pc:sldMk cId="85977388" sldId="289"/>
            <ac:picMk id="11" creationId="{A30EF9EC-E60F-4612-85A2-88555C040E2B}"/>
          </ac:picMkLst>
        </pc:picChg>
        <pc:picChg chg="add mod ord">
          <ac:chgData name="nadamoto sayaka" userId="d88f257912f05df2" providerId="LiveId" clId="{213D25EA-AC55-4150-BC18-CF68A66F5E42}" dt="2021-12-31T14:50:56.562" v="3109" actId="26606"/>
          <ac:picMkLst>
            <pc:docMk/>
            <pc:sldMk cId="85977388" sldId="289"/>
            <ac:picMk id="13" creationId="{0E69A523-6FFA-418A-BEA4-5E8AF30B41E4}"/>
          </ac:picMkLst>
        </pc:picChg>
      </pc:sldChg>
      <pc:sldChg chg="addSp delSp modSp add mod modNotesTx">
        <pc:chgData name="nadamoto sayaka" userId="d88f257912f05df2" providerId="LiveId" clId="{213D25EA-AC55-4150-BC18-CF68A66F5E42}" dt="2022-01-08T16:19:12.019" v="6851"/>
        <pc:sldMkLst>
          <pc:docMk/>
          <pc:sldMk cId="47487700" sldId="290"/>
        </pc:sldMkLst>
        <pc:spChg chg="add del">
          <ac:chgData name="nadamoto sayaka" userId="d88f257912f05df2" providerId="LiveId" clId="{213D25EA-AC55-4150-BC18-CF68A66F5E42}" dt="2022-01-05T11:51:07.656" v="4141" actId="478"/>
          <ac:spMkLst>
            <pc:docMk/>
            <pc:sldMk cId="47487700" sldId="290"/>
            <ac:spMk id="3" creationId="{8C6678B2-50A5-4EFB-87BF-50BC4FB7E64F}"/>
          </ac:spMkLst>
        </pc:spChg>
        <pc:spChg chg="add">
          <ac:chgData name="nadamoto sayaka" userId="d88f257912f05df2" providerId="LiveId" clId="{213D25EA-AC55-4150-BC18-CF68A66F5E42}" dt="2022-01-05T11:51:24.741" v="4143" actId="11529"/>
          <ac:spMkLst>
            <pc:docMk/>
            <pc:sldMk cId="47487700" sldId="290"/>
            <ac:spMk id="5" creationId="{2063B20D-BF42-4AC8-A270-ADFF5B6A9E19}"/>
          </ac:spMkLst>
        </pc:spChg>
        <pc:spChg chg="del">
          <ac:chgData name="nadamoto sayaka" userId="d88f257912f05df2" providerId="LiveId" clId="{213D25EA-AC55-4150-BC18-CF68A66F5E42}" dt="2022-01-05T11:50:22.008" v="4139" actId="478"/>
          <ac:spMkLst>
            <pc:docMk/>
            <pc:sldMk cId="47487700" sldId="290"/>
            <ac:spMk id="6" creationId="{F30FE76B-9D6C-443C-BFA2-2ACB0DE86C11}"/>
          </ac:spMkLst>
        </pc:spChg>
        <pc:spChg chg="add mod ord">
          <ac:chgData name="nadamoto sayaka" userId="d88f257912f05df2" providerId="LiveId" clId="{213D25EA-AC55-4150-BC18-CF68A66F5E42}" dt="2022-01-05T12:00:15.128" v="4289" actId="167"/>
          <ac:spMkLst>
            <pc:docMk/>
            <pc:sldMk cId="47487700" sldId="290"/>
            <ac:spMk id="7" creationId="{C1FB1EC8-ABBF-4EBF-96D6-71DD407269C4}"/>
          </ac:spMkLst>
        </pc:spChg>
        <pc:spChg chg="add mod">
          <ac:chgData name="nadamoto sayaka" userId="d88f257912f05df2" providerId="LiveId" clId="{213D25EA-AC55-4150-BC18-CF68A66F5E42}" dt="2022-01-05T11:51:33.891" v="4147" actId="208"/>
          <ac:spMkLst>
            <pc:docMk/>
            <pc:sldMk cId="47487700" sldId="290"/>
            <ac:spMk id="8" creationId="{4941B07F-9839-4E81-B6D5-18EA21F5FCA4}"/>
          </ac:spMkLst>
        </pc:spChg>
        <pc:spChg chg="add mod">
          <ac:chgData name="nadamoto sayaka" userId="d88f257912f05df2" providerId="LiveId" clId="{213D25EA-AC55-4150-BC18-CF68A66F5E42}" dt="2022-01-05T11:51:58.556" v="4153" actId="208"/>
          <ac:spMkLst>
            <pc:docMk/>
            <pc:sldMk cId="47487700" sldId="290"/>
            <ac:spMk id="9" creationId="{E0EF05DA-8837-4D2F-86A0-CC7456C2C4F8}"/>
          </ac:spMkLst>
        </pc:spChg>
        <pc:spChg chg="add mod">
          <ac:chgData name="nadamoto sayaka" userId="d88f257912f05df2" providerId="LiveId" clId="{213D25EA-AC55-4150-BC18-CF68A66F5E42}" dt="2022-01-05T11:52:39.699" v="4157" actId="1076"/>
          <ac:spMkLst>
            <pc:docMk/>
            <pc:sldMk cId="47487700" sldId="290"/>
            <ac:spMk id="10" creationId="{F59682D0-80B1-4292-9060-F129B6848AA8}"/>
          </ac:spMkLst>
        </pc:spChg>
        <pc:spChg chg="add mod">
          <ac:chgData name="nadamoto sayaka" userId="d88f257912f05df2" providerId="LiveId" clId="{213D25EA-AC55-4150-BC18-CF68A66F5E42}" dt="2022-01-05T11:52:39.699" v="4157" actId="1076"/>
          <ac:spMkLst>
            <pc:docMk/>
            <pc:sldMk cId="47487700" sldId="290"/>
            <ac:spMk id="11" creationId="{40F35BFF-0811-46B9-8BAB-0CFEC0E3AC89}"/>
          </ac:spMkLst>
        </pc:spChg>
        <pc:spChg chg="add mod">
          <ac:chgData name="nadamoto sayaka" userId="d88f257912f05df2" providerId="LiveId" clId="{213D25EA-AC55-4150-BC18-CF68A66F5E42}" dt="2022-01-05T11:52:39.699" v="4157" actId="1076"/>
          <ac:spMkLst>
            <pc:docMk/>
            <pc:sldMk cId="47487700" sldId="290"/>
            <ac:spMk id="12" creationId="{39B9B862-6944-4D1B-A93D-EF1F212D01D4}"/>
          </ac:spMkLst>
        </pc:spChg>
        <pc:spChg chg="add mod">
          <ac:chgData name="nadamoto sayaka" userId="d88f257912f05df2" providerId="LiveId" clId="{213D25EA-AC55-4150-BC18-CF68A66F5E42}" dt="2022-01-05T11:54:38.229" v="4211" actId="1076"/>
          <ac:spMkLst>
            <pc:docMk/>
            <pc:sldMk cId="47487700" sldId="290"/>
            <ac:spMk id="13" creationId="{44CA3A23-0CE1-480B-842A-0E92333A86E3}"/>
          </ac:spMkLst>
        </pc:spChg>
        <pc:spChg chg="mod">
          <ac:chgData name="nadamoto sayaka" userId="d88f257912f05df2" providerId="LiveId" clId="{213D25EA-AC55-4150-BC18-CF68A66F5E42}" dt="2022-01-05T11:55:15.215" v="4217" actId="208"/>
          <ac:spMkLst>
            <pc:docMk/>
            <pc:sldMk cId="47487700" sldId="290"/>
            <ac:spMk id="14" creationId="{A76B17C2-E507-45CA-BE8E-E505C9A8132A}"/>
          </ac:spMkLst>
        </pc:spChg>
        <pc:spChg chg="add mod">
          <ac:chgData name="nadamoto sayaka" userId="d88f257912f05df2" providerId="LiveId" clId="{213D25EA-AC55-4150-BC18-CF68A66F5E42}" dt="2022-01-05T11:56:12.114" v="4247" actId="164"/>
          <ac:spMkLst>
            <pc:docMk/>
            <pc:sldMk cId="47487700" sldId="290"/>
            <ac:spMk id="15" creationId="{A6A89950-5670-444F-BEEE-1C4CEBE5342D}"/>
          </ac:spMkLst>
        </pc:spChg>
        <pc:spChg chg="add mod">
          <ac:chgData name="nadamoto sayaka" userId="d88f257912f05df2" providerId="LiveId" clId="{213D25EA-AC55-4150-BC18-CF68A66F5E42}" dt="2022-01-05T11:56:12.114" v="4247" actId="164"/>
          <ac:spMkLst>
            <pc:docMk/>
            <pc:sldMk cId="47487700" sldId="290"/>
            <ac:spMk id="16" creationId="{E65F097B-A256-4403-9134-D8B7E2391805}"/>
          </ac:spMkLst>
        </pc:spChg>
        <pc:spChg chg="add mod ord">
          <ac:chgData name="nadamoto sayaka" userId="d88f257912f05df2" providerId="LiveId" clId="{213D25EA-AC55-4150-BC18-CF68A66F5E42}" dt="2022-01-05T12:02:37.402" v="4317" actId="167"/>
          <ac:spMkLst>
            <pc:docMk/>
            <pc:sldMk cId="47487700" sldId="290"/>
            <ac:spMk id="18" creationId="{B7E23C3C-625A-4A1F-B4AF-63F2D6403208}"/>
          </ac:spMkLst>
        </pc:spChg>
        <pc:spChg chg="mod">
          <ac:chgData name="nadamoto sayaka" userId="d88f257912f05df2" providerId="LiveId" clId="{213D25EA-AC55-4150-BC18-CF68A66F5E42}" dt="2022-01-05T11:56:54.566" v="4253"/>
          <ac:spMkLst>
            <pc:docMk/>
            <pc:sldMk cId="47487700" sldId="290"/>
            <ac:spMk id="20" creationId="{BDDC54CD-BD69-4E1B-9237-D943FA77A0E7}"/>
          </ac:spMkLst>
        </pc:spChg>
        <pc:spChg chg="mod">
          <ac:chgData name="nadamoto sayaka" userId="d88f257912f05df2" providerId="LiveId" clId="{213D25EA-AC55-4150-BC18-CF68A66F5E42}" dt="2022-01-05T11:56:54.566" v="4253"/>
          <ac:spMkLst>
            <pc:docMk/>
            <pc:sldMk cId="47487700" sldId="290"/>
            <ac:spMk id="21" creationId="{EB7C2AAB-EEC0-402D-99E3-3252555247A1}"/>
          </ac:spMkLst>
        </pc:spChg>
        <pc:spChg chg="add mod">
          <ac:chgData name="nadamoto sayaka" userId="d88f257912f05df2" providerId="LiveId" clId="{213D25EA-AC55-4150-BC18-CF68A66F5E42}" dt="2022-01-05T11:59:38.303" v="4288" actId="1076"/>
          <ac:spMkLst>
            <pc:docMk/>
            <pc:sldMk cId="47487700" sldId="290"/>
            <ac:spMk id="22" creationId="{FF2C4BFA-CC65-42CF-AFD0-31EB693B6577}"/>
          </ac:spMkLst>
        </pc:spChg>
        <pc:spChg chg="add mod">
          <ac:chgData name="nadamoto sayaka" userId="d88f257912f05df2" providerId="LiveId" clId="{213D25EA-AC55-4150-BC18-CF68A66F5E42}" dt="2022-01-05T12:02:24.536" v="4316" actId="1035"/>
          <ac:spMkLst>
            <pc:docMk/>
            <pc:sldMk cId="47487700" sldId="290"/>
            <ac:spMk id="23" creationId="{44CA0764-E4F3-4AA4-ADD2-1FEB3321E9E4}"/>
          </ac:spMkLst>
        </pc:spChg>
        <pc:spChg chg="add del mod">
          <ac:chgData name="nadamoto sayaka" userId="d88f257912f05df2" providerId="LiveId" clId="{213D25EA-AC55-4150-BC18-CF68A66F5E42}" dt="2022-01-05T12:01:48.331" v="4311" actId="478"/>
          <ac:spMkLst>
            <pc:docMk/>
            <pc:sldMk cId="47487700" sldId="290"/>
            <ac:spMk id="24" creationId="{BECCDECB-7E44-4357-9E6C-6CE8C148F5B9}"/>
          </ac:spMkLst>
        </pc:spChg>
        <pc:spChg chg="add mod">
          <ac:chgData name="nadamoto sayaka" userId="d88f257912f05df2" providerId="LiveId" clId="{213D25EA-AC55-4150-BC18-CF68A66F5E42}" dt="2022-01-05T12:01:46.518" v="4310" actId="164"/>
          <ac:spMkLst>
            <pc:docMk/>
            <pc:sldMk cId="47487700" sldId="290"/>
            <ac:spMk id="25" creationId="{759B9092-73BB-4CA5-8C9B-DF1E7472E0DB}"/>
          </ac:spMkLst>
        </pc:spChg>
        <pc:spChg chg="add mod">
          <ac:chgData name="nadamoto sayaka" userId="d88f257912f05df2" providerId="LiveId" clId="{213D25EA-AC55-4150-BC18-CF68A66F5E42}" dt="2022-01-05T12:01:46.518" v="4310" actId="164"/>
          <ac:spMkLst>
            <pc:docMk/>
            <pc:sldMk cId="47487700" sldId="290"/>
            <ac:spMk id="26" creationId="{27BB72AE-ECBE-403D-AA44-7F90271A957F}"/>
          </ac:spMkLst>
        </pc:spChg>
        <pc:spChg chg="add mod">
          <ac:chgData name="nadamoto sayaka" userId="d88f257912f05df2" providerId="LiveId" clId="{213D25EA-AC55-4150-BC18-CF68A66F5E42}" dt="2022-01-05T12:01:55.848" v="4312" actId="1076"/>
          <ac:spMkLst>
            <pc:docMk/>
            <pc:sldMk cId="47487700" sldId="290"/>
            <ac:spMk id="27" creationId="{CD2CBA18-615E-473B-A307-35CFED6FA857}"/>
          </ac:spMkLst>
        </pc:spChg>
        <pc:spChg chg="mod">
          <ac:chgData name="nadamoto sayaka" userId="d88f257912f05df2" providerId="LiveId" clId="{213D25EA-AC55-4150-BC18-CF68A66F5E42}" dt="2022-01-05T12:02:40.102" v="4318"/>
          <ac:spMkLst>
            <pc:docMk/>
            <pc:sldMk cId="47487700" sldId="290"/>
            <ac:spMk id="30" creationId="{04EDF6A8-85AD-47A5-A0A8-21F05F8C8F6C}"/>
          </ac:spMkLst>
        </pc:spChg>
        <pc:spChg chg="mod">
          <ac:chgData name="nadamoto sayaka" userId="d88f257912f05df2" providerId="LiveId" clId="{213D25EA-AC55-4150-BC18-CF68A66F5E42}" dt="2022-01-05T12:02:40.102" v="4318"/>
          <ac:spMkLst>
            <pc:docMk/>
            <pc:sldMk cId="47487700" sldId="290"/>
            <ac:spMk id="31" creationId="{3D9390F9-DCA6-4213-93DF-6510ED81F425}"/>
          </ac:spMkLst>
        </pc:spChg>
        <pc:spChg chg="mod">
          <ac:chgData name="nadamoto sayaka" userId="d88f257912f05df2" providerId="LiveId" clId="{213D25EA-AC55-4150-BC18-CF68A66F5E42}" dt="2022-01-05T12:02:40.102" v="4318"/>
          <ac:spMkLst>
            <pc:docMk/>
            <pc:sldMk cId="47487700" sldId="290"/>
            <ac:spMk id="32" creationId="{2A9E8408-60F7-4A77-B085-29AAF5553518}"/>
          </ac:spMkLst>
        </pc:spChg>
        <pc:spChg chg="mod">
          <ac:chgData name="nadamoto sayaka" userId="d88f257912f05df2" providerId="LiveId" clId="{213D25EA-AC55-4150-BC18-CF68A66F5E42}" dt="2022-01-05T12:02:40.102" v="4318"/>
          <ac:spMkLst>
            <pc:docMk/>
            <pc:sldMk cId="47487700" sldId="290"/>
            <ac:spMk id="33" creationId="{1F604DFD-4AA2-4259-8AAE-B6080269C6B4}"/>
          </ac:spMkLst>
        </pc:spChg>
        <pc:spChg chg="del">
          <ac:chgData name="nadamoto sayaka" userId="d88f257912f05df2" providerId="LiveId" clId="{213D25EA-AC55-4150-BC18-CF68A66F5E42}" dt="2022-01-08T16:18:07.295" v="6841" actId="478"/>
          <ac:spMkLst>
            <pc:docMk/>
            <pc:sldMk cId="47487700" sldId="290"/>
            <ac:spMk id="34" creationId="{986063C8-AABE-4430-BD04-AA72ABB4C64D}"/>
          </ac:spMkLst>
        </pc:spChg>
        <pc:spChg chg="add del mod">
          <ac:chgData name="nadamoto sayaka" userId="d88f257912f05df2" providerId="LiveId" clId="{213D25EA-AC55-4150-BC18-CF68A66F5E42}" dt="2022-01-08T16:19:11.733" v="6850" actId="478"/>
          <ac:spMkLst>
            <pc:docMk/>
            <pc:sldMk cId="47487700" sldId="290"/>
            <ac:spMk id="35" creationId="{99881454-3FC9-46A6-AF98-CACCFC076C3E}"/>
          </ac:spMkLst>
        </pc:spChg>
        <pc:spChg chg="add mod">
          <ac:chgData name="nadamoto sayaka" userId="d88f257912f05df2" providerId="LiveId" clId="{213D25EA-AC55-4150-BC18-CF68A66F5E42}" dt="2022-01-08T16:19:12.019" v="6851"/>
          <ac:spMkLst>
            <pc:docMk/>
            <pc:sldMk cId="47487700" sldId="290"/>
            <ac:spMk id="36" creationId="{90984E6F-7E17-47F6-A34B-97328F8A82CE}"/>
          </ac:spMkLst>
        </pc:spChg>
        <pc:grpChg chg="add mod">
          <ac:chgData name="nadamoto sayaka" userId="d88f257912f05df2" providerId="LiveId" clId="{213D25EA-AC55-4150-BC18-CF68A66F5E42}" dt="2022-01-05T11:57:06.116" v="4255" actId="1076"/>
          <ac:grpSpMkLst>
            <pc:docMk/>
            <pc:sldMk cId="47487700" sldId="290"/>
            <ac:grpSpMk id="17" creationId="{EE74ED4F-DFC5-4A15-97D8-FF42B2CB5769}"/>
          </ac:grpSpMkLst>
        </pc:grpChg>
        <pc:grpChg chg="add mod">
          <ac:chgData name="nadamoto sayaka" userId="d88f257912f05df2" providerId="LiveId" clId="{213D25EA-AC55-4150-BC18-CF68A66F5E42}" dt="2022-01-05T11:57:36.080" v="4256" actId="1076"/>
          <ac:grpSpMkLst>
            <pc:docMk/>
            <pc:sldMk cId="47487700" sldId="290"/>
            <ac:grpSpMk id="19" creationId="{43C0D800-3136-450F-8168-653FD9A50BC1}"/>
          </ac:grpSpMkLst>
        </pc:grpChg>
        <pc:grpChg chg="add mod">
          <ac:chgData name="nadamoto sayaka" userId="d88f257912f05df2" providerId="LiveId" clId="{213D25EA-AC55-4150-BC18-CF68A66F5E42}" dt="2022-01-05T12:01:46.518" v="4310" actId="164"/>
          <ac:grpSpMkLst>
            <pc:docMk/>
            <pc:sldMk cId="47487700" sldId="290"/>
            <ac:grpSpMk id="28" creationId="{751514CD-E200-4BA0-A134-A074B848F65A}"/>
          </ac:grpSpMkLst>
        </pc:grpChg>
        <pc:grpChg chg="add mod">
          <ac:chgData name="nadamoto sayaka" userId="d88f257912f05df2" providerId="LiveId" clId="{213D25EA-AC55-4150-BC18-CF68A66F5E42}" dt="2022-01-05T12:02:53.147" v="4322" actId="1035"/>
          <ac:grpSpMkLst>
            <pc:docMk/>
            <pc:sldMk cId="47487700" sldId="290"/>
            <ac:grpSpMk id="29" creationId="{933BF523-326D-473C-B57A-F72408190DE9}"/>
          </ac:grpSpMkLst>
        </pc:grpChg>
        <pc:picChg chg="del">
          <ac:chgData name="nadamoto sayaka" userId="d88f257912f05df2" providerId="LiveId" clId="{213D25EA-AC55-4150-BC18-CF68A66F5E42}" dt="2022-01-05T11:50:19.295" v="4138" actId="478"/>
          <ac:picMkLst>
            <pc:docMk/>
            <pc:sldMk cId="47487700" sldId="290"/>
            <ac:picMk id="4" creationId="{5C1FA398-C6A7-4B12-9141-EF9B51F8C51B}"/>
          </ac:picMkLst>
        </pc:picChg>
      </pc:sldChg>
      <pc:sldChg chg="addSp delSp modSp add mod modNotesTx">
        <pc:chgData name="nadamoto sayaka" userId="d88f257912f05df2" providerId="LiveId" clId="{213D25EA-AC55-4150-BC18-CF68A66F5E42}" dt="2022-01-20T03:44:40.206" v="9394" actId="1076"/>
        <pc:sldMkLst>
          <pc:docMk/>
          <pc:sldMk cId="4062033614" sldId="291"/>
        </pc:sldMkLst>
        <pc:spChg chg="del mod">
          <ac:chgData name="nadamoto sayaka" userId="d88f257912f05df2" providerId="LiveId" clId="{213D25EA-AC55-4150-BC18-CF68A66F5E42}" dt="2022-01-08T16:19:06.521" v="6848" actId="478"/>
          <ac:spMkLst>
            <pc:docMk/>
            <pc:sldMk cId="4062033614" sldId="291"/>
            <ac:spMk id="4" creationId="{6CC877BF-153C-468B-9186-EA88F0C42517}"/>
          </ac:spMkLst>
        </pc:spChg>
        <pc:spChg chg="add mod ord">
          <ac:chgData name="nadamoto sayaka" userId="d88f257912f05df2" providerId="LiveId" clId="{213D25EA-AC55-4150-BC18-CF68A66F5E42}" dt="2022-01-20T03:44:40.206" v="9394" actId="1076"/>
          <ac:spMkLst>
            <pc:docMk/>
            <pc:sldMk cId="4062033614" sldId="291"/>
            <ac:spMk id="11" creationId="{D25C0533-7EB2-479E-8341-B18E7C80956D}"/>
          </ac:spMkLst>
        </pc:spChg>
        <pc:spChg chg="ord">
          <ac:chgData name="nadamoto sayaka" userId="d88f257912f05df2" providerId="LiveId" clId="{213D25EA-AC55-4150-BC18-CF68A66F5E42}" dt="2022-01-20T03:44:23.997" v="9389" actId="167"/>
          <ac:spMkLst>
            <pc:docMk/>
            <pc:sldMk cId="4062033614" sldId="291"/>
            <ac:spMk id="13" creationId="{9CDD610E-2237-430A-81A3-3316AF63895A}"/>
          </ac:spMkLst>
        </pc:spChg>
        <pc:spChg chg="add mod">
          <ac:chgData name="nadamoto sayaka" userId="d88f257912f05df2" providerId="LiveId" clId="{213D25EA-AC55-4150-BC18-CF68A66F5E42}" dt="2022-01-08T16:19:06.956" v="6849"/>
          <ac:spMkLst>
            <pc:docMk/>
            <pc:sldMk cId="4062033614" sldId="291"/>
            <ac:spMk id="15" creationId="{C88550DB-234D-4B30-9170-0726F5B562D5}"/>
          </ac:spMkLst>
        </pc:spChg>
        <pc:picChg chg="del">
          <ac:chgData name="nadamoto sayaka" userId="d88f257912f05df2" providerId="LiveId" clId="{213D25EA-AC55-4150-BC18-CF68A66F5E42}" dt="2022-01-16T15:32:55.115" v="8761" actId="478"/>
          <ac:picMkLst>
            <pc:docMk/>
            <pc:sldMk cId="4062033614" sldId="291"/>
            <ac:picMk id="16" creationId="{BAF83817-FC73-45D7-A9C2-FD22CCC5388E}"/>
          </ac:picMkLst>
        </pc:picChg>
        <pc:picChg chg="add del mod ord">
          <ac:chgData name="nadamoto sayaka" userId="d88f257912f05df2" providerId="LiveId" clId="{213D25EA-AC55-4150-BC18-CF68A66F5E42}" dt="2022-01-20T03:44:25.260" v="9390" actId="478"/>
          <ac:picMkLst>
            <pc:docMk/>
            <pc:sldMk cId="4062033614" sldId="291"/>
            <ac:picMk id="19" creationId="{7D389D13-F3B2-4C8F-89B7-7394D61BAEDD}"/>
          </ac:picMkLst>
        </pc:picChg>
        <pc:picChg chg="add mod">
          <ac:chgData name="nadamoto sayaka" userId="d88f257912f05df2" providerId="LiveId" clId="{213D25EA-AC55-4150-BC18-CF68A66F5E42}" dt="2022-01-20T03:44:25.736" v="9391"/>
          <ac:picMkLst>
            <pc:docMk/>
            <pc:sldMk cId="4062033614" sldId="291"/>
            <ac:picMk id="20" creationId="{0A048890-DA50-44AA-8BF8-617BCF7FEFE0}"/>
          </ac:picMkLst>
        </pc:picChg>
      </pc:sldChg>
      <pc:sldChg chg="modSp add del mod">
        <pc:chgData name="nadamoto sayaka" userId="d88f257912f05df2" providerId="LiveId" clId="{213D25EA-AC55-4150-BC18-CF68A66F5E42}" dt="2022-01-05T12:16:11.399" v="4490" actId="47"/>
        <pc:sldMkLst>
          <pc:docMk/>
          <pc:sldMk cId="2499772783" sldId="292"/>
        </pc:sldMkLst>
        <pc:spChg chg="mod">
          <ac:chgData name="nadamoto sayaka" userId="d88f257912f05df2" providerId="LiveId" clId="{213D25EA-AC55-4150-BC18-CF68A66F5E42}" dt="2022-01-05T12:16:02.267" v="4489" actId="115"/>
          <ac:spMkLst>
            <pc:docMk/>
            <pc:sldMk cId="2499772783" sldId="292"/>
            <ac:spMk id="14" creationId="{A76B17C2-E507-45CA-BE8E-E505C9A8132A}"/>
          </ac:spMkLst>
        </pc:spChg>
      </pc:sldChg>
      <pc:sldChg chg="addSp delSp modSp add mod modNotesTx">
        <pc:chgData name="nadamoto sayaka" userId="d88f257912f05df2" providerId="LiveId" clId="{213D25EA-AC55-4150-BC18-CF68A66F5E42}" dt="2022-01-07T06:04:45.820" v="6355"/>
        <pc:sldMkLst>
          <pc:docMk/>
          <pc:sldMk cId="3338959918" sldId="292"/>
        </pc:sldMkLst>
        <pc:spChg chg="del">
          <ac:chgData name="nadamoto sayaka" userId="d88f257912f05df2" providerId="LiveId" clId="{213D25EA-AC55-4150-BC18-CF68A66F5E42}" dt="2022-01-07T06:04:44.073" v="6353" actId="478"/>
          <ac:spMkLst>
            <pc:docMk/>
            <pc:sldMk cId="3338959918" sldId="292"/>
            <ac:spMk id="2" creationId="{9F4DEFF9-D309-4581-A7B6-F2B851C08525}"/>
          </ac:spMkLst>
        </pc:spChg>
        <pc:spChg chg="add mod">
          <ac:chgData name="nadamoto sayaka" userId="d88f257912f05df2" providerId="LiveId" clId="{213D25EA-AC55-4150-BC18-CF68A66F5E42}" dt="2022-01-05T15:23:40.316" v="5246" actId="692"/>
          <ac:spMkLst>
            <pc:docMk/>
            <pc:sldMk cId="3338959918" sldId="292"/>
            <ac:spMk id="4" creationId="{141C4C1F-EC80-417C-8048-B31B6D451BDF}"/>
          </ac:spMkLst>
        </pc:spChg>
        <pc:spChg chg="add mod">
          <ac:chgData name="nadamoto sayaka" userId="d88f257912f05df2" providerId="LiveId" clId="{213D25EA-AC55-4150-BC18-CF68A66F5E42}" dt="2022-01-05T15:33:05.703" v="5397" actId="20577"/>
          <ac:spMkLst>
            <pc:docMk/>
            <pc:sldMk cId="3338959918" sldId="292"/>
            <ac:spMk id="6" creationId="{14A6CFB3-0C9B-4DE9-9E26-0AFE15A142DA}"/>
          </ac:spMkLst>
        </pc:spChg>
        <pc:spChg chg="add del mod">
          <ac:chgData name="nadamoto sayaka" userId="d88f257912f05df2" providerId="LiveId" clId="{213D25EA-AC55-4150-BC18-CF68A66F5E42}" dt="2022-01-07T06:04:45.323" v="6354" actId="478"/>
          <ac:spMkLst>
            <pc:docMk/>
            <pc:sldMk cId="3338959918" sldId="292"/>
            <ac:spMk id="9" creationId="{394EFECB-A30B-4E02-AC91-1C9D579BD9D2}"/>
          </ac:spMkLst>
        </pc:spChg>
        <pc:spChg chg="add mod">
          <ac:chgData name="nadamoto sayaka" userId="d88f257912f05df2" providerId="LiveId" clId="{213D25EA-AC55-4150-BC18-CF68A66F5E42}" dt="2022-01-05T15:33:08.706" v="5399" actId="20577"/>
          <ac:spMkLst>
            <pc:docMk/>
            <pc:sldMk cId="3338959918" sldId="292"/>
            <ac:spMk id="12" creationId="{72F60DE5-B7B3-4D62-9F7E-D5DD6945F769}"/>
          </ac:spMkLst>
        </pc:spChg>
        <pc:spChg chg="mod">
          <ac:chgData name="nadamoto sayaka" userId="d88f257912f05df2" providerId="LiveId" clId="{213D25EA-AC55-4150-BC18-CF68A66F5E42}" dt="2022-01-06T12:31:50.827" v="6298" actId="1036"/>
          <ac:spMkLst>
            <pc:docMk/>
            <pc:sldMk cId="3338959918" sldId="292"/>
            <ac:spMk id="15" creationId="{D9BCE149-83AA-421C-8BF5-8071901760C0}"/>
          </ac:spMkLst>
        </pc:spChg>
        <pc:spChg chg="add mod">
          <ac:chgData name="nadamoto sayaka" userId="d88f257912f05df2" providerId="LiveId" clId="{213D25EA-AC55-4150-BC18-CF68A66F5E42}" dt="2022-01-07T06:04:45.820" v="6355"/>
          <ac:spMkLst>
            <pc:docMk/>
            <pc:sldMk cId="3338959918" sldId="292"/>
            <ac:spMk id="18" creationId="{E963C18A-0CBC-485B-8D40-A3CF3BC2AC12}"/>
          </ac:spMkLst>
        </pc:spChg>
      </pc:sldChg>
      <pc:sldChg chg="delSp add del mod">
        <pc:chgData name="nadamoto sayaka" userId="d88f257912f05df2" providerId="LiveId" clId="{213D25EA-AC55-4150-BC18-CF68A66F5E42}" dt="2022-01-05T15:37:18.615" v="5413" actId="47"/>
        <pc:sldMkLst>
          <pc:docMk/>
          <pc:sldMk cId="1142220786" sldId="293"/>
        </pc:sldMkLst>
        <pc:spChg chg="del">
          <ac:chgData name="nadamoto sayaka" userId="d88f257912f05df2" providerId="LiveId" clId="{213D25EA-AC55-4150-BC18-CF68A66F5E42}" dt="2022-01-05T15:36:59.318" v="5412" actId="478"/>
          <ac:spMkLst>
            <pc:docMk/>
            <pc:sldMk cId="1142220786" sldId="293"/>
            <ac:spMk id="13" creationId="{3AE100ED-5DB2-4D86-9DDB-850057F36DE2}"/>
          </ac:spMkLst>
        </pc:spChg>
        <pc:graphicFrameChg chg="del">
          <ac:chgData name="nadamoto sayaka" userId="d88f257912f05df2" providerId="LiveId" clId="{213D25EA-AC55-4150-BC18-CF68A66F5E42}" dt="2022-01-05T15:36:59.318" v="5412" actId="478"/>
          <ac:graphicFrameMkLst>
            <pc:docMk/>
            <pc:sldMk cId="1142220786" sldId="293"/>
            <ac:graphicFrameMk id="4" creationId="{F98AC904-2225-438A-AA02-86E565858E5A}"/>
          </ac:graphicFrameMkLst>
        </pc:graphicFrameChg>
      </pc:sldChg>
      <pc:sldChg chg="addSp modSp add del mod modNotesTx">
        <pc:chgData name="nadamoto sayaka" userId="d88f257912f05df2" providerId="LiveId" clId="{213D25EA-AC55-4150-BC18-CF68A66F5E42}" dt="2022-01-06T12:18:27.993" v="6232" actId="47"/>
        <pc:sldMkLst>
          <pc:docMk/>
          <pc:sldMk cId="1720854210" sldId="293"/>
        </pc:sldMkLst>
        <pc:spChg chg="add mod">
          <ac:chgData name="nadamoto sayaka" userId="d88f257912f05df2" providerId="LiveId" clId="{213D25EA-AC55-4150-BC18-CF68A66F5E42}" dt="2022-01-06T12:15:47.125" v="6175" actId="164"/>
          <ac:spMkLst>
            <pc:docMk/>
            <pc:sldMk cId="1720854210" sldId="293"/>
            <ac:spMk id="3" creationId="{B0803FA3-D927-4182-BC6B-A3E779CE2A32}"/>
          </ac:spMkLst>
        </pc:spChg>
        <pc:spChg chg="add mod">
          <ac:chgData name="nadamoto sayaka" userId="d88f257912f05df2" providerId="LiveId" clId="{213D25EA-AC55-4150-BC18-CF68A66F5E42}" dt="2022-01-06T12:15:47.125" v="6175" actId="164"/>
          <ac:spMkLst>
            <pc:docMk/>
            <pc:sldMk cId="1720854210" sldId="293"/>
            <ac:spMk id="16" creationId="{4F7B553D-F635-4D69-8B82-68486113B467}"/>
          </ac:spMkLst>
        </pc:spChg>
        <pc:spChg chg="mod">
          <ac:chgData name="nadamoto sayaka" userId="d88f257912f05df2" providerId="LiveId" clId="{213D25EA-AC55-4150-BC18-CF68A66F5E42}" dt="2022-01-06T12:15:47.125" v="6175" actId="164"/>
          <ac:spMkLst>
            <pc:docMk/>
            <pc:sldMk cId="1720854210" sldId="293"/>
            <ac:spMk id="27" creationId="{3733E2AE-4552-4D21-B1D9-436BEC8116B3}"/>
          </ac:spMkLst>
        </pc:spChg>
        <pc:spChg chg="mod">
          <ac:chgData name="nadamoto sayaka" userId="d88f257912f05df2" providerId="LiveId" clId="{213D25EA-AC55-4150-BC18-CF68A66F5E42}" dt="2022-01-06T12:15:47.125" v="6175" actId="164"/>
          <ac:spMkLst>
            <pc:docMk/>
            <pc:sldMk cId="1720854210" sldId="293"/>
            <ac:spMk id="37" creationId="{F1FCF36F-D76B-4B0C-B897-66860D26D10F}"/>
          </ac:spMkLst>
        </pc:spChg>
        <pc:spChg chg="mod">
          <ac:chgData name="nadamoto sayaka" userId="d88f257912f05df2" providerId="LiveId" clId="{213D25EA-AC55-4150-BC18-CF68A66F5E42}" dt="2022-01-06T12:15:47.125" v="6175" actId="164"/>
          <ac:spMkLst>
            <pc:docMk/>
            <pc:sldMk cId="1720854210" sldId="293"/>
            <ac:spMk id="38" creationId="{5C81FFB1-E6B3-4590-B550-C4CF149BB22F}"/>
          </ac:spMkLst>
        </pc:spChg>
        <pc:spChg chg="mod">
          <ac:chgData name="nadamoto sayaka" userId="d88f257912f05df2" providerId="LiveId" clId="{213D25EA-AC55-4150-BC18-CF68A66F5E42}" dt="2022-01-06T12:15:47.125" v="6175" actId="164"/>
          <ac:spMkLst>
            <pc:docMk/>
            <pc:sldMk cId="1720854210" sldId="293"/>
            <ac:spMk id="51" creationId="{52635DBB-CE42-4DF9-AF38-53F5AF0F688D}"/>
          </ac:spMkLst>
        </pc:spChg>
        <pc:spChg chg="mod">
          <ac:chgData name="nadamoto sayaka" userId="d88f257912f05df2" providerId="LiveId" clId="{213D25EA-AC55-4150-BC18-CF68A66F5E42}" dt="2022-01-06T12:15:47.125" v="6175" actId="164"/>
          <ac:spMkLst>
            <pc:docMk/>
            <pc:sldMk cId="1720854210" sldId="293"/>
            <ac:spMk id="52" creationId="{FEC5FF18-0AE5-443B-BBBE-E8D68EC40C85}"/>
          </ac:spMkLst>
        </pc:spChg>
        <pc:grpChg chg="add mod">
          <ac:chgData name="nadamoto sayaka" userId="d88f257912f05df2" providerId="LiveId" clId="{213D25EA-AC55-4150-BC18-CF68A66F5E42}" dt="2022-01-06T12:15:47.125" v="6175" actId="164"/>
          <ac:grpSpMkLst>
            <pc:docMk/>
            <pc:sldMk cId="1720854210" sldId="293"/>
            <ac:grpSpMk id="4" creationId="{7480C2B6-0F7A-4DF6-9DEB-7185F77A98C2}"/>
          </ac:grpSpMkLst>
        </pc:grpChg>
        <pc:picChg chg="add mod">
          <ac:chgData name="nadamoto sayaka" userId="d88f257912f05df2" providerId="LiveId" clId="{213D25EA-AC55-4150-BC18-CF68A66F5E42}" dt="2022-01-06T12:15:47.125" v="6175" actId="164"/>
          <ac:picMkLst>
            <pc:docMk/>
            <pc:sldMk cId="1720854210" sldId="293"/>
            <ac:picMk id="17" creationId="{6622C9AC-23C3-42D0-B8E0-9C96648066D3}"/>
          </ac:picMkLst>
        </pc:picChg>
        <pc:picChg chg="add mod">
          <ac:chgData name="nadamoto sayaka" userId="d88f257912f05df2" providerId="LiveId" clId="{213D25EA-AC55-4150-BC18-CF68A66F5E42}" dt="2022-01-06T12:15:47.125" v="6175" actId="164"/>
          <ac:picMkLst>
            <pc:docMk/>
            <pc:sldMk cId="1720854210" sldId="293"/>
            <ac:picMk id="18" creationId="{4998E930-C808-4A83-864F-068E31CFBD82}"/>
          </ac:picMkLst>
        </pc:picChg>
        <pc:picChg chg="add mod">
          <ac:chgData name="nadamoto sayaka" userId="d88f257912f05df2" providerId="LiveId" clId="{213D25EA-AC55-4150-BC18-CF68A66F5E42}" dt="2022-01-06T12:15:47.125" v="6175" actId="164"/>
          <ac:picMkLst>
            <pc:docMk/>
            <pc:sldMk cId="1720854210" sldId="293"/>
            <ac:picMk id="19" creationId="{AA31E715-FDC5-4723-807A-233E5D2BABC8}"/>
          </ac:picMkLst>
        </pc:picChg>
        <pc:picChg chg="add mod">
          <ac:chgData name="nadamoto sayaka" userId="d88f257912f05df2" providerId="LiveId" clId="{213D25EA-AC55-4150-BC18-CF68A66F5E42}" dt="2022-01-06T12:15:47.125" v="6175" actId="164"/>
          <ac:picMkLst>
            <pc:docMk/>
            <pc:sldMk cId="1720854210" sldId="293"/>
            <ac:picMk id="20" creationId="{20E55863-4D8A-4AD6-86B1-211AF05BD192}"/>
          </ac:picMkLst>
        </pc:picChg>
        <pc:picChg chg="add mod">
          <ac:chgData name="nadamoto sayaka" userId="d88f257912f05df2" providerId="LiveId" clId="{213D25EA-AC55-4150-BC18-CF68A66F5E42}" dt="2022-01-06T12:15:47.125" v="6175" actId="164"/>
          <ac:picMkLst>
            <pc:docMk/>
            <pc:sldMk cId="1720854210" sldId="293"/>
            <ac:picMk id="21" creationId="{E6FD48F1-E19A-4618-B0C7-226ACAD0B3A1}"/>
          </ac:picMkLst>
        </pc:picChg>
        <pc:picChg chg="mod">
          <ac:chgData name="nadamoto sayaka" userId="d88f257912f05df2" providerId="LiveId" clId="{213D25EA-AC55-4150-BC18-CF68A66F5E42}" dt="2022-01-06T12:15:47.125" v="6175" actId="164"/>
          <ac:picMkLst>
            <pc:docMk/>
            <pc:sldMk cId="1720854210" sldId="293"/>
            <ac:picMk id="36" creationId="{2FC5D476-2E0E-4923-AFA0-B956A39DFBB0}"/>
          </ac:picMkLst>
        </pc:picChg>
        <pc:picChg chg="mod">
          <ac:chgData name="nadamoto sayaka" userId="d88f257912f05df2" providerId="LiveId" clId="{213D25EA-AC55-4150-BC18-CF68A66F5E42}" dt="2022-01-06T12:15:47.125" v="6175" actId="164"/>
          <ac:picMkLst>
            <pc:docMk/>
            <pc:sldMk cId="1720854210" sldId="293"/>
            <ac:picMk id="41" creationId="{4AAD3045-3351-4EB8-8D21-7CB97A104099}"/>
          </ac:picMkLst>
        </pc:picChg>
      </pc:sldChg>
      <pc:sldChg chg="addSp delSp modSp add mod ord modNotesTx">
        <pc:chgData name="nadamoto sayaka" userId="d88f257912f05df2" providerId="LiveId" clId="{213D25EA-AC55-4150-BC18-CF68A66F5E42}" dt="2022-01-10T15:24:57.455" v="7186"/>
        <pc:sldMkLst>
          <pc:docMk/>
          <pc:sldMk cId="2360039691" sldId="294"/>
        </pc:sldMkLst>
        <pc:spChg chg="del">
          <ac:chgData name="nadamoto sayaka" userId="d88f257912f05df2" providerId="LiveId" clId="{213D25EA-AC55-4150-BC18-CF68A66F5E42}" dt="2022-01-07T06:05:33.230" v="6371" actId="478"/>
          <ac:spMkLst>
            <pc:docMk/>
            <pc:sldMk cId="2360039691" sldId="294"/>
            <ac:spMk id="2" creationId="{9F4DEFF9-D309-4581-A7B6-F2B851C08525}"/>
          </ac:spMkLst>
        </pc:spChg>
        <pc:spChg chg="add del mod">
          <ac:chgData name="nadamoto sayaka" userId="d88f257912f05df2" providerId="LiveId" clId="{213D25EA-AC55-4150-BC18-CF68A66F5E42}" dt="2022-01-07T06:05:36.186" v="6372" actId="478"/>
          <ac:spMkLst>
            <pc:docMk/>
            <pc:sldMk cId="2360039691" sldId="294"/>
            <ac:spMk id="6" creationId="{6533EBF1-B812-4165-BAF8-4E84074DA2C9}"/>
          </ac:spMkLst>
        </pc:spChg>
        <pc:spChg chg="add mod">
          <ac:chgData name="nadamoto sayaka" userId="d88f257912f05df2" providerId="LiveId" clId="{213D25EA-AC55-4150-BC18-CF68A66F5E42}" dt="2022-01-07T06:05:36.902" v="6373"/>
          <ac:spMkLst>
            <pc:docMk/>
            <pc:sldMk cId="2360039691" sldId="294"/>
            <ac:spMk id="12" creationId="{4D783D44-6D58-4086-9B9B-0011C11A7EB3}"/>
          </ac:spMkLst>
        </pc:spChg>
      </pc:sldChg>
      <pc:sldChg chg="addSp delSp modSp add mod modNotesTx">
        <pc:chgData name="nadamoto sayaka" userId="d88f257912f05df2" providerId="LiveId" clId="{213D25EA-AC55-4150-BC18-CF68A66F5E42}" dt="2022-01-17T05:33:27.749" v="9196" actId="20577"/>
        <pc:sldMkLst>
          <pc:docMk/>
          <pc:sldMk cId="3338381907" sldId="295"/>
        </pc:sldMkLst>
        <pc:spChg chg="del">
          <ac:chgData name="nadamoto sayaka" userId="d88f257912f05df2" providerId="LiveId" clId="{213D25EA-AC55-4150-BC18-CF68A66F5E42}" dt="2022-01-06T12:16:07.083" v="6177" actId="478"/>
          <ac:spMkLst>
            <pc:docMk/>
            <pc:sldMk cId="3338381907" sldId="295"/>
            <ac:spMk id="4" creationId="{43CCED50-F8AB-4D7A-A247-32C6E0E3A223}"/>
          </ac:spMkLst>
        </pc:spChg>
        <pc:spChg chg="del">
          <ac:chgData name="nadamoto sayaka" userId="d88f257912f05df2" providerId="LiveId" clId="{213D25EA-AC55-4150-BC18-CF68A66F5E42}" dt="2022-01-06T12:16:07.083" v="6177" actId="478"/>
          <ac:spMkLst>
            <pc:docMk/>
            <pc:sldMk cId="3338381907" sldId="295"/>
            <ac:spMk id="8" creationId="{CBD506E4-665F-4D5F-B485-85824A39B8FD}"/>
          </ac:spMkLst>
        </pc:spChg>
        <pc:spChg chg="del">
          <ac:chgData name="nadamoto sayaka" userId="d88f257912f05df2" providerId="LiveId" clId="{213D25EA-AC55-4150-BC18-CF68A66F5E42}" dt="2022-01-06T12:16:07.083" v="6177" actId="478"/>
          <ac:spMkLst>
            <pc:docMk/>
            <pc:sldMk cId="3338381907" sldId="295"/>
            <ac:spMk id="10" creationId="{02A4AD3A-6FDC-4CFC-B98C-8425177D8D9C}"/>
          </ac:spMkLst>
        </pc:spChg>
        <pc:spChg chg="del">
          <ac:chgData name="nadamoto sayaka" userId="d88f257912f05df2" providerId="LiveId" clId="{213D25EA-AC55-4150-BC18-CF68A66F5E42}" dt="2022-01-06T12:16:07.083" v="6177" actId="478"/>
          <ac:spMkLst>
            <pc:docMk/>
            <pc:sldMk cId="3338381907" sldId="295"/>
            <ac:spMk id="11" creationId="{071E857F-B3FA-442A-A3C3-05DC4152691C}"/>
          </ac:spMkLst>
        </pc:spChg>
        <pc:spChg chg="mod">
          <ac:chgData name="nadamoto sayaka" userId="d88f257912f05df2" providerId="LiveId" clId="{213D25EA-AC55-4150-BC18-CF68A66F5E42}" dt="2022-01-06T15:45:27.310" v="6319" actId="20577"/>
          <ac:spMkLst>
            <pc:docMk/>
            <pc:sldMk cId="3338381907" sldId="295"/>
            <ac:spMk id="12" creationId="{973A541C-94E1-4691-BFE1-AAD434514B4C}"/>
          </ac:spMkLst>
        </pc:spChg>
        <pc:spChg chg="del mod">
          <ac:chgData name="nadamoto sayaka" userId="d88f257912f05df2" providerId="LiveId" clId="{213D25EA-AC55-4150-BC18-CF68A66F5E42}" dt="2022-01-06T12:16:21.626" v="6179" actId="478"/>
          <ac:spMkLst>
            <pc:docMk/>
            <pc:sldMk cId="3338381907" sldId="295"/>
            <ac:spMk id="15" creationId="{109D6D00-5324-48C8-93E8-D4EB67E1313A}"/>
          </ac:spMkLst>
        </pc:spChg>
        <pc:spChg chg="mod topLvl">
          <ac:chgData name="nadamoto sayaka" userId="d88f257912f05df2" providerId="LiveId" clId="{213D25EA-AC55-4150-BC18-CF68A66F5E42}" dt="2022-01-08T15:54:51.047" v="6729" actId="1076"/>
          <ac:spMkLst>
            <pc:docMk/>
            <pc:sldMk cId="3338381907" sldId="295"/>
            <ac:spMk id="17" creationId="{696CAC46-E0E9-4FAE-B27B-BC1725E60A4F}"/>
          </ac:spMkLst>
        </pc:spChg>
        <pc:spChg chg="mod topLvl">
          <ac:chgData name="nadamoto sayaka" userId="d88f257912f05df2" providerId="LiveId" clId="{213D25EA-AC55-4150-BC18-CF68A66F5E42}" dt="2022-01-08T15:54:51.047" v="6729" actId="1076"/>
          <ac:spMkLst>
            <pc:docMk/>
            <pc:sldMk cId="3338381907" sldId="295"/>
            <ac:spMk id="18" creationId="{D864CA7D-9A2B-4A96-9CE8-C1651D05FB5F}"/>
          </ac:spMkLst>
        </pc:spChg>
        <pc:spChg chg="mod topLvl">
          <ac:chgData name="nadamoto sayaka" userId="d88f257912f05df2" providerId="LiveId" clId="{213D25EA-AC55-4150-BC18-CF68A66F5E42}" dt="2022-01-08T15:54:51.047" v="6729" actId="1076"/>
          <ac:spMkLst>
            <pc:docMk/>
            <pc:sldMk cId="3338381907" sldId="295"/>
            <ac:spMk id="20" creationId="{0D841F49-5E04-4A87-9FA7-033D5D86991E}"/>
          </ac:spMkLst>
        </pc:spChg>
        <pc:spChg chg="mod topLvl">
          <ac:chgData name="nadamoto sayaka" userId="d88f257912f05df2" providerId="LiveId" clId="{213D25EA-AC55-4150-BC18-CF68A66F5E42}" dt="2022-01-08T15:54:51.047" v="6729" actId="1076"/>
          <ac:spMkLst>
            <pc:docMk/>
            <pc:sldMk cId="3338381907" sldId="295"/>
            <ac:spMk id="21" creationId="{7171B280-235B-4784-A14C-05FE62BF5B08}"/>
          </ac:spMkLst>
        </pc:spChg>
        <pc:spChg chg="mod topLvl">
          <ac:chgData name="nadamoto sayaka" userId="d88f257912f05df2" providerId="LiveId" clId="{213D25EA-AC55-4150-BC18-CF68A66F5E42}" dt="2022-01-08T15:55:11.929" v="6744" actId="1035"/>
          <ac:spMkLst>
            <pc:docMk/>
            <pc:sldMk cId="3338381907" sldId="295"/>
            <ac:spMk id="22" creationId="{36A67406-958A-4BBF-9FB4-23F0D395563A}"/>
          </ac:spMkLst>
        </pc:spChg>
        <pc:spChg chg="mod topLvl">
          <ac:chgData name="nadamoto sayaka" userId="d88f257912f05df2" providerId="LiveId" clId="{213D25EA-AC55-4150-BC18-CF68A66F5E42}" dt="2022-01-17T05:33:27.749" v="9196" actId="20577"/>
          <ac:spMkLst>
            <pc:docMk/>
            <pc:sldMk cId="3338381907" sldId="295"/>
            <ac:spMk id="23" creationId="{23DEB838-3587-4582-980B-F5641C0BBB08}"/>
          </ac:spMkLst>
        </pc:spChg>
        <pc:spChg chg="add mod">
          <ac:chgData name="nadamoto sayaka" userId="d88f257912f05df2" providerId="LiveId" clId="{213D25EA-AC55-4150-BC18-CF68A66F5E42}" dt="2022-01-13T15:10:59.919" v="8537" actId="1076"/>
          <ac:spMkLst>
            <pc:docMk/>
            <pc:sldMk cId="3338381907" sldId="295"/>
            <ac:spMk id="29" creationId="{728E6173-0516-4219-9FDA-6EF95E4C8619}"/>
          </ac:spMkLst>
        </pc:spChg>
        <pc:grpChg chg="add del mod">
          <ac:chgData name="nadamoto sayaka" userId="d88f257912f05df2" providerId="LiveId" clId="{213D25EA-AC55-4150-BC18-CF68A66F5E42}" dt="2022-01-06T12:16:39.292" v="6182" actId="165"/>
          <ac:grpSpMkLst>
            <pc:docMk/>
            <pc:sldMk cId="3338381907" sldId="295"/>
            <ac:grpSpMk id="14" creationId="{61E9ACBA-2DB1-4514-9A82-9B7B5B2FC1D1}"/>
          </ac:grpSpMkLst>
        </pc:grpChg>
        <pc:picChg chg="del">
          <ac:chgData name="nadamoto sayaka" userId="d88f257912f05df2" providerId="LiveId" clId="{213D25EA-AC55-4150-BC18-CF68A66F5E42}" dt="2022-01-06T12:16:07.083" v="6177" actId="478"/>
          <ac:picMkLst>
            <pc:docMk/>
            <pc:sldMk cId="3338381907" sldId="295"/>
            <ac:picMk id="6" creationId="{FFEB65B1-414F-446F-9D02-B45D602DEE74}"/>
          </ac:picMkLst>
        </pc:picChg>
        <pc:picChg chg="del">
          <ac:chgData name="nadamoto sayaka" userId="d88f257912f05df2" providerId="LiveId" clId="{213D25EA-AC55-4150-BC18-CF68A66F5E42}" dt="2022-01-06T12:16:07.083" v="6177" actId="478"/>
          <ac:picMkLst>
            <pc:docMk/>
            <pc:sldMk cId="3338381907" sldId="295"/>
            <ac:picMk id="13" creationId="{56DCEEED-6301-48E1-BE68-9FAE2160D7A1}"/>
          </ac:picMkLst>
        </pc:picChg>
        <pc:picChg chg="add del mod topLvl">
          <ac:chgData name="nadamoto sayaka" userId="d88f257912f05df2" providerId="LiveId" clId="{213D25EA-AC55-4150-BC18-CF68A66F5E42}" dt="2022-01-08T15:54:55.676" v="6731" actId="478"/>
          <ac:picMkLst>
            <pc:docMk/>
            <pc:sldMk cId="3338381907" sldId="295"/>
            <ac:picMk id="16" creationId="{8D1DB5A0-30E6-4F63-B2F1-6D5E1F139561}"/>
          </ac:picMkLst>
        </pc:picChg>
        <pc:picChg chg="add del mod topLvl">
          <ac:chgData name="nadamoto sayaka" userId="d88f257912f05df2" providerId="LiveId" clId="{213D25EA-AC55-4150-BC18-CF68A66F5E42}" dt="2022-01-08T15:54:57.395" v="6732" actId="478"/>
          <ac:picMkLst>
            <pc:docMk/>
            <pc:sldMk cId="3338381907" sldId="295"/>
            <ac:picMk id="19" creationId="{14A6B943-93E4-4AF6-BB9A-D2AD9CBCF4F8}"/>
          </ac:picMkLst>
        </pc:picChg>
        <pc:picChg chg="mod topLvl">
          <ac:chgData name="nadamoto sayaka" userId="d88f257912f05df2" providerId="LiveId" clId="{213D25EA-AC55-4150-BC18-CF68A66F5E42}" dt="2022-01-08T15:54:51.047" v="6729" actId="1076"/>
          <ac:picMkLst>
            <pc:docMk/>
            <pc:sldMk cId="3338381907" sldId="295"/>
            <ac:picMk id="24" creationId="{1C2EFF42-FF67-4290-B90D-0E7E11F0F0CC}"/>
          </ac:picMkLst>
        </pc:picChg>
        <pc:picChg chg="mod topLvl">
          <ac:chgData name="nadamoto sayaka" userId="d88f257912f05df2" providerId="LiveId" clId="{213D25EA-AC55-4150-BC18-CF68A66F5E42}" dt="2022-01-08T15:54:51.047" v="6729" actId="1076"/>
          <ac:picMkLst>
            <pc:docMk/>
            <pc:sldMk cId="3338381907" sldId="295"/>
            <ac:picMk id="25" creationId="{23C35F13-2F0A-4CDA-A75F-DBAC1F6A9EFA}"/>
          </ac:picMkLst>
        </pc:picChg>
        <pc:picChg chg="mod topLvl">
          <ac:chgData name="nadamoto sayaka" userId="d88f257912f05df2" providerId="LiveId" clId="{213D25EA-AC55-4150-BC18-CF68A66F5E42}" dt="2022-01-08T15:54:51.047" v="6729" actId="1076"/>
          <ac:picMkLst>
            <pc:docMk/>
            <pc:sldMk cId="3338381907" sldId="295"/>
            <ac:picMk id="26" creationId="{C089A55F-4F70-4C16-96ED-F10A03C91F90}"/>
          </ac:picMkLst>
        </pc:picChg>
        <pc:picChg chg="mod topLvl">
          <ac:chgData name="nadamoto sayaka" userId="d88f257912f05df2" providerId="LiveId" clId="{213D25EA-AC55-4150-BC18-CF68A66F5E42}" dt="2022-01-08T15:54:51.047" v="6729" actId="1076"/>
          <ac:picMkLst>
            <pc:docMk/>
            <pc:sldMk cId="3338381907" sldId="295"/>
            <ac:picMk id="27" creationId="{0C9320D6-6EAF-467F-9500-7CEA0EFF5650}"/>
          </ac:picMkLst>
        </pc:picChg>
        <pc:picChg chg="mod topLvl">
          <ac:chgData name="nadamoto sayaka" userId="d88f257912f05df2" providerId="LiveId" clId="{213D25EA-AC55-4150-BC18-CF68A66F5E42}" dt="2022-01-08T15:54:51.047" v="6729" actId="1076"/>
          <ac:picMkLst>
            <pc:docMk/>
            <pc:sldMk cId="3338381907" sldId="295"/>
            <ac:picMk id="28" creationId="{E440875B-EE8C-4ADF-944F-0277FE83CB66}"/>
          </ac:picMkLst>
        </pc:picChg>
      </pc:sldChg>
      <pc:sldChg chg="addSp delSp modSp add mod modNotesTx">
        <pc:chgData name="nadamoto sayaka" userId="d88f257912f05df2" providerId="LiveId" clId="{213D25EA-AC55-4150-BC18-CF68A66F5E42}" dt="2022-01-17T04:19:40.566" v="8905" actId="20577"/>
        <pc:sldMkLst>
          <pc:docMk/>
          <pc:sldMk cId="309693482" sldId="296"/>
        </pc:sldMkLst>
        <pc:spChg chg="del">
          <ac:chgData name="nadamoto sayaka" userId="d88f257912f05df2" providerId="LiveId" clId="{213D25EA-AC55-4150-BC18-CF68A66F5E42}" dt="2022-01-07T09:53:31.143" v="6394" actId="478"/>
          <ac:spMkLst>
            <pc:docMk/>
            <pc:sldMk cId="309693482" sldId="296"/>
            <ac:spMk id="7" creationId="{A3AFD6C8-2FD7-4066-899D-657F33F43E0C}"/>
          </ac:spMkLst>
        </pc:spChg>
        <pc:spChg chg="add del mod">
          <ac:chgData name="nadamoto sayaka" userId="d88f257912f05df2" providerId="LiveId" clId="{213D25EA-AC55-4150-BC18-CF68A66F5E42}" dt="2022-01-07T09:57:09.597" v="6551" actId="478"/>
          <ac:spMkLst>
            <pc:docMk/>
            <pc:sldMk cId="309693482" sldId="296"/>
            <ac:spMk id="12" creationId="{6B46A1CB-5338-4143-90A5-A172138C3439}"/>
          </ac:spMkLst>
        </pc:spChg>
        <pc:spChg chg="mod">
          <ac:chgData name="nadamoto sayaka" userId="d88f257912f05df2" providerId="LiveId" clId="{213D25EA-AC55-4150-BC18-CF68A66F5E42}" dt="2022-01-07T09:56:46.183" v="6497" actId="1076"/>
          <ac:spMkLst>
            <pc:docMk/>
            <pc:sldMk cId="309693482" sldId="296"/>
            <ac:spMk id="13" creationId="{3AE100ED-5DB2-4D86-9DDB-850057F36DE2}"/>
          </ac:spMkLst>
        </pc:spChg>
        <pc:spChg chg="add mod">
          <ac:chgData name="nadamoto sayaka" userId="d88f257912f05df2" providerId="LiveId" clId="{213D25EA-AC55-4150-BC18-CF68A66F5E42}" dt="2022-01-07T09:57:44.464" v="6555" actId="255"/>
          <ac:spMkLst>
            <pc:docMk/>
            <pc:sldMk cId="309693482" sldId="296"/>
            <ac:spMk id="14" creationId="{5607697C-C216-448A-8244-87FB0C65E8FD}"/>
          </ac:spMkLst>
        </pc:spChg>
        <pc:spChg chg="add del mod">
          <ac:chgData name="nadamoto sayaka" userId="d88f257912f05df2" providerId="LiveId" clId="{213D25EA-AC55-4150-BC18-CF68A66F5E42}" dt="2022-01-07T09:58:15.451" v="6564" actId="478"/>
          <ac:spMkLst>
            <pc:docMk/>
            <pc:sldMk cId="309693482" sldId="296"/>
            <ac:spMk id="15" creationId="{84ABD3DE-01F7-442E-912D-100AE5F93F95}"/>
          </ac:spMkLst>
        </pc:spChg>
        <pc:spChg chg="add mod">
          <ac:chgData name="nadamoto sayaka" userId="d88f257912f05df2" providerId="LiveId" clId="{213D25EA-AC55-4150-BC18-CF68A66F5E42}" dt="2022-01-07T09:59:09.706" v="6568" actId="255"/>
          <ac:spMkLst>
            <pc:docMk/>
            <pc:sldMk cId="309693482" sldId="296"/>
            <ac:spMk id="16" creationId="{46B8FE23-CE6D-4AC7-88B9-397636504637}"/>
          </ac:spMkLst>
        </pc:spChg>
        <pc:spChg chg="add mod">
          <ac:chgData name="nadamoto sayaka" userId="d88f257912f05df2" providerId="LiveId" clId="{213D25EA-AC55-4150-BC18-CF68A66F5E42}" dt="2022-01-07T09:57:16.935" v="6552" actId="1076"/>
          <ac:spMkLst>
            <pc:docMk/>
            <pc:sldMk cId="309693482" sldId="296"/>
            <ac:spMk id="18" creationId="{44417AE4-221E-4B24-8A89-5CEF5DD44A66}"/>
          </ac:spMkLst>
        </pc:spChg>
        <pc:spChg chg="add mod">
          <ac:chgData name="nadamoto sayaka" userId="d88f257912f05df2" providerId="LiveId" clId="{213D25EA-AC55-4150-BC18-CF68A66F5E42}" dt="2022-01-07T09:58:30.432" v="6565" actId="1076"/>
          <ac:spMkLst>
            <pc:docMk/>
            <pc:sldMk cId="309693482" sldId="296"/>
            <ac:spMk id="19" creationId="{9793D0E6-4078-4CDB-A728-737E5B977B30}"/>
          </ac:spMkLst>
        </pc:spChg>
        <pc:graphicFrameChg chg="mod modGraphic">
          <ac:chgData name="nadamoto sayaka" userId="d88f257912f05df2" providerId="LiveId" clId="{213D25EA-AC55-4150-BC18-CF68A66F5E42}" dt="2022-01-07T09:55:47.377" v="6448" actId="1076"/>
          <ac:graphicFrameMkLst>
            <pc:docMk/>
            <pc:sldMk cId="309693482" sldId="296"/>
            <ac:graphicFrameMk id="4" creationId="{F98AC904-2225-438A-AA02-86E565858E5A}"/>
          </ac:graphicFrameMkLst>
        </pc:graphicFrameChg>
        <pc:picChg chg="add mod">
          <ac:chgData name="nadamoto sayaka" userId="d88f257912f05df2" providerId="LiveId" clId="{213D25EA-AC55-4150-BC18-CF68A66F5E42}" dt="2022-01-07T09:55:38.446" v="6447"/>
          <ac:picMkLst>
            <pc:docMk/>
            <pc:sldMk cId="309693482" sldId="296"/>
            <ac:picMk id="6" creationId="{7EAB0CA4-CA12-4F09-B1B8-5EA5DC686FE3}"/>
          </ac:picMkLst>
        </pc:picChg>
        <pc:picChg chg="add mod">
          <ac:chgData name="nadamoto sayaka" userId="d88f257912f05df2" providerId="LiveId" clId="{213D25EA-AC55-4150-BC18-CF68A66F5E42}" dt="2022-01-07T09:55:38.446" v="6447"/>
          <ac:picMkLst>
            <pc:docMk/>
            <pc:sldMk cId="309693482" sldId="296"/>
            <ac:picMk id="9" creationId="{9B64FBE7-94B1-450E-8FDD-BE730059E400}"/>
          </ac:picMkLst>
        </pc:picChg>
        <pc:picChg chg="add mod">
          <ac:chgData name="nadamoto sayaka" userId="d88f257912f05df2" providerId="LiveId" clId="{213D25EA-AC55-4150-BC18-CF68A66F5E42}" dt="2022-01-07T09:55:38.446" v="6447"/>
          <ac:picMkLst>
            <pc:docMk/>
            <pc:sldMk cId="309693482" sldId="296"/>
            <ac:picMk id="10" creationId="{F6CC307D-7DA1-4595-9E86-005AE704A8F2}"/>
          </ac:picMkLst>
        </pc:picChg>
        <pc:picChg chg="add mod">
          <ac:chgData name="nadamoto sayaka" userId="d88f257912f05df2" providerId="LiveId" clId="{213D25EA-AC55-4150-BC18-CF68A66F5E42}" dt="2022-01-07T09:55:38.446" v="6447"/>
          <ac:picMkLst>
            <pc:docMk/>
            <pc:sldMk cId="309693482" sldId="296"/>
            <ac:picMk id="11" creationId="{44A37BD3-B74D-4732-93AD-C6E47123FD5D}"/>
          </ac:picMkLst>
        </pc:picChg>
        <pc:cxnChg chg="add mod">
          <ac:chgData name="nadamoto sayaka" userId="d88f257912f05df2" providerId="LiveId" clId="{213D25EA-AC55-4150-BC18-CF68A66F5E42}" dt="2022-01-07T09:59:17.119" v="6569" actId="692"/>
          <ac:cxnSpMkLst>
            <pc:docMk/>
            <pc:sldMk cId="309693482" sldId="296"/>
            <ac:cxnSpMk id="17" creationId="{9B1515E6-7EBB-461E-BA35-F4A82CE55BB0}"/>
          </ac:cxnSpMkLst>
        </pc:cxnChg>
      </pc:sldChg>
      <pc:sldChg chg="addSp delSp modSp add mod modNotesTx">
        <pc:chgData name="nadamoto sayaka" userId="d88f257912f05df2" providerId="LiveId" clId="{213D25EA-AC55-4150-BC18-CF68A66F5E42}" dt="2022-01-17T05:13:01.474" v="9102" actId="20577"/>
        <pc:sldMkLst>
          <pc:docMk/>
          <pc:sldMk cId="3872351433" sldId="297"/>
        </pc:sldMkLst>
        <pc:spChg chg="add mod">
          <ac:chgData name="nadamoto sayaka" userId="d88f257912f05df2" providerId="LiveId" clId="{213D25EA-AC55-4150-BC18-CF68A66F5E42}" dt="2022-01-07T10:07:42.335" v="6615" actId="208"/>
          <ac:spMkLst>
            <pc:docMk/>
            <pc:sldMk cId="3872351433" sldId="297"/>
            <ac:spMk id="5" creationId="{BCE3B33A-977D-4961-B9A3-26B1446B4BC7}"/>
          </ac:spMkLst>
        </pc:spChg>
        <pc:spChg chg="del">
          <ac:chgData name="nadamoto sayaka" userId="d88f257912f05df2" providerId="LiveId" clId="{213D25EA-AC55-4150-BC18-CF68A66F5E42}" dt="2022-01-07T09:59:30.509" v="6571" actId="478"/>
          <ac:spMkLst>
            <pc:docMk/>
            <pc:sldMk cId="3872351433" sldId="297"/>
            <ac:spMk id="13" creationId="{3AE100ED-5DB2-4D86-9DDB-850057F36DE2}"/>
          </ac:spMkLst>
        </pc:spChg>
        <pc:spChg chg="del">
          <ac:chgData name="nadamoto sayaka" userId="d88f257912f05df2" providerId="LiveId" clId="{213D25EA-AC55-4150-BC18-CF68A66F5E42}" dt="2022-01-07T09:59:30.509" v="6571" actId="478"/>
          <ac:spMkLst>
            <pc:docMk/>
            <pc:sldMk cId="3872351433" sldId="297"/>
            <ac:spMk id="14" creationId="{5607697C-C216-448A-8244-87FB0C65E8FD}"/>
          </ac:spMkLst>
        </pc:spChg>
        <pc:spChg chg="del">
          <ac:chgData name="nadamoto sayaka" userId="d88f257912f05df2" providerId="LiveId" clId="{213D25EA-AC55-4150-BC18-CF68A66F5E42}" dt="2022-01-07T09:59:30.509" v="6571" actId="478"/>
          <ac:spMkLst>
            <pc:docMk/>
            <pc:sldMk cId="3872351433" sldId="297"/>
            <ac:spMk id="16" creationId="{46B8FE23-CE6D-4AC7-88B9-397636504637}"/>
          </ac:spMkLst>
        </pc:spChg>
        <pc:spChg chg="del">
          <ac:chgData name="nadamoto sayaka" userId="d88f257912f05df2" providerId="LiveId" clId="{213D25EA-AC55-4150-BC18-CF68A66F5E42}" dt="2022-01-07T09:59:30.509" v="6571" actId="478"/>
          <ac:spMkLst>
            <pc:docMk/>
            <pc:sldMk cId="3872351433" sldId="297"/>
            <ac:spMk id="18" creationId="{44417AE4-221E-4B24-8A89-5CEF5DD44A66}"/>
          </ac:spMkLst>
        </pc:spChg>
        <pc:spChg chg="del">
          <ac:chgData name="nadamoto sayaka" userId="d88f257912f05df2" providerId="LiveId" clId="{213D25EA-AC55-4150-BC18-CF68A66F5E42}" dt="2022-01-07T09:59:30.509" v="6571" actId="478"/>
          <ac:spMkLst>
            <pc:docMk/>
            <pc:sldMk cId="3872351433" sldId="297"/>
            <ac:spMk id="19" creationId="{9793D0E6-4078-4CDB-A728-737E5B977B30}"/>
          </ac:spMkLst>
        </pc:spChg>
        <pc:spChg chg="add mod">
          <ac:chgData name="nadamoto sayaka" userId="d88f257912f05df2" providerId="LiveId" clId="{213D25EA-AC55-4150-BC18-CF68A66F5E42}" dt="2022-01-07T10:07:15.008" v="6609" actId="20577"/>
          <ac:spMkLst>
            <pc:docMk/>
            <pc:sldMk cId="3872351433" sldId="297"/>
            <ac:spMk id="20" creationId="{97313D5F-7163-409B-B669-D0B90AC75489}"/>
          </ac:spMkLst>
        </pc:spChg>
        <pc:graphicFrameChg chg="del">
          <ac:chgData name="nadamoto sayaka" userId="d88f257912f05df2" providerId="LiveId" clId="{213D25EA-AC55-4150-BC18-CF68A66F5E42}" dt="2022-01-07T09:59:30.509" v="6571" actId="478"/>
          <ac:graphicFrameMkLst>
            <pc:docMk/>
            <pc:sldMk cId="3872351433" sldId="297"/>
            <ac:graphicFrameMk id="4" creationId="{F98AC904-2225-438A-AA02-86E565858E5A}"/>
          </ac:graphicFrameMkLst>
        </pc:graphicFrameChg>
        <pc:picChg chg="add mod">
          <ac:chgData name="nadamoto sayaka" userId="d88f257912f05df2" providerId="LiveId" clId="{213D25EA-AC55-4150-BC18-CF68A66F5E42}" dt="2022-01-07T10:06:18.782" v="6582" actId="1076"/>
          <ac:picMkLst>
            <pc:docMk/>
            <pc:sldMk cId="3872351433" sldId="297"/>
            <ac:picMk id="3" creationId="{40B8B00F-54D2-4F7F-8DC7-B941F749E7CD}"/>
          </ac:picMkLst>
        </pc:picChg>
        <pc:picChg chg="del">
          <ac:chgData name="nadamoto sayaka" userId="d88f257912f05df2" providerId="LiveId" clId="{213D25EA-AC55-4150-BC18-CF68A66F5E42}" dt="2022-01-07T09:59:30.509" v="6571" actId="478"/>
          <ac:picMkLst>
            <pc:docMk/>
            <pc:sldMk cId="3872351433" sldId="297"/>
            <ac:picMk id="6" creationId="{7EAB0CA4-CA12-4F09-B1B8-5EA5DC686FE3}"/>
          </ac:picMkLst>
        </pc:picChg>
        <pc:picChg chg="del">
          <ac:chgData name="nadamoto sayaka" userId="d88f257912f05df2" providerId="LiveId" clId="{213D25EA-AC55-4150-BC18-CF68A66F5E42}" dt="2022-01-07T09:59:30.509" v="6571" actId="478"/>
          <ac:picMkLst>
            <pc:docMk/>
            <pc:sldMk cId="3872351433" sldId="297"/>
            <ac:picMk id="9" creationId="{9B64FBE7-94B1-450E-8FDD-BE730059E400}"/>
          </ac:picMkLst>
        </pc:picChg>
        <pc:picChg chg="del">
          <ac:chgData name="nadamoto sayaka" userId="d88f257912f05df2" providerId="LiveId" clId="{213D25EA-AC55-4150-BC18-CF68A66F5E42}" dt="2022-01-07T09:59:30.509" v="6571" actId="478"/>
          <ac:picMkLst>
            <pc:docMk/>
            <pc:sldMk cId="3872351433" sldId="297"/>
            <ac:picMk id="10" creationId="{F6CC307D-7DA1-4595-9E86-005AE704A8F2}"/>
          </ac:picMkLst>
        </pc:picChg>
        <pc:picChg chg="del">
          <ac:chgData name="nadamoto sayaka" userId="d88f257912f05df2" providerId="LiveId" clId="{213D25EA-AC55-4150-BC18-CF68A66F5E42}" dt="2022-01-07T09:59:30.509" v="6571" actId="478"/>
          <ac:picMkLst>
            <pc:docMk/>
            <pc:sldMk cId="3872351433" sldId="297"/>
            <ac:picMk id="11" creationId="{44A37BD3-B74D-4732-93AD-C6E47123FD5D}"/>
          </ac:picMkLst>
        </pc:picChg>
        <pc:cxnChg chg="del mod">
          <ac:chgData name="nadamoto sayaka" userId="d88f257912f05df2" providerId="LiveId" clId="{213D25EA-AC55-4150-BC18-CF68A66F5E42}" dt="2022-01-07T09:59:30.509" v="6571" actId="478"/>
          <ac:cxnSpMkLst>
            <pc:docMk/>
            <pc:sldMk cId="3872351433" sldId="297"/>
            <ac:cxnSpMk id="17" creationId="{9B1515E6-7EBB-461E-BA35-F4A82CE55BB0}"/>
          </ac:cxnSpMkLst>
        </pc:cxnChg>
      </pc:sldChg>
      <pc:sldChg chg="addSp delSp modSp add mod modNotesTx">
        <pc:chgData name="nadamoto sayaka" userId="d88f257912f05df2" providerId="LiveId" clId="{213D25EA-AC55-4150-BC18-CF68A66F5E42}" dt="2022-01-17T05:15:38.407" v="9119" actId="20577"/>
        <pc:sldMkLst>
          <pc:docMk/>
          <pc:sldMk cId="471275629" sldId="298"/>
        </pc:sldMkLst>
        <pc:spChg chg="del">
          <ac:chgData name="nadamoto sayaka" userId="d88f257912f05df2" providerId="LiveId" clId="{213D25EA-AC55-4150-BC18-CF68A66F5E42}" dt="2022-01-07T10:07:55.223" v="6617" actId="478"/>
          <ac:spMkLst>
            <pc:docMk/>
            <pc:sldMk cId="471275629" sldId="298"/>
            <ac:spMk id="5" creationId="{BCE3B33A-977D-4961-B9A3-26B1446B4BC7}"/>
          </ac:spMkLst>
        </pc:spChg>
        <pc:spChg chg="add del mod">
          <ac:chgData name="nadamoto sayaka" userId="d88f257912f05df2" providerId="LiveId" clId="{213D25EA-AC55-4150-BC18-CF68A66F5E42}" dt="2022-01-07T10:10:11.135" v="6682" actId="478"/>
          <ac:spMkLst>
            <pc:docMk/>
            <pc:sldMk cId="471275629" sldId="298"/>
            <ac:spMk id="10" creationId="{0244A9C8-8DFF-4E4A-A071-58733535B279}"/>
          </ac:spMkLst>
        </pc:spChg>
        <pc:spChg chg="add del mod">
          <ac:chgData name="nadamoto sayaka" userId="d88f257912f05df2" providerId="LiveId" clId="{213D25EA-AC55-4150-BC18-CF68A66F5E42}" dt="2022-01-07T10:10:11.135" v="6682" actId="478"/>
          <ac:spMkLst>
            <pc:docMk/>
            <pc:sldMk cId="471275629" sldId="298"/>
            <ac:spMk id="11" creationId="{A78E5ACA-601F-4A92-BEA7-3C167BFDAE4C}"/>
          </ac:spMkLst>
        </pc:spChg>
        <pc:spChg chg="add mod">
          <ac:chgData name="nadamoto sayaka" userId="d88f257912f05df2" providerId="LiveId" clId="{213D25EA-AC55-4150-BC18-CF68A66F5E42}" dt="2022-01-07T10:13:17.968" v="6694" actId="208"/>
          <ac:spMkLst>
            <pc:docMk/>
            <pc:sldMk cId="471275629" sldId="298"/>
            <ac:spMk id="14" creationId="{B125F427-4040-4C37-A4A7-8902F4044849}"/>
          </ac:spMkLst>
        </pc:spChg>
        <pc:spChg chg="add mod">
          <ac:chgData name="nadamoto sayaka" userId="d88f257912f05df2" providerId="LiveId" clId="{213D25EA-AC55-4150-BC18-CF68A66F5E42}" dt="2022-01-07T10:13:27.863" v="6695" actId="207"/>
          <ac:spMkLst>
            <pc:docMk/>
            <pc:sldMk cId="471275629" sldId="298"/>
            <ac:spMk id="18" creationId="{CBC4E9A6-A531-46E5-91F0-1D6D3895A0F3}"/>
          </ac:spMkLst>
        </pc:spChg>
        <pc:spChg chg="add mod">
          <ac:chgData name="nadamoto sayaka" userId="d88f257912f05df2" providerId="LiveId" clId="{213D25EA-AC55-4150-BC18-CF68A66F5E42}" dt="2022-01-07T10:13:27.863" v="6695" actId="207"/>
          <ac:spMkLst>
            <pc:docMk/>
            <pc:sldMk cId="471275629" sldId="298"/>
            <ac:spMk id="19" creationId="{C58DDFA5-41E4-494F-9042-AF9FF08EA782}"/>
          </ac:spMkLst>
        </pc:spChg>
        <pc:spChg chg="del">
          <ac:chgData name="nadamoto sayaka" userId="d88f257912f05df2" providerId="LiveId" clId="{213D25EA-AC55-4150-BC18-CF68A66F5E42}" dt="2022-01-07T10:07:55.223" v="6617" actId="478"/>
          <ac:spMkLst>
            <pc:docMk/>
            <pc:sldMk cId="471275629" sldId="298"/>
            <ac:spMk id="20" creationId="{97313D5F-7163-409B-B669-D0B90AC75489}"/>
          </ac:spMkLst>
        </pc:spChg>
        <pc:spChg chg="add mod">
          <ac:chgData name="nadamoto sayaka" userId="d88f257912f05df2" providerId="LiveId" clId="{213D25EA-AC55-4150-BC18-CF68A66F5E42}" dt="2022-01-07T10:13:17.968" v="6694" actId="208"/>
          <ac:spMkLst>
            <pc:docMk/>
            <pc:sldMk cId="471275629" sldId="298"/>
            <ac:spMk id="21" creationId="{2B4A839D-F63E-489C-90CD-D82C57C4F663}"/>
          </ac:spMkLst>
        </pc:spChg>
        <pc:spChg chg="add mod">
          <ac:chgData name="nadamoto sayaka" userId="d88f257912f05df2" providerId="LiveId" clId="{213D25EA-AC55-4150-BC18-CF68A66F5E42}" dt="2022-01-07T10:14:05.928" v="6723" actId="255"/>
          <ac:spMkLst>
            <pc:docMk/>
            <pc:sldMk cId="471275629" sldId="298"/>
            <ac:spMk id="22" creationId="{EC4FAE35-BD58-45FD-899B-260897782AA5}"/>
          </ac:spMkLst>
        </pc:spChg>
        <pc:spChg chg="add mod">
          <ac:chgData name="nadamoto sayaka" userId="d88f257912f05df2" providerId="LiveId" clId="{213D25EA-AC55-4150-BC18-CF68A66F5E42}" dt="2022-01-07T10:13:51.389" v="6721" actId="255"/>
          <ac:spMkLst>
            <pc:docMk/>
            <pc:sldMk cId="471275629" sldId="298"/>
            <ac:spMk id="23" creationId="{BB9D947C-5E63-44C8-84BF-B3A644F28E81}"/>
          </ac:spMkLst>
        </pc:spChg>
        <pc:picChg chg="del">
          <ac:chgData name="nadamoto sayaka" userId="d88f257912f05df2" providerId="LiveId" clId="{213D25EA-AC55-4150-BC18-CF68A66F5E42}" dt="2022-01-07T10:07:55.223" v="6617" actId="478"/>
          <ac:picMkLst>
            <pc:docMk/>
            <pc:sldMk cId="471275629" sldId="298"/>
            <ac:picMk id="3" creationId="{40B8B00F-54D2-4F7F-8DC7-B941F749E7CD}"/>
          </ac:picMkLst>
        </pc:picChg>
        <pc:picChg chg="add del mod">
          <ac:chgData name="nadamoto sayaka" userId="d88f257912f05df2" providerId="LiveId" clId="{213D25EA-AC55-4150-BC18-CF68A66F5E42}" dt="2022-01-07T10:10:11.135" v="6682" actId="478"/>
          <ac:picMkLst>
            <pc:docMk/>
            <pc:sldMk cId="471275629" sldId="298"/>
            <ac:picMk id="4" creationId="{D144A161-DF69-474F-9E38-5D4EA9F1C296}"/>
          </ac:picMkLst>
        </pc:picChg>
        <pc:picChg chg="add del mod">
          <ac:chgData name="nadamoto sayaka" userId="d88f257912f05df2" providerId="LiveId" clId="{213D25EA-AC55-4150-BC18-CF68A66F5E42}" dt="2022-01-07T10:10:11.135" v="6682" actId="478"/>
          <ac:picMkLst>
            <pc:docMk/>
            <pc:sldMk cId="471275629" sldId="298"/>
            <ac:picMk id="7" creationId="{CF1742DD-474A-4A91-9519-333D4494A727}"/>
          </ac:picMkLst>
        </pc:picChg>
        <pc:picChg chg="add mod">
          <ac:chgData name="nadamoto sayaka" userId="d88f257912f05df2" providerId="LiveId" clId="{213D25EA-AC55-4150-BC18-CF68A66F5E42}" dt="2022-01-07T10:11:50.283" v="6688" actId="14100"/>
          <ac:picMkLst>
            <pc:docMk/>
            <pc:sldMk cId="471275629" sldId="298"/>
            <ac:picMk id="12" creationId="{3F1DEC6B-E716-4C41-A307-8F2E5435AE7F}"/>
          </ac:picMkLst>
        </pc:picChg>
        <pc:picChg chg="add mod">
          <ac:chgData name="nadamoto sayaka" userId="d88f257912f05df2" providerId="LiveId" clId="{213D25EA-AC55-4150-BC18-CF68A66F5E42}" dt="2022-01-07T10:12:40.992" v="6690" actId="1076"/>
          <ac:picMkLst>
            <pc:docMk/>
            <pc:sldMk cId="471275629" sldId="298"/>
            <ac:picMk id="15" creationId="{E9551C4A-EEEB-41FA-A635-B3AD925EC64C}"/>
          </ac:picMkLst>
        </pc:picChg>
        <pc:picChg chg="add mod">
          <ac:chgData name="nadamoto sayaka" userId="d88f257912f05df2" providerId="LiveId" clId="{213D25EA-AC55-4150-BC18-CF68A66F5E42}" dt="2022-01-07T10:12:40.992" v="6690" actId="1076"/>
          <ac:picMkLst>
            <pc:docMk/>
            <pc:sldMk cId="471275629" sldId="298"/>
            <ac:picMk id="16" creationId="{90069A36-1816-4D3B-B823-BD8A22592AFC}"/>
          </ac:picMkLst>
        </pc:picChg>
        <pc:picChg chg="add mod">
          <ac:chgData name="nadamoto sayaka" userId="d88f257912f05df2" providerId="LiveId" clId="{213D25EA-AC55-4150-BC18-CF68A66F5E42}" dt="2022-01-07T10:12:40.992" v="6690" actId="1076"/>
          <ac:picMkLst>
            <pc:docMk/>
            <pc:sldMk cId="471275629" sldId="298"/>
            <ac:picMk id="17" creationId="{C326A24D-3D96-497A-820C-35DA5DFB71B3}"/>
          </ac:picMkLst>
        </pc:picChg>
      </pc:sldChg>
      <pc:sldChg chg="add modNotesTx">
        <pc:chgData name="nadamoto sayaka" userId="d88f257912f05df2" providerId="LiveId" clId="{213D25EA-AC55-4150-BC18-CF68A66F5E42}" dt="2022-01-17T05:21:53.610" v="9131" actId="20577"/>
        <pc:sldMkLst>
          <pc:docMk/>
          <pc:sldMk cId="984842920" sldId="299"/>
        </pc:sldMkLst>
      </pc:sldChg>
      <pc:sldChg chg="add del">
        <pc:chgData name="nadamoto sayaka" userId="d88f257912f05df2" providerId="LiveId" clId="{213D25EA-AC55-4150-BC18-CF68A66F5E42}" dt="2022-01-08T16:11:17.795" v="6755" actId="47"/>
        <pc:sldMkLst>
          <pc:docMk/>
          <pc:sldMk cId="1955844160" sldId="300"/>
        </pc:sldMkLst>
      </pc:sldChg>
      <pc:sldChg chg="addSp delSp modSp add mod modNotesTx">
        <pc:chgData name="nadamoto sayaka" userId="d88f257912f05df2" providerId="LiveId" clId="{213D25EA-AC55-4150-BC18-CF68A66F5E42}" dt="2022-01-17T05:18:25.737" v="9124"/>
        <pc:sldMkLst>
          <pc:docMk/>
          <pc:sldMk cId="249455954" sldId="386"/>
        </pc:sldMkLst>
        <pc:spChg chg="del">
          <ac:chgData name="nadamoto sayaka" userId="d88f257912f05df2" providerId="LiveId" clId="{213D25EA-AC55-4150-BC18-CF68A66F5E42}" dt="2022-01-09T06:51:22.954" v="6991" actId="478"/>
          <ac:spMkLst>
            <pc:docMk/>
            <pc:sldMk cId="249455954" sldId="386"/>
            <ac:spMk id="2" creationId="{75F75274-95BA-420A-AD43-85F065257D49}"/>
          </ac:spMkLst>
        </pc:spChg>
        <pc:spChg chg="mod">
          <ac:chgData name="nadamoto sayaka" userId="d88f257912f05df2" providerId="LiveId" clId="{213D25EA-AC55-4150-BC18-CF68A66F5E42}" dt="2022-01-09T06:51:53.699" v="7011" actId="2711"/>
          <ac:spMkLst>
            <pc:docMk/>
            <pc:sldMk cId="249455954" sldId="386"/>
            <ac:spMk id="3" creationId="{80BCC1E5-289D-4106-A5D5-304FCAD7DE51}"/>
          </ac:spMkLst>
        </pc:spChg>
        <pc:spChg chg="mod">
          <ac:chgData name="nadamoto sayaka" userId="d88f257912f05df2" providerId="LiveId" clId="{213D25EA-AC55-4150-BC18-CF68A66F5E42}" dt="2022-01-09T06:54:20.553" v="7062" actId="255"/>
          <ac:spMkLst>
            <pc:docMk/>
            <pc:sldMk cId="249455954" sldId="386"/>
            <ac:spMk id="5" creationId="{D68C21FB-6B56-46AB-99AF-AFA59ACC120B}"/>
          </ac:spMkLst>
        </pc:spChg>
        <pc:spChg chg="add del mod">
          <ac:chgData name="nadamoto sayaka" userId="d88f257912f05df2" providerId="LiveId" clId="{213D25EA-AC55-4150-BC18-CF68A66F5E42}" dt="2022-01-09T06:51:26.393" v="6992" actId="478"/>
          <ac:spMkLst>
            <pc:docMk/>
            <pc:sldMk cId="249455954" sldId="386"/>
            <ac:spMk id="7" creationId="{9DD6F68A-0714-433E-A9B9-21C29A93446E}"/>
          </ac:spMkLst>
        </pc:spChg>
        <pc:spChg chg="add mod">
          <ac:chgData name="nadamoto sayaka" userId="d88f257912f05df2" providerId="LiveId" clId="{213D25EA-AC55-4150-BC18-CF68A66F5E42}" dt="2022-01-09T06:51:27.120" v="6993"/>
          <ac:spMkLst>
            <pc:docMk/>
            <pc:sldMk cId="249455954" sldId="386"/>
            <ac:spMk id="16" creationId="{E83C59A3-6547-4374-BFD4-5113EF237575}"/>
          </ac:spMkLst>
        </pc:spChg>
        <pc:spChg chg="mod">
          <ac:chgData name="nadamoto sayaka" userId="d88f257912f05df2" providerId="LiveId" clId="{213D25EA-AC55-4150-BC18-CF68A66F5E42}" dt="2022-01-09T06:56:55.849" v="7135" actId="208"/>
          <ac:spMkLst>
            <pc:docMk/>
            <pc:sldMk cId="249455954" sldId="386"/>
            <ac:spMk id="44" creationId="{B07E7DED-B4B6-4B18-91E0-C1D8CD68C89C}"/>
          </ac:spMkLst>
        </pc:spChg>
        <pc:spChg chg="mod">
          <ac:chgData name="nadamoto sayaka" userId="d88f257912f05df2" providerId="LiveId" clId="{213D25EA-AC55-4150-BC18-CF68A66F5E42}" dt="2022-01-09T06:56:55.849" v="7135" actId="208"/>
          <ac:spMkLst>
            <pc:docMk/>
            <pc:sldMk cId="249455954" sldId="386"/>
            <ac:spMk id="45" creationId="{E26C32A0-A85B-4CC9-B193-A9AAF32D2284}"/>
          </ac:spMkLst>
        </pc:spChg>
        <pc:spChg chg="mod">
          <ac:chgData name="nadamoto sayaka" userId="d88f257912f05df2" providerId="LiveId" clId="{213D25EA-AC55-4150-BC18-CF68A66F5E42}" dt="2022-01-09T06:57:17.112" v="7136" actId="208"/>
          <ac:spMkLst>
            <pc:docMk/>
            <pc:sldMk cId="249455954" sldId="386"/>
            <ac:spMk id="46" creationId="{28027A18-4D7F-4392-BE56-DE5790123C41}"/>
          </ac:spMkLst>
        </pc:spChg>
        <pc:spChg chg="mod">
          <ac:chgData name="nadamoto sayaka" userId="d88f257912f05df2" providerId="LiveId" clId="{213D25EA-AC55-4150-BC18-CF68A66F5E42}" dt="2022-01-09T06:57:17.112" v="7136" actId="208"/>
          <ac:spMkLst>
            <pc:docMk/>
            <pc:sldMk cId="249455954" sldId="386"/>
            <ac:spMk id="47" creationId="{586BC952-1CFC-4DA0-84D1-197C724706B8}"/>
          </ac:spMkLst>
        </pc:spChg>
        <pc:picChg chg="mod">
          <ac:chgData name="nadamoto sayaka" userId="d88f257912f05df2" providerId="LiveId" clId="{213D25EA-AC55-4150-BC18-CF68A66F5E42}" dt="2022-01-09T06:55:39.592" v="7080" actId="1076"/>
          <ac:picMkLst>
            <pc:docMk/>
            <pc:sldMk cId="249455954" sldId="386"/>
            <ac:picMk id="42" creationId="{F19ADEDD-6A29-4C1C-91EC-2314E25B525B}"/>
          </ac:picMkLst>
        </pc:picChg>
        <pc:picChg chg="mod">
          <ac:chgData name="nadamoto sayaka" userId="d88f257912f05df2" providerId="LiveId" clId="{213D25EA-AC55-4150-BC18-CF68A66F5E42}" dt="2022-01-09T06:55:39.592" v="7080" actId="1076"/>
          <ac:picMkLst>
            <pc:docMk/>
            <pc:sldMk cId="249455954" sldId="386"/>
            <ac:picMk id="43" creationId="{B8D50742-3642-4F20-AA93-5A7DC4538121}"/>
          </ac:picMkLst>
        </pc:picChg>
      </pc:sldChg>
      <pc:sldChg chg="addSp delSp modSp mod modNotesTx">
        <pc:chgData name="nadamoto sayaka" userId="d88f257912f05df2" providerId="LiveId" clId="{213D25EA-AC55-4150-BC18-CF68A66F5E42}" dt="2022-01-17T05:16:31.962" v="9121" actId="20577"/>
        <pc:sldMkLst>
          <pc:docMk/>
          <pc:sldMk cId="2433588114" sldId="389"/>
        </pc:sldMkLst>
        <pc:spChg chg="del">
          <ac:chgData name="nadamoto sayaka" userId="d88f257912f05df2" providerId="LiveId" clId="{213D25EA-AC55-4150-BC18-CF68A66F5E42}" dt="2022-01-08T16:11:40.702" v="6772" actId="478"/>
          <ac:spMkLst>
            <pc:docMk/>
            <pc:sldMk cId="2433588114" sldId="389"/>
            <ac:spMk id="2" creationId="{75F75274-95BA-420A-AD43-85F065257D49}"/>
          </ac:spMkLst>
        </pc:spChg>
        <pc:spChg chg="mod">
          <ac:chgData name="nadamoto sayaka" userId="d88f257912f05df2" providerId="LiveId" clId="{213D25EA-AC55-4150-BC18-CF68A66F5E42}" dt="2022-01-08T16:12:00.322" v="6775" actId="2711"/>
          <ac:spMkLst>
            <pc:docMk/>
            <pc:sldMk cId="2433588114" sldId="389"/>
            <ac:spMk id="3" creationId="{80BCC1E5-289D-4106-A5D5-304FCAD7DE51}"/>
          </ac:spMkLst>
        </pc:spChg>
        <pc:spChg chg="del">
          <ac:chgData name="nadamoto sayaka" userId="d88f257912f05df2" providerId="LiveId" clId="{213D25EA-AC55-4150-BC18-CF68A66F5E42}" dt="2022-01-08T16:19:29.363" v="6854" actId="478"/>
          <ac:spMkLst>
            <pc:docMk/>
            <pc:sldMk cId="2433588114" sldId="389"/>
            <ac:spMk id="4" creationId="{4E8ED6A2-B0A2-4209-A3E1-F7B9942CBD23}"/>
          </ac:spMkLst>
        </pc:spChg>
        <pc:spChg chg="mod">
          <ac:chgData name="nadamoto sayaka" userId="d88f257912f05df2" providerId="LiveId" clId="{213D25EA-AC55-4150-BC18-CF68A66F5E42}" dt="2022-01-08T16:13:05.816" v="6795" actId="208"/>
          <ac:spMkLst>
            <pc:docMk/>
            <pc:sldMk cId="2433588114" sldId="389"/>
            <ac:spMk id="6" creationId="{5BF30CA6-B974-49CC-9918-34D330BF8D84}"/>
          </ac:spMkLst>
        </pc:spChg>
        <pc:spChg chg="add del mod">
          <ac:chgData name="nadamoto sayaka" userId="d88f257912f05df2" providerId="LiveId" clId="{213D25EA-AC55-4150-BC18-CF68A66F5E42}" dt="2022-01-08T16:11:43.262" v="6773" actId="478"/>
          <ac:spMkLst>
            <pc:docMk/>
            <pc:sldMk cId="2433588114" sldId="389"/>
            <ac:spMk id="7" creationId="{532ED9B2-9540-4884-9925-272A5CF040C5}"/>
          </ac:spMkLst>
        </pc:spChg>
        <pc:spChg chg="add mod">
          <ac:chgData name="nadamoto sayaka" userId="d88f257912f05df2" providerId="LiveId" clId="{213D25EA-AC55-4150-BC18-CF68A66F5E42}" dt="2022-01-08T16:11:48.714" v="6774"/>
          <ac:spMkLst>
            <pc:docMk/>
            <pc:sldMk cId="2433588114" sldId="389"/>
            <ac:spMk id="23" creationId="{AC670757-8DA5-4F64-9871-35DB0B4AA90D}"/>
          </ac:spMkLst>
        </pc:spChg>
        <pc:spChg chg="add mod">
          <ac:chgData name="nadamoto sayaka" userId="d88f257912f05df2" providerId="LiveId" clId="{213D25EA-AC55-4150-BC18-CF68A66F5E42}" dt="2022-01-08T16:19:29.756" v="6855"/>
          <ac:spMkLst>
            <pc:docMk/>
            <pc:sldMk cId="2433588114" sldId="389"/>
            <ac:spMk id="24" creationId="{512432A7-B0FC-45D5-9469-30709573F4A3}"/>
          </ac:spMkLst>
        </pc:spChg>
        <pc:spChg chg="del">
          <ac:chgData name="nadamoto sayaka" userId="d88f257912f05df2" providerId="LiveId" clId="{213D25EA-AC55-4150-BC18-CF68A66F5E42}" dt="2022-01-08T16:11:36.495" v="6771" actId="478"/>
          <ac:spMkLst>
            <pc:docMk/>
            <pc:sldMk cId="2433588114" sldId="389"/>
            <ac:spMk id="43" creationId="{4593BA2B-EBEC-40DB-894E-976F203545B0}"/>
          </ac:spMkLst>
        </pc:spChg>
        <pc:spChg chg="del">
          <ac:chgData name="nadamoto sayaka" userId="d88f257912f05df2" providerId="LiveId" clId="{213D25EA-AC55-4150-BC18-CF68A66F5E42}" dt="2022-01-08T16:12:38.326" v="6793" actId="478"/>
          <ac:spMkLst>
            <pc:docMk/>
            <pc:sldMk cId="2433588114" sldId="389"/>
            <ac:spMk id="45" creationId="{BEDC7261-4EDD-4E33-BEB5-86F4CB413353}"/>
          </ac:spMkLst>
        </pc:spChg>
        <pc:spChg chg="mod">
          <ac:chgData name="nadamoto sayaka" userId="d88f257912f05df2" providerId="LiveId" clId="{213D25EA-AC55-4150-BC18-CF68A66F5E42}" dt="2022-01-08T16:13:05.816" v="6795" actId="208"/>
          <ac:spMkLst>
            <pc:docMk/>
            <pc:sldMk cId="2433588114" sldId="389"/>
            <ac:spMk id="47" creationId="{1713AB66-4D08-45BF-91E6-74EF33A44D72}"/>
          </ac:spMkLst>
        </pc:spChg>
        <pc:spChg chg="mod">
          <ac:chgData name="nadamoto sayaka" userId="d88f257912f05df2" providerId="LiveId" clId="{213D25EA-AC55-4150-BC18-CF68A66F5E42}" dt="2022-01-08T16:12:19.667" v="6785" actId="1076"/>
          <ac:spMkLst>
            <pc:docMk/>
            <pc:sldMk cId="2433588114" sldId="389"/>
            <ac:spMk id="48" creationId="{CA570937-663E-482E-A900-7242DAFC069F}"/>
          </ac:spMkLst>
        </pc:spChg>
        <pc:spChg chg="mod">
          <ac:chgData name="nadamoto sayaka" userId="d88f257912f05df2" providerId="LiveId" clId="{213D25EA-AC55-4150-BC18-CF68A66F5E42}" dt="2022-01-08T16:15:14.586" v="6824" actId="20577"/>
          <ac:spMkLst>
            <pc:docMk/>
            <pc:sldMk cId="2433588114" sldId="389"/>
            <ac:spMk id="52" creationId="{668DC423-034B-46CF-B6FD-D4C0870733D2}"/>
          </ac:spMkLst>
        </pc:spChg>
        <pc:spChg chg="mod">
          <ac:chgData name="nadamoto sayaka" userId="d88f257912f05df2" providerId="LiveId" clId="{213D25EA-AC55-4150-BC18-CF68A66F5E42}" dt="2022-01-08T16:13:05.816" v="6795" actId="208"/>
          <ac:spMkLst>
            <pc:docMk/>
            <pc:sldMk cId="2433588114" sldId="389"/>
            <ac:spMk id="53" creationId="{8041AB35-FA8A-466E-A5F5-96F35DD26623}"/>
          </ac:spMkLst>
        </pc:spChg>
        <pc:spChg chg="mod">
          <ac:chgData name="nadamoto sayaka" userId="d88f257912f05df2" providerId="LiveId" clId="{213D25EA-AC55-4150-BC18-CF68A66F5E42}" dt="2022-01-08T16:14:26.569" v="6819" actId="1035"/>
          <ac:spMkLst>
            <pc:docMk/>
            <pc:sldMk cId="2433588114" sldId="389"/>
            <ac:spMk id="54" creationId="{E2D643AC-C9C1-4E21-A5BD-481434DDFD5C}"/>
          </ac:spMkLst>
        </pc:spChg>
        <pc:graphicFrameChg chg="modGraphic">
          <ac:chgData name="nadamoto sayaka" userId="d88f257912f05df2" providerId="LiveId" clId="{213D25EA-AC55-4150-BC18-CF68A66F5E42}" dt="2022-01-09T06:59:02.905" v="7156" actId="2711"/>
          <ac:graphicFrameMkLst>
            <pc:docMk/>
            <pc:sldMk cId="2433588114" sldId="389"/>
            <ac:graphicFrameMk id="49" creationId="{71CA33BC-BA90-48A7-A29E-31CF825EF4E7}"/>
          </ac:graphicFrameMkLst>
        </pc:graphicFrameChg>
        <pc:picChg chg="del">
          <ac:chgData name="nadamoto sayaka" userId="d88f257912f05df2" providerId="LiveId" clId="{213D25EA-AC55-4150-BC18-CF68A66F5E42}" dt="2022-01-08T16:13:23.586" v="6798" actId="478"/>
          <ac:picMkLst>
            <pc:docMk/>
            <pc:sldMk cId="2433588114" sldId="389"/>
            <ac:picMk id="46" creationId="{DAFD80F1-1572-4841-BD89-57CB7039BE6A}"/>
          </ac:picMkLst>
        </pc:picChg>
        <pc:cxnChg chg="mod">
          <ac:chgData name="nadamoto sayaka" userId="d88f257912f05df2" providerId="LiveId" clId="{213D25EA-AC55-4150-BC18-CF68A66F5E42}" dt="2022-01-08T16:13:14.200" v="6796" actId="208"/>
          <ac:cxnSpMkLst>
            <pc:docMk/>
            <pc:sldMk cId="2433588114" sldId="389"/>
            <ac:cxnSpMk id="57" creationId="{50DFC552-F93E-433D-AEEB-99174063032B}"/>
          </ac:cxnSpMkLst>
        </pc:cxnChg>
        <pc:cxnChg chg="mod">
          <ac:chgData name="nadamoto sayaka" userId="d88f257912f05df2" providerId="LiveId" clId="{213D25EA-AC55-4150-BC18-CF68A66F5E42}" dt="2022-01-08T16:13:17.532" v="6797" actId="208"/>
          <ac:cxnSpMkLst>
            <pc:docMk/>
            <pc:sldMk cId="2433588114" sldId="389"/>
            <ac:cxnSpMk id="59" creationId="{87EB3D23-61C3-411B-A4D0-E1A5FDFE32C7}"/>
          </ac:cxnSpMkLst>
        </pc:cxnChg>
      </pc:sldChg>
      <pc:sldChg chg="addSp delSp modSp mod modNotesTx">
        <pc:chgData name="nadamoto sayaka" userId="d88f257912f05df2" providerId="LiveId" clId="{213D25EA-AC55-4150-BC18-CF68A66F5E42}" dt="2022-01-12T08:32:26.680" v="8253" actId="20577"/>
        <pc:sldMkLst>
          <pc:docMk/>
          <pc:sldMk cId="1881979735" sldId="392"/>
        </pc:sldMkLst>
        <pc:spChg chg="del">
          <ac:chgData name="nadamoto sayaka" userId="d88f257912f05df2" providerId="LiveId" clId="{213D25EA-AC55-4150-BC18-CF68A66F5E42}" dt="2022-01-12T07:32:39.886" v="7238" actId="478"/>
          <ac:spMkLst>
            <pc:docMk/>
            <pc:sldMk cId="1881979735" sldId="392"/>
            <ac:spMk id="2" creationId="{75F75274-95BA-420A-AD43-85F065257D49}"/>
          </ac:spMkLst>
        </pc:spChg>
        <pc:spChg chg="add del mod">
          <ac:chgData name="nadamoto sayaka" userId="d88f257912f05df2" providerId="LiveId" clId="{213D25EA-AC55-4150-BC18-CF68A66F5E42}" dt="2022-01-12T07:32:45.231" v="7239" actId="478"/>
          <ac:spMkLst>
            <pc:docMk/>
            <pc:sldMk cId="1881979735" sldId="392"/>
            <ac:spMk id="6" creationId="{0FA2E465-1B92-447D-AE18-5C73F830FC80}"/>
          </ac:spMkLst>
        </pc:spChg>
        <pc:spChg chg="add mod">
          <ac:chgData name="nadamoto sayaka" userId="d88f257912f05df2" providerId="LiveId" clId="{213D25EA-AC55-4150-BC18-CF68A66F5E42}" dt="2022-01-12T07:32:45.773" v="7240"/>
          <ac:spMkLst>
            <pc:docMk/>
            <pc:sldMk cId="1881979735" sldId="392"/>
            <ac:spMk id="8" creationId="{4242C710-DEE8-4E1D-8164-61F56C7FE3DB}"/>
          </ac:spMkLst>
        </pc:spChg>
      </pc:sldChg>
      <pc:sldChg chg="addSp delSp modSp mod modNotesTx">
        <pc:chgData name="nadamoto sayaka" userId="d88f257912f05df2" providerId="LiveId" clId="{213D25EA-AC55-4150-BC18-CF68A66F5E42}" dt="2022-01-17T04:44:15.291" v="8972" actId="20577"/>
        <pc:sldMkLst>
          <pc:docMk/>
          <pc:sldMk cId="3748817921" sldId="393"/>
        </pc:sldMkLst>
        <pc:spChg chg="del">
          <ac:chgData name="nadamoto sayaka" userId="d88f257912f05df2" providerId="LiveId" clId="{213D25EA-AC55-4150-BC18-CF68A66F5E42}" dt="2022-01-12T07:31:23.189" v="7221" actId="478"/>
          <ac:spMkLst>
            <pc:docMk/>
            <pc:sldMk cId="3748817921" sldId="393"/>
            <ac:spMk id="2" creationId="{75F75274-95BA-420A-AD43-85F065257D49}"/>
          </ac:spMkLst>
        </pc:spChg>
        <pc:spChg chg="mod">
          <ac:chgData name="nadamoto sayaka" userId="d88f257912f05df2" providerId="LiveId" clId="{213D25EA-AC55-4150-BC18-CF68A66F5E42}" dt="2022-01-17T03:53:04.621" v="8850" actId="20577"/>
          <ac:spMkLst>
            <pc:docMk/>
            <pc:sldMk cId="3748817921" sldId="393"/>
            <ac:spMk id="5" creationId="{20881DC4-1439-46FB-8852-479A2F94402E}"/>
          </ac:spMkLst>
        </pc:spChg>
        <pc:spChg chg="mod">
          <ac:chgData name="nadamoto sayaka" userId="d88f257912f05df2" providerId="LiveId" clId="{213D25EA-AC55-4150-BC18-CF68A66F5E42}" dt="2022-01-12T07:59:59.749" v="7990" actId="208"/>
          <ac:spMkLst>
            <pc:docMk/>
            <pc:sldMk cId="3748817921" sldId="393"/>
            <ac:spMk id="6" creationId="{EFE28864-8C33-470B-BA6F-94342FC87ACC}"/>
          </ac:spMkLst>
        </pc:spChg>
        <pc:spChg chg="add del mod">
          <ac:chgData name="nadamoto sayaka" userId="d88f257912f05df2" providerId="LiveId" clId="{213D25EA-AC55-4150-BC18-CF68A66F5E42}" dt="2022-01-12T07:31:26.419" v="7222" actId="478"/>
          <ac:spMkLst>
            <pc:docMk/>
            <pc:sldMk cId="3748817921" sldId="393"/>
            <ac:spMk id="7" creationId="{5D2A5803-3DE7-4B13-A3EA-EEA8C31F1B72}"/>
          </ac:spMkLst>
        </pc:spChg>
        <pc:spChg chg="mod">
          <ac:chgData name="nadamoto sayaka" userId="d88f257912f05df2" providerId="LiveId" clId="{213D25EA-AC55-4150-BC18-CF68A66F5E42}" dt="2022-01-12T08:00:58.605" v="7995" actId="1076"/>
          <ac:spMkLst>
            <pc:docMk/>
            <pc:sldMk cId="3748817921" sldId="393"/>
            <ac:spMk id="10" creationId="{3981C4AA-BD0E-4F48-8D92-B77F2AAFA1C8}"/>
          </ac:spMkLst>
        </pc:spChg>
        <pc:spChg chg="mod">
          <ac:chgData name="nadamoto sayaka" userId="d88f257912f05df2" providerId="LiveId" clId="{213D25EA-AC55-4150-BC18-CF68A66F5E42}" dt="2022-01-12T08:00:58.605" v="7995" actId="1076"/>
          <ac:spMkLst>
            <pc:docMk/>
            <pc:sldMk cId="3748817921" sldId="393"/>
            <ac:spMk id="11" creationId="{2D4E33F2-6674-46A1-8319-D6D4D42A1B55}"/>
          </ac:spMkLst>
        </pc:spChg>
        <pc:spChg chg="del mod">
          <ac:chgData name="nadamoto sayaka" userId="d88f257912f05df2" providerId="LiveId" clId="{213D25EA-AC55-4150-BC18-CF68A66F5E42}" dt="2022-01-12T07:54:05.124" v="7762" actId="478"/>
          <ac:spMkLst>
            <pc:docMk/>
            <pc:sldMk cId="3748817921" sldId="393"/>
            <ac:spMk id="12" creationId="{BBEC9C47-C562-4B26-AFAF-3DF6623085D3}"/>
          </ac:spMkLst>
        </pc:spChg>
        <pc:spChg chg="mod">
          <ac:chgData name="nadamoto sayaka" userId="d88f257912f05df2" providerId="LiveId" clId="{213D25EA-AC55-4150-BC18-CF68A66F5E42}" dt="2022-01-12T08:01:23.142" v="7997" actId="1076"/>
          <ac:spMkLst>
            <pc:docMk/>
            <pc:sldMk cId="3748817921" sldId="393"/>
            <ac:spMk id="13" creationId="{410E6119-C0EB-453C-9F01-540E87F01D5B}"/>
          </ac:spMkLst>
        </pc:spChg>
        <pc:spChg chg="del">
          <ac:chgData name="nadamoto sayaka" userId="d88f257912f05df2" providerId="LiveId" clId="{213D25EA-AC55-4150-BC18-CF68A66F5E42}" dt="2022-01-12T07:54:02.578" v="7761" actId="478"/>
          <ac:spMkLst>
            <pc:docMk/>
            <pc:sldMk cId="3748817921" sldId="393"/>
            <ac:spMk id="14" creationId="{F7C5A662-5BB7-4618-B1E6-BEB5A268D895}"/>
          </ac:spMkLst>
        </pc:spChg>
        <pc:spChg chg="add mod">
          <ac:chgData name="nadamoto sayaka" userId="d88f257912f05df2" providerId="LiveId" clId="{213D25EA-AC55-4150-BC18-CF68A66F5E42}" dt="2022-01-12T07:53:57.758" v="7760" actId="1076"/>
          <ac:spMkLst>
            <pc:docMk/>
            <pc:sldMk cId="3748817921" sldId="393"/>
            <ac:spMk id="16" creationId="{F5F60143-7349-477F-97B8-FA1C17613629}"/>
          </ac:spMkLst>
        </pc:spChg>
        <pc:spChg chg="mod">
          <ac:chgData name="nadamoto sayaka" userId="d88f257912f05df2" providerId="LiveId" clId="{213D25EA-AC55-4150-BC18-CF68A66F5E42}" dt="2022-01-12T08:01:03.534" v="7996" actId="1076"/>
          <ac:spMkLst>
            <pc:docMk/>
            <pc:sldMk cId="3748817921" sldId="393"/>
            <ac:spMk id="17" creationId="{60675FEE-1DB9-42FC-851A-AD4DD1BC2E56}"/>
          </ac:spMkLst>
        </pc:spChg>
        <pc:spChg chg="del">
          <ac:chgData name="nadamoto sayaka" userId="d88f257912f05df2" providerId="LiveId" clId="{213D25EA-AC55-4150-BC18-CF68A66F5E42}" dt="2022-01-12T07:54:02.578" v="7761" actId="478"/>
          <ac:spMkLst>
            <pc:docMk/>
            <pc:sldMk cId="3748817921" sldId="393"/>
            <ac:spMk id="18" creationId="{5D17CBBC-79F1-4560-9810-E857DD5DA5D3}"/>
          </ac:spMkLst>
        </pc:spChg>
        <pc:spChg chg="add mod">
          <ac:chgData name="nadamoto sayaka" userId="d88f257912f05df2" providerId="LiveId" clId="{213D25EA-AC55-4150-BC18-CF68A66F5E42}" dt="2022-01-12T07:54:05.690" v="7763"/>
          <ac:spMkLst>
            <pc:docMk/>
            <pc:sldMk cId="3748817921" sldId="393"/>
            <ac:spMk id="19" creationId="{8382A6D7-9286-43FD-AE27-247ACDC50962}"/>
          </ac:spMkLst>
        </pc:spChg>
        <pc:spChg chg="add del mod">
          <ac:chgData name="nadamoto sayaka" userId="d88f257912f05df2" providerId="LiveId" clId="{213D25EA-AC55-4150-BC18-CF68A66F5E42}" dt="2022-01-12T08:00:30.138" v="7992" actId="478"/>
          <ac:spMkLst>
            <pc:docMk/>
            <pc:sldMk cId="3748817921" sldId="393"/>
            <ac:spMk id="20" creationId="{602B52D3-0257-4C5B-A5AE-DC94E43EC8A9}"/>
          </ac:spMkLst>
        </pc:spChg>
        <pc:spChg chg="add mod">
          <ac:chgData name="nadamoto sayaka" userId="d88f257912f05df2" providerId="LiveId" clId="{213D25EA-AC55-4150-BC18-CF68A66F5E42}" dt="2022-01-12T07:54:05.690" v="7763"/>
          <ac:spMkLst>
            <pc:docMk/>
            <pc:sldMk cId="3748817921" sldId="393"/>
            <ac:spMk id="23" creationId="{8E67C9D5-74A2-4966-8539-78D45D7CE2E6}"/>
          </ac:spMkLst>
        </pc:spChg>
        <pc:picChg chg="del">
          <ac:chgData name="nadamoto sayaka" userId="d88f257912f05df2" providerId="LiveId" clId="{213D25EA-AC55-4150-BC18-CF68A66F5E42}" dt="2022-01-12T07:54:02.578" v="7761" actId="478"/>
          <ac:picMkLst>
            <pc:docMk/>
            <pc:sldMk cId="3748817921" sldId="393"/>
            <ac:picMk id="21" creationId="{11B31B76-C48C-426A-A430-A00CFAE44071}"/>
          </ac:picMkLst>
        </pc:picChg>
        <pc:picChg chg="add mod">
          <ac:chgData name="nadamoto sayaka" userId="d88f257912f05df2" providerId="LiveId" clId="{213D25EA-AC55-4150-BC18-CF68A66F5E42}" dt="2022-01-12T07:54:05.690" v="7763"/>
          <ac:picMkLst>
            <pc:docMk/>
            <pc:sldMk cId="3748817921" sldId="393"/>
            <ac:picMk id="22" creationId="{AFD63CAC-1E5C-4D50-BD01-40F453B7C0E6}"/>
          </ac:picMkLst>
        </pc:picChg>
      </pc:sldChg>
      <pc:sldChg chg="addSp delSp modSp mod modNotesTx">
        <pc:chgData name="nadamoto sayaka" userId="d88f257912f05df2" providerId="LiveId" clId="{213D25EA-AC55-4150-BC18-CF68A66F5E42}" dt="2022-01-17T04:45:47.831" v="8977" actId="20577"/>
        <pc:sldMkLst>
          <pc:docMk/>
          <pc:sldMk cId="3803671690" sldId="394"/>
        </pc:sldMkLst>
        <pc:spChg chg="del">
          <ac:chgData name="nadamoto sayaka" userId="d88f257912f05df2" providerId="LiveId" clId="{213D25EA-AC55-4150-BC18-CF68A66F5E42}" dt="2022-01-12T07:32:21.862" v="7232" actId="478"/>
          <ac:spMkLst>
            <pc:docMk/>
            <pc:sldMk cId="3803671690" sldId="394"/>
            <ac:spMk id="2" creationId="{75F75274-95BA-420A-AD43-85F065257D49}"/>
          </ac:spMkLst>
        </pc:spChg>
        <pc:spChg chg="add del mod">
          <ac:chgData name="nadamoto sayaka" userId="d88f257912f05df2" providerId="LiveId" clId="{213D25EA-AC55-4150-BC18-CF68A66F5E42}" dt="2022-01-12T07:32:24.886" v="7233" actId="478"/>
          <ac:spMkLst>
            <pc:docMk/>
            <pc:sldMk cId="3803671690" sldId="394"/>
            <ac:spMk id="5" creationId="{1CB4D1B2-5DAC-4439-889A-9BB52CC4AE94}"/>
          </ac:spMkLst>
        </pc:spChg>
        <pc:spChg chg="mod">
          <ac:chgData name="nadamoto sayaka" userId="d88f257912f05df2" providerId="LiveId" clId="{213D25EA-AC55-4150-BC18-CF68A66F5E42}" dt="2022-01-12T08:19:47.030" v="8122" actId="1076"/>
          <ac:spMkLst>
            <pc:docMk/>
            <pc:sldMk cId="3803671690" sldId="394"/>
            <ac:spMk id="7" creationId="{D8F3A1B5-841B-4350-B33C-C571ADCD069D}"/>
          </ac:spMkLst>
        </pc:spChg>
        <pc:spChg chg="mod">
          <ac:chgData name="nadamoto sayaka" userId="d88f257912f05df2" providerId="LiveId" clId="{213D25EA-AC55-4150-BC18-CF68A66F5E42}" dt="2022-01-12T08:26:35.922" v="8138" actId="208"/>
          <ac:spMkLst>
            <pc:docMk/>
            <pc:sldMk cId="3803671690" sldId="394"/>
            <ac:spMk id="10" creationId="{01ECD195-612D-49A6-913F-35BD88FAE161}"/>
          </ac:spMkLst>
        </pc:spChg>
        <pc:spChg chg="mod">
          <ac:chgData name="nadamoto sayaka" userId="d88f257912f05df2" providerId="LiveId" clId="{213D25EA-AC55-4150-BC18-CF68A66F5E42}" dt="2022-01-12T08:26:29.553" v="8136" actId="1076"/>
          <ac:spMkLst>
            <pc:docMk/>
            <pc:sldMk cId="3803671690" sldId="394"/>
            <ac:spMk id="11" creationId="{6F987E51-191B-4A50-8FB3-14BB14E0DD73}"/>
          </ac:spMkLst>
        </pc:spChg>
        <pc:spChg chg="del mod">
          <ac:chgData name="nadamoto sayaka" userId="d88f257912f05df2" providerId="LiveId" clId="{213D25EA-AC55-4150-BC18-CF68A66F5E42}" dt="2022-01-12T08:13:05.341" v="8000" actId="478"/>
          <ac:spMkLst>
            <pc:docMk/>
            <pc:sldMk cId="3803671690" sldId="394"/>
            <ac:spMk id="12" creationId="{BBEC9C47-C562-4B26-AFAF-3DF6623085D3}"/>
          </ac:spMkLst>
        </pc:spChg>
        <pc:spChg chg="add mod">
          <ac:chgData name="nadamoto sayaka" userId="d88f257912f05df2" providerId="LiveId" clId="{213D25EA-AC55-4150-BC18-CF68A66F5E42}" dt="2022-01-12T07:32:25.475" v="7234"/>
          <ac:spMkLst>
            <pc:docMk/>
            <pc:sldMk cId="3803671690" sldId="394"/>
            <ac:spMk id="14" creationId="{672265F3-CADE-4550-8736-A28D88FEE505}"/>
          </ac:spMkLst>
        </pc:spChg>
        <pc:spChg chg="add mod">
          <ac:chgData name="nadamoto sayaka" userId="d88f257912f05df2" providerId="LiveId" clId="{213D25EA-AC55-4150-BC18-CF68A66F5E42}" dt="2022-01-12T08:19:47.030" v="8122" actId="1076"/>
          <ac:spMkLst>
            <pc:docMk/>
            <pc:sldMk cId="3803671690" sldId="394"/>
            <ac:spMk id="15" creationId="{D523507C-CA73-4D14-93B0-EB1E61897C01}"/>
          </ac:spMkLst>
        </pc:spChg>
        <pc:graphicFrameChg chg="mod modGraphic">
          <ac:chgData name="nadamoto sayaka" userId="d88f257912f05df2" providerId="LiveId" clId="{213D25EA-AC55-4150-BC18-CF68A66F5E42}" dt="2022-01-12T08:26:02.143" v="8125" actId="2711"/>
          <ac:graphicFrameMkLst>
            <pc:docMk/>
            <pc:sldMk cId="3803671690" sldId="394"/>
            <ac:graphicFrameMk id="13" creationId="{433A0EFF-3781-4D86-A68D-9E11A259A598}"/>
          </ac:graphicFrameMkLst>
        </pc:graphicFrameChg>
        <pc:picChg chg="mod">
          <ac:chgData name="nadamoto sayaka" userId="d88f257912f05df2" providerId="LiveId" clId="{213D25EA-AC55-4150-BC18-CF68A66F5E42}" dt="2022-01-12T08:19:47.030" v="8122" actId="1076"/>
          <ac:picMkLst>
            <pc:docMk/>
            <pc:sldMk cId="3803671690" sldId="394"/>
            <ac:picMk id="21" creationId="{11B31B76-C48C-426A-A430-A00CFAE44071}"/>
          </ac:picMkLst>
        </pc:picChg>
      </pc:sldChg>
      <pc:sldChg chg="addSp delSp modSp mod modNotesTx">
        <pc:chgData name="nadamoto sayaka" userId="d88f257912f05df2" providerId="LiveId" clId="{213D25EA-AC55-4150-BC18-CF68A66F5E42}" dt="2022-01-17T04:35:04.249" v="8939" actId="20577"/>
        <pc:sldMkLst>
          <pc:docMk/>
          <pc:sldMk cId="1405056602" sldId="395"/>
        </pc:sldMkLst>
        <pc:spChg chg="del">
          <ac:chgData name="nadamoto sayaka" userId="d88f257912f05df2" providerId="LiveId" clId="{213D25EA-AC55-4150-BC18-CF68A66F5E42}" dt="2022-01-12T07:30:59.337" v="7214" actId="478"/>
          <ac:spMkLst>
            <pc:docMk/>
            <pc:sldMk cId="1405056602" sldId="395"/>
            <ac:spMk id="2" creationId="{75F75274-95BA-420A-AD43-85F065257D49}"/>
          </ac:spMkLst>
        </pc:spChg>
        <pc:spChg chg="add del mod">
          <ac:chgData name="nadamoto sayaka" userId="d88f257912f05df2" providerId="LiveId" clId="{213D25EA-AC55-4150-BC18-CF68A66F5E42}" dt="2022-01-17T04:35:00.989" v="8935" actId="478"/>
          <ac:spMkLst>
            <pc:docMk/>
            <pc:sldMk cId="1405056602" sldId="395"/>
            <ac:spMk id="3" creationId="{2A4978CB-8B64-4C5C-8608-84067303353F}"/>
          </ac:spMkLst>
        </pc:spChg>
        <pc:spChg chg="mod">
          <ac:chgData name="nadamoto sayaka" userId="d88f257912f05df2" providerId="LiveId" clId="{213D25EA-AC55-4150-BC18-CF68A66F5E42}" dt="2022-01-12T07:35:12.607" v="7298" actId="1076"/>
          <ac:spMkLst>
            <pc:docMk/>
            <pc:sldMk cId="1405056602" sldId="395"/>
            <ac:spMk id="5" creationId="{E18511AA-56E6-43F7-9CA0-3F423C2D6759}"/>
          </ac:spMkLst>
        </pc:spChg>
        <pc:spChg chg="mod">
          <ac:chgData name="nadamoto sayaka" userId="d88f257912f05df2" providerId="LiveId" clId="{213D25EA-AC55-4150-BC18-CF68A66F5E42}" dt="2022-01-17T04:35:00.543" v="8934" actId="1076"/>
          <ac:spMkLst>
            <pc:docMk/>
            <pc:sldMk cId="1405056602" sldId="395"/>
            <ac:spMk id="6" creationId="{84DE9800-E4AA-49D5-98F0-8C5A6F7479C3}"/>
          </ac:spMkLst>
        </pc:spChg>
        <pc:spChg chg="add del mod">
          <ac:chgData name="nadamoto sayaka" userId="d88f257912f05df2" providerId="LiveId" clId="{213D25EA-AC55-4150-BC18-CF68A66F5E42}" dt="2022-01-12T07:31:02.666" v="7215" actId="478"/>
          <ac:spMkLst>
            <pc:docMk/>
            <pc:sldMk cId="1405056602" sldId="395"/>
            <ac:spMk id="8" creationId="{A7EAFC4B-DCFB-4212-A2FF-D12265026BA8}"/>
          </ac:spMkLst>
        </pc:spChg>
        <pc:spChg chg="add mod">
          <ac:chgData name="nadamoto sayaka" userId="d88f257912f05df2" providerId="LiveId" clId="{213D25EA-AC55-4150-BC18-CF68A66F5E42}" dt="2022-01-12T07:31:02.970" v="7216"/>
          <ac:spMkLst>
            <pc:docMk/>
            <pc:sldMk cId="1405056602" sldId="395"/>
            <ac:spMk id="10" creationId="{9FDF64A5-5555-4167-A422-51F67BCA2A3E}"/>
          </ac:spMkLst>
        </pc:spChg>
        <pc:picChg chg="mod">
          <ac:chgData name="nadamoto sayaka" userId="d88f257912f05df2" providerId="LiveId" clId="{213D25EA-AC55-4150-BC18-CF68A66F5E42}" dt="2022-01-17T04:35:00.543" v="8934" actId="1076"/>
          <ac:picMkLst>
            <pc:docMk/>
            <pc:sldMk cId="1405056602" sldId="395"/>
            <ac:picMk id="1026" creationId="{4EF2ECF7-AC56-4844-B207-29BD468ECC26}"/>
          </ac:picMkLst>
        </pc:picChg>
      </pc:sldChg>
      <pc:sldChg chg="addSp delSp modSp mod modNotesTx">
        <pc:chgData name="nadamoto sayaka" userId="d88f257912f05df2" providerId="LiveId" clId="{213D25EA-AC55-4150-BC18-CF68A66F5E42}" dt="2022-01-19T16:11:22.838" v="9377" actId="1076"/>
        <pc:sldMkLst>
          <pc:docMk/>
          <pc:sldMk cId="658770994" sldId="396"/>
        </pc:sldMkLst>
        <pc:spChg chg="del">
          <ac:chgData name="nadamoto sayaka" userId="d88f257912f05df2" providerId="LiveId" clId="{213D25EA-AC55-4150-BC18-CF68A66F5E42}" dt="2022-01-12T07:33:39.574" v="7254" actId="478"/>
          <ac:spMkLst>
            <pc:docMk/>
            <pc:sldMk cId="658770994" sldId="396"/>
            <ac:spMk id="2" creationId="{75F75274-95BA-420A-AD43-85F065257D49}"/>
          </ac:spMkLst>
        </pc:spChg>
        <pc:spChg chg="add del mod">
          <ac:chgData name="nadamoto sayaka" userId="d88f257912f05df2" providerId="LiveId" clId="{213D25EA-AC55-4150-BC18-CF68A66F5E42}" dt="2022-01-12T07:33:42.915" v="7255" actId="478"/>
          <ac:spMkLst>
            <pc:docMk/>
            <pc:sldMk cId="658770994" sldId="396"/>
            <ac:spMk id="5" creationId="{B2787301-FC78-48D4-9D7B-DACEFEA575A1}"/>
          </ac:spMkLst>
        </pc:spChg>
        <pc:spChg chg="mod">
          <ac:chgData name="nadamoto sayaka" userId="d88f257912f05df2" providerId="LiveId" clId="{213D25EA-AC55-4150-BC18-CF68A66F5E42}" dt="2022-01-12T08:33:02.302" v="8258" actId="208"/>
          <ac:spMkLst>
            <pc:docMk/>
            <pc:sldMk cId="658770994" sldId="396"/>
            <ac:spMk id="7" creationId="{A665DBF5-6D66-44A6-A06B-A4CED7DE62EB}"/>
          </ac:spMkLst>
        </pc:spChg>
        <pc:spChg chg="mod">
          <ac:chgData name="nadamoto sayaka" userId="d88f257912f05df2" providerId="LiveId" clId="{213D25EA-AC55-4150-BC18-CF68A66F5E42}" dt="2022-01-12T08:33:42.187" v="8262" actId="2711"/>
          <ac:spMkLst>
            <pc:docMk/>
            <pc:sldMk cId="658770994" sldId="396"/>
            <ac:spMk id="8" creationId="{83A7A71F-19C4-41B0-B794-886E57D885E1}"/>
          </ac:spMkLst>
        </pc:spChg>
        <pc:spChg chg="mod">
          <ac:chgData name="nadamoto sayaka" userId="d88f257912f05df2" providerId="LiveId" clId="{213D25EA-AC55-4150-BC18-CF68A66F5E42}" dt="2022-01-12T08:33:16.722" v="8260" actId="2711"/>
          <ac:spMkLst>
            <pc:docMk/>
            <pc:sldMk cId="658770994" sldId="396"/>
            <ac:spMk id="11" creationId="{6A14A3C7-83AB-4BE5-8E32-8D4C5D049682}"/>
          </ac:spMkLst>
        </pc:spChg>
        <pc:spChg chg="mod">
          <ac:chgData name="nadamoto sayaka" userId="d88f257912f05df2" providerId="LiveId" clId="{213D25EA-AC55-4150-BC18-CF68A66F5E42}" dt="2022-01-17T05:10:03.154" v="9096" actId="1076"/>
          <ac:spMkLst>
            <pc:docMk/>
            <pc:sldMk cId="658770994" sldId="396"/>
            <ac:spMk id="13" creationId="{25C4CF07-0350-4948-970E-6AB8AEBAE960}"/>
          </ac:spMkLst>
        </pc:spChg>
        <pc:spChg chg="mod">
          <ac:chgData name="nadamoto sayaka" userId="d88f257912f05df2" providerId="LiveId" clId="{213D25EA-AC55-4150-BC18-CF68A66F5E42}" dt="2022-01-12T08:33:08.017" v="8259" actId="208"/>
          <ac:spMkLst>
            <pc:docMk/>
            <pc:sldMk cId="658770994" sldId="396"/>
            <ac:spMk id="14" creationId="{D68A5091-8D38-45D9-885F-28044ABB6B8A}"/>
          </ac:spMkLst>
        </pc:spChg>
        <pc:spChg chg="mod">
          <ac:chgData name="nadamoto sayaka" userId="d88f257912f05df2" providerId="LiveId" clId="{213D25EA-AC55-4150-BC18-CF68A66F5E42}" dt="2022-01-12T08:33:02.302" v="8258" actId="208"/>
          <ac:spMkLst>
            <pc:docMk/>
            <pc:sldMk cId="658770994" sldId="396"/>
            <ac:spMk id="15" creationId="{B0E6A2C9-957D-4701-B31D-1FBF6D69866E}"/>
          </ac:spMkLst>
        </pc:spChg>
        <pc:spChg chg="del mod">
          <ac:chgData name="nadamoto sayaka" userId="d88f257912f05df2" providerId="LiveId" clId="{213D25EA-AC55-4150-BC18-CF68A66F5E42}" dt="2022-01-12T08:32:51.229" v="8256" actId="478"/>
          <ac:spMkLst>
            <pc:docMk/>
            <pc:sldMk cId="658770994" sldId="396"/>
            <ac:spMk id="16" creationId="{35ECCF88-D416-412B-AF18-FF00BD9F1083}"/>
          </ac:spMkLst>
        </pc:spChg>
        <pc:spChg chg="add mod">
          <ac:chgData name="nadamoto sayaka" userId="d88f257912f05df2" providerId="LiveId" clId="{213D25EA-AC55-4150-BC18-CF68A66F5E42}" dt="2022-01-19T16:11:22.838" v="9377" actId="1076"/>
          <ac:spMkLst>
            <pc:docMk/>
            <pc:sldMk cId="658770994" sldId="396"/>
            <ac:spMk id="18" creationId="{34AD495A-DF00-49AA-A2B9-4086D63DD47F}"/>
          </ac:spMkLst>
        </pc:spChg>
        <pc:cxnChg chg="mod">
          <ac:chgData name="nadamoto sayaka" userId="d88f257912f05df2" providerId="LiveId" clId="{213D25EA-AC55-4150-BC18-CF68A66F5E42}" dt="2022-01-12T08:33:02.302" v="8258" actId="208"/>
          <ac:cxnSpMkLst>
            <pc:docMk/>
            <pc:sldMk cId="658770994" sldId="396"/>
            <ac:cxnSpMk id="9" creationId="{0DF17BA9-2B49-49D3-8864-12049B3310DB}"/>
          </ac:cxnSpMkLst>
        </pc:cxnChg>
        <pc:cxnChg chg="mod">
          <ac:chgData name="nadamoto sayaka" userId="d88f257912f05df2" providerId="LiveId" clId="{213D25EA-AC55-4150-BC18-CF68A66F5E42}" dt="2022-01-12T08:33:02.302" v="8258" actId="208"/>
          <ac:cxnSpMkLst>
            <pc:docMk/>
            <pc:sldMk cId="658770994" sldId="396"/>
            <ac:cxnSpMk id="10" creationId="{3519EB92-900B-4E57-95F9-6908669F604A}"/>
          </ac:cxnSpMkLst>
        </pc:cxnChg>
        <pc:cxnChg chg="mod">
          <ac:chgData name="nadamoto sayaka" userId="d88f257912f05df2" providerId="LiveId" clId="{213D25EA-AC55-4150-BC18-CF68A66F5E42}" dt="2022-01-12T08:33:02.302" v="8258" actId="208"/>
          <ac:cxnSpMkLst>
            <pc:docMk/>
            <pc:sldMk cId="658770994" sldId="396"/>
            <ac:cxnSpMk id="12" creationId="{E1658A22-09AC-4E16-B72D-19EB51CDF78D}"/>
          </ac:cxnSpMkLst>
        </pc:cxnChg>
      </pc:sldChg>
      <pc:sldChg chg="addSp delSp modSp mod modNotesTx">
        <pc:chgData name="nadamoto sayaka" userId="d88f257912f05df2" providerId="LiveId" clId="{213D25EA-AC55-4150-BC18-CF68A66F5E42}" dt="2022-01-17T04:50:20.290" v="8998" actId="20577"/>
        <pc:sldMkLst>
          <pc:docMk/>
          <pc:sldMk cId="3762305478" sldId="399"/>
        </pc:sldMkLst>
        <pc:spChg chg="del">
          <ac:chgData name="nadamoto sayaka" userId="d88f257912f05df2" providerId="LiveId" clId="{213D25EA-AC55-4150-BC18-CF68A66F5E42}" dt="2022-01-12T07:33:29.630" v="7249" actId="478"/>
          <ac:spMkLst>
            <pc:docMk/>
            <pc:sldMk cId="3762305478" sldId="399"/>
            <ac:spMk id="2" creationId="{75F75274-95BA-420A-AD43-85F065257D49}"/>
          </ac:spMkLst>
        </pc:spChg>
        <pc:spChg chg="add del mod">
          <ac:chgData name="nadamoto sayaka" userId="d88f257912f05df2" providerId="LiveId" clId="{213D25EA-AC55-4150-BC18-CF68A66F5E42}" dt="2022-01-12T07:33:34.800" v="7252" actId="478"/>
          <ac:spMkLst>
            <pc:docMk/>
            <pc:sldMk cId="3762305478" sldId="399"/>
            <ac:spMk id="8" creationId="{5B16BB0D-E3B4-439A-9D32-99A7ABA9ECE9}"/>
          </ac:spMkLst>
        </pc:spChg>
        <pc:spChg chg="add mod">
          <ac:chgData name="nadamoto sayaka" userId="d88f257912f05df2" providerId="LiveId" clId="{213D25EA-AC55-4150-BC18-CF68A66F5E42}" dt="2022-01-12T07:33:35.149" v="7253"/>
          <ac:spMkLst>
            <pc:docMk/>
            <pc:sldMk cId="3762305478" sldId="399"/>
            <ac:spMk id="10" creationId="{B906E9BD-CA6B-4473-AB89-A3E45F770897}"/>
          </ac:spMkLst>
        </pc:spChg>
        <pc:picChg chg="add del">
          <ac:chgData name="nadamoto sayaka" userId="d88f257912f05df2" providerId="LiveId" clId="{213D25EA-AC55-4150-BC18-CF68A66F5E42}" dt="2022-01-12T07:33:32.600" v="7251" actId="478"/>
          <ac:picMkLst>
            <pc:docMk/>
            <pc:sldMk cId="3762305478" sldId="399"/>
            <ac:picMk id="23" creationId="{F2125F68-C079-4A3E-A8B0-54F04F857CC0}"/>
          </ac:picMkLst>
        </pc:picChg>
      </pc:sldChg>
      <pc:sldChg chg="addSp delSp modSp mod modNotesTx">
        <pc:chgData name="nadamoto sayaka" userId="d88f257912f05df2" providerId="LiveId" clId="{213D25EA-AC55-4150-BC18-CF68A66F5E42}" dt="2022-01-17T04:46:28.087" v="8982" actId="20577"/>
        <pc:sldMkLst>
          <pc:docMk/>
          <pc:sldMk cId="1440033390" sldId="404"/>
        </pc:sldMkLst>
        <pc:spChg chg="del">
          <ac:chgData name="nadamoto sayaka" userId="d88f257912f05df2" providerId="LiveId" clId="{213D25EA-AC55-4150-BC18-CF68A66F5E42}" dt="2022-01-12T07:32:30.831" v="7235" actId="478"/>
          <ac:spMkLst>
            <pc:docMk/>
            <pc:sldMk cId="1440033390" sldId="404"/>
            <ac:spMk id="2" creationId="{75F75274-95BA-420A-AD43-85F065257D49}"/>
          </ac:spMkLst>
        </pc:spChg>
        <pc:spChg chg="mod">
          <ac:chgData name="nadamoto sayaka" userId="d88f257912f05df2" providerId="LiveId" clId="{213D25EA-AC55-4150-BC18-CF68A66F5E42}" dt="2022-01-12T08:31:40.008" v="8248" actId="1076"/>
          <ac:spMkLst>
            <pc:docMk/>
            <pc:sldMk cId="1440033390" sldId="404"/>
            <ac:spMk id="3" creationId="{B125A2C4-892C-4D08-A25D-519453264418}"/>
          </ac:spMkLst>
        </pc:spChg>
        <pc:spChg chg="add del mod">
          <ac:chgData name="nadamoto sayaka" userId="d88f257912f05df2" providerId="LiveId" clId="{213D25EA-AC55-4150-BC18-CF68A66F5E42}" dt="2022-01-12T07:32:32.761" v="7236" actId="478"/>
          <ac:spMkLst>
            <pc:docMk/>
            <pc:sldMk cId="1440033390" sldId="404"/>
            <ac:spMk id="6" creationId="{44D9E55B-B069-4B5A-A85C-A9F3ED1C0913}"/>
          </ac:spMkLst>
        </pc:spChg>
        <pc:spChg chg="mod">
          <ac:chgData name="nadamoto sayaka" userId="d88f257912f05df2" providerId="LiveId" clId="{213D25EA-AC55-4150-BC18-CF68A66F5E42}" dt="2022-01-12T08:27:15.542" v="8145" actId="208"/>
          <ac:spMkLst>
            <pc:docMk/>
            <pc:sldMk cId="1440033390" sldId="404"/>
            <ac:spMk id="10" creationId="{01ECD195-612D-49A6-913F-35BD88FAE161}"/>
          </ac:spMkLst>
        </pc:spChg>
        <pc:spChg chg="mod">
          <ac:chgData name="nadamoto sayaka" userId="d88f257912f05df2" providerId="LiveId" clId="{213D25EA-AC55-4150-BC18-CF68A66F5E42}" dt="2022-01-12T08:31:24.649" v="8245" actId="1076"/>
          <ac:spMkLst>
            <pc:docMk/>
            <pc:sldMk cId="1440033390" sldId="404"/>
            <ac:spMk id="11" creationId="{6F987E51-191B-4A50-8FB3-14BB14E0DD73}"/>
          </ac:spMkLst>
        </pc:spChg>
        <pc:spChg chg="del">
          <ac:chgData name="nadamoto sayaka" userId="d88f257912f05df2" providerId="LiveId" clId="{213D25EA-AC55-4150-BC18-CF68A66F5E42}" dt="2022-01-12T08:26:55.914" v="8139" actId="478"/>
          <ac:spMkLst>
            <pc:docMk/>
            <pc:sldMk cId="1440033390" sldId="404"/>
            <ac:spMk id="12" creationId="{BBEC9C47-C562-4B26-AFAF-3DF6623085D3}"/>
          </ac:spMkLst>
        </pc:spChg>
        <pc:spChg chg="add mod">
          <ac:chgData name="nadamoto sayaka" userId="d88f257912f05df2" providerId="LiveId" clId="{213D25EA-AC55-4150-BC18-CF68A66F5E42}" dt="2022-01-12T07:32:33.326" v="7237"/>
          <ac:spMkLst>
            <pc:docMk/>
            <pc:sldMk cId="1440033390" sldId="404"/>
            <ac:spMk id="13" creationId="{D4C1B7F4-999C-441D-8D0B-B607A1742BBA}"/>
          </ac:spMkLst>
        </pc:spChg>
        <pc:spChg chg="mod">
          <ac:chgData name="nadamoto sayaka" userId="d88f257912f05df2" providerId="LiveId" clId="{213D25EA-AC55-4150-BC18-CF68A66F5E42}" dt="2022-01-12T08:31:43.601" v="8249" actId="1076"/>
          <ac:spMkLst>
            <pc:docMk/>
            <pc:sldMk cId="1440033390" sldId="404"/>
            <ac:spMk id="14" creationId="{A5A6A9B8-4ECC-4984-9812-4BC39D183E56}"/>
          </ac:spMkLst>
        </pc:spChg>
        <pc:spChg chg="add mod">
          <ac:chgData name="nadamoto sayaka" userId="d88f257912f05df2" providerId="LiveId" clId="{213D25EA-AC55-4150-BC18-CF68A66F5E42}" dt="2022-01-12T08:26:56.367" v="8140"/>
          <ac:spMkLst>
            <pc:docMk/>
            <pc:sldMk cId="1440033390" sldId="404"/>
            <ac:spMk id="16" creationId="{5F4B40A0-78D5-4B60-9EA0-CA46715BACED}"/>
          </ac:spMkLst>
        </pc:spChg>
        <pc:picChg chg="add mod">
          <ac:chgData name="nadamoto sayaka" userId="d88f257912f05df2" providerId="LiveId" clId="{213D25EA-AC55-4150-BC18-CF68A66F5E42}" dt="2022-01-12T08:26:56.367" v="8140"/>
          <ac:picMkLst>
            <pc:docMk/>
            <pc:sldMk cId="1440033390" sldId="404"/>
            <ac:picMk id="15" creationId="{55BA850E-1C4D-4E57-B503-4C4272D69A39}"/>
          </ac:picMkLst>
        </pc:picChg>
        <pc:picChg chg="del">
          <ac:chgData name="nadamoto sayaka" userId="d88f257912f05df2" providerId="LiveId" clId="{213D25EA-AC55-4150-BC18-CF68A66F5E42}" dt="2022-01-12T08:26:55.914" v="8139" actId="478"/>
          <ac:picMkLst>
            <pc:docMk/>
            <pc:sldMk cId="1440033390" sldId="404"/>
            <ac:picMk id="21" creationId="{11B31B76-C48C-426A-A430-A00CFAE44071}"/>
          </ac:picMkLst>
        </pc:picChg>
      </pc:sldChg>
      <pc:sldChg chg="addSp delSp modSp del mod modNotesTx">
        <pc:chgData name="nadamoto sayaka" userId="d88f257912f05df2" providerId="LiveId" clId="{213D25EA-AC55-4150-BC18-CF68A66F5E42}" dt="2022-01-17T05:04:10.679" v="9067" actId="47"/>
        <pc:sldMkLst>
          <pc:docMk/>
          <pc:sldMk cId="1601358001" sldId="405"/>
        </pc:sldMkLst>
        <pc:spChg chg="mod">
          <ac:chgData name="nadamoto sayaka" userId="d88f257912f05df2" providerId="LiveId" clId="{213D25EA-AC55-4150-BC18-CF68A66F5E42}" dt="2022-01-12T08:43:49.713" v="8499" actId="1076"/>
          <ac:spMkLst>
            <pc:docMk/>
            <pc:sldMk cId="1601358001" sldId="405"/>
            <ac:spMk id="7" creationId="{94E82C70-95B5-4688-90E0-E1AA33466B4A}"/>
          </ac:spMkLst>
        </pc:spChg>
        <pc:spChg chg="mod">
          <ac:chgData name="nadamoto sayaka" userId="d88f257912f05df2" providerId="LiveId" clId="{213D25EA-AC55-4150-BC18-CF68A66F5E42}" dt="2022-01-14T07:44:29.632" v="8575" actId="14100"/>
          <ac:spMkLst>
            <pc:docMk/>
            <pc:sldMk cId="1601358001" sldId="405"/>
            <ac:spMk id="13" creationId="{B755AB1F-934D-4D60-A074-1D660C279554}"/>
          </ac:spMkLst>
        </pc:spChg>
        <pc:spChg chg="mod">
          <ac:chgData name="nadamoto sayaka" userId="d88f257912f05df2" providerId="LiveId" clId="{213D25EA-AC55-4150-BC18-CF68A66F5E42}" dt="2022-01-12T08:41:59.192" v="8414" actId="1076"/>
          <ac:spMkLst>
            <pc:docMk/>
            <pc:sldMk cId="1601358001" sldId="405"/>
            <ac:spMk id="16" creationId="{997073FE-2F17-41E3-818D-A8C353C18E86}"/>
          </ac:spMkLst>
        </pc:spChg>
        <pc:spChg chg="mod">
          <ac:chgData name="nadamoto sayaka" userId="d88f257912f05df2" providerId="LiveId" clId="{213D25EA-AC55-4150-BC18-CF68A66F5E42}" dt="2022-01-12T08:38:05.422" v="8339" actId="2711"/>
          <ac:spMkLst>
            <pc:docMk/>
            <pc:sldMk cId="1601358001" sldId="405"/>
            <ac:spMk id="26" creationId="{1135E056-0FB5-4E25-8802-661146F16F62}"/>
          </ac:spMkLst>
        </pc:spChg>
        <pc:spChg chg="mod">
          <ac:chgData name="nadamoto sayaka" userId="d88f257912f05df2" providerId="LiveId" clId="{213D25EA-AC55-4150-BC18-CF68A66F5E42}" dt="2022-01-12T08:37:58.496" v="8338" actId="2711"/>
          <ac:spMkLst>
            <pc:docMk/>
            <pc:sldMk cId="1601358001" sldId="405"/>
            <ac:spMk id="27" creationId="{5B0457A9-A74F-43FE-9E4E-09D20CEFB32F}"/>
          </ac:spMkLst>
        </pc:spChg>
        <pc:spChg chg="mod">
          <ac:chgData name="nadamoto sayaka" userId="d88f257912f05df2" providerId="LiveId" clId="{213D25EA-AC55-4150-BC18-CF68A66F5E42}" dt="2022-01-12T08:37:51.568" v="8337" actId="2711"/>
          <ac:spMkLst>
            <pc:docMk/>
            <pc:sldMk cId="1601358001" sldId="405"/>
            <ac:spMk id="28" creationId="{3670F24B-187C-459F-94EF-14356B8A0172}"/>
          </ac:spMkLst>
        </pc:spChg>
        <pc:spChg chg="mod">
          <ac:chgData name="nadamoto sayaka" userId="d88f257912f05df2" providerId="LiveId" clId="{213D25EA-AC55-4150-BC18-CF68A66F5E42}" dt="2022-01-12T08:39:46.638" v="8373" actId="1076"/>
          <ac:spMkLst>
            <pc:docMk/>
            <pc:sldMk cId="1601358001" sldId="405"/>
            <ac:spMk id="29" creationId="{8171772D-C838-4D87-BDCE-E6A10BF23DBD}"/>
          </ac:spMkLst>
        </pc:spChg>
        <pc:spChg chg="mod">
          <ac:chgData name="nadamoto sayaka" userId="d88f257912f05df2" providerId="LiveId" clId="{213D25EA-AC55-4150-BC18-CF68A66F5E42}" dt="2022-01-12T08:40:13.797" v="8377" actId="2711"/>
          <ac:spMkLst>
            <pc:docMk/>
            <pc:sldMk cId="1601358001" sldId="405"/>
            <ac:spMk id="31" creationId="{3F2E61C5-A8BB-47F7-B4BF-A67E72F676F2}"/>
          </ac:spMkLst>
        </pc:spChg>
        <pc:spChg chg="del">
          <ac:chgData name="nadamoto sayaka" userId="d88f257912f05df2" providerId="LiveId" clId="{213D25EA-AC55-4150-BC18-CF68A66F5E42}" dt="2022-01-12T08:38:24.836" v="8340" actId="478"/>
          <ac:spMkLst>
            <pc:docMk/>
            <pc:sldMk cId="1601358001" sldId="405"/>
            <ac:spMk id="33" creationId="{61F82E09-436E-4756-8693-74370D30BDB1}"/>
          </ac:spMkLst>
        </pc:spChg>
        <pc:spChg chg="mod">
          <ac:chgData name="nadamoto sayaka" userId="d88f257912f05df2" providerId="LiveId" clId="{213D25EA-AC55-4150-BC18-CF68A66F5E42}" dt="2022-01-12T08:40:20.825" v="8378" actId="2711"/>
          <ac:spMkLst>
            <pc:docMk/>
            <pc:sldMk cId="1601358001" sldId="405"/>
            <ac:spMk id="36" creationId="{0BE36832-2D44-46C9-892C-601E439ACAA8}"/>
          </ac:spMkLst>
        </pc:spChg>
        <pc:spChg chg="mod">
          <ac:chgData name="nadamoto sayaka" userId="d88f257912f05df2" providerId="LiveId" clId="{213D25EA-AC55-4150-BC18-CF68A66F5E42}" dt="2022-01-12T08:40:26.981" v="8379" actId="2711"/>
          <ac:spMkLst>
            <pc:docMk/>
            <pc:sldMk cId="1601358001" sldId="405"/>
            <ac:spMk id="37" creationId="{0D0EBC39-8055-4067-8DD1-BB21B2676684}"/>
          </ac:spMkLst>
        </pc:spChg>
        <pc:spChg chg="mod">
          <ac:chgData name="nadamoto sayaka" userId="d88f257912f05df2" providerId="LiveId" clId="{213D25EA-AC55-4150-BC18-CF68A66F5E42}" dt="2022-01-12T08:39:03.729" v="8343" actId="2711"/>
          <ac:spMkLst>
            <pc:docMk/>
            <pc:sldMk cId="1601358001" sldId="405"/>
            <ac:spMk id="38" creationId="{327068E7-1C85-423C-9FB2-8C78968CAB68}"/>
          </ac:spMkLst>
        </pc:spChg>
        <pc:spChg chg="mod">
          <ac:chgData name="nadamoto sayaka" userId="d88f257912f05df2" providerId="LiveId" clId="{213D25EA-AC55-4150-BC18-CF68A66F5E42}" dt="2022-01-12T08:39:12.698" v="8344" actId="2711"/>
          <ac:spMkLst>
            <pc:docMk/>
            <pc:sldMk cId="1601358001" sldId="405"/>
            <ac:spMk id="39" creationId="{E878F168-A4B4-45C9-88AF-9341409C5F22}"/>
          </ac:spMkLst>
        </pc:spChg>
        <pc:spChg chg="mod">
          <ac:chgData name="nadamoto sayaka" userId="d88f257912f05df2" providerId="LiveId" clId="{213D25EA-AC55-4150-BC18-CF68A66F5E42}" dt="2022-01-14T07:45:01.221" v="8585" actId="1038"/>
          <ac:spMkLst>
            <pc:docMk/>
            <pc:sldMk cId="1601358001" sldId="405"/>
            <ac:spMk id="56" creationId="{269B1E4A-DB82-47D2-88AA-604CAB984550}"/>
          </ac:spMkLst>
        </pc:spChg>
        <pc:spChg chg="mod">
          <ac:chgData name="nadamoto sayaka" userId="d88f257912f05df2" providerId="LiveId" clId="{213D25EA-AC55-4150-BC18-CF68A66F5E42}" dt="2022-01-14T07:44:47.557" v="8582" actId="1035"/>
          <ac:spMkLst>
            <pc:docMk/>
            <pc:sldMk cId="1601358001" sldId="405"/>
            <ac:spMk id="57" creationId="{E229CB07-583D-4862-82DC-4541FC6C288D}"/>
          </ac:spMkLst>
        </pc:spChg>
        <pc:spChg chg="mod">
          <ac:chgData name="nadamoto sayaka" userId="d88f257912f05df2" providerId="LiveId" clId="{213D25EA-AC55-4150-BC18-CF68A66F5E42}" dt="2022-01-14T07:44:42.574" v="8579" actId="1038"/>
          <ac:spMkLst>
            <pc:docMk/>
            <pc:sldMk cId="1601358001" sldId="405"/>
            <ac:spMk id="58" creationId="{D433C763-62C2-429F-8FB7-522E8D38D19D}"/>
          </ac:spMkLst>
        </pc:spChg>
        <pc:spChg chg="mod">
          <ac:chgData name="nadamoto sayaka" userId="d88f257912f05df2" providerId="LiveId" clId="{213D25EA-AC55-4150-BC18-CF68A66F5E42}" dt="2022-01-12T08:43:00.305" v="8456" actId="1076"/>
          <ac:spMkLst>
            <pc:docMk/>
            <pc:sldMk cId="1601358001" sldId="405"/>
            <ac:spMk id="60" creationId="{9D1D6F30-6C0F-46CD-BAA6-9A241F3EB681}"/>
          </ac:spMkLst>
        </pc:spChg>
        <pc:spChg chg="mod">
          <ac:chgData name="nadamoto sayaka" userId="d88f257912f05df2" providerId="LiveId" clId="{213D25EA-AC55-4150-BC18-CF68A66F5E42}" dt="2022-01-12T08:40:06.974" v="8376" actId="2711"/>
          <ac:spMkLst>
            <pc:docMk/>
            <pc:sldMk cId="1601358001" sldId="405"/>
            <ac:spMk id="61" creationId="{AE7A56D6-D7D1-4903-B922-915FB7EA6756}"/>
          </ac:spMkLst>
        </pc:spChg>
        <pc:spChg chg="add mod">
          <ac:chgData name="nadamoto sayaka" userId="d88f257912f05df2" providerId="LiveId" clId="{213D25EA-AC55-4150-BC18-CF68A66F5E42}" dt="2022-01-12T08:38:30.320" v="8342" actId="1076"/>
          <ac:spMkLst>
            <pc:docMk/>
            <pc:sldMk cId="1601358001" sldId="405"/>
            <ac:spMk id="66" creationId="{BD668604-ABE5-4135-8341-234C49F9F799}"/>
          </ac:spMkLst>
        </pc:spChg>
        <pc:spChg chg="mod">
          <ac:chgData name="nadamoto sayaka" userId="d88f257912f05df2" providerId="LiveId" clId="{213D25EA-AC55-4150-BC18-CF68A66F5E42}" dt="2022-01-12T08:39:59.419" v="8375" actId="2711"/>
          <ac:spMkLst>
            <pc:docMk/>
            <pc:sldMk cId="1601358001" sldId="405"/>
            <ac:spMk id="69" creationId="{BCA329A8-B59F-4ADF-B181-1EA8DD56A974}"/>
          </ac:spMkLst>
        </pc:spChg>
        <pc:spChg chg="mod">
          <ac:chgData name="nadamoto sayaka" userId="d88f257912f05df2" providerId="LiveId" clId="{213D25EA-AC55-4150-BC18-CF68A66F5E42}" dt="2022-01-12T08:39:53.270" v="8374" actId="2711"/>
          <ac:spMkLst>
            <pc:docMk/>
            <pc:sldMk cId="1601358001" sldId="405"/>
            <ac:spMk id="71" creationId="{0E8D97E1-8ED0-4224-9C8E-CC25E35F038F}"/>
          </ac:spMkLst>
        </pc:spChg>
      </pc:sldChg>
      <pc:sldChg chg="addSp delSp modSp mod modNotesTx">
        <pc:chgData name="nadamoto sayaka" userId="d88f257912f05df2" providerId="LiveId" clId="{213D25EA-AC55-4150-BC18-CF68A66F5E42}" dt="2022-01-19T16:11:24.975" v="9378"/>
        <pc:sldMkLst>
          <pc:docMk/>
          <pc:sldMk cId="3755815816" sldId="468"/>
        </pc:sldMkLst>
        <pc:spChg chg="add del mod">
          <ac:chgData name="nadamoto sayaka" userId="d88f257912f05df2" providerId="LiveId" clId="{213D25EA-AC55-4150-BC18-CF68A66F5E42}" dt="2022-01-12T07:33:50.265" v="7258" actId="478"/>
          <ac:spMkLst>
            <pc:docMk/>
            <pc:sldMk cId="3755815816" sldId="468"/>
            <ac:spMk id="4" creationId="{3A95BF41-7F5D-4422-92F1-7518D036EF44}"/>
          </ac:spMkLst>
        </pc:spChg>
        <pc:spChg chg="add del mod">
          <ac:chgData name="nadamoto sayaka" userId="d88f257912f05df2" providerId="LiveId" clId="{213D25EA-AC55-4150-BC18-CF68A66F5E42}" dt="2022-01-19T16:11:18.324" v="9375" actId="478"/>
          <ac:spMkLst>
            <pc:docMk/>
            <pc:sldMk cId="3755815816" sldId="468"/>
            <ac:spMk id="4" creationId="{74A4EB68-8B9F-4DD9-8308-4BB7E4531B45}"/>
          </ac:spMkLst>
        </pc:spChg>
        <pc:spChg chg="add mod">
          <ac:chgData name="nadamoto sayaka" userId="d88f257912f05df2" providerId="LiveId" clId="{213D25EA-AC55-4150-BC18-CF68A66F5E42}" dt="2022-01-12T08:34:30.944" v="8270" actId="14100"/>
          <ac:spMkLst>
            <pc:docMk/>
            <pc:sldMk cId="3755815816" sldId="468"/>
            <ac:spMk id="6" creationId="{3FEC0235-8518-4B05-8DEC-4647F604B4B8}"/>
          </ac:spMkLst>
        </pc:spChg>
        <pc:spChg chg="add mod">
          <ac:chgData name="nadamoto sayaka" userId="d88f257912f05df2" providerId="LiveId" clId="{213D25EA-AC55-4150-BC18-CF68A66F5E42}" dt="2022-01-12T08:35:47.754" v="8305" actId="20577"/>
          <ac:spMkLst>
            <pc:docMk/>
            <pc:sldMk cId="3755815816" sldId="468"/>
            <ac:spMk id="7" creationId="{3692C46B-3232-4EFE-82EA-15B3B9CC9B2F}"/>
          </ac:spMkLst>
        </pc:spChg>
        <pc:spChg chg="del">
          <ac:chgData name="nadamoto sayaka" userId="d88f257912f05df2" providerId="LiveId" clId="{213D25EA-AC55-4150-BC18-CF68A66F5E42}" dt="2022-01-12T07:33:48.968" v="7257" actId="478"/>
          <ac:spMkLst>
            <pc:docMk/>
            <pc:sldMk cId="3755815816" sldId="468"/>
            <ac:spMk id="40" creationId="{81981AF0-4F7C-41ED-9192-CEC451F0FC61}"/>
          </ac:spMkLst>
        </pc:spChg>
        <pc:spChg chg="add mod">
          <ac:chgData name="nadamoto sayaka" userId="d88f257912f05df2" providerId="LiveId" clId="{213D25EA-AC55-4150-BC18-CF68A66F5E42}" dt="2022-01-17T05:07:39.771" v="9084" actId="1076"/>
          <ac:spMkLst>
            <pc:docMk/>
            <pc:sldMk cId="3755815816" sldId="468"/>
            <ac:spMk id="40" creationId="{9F2913C2-CA37-48A9-BEA7-8C0360B013B0}"/>
          </ac:spMkLst>
        </pc:spChg>
        <pc:spChg chg="add del mod">
          <ac:chgData name="nadamoto sayaka" userId="d88f257912f05df2" providerId="LiveId" clId="{213D25EA-AC55-4150-BC18-CF68A66F5E42}" dt="2022-01-19T16:11:16.488" v="9374" actId="478"/>
          <ac:spMkLst>
            <pc:docMk/>
            <pc:sldMk cId="3755815816" sldId="468"/>
            <ac:spMk id="41" creationId="{10D2E80F-D9A8-476B-B058-5AA2C4E6A58D}"/>
          </ac:spMkLst>
        </pc:spChg>
        <pc:spChg chg="add mod">
          <ac:chgData name="nadamoto sayaka" userId="d88f257912f05df2" providerId="LiveId" clId="{213D25EA-AC55-4150-BC18-CF68A66F5E42}" dt="2022-01-12T08:34:27.572" v="8269" actId="1076"/>
          <ac:spMkLst>
            <pc:docMk/>
            <pc:sldMk cId="3755815816" sldId="468"/>
            <ac:spMk id="42" creationId="{BEFCD1A8-A062-48EF-9826-FBA6A611C13A}"/>
          </ac:spMkLst>
        </pc:spChg>
        <pc:spChg chg="add mod">
          <ac:chgData name="nadamoto sayaka" userId="d88f257912f05df2" providerId="LiveId" clId="{213D25EA-AC55-4150-BC18-CF68A66F5E42}" dt="2022-01-12T08:35:58.072" v="8309" actId="1076"/>
          <ac:spMkLst>
            <pc:docMk/>
            <pc:sldMk cId="3755815816" sldId="468"/>
            <ac:spMk id="43" creationId="{DC87F21F-550F-42D1-AB83-E0AA02AE13D4}"/>
          </ac:spMkLst>
        </pc:spChg>
        <pc:spChg chg="add mod">
          <ac:chgData name="nadamoto sayaka" userId="d88f257912f05df2" providerId="LiveId" clId="{213D25EA-AC55-4150-BC18-CF68A66F5E42}" dt="2022-01-17T05:07:39.771" v="9084" actId="1076"/>
          <ac:spMkLst>
            <pc:docMk/>
            <pc:sldMk cId="3755815816" sldId="468"/>
            <ac:spMk id="44" creationId="{2BE5B11B-0771-44DE-AE91-84EBF4AC2005}"/>
          </ac:spMkLst>
        </pc:spChg>
        <pc:spChg chg="add mod">
          <ac:chgData name="nadamoto sayaka" userId="d88f257912f05df2" providerId="LiveId" clId="{213D25EA-AC55-4150-BC18-CF68A66F5E42}" dt="2022-01-17T05:07:55.897" v="9086" actId="1076"/>
          <ac:spMkLst>
            <pc:docMk/>
            <pc:sldMk cId="3755815816" sldId="468"/>
            <ac:spMk id="45" creationId="{E9556D7A-5609-482E-BCBB-6EACA5231AB6}"/>
          </ac:spMkLst>
        </pc:spChg>
        <pc:spChg chg="add mod">
          <ac:chgData name="nadamoto sayaka" userId="d88f257912f05df2" providerId="LiveId" clId="{213D25EA-AC55-4150-BC18-CF68A66F5E42}" dt="2022-01-19T16:11:24.975" v="9378"/>
          <ac:spMkLst>
            <pc:docMk/>
            <pc:sldMk cId="3755815816" sldId="468"/>
            <ac:spMk id="46" creationId="{C4F085B3-4CA7-4C48-9438-209C70E4E541}"/>
          </ac:spMkLst>
        </pc:spChg>
      </pc:sldChg>
      <pc:sldChg chg="addSp delSp modSp mod modNotesTx">
        <pc:chgData name="nadamoto sayaka" userId="d88f257912f05df2" providerId="LiveId" clId="{213D25EA-AC55-4150-BC18-CF68A66F5E42}" dt="2022-01-17T05:10:35.053" v="9100" actId="1076"/>
        <pc:sldMkLst>
          <pc:docMk/>
          <pc:sldMk cId="62658041" sldId="488"/>
        </pc:sldMkLst>
        <pc:spChg chg="add del mod">
          <ac:chgData name="nadamoto sayaka" userId="d88f257912f05df2" providerId="LiveId" clId="{213D25EA-AC55-4150-BC18-CF68A66F5E42}" dt="2022-01-12T07:33:59.752" v="7261" actId="478"/>
          <ac:spMkLst>
            <pc:docMk/>
            <pc:sldMk cId="62658041" sldId="488"/>
            <ac:spMk id="7" creationId="{EA1AA7A3-B2FA-4C0B-BCD3-6981802B7AAD}"/>
          </ac:spMkLst>
        </pc:spChg>
        <pc:spChg chg="add mod">
          <ac:chgData name="nadamoto sayaka" userId="d88f257912f05df2" providerId="LiveId" clId="{213D25EA-AC55-4150-BC18-CF68A66F5E42}" dt="2022-01-12T07:34:00.759" v="7262"/>
          <ac:spMkLst>
            <pc:docMk/>
            <pc:sldMk cId="62658041" sldId="488"/>
            <ac:spMk id="32" creationId="{490B534D-5442-4E10-A52C-91380D4697E8}"/>
          </ac:spMkLst>
        </pc:spChg>
        <pc:spChg chg="add mod">
          <ac:chgData name="nadamoto sayaka" userId="d88f257912f05df2" providerId="LiveId" clId="{213D25EA-AC55-4150-BC18-CF68A66F5E42}" dt="2022-01-17T05:10:35.053" v="9100" actId="1076"/>
          <ac:spMkLst>
            <pc:docMk/>
            <pc:sldMk cId="62658041" sldId="488"/>
            <ac:spMk id="33" creationId="{A3D85799-6CFE-4876-BCC0-BB3AC6B82F2B}"/>
          </ac:spMkLst>
        </pc:spChg>
        <pc:spChg chg="del">
          <ac:chgData name="nadamoto sayaka" userId="d88f257912f05df2" providerId="LiveId" clId="{213D25EA-AC55-4150-BC18-CF68A66F5E42}" dt="2022-01-12T07:33:57.549" v="7260" actId="478"/>
          <ac:spMkLst>
            <pc:docMk/>
            <pc:sldMk cId="62658041" sldId="488"/>
            <ac:spMk id="40" creationId="{81981AF0-4F7C-41ED-9192-CEC451F0FC61}"/>
          </ac:spMkLst>
        </pc:spChg>
        <pc:spChg chg="mod">
          <ac:chgData name="nadamoto sayaka" userId="d88f257912f05df2" providerId="LiveId" clId="{213D25EA-AC55-4150-BC18-CF68A66F5E42}" dt="2022-01-17T05:09:00.793" v="9089" actId="207"/>
          <ac:spMkLst>
            <pc:docMk/>
            <pc:sldMk cId="62658041" sldId="488"/>
            <ac:spMk id="45" creationId="{2E25F821-5E66-4A41-8A64-9AFCBDFD6DE3}"/>
          </ac:spMkLst>
        </pc:spChg>
        <pc:spChg chg="mod">
          <ac:chgData name="nadamoto sayaka" userId="d88f257912f05df2" providerId="LiveId" clId="{213D25EA-AC55-4150-BC18-CF68A66F5E42}" dt="2022-01-17T05:09:10.295" v="9091" actId="207"/>
          <ac:spMkLst>
            <pc:docMk/>
            <pc:sldMk cId="62658041" sldId="488"/>
            <ac:spMk id="46" creationId="{A23A6E84-21CD-415A-8E46-27E25C802DCC}"/>
          </ac:spMkLst>
        </pc:spChg>
        <pc:spChg chg="mod">
          <ac:chgData name="nadamoto sayaka" userId="d88f257912f05df2" providerId="LiveId" clId="{213D25EA-AC55-4150-BC18-CF68A66F5E42}" dt="2022-01-17T05:09:22.416" v="9094" actId="207"/>
          <ac:spMkLst>
            <pc:docMk/>
            <pc:sldMk cId="62658041" sldId="488"/>
            <ac:spMk id="47" creationId="{78E50745-FDE5-4304-B298-5C296B6CC28A}"/>
          </ac:spMkLst>
        </pc:spChg>
        <pc:spChg chg="mod">
          <ac:chgData name="nadamoto sayaka" userId="d88f257912f05df2" providerId="LiveId" clId="{213D25EA-AC55-4150-BC18-CF68A66F5E42}" dt="2022-01-17T05:09:27.297" v="9095" actId="207"/>
          <ac:spMkLst>
            <pc:docMk/>
            <pc:sldMk cId="62658041" sldId="488"/>
            <ac:spMk id="81" creationId="{A5EEC7C5-547F-433B-8CBD-91FA93182315}"/>
          </ac:spMkLst>
        </pc:spChg>
        <pc:spChg chg="mod">
          <ac:chgData name="nadamoto sayaka" userId="d88f257912f05df2" providerId="LiveId" clId="{213D25EA-AC55-4150-BC18-CF68A66F5E42}" dt="2022-01-17T05:09:14.934" v="9092" actId="207"/>
          <ac:spMkLst>
            <pc:docMk/>
            <pc:sldMk cId="62658041" sldId="488"/>
            <ac:spMk id="83" creationId="{9C1F3A89-87BD-4384-A7C5-7BB9E5759CEE}"/>
          </ac:spMkLst>
        </pc:spChg>
        <pc:spChg chg="mod">
          <ac:chgData name="nadamoto sayaka" userId="d88f257912f05df2" providerId="LiveId" clId="{213D25EA-AC55-4150-BC18-CF68A66F5E42}" dt="2022-01-17T05:09:04.227" v="9090" actId="207"/>
          <ac:spMkLst>
            <pc:docMk/>
            <pc:sldMk cId="62658041" sldId="488"/>
            <ac:spMk id="86" creationId="{98D69D6D-6FF0-4302-94FF-6051CF75B743}"/>
          </ac:spMkLst>
        </pc:spChg>
        <pc:spChg chg="mod">
          <ac:chgData name="nadamoto sayaka" userId="d88f257912f05df2" providerId="LiveId" clId="{213D25EA-AC55-4150-BC18-CF68A66F5E42}" dt="2022-01-12T08:37:36.188" v="8336" actId="14100"/>
          <ac:spMkLst>
            <pc:docMk/>
            <pc:sldMk cId="62658041" sldId="488"/>
            <ac:spMk id="90" creationId="{ECA0F4FA-15A3-41D3-9505-3824A609FBD1}"/>
          </ac:spMkLst>
        </pc:spChg>
      </pc:sldChg>
      <pc:sldChg chg="addSp delSp modSp mod modNotesTx">
        <pc:chgData name="nadamoto sayaka" userId="d88f257912f05df2" providerId="LiveId" clId="{213D25EA-AC55-4150-BC18-CF68A66F5E42}" dt="2022-01-17T04:49:08.030" v="8995" actId="20577"/>
        <pc:sldMkLst>
          <pc:docMk/>
          <pc:sldMk cId="1982506416" sldId="490"/>
        </pc:sldMkLst>
        <pc:spChg chg="del">
          <ac:chgData name="nadamoto sayaka" userId="d88f257912f05df2" providerId="LiveId" clId="{213D25EA-AC55-4150-BC18-CF68A66F5E42}" dt="2022-01-12T07:33:04.924" v="7245" actId="478"/>
          <ac:spMkLst>
            <pc:docMk/>
            <pc:sldMk cId="1982506416" sldId="490"/>
            <ac:spMk id="2" creationId="{75F75274-95BA-420A-AD43-85F065257D49}"/>
          </ac:spMkLst>
        </pc:spChg>
        <pc:spChg chg="add del mod">
          <ac:chgData name="nadamoto sayaka" userId="d88f257912f05df2" providerId="LiveId" clId="{213D25EA-AC55-4150-BC18-CF68A66F5E42}" dt="2022-01-12T07:33:06.729" v="7246" actId="478"/>
          <ac:spMkLst>
            <pc:docMk/>
            <pc:sldMk cId="1982506416" sldId="490"/>
            <ac:spMk id="6" creationId="{A6152208-1D7E-4582-AE2F-6EF916BD95AF}"/>
          </ac:spMkLst>
        </pc:spChg>
        <pc:spChg chg="add mod">
          <ac:chgData name="nadamoto sayaka" userId="d88f257912f05df2" providerId="LiveId" clId="{213D25EA-AC55-4150-BC18-CF68A66F5E42}" dt="2022-01-12T07:33:07.357" v="7247"/>
          <ac:spMkLst>
            <pc:docMk/>
            <pc:sldMk cId="1982506416" sldId="490"/>
            <ac:spMk id="23" creationId="{C6CCA7FC-7ADD-414C-9EAC-200C63D060C2}"/>
          </ac:spMkLst>
        </pc:spChg>
      </pc:sldChg>
      <pc:sldChg chg="addSp delSp modSp mod modNotesTx">
        <pc:chgData name="nadamoto sayaka" userId="d88f257912f05df2" providerId="LiveId" clId="{213D25EA-AC55-4150-BC18-CF68A66F5E42}" dt="2022-01-17T04:48:29.361" v="8993" actId="20577"/>
        <pc:sldMkLst>
          <pc:docMk/>
          <pc:sldMk cId="3660651643" sldId="491"/>
        </pc:sldMkLst>
        <pc:spChg chg="del">
          <ac:chgData name="nadamoto sayaka" userId="d88f257912f05df2" providerId="LiveId" clId="{213D25EA-AC55-4150-BC18-CF68A66F5E42}" dt="2022-01-12T07:32:52.197" v="7241" actId="478"/>
          <ac:spMkLst>
            <pc:docMk/>
            <pc:sldMk cId="3660651643" sldId="491"/>
            <ac:spMk id="2" creationId="{75F75274-95BA-420A-AD43-85F065257D49}"/>
          </ac:spMkLst>
        </pc:spChg>
        <pc:spChg chg="add del mod">
          <ac:chgData name="nadamoto sayaka" userId="d88f257912f05df2" providerId="LiveId" clId="{213D25EA-AC55-4150-BC18-CF68A66F5E42}" dt="2022-01-12T07:32:54.784" v="7242" actId="478"/>
          <ac:spMkLst>
            <pc:docMk/>
            <pc:sldMk cId="3660651643" sldId="491"/>
            <ac:spMk id="5" creationId="{8B393262-7D5F-4B37-AD03-7438475E409A}"/>
          </ac:spMkLst>
        </pc:spChg>
        <pc:spChg chg="add mod">
          <ac:chgData name="nadamoto sayaka" userId="d88f257912f05df2" providerId="LiveId" clId="{213D25EA-AC55-4150-BC18-CF68A66F5E42}" dt="2022-01-12T07:32:55.604" v="7243"/>
          <ac:spMkLst>
            <pc:docMk/>
            <pc:sldMk cId="3660651643" sldId="491"/>
            <ac:spMk id="23" creationId="{0E9F3970-9729-4725-8EF4-AEB20C7009D9}"/>
          </ac:spMkLst>
        </pc:spChg>
      </pc:sldChg>
      <pc:sldChg chg="addSp delSp modSp mod modNotesTx">
        <pc:chgData name="nadamoto sayaka" userId="d88f257912f05df2" providerId="LiveId" clId="{213D25EA-AC55-4150-BC18-CF68A66F5E42}" dt="2022-01-17T04:43:54.114" v="8950" actId="20577"/>
        <pc:sldMkLst>
          <pc:docMk/>
          <pc:sldMk cId="2084819690" sldId="493"/>
        </pc:sldMkLst>
        <pc:spChg chg="del">
          <ac:chgData name="nadamoto sayaka" userId="d88f257912f05df2" providerId="LiveId" clId="{213D25EA-AC55-4150-BC18-CF68A66F5E42}" dt="2022-01-12T07:31:09.205" v="7217" actId="478"/>
          <ac:spMkLst>
            <pc:docMk/>
            <pc:sldMk cId="2084819690" sldId="493"/>
            <ac:spMk id="2" creationId="{75F75274-95BA-420A-AD43-85F065257D49}"/>
          </ac:spMkLst>
        </pc:spChg>
        <pc:spChg chg="add del mod">
          <ac:chgData name="nadamoto sayaka" userId="d88f257912f05df2" providerId="LiveId" clId="{213D25EA-AC55-4150-BC18-CF68A66F5E42}" dt="2022-01-12T07:31:12.924" v="7218" actId="478"/>
          <ac:spMkLst>
            <pc:docMk/>
            <pc:sldMk cId="2084819690" sldId="493"/>
            <ac:spMk id="5" creationId="{93DAD798-0E23-4038-86ED-50F6FA7FDB4E}"/>
          </ac:spMkLst>
        </pc:spChg>
        <pc:spChg chg="add del mod">
          <ac:chgData name="nadamoto sayaka" userId="d88f257912f05df2" providerId="LiveId" clId="{213D25EA-AC55-4150-BC18-CF68A66F5E42}" dt="2022-01-12T07:31:53.752" v="7228" actId="478"/>
          <ac:spMkLst>
            <pc:docMk/>
            <pc:sldMk cId="2084819690" sldId="493"/>
            <ac:spMk id="7" creationId="{D61A158A-3795-459C-A0C0-0D89E66D7E0E}"/>
          </ac:spMkLst>
        </pc:spChg>
        <pc:spChg chg="mod">
          <ac:chgData name="nadamoto sayaka" userId="d88f257912f05df2" providerId="LiveId" clId="{213D25EA-AC55-4150-BC18-CF68A66F5E42}" dt="2022-01-12T07:52:40.709" v="7740" actId="1076"/>
          <ac:spMkLst>
            <pc:docMk/>
            <pc:sldMk cId="2084819690" sldId="493"/>
            <ac:spMk id="9" creationId="{C23097CB-24BF-4E4A-8962-C38D4C7FDAC1}"/>
          </ac:spMkLst>
        </pc:spChg>
        <pc:spChg chg="add del mod">
          <ac:chgData name="nadamoto sayaka" userId="d88f257912f05df2" providerId="LiveId" clId="{213D25EA-AC55-4150-BC18-CF68A66F5E42}" dt="2022-01-12T07:31:51.554" v="7225" actId="478"/>
          <ac:spMkLst>
            <pc:docMk/>
            <pc:sldMk cId="2084819690" sldId="493"/>
            <ac:spMk id="11" creationId="{B62A6684-D2DF-4B62-8BE6-1E836D93D894}"/>
          </ac:spMkLst>
        </pc:spChg>
        <pc:spChg chg="del mod">
          <ac:chgData name="nadamoto sayaka" userId="d88f257912f05df2" providerId="LiveId" clId="{213D25EA-AC55-4150-BC18-CF68A66F5E42}" dt="2022-01-12T07:46:03.549" v="7491" actId="478"/>
          <ac:spMkLst>
            <pc:docMk/>
            <pc:sldMk cId="2084819690" sldId="493"/>
            <ac:spMk id="12" creationId="{BBEC9C47-C562-4B26-AFAF-3DF6623085D3}"/>
          </ac:spMkLst>
        </pc:spChg>
        <pc:spChg chg="mod">
          <ac:chgData name="nadamoto sayaka" userId="d88f257912f05df2" providerId="LiveId" clId="{213D25EA-AC55-4150-BC18-CF68A66F5E42}" dt="2022-01-12T07:53:53.577" v="7758" actId="1076"/>
          <ac:spMkLst>
            <pc:docMk/>
            <pc:sldMk cId="2084819690" sldId="493"/>
            <ac:spMk id="14" creationId="{F7C5A662-5BB7-4618-B1E6-BEB5A268D895}"/>
          </ac:spMkLst>
        </pc:spChg>
        <pc:spChg chg="add del mod">
          <ac:chgData name="nadamoto sayaka" userId="d88f257912f05df2" providerId="LiveId" clId="{213D25EA-AC55-4150-BC18-CF68A66F5E42}" dt="2022-01-12T07:32:14.562" v="7230" actId="478"/>
          <ac:spMkLst>
            <pc:docMk/>
            <pc:sldMk cId="2084819690" sldId="493"/>
            <ac:spMk id="15" creationId="{53464A42-FB95-438C-8192-96D7BC928EF2}"/>
          </ac:spMkLst>
        </pc:spChg>
        <pc:spChg chg="add mod">
          <ac:chgData name="nadamoto sayaka" userId="d88f257912f05df2" providerId="LiveId" clId="{213D25EA-AC55-4150-BC18-CF68A66F5E42}" dt="2022-01-12T07:32:15.340" v="7231"/>
          <ac:spMkLst>
            <pc:docMk/>
            <pc:sldMk cId="2084819690" sldId="493"/>
            <ac:spMk id="16" creationId="{D0B9EF86-1567-4A70-BDA6-57B22DDA31AA}"/>
          </ac:spMkLst>
        </pc:spChg>
        <pc:spChg chg="add mod">
          <ac:chgData name="nadamoto sayaka" userId="d88f257912f05df2" providerId="LiveId" clId="{213D25EA-AC55-4150-BC18-CF68A66F5E42}" dt="2022-01-12T07:53:53.577" v="7758" actId="1076"/>
          <ac:spMkLst>
            <pc:docMk/>
            <pc:sldMk cId="2084819690" sldId="493"/>
            <ac:spMk id="17" creationId="{C1999BE5-B3A0-4DD6-8B15-CD62D57445C8}"/>
          </ac:spMkLst>
        </pc:spChg>
        <pc:spChg chg="mod">
          <ac:chgData name="nadamoto sayaka" userId="d88f257912f05df2" providerId="LiveId" clId="{213D25EA-AC55-4150-BC18-CF68A66F5E42}" dt="2022-01-12T07:53:53.577" v="7758" actId="1076"/>
          <ac:spMkLst>
            <pc:docMk/>
            <pc:sldMk cId="2084819690" sldId="493"/>
            <ac:spMk id="18" creationId="{5D17CBBC-79F1-4560-9810-E857DD5DA5D3}"/>
          </ac:spMkLst>
        </pc:spChg>
        <pc:picChg chg="mod">
          <ac:chgData name="nadamoto sayaka" userId="d88f257912f05df2" providerId="LiveId" clId="{213D25EA-AC55-4150-BC18-CF68A66F5E42}" dt="2022-01-12T07:53:53.577" v="7758" actId="1076"/>
          <ac:picMkLst>
            <pc:docMk/>
            <pc:sldMk cId="2084819690" sldId="493"/>
            <ac:picMk id="21" creationId="{11B31B76-C48C-426A-A430-A00CFAE44071}"/>
          </ac:picMkLst>
        </pc:picChg>
      </pc:sldChg>
      <pc:sldChg chg="modSp mod modNotesTx">
        <pc:chgData name="nadamoto sayaka" userId="d88f257912f05df2" providerId="LiveId" clId="{213D25EA-AC55-4150-BC18-CF68A66F5E42}" dt="2022-01-17T04:40:55.891" v="8943" actId="20577"/>
        <pc:sldMkLst>
          <pc:docMk/>
          <pc:sldMk cId="1774346869" sldId="497"/>
        </pc:sldMkLst>
        <pc:spChg chg="mod">
          <ac:chgData name="nadamoto sayaka" userId="d88f257912f05df2" providerId="LiveId" clId="{213D25EA-AC55-4150-BC18-CF68A66F5E42}" dt="2022-01-12T07:44:54.550" v="7467" actId="2711"/>
          <ac:spMkLst>
            <pc:docMk/>
            <pc:sldMk cId="1774346869" sldId="497"/>
            <ac:spMk id="9" creationId="{F7A3479E-2872-4DA2-A969-7CFCB598323D}"/>
          </ac:spMkLst>
        </pc:spChg>
        <pc:spChg chg="mod">
          <ac:chgData name="nadamoto sayaka" userId="d88f257912f05df2" providerId="LiveId" clId="{213D25EA-AC55-4150-BC18-CF68A66F5E42}" dt="2022-01-12T07:45:03.701" v="7468" actId="2711"/>
          <ac:spMkLst>
            <pc:docMk/>
            <pc:sldMk cId="1774346869" sldId="497"/>
            <ac:spMk id="14" creationId="{0649E125-F5F9-4CB8-8CE3-E8FE80B11367}"/>
          </ac:spMkLst>
        </pc:spChg>
        <pc:spChg chg="mod">
          <ac:chgData name="nadamoto sayaka" userId="d88f257912f05df2" providerId="LiveId" clId="{213D25EA-AC55-4150-BC18-CF68A66F5E42}" dt="2022-01-12T07:45:32.968" v="7489" actId="1035"/>
          <ac:spMkLst>
            <pc:docMk/>
            <pc:sldMk cId="1774346869" sldId="497"/>
            <ac:spMk id="15" creationId="{70A785CB-0D7D-4960-90D9-DD793EA7E33D}"/>
          </ac:spMkLst>
        </pc:spChg>
        <pc:spChg chg="mod">
          <ac:chgData name="nadamoto sayaka" userId="d88f257912f05df2" providerId="LiveId" clId="{213D25EA-AC55-4150-BC18-CF68A66F5E42}" dt="2022-01-12T07:45:16.848" v="7481" actId="2711"/>
          <ac:spMkLst>
            <pc:docMk/>
            <pc:sldMk cId="1774346869" sldId="497"/>
            <ac:spMk id="16" creationId="{4572AF07-9DE3-4AB7-8BB3-ED92591C0B33}"/>
          </ac:spMkLst>
        </pc:spChg>
      </pc:sldChg>
      <pc:sldChg chg="addSp delSp modSp add mod modNotesTx">
        <pc:chgData name="nadamoto sayaka" userId="d88f257912f05df2" providerId="LiveId" clId="{213D25EA-AC55-4150-BC18-CF68A66F5E42}" dt="2022-01-17T05:19:22.128" v="9127" actId="20577"/>
        <pc:sldMkLst>
          <pc:docMk/>
          <pc:sldMk cId="3889473184" sldId="498"/>
        </pc:sldMkLst>
        <pc:spChg chg="del">
          <ac:chgData name="nadamoto sayaka" userId="d88f257912f05df2" providerId="LiveId" clId="{213D25EA-AC55-4150-BC18-CF68A66F5E42}" dt="2022-01-09T06:51:32.208" v="6994" actId="478"/>
          <ac:spMkLst>
            <pc:docMk/>
            <pc:sldMk cId="3889473184" sldId="498"/>
            <ac:spMk id="2" creationId="{75F75274-95BA-420A-AD43-85F065257D49}"/>
          </ac:spMkLst>
        </pc:spChg>
        <pc:spChg chg="mod">
          <ac:chgData name="nadamoto sayaka" userId="d88f257912f05df2" providerId="LiveId" clId="{213D25EA-AC55-4150-BC18-CF68A66F5E42}" dt="2022-01-09T06:54:55.997" v="7072" actId="2711"/>
          <ac:spMkLst>
            <pc:docMk/>
            <pc:sldMk cId="3889473184" sldId="498"/>
            <ac:spMk id="3" creationId="{80BCC1E5-289D-4106-A5D5-304FCAD7DE51}"/>
          </ac:spMkLst>
        </pc:spChg>
        <pc:spChg chg="add del mod">
          <ac:chgData name="nadamoto sayaka" userId="d88f257912f05df2" providerId="LiveId" clId="{213D25EA-AC55-4150-BC18-CF68A66F5E42}" dt="2022-01-09T06:51:35.237" v="6995" actId="478"/>
          <ac:spMkLst>
            <pc:docMk/>
            <pc:sldMk cId="3889473184" sldId="498"/>
            <ac:spMk id="6" creationId="{A0CD45CA-8D1A-4F16-BE6E-76C5E2BC46E3}"/>
          </ac:spMkLst>
        </pc:spChg>
        <pc:spChg chg="add mod">
          <ac:chgData name="nadamoto sayaka" userId="d88f257912f05df2" providerId="LiveId" clId="{213D25EA-AC55-4150-BC18-CF68A66F5E42}" dt="2022-01-09T06:51:35.756" v="6996"/>
          <ac:spMkLst>
            <pc:docMk/>
            <pc:sldMk cId="3889473184" sldId="498"/>
            <ac:spMk id="17" creationId="{354538E9-22F1-4BE2-A9E2-7F200BD888F5}"/>
          </ac:spMkLst>
        </pc:spChg>
        <pc:spChg chg="add mod">
          <ac:chgData name="nadamoto sayaka" userId="d88f257912f05df2" providerId="LiveId" clId="{213D25EA-AC55-4150-BC18-CF68A66F5E42}" dt="2022-01-09T06:57:31.594" v="7138" actId="208"/>
          <ac:spMkLst>
            <pc:docMk/>
            <pc:sldMk cId="3889473184" sldId="498"/>
            <ac:spMk id="18" creationId="{ADEE456A-C937-4299-A2E3-8381C0EB655B}"/>
          </ac:spMkLst>
        </pc:spChg>
        <pc:spChg chg="mod">
          <ac:chgData name="nadamoto sayaka" userId="d88f257912f05df2" providerId="LiveId" clId="{213D25EA-AC55-4150-BC18-CF68A66F5E42}" dt="2022-01-09T06:58:24.555" v="7145" actId="1076"/>
          <ac:spMkLst>
            <pc:docMk/>
            <pc:sldMk cId="3889473184" sldId="498"/>
            <ac:spMk id="19" creationId="{F28E0658-4DBF-486F-8E53-CD6E904A66D1}"/>
          </ac:spMkLst>
        </pc:spChg>
        <pc:spChg chg="add mod">
          <ac:chgData name="nadamoto sayaka" userId="d88f257912f05df2" providerId="LiveId" clId="{213D25EA-AC55-4150-BC18-CF68A66F5E42}" dt="2022-01-09T06:57:41.461" v="7139" actId="208"/>
          <ac:spMkLst>
            <pc:docMk/>
            <pc:sldMk cId="3889473184" sldId="498"/>
            <ac:spMk id="20" creationId="{3A52E5A4-4406-44D5-B67A-DA89E0EA9F02}"/>
          </ac:spMkLst>
        </pc:spChg>
        <pc:spChg chg="mod">
          <ac:chgData name="nadamoto sayaka" userId="d88f257912f05df2" providerId="LiveId" clId="{213D25EA-AC55-4150-BC18-CF68A66F5E42}" dt="2022-01-09T06:57:31.594" v="7138" actId="208"/>
          <ac:spMkLst>
            <pc:docMk/>
            <pc:sldMk cId="3889473184" sldId="498"/>
            <ac:spMk id="44" creationId="{B07E7DED-B4B6-4B18-91E0-C1D8CD68C89C}"/>
          </ac:spMkLst>
        </pc:spChg>
        <pc:spChg chg="del">
          <ac:chgData name="nadamoto sayaka" userId="d88f257912f05df2" providerId="LiveId" clId="{213D25EA-AC55-4150-BC18-CF68A66F5E42}" dt="2022-01-09T06:55:05.303" v="7073" actId="478"/>
          <ac:spMkLst>
            <pc:docMk/>
            <pc:sldMk cId="3889473184" sldId="498"/>
            <ac:spMk id="45" creationId="{E26C32A0-A85B-4CC9-B193-A9AAF32D2284}"/>
          </ac:spMkLst>
        </pc:spChg>
        <pc:spChg chg="mod">
          <ac:chgData name="nadamoto sayaka" userId="d88f257912f05df2" providerId="LiveId" clId="{213D25EA-AC55-4150-BC18-CF68A66F5E42}" dt="2022-01-09T06:57:41.461" v="7139" actId="208"/>
          <ac:spMkLst>
            <pc:docMk/>
            <pc:sldMk cId="3889473184" sldId="498"/>
            <ac:spMk id="46" creationId="{28027A18-4D7F-4392-BE56-DE5790123C41}"/>
          </ac:spMkLst>
        </pc:spChg>
        <pc:spChg chg="del">
          <ac:chgData name="nadamoto sayaka" userId="d88f257912f05df2" providerId="LiveId" clId="{213D25EA-AC55-4150-BC18-CF68A66F5E42}" dt="2022-01-09T06:55:50.465" v="7081" actId="478"/>
          <ac:spMkLst>
            <pc:docMk/>
            <pc:sldMk cId="3889473184" sldId="498"/>
            <ac:spMk id="47" creationId="{586BC952-1CFC-4DA0-84D1-197C724706B8}"/>
          </ac:spMkLst>
        </pc:spChg>
        <pc:graphicFrameChg chg="modGraphic">
          <ac:chgData name="nadamoto sayaka" userId="d88f257912f05df2" providerId="LiveId" clId="{213D25EA-AC55-4150-BC18-CF68A66F5E42}" dt="2022-01-09T06:58:43.481" v="7154" actId="2711"/>
          <ac:graphicFrameMkLst>
            <pc:docMk/>
            <pc:sldMk cId="3889473184" sldId="498"/>
            <ac:graphicFrameMk id="15" creationId="{CB2AAF9D-6EEC-4D78-9D99-EB7FF3A1606B}"/>
          </ac:graphicFrameMkLst>
        </pc:graphicFrameChg>
        <pc:graphicFrameChg chg="modGraphic">
          <ac:chgData name="nadamoto sayaka" userId="d88f257912f05df2" providerId="LiveId" clId="{213D25EA-AC55-4150-BC18-CF68A66F5E42}" dt="2022-01-09T06:58:50.960" v="7155" actId="2711"/>
          <ac:graphicFrameMkLst>
            <pc:docMk/>
            <pc:sldMk cId="3889473184" sldId="498"/>
            <ac:graphicFrameMk id="16" creationId="{D1BB3FCD-BBD9-4818-B72F-99E3BBB0411B}"/>
          </ac:graphicFrameMkLst>
        </pc:graphicFrameChg>
      </pc:sldChg>
      <pc:sldChg chg="addSp delSp modSp add mod modNotesTx">
        <pc:chgData name="nadamoto sayaka" userId="d88f257912f05df2" providerId="LiveId" clId="{213D25EA-AC55-4150-BC18-CF68A66F5E42}" dt="2022-01-17T05:08:46.589" v="9088" actId="478"/>
        <pc:sldMkLst>
          <pc:docMk/>
          <pc:sldMk cId="2202903675" sldId="499"/>
        </pc:sldMkLst>
        <pc:spChg chg="add del mod topLvl">
          <ac:chgData name="nadamoto sayaka" userId="d88f257912f05df2" providerId="LiveId" clId="{213D25EA-AC55-4150-BC18-CF68A66F5E42}" dt="2022-01-17T05:02:31.503" v="9060"/>
          <ac:spMkLst>
            <pc:docMk/>
            <pc:sldMk cId="2202903675" sldId="499"/>
            <ac:spMk id="30" creationId="{39E9DB6C-A4E2-45AA-81E9-C5D87BF9356D}"/>
          </ac:spMkLst>
        </pc:spChg>
        <pc:spChg chg="add del mod topLvl">
          <ac:chgData name="nadamoto sayaka" userId="d88f257912f05df2" providerId="LiveId" clId="{213D25EA-AC55-4150-BC18-CF68A66F5E42}" dt="2022-01-17T05:02:31.503" v="9060"/>
          <ac:spMkLst>
            <pc:docMk/>
            <pc:sldMk cId="2202903675" sldId="499"/>
            <ac:spMk id="31" creationId="{31BF88CA-79D7-4C93-9D3D-15BD07F27014}"/>
          </ac:spMkLst>
        </pc:spChg>
        <pc:spChg chg="add del mod topLvl">
          <ac:chgData name="nadamoto sayaka" userId="d88f257912f05df2" providerId="LiveId" clId="{213D25EA-AC55-4150-BC18-CF68A66F5E42}" dt="2022-01-17T05:02:31.503" v="9060"/>
          <ac:spMkLst>
            <pc:docMk/>
            <pc:sldMk cId="2202903675" sldId="499"/>
            <ac:spMk id="33" creationId="{DCDE26C6-6560-4053-8F64-E13C84130D5D}"/>
          </ac:spMkLst>
        </pc:spChg>
        <pc:spChg chg="add del mod topLvl">
          <ac:chgData name="nadamoto sayaka" userId="d88f257912f05df2" providerId="LiveId" clId="{213D25EA-AC55-4150-BC18-CF68A66F5E42}" dt="2022-01-17T05:02:31.503" v="9060"/>
          <ac:spMkLst>
            <pc:docMk/>
            <pc:sldMk cId="2202903675" sldId="499"/>
            <ac:spMk id="34" creationId="{87BF002C-36F1-4AAF-8782-F1A2201428B3}"/>
          </ac:spMkLst>
        </pc:spChg>
        <pc:spChg chg="add del mod topLvl">
          <ac:chgData name="nadamoto sayaka" userId="d88f257912f05df2" providerId="LiveId" clId="{213D25EA-AC55-4150-BC18-CF68A66F5E42}" dt="2022-01-17T05:02:31.503" v="9060"/>
          <ac:spMkLst>
            <pc:docMk/>
            <pc:sldMk cId="2202903675" sldId="499"/>
            <ac:spMk id="35" creationId="{80D59315-FD4A-4023-853A-EB63290D87AD}"/>
          </ac:spMkLst>
        </pc:spChg>
        <pc:spChg chg="add del mod topLvl">
          <ac:chgData name="nadamoto sayaka" userId="d88f257912f05df2" providerId="LiveId" clId="{213D25EA-AC55-4150-BC18-CF68A66F5E42}" dt="2022-01-17T05:02:31.503" v="9060"/>
          <ac:spMkLst>
            <pc:docMk/>
            <pc:sldMk cId="2202903675" sldId="499"/>
            <ac:spMk id="36" creationId="{675B74A5-8025-43A6-9B15-63BFE6726E3A}"/>
          </ac:spMkLst>
        </pc:spChg>
        <pc:spChg chg="add del mod topLvl">
          <ac:chgData name="nadamoto sayaka" userId="d88f257912f05df2" providerId="LiveId" clId="{213D25EA-AC55-4150-BC18-CF68A66F5E42}" dt="2022-01-17T05:02:31.503" v="9060"/>
          <ac:spMkLst>
            <pc:docMk/>
            <pc:sldMk cId="2202903675" sldId="499"/>
            <ac:spMk id="37" creationId="{35713F77-C95D-47F8-8194-45BB5ADBE5E1}"/>
          </ac:spMkLst>
        </pc:spChg>
        <pc:spChg chg="add del mod topLvl">
          <ac:chgData name="nadamoto sayaka" userId="d88f257912f05df2" providerId="LiveId" clId="{213D25EA-AC55-4150-BC18-CF68A66F5E42}" dt="2022-01-17T05:02:31.503" v="9060"/>
          <ac:spMkLst>
            <pc:docMk/>
            <pc:sldMk cId="2202903675" sldId="499"/>
            <ac:spMk id="40" creationId="{196ED7E8-D3F9-426C-B39F-9FD353CD8AE6}"/>
          </ac:spMkLst>
        </pc:spChg>
        <pc:spChg chg="mod">
          <ac:chgData name="nadamoto sayaka" userId="d88f257912f05df2" providerId="LiveId" clId="{213D25EA-AC55-4150-BC18-CF68A66F5E42}" dt="2022-01-17T05:05:31.481" v="9070" actId="207"/>
          <ac:spMkLst>
            <pc:docMk/>
            <pc:sldMk cId="2202903675" sldId="499"/>
            <ac:spMk id="45" creationId="{2E25F821-5E66-4A41-8A64-9AFCBDFD6DE3}"/>
          </ac:spMkLst>
        </pc:spChg>
        <pc:spChg chg="mod">
          <ac:chgData name="nadamoto sayaka" userId="d88f257912f05df2" providerId="LiveId" clId="{213D25EA-AC55-4150-BC18-CF68A66F5E42}" dt="2022-01-17T05:05:51.319" v="9073" actId="207"/>
          <ac:spMkLst>
            <pc:docMk/>
            <pc:sldMk cId="2202903675" sldId="499"/>
            <ac:spMk id="46" creationId="{A23A6E84-21CD-415A-8E46-27E25C802DCC}"/>
          </ac:spMkLst>
        </pc:spChg>
        <pc:spChg chg="mod">
          <ac:chgData name="nadamoto sayaka" userId="d88f257912f05df2" providerId="LiveId" clId="{213D25EA-AC55-4150-BC18-CF68A66F5E42}" dt="2022-01-17T05:05:58.355" v="9075" actId="207"/>
          <ac:spMkLst>
            <pc:docMk/>
            <pc:sldMk cId="2202903675" sldId="499"/>
            <ac:spMk id="47" creationId="{78E50745-FDE5-4304-B298-5C296B6CC28A}"/>
          </ac:spMkLst>
        </pc:spChg>
        <pc:spChg chg="add del mod topLvl">
          <ac:chgData name="nadamoto sayaka" userId="d88f257912f05df2" providerId="LiveId" clId="{213D25EA-AC55-4150-BC18-CF68A66F5E42}" dt="2022-01-17T05:02:31.503" v="9060"/>
          <ac:spMkLst>
            <pc:docMk/>
            <pc:sldMk cId="2202903675" sldId="499"/>
            <ac:spMk id="48" creationId="{8B817B7A-12FE-4BA4-AC8D-DD3E06A32086}"/>
          </ac:spMkLst>
        </pc:spChg>
        <pc:spChg chg="add del mod topLvl">
          <ac:chgData name="nadamoto sayaka" userId="d88f257912f05df2" providerId="LiveId" clId="{213D25EA-AC55-4150-BC18-CF68A66F5E42}" dt="2022-01-17T05:02:31.503" v="9060"/>
          <ac:spMkLst>
            <pc:docMk/>
            <pc:sldMk cId="2202903675" sldId="499"/>
            <ac:spMk id="49" creationId="{DF754CCA-A04B-4A94-923E-501AB84EDD28}"/>
          </ac:spMkLst>
        </pc:spChg>
        <pc:spChg chg="add del mod topLvl">
          <ac:chgData name="nadamoto sayaka" userId="d88f257912f05df2" providerId="LiveId" clId="{213D25EA-AC55-4150-BC18-CF68A66F5E42}" dt="2022-01-17T05:02:31.503" v="9060"/>
          <ac:spMkLst>
            <pc:docMk/>
            <pc:sldMk cId="2202903675" sldId="499"/>
            <ac:spMk id="50" creationId="{33B95FAB-2AFF-4962-992C-19B78B2CEB14}"/>
          </ac:spMkLst>
        </pc:spChg>
        <pc:spChg chg="add del mod topLvl">
          <ac:chgData name="nadamoto sayaka" userId="d88f257912f05df2" providerId="LiveId" clId="{213D25EA-AC55-4150-BC18-CF68A66F5E42}" dt="2022-01-17T05:02:31.503" v="9060"/>
          <ac:spMkLst>
            <pc:docMk/>
            <pc:sldMk cId="2202903675" sldId="499"/>
            <ac:spMk id="51" creationId="{8751E713-49FE-4551-BA8B-148E95A69E95}"/>
          </ac:spMkLst>
        </pc:spChg>
        <pc:spChg chg="add del mod topLvl">
          <ac:chgData name="nadamoto sayaka" userId="d88f257912f05df2" providerId="LiveId" clId="{213D25EA-AC55-4150-BC18-CF68A66F5E42}" dt="2022-01-17T05:02:31.503" v="9060"/>
          <ac:spMkLst>
            <pc:docMk/>
            <pc:sldMk cId="2202903675" sldId="499"/>
            <ac:spMk id="52" creationId="{229721FA-39B7-4C8F-9D70-F3A8FCF0D468}"/>
          </ac:spMkLst>
        </pc:spChg>
        <pc:spChg chg="add del mod topLvl">
          <ac:chgData name="nadamoto sayaka" userId="d88f257912f05df2" providerId="LiveId" clId="{213D25EA-AC55-4150-BC18-CF68A66F5E42}" dt="2022-01-17T05:02:31.503" v="9060"/>
          <ac:spMkLst>
            <pc:docMk/>
            <pc:sldMk cId="2202903675" sldId="499"/>
            <ac:spMk id="53" creationId="{9D0DD146-78E4-43B8-8A63-271A9A4AB943}"/>
          </ac:spMkLst>
        </pc:spChg>
        <pc:spChg chg="add del mod topLvl">
          <ac:chgData name="nadamoto sayaka" userId="d88f257912f05df2" providerId="LiveId" clId="{213D25EA-AC55-4150-BC18-CF68A66F5E42}" dt="2022-01-17T05:02:31.503" v="9060"/>
          <ac:spMkLst>
            <pc:docMk/>
            <pc:sldMk cId="2202903675" sldId="499"/>
            <ac:spMk id="54" creationId="{C4C36BD4-84DD-46A7-87E8-23D9D4D02F70}"/>
          </ac:spMkLst>
        </pc:spChg>
        <pc:spChg chg="add del mod topLvl">
          <ac:chgData name="nadamoto sayaka" userId="d88f257912f05df2" providerId="LiveId" clId="{213D25EA-AC55-4150-BC18-CF68A66F5E42}" dt="2022-01-17T05:02:31.503" v="9060"/>
          <ac:spMkLst>
            <pc:docMk/>
            <pc:sldMk cId="2202903675" sldId="499"/>
            <ac:spMk id="55" creationId="{B238E197-A792-4FB5-BB7E-55920DEAC9A7}"/>
          </ac:spMkLst>
        </pc:spChg>
        <pc:spChg chg="add del mod topLvl">
          <ac:chgData name="nadamoto sayaka" userId="d88f257912f05df2" providerId="LiveId" clId="{213D25EA-AC55-4150-BC18-CF68A66F5E42}" dt="2022-01-17T05:02:31.503" v="9060"/>
          <ac:spMkLst>
            <pc:docMk/>
            <pc:sldMk cId="2202903675" sldId="499"/>
            <ac:spMk id="56" creationId="{ACC256E5-6C71-4CD5-82D5-48C70203D96A}"/>
          </ac:spMkLst>
        </pc:spChg>
        <pc:spChg chg="add del mod topLvl">
          <ac:chgData name="nadamoto sayaka" userId="d88f257912f05df2" providerId="LiveId" clId="{213D25EA-AC55-4150-BC18-CF68A66F5E42}" dt="2022-01-17T05:02:31.503" v="9060"/>
          <ac:spMkLst>
            <pc:docMk/>
            <pc:sldMk cId="2202903675" sldId="499"/>
            <ac:spMk id="57" creationId="{863554A9-8EE4-4F86-9CF5-765FDA5285B8}"/>
          </ac:spMkLst>
        </pc:spChg>
        <pc:spChg chg="add del mod topLvl">
          <ac:chgData name="nadamoto sayaka" userId="d88f257912f05df2" providerId="LiveId" clId="{213D25EA-AC55-4150-BC18-CF68A66F5E42}" dt="2022-01-17T05:02:31.503" v="9060"/>
          <ac:spMkLst>
            <pc:docMk/>
            <pc:sldMk cId="2202903675" sldId="499"/>
            <ac:spMk id="58" creationId="{617D3626-009C-4613-B47D-D9F7B071E4F5}"/>
          </ac:spMkLst>
        </pc:spChg>
        <pc:spChg chg="add del mod topLvl">
          <ac:chgData name="nadamoto sayaka" userId="d88f257912f05df2" providerId="LiveId" clId="{213D25EA-AC55-4150-BC18-CF68A66F5E42}" dt="2022-01-17T05:02:31.503" v="9060"/>
          <ac:spMkLst>
            <pc:docMk/>
            <pc:sldMk cId="2202903675" sldId="499"/>
            <ac:spMk id="59" creationId="{2C4DD43E-E284-4841-A2C7-177F5D3AA0EC}"/>
          </ac:spMkLst>
        </pc:spChg>
        <pc:spChg chg="add del mod topLvl">
          <ac:chgData name="nadamoto sayaka" userId="d88f257912f05df2" providerId="LiveId" clId="{213D25EA-AC55-4150-BC18-CF68A66F5E42}" dt="2022-01-17T05:02:31.503" v="9060"/>
          <ac:spMkLst>
            <pc:docMk/>
            <pc:sldMk cId="2202903675" sldId="499"/>
            <ac:spMk id="60" creationId="{B8F815A5-C6A6-4604-A4C2-6F1BD401BDC1}"/>
          </ac:spMkLst>
        </pc:spChg>
        <pc:spChg chg="add del mod topLvl">
          <ac:chgData name="nadamoto sayaka" userId="d88f257912f05df2" providerId="LiveId" clId="{213D25EA-AC55-4150-BC18-CF68A66F5E42}" dt="2022-01-17T05:02:31.503" v="9060"/>
          <ac:spMkLst>
            <pc:docMk/>
            <pc:sldMk cId="2202903675" sldId="499"/>
            <ac:spMk id="61" creationId="{AD2B5082-A270-484B-BE84-8F4A156490DC}"/>
          </ac:spMkLst>
        </pc:spChg>
        <pc:spChg chg="add del mod topLvl">
          <ac:chgData name="nadamoto sayaka" userId="d88f257912f05df2" providerId="LiveId" clId="{213D25EA-AC55-4150-BC18-CF68A66F5E42}" dt="2022-01-17T05:02:31.503" v="9060"/>
          <ac:spMkLst>
            <pc:docMk/>
            <pc:sldMk cId="2202903675" sldId="499"/>
            <ac:spMk id="62" creationId="{F4A287E7-474D-4242-8B7F-251743214A9B}"/>
          </ac:spMkLst>
        </pc:spChg>
        <pc:spChg chg="add del mod topLvl">
          <ac:chgData name="nadamoto sayaka" userId="d88f257912f05df2" providerId="LiveId" clId="{213D25EA-AC55-4150-BC18-CF68A66F5E42}" dt="2022-01-17T05:02:31.503" v="9060"/>
          <ac:spMkLst>
            <pc:docMk/>
            <pc:sldMk cId="2202903675" sldId="499"/>
            <ac:spMk id="63" creationId="{FABB02F8-2C83-43E6-B873-BC2858532416}"/>
          </ac:spMkLst>
        </pc:spChg>
        <pc:spChg chg="add del mod topLvl">
          <ac:chgData name="nadamoto sayaka" userId="d88f257912f05df2" providerId="LiveId" clId="{213D25EA-AC55-4150-BC18-CF68A66F5E42}" dt="2022-01-17T05:02:31.503" v="9060"/>
          <ac:spMkLst>
            <pc:docMk/>
            <pc:sldMk cId="2202903675" sldId="499"/>
            <ac:spMk id="64" creationId="{68DA7A26-6115-44C5-8CFF-E4C8B7E972EE}"/>
          </ac:spMkLst>
        </pc:spChg>
        <pc:spChg chg="add del mod topLvl">
          <ac:chgData name="nadamoto sayaka" userId="d88f257912f05df2" providerId="LiveId" clId="{213D25EA-AC55-4150-BC18-CF68A66F5E42}" dt="2022-01-17T05:02:31.503" v="9060"/>
          <ac:spMkLst>
            <pc:docMk/>
            <pc:sldMk cId="2202903675" sldId="499"/>
            <ac:spMk id="65" creationId="{67CE8C64-25CB-4FAA-BD8E-630B6C99EE4F}"/>
          </ac:spMkLst>
        </pc:spChg>
        <pc:spChg chg="add del mod topLvl">
          <ac:chgData name="nadamoto sayaka" userId="d88f257912f05df2" providerId="LiveId" clId="{213D25EA-AC55-4150-BC18-CF68A66F5E42}" dt="2022-01-17T05:02:31.503" v="9060"/>
          <ac:spMkLst>
            <pc:docMk/>
            <pc:sldMk cId="2202903675" sldId="499"/>
            <ac:spMk id="67" creationId="{B770C34C-1AD5-4D30-B982-A89EF0BF7EFD}"/>
          </ac:spMkLst>
        </pc:spChg>
        <pc:spChg chg="add del mod topLvl">
          <ac:chgData name="nadamoto sayaka" userId="d88f257912f05df2" providerId="LiveId" clId="{213D25EA-AC55-4150-BC18-CF68A66F5E42}" dt="2022-01-17T05:02:31.503" v="9060"/>
          <ac:spMkLst>
            <pc:docMk/>
            <pc:sldMk cId="2202903675" sldId="499"/>
            <ac:spMk id="68" creationId="{F6409173-A6FD-48DB-9826-7889691FAF14}"/>
          </ac:spMkLst>
        </pc:spChg>
        <pc:spChg chg="add del mod topLvl">
          <ac:chgData name="nadamoto sayaka" userId="d88f257912f05df2" providerId="LiveId" clId="{213D25EA-AC55-4150-BC18-CF68A66F5E42}" dt="2022-01-17T05:02:31.503" v="9060"/>
          <ac:spMkLst>
            <pc:docMk/>
            <pc:sldMk cId="2202903675" sldId="499"/>
            <ac:spMk id="70" creationId="{4790F60E-8BC0-46AF-922A-09D6434EFD95}"/>
          </ac:spMkLst>
        </pc:spChg>
        <pc:spChg chg="add del mod topLvl">
          <ac:chgData name="nadamoto sayaka" userId="d88f257912f05df2" providerId="LiveId" clId="{213D25EA-AC55-4150-BC18-CF68A66F5E42}" dt="2022-01-17T05:02:31.503" v="9060"/>
          <ac:spMkLst>
            <pc:docMk/>
            <pc:sldMk cId="2202903675" sldId="499"/>
            <ac:spMk id="71" creationId="{45B55B20-0F7C-48E5-B453-481D88A7CE92}"/>
          </ac:spMkLst>
        </pc:spChg>
        <pc:spChg chg="add del mod topLvl">
          <ac:chgData name="nadamoto sayaka" userId="d88f257912f05df2" providerId="LiveId" clId="{213D25EA-AC55-4150-BC18-CF68A66F5E42}" dt="2022-01-17T05:02:31.503" v="9060"/>
          <ac:spMkLst>
            <pc:docMk/>
            <pc:sldMk cId="2202903675" sldId="499"/>
            <ac:spMk id="73" creationId="{5D48370F-06D9-4F28-A482-06BF0ECCDA1E}"/>
          </ac:spMkLst>
        </pc:spChg>
        <pc:spChg chg="add del mod topLvl">
          <ac:chgData name="nadamoto sayaka" userId="d88f257912f05df2" providerId="LiveId" clId="{213D25EA-AC55-4150-BC18-CF68A66F5E42}" dt="2022-01-17T05:02:31.503" v="9060"/>
          <ac:spMkLst>
            <pc:docMk/>
            <pc:sldMk cId="2202903675" sldId="499"/>
            <ac:spMk id="74" creationId="{999B8EB4-2626-47E3-BBDC-966AF8E7C42F}"/>
          </ac:spMkLst>
        </pc:spChg>
        <pc:spChg chg="add del mod topLvl">
          <ac:chgData name="nadamoto sayaka" userId="d88f257912f05df2" providerId="LiveId" clId="{213D25EA-AC55-4150-BC18-CF68A66F5E42}" dt="2022-01-17T05:02:31.503" v="9060"/>
          <ac:spMkLst>
            <pc:docMk/>
            <pc:sldMk cId="2202903675" sldId="499"/>
            <ac:spMk id="76" creationId="{F21149F7-5249-448E-AC00-12DE93E19D62}"/>
          </ac:spMkLst>
        </pc:spChg>
        <pc:spChg chg="add del mod topLvl">
          <ac:chgData name="nadamoto sayaka" userId="d88f257912f05df2" providerId="LiveId" clId="{213D25EA-AC55-4150-BC18-CF68A66F5E42}" dt="2022-01-17T05:02:31.503" v="9060"/>
          <ac:spMkLst>
            <pc:docMk/>
            <pc:sldMk cId="2202903675" sldId="499"/>
            <ac:spMk id="78" creationId="{B5B5BE0B-99CA-4FF7-AD21-FBE26CDACB1F}"/>
          </ac:spMkLst>
        </pc:spChg>
        <pc:spChg chg="add del mod topLvl">
          <ac:chgData name="nadamoto sayaka" userId="d88f257912f05df2" providerId="LiveId" clId="{213D25EA-AC55-4150-BC18-CF68A66F5E42}" dt="2022-01-17T05:02:31.503" v="9060"/>
          <ac:spMkLst>
            <pc:docMk/>
            <pc:sldMk cId="2202903675" sldId="499"/>
            <ac:spMk id="80" creationId="{04F81506-73A6-4FB3-A15A-4A875C750006}"/>
          </ac:spMkLst>
        </pc:spChg>
        <pc:spChg chg="mod">
          <ac:chgData name="nadamoto sayaka" userId="d88f257912f05df2" providerId="LiveId" clId="{213D25EA-AC55-4150-BC18-CF68A66F5E42}" dt="2022-01-17T05:06:02.294" v="9076" actId="207"/>
          <ac:spMkLst>
            <pc:docMk/>
            <pc:sldMk cId="2202903675" sldId="499"/>
            <ac:spMk id="81" creationId="{A5EEC7C5-547F-433B-8CBD-91FA93182315}"/>
          </ac:spMkLst>
        </pc:spChg>
        <pc:spChg chg="mod">
          <ac:chgData name="nadamoto sayaka" userId="d88f257912f05df2" providerId="LiveId" clId="{213D25EA-AC55-4150-BC18-CF68A66F5E42}" dt="2022-01-17T05:05:54.616" v="9074" actId="207"/>
          <ac:spMkLst>
            <pc:docMk/>
            <pc:sldMk cId="2202903675" sldId="499"/>
            <ac:spMk id="83" creationId="{9C1F3A89-87BD-4384-A7C5-7BB9E5759CEE}"/>
          </ac:spMkLst>
        </pc:spChg>
        <pc:spChg chg="add del mod topLvl">
          <ac:chgData name="nadamoto sayaka" userId="d88f257912f05df2" providerId="LiveId" clId="{213D25EA-AC55-4150-BC18-CF68A66F5E42}" dt="2022-01-17T05:02:31.503" v="9060"/>
          <ac:spMkLst>
            <pc:docMk/>
            <pc:sldMk cId="2202903675" sldId="499"/>
            <ac:spMk id="85" creationId="{2D4CAEA9-EC05-4D74-9E56-40D7394CBF10}"/>
          </ac:spMkLst>
        </pc:spChg>
        <pc:spChg chg="mod">
          <ac:chgData name="nadamoto sayaka" userId="d88f257912f05df2" providerId="LiveId" clId="{213D25EA-AC55-4150-BC18-CF68A66F5E42}" dt="2022-01-17T05:05:36.258" v="9072" actId="207"/>
          <ac:spMkLst>
            <pc:docMk/>
            <pc:sldMk cId="2202903675" sldId="499"/>
            <ac:spMk id="86" creationId="{98D69D6D-6FF0-4302-94FF-6051CF75B743}"/>
          </ac:spMkLst>
        </pc:spChg>
        <pc:spChg chg="add del mod topLvl">
          <ac:chgData name="nadamoto sayaka" userId="d88f257912f05df2" providerId="LiveId" clId="{213D25EA-AC55-4150-BC18-CF68A66F5E42}" dt="2022-01-17T05:02:31.503" v="9060"/>
          <ac:spMkLst>
            <pc:docMk/>
            <pc:sldMk cId="2202903675" sldId="499"/>
            <ac:spMk id="87" creationId="{5C0C0D9D-F8F5-45EA-897C-E5458A308251}"/>
          </ac:spMkLst>
        </pc:spChg>
        <pc:spChg chg="add del mod topLvl">
          <ac:chgData name="nadamoto sayaka" userId="d88f257912f05df2" providerId="LiveId" clId="{213D25EA-AC55-4150-BC18-CF68A66F5E42}" dt="2022-01-17T05:02:31.503" v="9060"/>
          <ac:spMkLst>
            <pc:docMk/>
            <pc:sldMk cId="2202903675" sldId="499"/>
            <ac:spMk id="88" creationId="{65588C7D-8AA7-48FD-9C4E-607B8EA26911}"/>
          </ac:spMkLst>
        </pc:spChg>
        <pc:spChg chg="del">
          <ac:chgData name="nadamoto sayaka" userId="d88f257912f05df2" providerId="LiveId" clId="{213D25EA-AC55-4150-BC18-CF68A66F5E42}" dt="2022-01-17T04:53:59.855" v="9054" actId="478"/>
          <ac:spMkLst>
            <pc:docMk/>
            <pc:sldMk cId="2202903675" sldId="499"/>
            <ac:spMk id="90" creationId="{ECA0F4FA-15A3-41D3-9505-3824A609FBD1}"/>
          </ac:spMkLst>
        </pc:spChg>
        <pc:spChg chg="add mod">
          <ac:chgData name="nadamoto sayaka" userId="d88f257912f05df2" providerId="LiveId" clId="{213D25EA-AC55-4150-BC18-CF68A66F5E42}" dt="2022-01-17T05:02:43.291" v="9062" actId="164"/>
          <ac:spMkLst>
            <pc:docMk/>
            <pc:sldMk cId="2202903675" sldId="499"/>
            <ac:spMk id="95" creationId="{2DE3C3DA-ED41-4CEF-A6C1-E4E38FD5C104}"/>
          </ac:spMkLst>
        </pc:spChg>
        <pc:spChg chg="add mod">
          <ac:chgData name="nadamoto sayaka" userId="d88f257912f05df2" providerId="LiveId" clId="{213D25EA-AC55-4150-BC18-CF68A66F5E42}" dt="2022-01-17T05:02:43.291" v="9062" actId="164"/>
          <ac:spMkLst>
            <pc:docMk/>
            <pc:sldMk cId="2202903675" sldId="499"/>
            <ac:spMk id="96" creationId="{C7496C15-3DF6-4283-951A-6AC9838F629B}"/>
          </ac:spMkLst>
        </pc:spChg>
        <pc:spChg chg="add del mod">
          <ac:chgData name="nadamoto sayaka" userId="d88f257912f05df2" providerId="LiveId" clId="{213D25EA-AC55-4150-BC18-CF68A66F5E42}" dt="2022-01-17T05:08:42.387" v="9087" actId="478"/>
          <ac:spMkLst>
            <pc:docMk/>
            <pc:sldMk cId="2202903675" sldId="499"/>
            <ac:spMk id="97" creationId="{A9883DE2-5FC7-4660-9291-6F4BBC7DC76C}"/>
          </ac:spMkLst>
        </pc:spChg>
        <pc:spChg chg="add del mod">
          <ac:chgData name="nadamoto sayaka" userId="d88f257912f05df2" providerId="LiveId" clId="{213D25EA-AC55-4150-BC18-CF68A66F5E42}" dt="2022-01-17T05:08:46.589" v="9088" actId="478"/>
          <ac:spMkLst>
            <pc:docMk/>
            <pc:sldMk cId="2202903675" sldId="499"/>
            <ac:spMk id="98" creationId="{E639FCDA-3637-4ADB-869F-7DFF57707E61}"/>
          </ac:spMkLst>
        </pc:spChg>
        <pc:spChg chg="add mod">
          <ac:chgData name="nadamoto sayaka" userId="d88f257912f05df2" providerId="LiveId" clId="{213D25EA-AC55-4150-BC18-CF68A66F5E42}" dt="2022-01-17T05:02:43.291" v="9062" actId="164"/>
          <ac:spMkLst>
            <pc:docMk/>
            <pc:sldMk cId="2202903675" sldId="499"/>
            <ac:spMk id="99" creationId="{508DC088-6334-412F-A380-94608301618D}"/>
          </ac:spMkLst>
        </pc:spChg>
        <pc:spChg chg="add mod">
          <ac:chgData name="nadamoto sayaka" userId="d88f257912f05df2" providerId="LiveId" clId="{213D25EA-AC55-4150-BC18-CF68A66F5E42}" dt="2022-01-17T05:02:43.291" v="9062" actId="164"/>
          <ac:spMkLst>
            <pc:docMk/>
            <pc:sldMk cId="2202903675" sldId="499"/>
            <ac:spMk id="100" creationId="{6DD9ABB5-C262-446A-A475-0C645B1877E6}"/>
          </ac:spMkLst>
        </pc:spChg>
        <pc:spChg chg="add mod">
          <ac:chgData name="nadamoto sayaka" userId="d88f257912f05df2" providerId="LiveId" clId="{213D25EA-AC55-4150-BC18-CF68A66F5E42}" dt="2022-01-17T05:02:43.291" v="9062" actId="164"/>
          <ac:spMkLst>
            <pc:docMk/>
            <pc:sldMk cId="2202903675" sldId="499"/>
            <ac:spMk id="101" creationId="{9FBD2300-BFF3-4C1B-8398-E2A15C9E25FC}"/>
          </ac:spMkLst>
        </pc:spChg>
        <pc:spChg chg="add mod">
          <ac:chgData name="nadamoto sayaka" userId="d88f257912f05df2" providerId="LiveId" clId="{213D25EA-AC55-4150-BC18-CF68A66F5E42}" dt="2022-01-17T05:02:43.291" v="9062" actId="164"/>
          <ac:spMkLst>
            <pc:docMk/>
            <pc:sldMk cId="2202903675" sldId="499"/>
            <ac:spMk id="102" creationId="{D53D8C97-6E16-4360-8BB1-D2068C6C1D28}"/>
          </ac:spMkLst>
        </pc:spChg>
        <pc:spChg chg="add mod">
          <ac:chgData name="nadamoto sayaka" userId="d88f257912f05df2" providerId="LiveId" clId="{213D25EA-AC55-4150-BC18-CF68A66F5E42}" dt="2022-01-17T05:02:43.291" v="9062" actId="164"/>
          <ac:spMkLst>
            <pc:docMk/>
            <pc:sldMk cId="2202903675" sldId="499"/>
            <ac:spMk id="103" creationId="{24E39BB9-A9E5-44F6-A936-D11AE7CABE77}"/>
          </ac:spMkLst>
        </pc:spChg>
        <pc:spChg chg="add mod">
          <ac:chgData name="nadamoto sayaka" userId="d88f257912f05df2" providerId="LiveId" clId="{213D25EA-AC55-4150-BC18-CF68A66F5E42}" dt="2022-01-17T05:02:43.291" v="9062" actId="164"/>
          <ac:spMkLst>
            <pc:docMk/>
            <pc:sldMk cId="2202903675" sldId="499"/>
            <ac:spMk id="104" creationId="{E7076DE2-65C1-4B93-9220-BCD26AC5E96A}"/>
          </ac:spMkLst>
        </pc:spChg>
        <pc:spChg chg="add mod">
          <ac:chgData name="nadamoto sayaka" userId="d88f257912f05df2" providerId="LiveId" clId="{213D25EA-AC55-4150-BC18-CF68A66F5E42}" dt="2022-01-17T05:02:43.291" v="9062" actId="164"/>
          <ac:spMkLst>
            <pc:docMk/>
            <pc:sldMk cId="2202903675" sldId="499"/>
            <ac:spMk id="105" creationId="{A3113A0D-89B2-4107-ACB5-C3B85B2AEC3B}"/>
          </ac:spMkLst>
        </pc:spChg>
        <pc:spChg chg="add mod">
          <ac:chgData name="nadamoto sayaka" userId="d88f257912f05df2" providerId="LiveId" clId="{213D25EA-AC55-4150-BC18-CF68A66F5E42}" dt="2022-01-17T05:02:43.291" v="9062" actId="164"/>
          <ac:spMkLst>
            <pc:docMk/>
            <pc:sldMk cId="2202903675" sldId="499"/>
            <ac:spMk id="106" creationId="{8B15FEE2-09D5-475A-BC00-3D5C72E42BFA}"/>
          </ac:spMkLst>
        </pc:spChg>
        <pc:spChg chg="add del mod">
          <ac:chgData name="nadamoto sayaka" userId="d88f257912f05df2" providerId="LiveId" clId="{213D25EA-AC55-4150-BC18-CF68A66F5E42}" dt="2022-01-17T05:06:56.040" v="9079" actId="478"/>
          <ac:spMkLst>
            <pc:docMk/>
            <pc:sldMk cId="2202903675" sldId="499"/>
            <ac:spMk id="107" creationId="{EAC1696D-137F-4D11-99EF-349389FBC367}"/>
          </ac:spMkLst>
        </pc:spChg>
        <pc:spChg chg="add mod">
          <ac:chgData name="nadamoto sayaka" userId="d88f257912f05df2" providerId="LiveId" clId="{213D25EA-AC55-4150-BC18-CF68A66F5E42}" dt="2022-01-17T05:07:06.343" v="9082" actId="1076"/>
          <ac:spMkLst>
            <pc:docMk/>
            <pc:sldMk cId="2202903675" sldId="499"/>
            <ac:spMk id="108" creationId="{51F71A9D-CFCB-4477-924B-E69F5963CF81}"/>
          </ac:spMkLst>
        </pc:spChg>
        <pc:spChg chg="add mod">
          <ac:chgData name="nadamoto sayaka" userId="d88f257912f05df2" providerId="LiveId" clId="{213D25EA-AC55-4150-BC18-CF68A66F5E42}" dt="2022-01-17T05:03:57.744" v="9066" actId="207"/>
          <ac:spMkLst>
            <pc:docMk/>
            <pc:sldMk cId="2202903675" sldId="499"/>
            <ac:spMk id="109" creationId="{28B78573-81C7-4F56-AF30-8496A7FF1119}"/>
          </ac:spMkLst>
        </pc:spChg>
        <pc:spChg chg="add mod">
          <ac:chgData name="nadamoto sayaka" userId="d88f257912f05df2" providerId="LiveId" clId="{213D25EA-AC55-4150-BC18-CF68A66F5E42}" dt="2022-01-17T05:07:02.479" v="9081" actId="1076"/>
          <ac:spMkLst>
            <pc:docMk/>
            <pc:sldMk cId="2202903675" sldId="499"/>
            <ac:spMk id="110" creationId="{5F878102-3C17-40FC-99E0-A2EFF2B60A82}"/>
          </ac:spMkLst>
        </pc:spChg>
        <pc:grpChg chg="add del mod">
          <ac:chgData name="nadamoto sayaka" userId="d88f257912f05df2" providerId="LiveId" clId="{213D25EA-AC55-4150-BC18-CF68A66F5E42}" dt="2022-01-17T05:02:31.186" v="9059" actId="164"/>
          <ac:grpSpMkLst>
            <pc:docMk/>
            <pc:sldMk cId="2202903675" sldId="499"/>
            <ac:grpSpMk id="2" creationId="{632467BC-0563-49D5-BBFE-CF98D6B1247B}"/>
          </ac:grpSpMkLst>
        </pc:grpChg>
        <pc:grpChg chg="add mod">
          <ac:chgData name="nadamoto sayaka" userId="d88f257912f05df2" providerId="LiveId" clId="{213D25EA-AC55-4150-BC18-CF68A66F5E42}" dt="2022-01-17T05:06:38.339" v="9077" actId="1076"/>
          <ac:grpSpMkLst>
            <pc:docMk/>
            <pc:sldMk cId="2202903675" sldId="499"/>
            <ac:grpSpMk id="7" creationId="{950971E7-E0A6-492C-B7C1-70C33A23CF90}"/>
          </ac:grpSpMkLst>
        </pc:grpChg>
        <pc:cxnChg chg="add del mod topLvl">
          <ac:chgData name="nadamoto sayaka" userId="d88f257912f05df2" providerId="LiveId" clId="{213D25EA-AC55-4150-BC18-CF68A66F5E42}" dt="2022-01-17T05:02:31.503" v="9060"/>
          <ac:cxnSpMkLst>
            <pc:docMk/>
            <pc:sldMk cId="2202903675" sldId="499"/>
            <ac:cxnSpMk id="38" creationId="{1607CF1A-EEBC-4D62-9BF1-B254F5BAC3CD}"/>
          </ac:cxnSpMkLst>
        </pc:cxnChg>
        <pc:cxnChg chg="add del mod topLvl">
          <ac:chgData name="nadamoto sayaka" userId="d88f257912f05df2" providerId="LiveId" clId="{213D25EA-AC55-4150-BC18-CF68A66F5E42}" dt="2022-01-17T05:02:31.503" v="9060"/>
          <ac:cxnSpMkLst>
            <pc:docMk/>
            <pc:sldMk cId="2202903675" sldId="499"/>
            <ac:cxnSpMk id="39" creationId="{4068457A-F92C-4B0C-B468-6E41337B5F7E}"/>
          </ac:cxnSpMkLst>
        </pc:cxnChg>
        <pc:cxnChg chg="add del mod topLvl">
          <ac:chgData name="nadamoto sayaka" userId="d88f257912f05df2" providerId="LiveId" clId="{213D25EA-AC55-4150-BC18-CF68A66F5E42}" dt="2022-01-17T05:02:31.503" v="9060"/>
          <ac:cxnSpMkLst>
            <pc:docMk/>
            <pc:sldMk cId="2202903675" sldId="499"/>
            <ac:cxnSpMk id="82" creationId="{9FE7FFCF-D757-4A6D-B758-022D2F73FD99}"/>
          </ac:cxnSpMkLst>
        </pc:cxnChg>
        <pc:cxnChg chg="add del mod topLvl">
          <ac:chgData name="nadamoto sayaka" userId="d88f257912f05df2" providerId="LiveId" clId="{213D25EA-AC55-4150-BC18-CF68A66F5E42}" dt="2022-01-17T05:02:31.503" v="9060"/>
          <ac:cxnSpMkLst>
            <pc:docMk/>
            <pc:sldMk cId="2202903675" sldId="499"/>
            <ac:cxnSpMk id="84" creationId="{F72B0D2E-585E-4537-9D9D-0247654DBC8F}"/>
          </ac:cxnSpMkLst>
        </pc:cxnChg>
        <pc:cxnChg chg="add mod">
          <ac:chgData name="nadamoto sayaka" userId="d88f257912f05df2" providerId="LiveId" clId="{213D25EA-AC55-4150-BC18-CF68A66F5E42}" dt="2022-01-17T05:02:43.291" v="9062" actId="164"/>
          <ac:cxnSpMkLst>
            <pc:docMk/>
            <pc:sldMk cId="2202903675" sldId="499"/>
            <ac:cxnSpMk id="91" creationId="{EF308372-5EBC-4B99-99A8-DC50622FE044}"/>
          </ac:cxnSpMkLst>
        </pc:cxnChg>
        <pc:cxnChg chg="add mod">
          <ac:chgData name="nadamoto sayaka" userId="d88f257912f05df2" providerId="LiveId" clId="{213D25EA-AC55-4150-BC18-CF68A66F5E42}" dt="2022-01-17T05:02:43.291" v="9062" actId="164"/>
          <ac:cxnSpMkLst>
            <pc:docMk/>
            <pc:sldMk cId="2202903675" sldId="499"/>
            <ac:cxnSpMk id="94" creationId="{AAC07567-1987-4C75-8B9B-E52F96A261A0}"/>
          </ac:cxnSpMkLst>
        </pc:cxnChg>
      </pc:sldChg>
      <pc:sldChg chg="addSp delSp modSp add mod modNotesTx">
        <pc:chgData name="nadamoto sayaka" userId="d88f257912f05df2" providerId="LiveId" clId="{213D25EA-AC55-4150-BC18-CF68A66F5E42}" dt="2022-01-18T09:00:53.215" v="9370" actId="14734"/>
        <pc:sldMkLst>
          <pc:docMk/>
          <pc:sldMk cId="626025420" sldId="500"/>
        </pc:sldMkLst>
        <pc:spChg chg="mod">
          <ac:chgData name="nadamoto sayaka" userId="d88f257912f05df2" providerId="LiveId" clId="{213D25EA-AC55-4150-BC18-CF68A66F5E42}" dt="2022-01-17T05:29:56.824" v="9136" actId="20577"/>
          <ac:spMkLst>
            <pc:docMk/>
            <pc:sldMk cId="626025420" sldId="500"/>
            <ac:spMk id="8" creationId="{1750C7A8-9E6A-49D8-85A4-0E4F544628F6}"/>
          </ac:spMkLst>
        </pc:spChg>
        <pc:graphicFrameChg chg="add mod modGraphic">
          <ac:chgData name="nadamoto sayaka" userId="d88f257912f05df2" providerId="LiveId" clId="{213D25EA-AC55-4150-BC18-CF68A66F5E42}" dt="2022-01-18T09:00:53.215" v="9370" actId="14734"/>
          <ac:graphicFrameMkLst>
            <pc:docMk/>
            <pc:sldMk cId="626025420" sldId="500"/>
            <ac:graphicFrameMk id="2" creationId="{22A6A3CF-316F-4C9A-9E43-504AFE7F4291}"/>
          </ac:graphicFrameMkLst>
        </pc:graphicFrameChg>
        <pc:graphicFrameChg chg="del modGraphic">
          <ac:chgData name="nadamoto sayaka" userId="d88f257912f05df2" providerId="LiveId" clId="{213D25EA-AC55-4150-BC18-CF68A66F5E42}" dt="2022-01-17T07:48:55.028" v="9214" actId="478"/>
          <ac:graphicFrameMkLst>
            <pc:docMk/>
            <pc:sldMk cId="626025420" sldId="500"/>
            <ac:graphicFrameMk id="4" creationId="{F98AC904-2225-438A-AA02-86E565858E5A}"/>
          </ac:graphicFrameMkLst>
        </pc:graphicFrameChg>
      </pc:sldChg>
      <pc:sldMasterChg chg="modSp mod setBg modSldLayout">
        <pc:chgData name="nadamoto sayaka" userId="d88f257912f05df2" providerId="LiveId" clId="{213D25EA-AC55-4150-BC18-CF68A66F5E42}" dt="2022-01-08T16:18:41.561" v="6845" actId="1076"/>
        <pc:sldMasterMkLst>
          <pc:docMk/>
          <pc:sldMasterMk cId="3929799746" sldId="2147483648"/>
        </pc:sldMasterMkLst>
        <pc:spChg chg="mod">
          <ac:chgData name="nadamoto sayaka" userId="d88f257912f05df2" providerId="LiveId" clId="{213D25EA-AC55-4150-BC18-CF68A66F5E42}" dt="2022-01-08T16:18:41.561" v="6845" actId="1076"/>
          <ac:spMkLst>
            <pc:docMk/>
            <pc:sldMasterMk cId="3929799746" sldId="2147483648"/>
            <ac:spMk id="6" creationId="{5D491966-84DD-47EF-B40A-9C31844C0BD6}"/>
          </ac:spMkLst>
        </pc:spChg>
        <pc:sldLayoutChg chg="modSp">
          <pc:chgData name="nadamoto sayaka" userId="d88f257912f05df2" providerId="LiveId" clId="{213D25EA-AC55-4150-BC18-CF68A66F5E42}" dt="2022-01-08T16:15:50.904" v="6825" actId="255"/>
          <pc:sldLayoutMkLst>
            <pc:docMk/>
            <pc:sldMasterMk cId="3929799746" sldId="2147483648"/>
            <pc:sldLayoutMk cId="3281866663" sldId="2147483649"/>
          </pc:sldLayoutMkLst>
          <pc:spChg chg="mod">
            <ac:chgData name="nadamoto sayaka" userId="d88f257912f05df2" providerId="LiveId" clId="{213D25EA-AC55-4150-BC18-CF68A66F5E42}" dt="2022-01-08T16:15:50.904" v="6825" actId="255"/>
            <ac:spMkLst>
              <pc:docMk/>
              <pc:sldMasterMk cId="3929799746" sldId="2147483648"/>
              <pc:sldLayoutMk cId="3281866663" sldId="2147483649"/>
              <ac:spMk id="6" creationId="{765AF974-168E-4491-B751-57B7DC8848BD}"/>
            </ac:spMkLst>
          </pc:spChg>
        </pc:sldLayoutChg>
        <pc:sldLayoutChg chg="modSp">
          <pc:chgData name="nadamoto sayaka" userId="d88f257912f05df2" providerId="LiveId" clId="{213D25EA-AC55-4150-BC18-CF68A66F5E42}" dt="2022-01-08T16:16:05.362" v="6826" actId="255"/>
          <pc:sldLayoutMkLst>
            <pc:docMk/>
            <pc:sldMasterMk cId="3929799746" sldId="2147483648"/>
            <pc:sldLayoutMk cId="1903540925" sldId="2147483650"/>
          </pc:sldLayoutMkLst>
          <pc:spChg chg="mod">
            <ac:chgData name="nadamoto sayaka" userId="d88f257912f05df2" providerId="LiveId" clId="{213D25EA-AC55-4150-BC18-CF68A66F5E42}" dt="2022-01-08T16:16:05.362" v="6826" actId="255"/>
            <ac:spMkLst>
              <pc:docMk/>
              <pc:sldMasterMk cId="3929799746" sldId="2147483648"/>
              <pc:sldLayoutMk cId="1903540925" sldId="2147483650"/>
              <ac:spMk id="6" creationId="{A07A0EFA-8DA6-4050-9AE9-C28D0359320A}"/>
            </ac:spMkLst>
          </pc:spChg>
        </pc:sldLayoutChg>
        <pc:sldLayoutChg chg="modSp">
          <pc:chgData name="nadamoto sayaka" userId="d88f257912f05df2" providerId="LiveId" clId="{213D25EA-AC55-4150-BC18-CF68A66F5E42}" dt="2022-01-08T16:16:12.274" v="6827" actId="255"/>
          <pc:sldLayoutMkLst>
            <pc:docMk/>
            <pc:sldMasterMk cId="3929799746" sldId="2147483648"/>
            <pc:sldLayoutMk cId="4264588968" sldId="2147483651"/>
          </pc:sldLayoutMkLst>
          <pc:spChg chg="mod">
            <ac:chgData name="nadamoto sayaka" userId="d88f257912f05df2" providerId="LiveId" clId="{213D25EA-AC55-4150-BC18-CF68A66F5E42}" dt="2022-01-08T16:16:12.274" v="6827" actId="255"/>
            <ac:spMkLst>
              <pc:docMk/>
              <pc:sldMasterMk cId="3929799746" sldId="2147483648"/>
              <pc:sldLayoutMk cId="4264588968" sldId="2147483651"/>
              <ac:spMk id="6" creationId="{B41849DD-CA85-4CD9-ADDC-C80136AAE8A1}"/>
            </ac:spMkLst>
          </pc:spChg>
        </pc:sldLayoutChg>
        <pc:sldLayoutChg chg="modSp">
          <pc:chgData name="nadamoto sayaka" userId="d88f257912f05df2" providerId="LiveId" clId="{213D25EA-AC55-4150-BC18-CF68A66F5E42}" dt="2022-01-08T16:16:20.584" v="6828" actId="255"/>
          <pc:sldLayoutMkLst>
            <pc:docMk/>
            <pc:sldMasterMk cId="3929799746" sldId="2147483648"/>
            <pc:sldLayoutMk cId="3354615781" sldId="2147483652"/>
          </pc:sldLayoutMkLst>
          <pc:spChg chg="mod">
            <ac:chgData name="nadamoto sayaka" userId="d88f257912f05df2" providerId="LiveId" clId="{213D25EA-AC55-4150-BC18-CF68A66F5E42}" dt="2022-01-08T16:16:20.584" v="6828" actId="255"/>
            <ac:spMkLst>
              <pc:docMk/>
              <pc:sldMasterMk cId="3929799746" sldId="2147483648"/>
              <pc:sldLayoutMk cId="3354615781" sldId="2147483652"/>
              <ac:spMk id="7" creationId="{33C51841-A18D-4D58-9446-5EF44C2BA14B}"/>
            </ac:spMkLst>
          </pc:spChg>
        </pc:sldLayoutChg>
        <pc:sldLayoutChg chg="modSp">
          <pc:chgData name="nadamoto sayaka" userId="d88f257912f05df2" providerId="LiveId" clId="{213D25EA-AC55-4150-BC18-CF68A66F5E42}" dt="2022-01-08T16:16:28.111" v="6829" actId="255"/>
          <pc:sldLayoutMkLst>
            <pc:docMk/>
            <pc:sldMasterMk cId="3929799746" sldId="2147483648"/>
            <pc:sldLayoutMk cId="1817976714" sldId="2147483653"/>
          </pc:sldLayoutMkLst>
          <pc:spChg chg="mod">
            <ac:chgData name="nadamoto sayaka" userId="d88f257912f05df2" providerId="LiveId" clId="{213D25EA-AC55-4150-BC18-CF68A66F5E42}" dt="2022-01-08T16:16:28.111" v="6829" actId="255"/>
            <ac:spMkLst>
              <pc:docMk/>
              <pc:sldMasterMk cId="3929799746" sldId="2147483648"/>
              <pc:sldLayoutMk cId="1817976714" sldId="2147483653"/>
              <ac:spMk id="9" creationId="{923DA512-6FA6-49B1-91BC-9137F5C051A3}"/>
            </ac:spMkLst>
          </pc:spChg>
        </pc:sldLayoutChg>
        <pc:sldLayoutChg chg="modSp">
          <pc:chgData name="nadamoto sayaka" userId="d88f257912f05df2" providerId="LiveId" clId="{213D25EA-AC55-4150-BC18-CF68A66F5E42}" dt="2022-01-08T16:16:35.733" v="6830" actId="255"/>
          <pc:sldLayoutMkLst>
            <pc:docMk/>
            <pc:sldMasterMk cId="3929799746" sldId="2147483648"/>
            <pc:sldLayoutMk cId="4026535715" sldId="2147483654"/>
          </pc:sldLayoutMkLst>
          <pc:spChg chg="mod">
            <ac:chgData name="nadamoto sayaka" userId="d88f257912f05df2" providerId="LiveId" clId="{213D25EA-AC55-4150-BC18-CF68A66F5E42}" dt="2022-01-08T16:16:35.733" v="6830" actId="255"/>
            <ac:spMkLst>
              <pc:docMk/>
              <pc:sldMasterMk cId="3929799746" sldId="2147483648"/>
              <pc:sldLayoutMk cId="4026535715" sldId="2147483654"/>
              <ac:spMk id="5" creationId="{DBCA1D4D-20ED-4945-8FB0-0F9BF21FF55C}"/>
            </ac:spMkLst>
          </pc:spChg>
        </pc:sldLayoutChg>
        <pc:sldLayoutChg chg="modSp">
          <pc:chgData name="nadamoto sayaka" userId="d88f257912f05df2" providerId="LiveId" clId="{213D25EA-AC55-4150-BC18-CF68A66F5E42}" dt="2022-01-08T16:16:43.953" v="6831" actId="255"/>
          <pc:sldLayoutMkLst>
            <pc:docMk/>
            <pc:sldMasterMk cId="3929799746" sldId="2147483648"/>
            <pc:sldLayoutMk cId="711323687" sldId="2147483655"/>
          </pc:sldLayoutMkLst>
          <pc:spChg chg="mod">
            <ac:chgData name="nadamoto sayaka" userId="d88f257912f05df2" providerId="LiveId" clId="{213D25EA-AC55-4150-BC18-CF68A66F5E42}" dt="2022-01-08T16:16:43.953" v="6831" actId="255"/>
            <ac:spMkLst>
              <pc:docMk/>
              <pc:sldMasterMk cId="3929799746" sldId="2147483648"/>
              <pc:sldLayoutMk cId="711323687" sldId="2147483655"/>
              <ac:spMk id="4" creationId="{4A8517A9-2005-4165-AC5F-FBA05F66F043}"/>
            </ac:spMkLst>
          </pc:spChg>
        </pc:sldLayoutChg>
        <pc:sldLayoutChg chg="modSp">
          <pc:chgData name="nadamoto sayaka" userId="d88f257912f05df2" providerId="LiveId" clId="{213D25EA-AC55-4150-BC18-CF68A66F5E42}" dt="2022-01-08T16:16:53.724" v="6832" actId="255"/>
          <pc:sldLayoutMkLst>
            <pc:docMk/>
            <pc:sldMasterMk cId="3929799746" sldId="2147483648"/>
            <pc:sldLayoutMk cId="1206573931" sldId="2147483656"/>
          </pc:sldLayoutMkLst>
          <pc:spChg chg="mod">
            <ac:chgData name="nadamoto sayaka" userId="d88f257912f05df2" providerId="LiveId" clId="{213D25EA-AC55-4150-BC18-CF68A66F5E42}" dt="2022-01-08T16:16:53.724" v="6832" actId="255"/>
            <ac:spMkLst>
              <pc:docMk/>
              <pc:sldMasterMk cId="3929799746" sldId="2147483648"/>
              <pc:sldLayoutMk cId="1206573931" sldId="2147483656"/>
              <ac:spMk id="7" creationId="{8FDDE14A-8712-4AE7-AD8A-3A8C5B034F3D}"/>
            </ac:spMkLst>
          </pc:spChg>
        </pc:sldLayoutChg>
        <pc:sldLayoutChg chg="modSp">
          <pc:chgData name="nadamoto sayaka" userId="d88f257912f05df2" providerId="LiveId" clId="{213D25EA-AC55-4150-BC18-CF68A66F5E42}" dt="2022-01-08T16:17:00.593" v="6833" actId="255"/>
          <pc:sldLayoutMkLst>
            <pc:docMk/>
            <pc:sldMasterMk cId="3929799746" sldId="2147483648"/>
            <pc:sldLayoutMk cId="3531364857" sldId="2147483657"/>
          </pc:sldLayoutMkLst>
          <pc:spChg chg="mod">
            <ac:chgData name="nadamoto sayaka" userId="d88f257912f05df2" providerId="LiveId" clId="{213D25EA-AC55-4150-BC18-CF68A66F5E42}" dt="2022-01-08T16:17:00.593" v="6833" actId="255"/>
            <ac:spMkLst>
              <pc:docMk/>
              <pc:sldMasterMk cId="3929799746" sldId="2147483648"/>
              <pc:sldLayoutMk cId="3531364857" sldId="2147483657"/>
              <ac:spMk id="7" creationId="{FA27D0E2-347D-4BC2-909C-9B4DF8FC49FE}"/>
            </ac:spMkLst>
          </pc:spChg>
        </pc:sldLayoutChg>
        <pc:sldLayoutChg chg="modSp">
          <pc:chgData name="nadamoto sayaka" userId="d88f257912f05df2" providerId="LiveId" clId="{213D25EA-AC55-4150-BC18-CF68A66F5E42}" dt="2022-01-08T16:17:08.090" v="6834" actId="255"/>
          <pc:sldLayoutMkLst>
            <pc:docMk/>
            <pc:sldMasterMk cId="3929799746" sldId="2147483648"/>
            <pc:sldLayoutMk cId="3437604770" sldId="2147483658"/>
          </pc:sldLayoutMkLst>
          <pc:spChg chg="mod">
            <ac:chgData name="nadamoto sayaka" userId="d88f257912f05df2" providerId="LiveId" clId="{213D25EA-AC55-4150-BC18-CF68A66F5E42}" dt="2022-01-08T16:17:08.090" v="6834" actId="255"/>
            <ac:spMkLst>
              <pc:docMk/>
              <pc:sldMasterMk cId="3929799746" sldId="2147483648"/>
              <pc:sldLayoutMk cId="3437604770" sldId="2147483658"/>
              <ac:spMk id="6" creationId="{26B751E7-EE16-41D8-980B-FDC19DCA3E09}"/>
            </ac:spMkLst>
          </pc:spChg>
        </pc:sldLayoutChg>
        <pc:sldLayoutChg chg="modSp">
          <pc:chgData name="nadamoto sayaka" userId="d88f257912f05df2" providerId="LiveId" clId="{213D25EA-AC55-4150-BC18-CF68A66F5E42}" dt="2022-01-08T16:17:17.347" v="6835" actId="255"/>
          <pc:sldLayoutMkLst>
            <pc:docMk/>
            <pc:sldMasterMk cId="3929799746" sldId="2147483648"/>
            <pc:sldLayoutMk cId="1930774943" sldId="2147483659"/>
          </pc:sldLayoutMkLst>
          <pc:spChg chg="mod">
            <ac:chgData name="nadamoto sayaka" userId="d88f257912f05df2" providerId="LiveId" clId="{213D25EA-AC55-4150-BC18-CF68A66F5E42}" dt="2022-01-08T16:17:17.347" v="6835" actId="255"/>
            <ac:spMkLst>
              <pc:docMk/>
              <pc:sldMasterMk cId="3929799746" sldId="2147483648"/>
              <pc:sldLayoutMk cId="1930774943" sldId="2147483659"/>
              <ac:spMk id="6" creationId="{74FF6D86-B4AA-45FE-9B98-42D6D14CEECF}"/>
            </ac:spMkLst>
          </pc:s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EDA2C-C9CA-41DE-B732-A526DFEF2F3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CCA283C-7659-4174-9525-98DF366DD3C8}">
      <dgm:prSet/>
      <dgm:spPr/>
      <dgm:t>
        <a:bodyPr/>
        <a:lstStyle/>
        <a:p>
          <a:r>
            <a:rPr lang="en-US" dirty="0">
              <a:latin typeface="Segoe UI" panose="020B0502040204020203" pitchFamily="34" charset="0"/>
              <a:cs typeface="Segoe UI" panose="020B0502040204020203" pitchFamily="34" charset="0"/>
            </a:rPr>
            <a:t>Research Background</a:t>
          </a:r>
        </a:p>
      </dgm:t>
    </dgm:pt>
    <dgm:pt modelId="{5962B9D2-D081-4711-9188-42929EDFE2A0}" type="parTrans" cxnId="{5430EED0-93B4-419C-A5FA-906364AB2AB0}">
      <dgm:prSet/>
      <dgm:spPr/>
      <dgm:t>
        <a:bodyPr/>
        <a:lstStyle/>
        <a:p>
          <a:endParaRPr lang="en-US"/>
        </a:p>
      </dgm:t>
    </dgm:pt>
    <dgm:pt modelId="{3CD2C842-A72B-4640-9194-C418AD9B22C7}" type="sibTrans" cxnId="{5430EED0-93B4-419C-A5FA-906364AB2AB0}">
      <dgm:prSet/>
      <dgm:spPr/>
      <dgm:t>
        <a:bodyPr/>
        <a:lstStyle/>
        <a:p>
          <a:endParaRPr lang="en-US"/>
        </a:p>
      </dgm:t>
    </dgm:pt>
    <dgm:pt modelId="{8F5B4104-3160-4B69-A038-BE04226AAB96}">
      <dgm:prSet/>
      <dgm:spPr/>
      <dgm:t>
        <a:bodyPr/>
        <a:lstStyle/>
        <a:p>
          <a:r>
            <a:rPr lang="en-US" altLang="ja-JP" dirty="0">
              <a:latin typeface="Segoe UI" panose="020B0502040204020203" pitchFamily="34" charset="0"/>
              <a:cs typeface="Segoe UI" panose="020B0502040204020203" pitchFamily="34" charset="0"/>
            </a:rPr>
            <a:t>Related</a:t>
          </a:r>
          <a:r>
            <a:rPr lang="en-US" dirty="0">
              <a:latin typeface="Segoe UI" panose="020B0502040204020203" pitchFamily="34" charset="0"/>
              <a:cs typeface="Segoe UI" panose="020B0502040204020203" pitchFamily="34" charset="0"/>
            </a:rPr>
            <a:t> Studies</a:t>
          </a:r>
        </a:p>
      </dgm:t>
    </dgm:pt>
    <dgm:pt modelId="{F8B28ED2-C84C-401A-A914-72FD284249AD}" type="parTrans" cxnId="{F121894A-3FF9-42B0-8562-8A2C39542DC3}">
      <dgm:prSet/>
      <dgm:spPr/>
      <dgm:t>
        <a:bodyPr/>
        <a:lstStyle/>
        <a:p>
          <a:endParaRPr lang="en-US"/>
        </a:p>
      </dgm:t>
    </dgm:pt>
    <dgm:pt modelId="{4AFEA58D-3312-42BC-9F25-C1FC403CEB5E}" type="sibTrans" cxnId="{F121894A-3FF9-42B0-8562-8A2C39542DC3}">
      <dgm:prSet/>
      <dgm:spPr/>
      <dgm:t>
        <a:bodyPr/>
        <a:lstStyle/>
        <a:p>
          <a:endParaRPr lang="en-US"/>
        </a:p>
      </dgm:t>
    </dgm:pt>
    <dgm:pt modelId="{CF5C758F-9C3E-4244-9D21-EE1C7A685E5C}">
      <dgm:prSet/>
      <dgm:spPr/>
      <dgm:t>
        <a:bodyPr/>
        <a:lstStyle/>
        <a:p>
          <a:r>
            <a:rPr lang="en-US" dirty="0">
              <a:latin typeface="Segoe UI" panose="020B0502040204020203" pitchFamily="34" charset="0"/>
              <a:cs typeface="Segoe UI" panose="020B0502040204020203" pitchFamily="34" charset="0"/>
            </a:rPr>
            <a:t>Experiment</a:t>
          </a:r>
        </a:p>
      </dgm:t>
    </dgm:pt>
    <dgm:pt modelId="{C8B298A6-E248-4C85-8459-79030EBEDC01}" type="parTrans" cxnId="{F6D7D20C-E18E-43C1-A6C4-E54AA9E0AB86}">
      <dgm:prSet/>
      <dgm:spPr/>
      <dgm:t>
        <a:bodyPr/>
        <a:lstStyle/>
        <a:p>
          <a:endParaRPr lang="en-US"/>
        </a:p>
      </dgm:t>
    </dgm:pt>
    <dgm:pt modelId="{07F93B09-CCDF-4E73-A90B-23ACE73983F0}" type="sibTrans" cxnId="{F6D7D20C-E18E-43C1-A6C4-E54AA9E0AB86}">
      <dgm:prSet/>
      <dgm:spPr/>
      <dgm:t>
        <a:bodyPr/>
        <a:lstStyle/>
        <a:p>
          <a:endParaRPr lang="en-US"/>
        </a:p>
      </dgm:t>
    </dgm:pt>
    <dgm:pt modelId="{4E00353D-6954-4E1D-91FC-D952C1E57389}">
      <dgm:prSet/>
      <dgm:spPr/>
      <dgm:t>
        <a:bodyPr/>
        <a:lstStyle/>
        <a:p>
          <a:r>
            <a:rPr lang="en-US" dirty="0">
              <a:latin typeface="Segoe UI" panose="020B0502040204020203" pitchFamily="34" charset="0"/>
              <a:cs typeface="Segoe UI" panose="020B0502040204020203" pitchFamily="34" charset="0"/>
            </a:rPr>
            <a:t>Conclusion</a:t>
          </a:r>
        </a:p>
      </dgm:t>
    </dgm:pt>
    <dgm:pt modelId="{C3C886A6-AE59-408D-B5CD-55DA089230A3}" type="parTrans" cxnId="{347BD480-101E-4AC8-9CA0-F8F3B80B5CDC}">
      <dgm:prSet/>
      <dgm:spPr/>
      <dgm:t>
        <a:bodyPr/>
        <a:lstStyle/>
        <a:p>
          <a:endParaRPr lang="en-US"/>
        </a:p>
      </dgm:t>
    </dgm:pt>
    <dgm:pt modelId="{9A32E5D5-80F7-4DD2-957C-9FAE8D55E163}" type="sibTrans" cxnId="{347BD480-101E-4AC8-9CA0-F8F3B80B5CDC}">
      <dgm:prSet/>
      <dgm:spPr/>
      <dgm:t>
        <a:bodyPr/>
        <a:lstStyle/>
        <a:p>
          <a:endParaRPr lang="en-US"/>
        </a:p>
      </dgm:t>
    </dgm:pt>
    <dgm:pt modelId="{DEDB8DDC-BBD8-4012-BCEB-A852DF192C39}" type="pres">
      <dgm:prSet presAssocID="{676EDA2C-C9CA-41DE-B732-A526DFEF2F36}" presName="root" presStyleCnt="0">
        <dgm:presLayoutVars>
          <dgm:dir/>
          <dgm:resizeHandles val="exact"/>
        </dgm:presLayoutVars>
      </dgm:prSet>
      <dgm:spPr/>
    </dgm:pt>
    <dgm:pt modelId="{B263D222-5FB6-4641-9398-A7064E0759DA}" type="pres">
      <dgm:prSet presAssocID="{3CCA283C-7659-4174-9525-98DF366DD3C8}" presName="compNode" presStyleCnt="0"/>
      <dgm:spPr/>
    </dgm:pt>
    <dgm:pt modelId="{6E171063-9D8B-46F8-90EF-7B4F477CECF8}" type="pres">
      <dgm:prSet presAssocID="{3CCA283C-7659-4174-9525-98DF366DD3C8}" presName="bgRect" presStyleLbl="bgShp" presStyleIdx="0" presStyleCnt="4"/>
      <dgm:spPr/>
    </dgm:pt>
    <dgm:pt modelId="{2686D9D3-1395-482C-9B6D-26E94E15B3B1}" type="pres">
      <dgm:prSet presAssocID="{3CCA283C-7659-4174-9525-98DF366DD3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教育"/>
        </a:ext>
      </dgm:extLst>
    </dgm:pt>
    <dgm:pt modelId="{9BD9E930-087B-47DE-B78B-5A798F80F44E}" type="pres">
      <dgm:prSet presAssocID="{3CCA283C-7659-4174-9525-98DF366DD3C8}" presName="spaceRect" presStyleCnt="0"/>
      <dgm:spPr/>
    </dgm:pt>
    <dgm:pt modelId="{ADEC4B97-DBD5-4437-9042-3F493920CD38}" type="pres">
      <dgm:prSet presAssocID="{3CCA283C-7659-4174-9525-98DF366DD3C8}" presName="parTx" presStyleLbl="revTx" presStyleIdx="0" presStyleCnt="4">
        <dgm:presLayoutVars>
          <dgm:chMax val="0"/>
          <dgm:chPref val="0"/>
        </dgm:presLayoutVars>
      </dgm:prSet>
      <dgm:spPr/>
    </dgm:pt>
    <dgm:pt modelId="{DDAE590C-D002-46BD-9A8A-C7680AF13069}" type="pres">
      <dgm:prSet presAssocID="{3CD2C842-A72B-4640-9194-C418AD9B22C7}" presName="sibTrans" presStyleCnt="0"/>
      <dgm:spPr/>
    </dgm:pt>
    <dgm:pt modelId="{851910E2-3F42-416E-8C02-B38359A2D40A}" type="pres">
      <dgm:prSet presAssocID="{8F5B4104-3160-4B69-A038-BE04226AAB96}" presName="compNode" presStyleCnt="0"/>
      <dgm:spPr/>
    </dgm:pt>
    <dgm:pt modelId="{2170D313-9B6B-4A44-9A40-906ED5D7EFDB}" type="pres">
      <dgm:prSet presAssocID="{8F5B4104-3160-4B69-A038-BE04226AAB96}" presName="bgRect" presStyleLbl="bgShp" presStyleIdx="1" presStyleCnt="4"/>
      <dgm:spPr/>
    </dgm:pt>
    <dgm:pt modelId="{5E338030-5B39-4432-B94B-73A6DBC72292}" type="pres">
      <dgm:prSet presAssocID="{8F5B4104-3160-4B69-A038-BE04226AAB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リサーチ 単色塗りつぶし"/>
        </a:ext>
      </dgm:extLst>
    </dgm:pt>
    <dgm:pt modelId="{02046E43-CCDC-4C9A-B8ED-3D9FA2E4D147}" type="pres">
      <dgm:prSet presAssocID="{8F5B4104-3160-4B69-A038-BE04226AAB96}" presName="spaceRect" presStyleCnt="0"/>
      <dgm:spPr/>
    </dgm:pt>
    <dgm:pt modelId="{A1AECAB4-EE80-4418-AFB4-16AC4035A90C}" type="pres">
      <dgm:prSet presAssocID="{8F5B4104-3160-4B69-A038-BE04226AAB96}" presName="parTx" presStyleLbl="revTx" presStyleIdx="1" presStyleCnt="4">
        <dgm:presLayoutVars>
          <dgm:chMax val="0"/>
          <dgm:chPref val="0"/>
        </dgm:presLayoutVars>
      </dgm:prSet>
      <dgm:spPr/>
    </dgm:pt>
    <dgm:pt modelId="{AA0B2A1E-E3A2-4064-A85B-0B6A2386BC4B}" type="pres">
      <dgm:prSet presAssocID="{4AFEA58D-3312-42BC-9F25-C1FC403CEB5E}" presName="sibTrans" presStyleCnt="0"/>
      <dgm:spPr/>
    </dgm:pt>
    <dgm:pt modelId="{094F8C5A-2904-40A0-AA18-68F90E081911}" type="pres">
      <dgm:prSet presAssocID="{CF5C758F-9C3E-4244-9D21-EE1C7A685E5C}" presName="compNode" presStyleCnt="0"/>
      <dgm:spPr/>
    </dgm:pt>
    <dgm:pt modelId="{01C89831-B1F7-4A55-AECF-2B0B90868FC2}" type="pres">
      <dgm:prSet presAssocID="{CF5C758F-9C3E-4244-9D21-EE1C7A685E5C}" presName="bgRect" presStyleLbl="bgShp" presStyleIdx="2" presStyleCnt="4"/>
      <dgm:spPr/>
    </dgm:pt>
    <dgm:pt modelId="{9A7B0B15-20F7-4E5F-B830-E4031FC7BADA}" type="pres">
      <dgm:prSet presAssocID="{CF5C758F-9C3E-4244-9D21-EE1C7A685E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フラスコ 単色塗りつぶし"/>
        </a:ext>
      </dgm:extLst>
    </dgm:pt>
    <dgm:pt modelId="{8838DA54-202B-4553-8216-941559F0A722}" type="pres">
      <dgm:prSet presAssocID="{CF5C758F-9C3E-4244-9D21-EE1C7A685E5C}" presName="spaceRect" presStyleCnt="0"/>
      <dgm:spPr/>
    </dgm:pt>
    <dgm:pt modelId="{11E09EFC-F149-4077-B1BC-6444500324A6}" type="pres">
      <dgm:prSet presAssocID="{CF5C758F-9C3E-4244-9D21-EE1C7A685E5C}" presName="parTx" presStyleLbl="revTx" presStyleIdx="2" presStyleCnt="4">
        <dgm:presLayoutVars>
          <dgm:chMax val="0"/>
          <dgm:chPref val="0"/>
        </dgm:presLayoutVars>
      </dgm:prSet>
      <dgm:spPr/>
    </dgm:pt>
    <dgm:pt modelId="{E5350391-149B-40CC-ABB1-6B747D87AF85}" type="pres">
      <dgm:prSet presAssocID="{07F93B09-CCDF-4E73-A90B-23ACE73983F0}" presName="sibTrans" presStyleCnt="0"/>
      <dgm:spPr/>
    </dgm:pt>
    <dgm:pt modelId="{33F65CE7-D30D-4264-9D8A-A1315F4D26D7}" type="pres">
      <dgm:prSet presAssocID="{4E00353D-6954-4E1D-91FC-D952C1E57389}" presName="compNode" presStyleCnt="0"/>
      <dgm:spPr/>
    </dgm:pt>
    <dgm:pt modelId="{346B3DF5-201C-4FC5-9919-CF3C0A3A06C7}" type="pres">
      <dgm:prSet presAssocID="{4E00353D-6954-4E1D-91FC-D952C1E57389}" presName="bgRect" presStyleLbl="bgShp" presStyleIdx="3" presStyleCnt="4"/>
      <dgm:spPr/>
    </dgm:pt>
    <dgm:pt modelId="{750E6B07-6C56-4875-90BC-EA3F5C5DDA29}" type="pres">
      <dgm:prSet presAssocID="{4E00353D-6954-4E1D-91FC-D952C1E573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小槌 単色塗りつぶし"/>
        </a:ext>
      </dgm:extLst>
    </dgm:pt>
    <dgm:pt modelId="{C3CCDFC3-A9FF-405A-B462-C5856EE4086A}" type="pres">
      <dgm:prSet presAssocID="{4E00353D-6954-4E1D-91FC-D952C1E57389}" presName="spaceRect" presStyleCnt="0"/>
      <dgm:spPr/>
    </dgm:pt>
    <dgm:pt modelId="{BD71A474-70DC-4297-A1CC-A0E2F9051B68}" type="pres">
      <dgm:prSet presAssocID="{4E00353D-6954-4E1D-91FC-D952C1E57389}" presName="parTx" presStyleLbl="revTx" presStyleIdx="3" presStyleCnt="4">
        <dgm:presLayoutVars>
          <dgm:chMax val="0"/>
          <dgm:chPref val="0"/>
        </dgm:presLayoutVars>
      </dgm:prSet>
      <dgm:spPr/>
    </dgm:pt>
  </dgm:ptLst>
  <dgm:cxnLst>
    <dgm:cxn modelId="{F6D7D20C-E18E-43C1-A6C4-E54AA9E0AB86}" srcId="{676EDA2C-C9CA-41DE-B732-A526DFEF2F36}" destId="{CF5C758F-9C3E-4244-9D21-EE1C7A685E5C}" srcOrd="2" destOrd="0" parTransId="{C8B298A6-E248-4C85-8459-79030EBEDC01}" sibTransId="{07F93B09-CCDF-4E73-A90B-23ACE73983F0}"/>
    <dgm:cxn modelId="{F121894A-3FF9-42B0-8562-8A2C39542DC3}" srcId="{676EDA2C-C9CA-41DE-B732-A526DFEF2F36}" destId="{8F5B4104-3160-4B69-A038-BE04226AAB96}" srcOrd="1" destOrd="0" parTransId="{F8B28ED2-C84C-401A-A914-72FD284249AD}" sibTransId="{4AFEA58D-3312-42BC-9F25-C1FC403CEB5E}"/>
    <dgm:cxn modelId="{696ED07B-522E-4D7D-B144-4F4850CFC265}" type="presOf" srcId="{8F5B4104-3160-4B69-A038-BE04226AAB96}" destId="{A1AECAB4-EE80-4418-AFB4-16AC4035A90C}" srcOrd="0" destOrd="0" presId="urn:microsoft.com/office/officeart/2018/2/layout/IconVerticalSolidList"/>
    <dgm:cxn modelId="{347BD480-101E-4AC8-9CA0-F8F3B80B5CDC}" srcId="{676EDA2C-C9CA-41DE-B732-A526DFEF2F36}" destId="{4E00353D-6954-4E1D-91FC-D952C1E57389}" srcOrd="3" destOrd="0" parTransId="{C3C886A6-AE59-408D-B5CD-55DA089230A3}" sibTransId="{9A32E5D5-80F7-4DD2-957C-9FAE8D55E163}"/>
    <dgm:cxn modelId="{0E7CA78D-050F-4B78-8635-5098A8CF1410}" type="presOf" srcId="{CF5C758F-9C3E-4244-9D21-EE1C7A685E5C}" destId="{11E09EFC-F149-4077-B1BC-6444500324A6}" srcOrd="0" destOrd="0" presId="urn:microsoft.com/office/officeart/2018/2/layout/IconVerticalSolidList"/>
    <dgm:cxn modelId="{A93532B1-4D6E-4D45-9DFE-47098B377BCD}" type="presOf" srcId="{4E00353D-6954-4E1D-91FC-D952C1E57389}" destId="{BD71A474-70DC-4297-A1CC-A0E2F9051B68}" srcOrd="0" destOrd="0" presId="urn:microsoft.com/office/officeart/2018/2/layout/IconVerticalSolidList"/>
    <dgm:cxn modelId="{C55A1ACC-7716-49E3-AEEF-C26CD0E39D1C}" type="presOf" srcId="{676EDA2C-C9CA-41DE-B732-A526DFEF2F36}" destId="{DEDB8DDC-BBD8-4012-BCEB-A852DF192C39}" srcOrd="0" destOrd="0" presId="urn:microsoft.com/office/officeart/2018/2/layout/IconVerticalSolidList"/>
    <dgm:cxn modelId="{089A2CCF-36FD-49BD-8254-FD7C20E5DB6C}" type="presOf" srcId="{3CCA283C-7659-4174-9525-98DF366DD3C8}" destId="{ADEC4B97-DBD5-4437-9042-3F493920CD38}" srcOrd="0" destOrd="0" presId="urn:microsoft.com/office/officeart/2018/2/layout/IconVerticalSolidList"/>
    <dgm:cxn modelId="{5430EED0-93B4-419C-A5FA-906364AB2AB0}" srcId="{676EDA2C-C9CA-41DE-B732-A526DFEF2F36}" destId="{3CCA283C-7659-4174-9525-98DF366DD3C8}" srcOrd="0" destOrd="0" parTransId="{5962B9D2-D081-4711-9188-42929EDFE2A0}" sibTransId="{3CD2C842-A72B-4640-9194-C418AD9B22C7}"/>
    <dgm:cxn modelId="{76FEC243-6684-4B47-8FF7-2E53749763BD}" type="presParOf" srcId="{DEDB8DDC-BBD8-4012-BCEB-A852DF192C39}" destId="{B263D222-5FB6-4641-9398-A7064E0759DA}" srcOrd="0" destOrd="0" presId="urn:microsoft.com/office/officeart/2018/2/layout/IconVerticalSolidList"/>
    <dgm:cxn modelId="{A08FB431-7490-4C40-8479-A3C2982F5103}" type="presParOf" srcId="{B263D222-5FB6-4641-9398-A7064E0759DA}" destId="{6E171063-9D8B-46F8-90EF-7B4F477CECF8}" srcOrd="0" destOrd="0" presId="urn:microsoft.com/office/officeart/2018/2/layout/IconVerticalSolidList"/>
    <dgm:cxn modelId="{B1CBB964-002E-4F6F-983C-2F2A4842AE39}" type="presParOf" srcId="{B263D222-5FB6-4641-9398-A7064E0759DA}" destId="{2686D9D3-1395-482C-9B6D-26E94E15B3B1}" srcOrd="1" destOrd="0" presId="urn:microsoft.com/office/officeart/2018/2/layout/IconVerticalSolidList"/>
    <dgm:cxn modelId="{0145709B-AC8F-48C5-BF04-C766EB588ADF}" type="presParOf" srcId="{B263D222-5FB6-4641-9398-A7064E0759DA}" destId="{9BD9E930-087B-47DE-B78B-5A798F80F44E}" srcOrd="2" destOrd="0" presId="urn:microsoft.com/office/officeart/2018/2/layout/IconVerticalSolidList"/>
    <dgm:cxn modelId="{DC8D1AF6-597A-43FF-AEA7-EEED2423F991}" type="presParOf" srcId="{B263D222-5FB6-4641-9398-A7064E0759DA}" destId="{ADEC4B97-DBD5-4437-9042-3F493920CD38}" srcOrd="3" destOrd="0" presId="urn:microsoft.com/office/officeart/2018/2/layout/IconVerticalSolidList"/>
    <dgm:cxn modelId="{31EDA86D-982E-47E6-8187-6905AB6E155A}" type="presParOf" srcId="{DEDB8DDC-BBD8-4012-BCEB-A852DF192C39}" destId="{DDAE590C-D002-46BD-9A8A-C7680AF13069}" srcOrd="1" destOrd="0" presId="urn:microsoft.com/office/officeart/2018/2/layout/IconVerticalSolidList"/>
    <dgm:cxn modelId="{D581FA0F-11A3-4B7A-AB61-28029D361109}" type="presParOf" srcId="{DEDB8DDC-BBD8-4012-BCEB-A852DF192C39}" destId="{851910E2-3F42-416E-8C02-B38359A2D40A}" srcOrd="2" destOrd="0" presId="urn:microsoft.com/office/officeart/2018/2/layout/IconVerticalSolidList"/>
    <dgm:cxn modelId="{CDFC9262-DD09-4947-9205-0B4651203671}" type="presParOf" srcId="{851910E2-3F42-416E-8C02-B38359A2D40A}" destId="{2170D313-9B6B-4A44-9A40-906ED5D7EFDB}" srcOrd="0" destOrd="0" presId="urn:microsoft.com/office/officeart/2018/2/layout/IconVerticalSolidList"/>
    <dgm:cxn modelId="{197A5DCE-86A0-47C0-BD2A-8F868096973F}" type="presParOf" srcId="{851910E2-3F42-416E-8C02-B38359A2D40A}" destId="{5E338030-5B39-4432-B94B-73A6DBC72292}" srcOrd="1" destOrd="0" presId="urn:microsoft.com/office/officeart/2018/2/layout/IconVerticalSolidList"/>
    <dgm:cxn modelId="{BFC5321D-809D-4375-855F-72084B5952AB}" type="presParOf" srcId="{851910E2-3F42-416E-8C02-B38359A2D40A}" destId="{02046E43-CCDC-4C9A-B8ED-3D9FA2E4D147}" srcOrd="2" destOrd="0" presId="urn:microsoft.com/office/officeart/2018/2/layout/IconVerticalSolidList"/>
    <dgm:cxn modelId="{B92F1C7B-A89B-42C7-9D54-7E277FA7B743}" type="presParOf" srcId="{851910E2-3F42-416E-8C02-B38359A2D40A}" destId="{A1AECAB4-EE80-4418-AFB4-16AC4035A90C}" srcOrd="3" destOrd="0" presId="urn:microsoft.com/office/officeart/2018/2/layout/IconVerticalSolidList"/>
    <dgm:cxn modelId="{9BDB0E6D-3E89-4FAB-AC35-5477273729BE}" type="presParOf" srcId="{DEDB8DDC-BBD8-4012-BCEB-A852DF192C39}" destId="{AA0B2A1E-E3A2-4064-A85B-0B6A2386BC4B}" srcOrd="3" destOrd="0" presId="urn:microsoft.com/office/officeart/2018/2/layout/IconVerticalSolidList"/>
    <dgm:cxn modelId="{205F1D16-8ABB-48AA-BECE-769CECA40ADC}" type="presParOf" srcId="{DEDB8DDC-BBD8-4012-BCEB-A852DF192C39}" destId="{094F8C5A-2904-40A0-AA18-68F90E081911}" srcOrd="4" destOrd="0" presId="urn:microsoft.com/office/officeart/2018/2/layout/IconVerticalSolidList"/>
    <dgm:cxn modelId="{0FD8A3D3-FDC2-4FA7-AA93-90A6E4C8B74A}" type="presParOf" srcId="{094F8C5A-2904-40A0-AA18-68F90E081911}" destId="{01C89831-B1F7-4A55-AECF-2B0B90868FC2}" srcOrd="0" destOrd="0" presId="urn:microsoft.com/office/officeart/2018/2/layout/IconVerticalSolidList"/>
    <dgm:cxn modelId="{54398216-4A22-4FB6-A360-CBCD973E9C05}" type="presParOf" srcId="{094F8C5A-2904-40A0-AA18-68F90E081911}" destId="{9A7B0B15-20F7-4E5F-B830-E4031FC7BADA}" srcOrd="1" destOrd="0" presId="urn:microsoft.com/office/officeart/2018/2/layout/IconVerticalSolidList"/>
    <dgm:cxn modelId="{B3D357F9-7889-4961-B956-221F3E685369}" type="presParOf" srcId="{094F8C5A-2904-40A0-AA18-68F90E081911}" destId="{8838DA54-202B-4553-8216-941559F0A722}" srcOrd="2" destOrd="0" presId="urn:microsoft.com/office/officeart/2018/2/layout/IconVerticalSolidList"/>
    <dgm:cxn modelId="{A5C01834-805D-46D6-A6E9-A18618D0FFD7}" type="presParOf" srcId="{094F8C5A-2904-40A0-AA18-68F90E081911}" destId="{11E09EFC-F149-4077-B1BC-6444500324A6}" srcOrd="3" destOrd="0" presId="urn:microsoft.com/office/officeart/2018/2/layout/IconVerticalSolidList"/>
    <dgm:cxn modelId="{C355C3EE-7837-45CA-8639-3942735B009A}" type="presParOf" srcId="{DEDB8DDC-BBD8-4012-BCEB-A852DF192C39}" destId="{E5350391-149B-40CC-ABB1-6B747D87AF85}" srcOrd="5" destOrd="0" presId="urn:microsoft.com/office/officeart/2018/2/layout/IconVerticalSolidList"/>
    <dgm:cxn modelId="{9D8B7D76-6485-41D1-9900-1072D4CFDDC2}" type="presParOf" srcId="{DEDB8DDC-BBD8-4012-BCEB-A852DF192C39}" destId="{33F65CE7-D30D-4264-9D8A-A1315F4D26D7}" srcOrd="6" destOrd="0" presId="urn:microsoft.com/office/officeart/2018/2/layout/IconVerticalSolidList"/>
    <dgm:cxn modelId="{5DD2C793-1BD6-43E6-876F-7AF5A030B9A8}" type="presParOf" srcId="{33F65CE7-D30D-4264-9D8A-A1315F4D26D7}" destId="{346B3DF5-201C-4FC5-9919-CF3C0A3A06C7}" srcOrd="0" destOrd="0" presId="urn:microsoft.com/office/officeart/2018/2/layout/IconVerticalSolidList"/>
    <dgm:cxn modelId="{452CA3F9-4992-4EE5-AD46-B57D3C9AB9A2}" type="presParOf" srcId="{33F65CE7-D30D-4264-9D8A-A1315F4D26D7}" destId="{750E6B07-6C56-4875-90BC-EA3F5C5DDA29}" srcOrd="1" destOrd="0" presId="urn:microsoft.com/office/officeart/2018/2/layout/IconVerticalSolidList"/>
    <dgm:cxn modelId="{0F246D09-1565-4F81-8F3F-5CC3D0D1BF8D}" type="presParOf" srcId="{33F65CE7-D30D-4264-9D8A-A1315F4D26D7}" destId="{C3CCDFC3-A9FF-405A-B462-C5856EE4086A}" srcOrd="2" destOrd="0" presId="urn:microsoft.com/office/officeart/2018/2/layout/IconVerticalSolidList"/>
    <dgm:cxn modelId="{826068D7-8853-4E87-A07E-2CC98D8B7F03}" type="presParOf" srcId="{33F65CE7-D30D-4264-9D8A-A1315F4D26D7}" destId="{BD71A474-70DC-4297-A1CC-A0E2F9051B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6EDA2C-C9CA-41DE-B732-A526DFEF2F3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CCA283C-7659-4174-9525-98DF366DD3C8}">
      <dgm:prSet/>
      <dgm:spPr/>
      <dgm:t>
        <a:bodyPr/>
        <a:lstStyle/>
        <a:p>
          <a:r>
            <a:rPr lang="en-US" dirty="0">
              <a:latin typeface="Segoe UI" panose="020B0502040204020203" pitchFamily="34" charset="0"/>
              <a:cs typeface="Segoe UI" panose="020B0502040204020203" pitchFamily="34" charset="0"/>
            </a:rPr>
            <a:t>Research Background</a:t>
          </a:r>
        </a:p>
      </dgm:t>
    </dgm:pt>
    <dgm:pt modelId="{5962B9D2-D081-4711-9188-42929EDFE2A0}" type="parTrans" cxnId="{5430EED0-93B4-419C-A5FA-906364AB2AB0}">
      <dgm:prSet/>
      <dgm:spPr/>
      <dgm:t>
        <a:bodyPr/>
        <a:lstStyle/>
        <a:p>
          <a:endParaRPr lang="en-US"/>
        </a:p>
      </dgm:t>
    </dgm:pt>
    <dgm:pt modelId="{3CD2C842-A72B-4640-9194-C418AD9B22C7}" type="sibTrans" cxnId="{5430EED0-93B4-419C-A5FA-906364AB2AB0}">
      <dgm:prSet/>
      <dgm:spPr/>
      <dgm:t>
        <a:bodyPr/>
        <a:lstStyle/>
        <a:p>
          <a:endParaRPr lang="en-US"/>
        </a:p>
      </dgm:t>
    </dgm:pt>
    <dgm:pt modelId="{8F5B4104-3160-4B69-A038-BE04226AAB96}">
      <dgm:prSet/>
      <dgm:spPr/>
      <dgm:t>
        <a:bodyPr/>
        <a:lstStyle/>
        <a:p>
          <a:r>
            <a:rPr lang="en-US" altLang="ja-JP" dirty="0">
              <a:latin typeface="Segoe UI" panose="020B0502040204020203" pitchFamily="34" charset="0"/>
              <a:cs typeface="Segoe UI" panose="020B0502040204020203" pitchFamily="34" charset="0"/>
            </a:rPr>
            <a:t>Related</a:t>
          </a:r>
          <a:r>
            <a:rPr lang="en-US" dirty="0">
              <a:latin typeface="Segoe UI" panose="020B0502040204020203" pitchFamily="34" charset="0"/>
              <a:cs typeface="Segoe UI" panose="020B0502040204020203" pitchFamily="34" charset="0"/>
            </a:rPr>
            <a:t> Studies</a:t>
          </a:r>
        </a:p>
      </dgm:t>
    </dgm:pt>
    <dgm:pt modelId="{F8B28ED2-C84C-401A-A914-72FD284249AD}" type="parTrans" cxnId="{F121894A-3FF9-42B0-8562-8A2C39542DC3}">
      <dgm:prSet/>
      <dgm:spPr/>
      <dgm:t>
        <a:bodyPr/>
        <a:lstStyle/>
        <a:p>
          <a:endParaRPr lang="en-US"/>
        </a:p>
      </dgm:t>
    </dgm:pt>
    <dgm:pt modelId="{4AFEA58D-3312-42BC-9F25-C1FC403CEB5E}" type="sibTrans" cxnId="{F121894A-3FF9-42B0-8562-8A2C39542DC3}">
      <dgm:prSet/>
      <dgm:spPr/>
      <dgm:t>
        <a:bodyPr/>
        <a:lstStyle/>
        <a:p>
          <a:endParaRPr lang="en-US"/>
        </a:p>
      </dgm:t>
    </dgm:pt>
    <dgm:pt modelId="{CF5C758F-9C3E-4244-9D21-EE1C7A685E5C}">
      <dgm:prSet/>
      <dgm:spPr/>
      <dgm:t>
        <a:bodyPr/>
        <a:lstStyle/>
        <a:p>
          <a:r>
            <a:rPr lang="en-US" dirty="0">
              <a:latin typeface="Segoe UI" panose="020B0502040204020203" pitchFamily="34" charset="0"/>
              <a:cs typeface="Segoe UI" panose="020B0502040204020203" pitchFamily="34" charset="0"/>
            </a:rPr>
            <a:t>Experiment</a:t>
          </a:r>
        </a:p>
      </dgm:t>
    </dgm:pt>
    <dgm:pt modelId="{C8B298A6-E248-4C85-8459-79030EBEDC01}" type="parTrans" cxnId="{F6D7D20C-E18E-43C1-A6C4-E54AA9E0AB86}">
      <dgm:prSet/>
      <dgm:spPr/>
      <dgm:t>
        <a:bodyPr/>
        <a:lstStyle/>
        <a:p>
          <a:endParaRPr lang="en-US"/>
        </a:p>
      </dgm:t>
    </dgm:pt>
    <dgm:pt modelId="{07F93B09-CCDF-4E73-A90B-23ACE73983F0}" type="sibTrans" cxnId="{F6D7D20C-E18E-43C1-A6C4-E54AA9E0AB86}">
      <dgm:prSet/>
      <dgm:spPr/>
      <dgm:t>
        <a:bodyPr/>
        <a:lstStyle/>
        <a:p>
          <a:endParaRPr lang="en-US"/>
        </a:p>
      </dgm:t>
    </dgm:pt>
    <dgm:pt modelId="{4E00353D-6954-4E1D-91FC-D952C1E57389}">
      <dgm:prSet/>
      <dgm:spPr/>
      <dgm:t>
        <a:bodyPr/>
        <a:lstStyle/>
        <a:p>
          <a:r>
            <a:rPr lang="en-US" dirty="0">
              <a:latin typeface="Segoe UI" panose="020B0502040204020203" pitchFamily="34" charset="0"/>
              <a:cs typeface="Segoe UI" panose="020B0502040204020203" pitchFamily="34" charset="0"/>
            </a:rPr>
            <a:t>Conclusion</a:t>
          </a:r>
        </a:p>
      </dgm:t>
    </dgm:pt>
    <dgm:pt modelId="{C3C886A6-AE59-408D-B5CD-55DA089230A3}" type="parTrans" cxnId="{347BD480-101E-4AC8-9CA0-F8F3B80B5CDC}">
      <dgm:prSet/>
      <dgm:spPr/>
      <dgm:t>
        <a:bodyPr/>
        <a:lstStyle/>
        <a:p>
          <a:endParaRPr lang="en-US"/>
        </a:p>
      </dgm:t>
    </dgm:pt>
    <dgm:pt modelId="{9A32E5D5-80F7-4DD2-957C-9FAE8D55E163}" type="sibTrans" cxnId="{347BD480-101E-4AC8-9CA0-F8F3B80B5CDC}">
      <dgm:prSet/>
      <dgm:spPr/>
      <dgm:t>
        <a:bodyPr/>
        <a:lstStyle/>
        <a:p>
          <a:endParaRPr lang="en-US"/>
        </a:p>
      </dgm:t>
    </dgm:pt>
    <dgm:pt modelId="{DEDB8DDC-BBD8-4012-BCEB-A852DF192C39}" type="pres">
      <dgm:prSet presAssocID="{676EDA2C-C9CA-41DE-B732-A526DFEF2F36}" presName="root" presStyleCnt="0">
        <dgm:presLayoutVars>
          <dgm:dir/>
          <dgm:resizeHandles val="exact"/>
        </dgm:presLayoutVars>
      </dgm:prSet>
      <dgm:spPr/>
    </dgm:pt>
    <dgm:pt modelId="{B263D222-5FB6-4641-9398-A7064E0759DA}" type="pres">
      <dgm:prSet presAssocID="{3CCA283C-7659-4174-9525-98DF366DD3C8}" presName="compNode" presStyleCnt="0"/>
      <dgm:spPr/>
    </dgm:pt>
    <dgm:pt modelId="{6E171063-9D8B-46F8-90EF-7B4F477CECF8}" type="pres">
      <dgm:prSet presAssocID="{3CCA283C-7659-4174-9525-98DF366DD3C8}" presName="bgRect" presStyleLbl="bgShp" presStyleIdx="0" presStyleCnt="4"/>
      <dgm:spPr>
        <a:solidFill>
          <a:schemeClr val="bg1"/>
        </a:solidFill>
        <a:ln w="38100">
          <a:solidFill>
            <a:srgbClr val="C00000"/>
          </a:solidFill>
        </a:ln>
      </dgm:spPr>
    </dgm:pt>
    <dgm:pt modelId="{2686D9D3-1395-482C-9B6D-26E94E15B3B1}" type="pres">
      <dgm:prSet presAssocID="{3CCA283C-7659-4174-9525-98DF366DD3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教育"/>
        </a:ext>
      </dgm:extLst>
    </dgm:pt>
    <dgm:pt modelId="{9BD9E930-087B-47DE-B78B-5A798F80F44E}" type="pres">
      <dgm:prSet presAssocID="{3CCA283C-7659-4174-9525-98DF366DD3C8}" presName="spaceRect" presStyleCnt="0"/>
      <dgm:spPr/>
    </dgm:pt>
    <dgm:pt modelId="{ADEC4B97-DBD5-4437-9042-3F493920CD38}" type="pres">
      <dgm:prSet presAssocID="{3CCA283C-7659-4174-9525-98DF366DD3C8}" presName="parTx" presStyleLbl="revTx" presStyleIdx="0" presStyleCnt="4">
        <dgm:presLayoutVars>
          <dgm:chMax val="0"/>
          <dgm:chPref val="0"/>
        </dgm:presLayoutVars>
      </dgm:prSet>
      <dgm:spPr/>
    </dgm:pt>
    <dgm:pt modelId="{DDAE590C-D002-46BD-9A8A-C7680AF13069}" type="pres">
      <dgm:prSet presAssocID="{3CD2C842-A72B-4640-9194-C418AD9B22C7}" presName="sibTrans" presStyleCnt="0"/>
      <dgm:spPr/>
    </dgm:pt>
    <dgm:pt modelId="{851910E2-3F42-416E-8C02-B38359A2D40A}" type="pres">
      <dgm:prSet presAssocID="{8F5B4104-3160-4B69-A038-BE04226AAB96}" presName="compNode" presStyleCnt="0"/>
      <dgm:spPr/>
    </dgm:pt>
    <dgm:pt modelId="{2170D313-9B6B-4A44-9A40-906ED5D7EFDB}" type="pres">
      <dgm:prSet presAssocID="{8F5B4104-3160-4B69-A038-BE04226AAB96}" presName="bgRect" presStyleLbl="bgShp" presStyleIdx="1" presStyleCnt="4"/>
      <dgm:spPr/>
    </dgm:pt>
    <dgm:pt modelId="{5E338030-5B39-4432-B94B-73A6DBC72292}" type="pres">
      <dgm:prSet presAssocID="{8F5B4104-3160-4B69-A038-BE04226AAB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リサーチ 単色塗りつぶし"/>
        </a:ext>
      </dgm:extLst>
    </dgm:pt>
    <dgm:pt modelId="{02046E43-CCDC-4C9A-B8ED-3D9FA2E4D147}" type="pres">
      <dgm:prSet presAssocID="{8F5B4104-3160-4B69-A038-BE04226AAB96}" presName="spaceRect" presStyleCnt="0"/>
      <dgm:spPr/>
    </dgm:pt>
    <dgm:pt modelId="{A1AECAB4-EE80-4418-AFB4-16AC4035A90C}" type="pres">
      <dgm:prSet presAssocID="{8F5B4104-3160-4B69-A038-BE04226AAB96}" presName="parTx" presStyleLbl="revTx" presStyleIdx="1" presStyleCnt="4">
        <dgm:presLayoutVars>
          <dgm:chMax val="0"/>
          <dgm:chPref val="0"/>
        </dgm:presLayoutVars>
      </dgm:prSet>
      <dgm:spPr/>
    </dgm:pt>
    <dgm:pt modelId="{AA0B2A1E-E3A2-4064-A85B-0B6A2386BC4B}" type="pres">
      <dgm:prSet presAssocID="{4AFEA58D-3312-42BC-9F25-C1FC403CEB5E}" presName="sibTrans" presStyleCnt="0"/>
      <dgm:spPr/>
    </dgm:pt>
    <dgm:pt modelId="{094F8C5A-2904-40A0-AA18-68F90E081911}" type="pres">
      <dgm:prSet presAssocID="{CF5C758F-9C3E-4244-9D21-EE1C7A685E5C}" presName="compNode" presStyleCnt="0"/>
      <dgm:spPr/>
    </dgm:pt>
    <dgm:pt modelId="{01C89831-B1F7-4A55-AECF-2B0B90868FC2}" type="pres">
      <dgm:prSet presAssocID="{CF5C758F-9C3E-4244-9D21-EE1C7A685E5C}" presName="bgRect" presStyleLbl="bgShp" presStyleIdx="2" presStyleCnt="4"/>
      <dgm:spPr/>
    </dgm:pt>
    <dgm:pt modelId="{9A7B0B15-20F7-4E5F-B830-E4031FC7BADA}" type="pres">
      <dgm:prSet presAssocID="{CF5C758F-9C3E-4244-9D21-EE1C7A685E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フラスコ 単色塗りつぶし"/>
        </a:ext>
      </dgm:extLst>
    </dgm:pt>
    <dgm:pt modelId="{8838DA54-202B-4553-8216-941559F0A722}" type="pres">
      <dgm:prSet presAssocID="{CF5C758F-9C3E-4244-9D21-EE1C7A685E5C}" presName="spaceRect" presStyleCnt="0"/>
      <dgm:spPr/>
    </dgm:pt>
    <dgm:pt modelId="{11E09EFC-F149-4077-B1BC-6444500324A6}" type="pres">
      <dgm:prSet presAssocID="{CF5C758F-9C3E-4244-9D21-EE1C7A685E5C}" presName="parTx" presStyleLbl="revTx" presStyleIdx="2" presStyleCnt="4">
        <dgm:presLayoutVars>
          <dgm:chMax val="0"/>
          <dgm:chPref val="0"/>
        </dgm:presLayoutVars>
      </dgm:prSet>
      <dgm:spPr/>
    </dgm:pt>
    <dgm:pt modelId="{E5350391-149B-40CC-ABB1-6B747D87AF85}" type="pres">
      <dgm:prSet presAssocID="{07F93B09-CCDF-4E73-A90B-23ACE73983F0}" presName="sibTrans" presStyleCnt="0"/>
      <dgm:spPr/>
    </dgm:pt>
    <dgm:pt modelId="{33F65CE7-D30D-4264-9D8A-A1315F4D26D7}" type="pres">
      <dgm:prSet presAssocID="{4E00353D-6954-4E1D-91FC-D952C1E57389}" presName="compNode" presStyleCnt="0"/>
      <dgm:spPr/>
    </dgm:pt>
    <dgm:pt modelId="{346B3DF5-201C-4FC5-9919-CF3C0A3A06C7}" type="pres">
      <dgm:prSet presAssocID="{4E00353D-6954-4E1D-91FC-D952C1E57389}" presName="bgRect" presStyleLbl="bgShp" presStyleIdx="3" presStyleCnt="4"/>
      <dgm:spPr/>
    </dgm:pt>
    <dgm:pt modelId="{750E6B07-6C56-4875-90BC-EA3F5C5DDA29}" type="pres">
      <dgm:prSet presAssocID="{4E00353D-6954-4E1D-91FC-D952C1E573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小槌 単色塗りつぶし"/>
        </a:ext>
      </dgm:extLst>
    </dgm:pt>
    <dgm:pt modelId="{C3CCDFC3-A9FF-405A-B462-C5856EE4086A}" type="pres">
      <dgm:prSet presAssocID="{4E00353D-6954-4E1D-91FC-D952C1E57389}" presName="spaceRect" presStyleCnt="0"/>
      <dgm:spPr/>
    </dgm:pt>
    <dgm:pt modelId="{BD71A474-70DC-4297-A1CC-A0E2F9051B68}" type="pres">
      <dgm:prSet presAssocID="{4E00353D-6954-4E1D-91FC-D952C1E57389}" presName="parTx" presStyleLbl="revTx" presStyleIdx="3" presStyleCnt="4">
        <dgm:presLayoutVars>
          <dgm:chMax val="0"/>
          <dgm:chPref val="0"/>
        </dgm:presLayoutVars>
      </dgm:prSet>
      <dgm:spPr/>
    </dgm:pt>
  </dgm:ptLst>
  <dgm:cxnLst>
    <dgm:cxn modelId="{F6D7D20C-E18E-43C1-A6C4-E54AA9E0AB86}" srcId="{676EDA2C-C9CA-41DE-B732-A526DFEF2F36}" destId="{CF5C758F-9C3E-4244-9D21-EE1C7A685E5C}" srcOrd="2" destOrd="0" parTransId="{C8B298A6-E248-4C85-8459-79030EBEDC01}" sibTransId="{07F93B09-CCDF-4E73-A90B-23ACE73983F0}"/>
    <dgm:cxn modelId="{F121894A-3FF9-42B0-8562-8A2C39542DC3}" srcId="{676EDA2C-C9CA-41DE-B732-A526DFEF2F36}" destId="{8F5B4104-3160-4B69-A038-BE04226AAB96}" srcOrd="1" destOrd="0" parTransId="{F8B28ED2-C84C-401A-A914-72FD284249AD}" sibTransId="{4AFEA58D-3312-42BC-9F25-C1FC403CEB5E}"/>
    <dgm:cxn modelId="{696ED07B-522E-4D7D-B144-4F4850CFC265}" type="presOf" srcId="{8F5B4104-3160-4B69-A038-BE04226AAB96}" destId="{A1AECAB4-EE80-4418-AFB4-16AC4035A90C}" srcOrd="0" destOrd="0" presId="urn:microsoft.com/office/officeart/2018/2/layout/IconVerticalSolidList"/>
    <dgm:cxn modelId="{347BD480-101E-4AC8-9CA0-F8F3B80B5CDC}" srcId="{676EDA2C-C9CA-41DE-B732-A526DFEF2F36}" destId="{4E00353D-6954-4E1D-91FC-D952C1E57389}" srcOrd="3" destOrd="0" parTransId="{C3C886A6-AE59-408D-B5CD-55DA089230A3}" sibTransId="{9A32E5D5-80F7-4DD2-957C-9FAE8D55E163}"/>
    <dgm:cxn modelId="{0E7CA78D-050F-4B78-8635-5098A8CF1410}" type="presOf" srcId="{CF5C758F-9C3E-4244-9D21-EE1C7A685E5C}" destId="{11E09EFC-F149-4077-B1BC-6444500324A6}" srcOrd="0" destOrd="0" presId="urn:microsoft.com/office/officeart/2018/2/layout/IconVerticalSolidList"/>
    <dgm:cxn modelId="{A93532B1-4D6E-4D45-9DFE-47098B377BCD}" type="presOf" srcId="{4E00353D-6954-4E1D-91FC-D952C1E57389}" destId="{BD71A474-70DC-4297-A1CC-A0E2F9051B68}" srcOrd="0" destOrd="0" presId="urn:microsoft.com/office/officeart/2018/2/layout/IconVerticalSolidList"/>
    <dgm:cxn modelId="{C55A1ACC-7716-49E3-AEEF-C26CD0E39D1C}" type="presOf" srcId="{676EDA2C-C9CA-41DE-B732-A526DFEF2F36}" destId="{DEDB8DDC-BBD8-4012-BCEB-A852DF192C39}" srcOrd="0" destOrd="0" presId="urn:microsoft.com/office/officeart/2018/2/layout/IconVerticalSolidList"/>
    <dgm:cxn modelId="{089A2CCF-36FD-49BD-8254-FD7C20E5DB6C}" type="presOf" srcId="{3CCA283C-7659-4174-9525-98DF366DD3C8}" destId="{ADEC4B97-DBD5-4437-9042-3F493920CD38}" srcOrd="0" destOrd="0" presId="urn:microsoft.com/office/officeart/2018/2/layout/IconVerticalSolidList"/>
    <dgm:cxn modelId="{5430EED0-93B4-419C-A5FA-906364AB2AB0}" srcId="{676EDA2C-C9CA-41DE-B732-A526DFEF2F36}" destId="{3CCA283C-7659-4174-9525-98DF366DD3C8}" srcOrd="0" destOrd="0" parTransId="{5962B9D2-D081-4711-9188-42929EDFE2A0}" sibTransId="{3CD2C842-A72B-4640-9194-C418AD9B22C7}"/>
    <dgm:cxn modelId="{76FEC243-6684-4B47-8FF7-2E53749763BD}" type="presParOf" srcId="{DEDB8DDC-BBD8-4012-BCEB-A852DF192C39}" destId="{B263D222-5FB6-4641-9398-A7064E0759DA}" srcOrd="0" destOrd="0" presId="urn:microsoft.com/office/officeart/2018/2/layout/IconVerticalSolidList"/>
    <dgm:cxn modelId="{A08FB431-7490-4C40-8479-A3C2982F5103}" type="presParOf" srcId="{B263D222-5FB6-4641-9398-A7064E0759DA}" destId="{6E171063-9D8B-46F8-90EF-7B4F477CECF8}" srcOrd="0" destOrd="0" presId="urn:microsoft.com/office/officeart/2018/2/layout/IconVerticalSolidList"/>
    <dgm:cxn modelId="{B1CBB964-002E-4F6F-983C-2F2A4842AE39}" type="presParOf" srcId="{B263D222-5FB6-4641-9398-A7064E0759DA}" destId="{2686D9D3-1395-482C-9B6D-26E94E15B3B1}" srcOrd="1" destOrd="0" presId="urn:microsoft.com/office/officeart/2018/2/layout/IconVerticalSolidList"/>
    <dgm:cxn modelId="{0145709B-AC8F-48C5-BF04-C766EB588ADF}" type="presParOf" srcId="{B263D222-5FB6-4641-9398-A7064E0759DA}" destId="{9BD9E930-087B-47DE-B78B-5A798F80F44E}" srcOrd="2" destOrd="0" presId="urn:microsoft.com/office/officeart/2018/2/layout/IconVerticalSolidList"/>
    <dgm:cxn modelId="{DC8D1AF6-597A-43FF-AEA7-EEED2423F991}" type="presParOf" srcId="{B263D222-5FB6-4641-9398-A7064E0759DA}" destId="{ADEC4B97-DBD5-4437-9042-3F493920CD38}" srcOrd="3" destOrd="0" presId="urn:microsoft.com/office/officeart/2018/2/layout/IconVerticalSolidList"/>
    <dgm:cxn modelId="{31EDA86D-982E-47E6-8187-6905AB6E155A}" type="presParOf" srcId="{DEDB8DDC-BBD8-4012-BCEB-A852DF192C39}" destId="{DDAE590C-D002-46BD-9A8A-C7680AF13069}" srcOrd="1" destOrd="0" presId="urn:microsoft.com/office/officeart/2018/2/layout/IconVerticalSolidList"/>
    <dgm:cxn modelId="{D581FA0F-11A3-4B7A-AB61-28029D361109}" type="presParOf" srcId="{DEDB8DDC-BBD8-4012-BCEB-A852DF192C39}" destId="{851910E2-3F42-416E-8C02-B38359A2D40A}" srcOrd="2" destOrd="0" presId="urn:microsoft.com/office/officeart/2018/2/layout/IconVerticalSolidList"/>
    <dgm:cxn modelId="{CDFC9262-DD09-4947-9205-0B4651203671}" type="presParOf" srcId="{851910E2-3F42-416E-8C02-B38359A2D40A}" destId="{2170D313-9B6B-4A44-9A40-906ED5D7EFDB}" srcOrd="0" destOrd="0" presId="urn:microsoft.com/office/officeart/2018/2/layout/IconVerticalSolidList"/>
    <dgm:cxn modelId="{197A5DCE-86A0-47C0-BD2A-8F868096973F}" type="presParOf" srcId="{851910E2-3F42-416E-8C02-B38359A2D40A}" destId="{5E338030-5B39-4432-B94B-73A6DBC72292}" srcOrd="1" destOrd="0" presId="urn:microsoft.com/office/officeart/2018/2/layout/IconVerticalSolidList"/>
    <dgm:cxn modelId="{BFC5321D-809D-4375-855F-72084B5952AB}" type="presParOf" srcId="{851910E2-3F42-416E-8C02-B38359A2D40A}" destId="{02046E43-CCDC-4C9A-B8ED-3D9FA2E4D147}" srcOrd="2" destOrd="0" presId="urn:microsoft.com/office/officeart/2018/2/layout/IconVerticalSolidList"/>
    <dgm:cxn modelId="{B92F1C7B-A89B-42C7-9D54-7E277FA7B743}" type="presParOf" srcId="{851910E2-3F42-416E-8C02-B38359A2D40A}" destId="{A1AECAB4-EE80-4418-AFB4-16AC4035A90C}" srcOrd="3" destOrd="0" presId="urn:microsoft.com/office/officeart/2018/2/layout/IconVerticalSolidList"/>
    <dgm:cxn modelId="{9BDB0E6D-3E89-4FAB-AC35-5477273729BE}" type="presParOf" srcId="{DEDB8DDC-BBD8-4012-BCEB-A852DF192C39}" destId="{AA0B2A1E-E3A2-4064-A85B-0B6A2386BC4B}" srcOrd="3" destOrd="0" presId="urn:microsoft.com/office/officeart/2018/2/layout/IconVerticalSolidList"/>
    <dgm:cxn modelId="{205F1D16-8ABB-48AA-BECE-769CECA40ADC}" type="presParOf" srcId="{DEDB8DDC-BBD8-4012-BCEB-A852DF192C39}" destId="{094F8C5A-2904-40A0-AA18-68F90E081911}" srcOrd="4" destOrd="0" presId="urn:microsoft.com/office/officeart/2018/2/layout/IconVerticalSolidList"/>
    <dgm:cxn modelId="{0FD8A3D3-FDC2-4FA7-AA93-90A6E4C8B74A}" type="presParOf" srcId="{094F8C5A-2904-40A0-AA18-68F90E081911}" destId="{01C89831-B1F7-4A55-AECF-2B0B90868FC2}" srcOrd="0" destOrd="0" presId="urn:microsoft.com/office/officeart/2018/2/layout/IconVerticalSolidList"/>
    <dgm:cxn modelId="{54398216-4A22-4FB6-A360-CBCD973E9C05}" type="presParOf" srcId="{094F8C5A-2904-40A0-AA18-68F90E081911}" destId="{9A7B0B15-20F7-4E5F-B830-E4031FC7BADA}" srcOrd="1" destOrd="0" presId="urn:microsoft.com/office/officeart/2018/2/layout/IconVerticalSolidList"/>
    <dgm:cxn modelId="{B3D357F9-7889-4961-B956-221F3E685369}" type="presParOf" srcId="{094F8C5A-2904-40A0-AA18-68F90E081911}" destId="{8838DA54-202B-4553-8216-941559F0A722}" srcOrd="2" destOrd="0" presId="urn:microsoft.com/office/officeart/2018/2/layout/IconVerticalSolidList"/>
    <dgm:cxn modelId="{A5C01834-805D-46D6-A6E9-A18618D0FFD7}" type="presParOf" srcId="{094F8C5A-2904-40A0-AA18-68F90E081911}" destId="{11E09EFC-F149-4077-B1BC-6444500324A6}" srcOrd="3" destOrd="0" presId="urn:microsoft.com/office/officeart/2018/2/layout/IconVerticalSolidList"/>
    <dgm:cxn modelId="{C355C3EE-7837-45CA-8639-3942735B009A}" type="presParOf" srcId="{DEDB8DDC-BBD8-4012-BCEB-A852DF192C39}" destId="{E5350391-149B-40CC-ABB1-6B747D87AF85}" srcOrd="5" destOrd="0" presId="urn:microsoft.com/office/officeart/2018/2/layout/IconVerticalSolidList"/>
    <dgm:cxn modelId="{9D8B7D76-6485-41D1-9900-1072D4CFDDC2}" type="presParOf" srcId="{DEDB8DDC-BBD8-4012-BCEB-A852DF192C39}" destId="{33F65CE7-D30D-4264-9D8A-A1315F4D26D7}" srcOrd="6" destOrd="0" presId="urn:microsoft.com/office/officeart/2018/2/layout/IconVerticalSolidList"/>
    <dgm:cxn modelId="{5DD2C793-1BD6-43E6-876F-7AF5A030B9A8}" type="presParOf" srcId="{33F65CE7-D30D-4264-9D8A-A1315F4D26D7}" destId="{346B3DF5-201C-4FC5-9919-CF3C0A3A06C7}" srcOrd="0" destOrd="0" presId="urn:microsoft.com/office/officeart/2018/2/layout/IconVerticalSolidList"/>
    <dgm:cxn modelId="{452CA3F9-4992-4EE5-AD46-B57D3C9AB9A2}" type="presParOf" srcId="{33F65CE7-D30D-4264-9D8A-A1315F4D26D7}" destId="{750E6B07-6C56-4875-90BC-EA3F5C5DDA29}" srcOrd="1" destOrd="0" presId="urn:microsoft.com/office/officeart/2018/2/layout/IconVerticalSolidList"/>
    <dgm:cxn modelId="{0F246D09-1565-4F81-8F3F-5CC3D0D1BF8D}" type="presParOf" srcId="{33F65CE7-D30D-4264-9D8A-A1315F4D26D7}" destId="{C3CCDFC3-A9FF-405A-B462-C5856EE4086A}" srcOrd="2" destOrd="0" presId="urn:microsoft.com/office/officeart/2018/2/layout/IconVerticalSolidList"/>
    <dgm:cxn modelId="{826068D7-8853-4E87-A07E-2CC98D8B7F03}" type="presParOf" srcId="{33F65CE7-D30D-4264-9D8A-A1315F4D26D7}" destId="{BD71A474-70DC-4297-A1CC-A0E2F9051B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6EDA2C-C9CA-41DE-B732-A526DFEF2F3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CCA283C-7659-4174-9525-98DF366DD3C8}">
      <dgm:prSet/>
      <dgm:spPr/>
      <dgm:t>
        <a:bodyPr/>
        <a:lstStyle/>
        <a:p>
          <a:r>
            <a:rPr lang="en-US" dirty="0">
              <a:latin typeface="Segoe UI" panose="020B0502040204020203" pitchFamily="34" charset="0"/>
              <a:cs typeface="Segoe UI" panose="020B0502040204020203" pitchFamily="34" charset="0"/>
            </a:rPr>
            <a:t>Research Background</a:t>
          </a:r>
        </a:p>
      </dgm:t>
    </dgm:pt>
    <dgm:pt modelId="{5962B9D2-D081-4711-9188-42929EDFE2A0}" type="parTrans" cxnId="{5430EED0-93B4-419C-A5FA-906364AB2AB0}">
      <dgm:prSet/>
      <dgm:spPr/>
      <dgm:t>
        <a:bodyPr/>
        <a:lstStyle/>
        <a:p>
          <a:endParaRPr lang="en-US"/>
        </a:p>
      </dgm:t>
    </dgm:pt>
    <dgm:pt modelId="{3CD2C842-A72B-4640-9194-C418AD9B22C7}" type="sibTrans" cxnId="{5430EED0-93B4-419C-A5FA-906364AB2AB0}">
      <dgm:prSet/>
      <dgm:spPr/>
      <dgm:t>
        <a:bodyPr/>
        <a:lstStyle/>
        <a:p>
          <a:endParaRPr lang="en-US"/>
        </a:p>
      </dgm:t>
    </dgm:pt>
    <dgm:pt modelId="{8F5B4104-3160-4B69-A038-BE04226AAB96}">
      <dgm:prSet/>
      <dgm:spPr/>
      <dgm:t>
        <a:bodyPr/>
        <a:lstStyle/>
        <a:p>
          <a:r>
            <a:rPr lang="en-US" altLang="ja-JP" dirty="0">
              <a:latin typeface="Segoe UI" panose="020B0502040204020203" pitchFamily="34" charset="0"/>
              <a:cs typeface="Segoe UI" panose="020B0502040204020203" pitchFamily="34" charset="0"/>
            </a:rPr>
            <a:t>Related</a:t>
          </a:r>
          <a:r>
            <a:rPr lang="en-US" dirty="0">
              <a:latin typeface="Segoe UI" panose="020B0502040204020203" pitchFamily="34" charset="0"/>
              <a:cs typeface="Segoe UI" panose="020B0502040204020203" pitchFamily="34" charset="0"/>
            </a:rPr>
            <a:t> Studies</a:t>
          </a:r>
        </a:p>
      </dgm:t>
    </dgm:pt>
    <dgm:pt modelId="{F8B28ED2-C84C-401A-A914-72FD284249AD}" type="parTrans" cxnId="{F121894A-3FF9-42B0-8562-8A2C39542DC3}">
      <dgm:prSet/>
      <dgm:spPr/>
      <dgm:t>
        <a:bodyPr/>
        <a:lstStyle/>
        <a:p>
          <a:endParaRPr lang="en-US"/>
        </a:p>
      </dgm:t>
    </dgm:pt>
    <dgm:pt modelId="{4AFEA58D-3312-42BC-9F25-C1FC403CEB5E}" type="sibTrans" cxnId="{F121894A-3FF9-42B0-8562-8A2C39542DC3}">
      <dgm:prSet/>
      <dgm:spPr/>
      <dgm:t>
        <a:bodyPr/>
        <a:lstStyle/>
        <a:p>
          <a:endParaRPr lang="en-US"/>
        </a:p>
      </dgm:t>
    </dgm:pt>
    <dgm:pt modelId="{CF5C758F-9C3E-4244-9D21-EE1C7A685E5C}">
      <dgm:prSet/>
      <dgm:spPr/>
      <dgm:t>
        <a:bodyPr/>
        <a:lstStyle/>
        <a:p>
          <a:r>
            <a:rPr lang="en-US" dirty="0">
              <a:latin typeface="Segoe UI" panose="020B0502040204020203" pitchFamily="34" charset="0"/>
              <a:cs typeface="Segoe UI" panose="020B0502040204020203" pitchFamily="34" charset="0"/>
            </a:rPr>
            <a:t>Experiment</a:t>
          </a:r>
        </a:p>
      </dgm:t>
    </dgm:pt>
    <dgm:pt modelId="{C8B298A6-E248-4C85-8459-79030EBEDC01}" type="parTrans" cxnId="{F6D7D20C-E18E-43C1-A6C4-E54AA9E0AB86}">
      <dgm:prSet/>
      <dgm:spPr/>
      <dgm:t>
        <a:bodyPr/>
        <a:lstStyle/>
        <a:p>
          <a:endParaRPr lang="en-US"/>
        </a:p>
      </dgm:t>
    </dgm:pt>
    <dgm:pt modelId="{07F93B09-CCDF-4E73-A90B-23ACE73983F0}" type="sibTrans" cxnId="{F6D7D20C-E18E-43C1-A6C4-E54AA9E0AB86}">
      <dgm:prSet/>
      <dgm:spPr/>
      <dgm:t>
        <a:bodyPr/>
        <a:lstStyle/>
        <a:p>
          <a:endParaRPr lang="en-US"/>
        </a:p>
      </dgm:t>
    </dgm:pt>
    <dgm:pt modelId="{4E00353D-6954-4E1D-91FC-D952C1E57389}">
      <dgm:prSet/>
      <dgm:spPr/>
      <dgm:t>
        <a:bodyPr/>
        <a:lstStyle/>
        <a:p>
          <a:r>
            <a:rPr lang="en-US" dirty="0">
              <a:latin typeface="Segoe UI" panose="020B0502040204020203" pitchFamily="34" charset="0"/>
              <a:cs typeface="Segoe UI" panose="020B0502040204020203" pitchFamily="34" charset="0"/>
            </a:rPr>
            <a:t>Conclusion</a:t>
          </a:r>
        </a:p>
      </dgm:t>
    </dgm:pt>
    <dgm:pt modelId="{C3C886A6-AE59-408D-B5CD-55DA089230A3}" type="parTrans" cxnId="{347BD480-101E-4AC8-9CA0-F8F3B80B5CDC}">
      <dgm:prSet/>
      <dgm:spPr/>
      <dgm:t>
        <a:bodyPr/>
        <a:lstStyle/>
        <a:p>
          <a:endParaRPr lang="en-US"/>
        </a:p>
      </dgm:t>
    </dgm:pt>
    <dgm:pt modelId="{9A32E5D5-80F7-4DD2-957C-9FAE8D55E163}" type="sibTrans" cxnId="{347BD480-101E-4AC8-9CA0-F8F3B80B5CDC}">
      <dgm:prSet/>
      <dgm:spPr/>
      <dgm:t>
        <a:bodyPr/>
        <a:lstStyle/>
        <a:p>
          <a:endParaRPr lang="en-US"/>
        </a:p>
      </dgm:t>
    </dgm:pt>
    <dgm:pt modelId="{DEDB8DDC-BBD8-4012-BCEB-A852DF192C39}" type="pres">
      <dgm:prSet presAssocID="{676EDA2C-C9CA-41DE-B732-A526DFEF2F36}" presName="root" presStyleCnt="0">
        <dgm:presLayoutVars>
          <dgm:dir/>
          <dgm:resizeHandles val="exact"/>
        </dgm:presLayoutVars>
      </dgm:prSet>
      <dgm:spPr/>
    </dgm:pt>
    <dgm:pt modelId="{B263D222-5FB6-4641-9398-A7064E0759DA}" type="pres">
      <dgm:prSet presAssocID="{3CCA283C-7659-4174-9525-98DF366DD3C8}" presName="compNode" presStyleCnt="0"/>
      <dgm:spPr/>
    </dgm:pt>
    <dgm:pt modelId="{6E171063-9D8B-46F8-90EF-7B4F477CECF8}" type="pres">
      <dgm:prSet presAssocID="{3CCA283C-7659-4174-9525-98DF366DD3C8}" presName="bgRect" presStyleLbl="bgShp" presStyleIdx="0" presStyleCnt="4"/>
      <dgm:spPr/>
    </dgm:pt>
    <dgm:pt modelId="{2686D9D3-1395-482C-9B6D-26E94E15B3B1}" type="pres">
      <dgm:prSet presAssocID="{3CCA283C-7659-4174-9525-98DF366DD3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教育"/>
        </a:ext>
      </dgm:extLst>
    </dgm:pt>
    <dgm:pt modelId="{9BD9E930-087B-47DE-B78B-5A798F80F44E}" type="pres">
      <dgm:prSet presAssocID="{3CCA283C-7659-4174-9525-98DF366DD3C8}" presName="spaceRect" presStyleCnt="0"/>
      <dgm:spPr/>
    </dgm:pt>
    <dgm:pt modelId="{ADEC4B97-DBD5-4437-9042-3F493920CD38}" type="pres">
      <dgm:prSet presAssocID="{3CCA283C-7659-4174-9525-98DF366DD3C8}" presName="parTx" presStyleLbl="revTx" presStyleIdx="0" presStyleCnt="4">
        <dgm:presLayoutVars>
          <dgm:chMax val="0"/>
          <dgm:chPref val="0"/>
        </dgm:presLayoutVars>
      </dgm:prSet>
      <dgm:spPr/>
    </dgm:pt>
    <dgm:pt modelId="{DDAE590C-D002-46BD-9A8A-C7680AF13069}" type="pres">
      <dgm:prSet presAssocID="{3CD2C842-A72B-4640-9194-C418AD9B22C7}" presName="sibTrans" presStyleCnt="0"/>
      <dgm:spPr/>
    </dgm:pt>
    <dgm:pt modelId="{851910E2-3F42-416E-8C02-B38359A2D40A}" type="pres">
      <dgm:prSet presAssocID="{8F5B4104-3160-4B69-A038-BE04226AAB96}" presName="compNode" presStyleCnt="0"/>
      <dgm:spPr/>
    </dgm:pt>
    <dgm:pt modelId="{2170D313-9B6B-4A44-9A40-906ED5D7EFDB}" type="pres">
      <dgm:prSet presAssocID="{8F5B4104-3160-4B69-A038-BE04226AAB96}" presName="bgRect" presStyleLbl="bgShp" presStyleIdx="1" presStyleCnt="4"/>
      <dgm:spPr>
        <a:solidFill>
          <a:schemeClr val="bg1"/>
        </a:solidFill>
        <a:ln w="38100">
          <a:solidFill>
            <a:srgbClr val="C00000"/>
          </a:solidFill>
        </a:ln>
      </dgm:spPr>
    </dgm:pt>
    <dgm:pt modelId="{5E338030-5B39-4432-B94B-73A6DBC72292}" type="pres">
      <dgm:prSet presAssocID="{8F5B4104-3160-4B69-A038-BE04226AAB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リサーチ 単色塗りつぶし"/>
        </a:ext>
      </dgm:extLst>
    </dgm:pt>
    <dgm:pt modelId="{02046E43-CCDC-4C9A-B8ED-3D9FA2E4D147}" type="pres">
      <dgm:prSet presAssocID="{8F5B4104-3160-4B69-A038-BE04226AAB96}" presName="spaceRect" presStyleCnt="0"/>
      <dgm:spPr/>
    </dgm:pt>
    <dgm:pt modelId="{A1AECAB4-EE80-4418-AFB4-16AC4035A90C}" type="pres">
      <dgm:prSet presAssocID="{8F5B4104-3160-4B69-A038-BE04226AAB96}" presName="parTx" presStyleLbl="revTx" presStyleIdx="1" presStyleCnt="4">
        <dgm:presLayoutVars>
          <dgm:chMax val="0"/>
          <dgm:chPref val="0"/>
        </dgm:presLayoutVars>
      </dgm:prSet>
      <dgm:spPr/>
    </dgm:pt>
    <dgm:pt modelId="{AA0B2A1E-E3A2-4064-A85B-0B6A2386BC4B}" type="pres">
      <dgm:prSet presAssocID="{4AFEA58D-3312-42BC-9F25-C1FC403CEB5E}" presName="sibTrans" presStyleCnt="0"/>
      <dgm:spPr/>
    </dgm:pt>
    <dgm:pt modelId="{094F8C5A-2904-40A0-AA18-68F90E081911}" type="pres">
      <dgm:prSet presAssocID="{CF5C758F-9C3E-4244-9D21-EE1C7A685E5C}" presName="compNode" presStyleCnt="0"/>
      <dgm:spPr/>
    </dgm:pt>
    <dgm:pt modelId="{01C89831-B1F7-4A55-AECF-2B0B90868FC2}" type="pres">
      <dgm:prSet presAssocID="{CF5C758F-9C3E-4244-9D21-EE1C7A685E5C}" presName="bgRect" presStyleLbl="bgShp" presStyleIdx="2" presStyleCnt="4"/>
      <dgm:spPr/>
    </dgm:pt>
    <dgm:pt modelId="{9A7B0B15-20F7-4E5F-B830-E4031FC7BADA}" type="pres">
      <dgm:prSet presAssocID="{CF5C758F-9C3E-4244-9D21-EE1C7A685E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フラスコ 単色塗りつぶし"/>
        </a:ext>
      </dgm:extLst>
    </dgm:pt>
    <dgm:pt modelId="{8838DA54-202B-4553-8216-941559F0A722}" type="pres">
      <dgm:prSet presAssocID="{CF5C758F-9C3E-4244-9D21-EE1C7A685E5C}" presName="spaceRect" presStyleCnt="0"/>
      <dgm:spPr/>
    </dgm:pt>
    <dgm:pt modelId="{11E09EFC-F149-4077-B1BC-6444500324A6}" type="pres">
      <dgm:prSet presAssocID="{CF5C758F-9C3E-4244-9D21-EE1C7A685E5C}" presName="parTx" presStyleLbl="revTx" presStyleIdx="2" presStyleCnt="4">
        <dgm:presLayoutVars>
          <dgm:chMax val="0"/>
          <dgm:chPref val="0"/>
        </dgm:presLayoutVars>
      </dgm:prSet>
      <dgm:spPr/>
    </dgm:pt>
    <dgm:pt modelId="{E5350391-149B-40CC-ABB1-6B747D87AF85}" type="pres">
      <dgm:prSet presAssocID="{07F93B09-CCDF-4E73-A90B-23ACE73983F0}" presName="sibTrans" presStyleCnt="0"/>
      <dgm:spPr/>
    </dgm:pt>
    <dgm:pt modelId="{33F65CE7-D30D-4264-9D8A-A1315F4D26D7}" type="pres">
      <dgm:prSet presAssocID="{4E00353D-6954-4E1D-91FC-D952C1E57389}" presName="compNode" presStyleCnt="0"/>
      <dgm:spPr/>
    </dgm:pt>
    <dgm:pt modelId="{346B3DF5-201C-4FC5-9919-CF3C0A3A06C7}" type="pres">
      <dgm:prSet presAssocID="{4E00353D-6954-4E1D-91FC-D952C1E57389}" presName="bgRect" presStyleLbl="bgShp" presStyleIdx="3" presStyleCnt="4"/>
      <dgm:spPr/>
    </dgm:pt>
    <dgm:pt modelId="{750E6B07-6C56-4875-90BC-EA3F5C5DDA29}" type="pres">
      <dgm:prSet presAssocID="{4E00353D-6954-4E1D-91FC-D952C1E573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小槌 単色塗りつぶし"/>
        </a:ext>
      </dgm:extLst>
    </dgm:pt>
    <dgm:pt modelId="{C3CCDFC3-A9FF-405A-B462-C5856EE4086A}" type="pres">
      <dgm:prSet presAssocID="{4E00353D-6954-4E1D-91FC-D952C1E57389}" presName="spaceRect" presStyleCnt="0"/>
      <dgm:spPr/>
    </dgm:pt>
    <dgm:pt modelId="{BD71A474-70DC-4297-A1CC-A0E2F9051B68}" type="pres">
      <dgm:prSet presAssocID="{4E00353D-6954-4E1D-91FC-D952C1E57389}" presName="parTx" presStyleLbl="revTx" presStyleIdx="3" presStyleCnt="4">
        <dgm:presLayoutVars>
          <dgm:chMax val="0"/>
          <dgm:chPref val="0"/>
        </dgm:presLayoutVars>
      </dgm:prSet>
      <dgm:spPr/>
    </dgm:pt>
  </dgm:ptLst>
  <dgm:cxnLst>
    <dgm:cxn modelId="{F6D7D20C-E18E-43C1-A6C4-E54AA9E0AB86}" srcId="{676EDA2C-C9CA-41DE-B732-A526DFEF2F36}" destId="{CF5C758F-9C3E-4244-9D21-EE1C7A685E5C}" srcOrd="2" destOrd="0" parTransId="{C8B298A6-E248-4C85-8459-79030EBEDC01}" sibTransId="{07F93B09-CCDF-4E73-A90B-23ACE73983F0}"/>
    <dgm:cxn modelId="{F121894A-3FF9-42B0-8562-8A2C39542DC3}" srcId="{676EDA2C-C9CA-41DE-B732-A526DFEF2F36}" destId="{8F5B4104-3160-4B69-A038-BE04226AAB96}" srcOrd="1" destOrd="0" parTransId="{F8B28ED2-C84C-401A-A914-72FD284249AD}" sibTransId="{4AFEA58D-3312-42BC-9F25-C1FC403CEB5E}"/>
    <dgm:cxn modelId="{696ED07B-522E-4D7D-B144-4F4850CFC265}" type="presOf" srcId="{8F5B4104-3160-4B69-A038-BE04226AAB96}" destId="{A1AECAB4-EE80-4418-AFB4-16AC4035A90C}" srcOrd="0" destOrd="0" presId="urn:microsoft.com/office/officeart/2018/2/layout/IconVerticalSolidList"/>
    <dgm:cxn modelId="{347BD480-101E-4AC8-9CA0-F8F3B80B5CDC}" srcId="{676EDA2C-C9CA-41DE-B732-A526DFEF2F36}" destId="{4E00353D-6954-4E1D-91FC-D952C1E57389}" srcOrd="3" destOrd="0" parTransId="{C3C886A6-AE59-408D-B5CD-55DA089230A3}" sibTransId="{9A32E5D5-80F7-4DD2-957C-9FAE8D55E163}"/>
    <dgm:cxn modelId="{0E7CA78D-050F-4B78-8635-5098A8CF1410}" type="presOf" srcId="{CF5C758F-9C3E-4244-9D21-EE1C7A685E5C}" destId="{11E09EFC-F149-4077-B1BC-6444500324A6}" srcOrd="0" destOrd="0" presId="urn:microsoft.com/office/officeart/2018/2/layout/IconVerticalSolidList"/>
    <dgm:cxn modelId="{A93532B1-4D6E-4D45-9DFE-47098B377BCD}" type="presOf" srcId="{4E00353D-6954-4E1D-91FC-D952C1E57389}" destId="{BD71A474-70DC-4297-A1CC-A0E2F9051B68}" srcOrd="0" destOrd="0" presId="urn:microsoft.com/office/officeart/2018/2/layout/IconVerticalSolidList"/>
    <dgm:cxn modelId="{C55A1ACC-7716-49E3-AEEF-C26CD0E39D1C}" type="presOf" srcId="{676EDA2C-C9CA-41DE-B732-A526DFEF2F36}" destId="{DEDB8DDC-BBD8-4012-BCEB-A852DF192C39}" srcOrd="0" destOrd="0" presId="urn:microsoft.com/office/officeart/2018/2/layout/IconVerticalSolidList"/>
    <dgm:cxn modelId="{089A2CCF-36FD-49BD-8254-FD7C20E5DB6C}" type="presOf" srcId="{3CCA283C-7659-4174-9525-98DF366DD3C8}" destId="{ADEC4B97-DBD5-4437-9042-3F493920CD38}" srcOrd="0" destOrd="0" presId="urn:microsoft.com/office/officeart/2018/2/layout/IconVerticalSolidList"/>
    <dgm:cxn modelId="{5430EED0-93B4-419C-A5FA-906364AB2AB0}" srcId="{676EDA2C-C9CA-41DE-B732-A526DFEF2F36}" destId="{3CCA283C-7659-4174-9525-98DF366DD3C8}" srcOrd="0" destOrd="0" parTransId="{5962B9D2-D081-4711-9188-42929EDFE2A0}" sibTransId="{3CD2C842-A72B-4640-9194-C418AD9B22C7}"/>
    <dgm:cxn modelId="{76FEC243-6684-4B47-8FF7-2E53749763BD}" type="presParOf" srcId="{DEDB8DDC-BBD8-4012-BCEB-A852DF192C39}" destId="{B263D222-5FB6-4641-9398-A7064E0759DA}" srcOrd="0" destOrd="0" presId="urn:microsoft.com/office/officeart/2018/2/layout/IconVerticalSolidList"/>
    <dgm:cxn modelId="{A08FB431-7490-4C40-8479-A3C2982F5103}" type="presParOf" srcId="{B263D222-5FB6-4641-9398-A7064E0759DA}" destId="{6E171063-9D8B-46F8-90EF-7B4F477CECF8}" srcOrd="0" destOrd="0" presId="urn:microsoft.com/office/officeart/2018/2/layout/IconVerticalSolidList"/>
    <dgm:cxn modelId="{B1CBB964-002E-4F6F-983C-2F2A4842AE39}" type="presParOf" srcId="{B263D222-5FB6-4641-9398-A7064E0759DA}" destId="{2686D9D3-1395-482C-9B6D-26E94E15B3B1}" srcOrd="1" destOrd="0" presId="urn:microsoft.com/office/officeart/2018/2/layout/IconVerticalSolidList"/>
    <dgm:cxn modelId="{0145709B-AC8F-48C5-BF04-C766EB588ADF}" type="presParOf" srcId="{B263D222-5FB6-4641-9398-A7064E0759DA}" destId="{9BD9E930-087B-47DE-B78B-5A798F80F44E}" srcOrd="2" destOrd="0" presId="urn:microsoft.com/office/officeart/2018/2/layout/IconVerticalSolidList"/>
    <dgm:cxn modelId="{DC8D1AF6-597A-43FF-AEA7-EEED2423F991}" type="presParOf" srcId="{B263D222-5FB6-4641-9398-A7064E0759DA}" destId="{ADEC4B97-DBD5-4437-9042-3F493920CD38}" srcOrd="3" destOrd="0" presId="urn:microsoft.com/office/officeart/2018/2/layout/IconVerticalSolidList"/>
    <dgm:cxn modelId="{31EDA86D-982E-47E6-8187-6905AB6E155A}" type="presParOf" srcId="{DEDB8DDC-BBD8-4012-BCEB-A852DF192C39}" destId="{DDAE590C-D002-46BD-9A8A-C7680AF13069}" srcOrd="1" destOrd="0" presId="urn:microsoft.com/office/officeart/2018/2/layout/IconVerticalSolidList"/>
    <dgm:cxn modelId="{D581FA0F-11A3-4B7A-AB61-28029D361109}" type="presParOf" srcId="{DEDB8DDC-BBD8-4012-BCEB-A852DF192C39}" destId="{851910E2-3F42-416E-8C02-B38359A2D40A}" srcOrd="2" destOrd="0" presId="urn:microsoft.com/office/officeart/2018/2/layout/IconVerticalSolidList"/>
    <dgm:cxn modelId="{CDFC9262-DD09-4947-9205-0B4651203671}" type="presParOf" srcId="{851910E2-3F42-416E-8C02-B38359A2D40A}" destId="{2170D313-9B6B-4A44-9A40-906ED5D7EFDB}" srcOrd="0" destOrd="0" presId="urn:microsoft.com/office/officeart/2018/2/layout/IconVerticalSolidList"/>
    <dgm:cxn modelId="{197A5DCE-86A0-47C0-BD2A-8F868096973F}" type="presParOf" srcId="{851910E2-3F42-416E-8C02-B38359A2D40A}" destId="{5E338030-5B39-4432-B94B-73A6DBC72292}" srcOrd="1" destOrd="0" presId="urn:microsoft.com/office/officeart/2018/2/layout/IconVerticalSolidList"/>
    <dgm:cxn modelId="{BFC5321D-809D-4375-855F-72084B5952AB}" type="presParOf" srcId="{851910E2-3F42-416E-8C02-B38359A2D40A}" destId="{02046E43-CCDC-4C9A-B8ED-3D9FA2E4D147}" srcOrd="2" destOrd="0" presId="urn:microsoft.com/office/officeart/2018/2/layout/IconVerticalSolidList"/>
    <dgm:cxn modelId="{B92F1C7B-A89B-42C7-9D54-7E277FA7B743}" type="presParOf" srcId="{851910E2-3F42-416E-8C02-B38359A2D40A}" destId="{A1AECAB4-EE80-4418-AFB4-16AC4035A90C}" srcOrd="3" destOrd="0" presId="urn:microsoft.com/office/officeart/2018/2/layout/IconVerticalSolidList"/>
    <dgm:cxn modelId="{9BDB0E6D-3E89-4FAB-AC35-5477273729BE}" type="presParOf" srcId="{DEDB8DDC-BBD8-4012-BCEB-A852DF192C39}" destId="{AA0B2A1E-E3A2-4064-A85B-0B6A2386BC4B}" srcOrd="3" destOrd="0" presId="urn:microsoft.com/office/officeart/2018/2/layout/IconVerticalSolidList"/>
    <dgm:cxn modelId="{205F1D16-8ABB-48AA-BECE-769CECA40ADC}" type="presParOf" srcId="{DEDB8DDC-BBD8-4012-BCEB-A852DF192C39}" destId="{094F8C5A-2904-40A0-AA18-68F90E081911}" srcOrd="4" destOrd="0" presId="urn:microsoft.com/office/officeart/2018/2/layout/IconVerticalSolidList"/>
    <dgm:cxn modelId="{0FD8A3D3-FDC2-4FA7-AA93-90A6E4C8B74A}" type="presParOf" srcId="{094F8C5A-2904-40A0-AA18-68F90E081911}" destId="{01C89831-B1F7-4A55-AECF-2B0B90868FC2}" srcOrd="0" destOrd="0" presId="urn:microsoft.com/office/officeart/2018/2/layout/IconVerticalSolidList"/>
    <dgm:cxn modelId="{54398216-4A22-4FB6-A360-CBCD973E9C05}" type="presParOf" srcId="{094F8C5A-2904-40A0-AA18-68F90E081911}" destId="{9A7B0B15-20F7-4E5F-B830-E4031FC7BADA}" srcOrd="1" destOrd="0" presId="urn:microsoft.com/office/officeart/2018/2/layout/IconVerticalSolidList"/>
    <dgm:cxn modelId="{B3D357F9-7889-4961-B956-221F3E685369}" type="presParOf" srcId="{094F8C5A-2904-40A0-AA18-68F90E081911}" destId="{8838DA54-202B-4553-8216-941559F0A722}" srcOrd="2" destOrd="0" presId="urn:microsoft.com/office/officeart/2018/2/layout/IconVerticalSolidList"/>
    <dgm:cxn modelId="{A5C01834-805D-46D6-A6E9-A18618D0FFD7}" type="presParOf" srcId="{094F8C5A-2904-40A0-AA18-68F90E081911}" destId="{11E09EFC-F149-4077-B1BC-6444500324A6}" srcOrd="3" destOrd="0" presId="urn:microsoft.com/office/officeart/2018/2/layout/IconVerticalSolidList"/>
    <dgm:cxn modelId="{C355C3EE-7837-45CA-8639-3942735B009A}" type="presParOf" srcId="{DEDB8DDC-BBD8-4012-BCEB-A852DF192C39}" destId="{E5350391-149B-40CC-ABB1-6B747D87AF85}" srcOrd="5" destOrd="0" presId="urn:microsoft.com/office/officeart/2018/2/layout/IconVerticalSolidList"/>
    <dgm:cxn modelId="{9D8B7D76-6485-41D1-9900-1072D4CFDDC2}" type="presParOf" srcId="{DEDB8DDC-BBD8-4012-BCEB-A852DF192C39}" destId="{33F65CE7-D30D-4264-9D8A-A1315F4D26D7}" srcOrd="6" destOrd="0" presId="urn:microsoft.com/office/officeart/2018/2/layout/IconVerticalSolidList"/>
    <dgm:cxn modelId="{5DD2C793-1BD6-43E6-876F-7AF5A030B9A8}" type="presParOf" srcId="{33F65CE7-D30D-4264-9D8A-A1315F4D26D7}" destId="{346B3DF5-201C-4FC5-9919-CF3C0A3A06C7}" srcOrd="0" destOrd="0" presId="urn:microsoft.com/office/officeart/2018/2/layout/IconVerticalSolidList"/>
    <dgm:cxn modelId="{452CA3F9-4992-4EE5-AD46-B57D3C9AB9A2}" type="presParOf" srcId="{33F65CE7-D30D-4264-9D8A-A1315F4D26D7}" destId="{750E6B07-6C56-4875-90BC-EA3F5C5DDA29}" srcOrd="1" destOrd="0" presId="urn:microsoft.com/office/officeart/2018/2/layout/IconVerticalSolidList"/>
    <dgm:cxn modelId="{0F246D09-1565-4F81-8F3F-5CC3D0D1BF8D}" type="presParOf" srcId="{33F65CE7-D30D-4264-9D8A-A1315F4D26D7}" destId="{C3CCDFC3-A9FF-405A-B462-C5856EE4086A}" srcOrd="2" destOrd="0" presId="urn:microsoft.com/office/officeart/2018/2/layout/IconVerticalSolidList"/>
    <dgm:cxn modelId="{826068D7-8853-4E87-A07E-2CC98D8B7F03}" type="presParOf" srcId="{33F65CE7-D30D-4264-9D8A-A1315F4D26D7}" destId="{BD71A474-70DC-4297-A1CC-A0E2F9051B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6EDA2C-C9CA-41DE-B732-A526DFEF2F3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CCA283C-7659-4174-9525-98DF366DD3C8}">
      <dgm:prSet/>
      <dgm:spPr/>
      <dgm:t>
        <a:bodyPr/>
        <a:lstStyle/>
        <a:p>
          <a:r>
            <a:rPr lang="en-US" dirty="0">
              <a:latin typeface="Segoe UI" panose="020B0502040204020203" pitchFamily="34" charset="0"/>
              <a:cs typeface="Segoe UI" panose="020B0502040204020203" pitchFamily="34" charset="0"/>
            </a:rPr>
            <a:t>Research Background</a:t>
          </a:r>
        </a:p>
      </dgm:t>
    </dgm:pt>
    <dgm:pt modelId="{5962B9D2-D081-4711-9188-42929EDFE2A0}" type="parTrans" cxnId="{5430EED0-93B4-419C-A5FA-906364AB2AB0}">
      <dgm:prSet/>
      <dgm:spPr/>
      <dgm:t>
        <a:bodyPr/>
        <a:lstStyle/>
        <a:p>
          <a:endParaRPr lang="en-US"/>
        </a:p>
      </dgm:t>
    </dgm:pt>
    <dgm:pt modelId="{3CD2C842-A72B-4640-9194-C418AD9B22C7}" type="sibTrans" cxnId="{5430EED0-93B4-419C-A5FA-906364AB2AB0}">
      <dgm:prSet/>
      <dgm:spPr/>
      <dgm:t>
        <a:bodyPr/>
        <a:lstStyle/>
        <a:p>
          <a:endParaRPr lang="en-US"/>
        </a:p>
      </dgm:t>
    </dgm:pt>
    <dgm:pt modelId="{8F5B4104-3160-4B69-A038-BE04226AAB96}">
      <dgm:prSet/>
      <dgm:spPr/>
      <dgm:t>
        <a:bodyPr/>
        <a:lstStyle/>
        <a:p>
          <a:r>
            <a:rPr lang="en-US" altLang="ja-JP" dirty="0">
              <a:latin typeface="Segoe UI" panose="020B0502040204020203" pitchFamily="34" charset="0"/>
              <a:cs typeface="Segoe UI" panose="020B0502040204020203" pitchFamily="34" charset="0"/>
            </a:rPr>
            <a:t>Related</a:t>
          </a:r>
          <a:r>
            <a:rPr lang="en-US" dirty="0">
              <a:latin typeface="Segoe UI" panose="020B0502040204020203" pitchFamily="34" charset="0"/>
              <a:cs typeface="Segoe UI" panose="020B0502040204020203" pitchFamily="34" charset="0"/>
            </a:rPr>
            <a:t> Studies</a:t>
          </a:r>
        </a:p>
      </dgm:t>
    </dgm:pt>
    <dgm:pt modelId="{F8B28ED2-C84C-401A-A914-72FD284249AD}" type="parTrans" cxnId="{F121894A-3FF9-42B0-8562-8A2C39542DC3}">
      <dgm:prSet/>
      <dgm:spPr/>
      <dgm:t>
        <a:bodyPr/>
        <a:lstStyle/>
        <a:p>
          <a:endParaRPr lang="en-US"/>
        </a:p>
      </dgm:t>
    </dgm:pt>
    <dgm:pt modelId="{4AFEA58D-3312-42BC-9F25-C1FC403CEB5E}" type="sibTrans" cxnId="{F121894A-3FF9-42B0-8562-8A2C39542DC3}">
      <dgm:prSet/>
      <dgm:spPr/>
      <dgm:t>
        <a:bodyPr/>
        <a:lstStyle/>
        <a:p>
          <a:endParaRPr lang="en-US"/>
        </a:p>
      </dgm:t>
    </dgm:pt>
    <dgm:pt modelId="{CF5C758F-9C3E-4244-9D21-EE1C7A685E5C}">
      <dgm:prSet/>
      <dgm:spPr/>
      <dgm:t>
        <a:bodyPr/>
        <a:lstStyle/>
        <a:p>
          <a:r>
            <a:rPr lang="en-US" dirty="0">
              <a:latin typeface="Segoe UI" panose="020B0502040204020203" pitchFamily="34" charset="0"/>
              <a:cs typeface="Segoe UI" panose="020B0502040204020203" pitchFamily="34" charset="0"/>
            </a:rPr>
            <a:t>Experiment</a:t>
          </a:r>
        </a:p>
      </dgm:t>
    </dgm:pt>
    <dgm:pt modelId="{C8B298A6-E248-4C85-8459-79030EBEDC01}" type="parTrans" cxnId="{F6D7D20C-E18E-43C1-A6C4-E54AA9E0AB86}">
      <dgm:prSet/>
      <dgm:spPr/>
      <dgm:t>
        <a:bodyPr/>
        <a:lstStyle/>
        <a:p>
          <a:endParaRPr lang="en-US"/>
        </a:p>
      </dgm:t>
    </dgm:pt>
    <dgm:pt modelId="{07F93B09-CCDF-4E73-A90B-23ACE73983F0}" type="sibTrans" cxnId="{F6D7D20C-E18E-43C1-A6C4-E54AA9E0AB86}">
      <dgm:prSet/>
      <dgm:spPr/>
      <dgm:t>
        <a:bodyPr/>
        <a:lstStyle/>
        <a:p>
          <a:endParaRPr lang="en-US"/>
        </a:p>
      </dgm:t>
    </dgm:pt>
    <dgm:pt modelId="{4E00353D-6954-4E1D-91FC-D952C1E57389}">
      <dgm:prSet/>
      <dgm:spPr/>
      <dgm:t>
        <a:bodyPr/>
        <a:lstStyle/>
        <a:p>
          <a:r>
            <a:rPr lang="en-US" dirty="0">
              <a:latin typeface="Segoe UI" panose="020B0502040204020203" pitchFamily="34" charset="0"/>
              <a:cs typeface="Segoe UI" panose="020B0502040204020203" pitchFamily="34" charset="0"/>
            </a:rPr>
            <a:t>Conclusion</a:t>
          </a:r>
        </a:p>
      </dgm:t>
    </dgm:pt>
    <dgm:pt modelId="{C3C886A6-AE59-408D-B5CD-55DA089230A3}" type="parTrans" cxnId="{347BD480-101E-4AC8-9CA0-F8F3B80B5CDC}">
      <dgm:prSet/>
      <dgm:spPr/>
      <dgm:t>
        <a:bodyPr/>
        <a:lstStyle/>
        <a:p>
          <a:endParaRPr lang="en-US"/>
        </a:p>
      </dgm:t>
    </dgm:pt>
    <dgm:pt modelId="{9A32E5D5-80F7-4DD2-957C-9FAE8D55E163}" type="sibTrans" cxnId="{347BD480-101E-4AC8-9CA0-F8F3B80B5CDC}">
      <dgm:prSet/>
      <dgm:spPr/>
      <dgm:t>
        <a:bodyPr/>
        <a:lstStyle/>
        <a:p>
          <a:endParaRPr lang="en-US"/>
        </a:p>
      </dgm:t>
    </dgm:pt>
    <dgm:pt modelId="{DEDB8DDC-BBD8-4012-BCEB-A852DF192C39}" type="pres">
      <dgm:prSet presAssocID="{676EDA2C-C9CA-41DE-B732-A526DFEF2F36}" presName="root" presStyleCnt="0">
        <dgm:presLayoutVars>
          <dgm:dir/>
          <dgm:resizeHandles val="exact"/>
        </dgm:presLayoutVars>
      </dgm:prSet>
      <dgm:spPr/>
    </dgm:pt>
    <dgm:pt modelId="{B263D222-5FB6-4641-9398-A7064E0759DA}" type="pres">
      <dgm:prSet presAssocID="{3CCA283C-7659-4174-9525-98DF366DD3C8}" presName="compNode" presStyleCnt="0"/>
      <dgm:spPr/>
    </dgm:pt>
    <dgm:pt modelId="{6E171063-9D8B-46F8-90EF-7B4F477CECF8}" type="pres">
      <dgm:prSet presAssocID="{3CCA283C-7659-4174-9525-98DF366DD3C8}" presName="bgRect" presStyleLbl="bgShp" presStyleIdx="0" presStyleCnt="4"/>
      <dgm:spPr/>
    </dgm:pt>
    <dgm:pt modelId="{2686D9D3-1395-482C-9B6D-26E94E15B3B1}" type="pres">
      <dgm:prSet presAssocID="{3CCA283C-7659-4174-9525-98DF366DD3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教育"/>
        </a:ext>
      </dgm:extLst>
    </dgm:pt>
    <dgm:pt modelId="{9BD9E930-087B-47DE-B78B-5A798F80F44E}" type="pres">
      <dgm:prSet presAssocID="{3CCA283C-7659-4174-9525-98DF366DD3C8}" presName="spaceRect" presStyleCnt="0"/>
      <dgm:spPr/>
    </dgm:pt>
    <dgm:pt modelId="{ADEC4B97-DBD5-4437-9042-3F493920CD38}" type="pres">
      <dgm:prSet presAssocID="{3CCA283C-7659-4174-9525-98DF366DD3C8}" presName="parTx" presStyleLbl="revTx" presStyleIdx="0" presStyleCnt="4">
        <dgm:presLayoutVars>
          <dgm:chMax val="0"/>
          <dgm:chPref val="0"/>
        </dgm:presLayoutVars>
      </dgm:prSet>
      <dgm:spPr/>
    </dgm:pt>
    <dgm:pt modelId="{DDAE590C-D002-46BD-9A8A-C7680AF13069}" type="pres">
      <dgm:prSet presAssocID="{3CD2C842-A72B-4640-9194-C418AD9B22C7}" presName="sibTrans" presStyleCnt="0"/>
      <dgm:spPr/>
    </dgm:pt>
    <dgm:pt modelId="{851910E2-3F42-416E-8C02-B38359A2D40A}" type="pres">
      <dgm:prSet presAssocID="{8F5B4104-3160-4B69-A038-BE04226AAB96}" presName="compNode" presStyleCnt="0"/>
      <dgm:spPr/>
    </dgm:pt>
    <dgm:pt modelId="{2170D313-9B6B-4A44-9A40-906ED5D7EFDB}" type="pres">
      <dgm:prSet presAssocID="{8F5B4104-3160-4B69-A038-BE04226AAB96}" presName="bgRect" presStyleLbl="bgShp" presStyleIdx="1" presStyleCnt="4"/>
      <dgm:spPr/>
    </dgm:pt>
    <dgm:pt modelId="{5E338030-5B39-4432-B94B-73A6DBC72292}" type="pres">
      <dgm:prSet presAssocID="{8F5B4104-3160-4B69-A038-BE04226AAB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リサーチ 単色塗りつぶし"/>
        </a:ext>
      </dgm:extLst>
    </dgm:pt>
    <dgm:pt modelId="{02046E43-CCDC-4C9A-B8ED-3D9FA2E4D147}" type="pres">
      <dgm:prSet presAssocID="{8F5B4104-3160-4B69-A038-BE04226AAB96}" presName="spaceRect" presStyleCnt="0"/>
      <dgm:spPr/>
    </dgm:pt>
    <dgm:pt modelId="{A1AECAB4-EE80-4418-AFB4-16AC4035A90C}" type="pres">
      <dgm:prSet presAssocID="{8F5B4104-3160-4B69-A038-BE04226AAB96}" presName="parTx" presStyleLbl="revTx" presStyleIdx="1" presStyleCnt="4">
        <dgm:presLayoutVars>
          <dgm:chMax val="0"/>
          <dgm:chPref val="0"/>
        </dgm:presLayoutVars>
      </dgm:prSet>
      <dgm:spPr/>
    </dgm:pt>
    <dgm:pt modelId="{AA0B2A1E-E3A2-4064-A85B-0B6A2386BC4B}" type="pres">
      <dgm:prSet presAssocID="{4AFEA58D-3312-42BC-9F25-C1FC403CEB5E}" presName="sibTrans" presStyleCnt="0"/>
      <dgm:spPr/>
    </dgm:pt>
    <dgm:pt modelId="{094F8C5A-2904-40A0-AA18-68F90E081911}" type="pres">
      <dgm:prSet presAssocID="{CF5C758F-9C3E-4244-9D21-EE1C7A685E5C}" presName="compNode" presStyleCnt="0"/>
      <dgm:spPr/>
    </dgm:pt>
    <dgm:pt modelId="{01C89831-B1F7-4A55-AECF-2B0B90868FC2}" type="pres">
      <dgm:prSet presAssocID="{CF5C758F-9C3E-4244-9D21-EE1C7A685E5C}" presName="bgRect" presStyleLbl="bgShp" presStyleIdx="2" presStyleCnt="4"/>
      <dgm:spPr>
        <a:ln w="38100">
          <a:solidFill>
            <a:srgbClr val="CC3300"/>
          </a:solidFill>
        </a:ln>
      </dgm:spPr>
    </dgm:pt>
    <dgm:pt modelId="{9A7B0B15-20F7-4E5F-B830-E4031FC7BADA}" type="pres">
      <dgm:prSet presAssocID="{CF5C758F-9C3E-4244-9D21-EE1C7A685E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フラスコ 単色塗りつぶし"/>
        </a:ext>
      </dgm:extLst>
    </dgm:pt>
    <dgm:pt modelId="{8838DA54-202B-4553-8216-941559F0A722}" type="pres">
      <dgm:prSet presAssocID="{CF5C758F-9C3E-4244-9D21-EE1C7A685E5C}" presName="spaceRect" presStyleCnt="0"/>
      <dgm:spPr/>
    </dgm:pt>
    <dgm:pt modelId="{11E09EFC-F149-4077-B1BC-6444500324A6}" type="pres">
      <dgm:prSet presAssocID="{CF5C758F-9C3E-4244-9D21-EE1C7A685E5C}" presName="parTx" presStyleLbl="revTx" presStyleIdx="2" presStyleCnt="4">
        <dgm:presLayoutVars>
          <dgm:chMax val="0"/>
          <dgm:chPref val="0"/>
        </dgm:presLayoutVars>
      </dgm:prSet>
      <dgm:spPr/>
    </dgm:pt>
    <dgm:pt modelId="{E5350391-149B-40CC-ABB1-6B747D87AF85}" type="pres">
      <dgm:prSet presAssocID="{07F93B09-CCDF-4E73-A90B-23ACE73983F0}" presName="sibTrans" presStyleCnt="0"/>
      <dgm:spPr/>
    </dgm:pt>
    <dgm:pt modelId="{33F65CE7-D30D-4264-9D8A-A1315F4D26D7}" type="pres">
      <dgm:prSet presAssocID="{4E00353D-6954-4E1D-91FC-D952C1E57389}" presName="compNode" presStyleCnt="0"/>
      <dgm:spPr/>
    </dgm:pt>
    <dgm:pt modelId="{346B3DF5-201C-4FC5-9919-CF3C0A3A06C7}" type="pres">
      <dgm:prSet presAssocID="{4E00353D-6954-4E1D-91FC-D952C1E57389}" presName="bgRect" presStyleLbl="bgShp" presStyleIdx="3" presStyleCnt="4"/>
      <dgm:spPr/>
    </dgm:pt>
    <dgm:pt modelId="{750E6B07-6C56-4875-90BC-EA3F5C5DDA29}" type="pres">
      <dgm:prSet presAssocID="{4E00353D-6954-4E1D-91FC-D952C1E573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小槌 単色塗りつぶし"/>
        </a:ext>
      </dgm:extLst>
    </dgm:pt>
    <dgm:pt modelId="{C3CCDFC3-A9FF-405A-B462-C5856EE4086A}" type="pres">
      <dgm:prSet presAssocID="{4E00353D-6954-4E1D-91FC-D952C1E57389}" presName="spaceRect" presStyleCnt="0"/>
      <dgm:spPr/>
    </dgm:pt>
    <dgm:pt modelId="{BD71A474-70DC-4297-A1CC-A0E2F9051B68}" type="pres">
      <dgm:prSet presAssocID="{4E00353D-6954-4E1D-91FC-D952C1E57389}" presName="parTx" presStyleLbl="revTx" presStyleIdx="3" presStyleCnt="4">
        <dgm:presLayoutVars>
          <dgm:chMax val="0"/>
          <dgm:chPref val="0"/>
        </dgm:presLayoutVars>
      </dgm:prSet>
      <dgm:spPr/>
    </dgm:pt>
  </dgm:ptLst>
  <dgm:cxnLst>
    <dgm:cxn modelId="{F6D7D20C-E18E-43C1-A6C4-E54AA9E0AB86}" srcId="{676EDA2C-C9CA-41DE-B732-A526DFEF2F36}" destId="{CF5C758F-9C3E-4244-9D21-EE1C7A685E5C}" srcOrd="2" destOrd="0" parTransId="{C8B298A6-E248-4C85-8459-79030EBEDC01}" sibTransId="{07F93B09-CCDF-4E73-A90B-23ACE73983F0}"/>
    <dgm:cxn modelId="{F121894A-3FF9-42B0-8562-8A2C39542DC3}" srcId="{676EDA2C-C9CA-41DE-B732-A526DFEF2F36}" destId="{8F5B4104-3160-4B69-A038-BE04226AAB96}" srcOrd="1" destOrd="0" parTransId="{F8B28ED2-C84C-401A-A914-72FD284249AD}" sibTransId="{4AFEA58D-3312-42BC-9F25-C1FC403CEB5E}"/>
    <dgm:cxn modelId="{696ED07B-522E-4D7D-B144-4F4850CFC265}" type="presOf" srcId="{8F5B4104-3160-4B69-A038-BE04226AAB96}" destId="{A1AECAB4-EE80-4418-AFB4-16AC4035A90C}" srcOrd="0" destOrd="0" presId="urn:microsoft.com/office/officeart/2018/2/layout/IconVerticalSolidList"/>
    <dgm:cxn modelId="{347BD480-101E-4AC8-9CA0-F8F3B80B5CDC}" srcId="{676EDA2C-C9CA-41DE-B732-A526DFEF2F36}" destId="{4E00353D-6954-4E1D-91FC-D952C1E57389}" srcOrd="3" destOrd="0" parTransId="{C3C886A6-AE59-408D-B5CD-55DA089230A3}" sibTransId="{9A32E5D5-80F7-4DD2-957C-9FAE8D55E163}"/>
    <dgm:cxn modelId="{0E7CA78D-050F-4B78-8635-5098A8CF1410}" type="presOf" srcId="{CF5C758F-9C3E-4244-9D21-EE1C7A685E5C}" destId="{11E09EFC-F149-4077-B1BC-6444500324A6}" srcOrd="0" destOrd="0" presId="urn:microsoft.com/office/officeart/2018/2/layout/IconVerticalSolidList"/>
    <dgm:cxn modelId="{A93532B1-4D6E-4D45-9DFE-47098B377BCD}" type="presOf" srcId="{4E00353D-6954-4E1D-91FC-D952C1E57389}" destId="{BD71A474-70DC-4297-A1CC-A0E2F9051B68}" srcOrd="0" destOrd="0" presId="urn:microsoft.com/office/officeart/2018/2/layout/IconVerticalSolidList"/>
    <dgm:cxn modelId="{C55A1ACC-7716-49E3-AEEF-C26CD0E39D1C}" type="presOf" srcId="{676EDA2C-C9CA-41DE-B732-A526DFEF2F36}" destId="{DEDB8DDC-BBD8-4012-BCEB-A852DF192C39}" srcOrd="0" destOrd="0" presId="urn:microsoft.com/office/officeart/2018/2/layout/IconVerticalSolidList"/>
    <dgm:cxn modelId="{089A2CCF-36FD-49BD-8254-FD7C20E5DB6C}" type="presOf" srcId="{3CCA283C-7659-4174-9525-98DF366DD3C8}" destId="{ADEC4B97-DBD5-4437-9042-3F493920CD38}" srcOrd="0" destOrd="0" presId="urn:microsoft.com/office/officeart/2018/2/layout/IconVerticalSolidList"/>
    <dgm:cxn modelId="{5430EED0-93B4-419C-A5FA-906364AB2AB0}" srcId="{676EDA2C-C9CA-41DE-B732-A526DFEF2F36}" destId="{3CCA283C-7659-4174-9525-98DF366DD3C8}" srcOrd="0" destOrd="0" parTransId="{5962B9D2-D081-4711-9188-42929EDFE2A0}" sibTransId="{3CD2C842-A72B-4640-9194-C418AD9B22C7}"/>
    <dgm:cxn modelId="{76FEC243-6684-4B47-8FF7-2E53749763BD}" type="presParOf" srcId="{DEDB8DDC-BBD8-4012-BCEB-A852DF192C39}" destId="{B263D222-5FB6-4641-9398-A7064E0759DA}" srcOrd="0" destOrd="0" presId="urn:microsoft.com/office/officeart/2018/2/layout/IconVerticalSolidList"/>
    <dgm:cxn modelId="{A08FB431-7490-4C40-8479-A3C2982F5103}" type="presParOf" srcId="{B263D222-5FB6-4641-9398-A7064E0759DA}" destId="{6E171063-9D8B-46F8-90EF-7B4F477CECF8}" srcOrd="0" destOrd="0" presId="urn:microsoft.com/office/officeart/2018/2/layout/IconVerticalSolidList"/>
    <dgm:cxn modelId="{B1CBB964-002E-4F6F-983C-2F2A4842AE39}" type="presParOf" srcId="{B263D222-5FB6-4641-9398-A7064E0759DA}" destId="{2686D9D3-1395-482C-9B6D-26E94E15B3B1}" srcOrd="1" destOrd="0" presId="urn:microsoft.com/office/officeart/2018/2/layout/IconVerticalSolidList"/>
    <dgm:cxn modelId="{0145709B-AC8F-48C5-BF04-C766EB588ADF}" type="presParOf" srcId="{B263D222-5FB6-4641-9398-A7064E0759DA}" destId="{9BD9E930-087B-47DE-B78B-5A798F80F44E}" srcOrd="2" destOrd="0" presId="urn:microsoft.com/office/officeart/2018/2/layout/IconVerticalSolidList"/>
    <dgm:cxn modelId="{DC8D1AF6-597A-43FF-AEA7-EEED2423F991}" type="presParOf" srcId="{B263D222-5FB6-4641-9398-A7064E0759DA}" destId="{ADEC4B97-DBD5-4437-9042-3F493920CD38}" srcOrd="3" destOrd="0" presId="urn:microsoft.com/office/officeart/2018/2/layout/IconVerticalSolidList"/>
    <dgm:cxn modelId="{31EDA86D-982E-47E6-8187-6905AB6E155A}" type="presParOf" srcId="{DEDB8DDC-BBD8-4012-BCEB-A852DF192C39}" destId="{DDAE590C-D002-46BD-9A8A-C7680AF13069}" srcOrd="1" destOrd="0" presId="urn:microsoft.com/office/officeart/2018/2/layout/IconVerticalSolidList"/>
    <dgm:cxn modelId="{D581FA0F-11A3-4B7A-AB61-28029D361109}" type="presParOf" srcId="{DEDB8DDC-BBD8-4012-BCEB-A852DF192C39}" destId="{851910E2-3F42-416E-8C02-B38359A2D40A}" srcOrd="2" destOrd="0" presId="urn:microsoft.com/office/officeart/2018/2/layout/IconVerticalSolidList"/>
    <dgm:cxn modelId="{CDFC9262-DD09-4947-9205-0B4651203671}" type="presParOf" srcId="{851910E2-3F42-416E-8C02-B38359A2D40A}" destId="{2170D313-9B6B-4A44-9A40-906ED5D7EFDB}" srcOrd="0" destOrd="0" presId="urn:microsoft.com/office/officeart/2018/2/layout/IconVerticalSolidList"/>
    <dgm:cxn modelId="{197A5DCE-86A0-47C0-BD2A-8F868096973F}" type="presParOf" srcId="{851910E2-3F42-416E-8C02-B38359A2D40A}" destId="{5E338030-5B39-4432-B94B-73A6DBC72292}" srcOrd="1" destOrd="0" presId="urn:microsoft.com/office/officeart/2018/2/layout/IconVerticalSolidList"/>
    <dgm:cxn modelId="{BFC5321D-809D-4375-855F-72084B5952AB}" type="presParOf" srcId="{851910E2-3F42-416E-8C02-B38359A2D40A}" destId="{02046E43-CCDC-4C9A-B8ED-3D9FA2E4D147}" srcOrd="2" destOrd="0" presId="urn:microsoft.com/office/officeart/2018/2/layout/IconVerticalSolidList"/>
    <dgm:cxn modelId="{B92F1C7B-A89B-42C7-9D54-7E277FA7B743}" type="presParOf" srcId="{851910E2-3F42-416E-8C02-B38359A2D40A}" destId="{A1AECAB4-EE80-4418-AFB4-16AC4035A90C}" srcOrd="3" destOrd="0" presId="urn:microsoft.com/office/officeart/2018/2/layout/IconVerticalSolidList"/>
    <dgm:cxn modelId="{9BDB0E6D-3E89-4FAB-AC35-5477273729BE}" type="presParOf" srcId="{DEDB8DDC-BBD8-4012-BCEB-A852DF192C39}" destId="{AA0B2A1E-E3A2-4064-A85B-0B6A2386BC4B}" srcOrd="3" destOrd="0" presId="urn:microsoft.com/office/officeart/2018/2/layout/IconVerticalSolidList"/>
    <dgm:cxn modelId="{205F1D16-8ABB-48AA-BECE-769CECA40ADC}" type="presParOf" srcId="{DEDB8DDC-BBD8-4012-BCEB-A852DF192C39}" destId="{094F8C5A-2904-40A0-AA18-68F90E081911}" srcOrd="4" destOrd="0" presId="urn:microsoft.com/office/officeart/2018/2/layout/IconVerticalSolidList"/>
    <dgm:cxn modelId="{0FD8A3D3-FDC2-4FA7-AA93-90A6E4C8B74A}" type="presParOf" srcId="{094F8C5A-2904-40A0-AA18-68F90E081911}" destId="{01C89831-B1F7-4A55-AECF-2B0B90868FC2}" srcOrd="0" destOrd="0" presId="urn:microsoft.com/office/officeart/2018/2/layout/IconVerticalSolidList"/>
    <dgm:cxn modelId="{54398216-4A22-4FB6-A360-CBCD973E9C05}" type="presParOf" srcId="{094F8C5A-2904-40A0-AA18-68F90E081911}" destId="{9A7B0B15-20F7-4E5F-B830-E4031FC7BADA}" srcOrd="1" destOrd="0" presId="urn:microsoft.com/office/officeart/2018/2/layout/IconVerticalSolidList"/>
    <dgm:cxn modelId="{B3D357F9-7889-4961-B956-221F3E685369}" type="presParOf" srcId="{094F8C5A-2904-40A0-AA18-68F90E081911}" destId="{8838DA54-202B-4553-8216-941559F0A722}" srcOrd="2" destOrd="0" presId="urn:microsoft.com/office/officeart/2018/2/layout/IconVerticalSolidList"/>
    <dgm:cxn modelId="{A5C01834-805D-46D6-A6E9-A18618D0FFD7}" type="presParOf" srcId="{094F8C5A-2904-40A0-AA18-68F90E081911}" destId="{11E09EFC-F149-4077-B1BC-6444500324A6}" srcOrd="3" destOrd="0" presId="urn:microsoft.com/office/officeart/2018/2/layout/IconVerticalSolidList"/>
    <dgm:cxn modelId="{C355C3EE-7837-45CA-8639-3942735B009A}" type="presParOf" srcId="{DEDB8DDC-BBD8-4012-BCEB-A852DF192C39}" destId="{E5350391-149B-40CC-ABB1-6B747D87AF85}" srcOrd="5" destOrd="0" presId="urn:microsoft.com/office/officeart/2018/2/layout/IconVerticalSolidList"/>
    <dgm:cxn modelId="{9D8B7D76-6485-41D1-9900-1072D4CFDDC2}" type="presParOf" srcId="{DEDB8DDC-BBD8-4012-BCEB-A852DF192C39}" destId="{33F65CE7-D30D-4264-9D8A-A1315F4D26D7}" srcOrd="6" destOrd="0" presId="urn:microsoft.com/office/officeart/2018/2/layout/IconVerticalSolidList"/>
    <dgm:cxn modelId="{5DD2C793-1BD6-43E6-876F-7AF5A030B9A8}" type="presParOf" srcId="{33F65CE7-D30D-4264-9D8A-A1315F4D26D7}" destId="{346B3DF5-201C-4FC5-9919-CF3C0A3A06C7}" srcOrd="0" destOrd="0" presId="urn:microsoft.com/office/officeart/2018/2/layout/IconVerticalSolidList"/>
    <dgm:cxn modelId="{452CA3F9-4992-4EE5-AD46-B57D3C9AB9A2}" type="presParOf" srcId="{33F65CE7-D30D-4264-9D8A-A1315F4D26D7}" destId="{750E6B07-6C56-4875-90BC-EA3F5C5DDA29}" srcOrd="1" destOrd="0" presId="urn:microsoft.com/office/officeart/2018/2/layout/IconVerticalSolidList"/>
    <dgm:cxn modelId="{0F246D09-1565-4F81-8F3F-5CC3D0D1BF8D}" type="presParOf" srcId="{33F65CE7-D30D-4264-9D8A-A1315F4D26D7}" destId="{C3CCDFC3-A9FF-405A-B462-C5856EE4086A}" srcOrd="2" destOrd="0" presId="urn:microsoft.com/office/officeart/2018/2/layout/IconVerticalSolidList"/>
    <dgm:cxn modelId="{826068D7-8853-4E87-A07E-2CC98D8B7F03}" type="presParOf" srcId="{33F65CE7-D30D-4264-9D8A-A1315F4D26D7}" destId="{BD71A474-70DC-4297-A1CC-A0E2F9051B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6EDA2C-C9CA-41DE-B732-A526DFEF2F3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CCA283C-7659-4174-9525-98DF366DD3C8}">
      <dgm:prSet/>
      <dgm:spPr/>
      <dgm:t>
        <a:bodyPr/>
        <a:lstStyle/>
        <a:p>
          <a:r>
            <a:rPr lang="en-US" dirty="0">
              <a:latin typeface="Segoe UI" panose="020B0502040204020203" pitchFamily="34" charset="0"/>
              <a:cs typeface="Segoe UI" panose="020B0502040204020203" pitchFamily="34" charset="0"/>
            </a:rPr>
            <a:t>Research Background</a:t>
          </a:r>
        </a:p>
      </dgm:t>
    </dgm:pt>
    <dgm:pt modelId="{5962B9D2-D081-4711-9188-42929EDFE2A0}" type="parTrans" cxnId="{5430EED0-93B4-419C-A5FA-906364AB2AB0}">
      <dgm:prSet/>
      <dgm:spPr/>
      <dgm:t>
        <a:bodyPr/>
        <a:lstStyle/>
        <a:p>
          <a:endParaRPr lang="en-US"/>
        </a:p>
      </dgm:t>
    </dgm:pt>
    <dgm:pt modelId="{3CD2C842-A72B-4640-9194-C418AD9B22C7}" type="sibTrans" cxnId="{5430EED0-93B4-419C-A5FA-906364AB2AB0}">
      <dgm:prSet/>
      <dgm:spPr/>
      <dgm:t>
        <a:bodyPr/>
        <a:lstStyle/>
        <a:p>
          <a:endParaRPr lang="en-US"/>
        </a:p>
      </dgm:t>
    </dgm:pt>
    <dgm:pt modelId="{8F5B4104-3160-4B69-A038-BE04226AAB96}">
      <dgm:prSet/>
      <dgm:spPr/>
      <dgm:t>
        <a:bodyPr/>
        <a:lstStyle/>
        <a:p>
          <a:r>
            <a:rPr lang="en-US" altLang="ja-JP" dirty="0">
              <a:latin typeface="Segoe UI" panose="020B0502040204020203" pitchFamily="34" charset="0"/>
              <a:cs typeface="Segoe UI" panose="020B0502040204020203" pitchFamily="34" charset="0"/>
            </a:rPr>
            <a:t>Related</a:t>
          </a:r>
          <a:r>
            <a:rPr lang="en-US" dirty="0">
              <a:latin typeface="Segoe UI" panose="020B0502040204020203" pitchFamily="34" charset="0"/>
              <a:cs typeface="Segoe UI" panose="020B0502040204020203" pitchFamily="34" charset="0"/>
            </a:rPr>
            <a:t> Studies</a:t>
          </a:r>
        </a:p>
      </dgm:t>
    </dgm:pt>
    <dgm:pt modelId="{F8B28ED2-C84C-401A-A914-72FD284249AD}" type="parTrans" cxnId="{F121894A-3FF9-42B0-8562-8A2C39542DC3}">
      <dgm:prSet/>
      <dgm:spPr/>
      <dgm:t>
        <a:bodyPr/>
        <a:lstStyle/>
        <a:p>
          <a:endParaRPr lang="en-US"/>
        </a:p>
      </dgm:t>
    </dgm:pt>
    <dgm:pt modelId="{4AFEA58D-3312-42BC-9F25-C1FC403CEB5E}" type="sibTrans" cxnId="{F121894A-3FF9-42B0-8562-8A2C39542DC3}">
      <dgm:prSet/>
      <dgm:spPr/>
      <dgm:t>
        <a:bodyPr/>
        <a:lstStyle/>
        <a:p>
          <a:endParaRPr lang="en-US"/>
        </a:p>
      </dgm:t>
    </dgm:pt>
    <dgm:pt modelId="{CF5C758F-9C3E-4244-9D21-EE1C7A685E5C}">
      <dgm:prSet/>
      <dgm:spPr/>
      <dgm:t>
        <a:bodyPr/>
        <a:lstStyle/>
        <a:p>
          <a:r>
            <a:rPr lang="en-US" dirty="0">
              <a:latin typeface="Segoe UI" panose="020B0502040204020203" pitchFamily="34" charset="0"/>
              <a:cs typeface="Segoe UI" panose="020B0502040204020203" pitchFamily="34" charset="0"/>
            </a:rPr>
            <a:t>Experiment</a:t>
          </a:r>
        </a:p>
      </dgm:t>
    </dgm:pt>
    <dgm:pt modelId="{C8B298A6-E248-4C85-8459-79030EBEDC01}" type="parTrans" cxnId="{F6D7D20C-E18E-43C1-A6C4-E54AA9E0AB86}">
      <dgm:prSet/>
      <dgm:spPr/>
      <dgm:t>
        <a:bodyPr/>
        <a:lstStyle/>
        <a:p>
          <a:endParaRPr lang="en-US"/>
        </a:p>
      </dgm:t>
    </dgm:pt>
    <dgm:pt modelId="{07F93B09-CCDF-4E73-A90B-23ACE73983F0}" type="sibTrans" cxnId="{F6D7D20C-E18E-43C1-A6C4-E54AA9E0AB86}">
      <dgm:prSet/>
      <dgm:spPr/>
      <dgm:t>
        <a:bodyPr/>
        <a:lstStyle/>
        <a:p>
          <a:endParaRPr lang="en-US"/>
        </a:p>
      </dgm:t>
    </dgm:pt>
    <dgm:pt modelId="{4E00353D-6954-4E1D-91FC-D952C1E57389}">
      <dgm:prSet/>
      <dgm:spPr/>
      <dgm:t>
        <a:bodyPr/>
        <a:lstStyle/>
        <a:p>
          <a:r>
            <a:rPr lang="en-US" dirty="0">
              <a:latin typeface="Segoe UI" panose="020B0502040204020203" pitchFamily="34" charset="0"/>
              <a:cs typeface="Segoe UI" panose="020B0502040204020203" pitchFamily="34" charset="0"/>
            </a:rPr>
            <a:t>Conclusion</a:t>
          </a:r>
        </a:p>
      </dgm:t>
    </dgm:pt>
    <dgm:pt modelId="{C3C886A6-AE59-408D-B5CD-55DA089230A3}" type="parTrans" cxnId="{347BD480-101E-4AC8-9CA0-F8F3B80B5CDC}">
      <dgm:prSet/>
      <dgm:spPr/>
      <dgm:t>
        <a:bodyPr/>
        <a:lstStyle/>
        <a:p>
          <a:endParaRPr lang="en-US"/>
        </a:p>
      </dgm:t>
    </dgm:pt>
    <dgm:pt modelId="{9A32E5D5-80F7-4DD2-957C-9FAE8D55E163}" type="sibTrans" cxnId="{347BD480-101E-4AC8-9CA0-F8F3B80B5CDC}">
      <dgm:prSet/>
      <dgm:spPr/>
      <dgm:t>
        <a:bodyPr/>
        <a:lstStyle/>
        <a:p>
          <a:endParaRPr lang="en-US"/>
        </a:p>
      </dgm:t>
    </dgm:pt>
    <dgm:pt modelId="{DEDB8DDC-BBD8-4012-BCEB-A852DF192C39}" type="pres">
      <dgm:prSet presAssocID="{676EDA2C-C9CA-41DE-B732-A526DFEF2F36}" presName="root" presStyleCnt="0">
        <dgm:presLayoutVars>
          <dgm:dir/>
          <dgm:resizeHandles val="exact"/>
        </dgm:presLayoutVars>
      </dgm:prSet>
      <dgm:spPr/>
    </dgm:pt>
    <dgm:pt modelId="{B263D222-5FB6-4641-9398-A7064E0759DA}" type="pres">
      <dgm:prSet presAssocID="{3CCA283C-7659-4174-9525-98DF366DD3C8}" presName="compNode" presStyleCnt="0"/>
      <dgm:spPr/>
    </dgm:pt>
    <dgm:pt modelId="{6E171063-9D8B-46F8-90EF-7B4F477CECF8}" type="pres">
      <dgm:prSet presAssocID="{3CCA283C-7659-4174-9525-98DF366DD3C8}" presName="bgRect" presStyleLbl="bgShp" presStyleIdx="0" presStyleCnt="4"/>
      <dgm:spPr/>
    </dgm:pt>
    <dgm:pt modelId="{2686D9D3-1395-482C-9B6D-26E94E15B3B1}" type="pres">
      <dgm:prSet presAssocID="{3CCA283C-7659-4174-9525-98DF366DD3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教育"/>
        </a:ext>
      </dgm:extLst>
    </dgm:pt>
    <dgm:pt modelId="{9BD9E930-087B-47DE-B78B-5A798F80F44E}" type="pres">
      <dgm:prSet presAssocID="{3CCA283C-7659-4174-9525-98DF366DD3C8}" presName="spaceRect" presStyleCnt="0"/>
      <dgm:spPr/>
    </dgm:pt>
    <dgm:pt modelId="{ADEC4B97-DBD5-4437-9042-3F493920CD38}" type="pres">
      <dgm:prSet presAssocID="{3CCA283C-7659-4174-9525-98DF366DD3C8}" presName="parTx" presStyleLbl="revTx" presStyleIdx="0" presStyleCnt="4">
        <dgm:presLayoutVars>
          <dgm:chMax val="0"/>
          <dgm:chPref val="0"/>
        </dgm:presLayoutVars>
      </dgm:prSet>
      <dgm:spPr/>
    </dgm:pt>
    <dgm:pt modelId="{DDAE590C-D002-46BD-9A8A-C7680AF13069}" type="pres">
      <dgm:prSet presAssocID="{3CD2C842-A72B-4640-9194-C418AD9B22C7}" presName="sibTrans" presStyleCnt="0"/>
      <dgm:spPr/>
    </dgm:pt>
    <dgm:pt modelId="{851910E2-3F42-416E-8C02-B38359A2D40A}" type="pres">
      <dgm:prSet presAssocID="{8F5B4104-3160-4B69-A038-BE04226AAB96}" presName="compNode" presStyleCnt="0"/>
      <dgm:spPr/>
    </dgm:pt>
    <dgm:pt modelId="{2170D313-9B6B-4A44-9A40-906ED5D7EFDB}" type="pres">
      <dgm:prSet presAssocID="{8F5B4104-3160-4B69-A038-BE04226AAB96}" presName="bgRect" presStyleLbl="bgShp" presStyleIdx="1" presStyleCnt="4"/>
      <dgm:spPr/>
    </dgm:pt>
    <dgm:pt modelId="{5E338030-5B39-4432-B94B-73A6DBC72292}" type="pres">
      <dgm:prSet presAssocID="{8F5B4104-3160-4B69-A038-BE04226AAB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リサーチ 単色塗りつぶし"/>
        </a:ext>
      </dgm:extLst>
    </dgm:pt>
    <dgm:pt modelId="{02046E43-CCDC-4C9A-B8ED-3D9FA2E4D147}" type="pres">
      <dgm:prSet presAssocID="{8F5B4104-3160-4B69-A038-BE04226AAB96}" presName="spaceRect" presStyleCnt="0"/>
      <dgm:spPr/>
    </dgm:pt>
    <dgm:pt modelId="{A1AECAB4-EE80-4418-AFB4-16AC4035A90C}" type="pres">
      <dgm:prSet presAssocID="{8F5B4104-3160-4B69-A038-BE04226AAB96}" presName="parTx" presStyleLbl="revTx" presStyleIdx="1" presStyleCnt="4">
        <dgm:presLayoutVars>
          <dgm:chMax val="0"/>
          <dgm:chPref val="0"/>
        </dgm:presLayoutVars>
      </dgm:prSet>
      <dgm:spPr/>
    </dgm:pt>
    <dgm:pt modelId="{AA0B2A1E-E3A2-4064-A85B-0B6A2386BC4B}" type="pres">
      <dgm:prSet presAssocID="{4AFEA58D-3312-42BC-9F25-C1FC403CEB5E}" presName="sibTrans" presStyleCnt="0"/>
      <dgm:spPr/>
    </dgm:pt>
    <dgm:pt modelId="{094F8C5A-2904-40A0-AA18-68F90E081911}" type="pres">
      <dgm:prSet presAssocID="{CF5C758F-9C3E-4244-9D21-EE1C7A685E5C}" presName="compNode" presStyleCnt="0"/>
      <dgm:spPr/>
    </dgm:pt>
    <dgm:pt modelId="{01C89831-B1F7-4A55-AECF-2B0B90868FC2}" type="pres">
      <dgm:prSet presAssocID="{CF5C758F-9C3E-4244-9D21-EE1C7A685E5C}" presName="bgRect" presStyleLbl="bgShp" presStyleIdx="2" presStyleCnt="4"/>
      <dgm:spPr/>
    </dgm:pt>
    <dgm:pt modelId="{9A7B0B15-20F7-4E5F-B830-E4031FC7BADA}" type="pres">
      <dgm:prSet presAssocID="{CF5C758F-9C3E-4244-9D21-EE1C7A685E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フラスコ 単色塗りつぶし"/>
        </a:ext>
      </dgm:extLst>
    </dgm:pt>
    <dgm:pt modelId="{8838DA54-202B-4553-8216-941559F0A722}" type="pres">
      <dgm:prSet presAssocID="{CF5C758F-9C3E-4244-9D21-EE1C7A685E5C}" presName="spaceRect" presStyleCnt="0"/>
      <dgm:spPr/>
    </dgm:pt>
    <dgm:pt modelId="{11E09EFC-F149-4077-B1BC-6444500324A6}" type="pres">
      <dgm:prSet presAssocID="{CF5C758F-9C3E-4244-9D21-EE1C7A685E5C}" presName="parTx" presStyleLbl="revTx" presStyleIdx="2" presStyleCnt="4">
        <dgm:presLayoutVars>
          <dgm:chMax val="0"/>
          <dgm:chPref val="0"/>
        </dgm:presLayoutVars>
      </dgm:prSet>
      <dgm:spPr/>
    </dgm:pt>
    <dgm:pt modelId="{E5350391-149B-40CC-ABB1-6B747D87AF85}" type="pres">
      <dgm:prSet presAssocID="{07F93B09-CCDF-4E73-A90B-23ACE73983F0}" presName="sibTrans" presStyleCnt="0"/>
      <dgm:spPr/>
    </dgm:pt>
    <dgm:pt modelId="{33F65CE7-D30D-4264-9D8A-A1315F4D26D7}" type="pres">
      <dgm:prSet presAssocID="{4E00353D-6954-4E1D-91FC-D952C1E57389}" presName="compNode" presStyleCnt="0"/>
      <dgm:spPr/>
    </dgm:pt>
    <dgm:pt modelId="{346B3DF5-201C-4FC5-9919-CF3C0A3A06C7}" type="pres">
      <dgm:prSet presAssocID="{4E00353D-6954-4E1D-91FC-D952C1E57389}" presName="bgRect" presStyleLbl="bgShp" presStyleIdx="3" presStyleCnt="4"/>
      <dgm:spPr>
        <a:ln w="38100">
          <a:solidFill>
            <a:srgbClr val="CC3300"/>
          </a:solidFill>
        </a:ln>
      </dgm:spPr>
    </dgm:pt>
    <dgm:pt modelId="{750E6B07-6C56-4875-90BC-EA3F5C5DDA29}" type="pres">
      <dgm:prSet presAssocID="{4E00353D-6954-4E1D-91FC-D952C1E573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小槌 単色塗りつぶし"/>
        </a:ext>
      </dgm:extLst>
    </dgm:pt>
    <dgm:pt modelId="{C3CCDFC3-A9FF-405A-B462-C5856EE4086A}" type="pres">
      <dgm:prSet presAssocID="{4E00353D-6954-4E1D-91FC-D952C1E57389}" presName="spaceRect" presStyleCnt="0"/>
      <dgm:spPr/>
    </dgm:pt>
    <dgm:pt modelId="{BD71A474-70DC-4297-A1CC-A0E2F9051B68}" type="pres">
      <dgm:prSet presAssocID="{4E00353D-6954-4E1D-91FC-D952C1E57389}" presName="parTx" presStyleLbl="revTx" presStyleIdx="3" presStyleCnt="4">
        <dgm:presLayoutVars>
          <dgm:chMax val="0"/>
          <dgm:chPref val="0"/>
        </dgm:presLayoutVars>
      </dgm:prSet>
      <dgm:spPr/>
    </dgm:pt>
  </dgm:ptLst>
  <dgm:cxnLst>
    <dgm:cxn modelId="{F6D7D20C-E18E-43C1-A6C4-E54AA9E0AB86}" srcId="{676EDA2C-C9CA-41DE-B732-A526DFEF2F36}" destId="{CF5C758F-9C3E-4244-9D21-EE1C7A685E5C}" srcOrd="2" destOrd="0" parTransId="{C8B298A6-E248-4C85-8459-79030EBEDC01}" sibTransId="{07F93B09-CCDF-4E73-A90B-23ACE73983F0}"/>
    <dgm:cxn modelId="{F121894A-3FF9-42B0-8562-8A2C39542DC3}" srcId="{676EDA2C-C9CA-41DE-B732-A526DFEF2F36}" destId="{8F5B4104-3160-4B69-A038-BE04226AAB96}" srcOrd="1" destOrd="0" parTransId="{F8B28ED2-C84C-401A-A914-72FD284249AD}" sibTransId="{4AFEA58D-3312-42BC-9F25-C1FC403CEB5E}"/>
    <dgm:cxn modelId="{696ED07B-522E-4D7D-B144-4F4850CFC265}" type="presOf" srcId="{8F5B4104-3160-4B69-A038-BE04226AAB96}" destId="{A1AECAB4-EE80-4418-AFB4-16AC4035A90C}" srcOrd="0" destOrd="0" presId="urn:microsoft.com/office/officeart/2018/2/layout/IconVerticalSolidList"/>
    <dgm:cxn modelId="{347BD480-101E-4AC8-9CA0-F8F3B80B5CDC}" srcId="{676EDA2C-C9CA-41DE-B732-A526DFEF2F36}" destId="{4E00353D-6954-4E1D-91FC-D952C1E57389}" srcOrd="3" destOrd="0" parTransId="{C3C886A6-AE59-408D-B5CD-55DA089230A3}" sibTransId="{9A32E5D5-80F7-4DD2-957C-9FAE8D55E163}"/>
    <dgm:cxn modelId="{0E7CA78D-050F-4B78-8635-5098A8CF1410}" type="presOf" srcId="{CF5C758F-9C3E-4244-9D21-EE1C7A685E5C}" destId="{11E09EFC-F149-4077-B1BC-6444500324A6}" srcOrd="0" destOrd="0" presId="urn:microsoft.com/office/officeart/2018/2/layout/IconVerticalSolidList"/>
    <dgm:cxn modelId="{A93532B1-4D6E-4D45-9DFE-47098B377BCD}" type="presOf" srcId="{4E00353D-6954-4E1D-91FC-D952C1E57389}" destId="{BD71A474-70DC-4297-A1CC-A0E2F9051B68}" srcOrd="0" destOrd="0" presId="urn:microsoft.com/office/officeart/2018/2/layout/IconVerticalSolidList"/>
    <dgm:cxn modelId="{C55A1ACC-7716-49E3-AEEF-C26CD0E39D1C}" type="presOf" srcId="{676EDA2C-C9CA-41DE-B732-A526DFEF2F36}" destId="{DEDB8DDC-BBD8-4012-BCEB-A852DF192C39}" srcOrd="0" destOrd="0" presId="urn:microsoft.com/office/officeart/2018/2/layout/IconVerticalSolidList"/>
    <dgm:cxn modelId="{089A2CCF-36FD-49BD-8254-FD7C20E5DB6C}" type="presOf" srcId="{3CCA283C-7659-4174-9525-98DF366DD3C8}" destId="{ADEC4B97-DBD5-4437-9042-3F493920CD38}" srcOrd="0" destOrd="0" presId="urn:microsoft.com/office/officeart/2018/2/layout/IconVerticalSolidList"/>
    <dgm:cxn modelId="{5430EED0-93B4-419C-A5FA-906364AB2AB0}" srcId="{676EDA2C-C9CA-41DE-B732-A526DFEF2F36}" destId="{3CCA283C-7659-4174-9525-98DF366DD3C8}" srcOrd="0" destOrd="0" parTransId="{5962B9D2-D081-4711-9188-42929EDFE2A0}" sibTransId="{3CD2C842-A72B-4640-9194-C418AD9B22C7}"/>
    <dgm:cxn modelId="{76FEC243-6684-4B47-8FF7-2E53749763BD}" type="presParOf" srcId="{DEDB8DDC-BBD8-4012-BCEB-A852DF192C39}" destId="{B263D222-5FB6-4641-9398-A7064E0759DA}" srcOrd="0" destOrd="0" presId="urn:microsoft.com/office/officeart/2018/2/layout/IconVerticalSolidList"/>
    <dgm:cxn modelId="{A08FB431-7490-4C40-8479-A3C2982F5103}" type="presParOf" srcId="{B263D222-5FB6-4641-9398-A7064E0759DA}" destId="{6E171063-9D8B-46F8-90EF-7B4F477CECF8}" srcOrd="0" destOrd="0" presId="urn:microsoft.com/office/officeart/2018/2/layout/IconVerticalSolidList"/>
    <dgm:cxn modelId="{B1CBB964-002E-4F6F-983C-2F2A4842AE39}" type="presParOf" srcId="{B263D222-5FB6-4641-9398-A7064E0759DA}" destId="{2686D9D3-1395-482C-9B6D-26E94E15B3B1}" srcOrd="1" destOrd="0" presId="urn:microsoft.com/office/officeart/2018/2/layout/IconVerticalSolidList"/>
    <dgm:cxn modelId="{0145709B-AC8F-48C5-BF04-C766EB588ADF}" type="presParOf" srcId="{B263D222-5FB6-4641-9398-A7064E0759DA}" destId="{9BD9E930-087B-47DE-B78B-5A798F80F44E}" srcOrd="2" destOrd="0" presId="urn:microsoft.com/office/officeart/2018/2/layout/IconVerticalSolidList"/>
    <dgm:cxn modelId="{DC8D1AF6-597A-43FF-AEA7-EEED2423F991}" type="presParOf" srcId="{B263D222-5FB6-4641-9398-A7064E0759DA}" destId="{ADEC4B97-DBD5-4437-9042-3F493920CD38}" srcOrd="3" destOrd="0" presId="urn:microsoft.com/office/officeart/2018/2/layout/IconVerticalSolidList"/>
    <dgm:cxn modelId="{31EDA86D-982E-47E6-8187-6905AB6E155A}" type="presParOf" srcId="{DEDB8DDC-BBD8-4012-BCEB-A852DF192C39}" destId="{DDAE590C-D002-46BD-9A8A-C7680AF13069}" srcOrd="1" destOrd="0" presId="urn:microsoft.com/office/officeart/2018/2/layout/IconVerticalSolidList"/>
    <dgm:cxn modelId="{D581FA0F-11A3-4B7A-AB61-28029D361109}" type="presParOf" srcId="{DEDB8DDC-BBD8-4012-BCEB-A852DF192C39}" destId="{851910E2-3F42-416E-8C02-B38359A2D40A}" srcOrd="2" destOrd="0" presId="urn:microsoft.com/office/officeart/2018/2/layout/IconVerticalSolidList"/>
    <dgm:cxn modelId="{CDFC9262-DD09-4947-9205-0B4651203671}" type="presParOf" srcId="{851910E2-3F42-416E-8C02-B38359A2D40A}" destId="{2170D313-9B6B-4A44-9A40-906ED5D7EFDB}" srcOrd="0" destOrd="0" presId="urn:microsoft.com/office/officeart/2018/2/layout/IconVerticalSolidList"/>
    <dgm:cxn modelId="{197A5DCE-86A0-47C0-BD2A-8F868096973F}" type="presParOf" srcId="{851910E2-3F42-416E-8C02-B38359A2D40A}" destId="{5E338030-5B39-4432-B94B-73A6DBC72292}" srcOrd="1" destOrd="0" presId="urn:microsoft.com/office/officeart/2018/2/layout/IconVerticalSolidList"/>
    <dgm:cxn modelId="{BFC5321D-809D-4375-855F-72084B5952AB}" type="presParOf" srcId="{851910E2-3F42-416E-8C02-B38359A2D40A}" destId="{02046E43-CCDC-4C9A-B8ED-3D9FA2E4D147}" srcOrd="2" destOrd="0" presId="urn:microsoft.com/office/officeart/2018/2/layout/IconVerticalSolidList"/>
    <dgm:cxn modelId="{B92F1C7B-A89B-42C7-9D54-7E277FA7B743}" type="presParOf" srcId="{851910E2-3F42-416E-8C02-B38359A2D40A}" destId="{A1AECAB4-EE80-4418-AFB4-16AC4035A90C}" srcOrd="3" destOrd="0" presId="urn:microsoft.com/office/officeart/2018/2/layout/IconVerticalSolidList"/>
    <dgm:cxn modelId="{9BDB0E6D-3E89-4FAB-AC35-5477273729BE}" type="presParOf" srcId="{DEDB8DDC-BBD8-4012-BCEB-A852DF192C39}" destId="{AA0B2A1E-E3A2-4064-A85B-0B6A2386BC4B}" srcOrd="3" destOrd="0" presId="urn:microsoft.com/office/officeart/2018/2/layout/IconVerticalSolidList"/>
    <dgm:cxn modelId="{205F1D16-8ABB-48AA-BECE-769CECA40ADC}" type="presParOf" srcId="{DEDB8DDC-BBD8-4012-BCEB-A852DF192C39}" destId="{094F8C5A-2904-40A0-AA18-68F90E081911}" srcOrd="4" destOrd="0" presId="urn:microsoft.com/office/officeart/2018/2/layout/IconVerticalSolidList"/>
    <dgm:cxn modelId="{0FD8A3D3-FDC2-4FA7-AA93-90A6E4C8B74A}" type="presParOf" srcId="{094F8C5A-2904-40A0-AA18-68F90E081911}" destId="{01C89831-B1F7-4A55-AECF-2B0B90868FC2}" srcOrd="0" destOrd="0" presId="urn:microsoft.com/office/officeart/2018/2/layout/IconVerticalSolidList"/>
    <dgm:cxn modelId="{54398216-4A22-4FB6-A360-CBCD973E9C05}" type="presParOf" srcId="{094F8C5A-2904-40A0-AA18-68F90E081911}" destId="{9A7B0B15-20F7-4E5F-B830-E4031FC7BADA}" srcOrd="1" destOrd="0" presId="urn:microsoft.com/office/officeart/2018/2/layout/IconVerticalSolidList"/>
    <dgm:cxn modelId="{B3D357F9-7889-4961-B956-221F3E685369}" type="presParOf" srcId="{094F8C5A-2904-40A0-AA18-68F90E081911}" destId="{8838DA54-202B-4553-8216-941559F0A722}" srcOrd="2" destOrd="0" presId="urn:microsoft.com/office/officeart/2018/2/layout/IconVerticalSolidList"/>
    <dgm:cxn modelId="{A5C01834-805D-46D6-A6E9-A18618D0FFD7}" type="presParOf" srcId="{094F8C5A-2904-40A0-AA18-68F90E081911}" destId="{11E09EFC-F149-4077-B1BC-6444500324A6}" srcOrd="3" destOrd="0" presId="urn:microsoft.com/office/officeart/2018/2/layout/IconVerticalSolidList"/>
    <dgm:cxn modelId="{C355C3EE-7837-45CA-8639-3942735B009A}" type="presParOf" srcId="{DEDB8DDC-BBD8-4012-BCEB-A852DF192C39}" destId="{E5350391-149B-40CC-ABB1-6B747D87AF85}" srcOrd="5" destOrd="0" presId="urn:microsoft.com/office/officeart/2018/2/layout/IconVerticalSolidList"/>
    <dgm:cxn modelId="{9D8B7D76-6485-41D1-9900-1072D4CFDDC2}" type="presParOf" srcId="{DEDB8DDC-BBD8-4012-BCEB-A852DF192C39}" destId="{33F65CE7-D30D-4264-9D8A-A1315F4D26D7}" srcOrd="6" destOrd="0" presId="urn:microsoft.com/office/officeart/2018/2/layout/IconVerticalSolidList"/>
    <dgm:cxn modelId="{5DD2C793-1BD6-43E6-876F-7AF5A030B9A8}" type="presParOf" srcId="{33F65CE7-D30D-4264-9D8A-A1315F4D26D7}" destId="{346B3DF5-201C-4FC5-9919-CF3C0A3A06C7}" srcOrd="0" destOrd="0" presId="urn:microsoft.com/office/officeart/2018/2/layout/IconVerticalSolidList"/>
    <dgm:cxn modelId="{452CA3F9-4992-4EE5-AD46-B57D3C9AB9A2}" type="presParOf" srcId="{33F65CE7-D30D-4264-9D8A-A1315F4D26D7}" destId="{750E6B07-6C56-4875-90BC-EA3F5C5DDA29}" srcOrd="1" destOrd="0" presId="urn:microsoft.com/office/officeart/2018/2/layout/IconVerticalSolidList"/>
    <dgm:cxn modelId="{0F246D09-1565-4F81-8F3F-5CC3D0D1BF8D}" type="presParOf" srcId="{33F65CE7-D30D-4264-9D8A-A1315F4D26D7}" destId="{C3CCDFC3-A9FF-405A-B462-C5856EE4086A}" srcOrd="2" destOrd="0" presId="urn:microsoft.com/office/officeart/2018/2/layout/IconVerticalSolidList"/>
    <dgm:cxn modelId="{826068D7-8853-4E87-A07E-2CC98D8B7F03}" type="presParOf" srcId="{33F65CE7-D30D-4264-9D8A-A1315F4D26D7}" destId="{BD71A474-70DC-4297-A1CC-A0E2F9051B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71063-9D8B-46F8-90EF-7B4F477CECF8}">
      <dsp:nvSpPr>
        <dsp:cNvPr id="0" name=""/>
        <dsp:cNvSpPr/>
      </dsp:nvSpPr>
      <dsp:spPr>
        <a:xfrm>
          <a:off x="0" y="2442"/>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6D9D3-1395-482C-9B6D-26E94E15B3B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C4B97-DBD5-4437-9042-3F493920CD38}">
      <dsp:nvSpPr>
        <dsp:cNvPr id="0" name=""/>
        <dsp:cNvSpPr/>
      </dsp:nvSpPr>
      <dsp:spPr>
        <a:xfrm>
          <a:off x="1429899" y="2442"/>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Research Background</a:t>
          </a:r>
        </a:p>
      </dsp:txBody>
      <dsp:txXfrm>
        <a:off x="1429899" y="2442"/>
        <a:ext cx="3455303" cy="1238008"/>
      </dsp:txXfrm>
    </dsp:sp>
    <dsp:sp modelId="{2170D313-9B6B-4A44-9A40-906ED5D7EFDB}">
      <dsp:nvSpPr>
        <dsp:cNvPr id="0" name=""/>
        <dsp:cNvSpPr/>
      </dsp:nvSpPr>
      <dsp:spPr>
        <a:xfrm>
          <a:off x="0" y="1549953"/>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38030-5B39-4432-B94B-73A6DBC72292}">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AECAB4-EE80-4418-AFB4-16AC4035A90C}">
      <dsp:nvSpPr>
        <dsp:cNvPr id="0" name=""/>
        <dsp:cNvSpPr/>
      </dsp:nvSpPr>
      <dsp:spPr>
        <a:xfrm>
          <a:off x="1429899" y="1549953"/>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altLang="ja-JP" sz="2200" kern="1200" dirty="0">
              <a:latin typeface="Segoe UI" panose="020B0502040204020203" pitchFamily="34" charset="0"/>
              <a:cs typeface="Segoe UI" panose="020B0502040204020203" pitchFamily="34" charset="0"/>
            </a:rPr>
            <a:t>Related</a:t>
          </a:r>
          <a:r>
            <a:rPr lang="en-US" sz="2200" kern="1200" dirty="0">
              <a:latin typeface="Segoe UI" panose="020B0502040204020203" pitchFamily="34" charset="0"/>
              <a:cs typeface="Segoe UI" panose="020B0502040204020203" pitchFamily="34" charset="0"/>
            </a:rPr>
            <a:t> Studies</a:t>
          </a:r>
        </a:p>
      </dsp:txBody>
      <dsp:txXfrm>
        <a:off x="1429899" y="1549953"/>
        <a:ext cx="3455303" cy="1238008"/>
      </dsp:txXfrm>
    </dsp:sp>
    <dsp:sp modelId="{01C89831-B1F7-4A55-AECF-2B0B90868FC2}">
      <dsp:nvSpPr>
        <dsp:cNvPr id="0" name=""/>
        <dsp:cNvSpPr/>
      </dsp:nvSpPr>
      <dsp:spPr>
        <a:xfrm>
          <a:off x="0" y="3097464"/>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0B15-20F7-4E5F-B830-E4031FC7BAD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E09EFC-F149-4077-B1BC-6444500324A6}">
      <dsp:nvSpPr>
        <dsp:cNvPr id="0" name=""/>
        <dsp:cNvSpPr/>
      </dsp:nvSpPr>
      <dsp:spPr>
        <a:xfrm>
          <a:off x="1429899" y="3097464"/>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Experiment</a:t>
          </a:r>
        </a:p>
      </dsp:txBody>
      <dsp:txXfrm>
        <a:off x="1429899" y="3097464"/>
        <a:ext cx="3455303" cy="1238008"/>
      </dsp:txXfrm>
    </dsp:sp>
    <dsp:sp modelId="{346B3DF5-201C-4FC5-9919-CF3C0A3A06C7}">
      <dsp:nvSpPr>
        <dsp:cNvPr id="0" name=""/>
        <dsp:cNvSpPr/>
      </dsp:nvSpPr>
      <dsp:spPr>
        <a:xfrm>
          <a:off x="0" y="4644974"/>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E6B07-6C56-4875-90BC-EA3F5C5DDA29}">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71A474-70DC-4297-A1CC-A0E2F9051B68}">
      <dsp:nvSpPr>
        <dsp:cNvPr id="0" name=""/>
        <dsp:cNvSpPr/>
      </dsp:nvSpPr>
      <dsp:spPr>
        <a:xfrm>
          <a:off x="1429899" y="4644974"/>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Conclusion</a:t>
          </a:r>
        </a:p>
      </dsp:txBody>
      <dsp:txXfrm>
        <a:off x="1429899" y="4644974"/>
        <a:ext cx="3455303"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71063-9D8B-46F8-90EF-7B4F477CECF8}">
      <dsp:nvSpPr>
        <dsp:cNvPr id="0" name=""/>
        <dsp:cNvSpPr/>
      </dsp:nvSpPr>
      <dsp:spPr>
        <a:xfrm>
          <a:off x="0" y="2442"/>
          <a:ext cx="4885203" cy="1238008"/>
        </a:xfrm>
        <a:prstGeom prst="roundRect">
          <a:avLst>
            <a:gd name="adj" fmla="val 10000"/>
          </a:avLst>
        </a:prstGeom>
        <a:solidFill>
          <a:schemeClr val="bg1"/>
        </a:solidFill>
        <a:ln w="38100">
          <a:solidFill>
            <a:srgbClr val="C00000"/>
          </a:solidFill>
        </a:ln>
        <a:effectLst/>
      </dsp:spPr>
      <dsp:style>
        <a:lnRef idx="0">
          <a:scrgbClr r="0" g="0" b="0"/>
        </a:lnRef>
        <a:fillRef idx="1">
          <a:scrgbClr r="0" g="0" b="0"/>
        </a:fillRef>
        <a:effectRef idx="0">
          <a:scrgbClr r="0" g="0" b="0"/>
        </a:effectRef>
        <a:fontRef idx="minor"/>
      </dsp:style>
    </dsp:sp>
    <dsp:sp modelId="{2686D9D3-1395-482C-9B6D-26E94E15B3B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C4B97-DBD5-4437-9042-3F493920CD38}">
      <dsp:nvSpPr>
        <dsp:cNvPr id="0" name=""/>
        <dsp:cNvSpPr/>
      </dsp:nvSpPr>
      <dsp:spPr>
        <a:xfrm>
          <a:off x="1429899" y="2442"/>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Research Background</a:t>
          </a:r>
        </a:p>
      </dsp:txBody>
      <dsp:txXfrm>
        <a:off x="1429899" y="2442"/>
        <a:ext cx="3455303" cy="1238008"/>
      </dsp:txXfrm>
    </dsp:sp>
    <dsp:sp modelId="{2170D313-9B6B-4A44-9A40-906ED5D7EFDB}">
      <dsp:nvSpPr>
        <dsp:cNvPr id="0" name=""/>
        <dsp:cNvSpPr/>
      </dsp:nvSpPr>
      <dsp:spPr>
        <a:xfrm>
          <a:off x="0" y="1549953"/>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38030-5B39-4432-B94B-73A6DBC72292}">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AECAB4-EE80-4418-AFB4-16AC4035A90C}">
      <dsp:nvSpPr>
        <dsp:cNvPr id="0" name=""/>
        <dsp:cNvSpPr/>
      </dsp:nvSpPr>
      <dsp:spPr>
        <a:xfrm>
          <a:off x="1429899" y="1549953"/>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altLang="ja-JP" sz="2200" kern="1200" dirty="0">
              <a:latin typeface="Segoe UI" panose="020B0502040204020203" pitchFamily="34" charset="0"/>
              <a:cs typeface="Segoe UI" panose="020B0502040204020203" pitchFamily="34" charset="0"/>
            </a:rPr>
            <a:t>Related</a:t>
          </a:r>
          <a:r>
            <a:rPr lang="en-US" sz="2200" kern="1200" dirty="0">
              <a:latin typeface="Segoe UI" panose="020B0502040204020203" pitchFamily="34" charset="0"/>
              <a:cs typeface="Segoe UI" panose="020B0502040204020203" pitchFamily="34" charset="0"/>
            </a:rPr>
            <a:t> Studies</a:t>
          </a:r>
        </a:p>
      </dsp:txBody>
      <dsp:txXfrm>
        <a:off x="1429899" y="1549953"/>
        <a:ext cx="3455303" cy="1238008"/>
      </dsp:txXfrm>
    </dsp:sp>
    <dsp:sp modelId="{01C89831-B1F7-4A55-AECF-2B0B90868FC2}">
      <dsp:nvSpPr>
        <dsp:cNvPr id="0" name=""/>
        <dsp:cNvSpPr/>
      </dsp:nvSpPr>
      <dsp:spPr>
        <a:xfrm>
          <a:off x="0" y="3097464"/>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0B15-20F7-4E5F-B830-E4031FC7BAD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E09EFC-F149-4077-B1BC-6444500324A6}">
      <dsp:nvSpPr>
        <dsp:cNvPr id="0" name=""/>
        <dsp:cNvSpPr/>
      </dsp:nvSpPr>
      <dsp:spPr>
        <a:xfrm>
          <a:off x="1429899" y="3097464"/>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Experiment</a:t>
          </a:r>
        </a:p>
      </dsp:txBody>
      <dsp:txXfrm>
        <a:off x="1429899" y="3097464"/>
        <a:ext cx="3455303" cy="1238008"/>
      </dsp:txXfrm>
    </dsp:sp>
    <dsp:sp modelId="{346B3DF5-201C-4FC5-9919-CF3C0A3A06C7}">
      <dsp:nvSpPr>
        <dsp:cNvPr id="0" name=""/>
        <dsp:cNvSpPr/>
      </dsp:nvSpPr>
      <dsp:spPr>
        <a:xfrm>
          <a:off x="0" y="4644974"/>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E6B07-6C56-4875-90BC-EA3F5C5DDA29}">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71A474-70DC-4297-A1CC-A0E2F9051B68}">
      <dsp:nvSpPr>
        <dsp:cNvPr id="0" name=""/>
        <dsp:cNvSpPr/>
      </dsp:nvSpPr>
      <dsp:spPr>
        <a:xfrm>
          <a:off x="1429899" y="4644974"/>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Conclusion</a:t>
          </a:r>
        </a:p>
      </dsp:txBody>
      <dsp:txXfrm>
        <a:off x="1429899" y="4644974"/>
        <a:ext cx="3455303" cy="123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71063-9D8B-46F8-90EF-7B4F477CECF8}">
      <dsp:nvSpPr>
        <dsp:cNvPr id="0" name=""/>
        <dsp:cNvSpPr/>
      </dsp:nvSpPr>
      <dsp:spPr>
        <a:xfrm>
          <a:off x="0" y="2442"/>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6D9D3-1395-482C-9B6D-26E94E15B3B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C4B97-DBD5-4437-9042-3F493920CD38}">
      <dsp:nvSpPr>
        <dsp:cNvPr id="0" name=""/>
        <dsp:cNvSpPr/>
      </dsp:nvSpPr>
      <dsp:spPr>
        <a:xfrm>
          <a:off x="1429899" y="2442"/>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Research Background</a:t>
          </a:r>
        </a:p>
      </dsp:txBody>
      <dsp:txXfrm>
        <a:off x="1429899" y="2442"/>
        <a:ext cx="3455303" cy="1238008"/>
      </dsp:txXfrm>
    </dsp:sp>
    <dsp:sp modelId="{2170D313-9B6B-4A44-9A40-906ED5D7EFDB}">
      <dsp:nvSpPr>
        <dsp:cNvPr id="0" name=""/>
        <dsp:cNvSpPr/>
      </dsp:nvSpPr>
      <dsp:spPr>
        <a:xfrm>
          <a:off x="0" y="1549953"/>
          <a:ext cx="4885203" cy="1238008"/>
        </a:xfrm>
        <a:prstGeom prst="roundRect">
          <a:avLst>
            <a:gd name="adj" fmla="val 10000"/>
          </a:avLst>
        </a:prstGeom>
        <a:solidFill>
          <a:schemeClr val="bg1"/>
        </a:solidFill>
        <a:ln w="38100">
          <a:solidFill>
            <a:srgbClr val="C00000"/>
          </a:solidFill>
        </a:ln>
        <a:effectLst/>
      </dsp:spPr>
      <dsp:style>
        <a:lnRef idx="0">
          <a:scrgbClr r="0" g="0" b="0"/>
        </a:lnRef>
        <a:fillRef idx="1">
          <a:scrgbClr r="0" g="0" b="0"/>
        </a:fillRef>
        <a:effectRef idx="0">
          <a:scrgbClr r="0" g="0" b="0"/>
        </a:effectRef>
        <a:fontRef idx="minor"/>
      </dsp:style>
    </dsp:sp>
    <dsp:sp modelId="{5E338030-5B39-4432-B94B-73A6DBC72292}">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AECAB4-EE80-4418-AFB4-16AC4035A90C}">
      <dsp:nvSpPr>
        <dsp:cNvPr id="0" name=""/>
        <dsp:cNvSpPr/>
      </dsp:nvSpPr>
      <dsp:spPr>
        <a:xfrm>
          <a:off x="1429899" y="1549953"/>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altLang="ja-JP" sz="2200" kern="1200" dirty="0">
              <a:latin typeface="Segoe UI" panose="020B0502040204020203" pitchFamily="34" charset="0"/>
              <a:cs typeface="Segoe UI" panose="020B0502040204020203" pitchFamily="34" charset="0"/>
            </a:rPr>
            <a:t>Related</a:t>
          </a:r>
          <a:r>
            <a:rPr lang="en-US" sz="2200" kern="1200" dirty="0">
              <a:latin typeface="Segoe UI" panose="020B0502040204020203" pitchFamily="34" charset="0"/>
              <a:cs typeface="Segoe UI" panose="020B0502040204020203" pitchFamily="34" charset="0"/>
            </a:rPr>
            <a:t> Studies</a:t>
          </a:r>
        </a:p>
      </dsp:txBody>
      <dsp:txXfrm>
        <a:off x="1429899" y="1549953"/>
        <a:ext cx="3455303" cy="1238008"/>
      </dsp:txXfrm>
    </dsp:sp>
    <dsp:sp modelId="{01C89831-B1F7-4A55-AECF-2B0B90868FC2}">
      <dsp:nvSpPr>
        <dsp:cNvPr id="0" name=""/>
        <dsp:cNvSpPr/>
      </dsp:nvSpPr>
      <dsp:spPr>
        <a:xfrm>
          <a:off x="0" y="3097464"/>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0B15-20F7-4E5F-B830-E4031FC7BAD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E09EFC-F149-4077-B1BC-6444500324A6}">
      <dsp:nvSpPr>
        <dsp:cNvPr id="0" name=""/>
        <dsp:cNvSpPr/>
      </dsp:nvSpPr>
      <dsp:spPr>
        <a:xfrm>
          <a:off x="1429899" y="3097464"/>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Experiment</a:t>
          </a:r>
        </a:p>
      </dsp:txBody>
      <dsp:txXfrm>
        <a:off x="1429899" y="3097464"/>
        <a:ext cx="3455303" cy="1238008"/>
      </dsp:txXfrm>
    </dsp:sp>
    <dsp:sp modelId="{346B3DF5-201C-4FC5-9919-CF3C0A3A06C7}">
      <dsp:nvSpPr>
        <dsp:cNvPr id="0" name=""/>
        <dsp:cNvSpPr/>
      </dsp:nvSpPr>
      <dsp:spPr>
        <a:xfrm>
          <a:off x="0" y="4644974"/>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E6B07-6C56-4875-90BC-EA3F5C5DDA29}">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71A474-70DC-4297-A1CC-A0E2F9051B68}">
      <dsp:nvSpPr>
        <dsp:cNvPr id="0" name=""/>
        <dsp:cNvSpPr/>
      </dsp:nvSpPr>
      <dsp:spPr>
        <a:xfrm>
          <a:off x="1429899" y="4644974"/>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Conclusion</a:t>
          </a:r>
        </a:p>
      </dsp:txBody>
      <dsp:txXfrm>
        <a:off x="1429899" y="4644974"/>
        <a:ext cx="3455303" cy="1238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71063-9D8B-46F8-90EF-7B4F477CECF8}">
      <dsp:nvSpPr>
        <dsp:cNvPr id="0" name=""/>
        <dsp:cNvSpPr/>
      </dsp:nvSpPr>
      <dsp:spPr>
        <a:xfrm>
          <a:off x="0" y="2442"/>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6D9D3-1395-482C-9B6D-26E94E15B3B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C4B97-DBD5-4437-9042-3F493920CD38}">
      <dsp:nvSpPr>
        <dsp:cNvPr id="0" name=""/>
        <dsp:cNvSpPr/>
      </dsp:nvSpPr>
      <dsp:spPr>
        <a:xfrm>
          <a:off x="1429899" y="2442"/>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Research Background</a:t>
          </a:r>
        </a:p>
      </dsp:txBody>
      <dsp:txXfrm>
        <a:off x="1429899" y="2442"/>
        <a:ext cx="3455303" cy="1238008"/>
      </dsp:txXfrm>
    </dsp:sp>
    <dsp:sp modelId="{2170D313-9B6B-4A44-9A40-906ED5D7EFDB}">
      <dsp:nvSpPr>
        <dsp:cNvPr id="0" name=""/>
        <dsp:cNvSpPr/>
      </dsp:nvSpPr>
      <dsp:spPr>
        <a:xfrm>
          <a:off x="0" y="1549953"/>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38030-5B39-4432-B94B-73A6DBC72292}">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AECAB4-EE80-4418-AFB4-16AC4035A90C}">
      <dsp:nvSpPr>
        <dsp:cNvPr id="0" name=""/>
        <dsp:cNvSpPr/>
      </dsp:nvSpPr>
      <dsp:spPr>
        <a:xfrm>
          <a:off x="1429899" y="1549953"/>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altLang="ja-JP" sz="2200" kern="1200" dirty="0">
              <a:latin typeface="Segoe UI" panose="020B0502040204020203" pitchFamily="34" charset="0"/>
              <a:cs typeface="Segoe UI" panose="020B0502040204020203" pitchFamily="34" charset="0"/>
            </a:rPr>
            <a:t>Related</a:t>
          </a:r>
          <a:r>
            <a:rPr lang="en-US" sz="2200" kern="1200" dirty="0">
              <a:latin typeface="Segoe UI" panose="020B0502040204020203" pitchFamily="34" charset="0"/>
              <a:cs typeface="Segoe UI" panose="020B0502040204020203" pitchFamily="34" charset="0"/>
            </a:rPr>
            <a:t> Studies</a:t>
          </a:r>
        </a:p>
      </dsp:txBody>
      <dsp:txXfrm>
        <a:off x="1429899" y="1549953"/>
        <a:ext cx="3455303" cy="1238008"/>
      </dsp:txXfrm>
    </dsp:sp>
    <dsp:sp modelId="{01C89831-B1F7-4A55-AECF-2B0B90868FC2}">
      <dsp:nvSpPr>
        <dsp:cNvPr id="0" name=""/>
        <dsp:cNvSpPr/>
      </dsp:nvSpPr>
      <dsp:spPr>
        <a:xfrm>
          <a:off x="0" y="3097464"/>
          <a:ext cx="4885203" cy="1238008"/>
        </a:xfrm>
        <a:prstGeom prst="roundRect">
          <a:avLst>
            <a:gd name="adj" fmla="val 10000"/>
          </a:avLst>
        </a:prstGeom>
        <a:solidFill>
          <a:schemeClr val="bg1">
            <a:lumMod val="95000"/>
            <a:hueOff val="0"/>
            <a:satOff val="0"/>
            <a:lumOff val="0"/>
            <a:alphaOff val="0"/>
          </a:schemeClr>
        </a:solidFill>
        <a:ln w="38100">
          <a:solidFill>
            <a:srgbClr val="CC3300"/>
          </a:solidFill>
        </a:ln>
        <a:effectLst/>
      </dsp:spPr>
      <dsp:style>
        <a:lnRef idx="0">
          <a:scrgbClr r="0" g="0" b="0"/>
        </a:lnRef>
        <a:fillRef idx="1">
          <a:scrgbClr r="0" g="0" b="0"/>
        </a:fillRef>
        <a:effectRef idx="0">
          <a:scrgbClr r="0" g="0" b="0"/>
        </a:effectRef>
        <a:fontRef idx="minor"/>
      </dsp:style>
    </dsp:sp>
    <dsp:sp modelId="{9A7B0B15-20F7-4E5F-B830-E4031FC7BAD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E09EFC-F149-4077-B1BC-6444500324A6}">
      <dsp:nvSpPr>
        <dsp:cNvPr id="0" name=""/>
        <dsp:cNvSpPr/>
      </dsp:nvSpPr>
      <dsp:spPr>
        <a:xfrm>
          <a:off x="1429899" y="3097464"/>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Experiment</a:t>
          </a:r>
        </a:p>
      </dsp:txBody>
      <dsp:txXfrm>
        <a:off x="1429899" y="3097464"/>
        <a:ext cx="3455303" cy="1238008"/>
      </dsp:txXfrm>
    </dsp:sp>
    <dsp:sp modelId="{346B3DF5-201C-4FC5-9919-CF3C0A3A06C7}">
      <dsp:nvSpPr>
        <dsp:cNvPr id="0" name=""/>
        <dsp:cNvSpPr/>
      </dsp:nvSpPr>
      <dsp:spPr>
        <a:xfrm>
          <a:off x="0" y="4644974"/>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E6B07-6C56-4875-90BC-EA3F5C5DDA29}">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71A474-70DC-4297-A1CC-A0E2F9051B68}">
      <dsp:nvSpPr>
        <dsp:cNvPr id="0" name=""/>
        <dsp:cNvSpPr/>
      </dsp:nvSpPr>
      <dsp:spPr>
        <a:xfrm>
          <a:off x="1429899" y="4644974"/>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Conclusion</a:t>
          </a:r>
        </a:p>
      </dsp:txBody>
      <dsp:txXfrm>
        <a:off x="1429899" y="4644974"/>
        <a:ext cx="3455303" cy="12380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71063-9D8B-46F8-90EF-7B4F477CECF8}">
      <dsp:nvSpPr>
        <dsp:cNvPr id="0" name=""/>
        <dsp:cNvSpPr/>
      </dsp:nvSpPr>
      <dsp:spPr>
        <a:xfrm>
          <a:off x="0" y="2442"/>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6D9D3-1395-482C-9B6D-26E94E15B3B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C4B97-DBD5-4437-9042-3F493920CD38}">
      <dsp:nvSpPr>
        <dsp:cNvPr id="0" name=""/>
        <dsp:cNvSpPr/>
      </dsp:nvSpPr>
      <dsp:spPr>
        <a:xfrm>
          <a:off x="1429899" y="2442"/>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Research Background</a:t>
          </a:r>
        </a:p>
      </dsp:txBody>
      <dsp:txXfrm>
        <a:off x="1429899" y="2442"/>
        <a:ext cx="3455303" cy="1238008"/>
      </dsp:txXfrm>
    </dsp:sp>
    <dsp:sp modelId="{2170D313-9B6B-4A44-9A40-906ED5D7EFDB}">
      <dsp:nvSpPr>
        <dsp:cNvPr id="0" name=""/>
        <dsp:cNvSpPr/>
      </dsp:nvSpPr>
      <dsp:spPr>
        <a:xfrm>
          <a:off x="0" y="1549953"/>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38030-5B39-4432-B94B-73A6DBC72292}">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AECAB4-EE80-4418-AFB4-16AC4035A90C}">
      <dsp:nvSpPr>
        <dsp:cNvPr id="0" name=""/>
        <dsp:cNvSpPr/>
      </dsp:nvSpPr>
      <dsp:spPr>
        <a:xfrm>
          <a:off x="1429899" y="1549953"/>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altLang="ja-JP" sz="2200" kern="1200" dirty="0">
              <a:latin typeface="Segoe UI" panose="020B0502040204020203" pitchFamily="34" charset="0"/>
              <a:cs typeface="Segoe UI" panose="020B0502040204020203" pitchFamily="34" charset="0"/>
            </a:rPr>
            <a:t>Related</a:t>
          </a:r>
          <a:r>
            <a:rPr lang="en-US" sz="2200" kern="1200" dirty="0">
              <a:latin typeface="Segoe UI" panose="020B0502040204020203" pitchFamily="34" charset="0"/>
              <a:cs typeface="Segoe UI" panose="020B0502040204020203" pitchFamily="34" charset="0"/>
            </a:rPr>
            <a:t> Studies</a:t>
          </a:r>
        </a:p>
      </dsp:txBody>
      <dsp:txXfrm>
        <a:off x="1429899" y="1549953"/>
        <a:ext cx="3455303" cy="1238008"/>
      </dsp:txXfrm>
    </dsp:sp>
    <dsp:sp modelId="{01C89831-B1F7-4A55-AECF-2B0B90868FC2}">
      <dsp:nvSpPr>
        <dsp:cNvPr id="0" name=""/>
        <dsp:cNvSpPr/>
      </dsp:nvSpPr>
      <dsp:spPr>
        <a:xfrm>
          <a:off x="0" y="3097464"/>
          <a:ext cx="48852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0B15-20F7-4E5F-B830-E4031FC7BAD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E09EFC-F149-4077-B1BC-6444500324A6}">
      <dsp:nvSpPr>
        <dsp:cNvPr id="0" name=""/>
        <dsp:cNvSpPr/>
      </dsp:nvSpPr>
      <dsp:spPr>
        <a:xfrm>
          <a:off x="1429899" y="3097464"/>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Experiment</a:t>
          </a:r>
        </a:p>
      </dsp:txBody>
      <dsp:txXfrm>
        <a:off x="1429899" y="3097464"/>
        <a:ext cx="3455303" cy="1238008"/>
      </dsp:txXfrm>
    </dsp:sp>
    <dsp:sp modelId="{346B3DF5-201C-4FC5-9919-CF3C0A3A06C7}">
      <dsp:nvSpPr>
        <dsp:cNvPr id="0" name=""/>
        <dsp:cNvSpPr/>
      </dsp:nvSpPr>
      <dsp:spPr>
        <a:xfrm>
          <a:off x="0" y="4644974"/>
          <a:ext cx="4885203" cy="1238008"/>
        </a:xfrm>
        <a:prstGeom prst="roundRect">
          <a:avLst>
            <a:gd name="adj" fmla="val 10000"/>
          </a:avLst>
        </a:prstGeom>
        <a:solidFill>
          <a:schemeClr val="bg1">
            <a:lumMod val="95000"/>
            <a:hueOff val="0"/>
            <a:satOff val="0"/>
            <a:lumOff val="0"/>
            <a:alphaOff val="0"/>
          </a:schemeClr>
        </a:solidFill>
        <a:ln w="38100">
          <a:solidFill>
            <a:srgbClr val="CC3300"/>
          </a:solidFill>
        </a:ln>
        <a:effectLst/>
      </dsp:spPr>
      <dsp:style>
        <a:lnRef idx="0">
          <a:scrgbClr r="0" g="0" b="0"/>
        </a:lnRef>
        <a:fillRef idx="1">
          <a:scrgbClr r="0" g="0" b="0"/>
        </a:fillRef>
        <a:effectRef idx="0">
          <a:scrgbClr r="0" g="0" b="0"/>
        </a:effectRef>
        <a:fontRef idx="minor"/>
      </dsp:style>
    </dsp:sp>
    <dsp:sp modelId="{750E6B07-6C56-4875-90BC-EA3F5C5DDA29}">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71A474-70DC-4297-A1CC-A0E2F9051B68}">
      <dsp:nvSpPr>
        <dsp:cNvPr id="0" name=""/>
        <dsp:cNvSpPr/>
      </dsp:nvSpPr>
      <dsp:spPr>
        <a:xfrm>
          <a:off x="1429899" y="4644974"/>
          <a:ext cx="3455303"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Conclusion</a:t>
          </a:r>
        </a:p>
      </dsp:txBody>
      <dsp:txXfrm>
        <a:off x="1429899" y="4644974"/>
        <a:ext cx="3455303"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86DAE-6298-494F-9A51-BA7A5AE2B957}" type="datetimeFigureOut">
              <a:rPr kumimoji="1" lang="ja-JP" altLang="en-US" smtClean="0"/>
              <a:t>2022/1/16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67B83-542C-477E-B849-52A5A1F62775}" type="slidenum">
              <a:rPr kumimoji="1" lang="ja-JP" altLang="en-US" smtClean="0"/>
              <a:t>‹#›</a:t>
            </a:fld>
            <a:endParaRPr kumimoji="1" lang="ja-JP" altLang="en-US"/>
          </a:p>
        </p:txBody>
      </p:sp>
    </p:spTree>
    <p:extLst>
      <p:ext uri="{BB962C8B-B14F-4D97-AF65-F5344CB8AC3E}">
        <p14:creationId xmlns:p14="http://schemas.microsoft.com/office/powerpoint/2010/main" val="3362921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Hello everyone, my name is Sayaka Nadamoto and I’m a student at the Graduate School of Engineering, Osaka Prefecture University. </a:t>
            </a:r>
          </a:p>
          <a:p>
            <a:r>
              <a:rPr lang="en-US" altLang="ja-JP" dirty="0"/>
              <a:t>It is a great honor to be able to speak to you today.</a:t>
            </a:r>
            <a:endParaRPr kumimoji="1" lang="en-US" altLang="ja-JP" dirty="0"/>
          </a:p>
          <a:p>
            <a:r>
              <a:rPr kumimoji="1" lang="en-US" altLang="ja-JP" dirty="0"/>
              <a:t>Today, </a:t>
            </a:r>
            <a:r>
              <a:rPr lang="en-US" altLang="ja-JP" b="0" i="0" dirty="0">
                <a:solidFill>
                  <a:srgbClr val="333333"/>
                </a:solidFill>
                <a:effectLst/>
                <a:latin typeface="NotoSans-DemiLight"/>
              </a:rPr>
              <a:t>I'm going to talk about a proposal of a constellation identification method using point set data. This presentation will expand the possibilities of image recognition.</a:t>
            </a:r>
            <a:endParaRPr kumimoji="1" lang="ja-JP" altLang="en-US" dirty="0"/>
          </a:p>
        </p:txBody>
      </p:sp>
      <p:sp>
        <p:nvSpPr>
          <p:cNvPr id="4" name="スライド番号プレースホルダー 3"/>
          <p:cNvSpPr>
            <a:spLocks noGrp="1"/>
          </p:cNvSpPr>
          <p:nvPr>
            <p:ph type="sldNum" sz="quarter" idx="5"/>
          </p:nvPr>
        </p:nvSpPr>
        <p:spPr/>
        <p:txBody>
          <a:bodyPr/>
          <a:lstStyle/>
          <a:p>
            <a:fld id="{8BF52B73-C8A8-4041-8ACA-6EF8914F600F}" type="slidenum">
              <a:rPr kumimoji="1" lang="ja-JP" altLang="en-US" smtClean="0"/>
              <a:t>1</a:t>
            </a:fld>
            <a:endParaRPr kumimoji="1" lang="ja-JP" altLang="en-US"/>
          </a:p>
        </p:txBody>
      </p:sp>
    </p:spTree>
    <p:extLst>
      <p:ext uri="{BB962C8B-B14F-4D97-AF65-F5344CB8AC3E}">
        <p14:creationId xmlns:p14="http://schemas.microsoft.com/office/powerpoint/2010/main" val="800826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following is a description of the experiments conducted in this study.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11</a:t>
            </a:fld>
            <a:endParaRPr kumimoji="1" lang="ja-JP" altLang="en-US"/>
          </a:p>
        </p:txBody>
      </p:sp>
    </p:spTree>
    <p:extLst>
      <p:ext uri="{BB962C8B-B14F-4D97-AF65-F5344CB8AC3E}">
        <p14:creationId xmlns:p14="http://schemas.microsoft.com/office/powerpoint/2010/main" val="312898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These are two methods we propose for this objective.</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12</a:t>
            </a:fld>
            <a:endParaRPr kumimoji="1" lang="ja-JP" altLang="en-US"/>
          </a:p>
        </p:txBody>
      </p:sp>
    </p:spTree>
    <p:extLst>
      <p:ext uri="{BB962C8B-B14F-4D97-AF65-F5344CB8AC3E}">
        <p14:creationId xmlns:p14="http://schemas.microsoft.com/office/powerpoint/2010/main" val="403860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 I will explain a method for creating data sets.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13</a:t>
            </a:fld>
            <a:endParaRPr kumimoji="1" lang="ja-JP" altLang="en-US"/>
          </a:p>
        </p:txBody>
      </p:sp>
    </p:spTree>
    <p:extLst>
      <p:ext uri="{BB962C8B-B14F-4D97-AF65-F5344CB8AC3E}">
        <p14:creationId xmlns:p14="http://schemas.microsoft.com/office/powerpoint/2010/main" val="2124235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using the </a:t>
            </a:r>
            <a:r>
              <a:rPr kumimoji="1" lang="en-US" altLang="ja-JP" dirty="0" err="1"/>
              <a:t>Hipparcos</a:t>
            </a:r>
            <a:r>
              <a:rPr kumimoji="1" lang="en-US" altLang="ja-JP" dirty="0"/>
              <a:t> Catalogue. The </a:t>
            </a:r>
            <a:r>
              <a:rPr kumimoji="1" lang="en-US" altLang="ja-JP" dirty="0" err="1"/>
              <a:t>Hippa’rcos</a:t>
            </a:r>
            <a:r>
              <a:rPr kumimoji="1" lang="en-US" altLang="ja-JP" dirty="0"/>
              <a:t> Catalogue is </a:t>
            </a:r>
            <a:r>
              <a:rPr lang="en-US" altLang="ja-JP" dirty="0"/>
              <a:t>compiled and published based on observations by the European Space Agency’s </a:t>
            </a:r>
            <a:r>
              <a:rPr lang="en-US" altLang="ja-JP" dirty="0" err="1"/>
              <a:t>Hipparcos</a:t>
            </a:r>
            <a:r>
              <a:rPr lang="en-US" altLang="ja-JP" dirty="0"/>
              <a:t> satellite. It contains information on the star's coordinates, color, and magnitude. Here is the example of the </a:t>
            </a:r>
            <a:r>
              <a:rPr lang="en-US" altLang="ja-JP" dirty="0" err="1"/>
              <a:t>Hipparcos</a:t>
            </a:r>
            <a:r>
              <a:rPr lang="en-US" altLang="ja-JP" dirty="0"/>
              <a:t> Catalogue.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14</a:t>
            </a:fld>
            <a:endParaRPr kumimoji="1" lang="ja-JP" altLang="en-US"/>
          </a:p>
        </p:txBody>
      </p:sp>
    </p:spTree>
    <p:extLst>
      <p:ext uri="{BB962C8B-B14F-4D97-AF65-F5344CB8AC3E}">
        <p14:creationId xmlns:p14="http://schemas.microsoft.com/office/powerpoint/2010/main" val="4076645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Then here is a reproduction of each star in three-dimensional space based on this information.</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15</a:t>
            </a:fld>
            <a:endParaRPr kumimoji="1" lang="ja-JP" altLang="en-US"/>
          </a:p>
        </p:txBody>
      </p:sp>
    </p:spTree>
    <p:extLst>
      <p:ext uri="{BB962C8B-B14F-4D97-AF65-F5344CB8AC3E}">
        <p14:creationId xmlns:p14="http://schemas.microsoft.com/office/powerpoint/2010/main" val="161073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 constellation image is created by cutting out a part of this three-dimensional space. We call </a:t>
            </a:r>
            <a:r>
              <a:rPr lang="en-US" altLang="ja-JP" dirty="0"/>
              <a:t>the created constellation image star map.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16</a:t>
            </a:fld>
            <a:endParaRPr kumimoji="1" lang="ja-JP" altLang="en-US"/>
          </a:p>
        </p:txBody>
      </p:sp>
    </p:spTree>
    <p:extLst>
      <p:ext uri="{BB962C8B-B14F-4D97-AF65-F5344CB8AC3E}">
        <p14:creationId xmlns:p14="http://schemas.microsoft.com/office/powerpoint/2010/main" val="4015804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In this study, these five constellations were selected for identification., and we created star maps for these constellations.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17</a:t>
            </a:fld>
            <a:endParaRPr kumimoji="1" lang="ja-JP" altLang="en-US"/>
          </a:p>
        </p:txBody>
      </p:sp>
    </p:spTree>
    <p:extLst>
      <p:ext uri="{BB962C8B-B14F-4D97-AF65-F5344CB8AC3E}">
        <p14:creationId xmlns:p14="http://schemas.microsoft.com/office/powerpoint/2010/main" val="339423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example of the star map and this is the example of the astrophotography. By comparing these images, it can be seen that we were able to create constellation images that reproduce the actual sequence of the stars. Now, we can create data sets.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18</a:t>
            </a:fld>
            <a:endParaRPr kumimoji="1" lang="ja-JP" altLang="en-US"/>
          </a:p>
        </p:txBody>
      </p:sp>
    </p:spTree>
    <p:extLst>
      <p:ext uri="{BB962C8B-B14F-4D97-AF65-F5344CB8AC3E}">
        <p14:creationId xmlns:p14="http://schemas.microsoft.com/office/powerpoint/2010/main" val="64512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I will explain a method for identifying constellations.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19</a:t>
            </a:fld>
            <a:endParaRPr kumimoji="1" lang="ja-JP" altLang="en-US"/>
          </a:p>
        </p:txBody>
      </p:sp>
    </p:spTree>
    <p:extLst>
      <p:ext uri="{BB962C8B-B14F-4D97-AF65-F5344CB8AC3E}">
        <p14:creationId xmlns:p14="http://schemas.microsoft.com/office/powerpoint/2010/main" val="3270019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identify constellations using the created star maps by ~. Here is the flow of the experiment. Use star maps to make AI learn the characteristics of constellations, and use trained AI to identify constellations in astrophotography.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20</a:t>
            </a:fld>
            <a:endParaRPr kumimoji="1" lang="ja-JP" altLang="en-US"/>
          </a:p>
        </p:txBody>
      </p:sp>
    </p:spTree>
    <p:extLst>
      <p:ext uri="{BB962C8B-B14F-4D97-AF65-F5344CB8AC3E}">
        <p14:creationId xmlns:p14="http://schemas.microsoft.com/office/powerpoint/2010/main" val="173686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Here is the agenda of this presentation. First, I would like to give you some background about constellation identification. Next, I’m going to talk about related studies used in this study, and then I will move on to detailed description of the experiment. Finally, I would like to conclude this study.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2</a:t>
            </a:fld>
            <a:endParaRPr kumimoji="1" lang="ja-JP" altLang="en-US"/>
          </a:p>
        </p:txBody>
      </p:sp>
    </p:spTree>
    <p:extLst>
      <p:ext uri="{BB962C8B-B14F-4D97-AF65-F5344CB8AC3E}">
        <p14:creationId xmlns:p14="http://schemas.microsoft.com/office/powerpoint/2010/main" val="3472518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learn and identification, we use the idea of a constellation as a set of points.</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21</a:t>
            </a:fld>
            <a:endParaRPr kumimoji="1" lang="ja-JP" altLang="en-US"/>
          </a:p>
        </p:txBody>
      </p:sp>
    </p:spTree>
    <p:extLst>
      <p:ext uri="{BB962C8B-B14F-4D97-AF65-F5344CB8AC3E}">
        <p14:creationId xmlns:p14="http://schemas.microsoft.com/office/powerpoint/2010/main" val="3077182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Originally, a constellation is a region bounded by a certain boundary line, however, in this study, we treat </a:t>
            </a:r>
            <a:r>
              <a:rPr lang="en-US" altLang="ja-JP" sz="1200" dirty="0">
                <a:latin typeface="Segoe UI" panose="020B0502040204020203" pitchFamily="34" charset="0"/>
                <a:cs typeface="Segoe UI" panose="020B0502040204020203" pitchFamily="34" charset="0"/>
              </a:rPr>
              <a:t>a constellation as a set of points by extracting bright stars</a:t>
            </a:r>
            <a:r>
              <a:rPr lang="en-US" altLang="ja-JP" dirty="0"/>
              <a:t>. In these experiments, the number of stars to be extracted was set to 8, considering the number of stars that make up the constellation to be identified.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22</a:t>
            </a:fld>
            <a:endParaRPr kumimoji="1" lang="ja-JP" altLang="en-US"/>
          </a:p>
        </p:txBody>
      </p:sp>
    </p:spTree>
    <p:extLst>
      <p:ext uri="{BB962C8B-B14F-4D97-AF65-F5344CB8AC3E}">
        <p14:creationId xmlns:p14="http://schemas.microsoft.com/office/powerpoint/2010/main" val="1638279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Under these conditions, three types of experiments were conducted. Experiment 1 is ~.</a:t>
            </a:r>
          </a:p>
          <a:p>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23</a:t>
            </a:fld>
            <a:endParaRPr kumimoji="1" lang="ja-JP" altLang="en-US"/>
          </a:p>
        </p:txBody>
      </p:sp>
    </p:spTree>
    <p:extLst>
      <p:ext uri="{BB962C8B-B14F-4D97-AF65-F5344CB8AC3E}">
        <p14:creationId xmlns:p14="http://schemas.microsoft.com/office/powerpoint/2010/main" val="3743371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difference between the images used in Experiment 1 and Experiment 2 is that in Experiment 1~</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24</a:t>
            </a:fld>
            <a:endParaRPr kumimoji="1" lang="ja-JP" altLang="en-US"/>
          </a:p>
        </p:txBody>
      </p:sp>
    </p:spTree>
    <p:extLst>
      <p:ext uri="{BB962C8B-B14F-4D97-AF65-F5344CB8AC3E}">
        <p14:creationId xmlns:p14="http://schemas.microsoft.com/office/powerpoint/2010/main" val="1980227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Experiment 3, we used the coordinate information of each star as input for </a:t>
            </a:r>
            <a:r>
              <a:rPr kumimoji="1" lang="en-US" altLang="ja-JP" dirty="0" err="1"/>
              <a:t>PointNet</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25</a:t>
            </a:fld>
            <a:endParaRPr kumimoji="1" lang="ja-JP" altLang="en-US"/>
          </a:p>
        </p:txBody>
      </p:sp>
    </p:spTree>
    <p:extLst>
      <p:ext uri="{BB962C8B-B14F-4D97-AF65-F5344CB8AC3E}">
        <p14:creationId xmlns:p14="http://schemas.microsoft.com/office/powerpoint/2010/main" val="1953042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the comparison experiment, we trained and identified with CNN without extracting bright stars. </a:t>
            </a:r>
          </a:p>
          <a:p>
            <a:endParaRPr kumimoji="1" lang="en-US" altLang="ja-JP" dirty="0"/>
          </a:p>
          <a:p>
            <a:r>
              <a:rPr kumimoji="1" lang="en-US" altLang="ja-JP" dirty="0"/>
              <a:t>Since there is no famous dataset in astrophotography for constellation identification, there is also no index of accuracy. In the first place, there is almost no previous study on constellation identification. Even in some studies, the data used varies. In this study, too, I used my own collected data, which includes some that are difficult for AI to identify, and the problem is considered to be highly challenging.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26</a:t>
            </a:fld>
            <a:endParaRPr kumimoji="1" lang="ja-JP" altLang="en-US"/>
          </a:p>
        </p:txBody>
      </p:sp>
    </p:spTree>
    <p:extLst>
      <p:ext uri="{BB962C8B-B14F-4D97-AF65-F5344CB8AC3E}">
        <p14:creationId xmlns:p14="http://schemas.microsoft.com/office/powerpoint/2010/main" val="1973826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results show that the proposed method, which considers a constellation as a set of points, increases the accuracy. This confirmed the effectiveness of the proposed method.</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27</a:t>
            </a:fld>
            <a:endParaRPr kumimoji="1" lang="ja-JP" altLang="en-US"/>
          </a:p>
        </p:txBody>
      </p:sp>
    </p:spTree>
    <p:extLst>
      <p:ext uri="{BB962C8B-B14F-4D97-AF65-F5344CB8AC3E}">
        <p14:creationId xmlns:p14="http://schemas.microsoft.com/office/powerpoint/2010/main" val="2958369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accuracy of Experiment 1 and 3 is higher the accuracy of Experiment 2, so we found that if we use star map data sets,  </a:t>
            </a:r>
            <a:r>
              <a:rPr lang="en-US" altLang="ja-JP" dirty="0"/>
              <a:t>the accuracy is higher when </a:t>
            </a:r>
            <a:r>
              <a:rPr kumimoji="1" lang="en-US" altLang="ja-JP" sz="1200" dirty="0">
                <a:latin typeface="Segoe UI" panose="020B0502040204020203" pitchFamily="34" charset="0"/>
                <a:cs typeface="Segoe UI" panose="020B0502040204020203" pitchFamily="34" charset="0"/>
              </a:rPr>
              <a:t>all stars are represented with the same size.</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28</a:t>
            </a:fld>
            <a:endParaRPr kumimoji="1" lang="ja-JP" altLang="en-US"/>
          </a:p>
        </p:txBody>
      </p:sp>
    </p:spTree>
    <p:extLst>
      <p:ext uri="{BB962C8B-B14F-4D97-AF65-F5344CB8AC3E}">
        <p14:creationId xmlns:p14="http://schemas.microsoft.com/office/powerpoint/2010/main" val="3100051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probably due to the fact that the magnitude relationships of stars in astrophotography vary from image to image.</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29</a:t>
            </a:fld>
            <a:endParaRPr kumimoji="1" lang="ja-JP" altLang="en-US"/>
          </a:p>
        </p:txBody>
      </p:sp>
    </p:spTree>
    <p:extLst>
      <p:ext uri="{BB962C8B-B14F-4D97-AF65-F5344CB8AC3E}">
        <p14:creationId xmlns:p14="http://schemas.microsoft.com/office/powerpoint/2010/main" val="1071252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Finally, I will conclude this study.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30</a:t>
            </a:fld>
            <a:endParaRPr kumimoji="1" lang="ja-JP" altLang="en-US"/>
          </a:p>
        </p:txBody>
      </p:sp>
    </p:spTree>
    <p:extLst>
      <p:ext uri="{BB962C8B-B14F-4D97-AF65-F5344CB8AC3E}">
        <p14:creationId xmlns:p14="http://schemas.microsoft.com/office/powerpoint/2010/main" val="1002419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Then, let's start with the research background.</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3</a:t>
            </a:fld>
            <a:endParaRPr kumimoji="1" lang="ja-JP" altLang="en-US"/>
          </a:p>
        </p:txBody>
      </p:sp>
    </p:spTree>
    <p:extLst>
      <p:ext uri="{BB962C8B-B14F-4D97-AF65-F5344CB8AC3E}">
        <p14:creationId xmlns:p14="http://schemas.microsoft.com/office/powerpoint/2010/main" val="2500822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Eventually, we are considering devising such an automatic editing method for astrophotography.</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32</a:t>
            </a:fld>
            <a:endParaRPr kumimoji="1" lang="ja-JP" altLang="en-US"/>
          </a:p>
        </p:txBody>
      </p:sp>
    </p:spTree>
    <p:extLst>
      <p:ext uri="{BB962C8B-B14F-4D97-AF65-F5344CB8AC3E}">
        <p14:creationId xmlns:p14="http://schemas.microsoft.com/office/powerpoint/2010/main" val="3034339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4D5156"/>
                </a:solidFill>
                <a:effectLst/>
                <a:latin typeface="arial" panose="020B0604020202020204" pitchFamily="34" charset="0"/>
              </a:rPr>
              <a:t>I would like to conclude my presentation.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33</a:t>
            </a:fld>
            <a:endParaRPr kumimoji="1" lang="ja-JP" altLang="en-US"/>
          </a:p>
        </p:txBody>
      </p:sp>
    </p:spTree>
    <p:extLst>
      <p:ext uri="{BB962C8B-B14F-4D97-AF65-F5344CB8AC3E}">
        <p14:creationId xmlns:p14="http://schemas.microsoft.com/office/powerpoint/2010/main" val="2670088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There are several such star charts available on the Internet. In some cases, the necessary constellations are not in the images.</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5770435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Although there is a way to create star charts from star table data, it is difficult to specify the range to be cut out arbitrarily with the conventional method. On the other hand, in this study, it is possible to create a star map of any range. </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96710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From the equatorial coordinate system, </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927873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Calculate the x, y, and z coordinates of each star in this way. </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545798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spectral types are classiﬁed into seven categories according to the ﬁrst letter of the alphabet as color information.</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6549652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magnitude of the star’s diameter was set to 15 divided by the visual magnitude. </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564252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5903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It is easy to understand if you imagine a planetarium with a full-sky sphere instead of a hemisphere. </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42556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However, constellation identification is a challenge task for two reasons. First, there are small data sets on constellations, so it is difficult to make the AI learn the characteristics of each constellation. Second, there is a wide variety of the appearances of stars depending on the photographer and the equipment. Even in photos of the same constellation, the stars appear in different ways. So it is very difficult to identify constellations in </a:t>
            </a:r>
            <a:r>
              <a:rPr kumimoji="1" lang="en-US" altLang="ja-JP" dirty="0" err="1"/>
              <a:t>astrophotography,and</a:t>
            </a:r>
            <a:r>
              <a:rPr kumimoji="1" lang="en-US" altLang="ja-JP" dirty="0"/>
              <a:t> there has been very few studies.</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5</a:t>
            </a:fld>
            <a:endParaRPr kumimoji="1" lang="ja-JP" altLang="en-US"/>
          </a:p>
        </p:txBody>
      </p:sp>
    </p:spTree>
    <p:extLst>
      <p:ext uri="{BB962C8B-B14F-4D97-AF65-F5344CB8AC3E}">
        <p14:creationId xmlns:p14="http://schemas.microsoft.com/office/powerpoint/2010/main" val="21228842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I'm going to cut out a part of this planetarium. </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9230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As an example, cut out the Orion in the area circled in red. </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075950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Determine the coordinates of the area to be cut out.</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550101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Project the stars on the three-dimensional space onto the two-dimensional plane. </a:t>
            </a:r>
            <a:endParaRPr kumimoji="1" lang="ja-JP" altLang="en-US" dirty="0"/>
          </a:p>
        </p:txBody>
      </p:sp>
      <p:sp>
        <p:nvSpPr>
          <p:cNvPr id="4" name="スライド番号プレースホルダー 3"/>
          <p:cNvSpPr>
            <a:spLocks noGrp="1"/>
          </p:cNvSpPr>
          <p:nvPr>
            <p:ph type="sldNum" sz="quarter" idx="5"/>
          </p:nvPr>
        </p:nvSpPr>
        <p:spPr/>
        <p:txBody>
          <a:bodyPr/>
          <a:lstStyle/>
          <a:p>
            <a:fld id="{8BF52B73-C8A8-4041-8ACA-6EF8914F600F}" type="slidenum">
              <a:rPr kumimoji="1" lang="ja-JP" altLang="en-US" smtClean="0"/>
              <a:t>45</a:t>
            </a:fld>
            <a:endParaRPr kumimoji="1" lang="ja-JP" altLang="en-US"/>
          </a:p>
        </p:txBody>
      </p:sp>
    </p:spTree>
    <p:extLst>
      <p:ext uri="{BB962C8B-B14F-4D97-AF65-F5344CB8AC3E}">
        <p14:creationId xmlns:p14="http://schemas.microsoft.com/office/powerpoint/2010/main" val="7789428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This is what it looks like from above.</a:t>
            </a:r>
            <a:endParaRPr kumimoji="1" lang="ja-JP" altLang="en-US" dirty="0"/>
          </a:p>
        </p:txBody>
      </p:sp>
      <p:sp>
        <p:nvSpPr>
          <p:cNvPr id="4" name="スライド番号プレースホルダー 3"/>
          <p:cNvSpPr>
            <a:spLocks noGrp="1"/>
          </p:cNvSpPr>
          <p:nvPr>
            <p:ph type="sldNum" sz="quarter" idx="5"/>
          </p:nvPr>
        </p:nvSpPr>
        <p:spPr/>
        <p:txBody>
          <a:bodyPr/>
          <a:lstStyle/>
          <a:p>
            <a:fld id="{8BF52B73-C8A8-4041-8ACA-6EF8914F600F}" type="slidenum">
              <a:rPr kumimoji="1" lang="ja-JP" altLang="en-US" smtClean="0"/>
              <a:t>46</a:t>
            </a:fld>
            <a:endParaRPr kumimoji="1" lang="ja-JP" altLang="en-US"/>
          </a:p>
        </p:txBody>
      </p:sp>
    </p:spTree>
    <p:extLst>
      <p:ext uri="{BB962C8B-B14F-4D97-AF65-F5344CB8AC3E}">
        <p14:creationId xmlns:p14="http://schemas.microsoft.com/office/powerpoint/2010/main" val="2001394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Using this as the origin, draw a star on the plane.</a:t>
            </a:r>
            <a:endParaRPr kumimoji="1" lang="ja-JP" altLang="en-US" dirty="0"/>
          </a:p>
        </p:txBody>
      </p:sp>
      <p:sp>
        <p:nvSpPr>
          <p:cNvPr id="4" name="スライド番号プレースホルダー 3"/>
          <p:cNvSpPr>
            <a:spLocks noGrp="1"/>
          </p:cNvSpPr>
          <p:nvPr>
            <p:ph type="sldNum" sz="quarter" idx="5"/>
          </p:nvPr>
        </p:nvSpPr>
        <p:spPr/>
        <p:txBody>
          <a:bodyPr/>
          <a:lstStyle/>
          <a:p>
            <a:fld id="{8BF52B73-C8A8-4041-8ACA-6EF8914F600F}" type="slidenum">
              <a:rPr kumimoji="1" lang="ja-JP" altLang="en-US" smtClean="0"/>
              <a:t>47</a:t>
            </a:fld>
            <a:endParaRPr kumimoji="1" lang="ja-JP" altLang="en-US"/>
          </a:p>
        </p:txBody>
      </p:sp>
    </p:spTree>
    <p:extLst>
      <p:ext uri="{BB962C8B-B14F-4D97-AF65-F5344CB8AC3E}">
        <p14:creationId xmlns:p14="http://schemas.microsoft.com/office/powerpoint/2010/main" val="13182848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training images were subjected to data augmentation such as pixel translation, rotation, and resizing. The test images were obtained by scraping 10 images from each constellation, and although the images were basically chosen for their lack of gorgeous editing, some constellations may contain some gorgeous images due to the small amount of data.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48</a:t>
            </a:fld>
            <a:endParaRPr kumimoji="1" lang="ja-JP" altLang="en-US"/>
          </a:p>
        </p:txBody>
      </p:sp>
    </p:spTree>
    <p:extLst>
      <p:ext uri="{BB962C8B-B14F-4D97-AF65-F5344CB8AC3E}">
        <p14:creationId xmlns:p14="http://schemas.microsoft.com/office/powerpoint/2010/main" val="31160512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pixel translation, four ways of cropping were performed for a single image in this way.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49</a:t>
            </a:fld>
            <a:endParaRPr kumimoji="1" lang="ja-JP" altLang="en-US"/>
          </a:p>
        </p:txBody>
      </p:sp>
    </p:spTree>
    <p:extLst>
      <p:ext uri="{BB962C8B-B14F-4D97-AF65-F5344CB8AC3E}">
        <p14:creationId xmlns:p14="http://schemas.microsoft.com/office/powerpoint/2010/main" val="465561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a flowchart of bright star extraction. In the red circle, the dilation process is repeatedly applied to the image until the specified number of stars is found.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50</a:t>
            </a:fld>
            <a:endParaRPr kumimoji="1" lang="ja-JP" altLang="en-US"/>
          </a:p>
        </p:txBody>
      </p:sp>
    </p:spTree>
    <p:extLst>
      <p:ext uri="{BB962C8B-B14F-4D97-AF65-F5344CB8AC3E}">
        <p14:creationId xmlns:p14="http://schemas.microsoft.com/office/powerpoint/2010/main" val="2766992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In </a:t>
            </a:r>
            <a:r>
              <a:rPr kumimoji="1" lang="en-US" altLang="ja-JP" dirty="0" err="1"/>
              <a:t>PointNet</a:t>
            </a:r>
            <a:r>
              <a:rPr kumimoji="1" lang="en-US" altLang="ja-JP" dirty="0"/>
              <a:t>, the input is a set of coordinates of bright stars in the image. </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120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Therefore, we took on the challenge of constellation identification by addressing these issues in unique ways.</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6</a:t>
            </a:fld>
            <a:endParaRPr kumimoji="1" lang="ja-JP" altLang="en-US"/>
          </a:p>
        </p:txBody>
      </p:sp>
    </p:spTree>
    <p:extLst>
      <p:ext uri="{BB962C8B-B14F-4D97-AF65-F5344CB8AC3E}">
        <p14:creationId xmlns:p14="http://schemas.microsoft.com/office/powerpoint/2010/main" val="41709761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It has been reported that </a:t>
            </a:r>
            <a:r>
              <a:rPr kumimoji="1" lang="en-US" altLang="ja-JP" dirty="0" err="1"/>
              <a:t>PointNet</a:t>
            </a:r>
            <a:r>
              <a:rPr kumimoji="1" lang="en-US" altLang="ja-JP" dirty="0"/>
              <a:t> improves accuracy by using this original loss function.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53</a:t>
            </a:fld>
            <a:endParaRPr kumimoji="1" lang="ja-JP" altLang="en-US"/>
          </a:p>
        </p:txBody>
      </p:sp>
    </p:spTree>
    <p:extLst>
      <p:ext uri="{BB962C8B-B14F-4D97-AF65-F5344CB8AC3E}">
        <p14:creationId xmlns:p14="http://schemas.microsoft.com/office/powerpoint/2010/main" val="3694816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As CNNs learn features in their neighborhoods, </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483393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As </a:t>
            </a:r>
            <a:r>
              <a:rPr kumimoji="1" lang="en-US" altLang="ja-JP" dirty="0" err="1"/>
              <a:t>PointNet</a:t>
            </a:r>
            <a:r>
              <a:rPr kumimoji="1" lang="en-US" altLang="ja-JP" dirty="0"/>
              <a:t> learns the features of a set, </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15EE-F325-475E-8E37-71140546A8A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127006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It tended to be misidentified when the number of stars in the image was large. Constellations where the extracted stars tended to be clustered tended to be misidentified as such, and those where they were scattered tended to be misidentified as such.</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56</a:t>
            </a:fld>
            <a:endParaRPr kumimoji="1" lang="ja-JP" altLang="en-US"/>
          </a:p>
        </p:txBody>
      </p:sp>
    </p:spTree>
    <p:extLst>
      <p:ext uri="{BB962C8B-B14F-4D97-AF65-F5344CB8AC3E}">
        <p14:creationId xmlns:p14="http://schemas.microsoft.com/office/powerpoint/2010/main" val="3856777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Here is a graph showing the change in the accuracy when the number of stars to be extracted is changed. The horizontal axis shows the number of stars to be extracted and the vertical axis shows the accuracy. As a result, the first value we set was the best result.</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57</a:t>
            </a:fld>
            <a:endParaRPr kumimoji="1" lang="ja-JP" altLang="en-US"/>
          </a:p>
        </p:txBody>
      </p:sp>
    </p:spTree>
    <p:extLst>
      <p:ext uri="{BB962C8B-B14F-4D97-AF65-F5344CB8AC3E}">
        <p14:creationId xmlns:p14="http://schemas.microsoft.com/office/powerpoint/2010/main" val="1692802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I will introduce the related studies used in this study. Here, I will introduce two identification networks.</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7</a:t>
            </a:fld>
            <a:endParaRPr kumimoji="1" lang="ja-JP" altLang="en-US"/>
          </a:p>
        </p:txBody>
      </p:sp>
    </p:spTree>
    <p:extLst>
      <p:ext uri="{BB962C8B-B14F-4D97-AF65-F5344CB8AC3E}">
        <p14:creationId xmlns:p14="http://schemas.microsoft.com/office/powerpoint/2010/main" val="315803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Convolutional Neural Network, also known as CNN, is ~. </a:t>
            </a:r>
            <a:r>
              <a:rPr lang="en-US" altLang="ja-JP" dirty="0"/>
              <a:t>In this study, we used VGG19, which is a one type of CNN, for constellation identification. </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8</a:t>
            </a:fld>
            <a:endParaRPr kumimoji="1" lang="ja-JP" altLang="en-US"/>
          </a:p>
        </p:txBody>
      </p:sp>
    </p:spTree>
    <p:extLst>
      <p:ext uri="{BB962C8B-B14F-4D97-AF65-F5344CB8AC3E}">
        <p14:creationId xmlns:p14="http://schemas.microsoft.com/office/powerpoint/2010/main" val="647923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9</a:t>
            </a:fld>
            <a:endParaRPr kumimoji="1" lang="ja-JP" altLang="en-US"/>
          </a:p>
        </p:txBody>
      </p:sp>
    </p:spTree>
    <p:extLst>
      <p:ext uri="{BB962C8B-B14F-4D97-AF65-F5344CB8AC3E}">
        <p14:creationId xmlns:p14="http://schemas.microsoft.com/office/powerpoint/2010/main" val="57863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t>PointNet</a:t>
            </a:r>
            <a:r>
              <a:rPr lang="en-US" altLang="ja-JP" dirty="0"/>
              <a:t> guarantees the order invariance and movement invariance. We also tried to identify constellations using these properties of </a:t>
            </a:r>
            <a:r>
              <a:rPr lang="en-US" altLang="ja-JP" dirty="0" err="1"/>
              <a:t>PointNet</a:t>
            </a:r>
            <a:r>
              <a:rPr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3967B83-542C-477E-B849-52A5A1F62775}" type="slidenum">
              <a:rPr kumimoji="1" lang="ja-JP" altLang="en-US" smtClean="0"/>
              <a:t>10</a:t>
            </a:fld>
            <a:endParaRPr kumimoji="1" lang="ja-JP" altLang="en-US"/>
          </a:p>
        </p:txBody>
      </p:sp>
    </p:spTree>
    <p:extLst>
      <p:ext uri="{BB962C8B-B14F-4D97-AF65-F5344CB8AC3E}">
        <p14:creationId xmlns:p14="http://schemas.microsoft.com/office/powerpoint/2010/main" val="231523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26918-8A88-4AE0-97F1-B37BB16D1B69}"/>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CF4CF0D-C3CA-420C-B04E-39DB1F9B439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CB80EC-6ECF-4645-AB0C-E60FBDF82A35}"/>
              </a:ext>
            </a:extLst>
          </p:cNvPr>
          <p:cNvSpPr>
            <a:spLocks noGrp="1"/>
          </p:cNvSpPr>
          <p:nvPr>
            <p:ph type="dt" sz="half" idx="10"/>
          </p:nvPr>
        </p:nvSpPr>
        <p:spPr/>
        <p:txBody>
          <a:bodyPr/>
          <a:lstStyle/>
          <a:p>
            <a:fld id="{7F441A31-8B6F-4613-9559-907170C88DED}" type="datetime1">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1EB8BFA0-1AAB-40D1-93D3-7279A6F04E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5AF974-168E-4491-B751-57B7DC8848BD}"/>
              </a:ext>
            </a:extLst>
          </p:cNvPr>
          <p:cNvSpPr>
            <a:spLocks noGrp="1"/>
          </p:cNvSpPr>
          <p:nvPr>
            <p:ph type="sldNum" sz="quarter" idx="12"/>
          </p:nvPr>
        </p:nvSpPr>
        <p:spPr/>
        <p:txBody>
          <a:bodyPr/>
          <a:lstStyle>
            <a:lvl1pPr>
              <a:defRPr sz="2000"/>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32818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17EBE-4D2C-4E12-A4AD-1E8CB241640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938AAFA-7426-493A-9363-2D4CCC33447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7B87D4-5ECB-48C5-8D83-5888FAF69965}"/>
              </a:ext>
            </a:extLst>
          </p:cNvPr>
          <p:cNvSpPr>
            <a:spLocks noGrp="1"/>
          </p:cNvSpPr>
          <p:nvPr>
            <p:ph type="dt" sz="half" idx="10"/>
          </p:nvPr>
        </p:nvSpPr>
        <p:spPr/>
        <p:txBody>
          <a:bodyPr/>
          <a:lstStyle/>
          <a:p>
            <a:fld id="{970679A8-0FC5-45A9-AB79-86F3158DE5EC}" type="datetime1">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298D6F2A-F00F-405A-958E-DD2CF42F81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B751E7-EE16-41D8-980B-FDC19DCA3E09}"/>
              </a:ext>
            </a:extLst>
          </p:cNvPr>
          <p:cNvSpPr>
            <a:spLocks noGrp="1"/>
          </p:cNvSpPr>
          <p:nvPr>
            <p:ph type="sldNum" sz="quarter" idx="12"/>
          </p:nvPr>
        </p:nvSpPr>
        <p:spPr/>
        <p:txBody>
          <a:bodyPr/>
          <a:lstStyle>
            <a:lvl1pPr>
              <a:defRPr sz="2000"/>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343760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10F5E96-8579-4C84-8E1D-6A9FEA87B966}"/>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61FED7-217D-40C4-99A0-93D0EF40AAEE}"/>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1E796D-9FED-494B-8934-842E42097513}"/>
              </a:ext>
            </a:extLst>
          </p:cNvPr>
          <p:cNvSpPr>
            <a:spLocks noGrp="1"/>
          </p:cNvSpPr>
          <p:nvPr>
            <p:ph type="dt" sz="half" idx="10"/>
          </p:nvPr>
        </p:nvSpPr>
        <p:spPr/>
        <p:txBody>
          <a:bodyPr/>
          <a:lstStyle/>
          <a:p>
            <a:fld id="{477F77A3-2C4D-49C5-B0D6-AF85E953D420}" type="datetime1">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39A8BAFF-509D-4B6C-9565-CBB0EEDBA5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FF6D86-B4AA-45FE-9B98-42D6D14CEECF}"/>
              </a:ext>
            </a:extLst>
          </p:cNvPr>
          <p:cNvSpPr>
            <a:spLocks noGrp="1"/>
          </p:cNvSpPr>
          <p:nvPr>
            <p:ph type="sldNum" sz="quarter" idx="12"/>
          </p:nvPr>
        </p:nvSpPr>
        <p:spPr/>
        <p:txBody>
          <a:bodyPr/>
          <a:lstStyle>
            <a:lvl1pPr>
              <a:defRPr sz="2000"/>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193077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CF5A0-1436-41AE-A494-3F9968E0A96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CF1374-EA98-4D1C-8793-EE3BA9D7F25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5AF9E8-4E1D-4502-95CB-F7B7E24FF824}"/>
              </a:ext>
            </a:extLst>
          </p:cNvPr>
          <p:cNvSpPr>
            <a:spLocks noGrp="1"/>
          </p:cNvSpPr>
          <p:nvPr>
            <p:ph type="dt" sz="half" idx="10"/>
          </p:nvPr>
        </p:nvSpPr>
        <p:spPr/>
        <p:txBody>
          <a:bodyPr/>
          <a:lstStyle/>
          <a:p>
            <a:fld id="{A4013FD4-30A1-43ED-ADFA-272879097C54}" type="datetime1">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325A878B-BA33-496F-9E7D-12EF93B9EE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7A0EFA-8DA6-4050-9AE9-C28D0359320A}"/>
              </a:ext>
            </a:extLst>
          </p:cNvPr>
          <p:cNvSpPr>
            <a:spLocks noGrp="1"/>
          </p:cNvSpPr>
          <p:nvPr>
            <p:ph type="sldNum" sz="quarter" idx="12"/>
          </p:nvPr>
        </p:nvSpPr>
        <p:spPr/>
        <p:txBody>
          <a:bodyPr/>
          <a:lstStyle>
            <a:lvl1pPr>
              <a:defRPr sz="2000"/>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190354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7DF0E-872B-43B0-BC19-BBB92D7E7378}"/>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E1B6D6-0D43-4D5C-AC75-6367535D3B4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7760DDD-D32D-4642-928B-D67532324943}"/>
              </a:ext>
            </a:extLst>
          </p:cNvPr>
          <p:cNvSpPr>
            <a:spLocks noGrp="1"/>
          </p:cNvSpPr>
          <p:nvPr>
            <p:ph type="dt" sz="half" idx="10"/>
          </p:nvPr>
        </p:nvSpPr>
        <p:spPr/>
        <p:txBody>
          <a:bodyPr/>
          <a:lstStyle/>
          <a:p>
            <a:fld id="{4B6C7F45-F140-4EFC-996D-1E93785AFA7F}" type="datetime1">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9790BBBB-62D9-447C-A888-611DC4F9BA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1849DD-CA85-4CD9-ADDC-C80136AAE8A1}"/>
              </a:ext>
            </a:extLst>
          </p:cNvPr>
          <p:cNvSpPr>
            <a:spLocks noGrp="1"/>
          </p:cNvSpPr>
          <p:nvPr>
            <p:ph type="sldNum" sz="quarter" idx="12"/>
          </p:nvPr>
        </p:nvSpPr>
        <p:spPr/>
        <p:txBody>
          <a:bodyPr/>
          <a:lstStyle>
            <a:lvl1pPr>
              <a:defRPr sz="2000"/>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426458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0741-2B5F-4D32-B41F-D3E0868762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4EEDD3-05A8-4BE5-99CE-7DEFFF8B66A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EF5FCC-A24A-4AA1-8070-5E9C33A7DCDA}"/>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8F895B2-B994-4AFA-8675-52ACFA4B3FE0}"/>
              </a:ext>
            </a:extLst>
          </p:cNvPr>
          <p:cNvSpPr>
            <a:spLocks noGrp="1"/>
          </p:cNvSpPr>
          <p:nvPr>
            <p:ph type="dt" sz="half" idx="10"/>
          </p:nvPr>
        </p:nvSpPr>
        <p:spPr/>
        <p:txBody>
          <a:bodyPr/>
          <a:lstStyle/>
          <a:p>
            <a:fld id="{2333B6C8-FF9A-4106-BF6C-4A8C8AC6CAF2}" type="datetime1">
              <a:rPr kumimoji="1" lang="ja-JP" altLang="en-US" smtClean="0"/>
              <a:t>2022/1/16</a:t>
            </a:fld>
            <a:endParaRPr kumimoji="1" lang="ja-JP" altLang="en-US"/>
          </a:p>
        </p:txBody>
      </p:sp>
      <p:sp>
        <p:nvSpPr>
          <p:cNvPr id="6" name="フッター プレースホルダー 5">
            <a:extLst>
              <a:ext uri="{FF2B5EF4-FFF2-40B4-BE49-F238E27FC236}">
                <a16:creationId xmlns:a16="http://schemas.microsoft.com/office/drawing/2014/main" id="{1E7A068B-A482-4BDC-AF56-2362A9EA978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C51841-A18D-4D58-9446-5EF44C2BA14B}"/>
              </a:ext>
            </a:extLst>
          </p:cNvPr>
          <p:cNvSpPr>
            <a:spLocks noGrp="1"/>
          </p:cNvSpPr>
          <p:nvPr>
            <p:ph type="sldNum" sz="quarter" idx="12"/>
          </p:nvPr>
        </p:nvSpPr>
        <p:spPr/>
        <p:txBody>
          <a:bodyPr/>
          <a:lstStyle>
            <a:lvl1pPr>
              <a:defRPr sz="2000"/>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335461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A72A2E-4605-4B1A-ADEB-F935F877C070}"/>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1419B6-BF0F-4BD8-A689-4CDA439FD92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705E815-89E8-495A-87E8-C2CE59F2CAEF}"/>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945176-ACB9-45BB-B171-41C0E166F82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74FB10E-75C0-48AD-B338-65B1D41ADC35}"/>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9B9D41D-B0F7-430D-A74F-797C5974EB44}"/>
              </a:ext>
            </a:extLst>
          </p:cNvPr>
          <p:cNvSpPr>
            <a:spLocks noGrp="1"/>
          </p:cNvSpPr>
          <p:nvPr>
            <p:ph type="dt" sz="half" idx="10"/>
          </p:nvPr>
        </p:nvSpPr>
        <p:spPr/>
        <p:txBody>
          <a:bodyPr/>
          <a:lstStyle/>
          <a:p>
            <a:fld id="{C6343485-2150-4690-BD0D-67DBC9049337}" type="datetime1">
              <a:rPr kumimoji="1" lang="ja-JP" altLang="en-US" smtClean="0"/>
              <a:t>2022/1/16</a:t>
            </a:fld>
            <a:endParaRPr kumimoji="1" lang="ja-JP" altLang="en-US"/>
          </a:p>
        </p:txBody>
      </p:sp>
      <p:sp>
        <p:nvSpPr>
          <p:cNvPr id="8" name="フッター プレースホルダー 7">
            <a:extLst>
              <a:ext uri="{FF2B5EF4-FFF2-40B4-BE49-F238E27FC236}">
                <a16:creationId xmlns:a16="http://schemas.microsoft.com/office/drawing/2014/main" id="{C416401B-39F3-4A8E-AAF4-5680E2CA5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3DA512-6FA6-49B1-91BC-9137F5C051A3}"/>
              </a:ext>
            </a:extLst>
          </p:cNvPr>
          <p:cNvSpPr>
            <a:spLocks noGrp="1"/>
          </p:cNvSpPr>
          <p:nvPr>
            <p:ph type="sldNum" sz="quarter" idx="12"/>
          </p:nvPr>
        </p:nvSpPr>
        <p:spPr/>
        <p:txBody>
          <a:bodyPr/>
          <a:lstStyle>
            <a:lvl1pPr>
              <a:defRPr sz="2000"/>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181797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6F0BE-9DA2-4A18-AB8A-E2A2F23606A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0292523-0C89-44BC-9D10-8631650730FC}"/>
              </a:ext>
            </a:extLst>
          </p:cNvPr>
          <p:cNvSpPr>
            <a:spLocks noGrp="1"/>
          </p:cNvSpPr>
          <p:nvPr>
            <p:ph type="dt" sz="half" idx="10"/>
          </p:nvPr>
        </p:nvSpPr>
        <p:spPr/>
        <p:txBody>
          <a:bodyPr/>
          <a:lstStyle/>
          <a:p>
            <a:fld id="{2717988F-C8F0-46C8-BBAB-B856DBD025A4}" type="datetime1">
              <a:rPr kumimoji="1" lang="ja-JP" altLang="en-US" smtClean="0"/>
              <a:t>2022/1/16</a:t>
            </a:fld>
            <a:endParaRPr kumimoji="1" lang="ja-JP" altLang="en-US"/>
          </a:p>
        </p:txBody>
      </p:sp>
      <p:sp>
        <p:nvSpPr>
          <p:cNvPr id="4" name="フッター プレースホルダー 3">
            <a:extLst>
              <a:ext uri="{FF2B5EF4-FFF2-40B4-BE49-F238E27FC236}">
                <a16:creationId xmlns:a16="http://schemas.microsoft.com/office/drawing/2014/main" id="{447FD780-088F-488E-ADD4-C2921DEA91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BCA1D4D-20ED-4945-8FB0-0F9BF21FF55C}"/>
              </a:ext>
            </a:extLst>
          </p:cNvPr>
          <p:cNvSpPr>
            <a:spLocks noGrp="1"/>
          </p:cNvSpPr>
          <p:nvPr>
            <p:ph type="sldNum" sz="quarter" idx="12"/>
          </p:nvPr>
        </p:nvSpPr>
        <p:spPr/>
        <p:txBody>
          <a:bodyPr/>
          <a:lstStyle>
            <a:lvl1pPr>
              <a:defRPr sz="2000"/>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402653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3088EA-47D1-4AF6-AFC0-404A7E608D00}"/>
              </a:ext>
            </a:extLst>
          </p:cNvPr>
          <p:cNvSpPr>
            <a:spLocks noGrp="1"/>
          </p:cNvSpPr>
          <p:nvPr>
            <p:ph type="dt" sz="half" idx="10"/>
          </p:nvPr>
        </p:nvSpPr>
        <p:spPr/>
        <p:txBody>
          <a:bodyPr/>
          <a:lstStyle/>
          <a:p>
            <a:fld id="{194BC3DD-CA89-4FC2-BA77-3567F7FCE3DF}" type="datetime1">
              <a:rPr kumimoji="1" lang="ja-JP" altLang="en-US" smtClean="0"/>
              <a:t>2022/1/16</a:t>
            </a:fld>
            <a:endParaRPr kumimoji="1" lang="ja-JP" altLang="en-US"/>
          </a:p>
        </p:txBody>
      </p:sp>
      <p:sp>
        <p:nvSpPr>
          <p:cNvPr id="3" name="フッター プレースホルダー 2">
            <a:extLst>
              <a:ext uri="{FF2B5EF4-FFF2-40B4-BE49-F238E27FC236}">
                <a16:creationId xmlns:a16="http://schemas.microsoft.com/office/drawing/2014/main" id="{DDA62D3D-6A39-409C-931C-C268E1961D8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A8517A9-2005-4165-AC5F-FBA05F66F043}"/>
              </a:ext>
            </a:extLst>
          </p:cNvPr>
          <p:cNvSpPr>
            <a:spLocks noGrp="1"/>
          </p:cNvSpPr>
          <p:nvPr>
            <p:ph type="sldNum" sz="quarter" idx="12"/>
          </p:nvPr>
        </p:nvSpPr>
        <p:spPr/>
        <p:txBody>
          <a:bodyPr/>
          <a:lstStyle>
            <a:lvl1pPr>
              <a:defRPr sz="2000"/>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71132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A997D-EF31-472B-A5E3-7FFFE60055DB}"/>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5958E4-99C9-4D11-A6E1-F8BA4C9EB8E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6C2A91-E1DD-4C92-A630-116CFC8EF28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CCACF5-9890-4231-A2B1-76AD9922763D}"/>
              </a:ext>
            </a:extLst>
          </p:cNvPr>
          <p:cNvSpPr>
            <a:spLocks noGrp="1"/>
          </p:cNvSpPr>
          <p:nvPr>
            <p:ph type="dt" sz="half" idx="10"/>
          </p:nvPr>
        </p:nvSpPr>
        <p:spPr/>
        <p:txBody>
          <a:bodyPr/>
          <a:lstStyle/>
          <a:p>
            <a:fld id="{AA066F15-5206-4CCC-8CCF-FD9358849683}" type="datetime1">
              <a:rPr kumimoji="1" lang="ja-JP" altLang="en-US" smtClean="0"/>
              <a:t>2022/1/16</a:t>
            </a:fld>
            <a:endParaRPr kumimoji="1" lang="ja-JP" altLang="en-US"/>
          </a:p>
        </p:txBody>
      </p:sp>
      <p:sp>
        <p:nvSpPr>
          <p:cNvPr id="6" name="フッター プレースホルダー 5">
            <a:extLst>
              <a:ext uri="{FF2B5EF4-FFF2-40B4-BE49-F238E27FC236}">
                <a16:creationId xmlns:a16="http://schemas.microsoft.com/office/drawing/2014/main" id="{CC28A996-79C7-4DB4-8E02-796D3B6F97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DDE14A-8712-4AE7-AD8A-3A8C5B034F3D}"/>
              </a:ext>
            </a:extLst>
          </p:cNvPr>
          <p:cNvSpPr>
            <a:spLocks noGrp="1"/>
          </p:cNvSpPr>
          <p:nvPr>
            <p:ph type="sldNum" sz="quarter" idx="12"/>
          </p:nvPr>
        </p:nvSpPr>
        <p:spPr/>
        <p:txBody>
          <a:bodyPr/>
          <a:lstStyle>
            <a:lvl1pPr>
              <a:defRPr sz="2000"/>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120657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66AD8-886B-4D0B-A706-797303E226BF}"/>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5050A39-C980-469B-AD60-57BEE462ADF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34FFC51-178D-41A1-8DAF-31E095D26E8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7B09403-03E5-4A2C-A28E-0C0289BAC27D}"/>
              </a:ext>
            </a:extLst>
          </p:cNvPr>
          <p:cNvSpPr>
            <a:spLocks noGrp="1"/>
          </p:cNvSpPr>
          <p:nvPr>
            <p:ph type="dt" sz="half" idx="10"/>
          </p:nvPr>
        </p:nvSpPr>
        <p:spPr/>
        <p:txBody>
          <a:bodyPr/>
          <a:lstStyle/>
          <a:p>
            <a:fld id="{6C3BEC7E-B231-4BF4-B2E8-7528D504ADA7}" type="datetime1">
              <a:rPr kumimoji="1" lang="ja-JP" altLang="en-US" smtClean="0"/>
              <a:t>2022/1/16</a:t>
            </a:fld>
            <a:endParaRPr kumimoji="1" lang="ja-JP" altLang="en-US"/>
          </a:p>
        </p:txBody>
      </p:sp>
      <p:sp>
        <p:nvSpPr>
          <p:cNvPr id="6" name="フッター プレースホルダー 5">
            <a:extLst>
              <a:ext uri="{FF2B5EF4-FFF2-40B4-BE49-F238E27FC236}">
                <a16:creationId xmlns:a16="http://schemas.microsoft.com/office/drawing/2014/main" id="{53B10950-8C64-45BF-81F8-7EF1FCA30E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27D0E2-347D-4BC2-909C-9B4DF8FC49FE}"/>
              </a:ext>
            </a:extLst>
          </p:cNvPr>
          <p:cNvSpPr>
            <a:spLocks noGrp="1"/>
          </p:cNvSpPr>
          <p:nvPr>
            <p:ph type="sldNum" sz="quarter" idx="12"/>
          </p:nvPr>
        </p:nvSpPr>
        <p:spPr/>
        <p:txBody>
          <a:bodyPr/>
          <a:lstStyle>
            <a:lvl1pPr>
              <a:defRPr sz="2000"/>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353136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30EA3F-EF45-4583-98D2-EE06D73F57D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7F1486-9C70-426C-8844-8653C4F324A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C4FC0D-3573-4EDB-92D3-56FF7523C7C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278EB08-B18A-487D-A7AD-74EC95267462}" type="datetime1">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884C5A22-A29B-425A-9697-7AF05BD6B0C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D491966-84DD-47EF-B40A-9C31844C0BD6}"/>
              </a:ext>
            </a:extLst>
          </p:cNvPr>
          <p:cNvSpPr>
            <a:spLocks noGrp="1"/>
          </p:cNvSpPr>
          <p:nvPr>
            <p:ph type="sldNum" sz="quarter" idx="4"/>
          </p:nvPr>
        </p:nvSpPr>
        <p:spPr>
          <a:xfrm>
            <a:off x="7086600" y="6492874"/>
            <a:ext cx="2057400" cy="365125"/>
          </a:xfrm>
          <a:prstGeom prst="rect">
            <a:avLst/>
          </a:prstGeom>
        </p:spPr>
        <p:txBody>
          <a:bodyPr vert="horz" lIns="91440" tIns="45720" rIns="91440" bIns="45720" rtlCol="0" anchor="ctr"/>
          <a:lstStyle>
            <a:lvl1pPr algn="r">
              <a:defRPr sz="2000">
                <a:solidFill>
                  <a:schemeClr val="tx1">
                    <a:tint val="75000"/>
                  </a:schemeClr>
                </a:solidFill>
                <a:latin typeface="Segoe UI" panose="020B0502040204020203" pitchFamily="34" charset="0"/>
                <a:cs typeface="Segoe UI" panose="020B0502040204020203" pitchFamily="34" charset="0"/>
              </a:defRPr>
            </a:lvl1pPr>
          </a:lstStyle>
          <a:p>
            <a:fld id="{8F63642D-8FC5-453B-829F-6F7E904F8D2A}" type="slidenum">
              <a:rPr lang="ja-JP" altLang="en-US" smtClean="0"/>
              <a:pPr/>
              <a:t>‹#›</a:t>
            </a:fld>
            <a:endParaRPr lang="ja-JP" altLang="en-US" dirty="0"/>
          </a:p>
        </p:txBody>
      </p:sp>
    </p:spTree>
    <p:extLst>
      <p:ext uri="{BB962C8B-B14F-4D97-AF65-F5344CB8AC3E}">
        <p14:creationId xmlns:p14="http://schemas.microsoft.com/office/powerpoint/2010/main" val="3929799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4.jpg"/><Relationship Id="rId5" Type="http://schemas.openxmlformats.org/officeDocument/2006/relationships/image" Target="../media/image21.jpg"/><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5.jpg"/><Relationship Id="rId7" Type="http://schemas.openxmlformats.org/officeDocument/2006/relationships/image" Target="../media/image26.JP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6.jpg"/><Relationship Id="rId5" Type="http://schemas.openxmlformats.org/officeDocument/2006/relationships/image" Target="../media/image21.jpg"/><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svg"/></Relationships>
</file>

<file path=ppt/slides/_rels/slide20.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25.jpg"/><Relationship Id="rId7" Type="http://schemas.openxmlformats.org/officeDocument/2006/relationships/image" Target="../media/image29.sv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1.jpg"/><Relationship Id="rId10" Type="http://schemas.openxmlformats.org/officeDocument/2006/relationships/image" Target="../media/image27.jpg"/><Relationship Id="rId4" Type="http://schemas.openxmlformats.org/officeDocument/2006/relationships/image" Target="../media/image22.jpg"/><Relationship Id="rId9" Type="http://schemas.openxmlformats.org/officeDocument/2006/relationships/image" Target="../media/image26.JPG"/></Relationships>
</file>

<file path=ppt/slides/_rels/slide21.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25.jpg"/><Relationship Id="rId7" Type="http://schemas.openxmlformats.org/officeDocument/2006/relationships/image" Target="../media/image29.sv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1.jpg"/><Relationship Id="rId10" Type="http://schemas.openxmlformats.org/officeDocument/2006/relationships/image" Target="../media/image27.jpg"/><Relationship Id="rId4" Type="http://schemas.openxmlformats.org/officeDocument/2006/relationships/image" Target="../media/image22.jpg"/><Relationship Id="rId9" Type="http://schemas.openxmlformats.org/officeDocument/2006/relationships/image" Target="../media/image26.JPG"/></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2.jpg"/></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2.jpg"/></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2.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2.jp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svg"/></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1.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8.jpe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4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290.png"/></Relationships>
</file>

<file path=ppt/slides/_rels/slide4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290.png"/></Relationships>
</file>

<file path=ppt/slides/_rels/slide4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50.jpg"/><Relationship Id="rId5" Type="http://schemas.openxmlformats.org/officeDocument/2006/relationships/image" Target="../media/image49.jpg"/><Relationship Id="rId4" Type="http://schemas.openxmlformats.org/officeDocument/2006/relationships/image" Target="../media/image48.jpg"/></Relationships>
</file>

<file path=ppt/slides/_rels/slide49.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55.jpg"/><Relationship Id="rId5" Type="http://schemas.openxmlformats.org/officeDocument/2006/relationships/image" Target="../media/image54.jpg"/><Relationship Id="rId4" Type="http://schemas.openxmlformats.org/officeDocument/2006/relationships/image" Target="../media/image53.jpg"/></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0.png"/><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54.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7C99A7-BED7-4169-BB2D-78DD434B1539}"/>
              </a:ext>
            </a:extLst>
          </p:cNvPr>
          <p:cNvSpPr>
            <a:spLocks noGrp="1"/>
          </p:cNvSpPr>
          <p:nvPr>
            <p:ph type="ctrTitle"/>
          </p:nvPr>
        </p:nvSpPr>
        <p:spPr>
          <a:xfrm>
            <a:off x="468195" y="4917456"/>
            <a:ext cx="8207608" cy="706641"/>
          </a:xfrm>
        </p:spPr>
        <p:txBody>
          <a:bodyPr anchor="b">
            <a:noAutofit/>
          </a:bodyPr>
          <a:lstStyle/>
          <a:p>
            <a:r>
              <a:rPr lang="en-US" altLang="ja-JP" sz="2800" dirty="0">
                <a:latin typeface="Segoe UI" panose="020B0502040204020203" pitchFamily="34" charset="0"/>
                <a:cs typeface="Segoe UI" panose="020B0502040204020203" pitchFamily="34" charset="0"/>
              </a:rPr>
              <a:t>Proposal of a Constellation Identification Method Using Point Set Data</a:t>
            </a:r>
            <a:endParaRPr kumimoji="1" lang="ja-JP" altLang="en-US" sz="2800" spc="300" dirty="0">
              <a:latin typeface="Segoe UI" panose="020B0502040204020203" pitchFamily="34" charset="0"/>
              <a:cs typeface="Segoe UI" panose="020B0502040204020203" pitchFamily="34" charset="0"/>
            </a:endParaRPr>
          </a:p>
        </p:txBody>
      </p:sp>
      <p:pic>
        <p:nvPicPr>
          <p:cNvPr id="5" name="図 4" descr="夜空の星雲のcg画像&#10;&#10;中程度の精度で自動的に生成された説明">
            <a:extLst>
              <a:ext uri="{FF2B5EF4-FFF2-40B4-BE49-F238E27FC236}">
                <a16:creationId xmlns:a16="http://schemas.microsoft.com/office/drawing/2014/main" id="{14C967D4-FE73-42C1-8C0B-0264416F58DE}"/>
              </a:ext>
            </a:extLst>
          </p:cNvPr>
          <p:cNvPicPr>
            <a:picLocks noChangeAspect="1"/>
          </p:cNvPicPr>
          <p:nvPr/>
        </p:nvPicPr>
        <p:blipFill rotWithShape="1">
          <a:blip r:embed="rId3">
            <a:extLst>
              <a:ext uri="{28A0092B-C50C-407E-A947-70E740481C1C}">
                <a14:useLocalDpi xmlns:a14="http://schemas.microsoft.com/office/drawing/2010/main" val="0"/>
              </a:ext>
            </a:extLst>
          </a:blip>
          <a:srcRect t="7670" b="7670"/>
          <a:stretch/>
        </p:blipFill>
        <p:spPr>
          <a:xfrm>
            <a:off x="-1" y="-19039"/>
            <a:ext cx="9144001" cy="4495790"/>
          </a:xfrm>
          <a:prstGeom prst="rect">
            <a:avLst/>
          </a:prstGeom>
        </p:spPr>
      </p:pic>
      <p:sp>
        <p:nvSpPr>
          <p:cNvPr id="6" name="字幕 5">
            <a:extLst>
              <a:ext uri="{FF2B5EF4-FFF2-40B4-BE49-F238E27FC236}">
                <a16:creationId xmlns:a16="http://schemas.microsoft.com/office/drawing/2014/main" id="{68227BB9-04A6-4D4E-AD32-C240BEC60049}"/>
              </a:ext>
            </a:extLst>
          </p:cNvPr>
          <p:cNvSpPr>
            <a:spLocks noGrp="1"/>
          </p:cNvSpPr>
          <p:nvPr>
            <p:ph type="subTitle" idx="1"/>
          </p:nvPr>
        </p:nvSpPr>
        <p:spPr>
          <a:xfrm>
            <a:off x="1142999" y="5957471"/>
            <a:ext cx="6858000" cy="622295"/>
          </a:xfrm>
        </p:spPr>
        <p:txBody>
          <a:bodyPr>
            <a:normAutofit fontScale="92500" lnSpcReduction="10000"/>
          </a:bodyPr>
          <a:lstStyle/>
          <a:p>
            <a:r>
              <a:rPr lang="en-US" altLang="ja-JP" b="0" i="0" dirty="0">
                <a:effectLst/>
                <a:latin typeface="Segoe UI" panose="020B0502040204020203" pitchFamily="34" charset="0"/>
                <a:cs typeface="Segoe UI" panose="020B0502040204020203" pitchFamily="34" charset="0"/>
              </a:rPr>
              <a:t>Graduate School of Engineering, Osaka Prefecture University</a:t>
            </a:r>
          </a:p>
          <a:p>
            <a:r>
              <a:rPr lang="en-US" altLang="ja-JP" dirty="0">
                <a:latin typeface="Segoe UI" panose="020B0502040204020203" pitchFamily="34" charset="0"/>
                <a:cs typeface="Segoe UI" panose="020B0502040204020203" pitchFamily="34" charset="0"/>
              </a:rPr>
              <a:t>Sayaka Nadamoto, Naoki Mori, Makoto Okada</a:t>
            </a:r>
            <a:endParaRPr lang="en-US" altLang="ja-JP" b="0" i="0" dirty="0">
              <a:effectLst/>
              <a:latin typeface="Segoe UI" panose="020B0502040204020203" pitchFamily="34" charset="0"/>
              <a:cs typeface="Segoe UI" panose="020B0502040204020203" pitchFamily="34" charset="0"/>
            </a:endParaRPr>
          </a:p>
          <a:p>
            <a:endParaRPr lang="ja-JP" altLang="en-US" dirty="0"/>
          </a:p>
        </p:txBody>
      </p:sp>
      <p:sp>
        <p:nvSpPr>
          <p:cNvPr id="7" name="タイトル 1">
            <a:extLst>
              <a:ext uri="{FF2B5EF4-FFF2-40B4-BE49-F238E27FC236}">
                <a16:creationId xmlns:a16="http://schemas.microsoft.com/office/drawing/2014/main" id="{2E4D2090-CB91-4DAE-9339-182AF82586E4}"/>
              </a:ext>
            </a:extLst>
          </p:cNvPr>
          <p:cNvSpPr txBox="1">
            <a:spLocks/>
          </p:cNvSpPr>
          <p:nvPr/>
        </p:nvSpPr>
        <p:spPr>
          <a:xfrm>
            <a:off x="764942" y="5966677"/>
            <a:ext cx="7614115" cy="70664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endParaRPr lang="ja-JP" altLang="en-US" sz="2800" spc="300" dirty="0"/>
          </a:p>
        </p:txBody>
      </p:sp>
      <p:sp>
        <p:nvSpPr>
          <p:cNvPr id="3" name="スライド番号プレースホルダー 2">
            <a:extLst>
              <a:ext uri="{FF2B5EF4-FFF2-40B4-BE49-F238E27FC236}">
                <a16:creationId xmlns:a16="http://schemas.microsoft.com/office/drawing/2014/main" id="{65A95CC3-CA34-4712-ABE6-2546CBDED618}"/>
              </a:ext>
            </a:extLst>
          </p:cNvPr>
          <p:cNvSpPr>
            <a:spLocks noGrp="1"/>
          </p:cNvSpPr>
          <p:nvPr>
            <p:ph type="sldNum" sz="quarter" idx="12"/>
          </p:nvPr>
        </p:nvSpPr>
        <p:spPr/>
        <p:txBody>
          <a:bodyPr/>
          <a:lstStyle/>
          <a:p>
            <a:fld id="{8F63642D-8FC5-453B-829F-6F7E904F8D2A}" type="slidenum">
              <a:rPr kumimoji="1" lang="ja-JP" altLang="en-US" smtClean="0"/>
              <a:t>1</a:t>
            </a:fld>
            <a:endParaRPr kumimoji="1" lang="ja-JP" altLang="en-US"/>
          </a:p>
        </p:txBody>
      </p:sp>
    </p:spTree>
    <p:extLst>
      <p:ext uri="{BB962C8B-B14F-4D97-AF65-F5344CB8AC3E}">
        <p14:creationId xmlns:p14="http://schemas.microsoft.com/office/powerpoint/2010/main" val="4010934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B7E23C3C-625A-4A1F-B4AF-63F2D6403208}"/>
              </a:ext>
            </a:extLst>
          </p:cNvPr>
          <p:cNvSpPr/>
          <p:nvPr/>
        </p:nvSpPr>
        <p:spPr>
          <a:xfrm>
            <a:off x="746090" y="4746661"/>
            <a:ext cx="7765337" cy="1952958"/>
          </a:xfrm>
          <a:prstGeom prst="rect">
            <a:avLst/>
          </a:prstGeom>
          <a:solidFill>
            <a:schemeClr val="bg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C1FB1EC8-ABBF-4EBF-96D6-71DD407269C4}"/>
              </a:ext>
            </a:extLst>
          </p:cNvPr>
          <p:cNvSpPr/>
          <p:nvPr/>
        </p:nvSpPr>
        <p:spPr>
          <a:xfrm>
            <a:off x="750013" y="2313641"/>
            <a:ext cx="7765337" cy="1611088"/>
          </a:xfrm>
          <a:prstGeom prst="rect">
            <a:avLst/>
          </a:prstGeom>
          <a:solidFill>
            <a:schemeClr val="bg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Related Studies</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A76B17C2-E507-45CA-BE8E-E505C9A8132A}"/>
              </a:ext>
            </a:extLst>
          </p:cNvPr>
          <p:cNvSpPr txBox="1"/>
          <p:nvPr/>
        </p:nvSpPr>
        <p:spPr>
          <a:xfrm>
            <a:off x="390135" y="1438609"/>
            <a:ext cx="8477250" cy="1000274"/>
          </a:xfrm>
          <a:prstGeom prst="rect">
            <a:avLst/>
          </a:prstGeom>
          <a:noFill/>
        </p:spPr>
        <p:txBody>
          <a:bodyPr wrap="square" rtlCol="0">
            <a:spAutoFit/>
          </a:bodyPr>
          <a:lstStyle/>
          <a:p>
            <a:pPr marL="342900" indent="-342900">
              <a:buFont typeface="Wingdings" panose="05000000000000000000" pitchFamily="2" charset="2"/>
              <a:buChar char="u"/>
            </a:pPr>
            <a:r>
              <a:rPr lang="en-US" altLang="ja-JP" sz="2400" dirty="0" err="1">
                <a:latin typeface="Segoe UI" panose="020B0502040204020203" pitchFamily="34" charset="0"/>
                <a:cs typeface="Segoe UI" panose="020B0502040204020203" pitchFamily="34" charset="0"/>
              </a:rPr>
              <a:t>PointNet</a:t>
            </a:r>
            <a:endParaRPr kumimoji="1" lang="en-US" altLang="ja-JP" sz="2400" dirty="0">
              <a:latin typeface="Segoe UI" panose="020B0502040204020203" pitchFamily="34" charset="0"/>
              <a:cs typeface="Segoe UI" panose="020B0502040204020203" pitchFamily="34" charset="0"/>
            </a:endParaRPr>
          </a:p>
          <a:p>
            <a:endParaRPr kumimoji="1" lang="en-US" altLang="ja-JP" sz="1100" dirty="0">
              <a:latin typeface="Segoe UI" panose="020B0502040204020203" pitchFamily="34" charset="0"/>
              <a:cs typeface="Segoe UI" panose="020B0502040204020203" pitchFamily="34" charset="0"/>
            </a:endParaRPr>
          </a:p>
          <a:p>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5" name="楕円 4">
            <a:extLst>
              <a:ext uri="{FF2B5EF4-FFF2-40B4-BE49-F238E27FC236}">
                <a16:creationId xmlns:a16="http://schemas.microsoft.com/office/drawing/2014/main" id="{2063B20D-BF42-4AC8-A270-ADFF5B6A9E19}"/>
              </a:ext>
            </a:extLst>
          </p:cNvPr>
          <p:cNvSpPr/>
          <p:nvPr/>
        </p:nvSpPr>
        <p:spPr>
          <a:xfrm>
            <a:off x="1181528" y="2907587"/>
            <a:ext cx="534256" cy="52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4941B07F-9839-4E81-B6D5-18EA21F5FCA4}"/>
              </a:ext>
            </a:extLst>
          </p:cNvPr>
          <p:cNvSpPr/>
          <p:nvPr/>
        </p:nvSpPr>
        <p:spPr>
          <a:xfrm>
            <a:off x="2020584" y="2907586"/>
            <a:ext cx="534256" cy="52141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0EF05DA-8837-4D2F-86A0-CC7456C2C4F8}"/>
              </a:ext>
            </a:extLst>
          </p:cNvPr>
          <p:cNvSpPr/>
          <p:nvPr/>
        </p:nvSpPr>
        <p:spPr>
          <a:xfrm>
            <a:off x="2859640" y="2907585"/>
            <a:ext cx="534256" cy="521413"/>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F59682D0-80B1-4292-9060-F129B6848AA8}"/>
              </a:ext>
            </a:extLst>
          </p:cNvPr>
          <p:cNvSpPr/>
          <p:nvPr/>
        </p:nvSpPr>
        <p:spPr>
          <a:xfrm>
            <a:off x="6589162" y="2892287"/>
            <a:ext cx="534256" cy="52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F35BFF-0811-46B9-8BAB-0CFEC0E3AC89}"/>
              </a:ext>
            </a:extLst>
          </p:cNvPr>
          <p:cNvSpPr/>
          <p:nvPr/>
        </p:nvSpPr>
        <p:spPr>
          <a:xfrm>
            <a:off x="7428218" y="2892286"/>
            <a:ext cx="534256" cy="52141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39B9B862-6944-4D1B-A93D-EF1F212D01D4}"/>
              </a:ext>
            </a:extLst>
          </p:cNvPr>
          <p:cNvSpPr/>
          <p:nvPr/>
        </p:nvSpPr>
        <p:spPr>
          <a:xfrm>
            <a:off x="5750106" y="2907585"/>
            <a:ext cx="534256" cy="521413"/>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4CA3A23-0CE1-480B-842A-0E92333A86E3}"/>
              </a:ext>
            </a:extLst>
          </p:cNvPr>
          <p:cNvSpPr txBox="1"/>
          <p:nvPr/>
        </p:nvSpPr>
        <p:spPr>
          <a:xfrm flipH="1">
            <a:off x="3293119" y="1882797"/>
            <a:ext cx="2671281" cy="461665"/>
          </a:xfrm>
          <a:prstGeom prst="rect">
            <a:avLst/>
          </a:prstGeom>
          <a:noFill/>
        </p:spPr>
        <p:txBody>
          <a:bodyPr wrap="square" rtlCol="0">
            <a:spAutoFit/>
          </a:bodyPr>
          <a:lstStyle/>
          <a:p>
            <a:pPr algn="ctr"/>
            <a:r>
              <a:rPr kumimoji="1" lang="en-US" altLang="ja-JP" sz="2400" dirty="0">
                <a:solidFill>
                  <a:srgbClr val="FF0000"/>
                </a:solidFill>
                <a:latin typeface="Segoe UI" panose="020B0502040204020203" pitchFamily="34" charset="0"/>
                <a:cs typeface="Segoe UI" panose="020B0502040204020203" pitchFamily="34" charset="0"/>
              </a:rPr>
              <a:t>Order invariance</a:t>
            </a:r>
            <a:endParaRPr kumimoji="1" lang="ja-JP" altLang="en-US" sz="2400" dirty="0">
              <a:solidFill>
                <a:srgbClr val="FF0000"/>
              </a:solidFill>
              <a:latin typeface="Segoe UI" panose="020B0502040204020203" pitchFamily="34" charset="0"/>
              <a:cs typeface="Segoe UI" panose="020B0502040204020203" pitchFamily="34" charset="0"/>
            </a:endParaRPr>
          </a:p>
        </p:txBody>
      </p:sp>
      <p:grpSp>
        <p:nvGrpSpPr>
          <p:cNvPr id="17" name="グループ化 16">
            <a:extLst>
              <a:ext uri="{FF2B5EF4-FFF2-40B4-BE49-F238E27FC236}">
                <a16:creationId xmlns:a16="http://schemas.microsoft.com/office/drawing/2014/main" id="{EE74ED4F-DFC5-4A15-97D8-FF42B2CB5769}"/>
              </a:ext>
            </a:extLst>
          </p:cNvPr>
          <p:cNvGrpSpPr/>
          <p:nvPr/>
        </p:nvGrpSpPr>
        <p:grpSpPr>
          <a:xfrm>
            <a:off x="3241358" y="2472975"/>
            <a:ext cx="2671281" cy="956023"/>
            <a:chOff x="3241358" y="2472975"/>
            <a:chExt cx="2671281" cy="956023"/>
          </a:xfrm>
        </p:grpSpPr>
        <p:sp>
          <p:nvSpPr>
            <p:cNvPr id="15" name="矢印: 左右 14">
              <a:extLst>
                <a:ext uri="{FF2B5EF4-FFF2-40B4-BE49-F238E27FC236}">
                  <a16:creationId xmlns:a16="http://schemas.microsoft.com/office/drawing/2014/main" id="{A6A89950-5670-444F-BEEE-1C4CEBE5342D}"/>
                </a:ext>
              </a:extLst>
            </p:cNvPr>
            <p:cNvSpPr/>
            <p:nvPr/>
          </p:nvSpPr>
          <p:spPr>
            <a:xfrm>
              <a:off x="3611366" y="2907585"/>
              <a:ext cx="1921268" cy="521413"/>
            </a:xfrm>
            <a:prstGeom prst="lef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65F097B-A256-4403-9134-D8B7E2391805}"/>
                </a:ext>
              </a:extLst>
            </p:cNvPr>
            <p:cNvSpPr txBox="1"/>
            <p:nvPr/>
          </p:nvSpPr>
          <p:spPr>
            <a:xfrm flipH="1">
              <a:off x="3241358" y="2472975"/>
              <a:ext cx="2671281" cy="461665"/>
            </a:xfrm>
            <a:prstGeom prst="rect">
              <a:avLst/>
            </a:prstGeom>
            <a:noFill/>
          </p:spPr>
          <p:txBody>
            <a:bodyPr wrap="square" rtlCol="0">
              <a:spAutoFit/>
            </a:bodyPr>
            <a:lstStyle/>
            <a:p>
              <a:pPr algn="ctr"/>
              <a:r>
                <a:rPr lang="en-US" altLang="ja-JP" sz="2400" dirty="0">
                  <a:latin typeface="Segoe UI" panose="020B0502040204020203" pitchFamily="34" charset="0"/>
                  <a:cs typeface="Segoe UI" panose="020B0502040204020203" pitchFamily="34" charset="0"/>
                </a:rPr>
                <a:t>s</a:t>
              </a:r>
              <a:r>
                <a:rPr kumimoji="1" lang="en-US" altLang="ja-JP" sz="2400" dirty="0">
                  <a:latin typeface="Segoe UI" panose="020B0502040204020203" pitchFamily="34" charset="0"/>
                  <a:cs typeface="Segoe UI" panose="020B0502040204020203" pitchFamily="34" charset="0"/>
                </a:rPr>
                <a:t>ame result</a:t>
              </a:r>
              <a:endParaRPr kumimoji="1" lang="ja-JP" altLang="en-US" sz="2400" dirty="0">
                <a:latin typeface="Segoe UI" panose="020B0502040204020203" pitchFamily="34" charset="0"/>
                <a:cs typeface="Segoe UI" panose="020B0502040204020203" pitchFamily="34" charset="0"/>
              </a:endParaRPr>
            </a:p>
          </p:txBody>
        </p:sp>
      </p:grpSp>
      <p:grpSp>
        <p:nvGrpSpPr>
          <p:cNvPr id="19" name="グループ化 18">
            <a:extLst>
              <a:ext uri="{FF2B5EF4-FFF2-40B4-BE49-F238E27FC236}">
                <a16:creationId xmlns:a16="http://schemas.microsoft.com/office/drawing/2014/main" id="{43C0D800-3136-450F-8168-653FD9A50BC1}"/>
              </a:ext>
            </a:extLst>
          </p:cNvPr>
          <p:cNvGrpSpPr/>
          <p:nvPr/>
        </p:nvGrpSpPr>
        <p:grpSpPr>
          <a:xfrm>
            <a:off x="3241358" y="5091173"/>
            <a:ext cx="2671281" cy="956023"/>
            <a:chOff x="3241358" y="2472975"/>
            <a:chExt cx="2671281" cy="956023"/>
          </a:xfrm>
        </p:grpSpPr>
        <p:sp>
          <p:nvSpPr>
            <p:cNvPr id="20" name="矢印: 左右 19">
              <a:extLst>
                <a:ext uri="{FF2B5EF4-FFF2-40B4-BE49-F238E27FC236}">
                  <a16:creationId xmlns:a16="http://schemas.microsoft.com/office/drawing/2014/main" id="{BDDC54CD-BD69-4E1B-9237-D943FA77A0E7}"/>
                </a:ext>
              </a:extLst>
            </p:cNvPr>
            <p:cNvSpPr/>
            <p:nvPr/>
          </p:nvSpPr>
          <p:spPr>
            <a:xfrm>
              <a:off x="3611366" y="2907585"/>
              <a:ext cx="1921268" cy="521413"/>
            </a:xfrm>
            <a:prstGeom prst="lef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EB7C2AAB-EEC0-402D-99E3-3252555247A1}"/>
                </a:ext>
              </a:extLst>
            </p:cNvPr>
            <p:cNvSpPr txBox="1"/>
            <p:nvPr/>
          </p:nvSpPr>
          <p:spPr>
            <a:xfrm flipH="1">
              <a:off x="3241358" y="2472975"/>
              <a:ext cx="2671281" cy="461665"/>
            </a:xfrm>
            <a:prstGeom prst="rect">
              <a:avLst/>
            </a:prstGeom>
            <a:noFill/>
          </p:spPr>
          <p:txBody>
            <a:bodyPr wrap="square" rtlCol="0">
              <a:spAutoFit/>
            </a:bodyPr>
            <a:lstStyle/>
            <a:p>
              <a:pPr algn="ctr"/>
              <a:r>
                <a:rPr lang="en-US" altLang="ja-JP" sz="2400" dirty="0">
                  <a:latin typeface="Segoe UI" panose="020B0502040204020203" pitchFamily="34" charset="0"/>
                  <a:cs typeface="Segoe UI" panose="020B0502040204020203" pitchFamily="34" charset="0"/>
                </a:rPr>
                <a:t>s</a:t>
              </a:r>
              <a:r>
                <a:rPr kumimoji="1" lang="en-US" altLang="ja-JP" sz="2400" dirty="0">
                  <a:latin typeface="Segoe UI" panose="020B0502040204020203" pitchFamily="34" charset="0"/>
                  <a:cs typeface="Segoe UI" panose="020B0502040204020203" pitchFamily="34" charset="0"/>
                </a:rPr>
                <a:t>ame result</a:t>
              </a:r>
              <a:endParaRPr kumimoji="1" lang="ja-JP" altLang="en-US" sz="2400" dirty="0">
                <a:latin typeface="Segoe UI" panose="020B0502040204020203" pitchFamily="34" charset="0"/>
                <a:cs typeface="Segoe UI" panose="020B0502040204020203" pitchFamily="34" charset="0"/>
              </a:endParaRPr>
            </a:p>
          </p:txBody>
        </p:sp>
      </p:grpSp>
      <p:sp>
        <p:nvSpPr>
          <p:cNvPr id="22" name="テキスト ボックス 21">
            <a:extLst>
              <a:ext uri="{FF2B5EF4-FFF2-40B4-BE49-F238E27FC236}">
                <a16:creationId xmlns:a16="http://schemas.microsoft.com/office/drawing/2014/main" id="{FF2C4BFA-CC65-42CF-AFD0-31EB693B6577}"/>
              </a:ext>
            </a:extLst>
          </p:cNvPr>
          <p:cNvSpPr txBox="1"/>
          <p:nvPr/>
        </p:nvSpPr>
        <p:spPr>
          <a:xfrm flipH="1">
            <a:off x="3070512" y="4286226"/>
            <a:ext cx="3116492" cy="461665"/>
          </a:xfrm>
          <a:prstGeom prst="rect">
            <a:avLst/>
          </a:prstGeom>
          <a:noFill/>
        </p:spPr>
        <p:txBody>
          <a:bodyPr wrap="square" rtlCol="0">
            <a:spAutoFit/>
          </a:bodyPr>
          <a:lstStyle/>
          <a:p>
            <a:pPr algn="ctr"/>
            <a:r>
              <a:rPr lang="en-US" altLang="ja-JP" sz="2400" dirty="0">
                <a:solidFill>
                  <a:srgbClr val="FF0000"/>
                </a:solidFill>
                <a:latin typeface="Segoe UI" panose="020B0502040204020203" pitchFamily="34" charset="0"/>
                <a:cs typeface="Segoe UI" panose="020B0502040204020203" pitchFamily="34" charset="0"/>
              </a:rPr>
              <a:t>Movement</a:t>
            </a:r>
            <a:r>
              <a:rPr kumimoji="1" lang="en-US" altLang="ja-JP" sz="2400" dirty="0">
                <a:solidFill>
                  <a:srgbClr val="FF0000"/>
                </a:solidFill>
                <a:latin typeface="Segoe UI" panose="020B0502040204020203" pitchFamily="34" charset="0"/>
                <a:cs typeface="Segoe UI" panose="020B0502040204020203" pitchFamily="34" charset="0"/>
              </a:rPr>
              <a:t> invariance</a:t>
            </a:r>
            <a:endParaRPr kumimoji="1" lang="ja-JP" altLang="en-US" sz="2400" dirty="0">
              <a:solidFill>
                <a:srgbClr val="FF0000"/>
              </a:solidFill>
              <a:latin typeface="Segoe UI" panose="020B0502040204020203" pitchFamily="34" charset="0"/>
              <a:cs typeface="Segoe UI" panose="020B0502040204020203" pitchFamily="34" charset="0"/>
            </a:endParaRPr>
          </a:p>
        </p:txBody>
      </p:sp>
      <p:grpSp>
        <p:nvGrpSpPr>
          <p:cNvPr id="28" name="グループ化 27">
            <a:extLst>
              <a:ext uri="{FF2B5EF4-FFF2-40B4-BE49-F238E27FC236}">
                <a16:creationId xmlns:a16="http://schemas.microsoft.com/office/drawing/2014/main" id="{751514CD-E200-4BA0-A134-A074B848F65A}"/>
              </a:ext>
            </a:extLst>
          </p:cNvPr>
          <p:cNvGrpSpPr/>
          <p:nvPr/>
        </p:nvGrpSpPr>
        <p:grpSpPr>
          <a:xfrm>
            <a:off x="1594206" y="5103254"/>
            <a:ext cx="1387012" cy="1304826"/>
            <a:chOff x="1594206" y="5103254"/>
            <a:chExt cx="1387012" cy="1304826"/>
          </a:xfrm>
        </p:grpSpPr>
        <p:sp>
          <p:nvSpPr>
            <p:cNvPr id="23" name="正方形/長方形 22">
              <a:extLst>
                <a:ext uri="{FF2B5EF4-FFF2-40B4-BE49-F238E27FC236}">
                  <a16:creationId xmlns:a16="http://schemas.microsoft.com/office/drawing/2014/main" id="{44CA0764-E4F3-4AA4-ADD2-1FEB3321E9E4}"/>
                </a:ext>
              </a:extLst>
            </p:cNvPr>
            <p:cNvSpPr/>
            <p:nvPr/>
          </p:nvSpPr>
          <p:spPr>
            <a:xfrm>
              <a:off x="1594206" y="5103254"/>
              <a:ext cx="1387012" cy="1304826"/>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楕円 24">
              <a:extLst>
                <a:ext uri="{FF2B5EF4-FFF2-40B4-BE49-F238E27FC236}">
                  <a16:creationId xmlns:a16="http://schemas.microsoft.com/office/drawing/2014/main" id="{759B9092-73BB-4CA5-8C9B-DF1E7472E0DB}"/>
                </a:ext>
              </a:extLst>
            </p:cNvPr>
            <p:cNvSpPr/>
            <p:nvPr/>
          </p:nvSpPr>
          <p:spPr>
            <a:xfrm>
              <a:off x="1715784" y="5226183"/>
              <a:ext cx="415248" cy="396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7BB72AE-ECBE-403D-AA44-7F90271A957F}"/>
                </a:ext>
              </a:extLst>
            </p:cNvPr>
            <p:cNvSpPr/>
            <p:nvPr/>
          </p:nvSpPr>
          <p:spPr>
            <a:xfrm>
              <a:off x="2080088" y="5898091"/>
              <a:ext cx="415248" cy="39606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CD2CBA18-615E-473B-A307-35CFED6FA857}"/>
                </a:ext>
              </a:extLst>
            </p:cNvPr>
            <p:cNvSpPr/>
            <p:nvPr/>
          </p:nvSpPr>
          <p:spPr>
            <a:xfrm>
              <a:off x="2433482" y="5226183"/>
              <a:ext cx="415248" cy="3960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9" name="グループ化 28">
            <a:extLst>
              <a:ext uri="{FF2B5EF4-FFF2-40B4-BE49-F238E27FC236}">
                <a16:creationId xmlns:a16="http://schemas.microsoft.com/office/drawing/2014/main" id="{933BF523-326D-473C-B57A-F72408190DE9}"/>
              </a:ext>
            </a:extLst>
          </p:cNvPr>
          <p:cNvGrpSpPr/>
          <p:nvPr/>
        </p:nvGrpSpPr>
        <p:grpSpPr>
          <a:xfrm rot="1630519">
            <a:off x="6162784" y="5082706"/>
            <a:ext cx="1387012" cy="1304826"/>
            <a:chOff x="1594206" y="5103254"/>
            <a:chExt cx="1387012" cy="1304826"/>
          </a:xfrm>
        </p:grpSpPr>
        <p:sp>
          <p:nvSpPr>
            <p:cNvPr id="30" name="正方形/長方形 29">
              <a:extLst>
                <a:ext uri="{FF2B5EF4-FFF2-40B4-BE49-F238E27FC236}">
                  <a16:creationId xmlns:a16="http://schemas.microsoft.com/office/drawing/2014/main" id="{04EDF6A8-85AD-47A5-A0A8-21F05F8C8F6C}"/>
                </a:ext>
              </a:extLst>
            </p:cNvPr>
            <p:cNvSpPr/>
            <p:nvPr/>
          </p:nvSpPr>
          <p:spPr>
            <a:xfrm>
              <a:off x="1594206" y="5103254"/>
              <a:ext cx="1387012" cy="1304826"/>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3D9390F9-DCA6-4213-93DF-6510ED81F425}"/>
                </a:ext>
              </a:extLst>
            </p:cNvPr>
            <p:cNvSpPr/>
            <p:nvPr/>
          </p:nvSpPr>
          <p:spPr>
            <a:xfrm>
              <a:off x="1715784" y="5226183"/>
              <a:ext cx="415248" cy="396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A9E8408-60F7-4A77-B085-29AAF5553518}"/>
                </a:ext>
              </a:extLst>
            </p:cNvPr>
            <p:cNvSpPr/>
            <p:nvPr/>
          </p:nvSpPr>
          <p:spPr>
            <a:xfrm>
              <a:off x="2080088" y="5898091"/>
              <a:ext cx="415248" cy="39606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1F604DFD-4AA2-4259-8AAE-B6080269C6B4}"/>
                </a:ext>
              </a:extLst>
            </p:cNvPr>
            <p:cNvSpPr/>
            <p:nvPr/>
          </p:nvSpPr>
          <p:spPr>
            <a:xfrm>
              <a:off x="2433482" y="5226183"/>
              <a:ext cx="415248" cy="3960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6" name="スライド番号プレースホルダー 5">
            <a:extLst>
              <a:ext uri="{FF2B5EF4-FFF2-40B4-BE49-F238E27FC236}">
                <a16:creationId xmlns:a16="http://schemas.microsoft.com/office/drawing/2014/main" id="{90984E6F-7E17-47F6-A34B-97328F8A82CE}"/>
              </a:ext>
            </a:extLst>
          </p:cNvPr>
          <p:cNvSpPr>
            <a:spLocks noGrp="1"/>
          </p:cNvSpPr>
          <p:nvPr>
            <p:ph type="sldNum" sz="quarter" idx="12"/>
          </p:nvPr>
        </p:nvSpPr>
        <p:spPr>
          <a:xfrm>
            <a:off x="7086600" y="6492874"/>
            <a:ext cx="2057400" cy="365125"/>
          </a:xfrm>
        </p:spPr>
        <p:txBody>
          <a:bodyPr/>
          <a:lstStyle/>
          <a:p>
            <a:fld id="{8F63642D-8FC5-453B-829F-6F7E904F8D2A}" type="slidenum">
              <a:rPr kumimoji="1" lang="ja-JP" altLang="en-US" smtClean="0"/>
              <a:t>10</a:t>
            </a:fld>
            <a:endParaRPr kumimoji="1" lang="ja-JP" altLang="en-US" dirty="0"/>
          </a:p>
        </p:txBody>
      </p:sp>
    </p:spTree>
    <p:extLst>
      <p:ext uri="{BB962C8B-B14F-4D97-AF65-F5344CB8AC3E}">
        <p14:creationId xmlns:p14="http://schemas.microsoft.com/office/powerpoint/2010/main" val="4748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1B89335-61C2-4B95-82D5-C93DFF8BA712}"/>
              </a:ext>
            </a:extLst>
          </p:cNvPr>
          <p:cNvSpPr>
            <a:spLocks noGrp="1"/>
          </p:cNvSpPr>
          <p:nvPr>
            <p:ph type="title"/>
          </p:nvPr>
        </p:nvSpPr>
        <p:spPr>
          <a:xfrm>
            <a:off x="647271" y="1012004"/>
            <a:ext cx="2562119" cy="4795408"/>
          </a:xfrm>
        </p:spPr>
        <p:txBody>
          <a:bodyPr vert="horz" lIns="91440" tIns="45720" rIns="91440" bIns="45720" rtlCol="0" anchor="ctr">
            <a:normAutofit/>
          </a:bodyPr>
          <a:lstStyle/>
          <a:p>
            <a:pPr defTabSz="914400"/>
            <a:r>
              <a:rPr kumimoji="1" lang="en-US" altLang="ja-JP" sz="4400" kern="1200" dirty="0">
                <a:solidFill>
                  <a:srgbClr val="FFFFFF"/>
                </a:solidFill>
                <a:latin typeface="Segoe UI" panose="020B0502040204020203" pitchFamily="34" charset="0"/>
                <a:cs typeface="Segoe UI" panose="020B0502040204020203" pitchFamily="34" charset="0"/>
              </a:rPr>
              <a:t>Agenda</a:t>
            </a:r>
          </a:p>
        </p:txBody>
      </p:sp>
      <p:graphicFrame>
        <p:nvGraphicFramePr>
          <p:cNvPr id="20" name="テキスト ボックス 2">
            <a:extLst>
              <a:ext uri="{FF2B5EF4-FFF2-40B4-BE49-F238E27FC236}">
                <a16:creationId xmlns:a16="http://schemas.microsoft.com/office/drawing/2014/main" id="{B18CA848-E24C-4423-8963-6737C85D0D19}"/>
              </a:ext>
            </a:extLst>
          </p:cNvPr>
          <p:cNvGraphicFramePr/>
          <p:nvPr>
            <p:extLst>
              <p:ext uri="{D42A27DB-BD31-4B8C-83A1-F6EECF244321}">
                <p14:modId xmlns:p14="http://schemas.microsoft.com/office/powerpoint/2010/main" val="1384982508"/>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0" name="グラフィックス 49" descr="山形の矢印 単色塗りつぶし">
            <a:extLst>
              <a:ext uri="{FF2B5EF4-FFF2-40B4-BE49-F238E27FC236}">
                <a16:creationId xmlns:a16="http://schemas.microsoft.com/office/drawing/2014/main" id="{32C78ECA-0C30-4C3F-968B-1AB40801B3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11" y="1374008"/>
            <a:ext cx="620829" cy="914400"/>
          </a:xfrm>
          <a:prstGeom prst="rect">
            <a:avLst/>
          </a:prstGeom>
        </p:spPr>
      </p:pic>
      <p:pic>
        <p:nvPicPr>
          <p:cNvPr id="53" name="グラフィックス 52" descr="山形の矢印 単色塗りつぶし">
            <a:extLst>
              <a:ext uri="{FF2B5EF4-FFF2-40B4-BE49-F238E27FC236}">
                <a16:creationId xmlns:a16="http://schemas.microsoft.com/office/drawing/2014/main" id="{B2BE2D3C-6891-4181-8121-A37D50A35F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10" y="2952509"/>
            <a:ext cx="620829" cy="914400"/>
          </a:xfrm>
          <a:prstGeom prst="rect">
            <a:avLst/>
          </a:prstGeom>
        </p:spPr>
      </p:pic>
      <p:pic>
        <p:nvPicPr>
          <p:cNvPr id="54" name="グラフィックス 53" descr="山形の矢印 単色塗りつぶし">
            <a:extLst>
              <a:ext uri="{FF2B5EF4-FFF2-40B4-BE49-F238E27FC236}">
                <a16:creationId xmlns:a16="http://schemas.microsoft.com/office/drawing/2014/main" id="{DF58FC56-9C8E-43B3-98C8-AA2F736C86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09" y="4531011"/>
            <a:ext cx="620829" cy="914400"/>
          </a:xfrm>
          <a:prstGeom prst="rect">
            <a:avLst/>
          </a:prstGeom>
        </p:spPr>
      </p:pic>
      <p:sp>
        <p:nvSpPr>
          <p:cNvPr id="3" name="スライド番号プレースホルダー 2">
            <a:extLst>
              <a:ext uri="{FF2B5EF4-FFF2-40B4-BE49-F238E27FC236}">
                <a16:creationId xmlns:a16="http://schemas.microsoft.com/office/drawing/2014/main" id="{52C40E0B-4380-47A0-B067-13BB694DFF38}"/>
              </a:ext>
            </a:extLst>
          </p:cNvPr>
          <p:cNvSpPr>
            <a:spLocks noGrp="1"/>
          </p:cNvSpPr>
          <p:nvPr>
            <p:ph type="sldNum" sz="quarter" idx="12"/>
          </p:nvPr>
        </p:nvSpPr>
        <p:spPr/>
        <p:txBody>
          <a:bodyPr/>
          <a:lstStyle/>
          <a:p>
            <a:fld id="{8F63642D-8FC5-453B-829F-6F7E904F8D2A}" type="slidenum">
              <a:rPr kumimoji="1" lang="ja-JP" altLang="en-US" smtClean="0"/>
              <a:t>11</a:t>
            </a:fld>
            <a:endParaRPr kumimoji="1" lang="ja-JP" altLang="en-US"/>
          </a:p>
        </p:txBody>
      </p:sp>
    </p:spTree>
    <p:extLst>
      <p:ext uri="{BB962C8B-B14F-4D97-AF65-F5344CB8AC3E}">
        <p14:creationId xmlns:p14="http://schemas.microsoft.com/office/powerpoint/2010/main" val="37124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A76B17C2-E507-45CA-BE8E-E505C9A8132A}"/>
              </a:ext>
            </a:extLst>
          </p:cNvPr>
          <p:cNvSpPr txBox="1"/>
          <p:nvPr/>
        </p:nvSpPr>
        <p:spPr>
          <a:xfrm>
            <a:off x="628650" y="3686175"/>
            <a:ext cx="8477250" cy="2215991"/>
          </a:xfrm>
          <a:prstGeom prst="rect">
            <a:avLst/>
          </a:prstGeom>
          <a:noFill/>
        </p:spPr>
        <p:txBody>
          <a:bodyPr wrap="square" rtlCol="0">
            <a:spAutoFit/>
          </a:bodyPr>
          <a:lstStyle/>
          <a:p>
            <a:pPr marL="342900" indent="-342900">
              <a:buFont typeface="Wingdings" panose="05000000000000000000" pitchFamily="2" charset="2"/>
              <a:buChar char="p"/>
            </a:pPr>
            <a:r>
              <a:rPr kumimoji="1" lang="en-US" altLang="ja-JP" sz="2400" dirty="0">
                <a:latin typeface="Segoe UI" panose="020B0502040204020203" pitchFamily="34" charset="0"/>
                <a:cs typeface="Segoe UI" panose="020B0502040204020203" pitchFamily="34" charset="0"/>
              </a:rPr>
              <a:t>Proposed method</a:t>
            </a:r>
          </a:p>
          <a:p>
            <a:endParaRPr lang="en-US" altLang="ja-JP" sz="24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 method for creating data sets</a:t>
            </a:r>
          </a:p>
          <a:p>
            <a:endParaRPr kumimoji="1" lang="en-US" altLang="ja-JP" sz="22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 method for identifying constellations</a:t>
            </a:r>
            <a:endParaRPr kumimoji="1" lang="en-US" altLang="ja-JP" sz="2200" dirty="0">
              <a:latin typeface="Segoe UI" panose="020B0502040204020203" pitchFamily="34" charset="0"/>
              <a:cs typeface="Segoe UI" panose="020B0502040204020203" pitchFamily="34" charset="0"/>
            </a:endParaRPr>
          </a:p>
          <a:p>
            <a:endParaRPr kumimoji="1" lang="ja-JP" altLang="en-US" sz="2000"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621126"/>
            <a:ext cx="8477250" cy="1200329"/>
          </a:xfrm>
          <a:prstGeom prst="rect">
            <a:avLst/>
          </a:prstGeom>
          <a:noFill/>
        </p:spPr>
        <p:txBody>
          <a:bodyPr wrap="square" rtlCol="0">
            <a:spAutoFit/>
          </a:bodyPr>
          <a:lstStyle/>
          <a:p>
            <a:pPr marL="342900" indent="-342900">
              <a:buFont typeface="Wingdings" panose="05000000000000000000" pitchFamily="2" charset="2"/>
              <a:buChar char="p"/>
            </a:pPr>
            <a:r>
              <a:rPr kumimoji="1" lang="en-US" altLang="ja-JP" sz="2400" dirty="0">
                <a:latin typeface="Segoe UI" panose="020B0502040204020203" pitchFamily="34" charset="0"/>
                <a:cs typeface="Segoe UI" panose="020B0502040204020203" pitchFamily="34" charset="0"/>
              </a:rPr>
              <a:t>Objective</a:t>
            </a:r>
          </a:p>
          <a:p>
            <a:endParaRPr lang="en-US" altLang="ja-JP" sz="2400" dirty="0">
              <a:latin typeface="Segoe UI" panose="020B0502040204020203" pitchFamily="34" charset="0"/>
              <a:cs typeface="Segoe UI" panose="020B0502040204020203" pitchFamily="34" charset="0"/>
            </a:endParaRPr>
          </a:p>
          <a:p>
            <a:r>
              <a:rPr lang="en-US" altLang="ja-JP" sz="2200" dirty="0">
                <a:latin typeface="Segoe UI" panose="020B0502040204020203" pitchFamily="34" charset="0"/>
                <a:cs typeface="Segoe UI" panose="020B0502040204020203" pitchFamily="34" charset="0"/>
              </a:rPr>
              <a:t>Identify constellations in astrophotography.</a:t>
            </a:r>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616AEA5-4481-402D-8A82-267EEF02CCB1}"/>
              </a:ext>
            </a:extLst>
          </p:cNvPr>
          <p:cNvSpPr>
            <a:spLocks noGrp="1"/>
          </p:cNvSpPr>
          <p:nvPr>
            <p:ph type="sldNum" sz="quarter" idx="12"/>
          </p:nvPr>
        </p:nvSpPr>
        <p:spPr/>
        <p:txBody>
          <a:bodyPr/>
          <a:lstStyle/>
          <a:p>
            <a:fld id="{8F63642D-8FC5-453B-829F-6F7E904F8D2A}" type="slidenum">
              <a:rPr kumimoji="1" lang="ja-JP" altLang="en-US" smtClean="0"/>
              <a:t>12</a:t>
            </a:fld>
            <a:endParaRPr kumimoji="1" lang="ja-JP" altLang="en-US"/>
          </a:p>
        </p:txBody>
      </p:sp>
    </p:spTree>
    <p:extLst>
      <p:ext uri="{BB962C8B-B14F-4D97-AF65-F5344CB8AC3E}">
        <p14:creationId xmlns:p14="http://schemas.microsoft.com/office/powerpoint/2010/main" val="142644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A76B17C2-E507-45CA-BE8E-E505C9A8132A}"/>
              </a:ext>
            </a:extLst>
          </p:cNvPr>
          <p:cNvSpPr txBox="1"/>
          <p:nvPr/>
        </p:nvSpPr>
        <p:spPr>
          <a:xfrm>
            <a:off x="628650" y="3686175"/>
            <a:ext cx="8477250" cy="2215991"/>
          </a:xfrm>
          <a:prstGeom prst="rect">
            <a:avLst/>
          </a:prstGeom>
          <a:noFill/>
        </p:spPr>
        <p:txBody>
          <a:bodyPr wrap="square" rtlCol="0">
            <a:spAutoFit/>
          </a:bodyPr>
          <a:lstStyle/>
          <a:p>
            <a:pPr marL="342900" indent="-342900">
              <a:buFont typeface="Wingdings" panose="05000000000000000000" pitchFamily="2" charset="2"/>
              <a:buChar char="p"/>
            </a:pPr>
            <a:r>
              <a:rPr kumimoji="1" lang="en-US" altLang="ja-JP" sz="2400" dirty="0">
                <a:latin typeface="Segoe UI" panose="020B0502040204020203" pitchFamily="34" charset="0"/>
                <a:cs typeface="Segoe UI" panose="020B0502040204020203" pitchFamily="34" charset="0"/>
              </a:rPr>
              <a:t>Proposed method</a:t>
            </a:r>
          </a:p>
          <a:p>
            <a:endParaRPr lang="en-US" altLang="ja-JP" sz="24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u="sng" dirty="0">
                <a:solidFill>
                  <a:srgbClr val="FF0000"/>
                </a:solidFill>
                <a:latin typeface="Segoe UI" panose="020B0502040204020203" pitchFamily="34" charset="0"/>
                <a:cs typeface="Segoe UI" panose="020B0502040204020203" pitchFamily="34" charset="0"/>
              </a:rPr>
              <a:t>A method for creating data sets</a:t>
            </a:r>
          </a:p>
          <a:p>
            <a:endParaRPr kumimoji="1" lang="en-US" altLang="ja-JP" sz="22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 method for identifying constellations</a:t>
            </a:r>
            <a:endParaRPr kumimoji="1" lang="en-US" altLang="ja-JP" sz="2200" dirty="0">
              <a:latin typeface="Segoe UI" panose="020B0502040204020203" pitchFamily="34" charset="0"/>
              <a:cs typeface="Segoe UI" panose="020B0502040204020203" pitchFamily="34" charset="0"/>
            </a:endParaRPr>
          </a:p>
          <a:p>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621126"/>
            <a:ext cx="8477250" cy="1200329"/>
          </a:xfrm>
          <a:prstGeom prst="rect">
            <a:avLst/>
          </a:prstGeom>
          <a:noFill/>
        </p:spPr>
        <p:txBody>
          <a:bodyPr wrap="square" rtlCol="0">
            <a:spAutoFit/>
          </a:bodyPr>
          <a:lstStyle/>
          <a:p>
            <a:pPr marL="342900" indent="-342900">
              <a:buFont typeface="Wingdings" panose="05000000000000000000" pitchFamily="2" charset="2"/>
              <a:buChar char="p"/>
            </a:pPr>
            <a:r>
              <a:rPr kumimoji="1" lang="en-US" altLang="ja-JP" sz="2400" dirty="0">
                <a:latin typeface="Segoe UI" panose="020B0502040204020203" pitchFamily="34" charset="0"/>
                <a:cs typeface="Segoe UI" panose="020B0502040204020203" pitchFamily="34" charset="0"/>
              </a:rPr>
              <a:t>Objective</a:t>
            </a:r>
          </a:p>
          <a:p>
            <a:endParaRPr lang="en-US" altLang="ja-JP" sz="2400" dirty="0">
              <a:latin typeface="Segoe UI" panose="020B0502040204020203" pitchFamily="34" charset="0"/>
              <a:cs typeface="Segoe UI" panose="020B0502040204020203" pitchFamily="34" charset="0"/>
            </a:endParaRPr>
          </a:p>
          <a:p>
            <a:r>
              <a:rPr lang="en-US" altLang="ja-JP" sz="2200" dirty="0">
                <a:latin typeface="Segoe UI" panose="020B0502040204020203" pitchFamily="34" charset="0"/>
                <a:cs typeface="Segoe UI" panose="020B0502040204020203" pitchFamily="34" charset="0"/>
              </a:rPr>
              <a:t>Identify constellations in astrophotography.</a:t>
            </a:r>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58ECFD98-03D3-41BF-8061-64D1071E7903}"/>
              </a:ext>
            </a:extLst>
          </p:cNvPr>
          <p:cNvSpPr>
            <a:spLocks noGrp="1"/>
          </p:cNvSpPr>
          <p:nvPr>
            <p:ph type="sldNum" sz="quarter" idx="12"/>
          </p:nvPr>
        </p:nvSpPr>
        <p:spPr/>
        <p:txBody>
          <a:bodyPr/>
          <a:lstStyle/>
          <a:p>
            <a:fld id="{8F63642D-8FC5-453B-829F-6F7E904F8D2A}" type="slidenum">
              <a:rPr kumimoji="1" lang="ja-JP" altLang="en-US" smtClean="0"/>
              <a:t>13</a:t>
            </a:fld>
            <a:endParaRPr kumimoji="1" lang="ja-JP" altLang="en-US"/>
          </a:p>
        </p:txBody>
      </p:sp>
    </p:spTree>
    <p:extLst>
      <p:ext uri="{BB962C8B-B14F-4D97-AF65-F5344CB8AC3E}">
        <p14:creationId xmlns:p14="http://schemas.microsoft.com/office/powerpoint/2010/main" val="315622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A76B17C2-E507-45CA-BE8E-E505C9A8132A}"/>
              </a:ext>
            </a:extLst>
          </p:cNvPr>
          <p:cNvSpPr txBox="1"/>
          <p:nvPr/>
        </p:nvSpPr>
        <p:spPr>
          <a:xfrm>
            <a:off x="935872" y="1879018"/>
            <a:ext cx="8477250" cy="1077218"/>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Create constellation images as data sets that allow an AI to learn </a:t>
            </a:r>
          </a:p>
          <a:p>
            <a:r>
              <a:rPr lang="en-US" altLang="ja-JP" sz="2000" dirty="0">
                <a:latin typeface="Segoe UI" panose="020B0502040204020203" pitchFamily="34" charset="0"/>
                <a:cs typeface="Segoe UI" panose="020B0502040204020203" pitchFamily="34" charset="0"/>
              </a:rPr>
              <a:t>the characteristics of the constellations</a:t>
            </a:r>
          </a:p>
          <a:p>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creating data sets    </a:t>
            </a:r>
            <a:endParaRPr kumimoji="1" lang="ja-JP" altLang="en-US" sz="2000" dirty="0">
              <a:latin typeface="Segoe UI" panose="020B0502040204020203" pitchFamily="34" charset="0"/>
              <a:cs typeface="Segoe UI" panose="020B0502040204020203" pitchFamily="34" charset="0"/>
            </a:endParaRPr>
          </a:p>
        </p:txBody>
      </p:sp>
      <p:graphicFrame>
        <p:nvGraphicFramePr>
          <p:cNvPr id="8" name="表 6">
            <a:extLst>
              <a:ext uri="{FF2B5EF4-FFF2-40B4-BE49-F238E27FC236}">
                <a16:creationId xmlns:a16="http://schemas.microsoft.com/office/drawing/2014/main" id="{74AAE7E1-2B84-4262-BAE6-02EA84C8FF99}"/>
              </a:ext>
            </a:extLst>
          </p:cNvPr>
          <p:cNvGraphicFramePr>
            <a:graphicFrameLocks noGrp="1"/>
          </p:cNvGraphicFramePr>
          <p:nvPr>
            <p:extLst>
              <p:ext uri="{D42A27DB-BD31-4B8C-83A1-F6EECF244321}">
                <p14:modId xmlns:p14="http://schemas.microsoft.com/office/powerpoint/2010/main" val="2409640468"/>
              </p:ext>
            </p:extLst>
          </p:nvPr>
        </p:nvGraphicFramePr>
        <p:xfrm>
          <a:off x="888247" y="3847137"/>
          <a:ext cx="7367505" cy="741680"/>
        </p:xfrm>
        <a:graphic>
          <a:graphicData uri="http://schemas.openxmlformats.org/drawingml/2006/table">
            <a:tbl>
              <a:tblPr firstRow="1" bandRow="1">
                <a:tableStyleId>{073A0DAA-6AF3-43AB-8588-CEC1D06C72B9}</a:tableStyleId>
              </a:tblPr>
              <a:tblGrid>
                <a:gridCol w="1473501">
                  <a:extLst>
                    <a:ext uri="{9D8B030D-6E8A-4147-A177-3AD203B41FA5}">
                      <a16:colId xmlns:a16="http://schemas.microsoft.com/office/drawing/2014/main" val="1383675331"/>
                    </a:ext>
                  </a:extLst>
                </a:gridCol>
                <a:gridCol w="1473501">
                  <a:extLst>
                    <a:ext uri="{9D8B030D-6E8A-4147-A177-3AD203B41FA5}">
                      <a16:colId xmlns:a16="http://schemas.microsoft.com/office/drawing/2014/main" val="31664204"/>
                    </a:ext>
                  </a:extLst>
                </a:gridCol>
                <a:gridCol w="1473501">
                  <a:extLst>
                    <a:ext uri="{9D8B030D-6E8A-4147-A177-3AD203B41FA5}">
                      <a16:colId xmlns:a16="http://schemas.microsoft.com/office/drawing/2014/main" val="1530592879"/>
                    </a:ext>
                  </a:extLst>
                </a:gridCol>
                <a:gridCol w="1473501">
                  <a:extLst>
                    <a:ext uri="{9D8B030D-6E8A-4147-A177-3AD203B41FA5}">
                      <a16:colId xmlns:a16="http://schemas.microsoft.com/office/drawing/2014/main" val="1738155781"/>
                    </a:ext>
                  </a:extLst>
                </a:gridCol>
                <a:gridCol w="1473501">
                  <a:extLst>
                    <a:ext uri="{9D8B030D-6E8A-4147-A177-3AD203B41FA5}">
                      <a16:colId xmlns:a16="http://schemas.microsoft.com/office/drawing/2014/main" val="378440247"/>
                    </a:ext>
                  </a:extLst>
                </a:gridCol>
              </a:tblGrid>
              <a:tr h="370840">
                <a:tc>
                  <a:txBody>
                    <a:bodyPr/>
                    <a:lstStyle/>
                    <a:p>
                      <a:pPr algn="ctr"/>
                      <a:r>
                        <a:rPr kumimoji="1" lang="en-US" altLang="ja-JP" sz="1800" dirty="0">
                          <a:latin typeface="Segoe UI" panose="020B0502040204020203" pitchFamily="34" charset="0"/>
                          <a:cs typeface="Segoe UI" panose="020B0502040204020203" pitchFamily="34" charset="0"/>
                        </a:rPr>
                        <a:t>name</a:t>
                      </a:r>
                      <a:endParaRPr kumimoji="1" lang="ja-JP" altLang="en-US" sz="18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800" dirty="0">
                          <a:latin typeface="Segoe UI" panose="020B0502040204020203" pitchFamily="34" charset="0"/>
                          <a:cs typeface="Segoe UI" panose="020B0502040204020203" pitchFamily="34" charset="0"/>
                        </a:rPr>
                        <a:t>ra</a:t>
                      </a:r>
                      <a:endParaRPr kumimoji="1" lang="ja-JP" altLang="en-US" sz="18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800" dirty="0">
                          <a:latin typeface="Segoe UI" panose="020B0502040204020203" pitchFamily="34" charset="0"/>
                          <a:cs typeface="Segoe UI" panose="020B0502040204020203" pitchFamily="34" charset="0"/>
                        </a:rPr>
                        <a:t>dec</a:t>
                      </a:r>
                      <a:endParaRPr kumimoji="1" lang="ja-JP" altLang="en-US" sz="18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800" dirty="0">
                          <a:latin typeface="Segoe UI" panose="020B0502040204020203" pitchFamily="34" charset="0"/>
                          <a:cs typeface="Segoe UI" panose="020B0502040204020203" pitchFamily="34" charset="0"/>
                        </a:rPr>
                        <a:t>spect_type</a:t>
                      </a:r>
                      <a:endParaRPr kumimoji="1" lang="ja-JP" altLang="en-US" sz="18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800" dirty="0">
                          <a:latin typeface="Segoe UI" panose="020B0502040204020203" pitchFamily="34" charset="0"/>
                          <a:cs typeface="Segoe UI" panose="020B0502040204020203" pitchFamily="34" charset="0"/>
                        </a:rPr>
                        <a:t>vmag</a:t>
                      </a:r>
                      <a:endParaRPr kumimoji="1" lang="ja-JP" altLang="en-US" sz="18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305139311"/>
                  </a:ext>
                </a:extLst>
              </a:tr>
              <a:tr h="370840">
                <a:tc>
                  <a:txBody>
                    <a:bodyPr/>
                    <a:lstStyle/>
                    <a:p>
                      <a:pPr algn="ctr"/>
                      <a:r>
                        <a:rPr kumimoji="1" lang="en-US" altLang="ja-JP" sz="1800" dirty="0">
                          <a:latin typeface="Segoe UI" panose="020B0502040204020203" pitchFamily="34" charset="0"/>
                          <a:cs typeface="Segoe UI" panose="020B0502040204020203" pitchFamily="34" charset="0"/>
                        </a:rPr>
                        <a:t>HIP 27989</a:t>
                      </a:r>
                      <a:endParaRPr kumimoji="1" lang="ja-JP" altLang="en-US" sz="18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800" dirty="0">
                          <a:latin typeface="Segoe UI" panose="020B0502040204020203" pitchFamily="34" charset="0"/>
                          <a:cs typeface="Segoe UI" panose="020B0502040204020203" pitchFamily="34" charset="0"/>
                        </a:rPr>
                        <a:t>88.79287161</a:t>
                      </a:r>
                      <a:endParaRPr kumimoji="1" lang="ja-JP" altLang="en-US" sz="18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800" dirty="0">
                          <a:latin typeface="Segoe UI" panose="020B0502040204020203" pitchFamily="34" charset="0"/>
                          <a:cs typeface="Segoe UI" panose="020B0502040204020203" pitchFamily="34" charset="0"/>
                        </a:rPr>
                        <a:t>7.40703634</a:t>
                      </a:r>
                      <a:endParaRPr kumimoji="1" lang="ja-JP" altLang="en-US" sz="18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800" dirty="0">
                          <a:latin typeface="Segoe UI" panose="020B0502040204020203" pitchFamily="34" charset="0"/>
                          <a:cs typeface="Segoe UI" panose="020B0502040204020203" pitchFamily="34" charset="0"/>
                        </a:rPr>
                        <a:t>M2lb</a:t>
                      </a:r>
                      <a:endParaRPr kumimoji="1" lang="ja-JP" altLang="en-US" sz="18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800" dirty="0">
                          <a:latin typeface="Segoe UI" panose="020B0502040204020203" pitchFamily="34" charset="0"/>
                          <a:cs typeface="Segoe UI" panose="020B0502040204020203" pitchFamily="34" charset="0"/>
                        </a:rPr>
                        <a:t>0.45</a:t>
                      </a:r>
                      <a:endParaRPr kumimoji="1" lang="ja-JP" altLang="en-US" sz="18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60448385"/>
                  </a:ext>
                </a:extLst>
              </a:tr>
            </a:tbl>
          </a:graphicData>
        </a:graphic>
      </p:graphicFrame>
      <p:sp>
        <p:nvSpPr>
          <p:cNvPr id="4" name="テキスト ボックス 3">
            <a:extLst>
              <a:ext uri="{FF2B5EF4-FFF2-40B4-BE49-F238E27FC236}">
                <a16:creationId xmlns:a16="http://schemas.microsoft.com/office/drawing/2014/main" id="{6EBFCF47-FBBF-468D-8613-195CAFD423FA}"/>
              </a:ext>
            </a:extLst>
          </p:cNvPr>
          <p:cNvSpPr txBox="1"/>
          <p:nvPr/>
        </p:nvSpPr>
        <p:spPr>
          <a:xfrm>
            <a:off x="2209799" y="3392909"/>
            <a:ext cx="4724400"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Example of the </a:t>
            </a:r>
            <a:r>
              <a:rPr lang="en-US" altLang="ja-JP" sz="2000" dirty="0" err="1">
                <a:latin typeface="Segoe UI" panose="020B0502040204020203" pitchFamily="34" charset="0"/>
                <a:cs typeface="Segoe UI" panose="020B0502040204020203" pitchFamily="34" charset="0"/>
              </a:rPr>
              <a:t>Hipparcos</a:t>
            </a:r>
            <a:r>
              <a:rPr lang="en-US" altLang="ja-JP" sz="2000" dirty="0">
                <a:latin typeface="Segoe UI" panose="020B0502040204020203" pitchFamily="34" charset="0"/>
                <a:cs typeface="Segoe UI" panose="020B0502040204020203" pitchFamily="34" charset="0"/>
              </a:rPr>
              <a:t> Catalogue</a:t>
            </a:r>
            <a:endParaRPr kumimoji="1" lang="ja-JP" altLang="en-US" sz="2000" dirty="0">
              <a:latin typeface="Segoe UI" panose="020B0502040204020203" pitchFamily="34" charset="0"/>
              <a:cs typeface="Segoe UI" panose="020B0502040204020203" pitchFamily="34" charset="0"/>
            </a:endParaRPr>
          </a:p>
        </p:txBody>
      </p:sp>
      <p:sp>
        <p:nvSpPr>
          <p:cNvPr id="10" name="右中かっこ 9">
            <a:extLst>
              <a:ext uri="{FF2B5EF4-FFF2-40B4-BE49-F238E27FC236}">
                <a16:creationId xmlns:a16="http://schemas.microsoft.com/office/drawing/2014/main" id="{F016868F-318F-4EDB-B9A0-EB09A29BFCFE}"/>
              </a:ext>
            </a:extLst>
          </p:cNvPr>
          <p:cNvSpPr/>
          <p:nvPr/>
        </p:nvSpPr>
        <p:spPr>
          <a:xfrm rot="5400000">
            <a:off x="3756307" y="3419486"/>
            <a:ext cx="145492" cy="283845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1" name="右中かっこ 10">
            <a:extLst>
              <a:ext uri="{FF2B5EF4-FFF2-40B4-BE49-F238E27FC236}">
                <a16:creationId xmlns:a16="http://schemas.microsoft.com/office/drawing/2014/main" id="{F5349AEF-45E4-41F5-BAE8-DF23B610AA0C}"/>
              </a:ext>
            </a:extLst>
          </p:cNvPr>
          <p:cNvSpPr/>
          <p:nvPr/>
        </p:nvSpPr>
        <p:spPr>
          <a:xfrm rot="5400000">
            <a:off x="5957914" y="4144723"/>
            <a:ext cx="152343" cy="138112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2" name="右中かっこ 11">
            <a:extLst>
              <a:ext uri="{FF2B5EF4-FFF2-40B4-BE49-F238E27FC236}">
                <a16:creationId xmlns:a16="http://schemas.microsoft.com/office/drawing/2014/main" id="{2BD581AA-E746-4B92-AF18-63377F5F7ACB}"/>
              </a:ext>
            </a:extLst>
          </p:cNvPr>
          <p:cNvSpPr/>
          <p:nvPr/>
        </p:nvSpPr>
        <p:spPr>
          <a:xfrm rot="5400000">
            <a:off x="7434284" y="4143683"/>
            <a:ext cx="152345" cy="138112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CD56CEA2-6497-4051-960F-50464003D4D8}"/>
              </a:ext>
            </a:extLst>
          </p:cNvPr>
          <p:cNvSpPr txBox="1"/>
          <p:nvPr/>
        </p:nvSpPr>
        <p:spPr>
          <a:xfrm>
            <a:off x="3131311" y="4911457"/>
            <a:ext cx="1440689" cy="369332"/>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Coordinate</a:t>
            </a:r>
            <a:endParaRPr kumimoji="1" lang="ja-JP" altLang="en-US" dirty="0">
              <a:latin typeface="Segoe UI" panose="020B0502040204020203" pitchFamily="34" charset="0"/>
              <a:cs typeface="Segoe UI" panose="020B0502040204020203" pitchFamily="34" charset="0"/>
            </a:endParaRPr>
          </a:p>
        </p:txBody>
      </p:sp>
      <p:sp>
        <p:nvSpPr>
          <p:cNvPr id="18" name="テキスト ボックス 17">
            <a:extLst>
              <a:ext uri="{FF2B5EF4-FFF2-40B4-BE49-F238E27FC236}">
                <a16:creationId xmlns:a16="http://schemas.microsoft.com/office/drawing/2014/main" id="{8973BB08-2955-4B86-B5E8-4C4744A995D7}"/>
              </a:ext>
            </a:extLst>
          </p:cNvPr>
          <p:cNvSpPr txBox="1"/>
          <p:nvPr/>
        </p:nvSpPr>
        <p:spPr>
          <a:xfrm>
            <a:off x="5332791" y="4911457"/>
            <a:ext cx="1440689" cy="369332"/>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Color</a:t>
            </a:r>
            <a:endParaRPr kumimoji="1" lang="ja-JP" altLang="en-US" dirty="0">
              <a:latin typeface="Segoe UI" panose="020B0502040204020203" pitchFamily="34" charset="0"/>
              <a:cs typeface="Segoe UI" panose="020B0502040204020203" pitchFamily="34" charset="0"/>
            </a:endParaRPr>
          </a:p>
        </p:txBody>
      </p:sp>
      <p:sp>
        <p:nvSpPr>
          <p:cNvPr id="19" name="テキスト ボックス 18">
            <a:extLst>
              <a:ext uri="{FF2B5EF4-FFF2-40B4-BE49-F238E27FC236}">
                <a16:creationId xmlns:a16="http://schemas.microsoft.com/office/drawing/2014/main" id="{88877C2C-305E-461E-B870-71ADA6A05C26}"/>
              </a:ext>
            </a:extLst>
          </p:cNvPr>
          <p:cNvSpPr txBox="1"/>
          <p:nvPr/>
        </p:nvSpPr>
        <p:spPr>
          <a:xfrm>
            <a:off x="6857993" y="4911457"/>
            <a:ext cx="1440689" cy="369332"/>
          </a:xfrm>
          <a:prstGeom prst="rect">
            <a:avLst/>
          </a:prstGeom>
          <a:noFill/>
        </p:spPr>
        <p:txBody>
          <a:bodyPr wrap="square" rtlCol="0">
            <a:spAutoFit/>
          </a:bodyPr>
          <a:lstStyle/>
          <a:p>
            <a:pPr algn="ctr"/>
            <a:r>
              <a:rPr kumimoji="1" lang="en-US" altLang="ja-JP" dirty="0">
                <a:latin typeface="Segoe UI" panose="020B0502040204020203" pitchFamily="34" charset="0"/>
                <a:cs typeface="Segoe UI" panose="020B0502040204020203" pitchFamily="34" charset="0"/>
              </a:rPr>
              <a:t>M</a:t>
            </a:r>
            <a:r>
              <a:rPr lang="en-US" altLang="ja-JP" dirty="0">
                <a:latin typeface="Segoe UI" panose="020B0502040204020203" pitchFamily="34" charset="0"/>
                <a:cs typeface="Segoe UI" panose="020B0502040204020203" pitchFamily="34" charset="0"/>
              </a:rPr>
              <a:t>agnitude</a:t>
            </a:r>
            <a:endParaRPr kumimoji="1"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4365DF73-BA30-4635-B7FA-9CC1DB59AA53}"/>
              </a:ext>
            </a:extLst>
          </p:cNvPr>
          <p:cNvSpPr>
            <a:spLocks noGrp="1"/>
          </p:cNvSpPr>
          <p:nvPr>
            <p:ph type="sldNum" sz="quarter" idx="12"/>
          </p:nvPr>
        </p:nvSpPr>
        <p:spPr/>
        <p:txBody>
          <a:bodyPr/>
          <a:lstStyle/>
          <a:p>
            <a:fld id="{8F63642D-8FC5-453B-829F-6F7E904F8D2A}" type="slidenum">
              <a:rPr kumimoji="1" lang="ja-JP" altLang="en-US" smtClean="0"/>
              <a:t>14</a:t>
            </a:fld>
            <a:endParaRPr kumimoji="1" lang="ja-JP" altLang="en-US"/>
          </a:p>
        </p:txBody>
      </p:sp>
      <p:sp>
        <p:nvSpPr>
          <p:cNvPr id="16" name="テキスト ボックス 15">
            <a:extLst>
              <a:ext uri="{FF2B5EF4-FFF2-40B4-BE49-F238E27FC236}">
                <a16:creationId xmlns:a16="http://schemas.microsoft.com/office/drawing/2014/main" id="{9387327D-5D12-4F0B-AFC3-54878B7EB3FE}"/>
              </a:ext>
            </a:extLst>
          </p:cNvPr>
          <p:cNvSpPr txBox="1"/>
          <p:nvPr/>
        </p:nvSpPr>
        <p:spPr>
          <a:xfrm>
            <a:off x="577279" y="5818272"/>
            <a:ext cx="7624203" cy="738664"/>
          </a:xfrm>
          <a:prstGeom prst="rect">
            <a:avLst/>
          </a:prstGeom>
          <a:noFill/>
        </p:spPr>
        <p:txBody>
          <a:bodyPr wrap="none" rtlCol="0">
            <a:spAutoFit/>
          </a:bodyPr>
          <a:lstStyle/>
          <a:p>
            <a:r>
              <a:rPr kumimoji="1" lang="en-US" altLang="ja-JP" sz="1050" dirty="0">
                <a:latin typeface="Segoe UI" panose="020B0502040204020203" pitchFamily="34" charset="0"/>
                <a:cs typeface="Segoe UI" panose="020B0502040204020203" pitchFamily="34" charset="0"/>
              </a:rPr>
              <a:t>[referenced]</a:t>
            </a:r>
          </a:p>
          <a:p>
            <a:r>
              <a:rPr lang="en-US" altLang="ja-JP" sz="1050" dirty="0">
                <a:latin typeface="Segoe UI" panose="020B0502040204020203" pitchFamily="34" charset="0"/>
                <a:cs typeface="Segoe UI" panose="020B0502040204020203" pitchFamily="34" charset="0"/>
              </a:rPr>
              <a:t>M. Perryman, L. </a:t>
            </a:r>
            <a:r>
              <a:rPr lang="en-US" altLang="ja-JP" sz="1050" dirty="0" err="1">
                <a:latin typeface="Segoe UI" panose="020B0502040204020203" pitchFamily="34" charset="0"/>
                <a:cs typeface="Segoe UI" panose="020B0502040204020203" pitchFamily="34" charset="0"/>
              </a:rPr>
              <a:t>Lindegren</a:t>
            </a:r>
            <a:r>
              <a:rPr lang="en-US" altLang="ja-JP" sz="1050" dirty="0">
                <a:latin typeface="Segoe UI" panose="020B0502040204020203" pitchFamily="34" charset="0"/>
                <a:cs typeface="Segoe UI" panose="020B0502040204020203" pitchFamily="34" charset="0"/>
              </a:rPr>
              <a:t>, J. Kovalevsky, E. </a:t>
            </a:r>
            <a:r>
              <a:rPr lang="en-US" altLang="ja-JP" sz="1050" dirty="0" err="1">
                <a:latin typeface="Segoe UI" panose="020B0502040204020203" pitchFamily="34" charset="0"/>
                <a:cs typeface="Segoe UI" panose="020B0502040204020203" pitchFamily="34" charset="0"/>
              </a:rPr>
              <a:t>Hoeg</a:t>
            </a:r>
            <a:r>
              <a:rPr lang="en-US" altLang="ja-JP" sz="1050" dirty="0">
                <a:latin typeface="Segoe UI" panose="020B0502040204020203" pitchFamily="34" charset="0"/>
                <a:cs typeface="Segoe UI" panose="020B0502040204020203" pitchFamily="34" charset="0"/>
              </a:rPr>
              <a:t>, U. Bastian, P. </a:t>
            </a:r>
            <a:r>
              <a:rPr lang="en-US" altLang="ja-JP" sz="1050" dirty="0" err="1">
                <a:latin typeface="Segoe UI" panose="020B0502040204020203" pitchFamily="34" charset="0"/>
                <a:cs typeface="Segoe UI" panose="020B0502040204020203" pitchFamily="34" charset="0"/>
              </a:rPr>
              <a:t>Bernacca</a:t>
            </a:r>
            <a:r>
              <a:rPr lang="en-US" altLang="ja-JP" sz="1050" dirty="0">
                <a:latin typeface="Segoe UI" panose="020B0502040204020203" pitchFamily="34" charset="0"/>
                <a:cs typeface="Segoe UI" panose="020B0502040204020203" pitchFamily="34" charset="0"/>
              </a:rPr>
              <a:t>, M. </a:t>
            </a:r>
            <a:r>
              <a:rPr lang="en-US" altLang="ja-JP" sz="1050" dirty="0" err="1">
                <a:latin typeface="Segoe UI" panose="020B0502040204020203" pitchFamily="34" charset="0"/>
                <a:cs typeface="Segoe UI" panose="020B0502040204020203" pitchFamily="34" charset="0"/>
              </a:rPr>
              <a:t>Crez</a:t>
            </a:r>
            <a:r>
              <a:rPr lang="en-US" altLang="ja-JP" sz="1050" dirty="0">
                <a:latin typeface="Segoe UI" panose="020B0502040204020203" pitchFamily="34" charset="0"/>
                <a:cs typeface="Segoe UI" panose="020B0502040204020203" pitchFamily="34" charset="0"/>
              </a:rPr>
              <a:t>´ e, F. </a:t>
            </a:r>
            <a:r>
              <a:rPr lang="en-US" altLang="ja-JP" sz="1050" dirty="0" err="1">
                <a:latin typeface="Segoe UI" panose="020B0502040204020203" pitchFamily="34" charset="0"/>
                <a:cs typeface="Segoe UI" panose="020B0502040204020203" pitchFamily="34" charset="0"/>
              </a:rPr>
              <a:t>Donati</a:t>
            </a:r>
            <a:r>
              <a:rPr lang="en-US" altLang="ja-JP" sz="1050" dirty="0">
                <a:latin typeface="Segoe UI" panose="020B0502040204020203" pitchFamily="34" charset="0"/>
                <a:cs typeface="Segoe UI" panose="020B0502040204020203" pitchFamily="34" charset="0"/>
              </a:rPr>
              <a:t>, M. </a:t>
            </a:r>
            <a:r>
              <a:rPr lang="en-US" altLang="ja-JP" sz="1050" dirty="0" err="1">
                <a:latin typeface="Segoe UI" panose="020B0502040204020203" pitchFamily="34" charset="0"/>
                <a:cs typeface="Segoe UI" panose="020B0502040204020203" pitchFamily="34" charset="0"/>
              </a:rPr>
              <a:t>Grenon</a:t>
            </a:r>
            <a:r>
              <a:rPr lang="en-US" altLang="ja-JP" sz="1050" dirty="0">
                <a:latin typeface="Segoe UI" panose="020B0502040204020203" pitchFamily="34" charset="0"/>
                <a:cs typeface="Segoe UI" panose="020B0502040204020203" pitchFamily="34" charset="0"/>
              </a:rPr>
              <a:t>, M. </a:t>
            </a:r>
            <a:r>
              <a:rPr lang="en-US" altLang="ja-JP" sz="1050" dirty="0" err="1">
                <a:latin typeface="Segoe UI" panose="020B0502040204020203" pitchFamily="34" charset="0"/>
                <a:cs typeface="Segoe UI" panose="020B0502040204020203" pitchFamily="34" charset="0"/>
              </a:rPr>
              <a:t>Grewing</a:t>
            </a:r>
            <a:r>
              <a:rPr lang="en-US" altLang="ja-JP" sz="1050" dirty="0">
                <a:latin typeface="Segoe UI" panose="020B0502040204020203" pitchFamily="34" charset="0"/>
                <a:cs typeface="Segoe UI" panose="020B0502040204020203" pitchFamily="34" charset="0"/>
              </a:rPr>
              <a:t>, </a:t>
            </a:r>
          </a:p>
          <a:p>
            <a:r>
              <a:rPr lang="en-US" altLang="ja-JP" sz="1050" dirty="0">
                <a:latin typeface="Segoe UI" panose="020B0502040204020203" pitchFamily="34" charset="0"/>
                <a:cs typeface="Segoe UI" panose="020B0502040204020203" pitchFamily="34" charset="0"/>
              </a:rPr>
              <a:t>F. van Leeuwen, H. </a:t>
            </a:r>
            <a:r>
              <a:rPr lang="en-US" altLang="ja-JP" sz="1050" dirty="0" err="1">
                <a:latin typeface="Segoe UI" panose="020B0502040204020203" pitchFamily="34" charset="0"/>
                <a:cs typeface="Segoe UI" panose="020B0502040204020203" pitchFamily="34" charset="0"/>
              </a:rPr>
              <a:t>Marel</a:t>
            </a:r>
            <a:r>
              <a:rPr lang="en-US" altLang="ja-JP" sz="1050" dirty="0">
                <a:latin typeface="Segoe UI" panose="020B0502040204020203" pitchFamily="34" charset="0"/>
                <a:cs typeface="Segoe UI" panose="020B0502040204020203" pitchFamily="34" charset="0"/>
              </a:rPr>
              <a:t>, F. </a:t>
            </a:r>
            <a:r>
              <a:rPr lang="en-US" altLang="ja-JP" sz="1050" dirty="0" err="1">
                <a:latin typeface="Segoe UI" panose="020B0502040204020203" pitchFamily="34" charset="0"/>
                <a:cs typeface="Segoe UI" panose="020B0502040204020203" pitchFamily="34" charset="0"/>
              </a:rPr>
              <a:t>Mignard</a:t>
            </a:r>
            <a:r>
              <a:rPr lang="en-US" altLang="ja-JP" sz="1050" dirty="0">
                <a:latin typeface="Segoe UI" panose="020B0502040204020203" pitchFamily="34" charset="0"/>
                <a:cs typeface="Segoe UI" panose="020B0502040204020203" pitchFamily="34" charset="0"/>
              </a:rPr>
              <a:t>, C. A. Murray, R. Le Poole, H. Schrijver, C. </a:t>
            </a:r>
            <a:r>
              <a:rPr lang="en-US" altLang="ja-JP" sz="1050" dirty="0" err="1">
                <a:latin typeface="Segoe UI" panose="020B0502040204020203" pitchFamily="34" charset="0"/>
                <a:cs typeface="Segoe UI" panose="020B0502040204020203" pitchFamily="34" charset="0"/>
              </a:rPr>
              <a:t>Turon</a:t>
            </a:r>
            <a:r>
              <a:rPr lang="en-US" altLang="ja-JP" sz="1050" dirty="0">
                <a:latin typeface="Segoe UI" panose="020B0502040204020203" pitchFamily="34" charset="0"/>
                <a:cs typeface="Segoe UI" panose="020B0502040204020203" pitchFamily="34" charset="0"/>
              </a:rPr>
              <a:t>, F. </a:t>
            </a:r>
            <a:r>
              <a:rPr lang="en-US" altLang="ja-JP" sz="1050" dirty="0" err="1">
                <a:latin typeface="Segoe UI" panose="020B0502040204020203" pitchFamily="34" charset="0"/>
                <a:cs typeface="Segoe UI" panose="020B0502040204020203" pitchFamily="34" charset="0"/>
              </a:rPr>
              <a:t>Arenou</a:t>
            </a:r>
            <a:r>
              <a:rPr lang="en-US" altLang="ja-JP" sz="1050" dirty="0">
                <a:latin typeface="Segoe UI" panose="020B0502040204020203" pitchFamily="34" charset="0"/>
                <a:cs typeface="Segoe UI" panose="020B0502040204020203" pitchFamily="34" charset="0"/>
              </a:rPr>
              <a:t>, M. </a:t>
            </a:r>
            <a:r>
              <a:rPr lang="en-US" altLang="ja-JP" sz="1050" dirty="0" err="1">
                <a:latin typeface="Segoe UI" panose="020B0502040204020203" pitchFamily="34" charset="0"/>
                <a:cs typeface="Segoe UI" panose="020B0502040204020203" pitchFamily="34" charset="0"/>
              </a:rPr>
              <a:t>Froeschle</a:t>
            </a:r>
            <a:r>
              <a:rPr lang="en-US" altLang="ja-JP" sz="1050" dirty="0">
                <a:latin typeface="Segoe UI" panose="020B0502040204020203" pitchFamily="34" charset="0"/>
                <a:cs typeface="Segoe UI" panose="020B0502040204020203" pitchFamily="34" charset="0"/>
              </a:rPr>
              <a:t>, and C. Petersen.</a:t>
            </a:r>
          </a:p>
          <a:p>
            <a:r>
              <a:rPr lang="en-US" altLang="ja-JP" sz="1050" dirty="0">
                <a:latin typeface="Segoe UI" panose="020B0502040204020203" pitchFamily="34" charset="0"/>
                <a:cs typeface="Segoe UI" panose="020B0502040204020203" pitchFamily="34" charset="0"/>
              </a:rPr>
              <a:t>“The </a:t>
            </a:r>
            <a:r>
              <a:rPr lang="en-US" altLang="ja-JP" sz="1050" dirty="0" err="1">
                <a:latin typeface="Segoe UI" panose="020B0502040204020203" pitchFamily="34" charset="0"/>
                <a:cs typeface="Segoe UI" panose="020B0502040204020203" pitchFamily="34" charset="0"/>
              </a:rPr>
              <a:t>Hipparcos</a:t>
            </a:r>
            <a:r>
              <a:rPr lang="en-US" altLang="ja-JP" sz="1050" dirty="0">
                <a:latin typeface="Segoe UI" panose="020B0502040204020203" pitchFamily="34" charset="0"/>
                <a:cs typeface="Segoe UI" panose="020B0502040204020203" pitchFamily="34" charset="0"/>
              </a:rPr>
              <a:t> Catalogue.”, Astronomy and Astrophysics, 323. L49-L52, 1997.</a:t>
            </a:r>
            <a:endParaRPr kumimoji="1" lang="ja-JP" altLang="en-US" sz="10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13169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creating data sets    </a:t>
            </a:r>
            <a:endParaRPr kumimoji="1" lang="ja-JP" altLang="en-US" sz="2000" dirty="0">
              <a:latin typeface="Segoe UI" panose="020B0502040204020203" pitchFamily="34" charset="0"/>
              <a:cs typeface="Segoe UI" panose="020B0502040204020203" pitchFamily="34" charset="0"/>
            </a:endParaRPr>
          </a:p>
        </p:txBody>
      </p:sp>
      <p:pic>
        <p:nvPicPr>
          <p:cNvPr id="13" name="図 12" descr="グラフ&#10;&#10;自動的に生成された説明">
            <a:extLst>
              <a:ext uri="{FF2B5EF4-FFF2-40B4-BE49-F238E27FC236}">
                <a16:creationId xmlns:a16="http://schemas.microsoft.com/office/drawing/2014/main" id="{56DCEEED-6301-48E1-BE68-9FAE2160D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236" y="2657191"/>
            <a:ext cx="5363528" cy="4022646"/>
          </a:xfrm>
          <a:prstGeom prst="rect">
            <a:avLst/>
          </a:prstGeom>
        </p:spPr>
      </p:pic>
      <p:sp>
        <p:nvSpPr>
          <p:cNvPr id="16" name="楕円 15">
            <a:extLst>
              <a:ext uri="{FF2B5EF4-FFF2-40B4-BE49-F238E27FC236}">
                <a16:creationId xmlns:a16="http://schemas.microsoft.com/office/drawing/2014/main" id="{95BB0DAE-47FA-4807-8FB4-65B17904FB0D}"/>
              </a:ext>
            </a:extLst>
          </p:cNvPr>
          <p:cNvSpPr/>
          <p:nvPr/>
        </p:nvSpPr>
        <p:spPr>
          <a:xfrm>
            <a:off x="3357268" y="3310217"/>
            <a:ext cx="2586332" cy="2376208"/>
          </a:xfrm>
          <a:prstGeom prst="ellipse">
            <a:avLst/>
          </a:prstGeom>
          <a:solidFill>
            <a:schemeClr val="bg1">
              <a:alpha val="0"/>
            </a:schemeClr>
          </a:solidFill>
          <a:ln>
            <a:solidFill>
              <a:schemeClr val="tx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BBC77BE2-203A-43D1-A79B-DE6443C97CDF}"/>
              </a:ext>
            </a:extLst>
          </p:cNvPr>
          <p:cNvSpPr txBox="1"/>
          <p:nvPr/>
        </p:nvSpPr>
        <p:spPr>
          <a:xfrm>
            <a:off x="935872" y="1879018"/>
            <a:ext cx="8477250" cy="1077218"/>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Create constellation images as data sets that allow an AI to learn </a:t>
            </a:r>
          </a:p>
          <a:p>
            <a:r>
              <a:rPr lang="en-US" altLang="ja-JP" sz="2000" dirty="0">
                <a:latin typeface="Segoe UI" panose="020B0502040204020203" pitchFamily="34" charset="0"/>
                <a:cs typeface="Segoe UI" panose="020B0502040204020203" pitchFamily="34" charset="0"/>
              </a:rPr>
              <a:t>the characteristics of the constellations</a:t>
            </a:r>
          </a:p>
          <a:p>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6A12405-C637-495F-B707-0D2A1AA6A826}"/>
              </a:ext>
            </a:extLst>
          </p:cNvPr>
          <p:cNvSpPr>
            <a:spLocks noGrp="1"/>
          </p:cNvSpPr>
          <p:nvPr>
            <p:ph type="sldNum" sz="quarter" idx="12"/>
          </p:nvPr>
        </p:nvSpPr>
        <p:spPr/>
        <p:txBody>
          <a:bodyPr/>
          <a:lstStyle/>
          <a:p>
            <a:fld id="{8F63642D-8FC5-453B-829F-6F7E904F8D2A}" type="slidenum">
              <a:rPr kumimoji="1" lang="ja-JP" altLang="en-US" smtClean="0"/>
              <a:t>15</a:t>
            </a:fld>
            <a:endParaRPr kumimoji="1" lang="ja-JP" altLang="en-US"/>
          </a:p>
        </p:txBody>
      </p:sp>
    </p:spTree>
    <p:extLst>
      <p:ext uri="{BB962C8B-B14F-4D97-AF65-F5344CB8AC3E}">
        <p14:creationId xmlns:p14="http://schemas.microsoft.com/office/powerpoint/2010/main" val="293267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creating data sets    </a:t>
            </a:r>
            <a:endParaRPr kumimoji="1" lang="ja-JP" altLang="en-US" sz="2000" dirty="0">
              <a:latin typeface="Segoe UI" panose="020B0502040204020203" pitchFamily="34" charset="0"/>
              <a:cs typeface="Segoe UI" panose="020B0502040204020203" pitchFamily="34" charset="0"/>
            </a:endParaRPr>
          </a:p>
        </p:txBody>
      </p:sp>
      <p:pic>
        <p:nvPicPr>
          <p:cNvPr id="13" name="図 12" descr="グラフ&#10;&#10;自動的に生成された説明">
            <a:extLst>
              <a:ext uri="{FF2B5EF4-FFF2-40B4-BE49-F238E27FC236}">
                <a16:creationId xmlns:a16="http://schemas.microsoft.com/office/drawing/2014/main" id="{56DCEEED-6301-48E1-BE68-9FAE2160D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86" y="2657191"/>
            <a:ext cx="5363528" cy="4022646"/>
          </a:xfrm>
          <a:prstGeom prst="rect">
            <a:avLst/>
          </a:prstGeom>
        </p:spPr>
      </p:pic>
      <p:sp>
        <p:nvSpPr>
          <p:cNvPr id="8" name="正方形/長方形 1">
            <a:extLst>
              <a:ext uri="{FF2B5EF4-FFF2-40B4-BE49-F238E27FC236}">
                <a16:creationId xmlns:a16="http://schemas.microsoft.com/office/drawing/2014/main" id="{CBD506E4-665F-4D5F-B485-85824A39B8FD}"/>
              </a:ext>
            </a:extLst>
          </p:cNvPr>
          <p:cNvSpPr/>
          <p:nvPr/>
        </p:nvSpPr>
        <p:spPr>
          <a:xfrm>
            <a:off x="4048464" y="3970363"/>
            <a:ext cx="380662" cy="544487"/>
          </a:xfrm>
          <a:custGeom>
            <a:avLst/>
            <a:gdLst>
              <a:gd name="connsiteX0" fmla="*/ 0 w 616017"/>
              <a:gd name="connsiteY0" fmla="*/ 0 h 654518"/>
              <a:gd name="connsiteX1" fmla="*/ 616017 w 616017"/>
              <a:gd name="connsiteY1" fmla="*/ 0 h 654518"/>
              <a:gd name="connsiteX2" fmla="*/ 616017 w 616017"/>
              <a:gd name="connsiteY2" fmla="*/ 654518 h 654518"/>
              <a:gd name="connsiteX3" fmla="*/ 0 w 616017"/>
              <a:gd name="connsiteY3" fmla="*/ 654518 h 654518"/>
              <a:gd name="connsiteX4" fmla="*/ 0 w 616017"/>
              <a:gd name="connsiteY4" fmla="*/ 0 h 654518"/>
              <a:gd name="connsiteX0" fmla="*/ 57752 w 616017"/>
              <a:gd name="connsiteY0" fmla="*/ 0 h 712269"/>
              <a:gd name="connsiteX1" fmla="*/ 616017 w 616017"/>
              <a:gd name="connsiteY1" fmla="*/ 57751 h 712269"/>
              <a:gd name="connsiteX2" fmla="*/ 616017 w 616017"/>
              <a:gd name="connsiteY2" fmla="*/ 712269 h 712269"/>
              <a:gd name="connsiteX3" fmla="*/ 0 w 616017"/>
              <a:gd name="connsiteY3" fmla="*/ 712269 h 712269"/>
              <a:gd name="connsiteX4" fmla="*/ 57752 w 616017"/>
              <a:gd name="connsiteY4" fmla="*/ 0 h 712269"/>
              <a:gd name="connsiteX0" fmla="*/ 57752 w 616017"/>
              <a:gd name="connsiteY0" fmla="*/ 0 h 808522"/>
              <a:gd name="connsiteX1" fmla="*/ 616017 w 616017"/>
              <a:gd name="connsiteY1" fmla="*/ 57751 h 808522"/>
              <a:gd name="connsiteX2" fmla="*/ 558266 w 616017"/>
              <a:gd name="connsiteY2" fmla="*/ 808522 h 808522"/>
              <a:gd name="connsiteX3" fmla="*/ 0 w 616017"/>
              <a:gd name="connsiteY3" fmla="*/ 712269 h 808522"/>
              <a:gd name="connsiteX4" fmla="*/ 57752 w 616017"/>
              <a:gd name="connsiteY4" fmla="*/ 0 h 808522"/>
              <a:gd name="connsiteX0" fmla="*/ 0 w 558265"/>
              <a:gd name="connsiteY0" fmla="*/ 0 h 808522"/>
              <a:gd name="connsiteX1" fmla="*/ 558265 w 558265"/>
              <a:gd name="connsiteY1" fmla="*/ 57751 h 808522"/>
              <a:gd name="connsiteX2" fmla="*/ 500514 w 558265"/>
              <a:gd name="connsiteY2" fmla="*/ 808522 h 808522"/>
              <a:gd name="connsiteX3" fmla="*/ 0 w 558265"/>
              <a:gd name="connsiteY3" fmla="*/ 644892 h 808522"/>
              <a:gd name="connsiteX4" fmla="*/ 0 w 558265"/>
              <a:gd name="connsiteY4" fmla="*/ 0 h 808522"/>
              <a:gd name="connsiteX0" fmla="*/ 0 w 558265"/>
              <a:gd name="connsiteY0" fmla="*/ 0 h 760396"/>
              <a:gd name="connsiteX1" fmla="*/ 558265 w 558265"/>
              <a:gd name="connsiteY1" fmla="*/ 57751 h 760396"/>
              <a:gd name="connsiteX2" fmla="*/ 519764 w 558265"/>
              <a:gd name="connsiteY2" fmla="*/ 760396 h 760396"/>
              <a:gd name="connsiteX3" fmla="*/ 0 w 558265"/>
              <a:gd name="connsiteY3" fmla="*/ 644892 h 760396"/>
              <a:gd name="connsiteX4" fmla="*/ 0 w 558265"/>
              <a:gd name="connsiteY4" fmla="*/ 0 h 760396"/>
              <a:gd name="connsiteX0" fmla="*/ 0 w 519764"/>
              <a:gd name="connsiteY0" fmla="*/ 0 h 760396"/>
              <a:gd name="connsiteX1" fmla="*/ 471637 w 519764"/>
              <a:gd name="connsiteY1" fmla="*/ 125128 h 760396"/>
              <a:gd name="connsiteX2" fmla="*/ 519764 w 519764"/>
              <a:gd name="connsiteY2" fmla="*/ 760396 h 760396"/>
              <a:gd name="connsiteX3" fmla="*/ 0 w 519764"/>
              <a:gd name="connsiteY3" fmla="*/ 644892 h 760396"/>
              <a:gd name="connsiteX4" fmla="*/ 0 w 519764"/>
              <a:gd name="connsiteY4" fmla="*/ 0 h 760396"/>
              <a:gd name="connsiteX0" fmla="*/ 0 w 529389"/>
              <a:gd name="connsiteY0" fmla="*/ 0 h 760396"/>
              <a:gd name="connsiteX1" fmla="*/ 529389 w 529389"/>
              <a:gd name="connsiteY1" fmla="*/ 125128 h 760396"/>
              <a:gd name="connsiteX2" fmla="*/ 519764 w 529389"/>
              <a:gd name="connsiteY2" fmla="*/ 760396 h 760396"/>
              <a:gd name="connsiteX3" fmla="*/ 0 w 529389"/>
              <a:gd name="connsiteY3" fmla="*/ 644892 h 760396"/>
              <a:gd name="connsiteX4" fmla="*/ 0 w 529389"/>
              <a:gd name="connsiteY4" fmla="*/ 0 h 760396"/>
              <a:gd name="connsiteX0" fmla="*/ 0 w 519764"/>
              <a:gd name="connsiteY0" fmla="*/ 0 h 760396"/>
              <a:gd name="connsiteX1" fmla="*/ 519764 w 519764"/>
              <a:gd name="connsiteY1" fmla="*/ 125128 h 760396"/>
              <a:gd name="connsiteX2" fmla="*/ 519764 w 519764"/>
              <a:gd name="connsiteY2" fmla="*/ 760396 h 760396"/>
              <a:gd name="connsiteX3" fmla="*/ 0 w 519764"/>
              <a:gd name="connsiteY3" fmla="*/ 644892 h 760396"/>
              <a:gd name="connsiteX4" fmla="*/ 0 w 519764"/>
              <a:gd name="connsiteY4" fmla="*/ 0 h 760396"/>
              <a:gd name="connsiteX0" fmla="*/ 0 w 519764"/>
              <a:gd name="connsiteY0" fmla="*/ 0 h 760396"/>
              <a:gd name="connsiteX1" fmla="*/ 500514 w 519764"/>
              <a:gd name="connsiteY1" fmla="*/ 125128 h 760396"/>
              <a:gd name="connsiteX2" fmla="*/ 519764 w 519764"/>
              <a:gd name="connsiteY2" fmla="*/ 760396 h 760396"/>
              <a:gd name="connsiteX3" fmla="*/ 0 w 519764"/>
              <a:gd name="connsiteY3" fmla="*/ 644892 h 760396"/>
              <a:gd name="connsiteX4" fmla="*/ 0 w 519764"/>
              <a:gd name="connsiteY4" fmla="*/ 0 h 760396"/>
              <a:gd name="connsiteX0" fmla="*/ 0 w 519764"/>
              <a:gd name="connsiteY0" fmla="*/ 0 h 760396"/>
              <a:gd name="connsiteX1" fmla="*/ 500514 w 519764"/>
              <a:gd name="connsiteY1" fmla="*/ 125128 h 760396"/>
              <a:gd name="connsiteX2" fmla="*/ 519764 w 519764"/>
              <a:gd name="connsiteY2" fmla="*/ 760396 h 760396"/>
              <a:gd name="connsiteX3" fmla="*/ 19251 w 519764"/>
              <a:gd name="connsiteY3" fmla="*/ 654517 h 760396"/>
              <a:gd name="connsiteX4" fmla="*/ 0 w 519764"/>
              <a:gd name="connsiteY4" fmla="*/ 0 h 760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764" h="760396">
                <a:moveTo>
                  <a:pt x="0" y="0"/>
                </a:moveTo>
                <a:lnTo>
                  <a:pt x="500514" y="125128"/>
                </a:lnTo>
                <a:lnTo>
                  <a:pt x="519764" y="760396"/>
                </a:lnTo>
                <a:lnTo>
                  <a:pt x="19251" y="654517"/>
                </a:lnTo>
                <a:lnTo>
                  <a:pt x="0" y="0"/>
                </a:lnTo>
                <a:close/>
              </a:path>
            </a:pathLst>
          </a:custGeom>
          <a:solidFill>
            <a:schemeClr val="tx1">
              <a:alpha val="58000"/>
            </a:schemeClr>
          </a:solidFill>
          <a:ln>
            <a:solidFill>
              <a:schemeClr val="tx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2A4AD3A-6FDC-4CFC-B98C-8425177D8D9C}"/>
              </a:ext>
            </a:extLst>
          </p:cNvPr>
          <p:cNvSpPr/>
          <p:nvPr/>
        </p:nvSpPr>
        <p:spPr>
          <a:xfrm>
            <a:off x="2164409" y="3326746"/>
            <a:ext cx="2586332" cy="2376208"/>
          </a:xfrm>
          <a:prstGeom prst="ellipse">
            <a:avLst/>
          </a:prstGeom>
          <a:solidFill>
            <a:schemeClr val="bg1">
              <a:alpha val="0"/>
            </a:schemeClr>
          </a:solidFill>
          <a:ln>
            <a:solidFill>
              <a:schemeClr val="tx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矢印: 下カーブ 3">
            <a:extLst>
              <a:ext uri="{FF2B5EF4-FFF2-40B4-BE49-F238E27FC236}">
                <a16:creationId xmlns:a16="http://schemas.microsoft.com/office/drawing/2014/main" id="{43CCED50-F8AB-4D7A-A247-32C6E0E3A223}"/>
              </a:ext>
            </a:extLst>
          </p:cNvPr>
          <p:cNvSpPr/>
          <p:nvPr/>
        </p:nvSpPr>
        <p:spPr>
          <a:xfrm>
            <a:off x="4429126" y="3667125"/>
            <a:ext cx="2790824" cy="400111"/>
          </a:xfrm>
          <a:prstGeom prst="curvedDownArrow">
            <a:avLst/>
          </a:prstGeom>
          <a:solidFill>
            <a:schemeClr val="accent2"/>
          </a:solidFill>
          <a:ln>
            <a:solidFill>
              <a:srgbClr val="CC33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071E857F-B3FA-442A-A3C3-05DC4152691C}"/>
              </a:ext>
            </a:extLst>
          </p:cNvPr>
          <p:cNvSpPr txBox="1"/>
          <p:nvPr/>
        </p:nvSpPr>
        <p:spPr>
          <a:xfrm>
            <a:off x="6267449" y="3400342"/>
            <a:ext cx="1200149" cy="400110"/>
          </a:xfrm>
          <a:prstGeom prst="rect">
            <a:avLst/>
          </a:prstGeom>
          <a:noFill/>
        </p:spPr>
        <p:txBody>
          <a:bodyPr wrap="square" rtlCol="0">
            <a:spAutoFit/>
          </a:bodyPr>
          <a:lstStyle/>
          <a:p>
            <a:pPr algn="ctr"/>
            <a:r>
              <a:rPr kumimoji="1" lang="en-US" altLang="ja-JP" sz="2000" dirty="0">
                <a:latin typeface="Segoe UI" panose="020B0502040204020203" pitchFamily="34" charset="0"/>
                <a:cs typeface="Segoe UI" panose="020B0502040204020203" pitchFamily="34" charset="0"/>
              </a:rPr>
              <a:t>Cut out</a:t>
            </a:r>
            <a:endParaRPr kumimoji="1" lang="ja-JP" altLang="en-US" sz="2000" dirty="0">
              <a:latin typeface="Segoe UI" panose="020B0502040204020203" pitchFamily="34" charset="0"/>
              <a:cs typeface="Segoe UI" panose="020B0502040204020203" pitchFamily="34" charset="0"/>
            </a:endParaRPr>
          </a:p>
        </p:txBody>
      </p:sp>
      <p:pic>
        <p:nvPicPr>
          <p:cNvPr id="6" name="図 5" descr="夜に光っている星&#10;&#10;自動的に生成された説明">
            <a:extLst>
              <a:ext uri="{FF2B5EF4-FFF2-40B4-BE49-F238E27FC236}">
                <a16:creationId xmlns:a16="http://schemas.microsoft.com/office/drawing/2014/main" id="{FFEB65B1-414F-446F-9D02-B45D602DE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796" y="4312113"/>
            <a:ext cx="1938454" cy="2180761"/>
          </a:xfrm>
          <a:prstGeom prst="rect">
            <a:avLst/>
          </a:prstGeom>
        </p:spPr>
      </p:pic>
      <p:sp>
        <p:nvSpPr>
          <p:cNvPr id="12" name="テキスト ボックス 11">
            <a:extLst>
              <a:ext uri="{FF2B5EF4-FFF2-40B4-BE49-F238E27FC236}">
                <a16:creationId xmlns:a16="http://schemas.microsoft.com/office/drawing/2014/main" id="{973A541C-94E1-4691-BFE1-AAD434514B4C}"/>
              </a:ext>
            </a:extLst>
          </p:cNvPr>
          <p:cNvSpPr txBox="1"/>
          <p:nvPr/>
        </p:nvSpPr>
        <p:spPr>
          <a:xfrm>
            <a:off x="935872" y="1879018"/>
            <a:ext cx="8477250" cy="1077218"/>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Create constellation images as data sets that allow an AI to learn </a:t>
            </a:r>
          </a:p>
          <a:p>
            <a:r>
              <a:rPr lang="en-US" altLang="ja-JP" sz="2000" dirty="0">
                <a:latin typeface="Segoe UI" panose="020B0502040204020203" pitchFamily="34" charset="0"/>
                <a:cs typeface="Segoe UI" panose="020B0502040204020203" pitchFamily="34" charset="0"/>
              </a:rPr>
              <a:t>the characteristics of the constellations</a:t>
            </a:r>
          </a:p>
          <a:p>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15" name="スライド番号プレースホルダー 5">
            <a:extLst>
              <a:ext uri="{FF2B5EF4-FFF2-40B4-BE49-F238E27FC236}">
                <a16:creationId xmlns:a16="http://schemas.microsoft.com/office/drawing/2014/main" id="{56C1172A-3622-4720-93B3-550412C765F2}"/>
              </a:ext>
            </a:extLst>
          </p:cNvPr>
          <p:cNvSpPr>
            <a:spLocks noGrp="1"/>
          </p:cNvSpPr>
          <p:nvPr>
            <p:ph type="sldNum" sz="quarter" idx="12"/>
          </p:nvPr>
        </p:nvSpPr>
        <p:spPr>
          <a:xfrm>
            <a:off x="7086600" y="6492874"/>
            <a:ext cx="2057400" cy="365125"/>
          </a:xfrm>
        </p:spPr>
        <p:txBody>
          <a:bodyPr/>
          <a:lstStyle/>
          <a:p>
            <a:fld id="{8F63642D-8FC5-453B-829F-6F7E904F8D2A}" type="slidenum">
              <a:rPr kumimoji="1" lang="ja-JP" altLang="en-US" smtClean="0"/>
              <a:t>16</a:t>
            </a:fld>
            <a:endParaRPr kumimoji="1" lang="ja-JP" altLang="en-US" dirty="0"/>
          </a:p>
        </p:txBody>
      </p:sp>
      <p:sp>
        <p:nvSpPr>
          <p:cNvPr id="17" name="正方形/長方形 16">
            <a:extLst>
              <a:ext uri="{FF2B5EF4-FFF2-40B4-BE49-F238E27FC236}">
                <a16:creationId xmlns:a16="http://schemas.microsoft.com/office/drawing/2014/main" id="{6B6F0F2E-4B9F-4437-8B33-C2A022AA7C9A}"/>
              </a:ext>
            </a:extLst>
          </p:cNvPr>
          <p:cNvSpPr/>
          <p:nvPr/>
        </p:nvSpPr>
        <p:spPr>
          <a:xfrm>
            <a:off x="6116731" y="4072699"/>
            <a:ext cx="2701734" cy="62455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800" dirty="0">
              <a:latin typeface="Segoe UI" panose="020B0502040204020203" pitchFamily="34" charset="0"/>
              <a:cs typeface="Segoe UI" panose="020B0502040204020203" pitchFamily="34" charset="0"/>
            </a:endParaRPr>
          </a:p>
          <a:p>
            <a:pPr algn="ctr"/>
            <a:r>
              <a:rPr lang="en-US" altLang="ja-JP" dirty="0">
                <a:latin typeface="Segoe UI" panose="020B0502040204020203" pitchFamily="34" charset="0"/>
                <a:cs typeface="Segoe UI" panose="020B0502040204020203" pitchFamily="34" charset="0"/>
              </a:rPr>
              <a:t>Star map</a:t>
            </a:r>
            <a:endParaRPr lang="en-US" altLang="ja-JP" sz="1800" dirty="0">
              <a:latin typeface="Segoe UI" panose="020B0502040204020203" pitchFamily="34" charset="0"/>
              <a:cs typeface="Segoe UI" panose="020B0502040204020203" pitchFamily="34" charset="0"/>
            </a:endParaRPr>
          </a:p>
          <a:p>
            <a:pPr algn="ctr"/>
            <a:r>
              <a:rPr lang="en-US" altLang="ja-JP" sz="1800" dirty="0">
                <a:latin typeface="Segoe UI" panose="020B0502040204020203" pitchFamily="34" charset="0"/>
                <a:cs typeface="Segoe UI" panose="020B0502040204020203" pitchFamily="34" charset="0"/>
              </a:rPr>
              <a:t>(</a:t>
            </a:r>
            <a:r>
              <a:rPr kumimoji="1" lang="en-US" altLang="ja-JP" sz="1800" dirty="0">
                <a:latin typeface="Segoe UI" panose="020B0502040204020203" pitchFamily="34" charset="0"/>
                <a:cs typeface="Segoe UI" panose="020B0502040204020203" pitchFamily="34" charset="0"/>
              </a:rPr>
              <a:t>Constellation </a:t>
            </a:r>
            <a:r>
              <a:rPr lang="en-US" altLang="ja-JP" sz="1800" dirty="0">
                <a:latin typeface="Segoe UI" panose="020B0502040204020203" pitchFamily="34" charset="0"/>
                <a:cs typeface="Segoe UI" panose="020B0502040204020203" pitchFamily="34" charset="0"/>
              </a:rPr>
              <a:t>image)</a:t>
            </a:r>
          </a:p>
          <a:p>
            <a:pPr algn="ctr"/>
            <a:endParaRPr kumimoji="1" lang="ja-JP" altLang="en-US" dirty="0"/>
          </a:p>
        </p:txBody>
      </p:sp>
    </p:spTree>
    <p:extLst>
      <p:ext uri="{BB962C8B-B14F-4D97-AF65-F5344CB8AC3E}">
        <p14:creationId xmlns:p14="http://schemas.microsoft.com/office/powerpoint/2010/main" val="234294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creating data sets    </a:t>
            </a:r>
            <a:endParaRPr kumimoji="1" lang="ja-JP" altLang="en-US" sz="2000" dirty="0">
              <a:latin typeface="Segoe UI" panose="020B0502040204020203" pitchFamily="34" charset="0"/>
              <a:cs typeface="Segoe UI" panose="020B0502040204020203" pitchFamily="34" charset="0"/>
            </a:endParaRPr>
          </a:p>
        </p:txBody>
      </p:sp>
      <p:sp>
        <p:nvSpPr>
          <p:cNvPr id="12" name="テキスト ボックス 11">
            <a:extLst>
              <a:ext uri="{FF2B5EF4-FFF2-40B4-BE49-F238E27FC236}">
                <a16:creationId xmlns:a16="http://schemas.microsoft.com/office/drawing/2014/main" id="{973A541C-94E1-4691-BFE1-AAD434514B4C}"/>
              </a:ext>
            </a:extLst>
          </p:cNvPr>
          <p:cNvSpPr txBox="1"/>
          <p:nvPr/>
        </p:nvSpPr>
        <p:spPr>
          <a:xfrm>
            <a:off x="935872" y="1879018"/>
            <a:ext cx="8477250" cy="1077218"/>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Create constellation images as data sets that allow an AI to learn </a:t>
            </a:r>
          </a:p>
          <a:p>
            <a:r>
              <a:rPr lang="en-US" altLang="ja-JP" sz="2000" dirty="0">
                <a:latin typeface="Segoe UI" panose="020B0502040204020203" pitchFamily="34" charset="0"/>
                <a:cs typeface="Segoe UI" panose="020B0502040204020203" pitchFamily="34" charset="0"/>
              </a:rPr>
              <a:t>the characteristics of the constellations</a:t>
            </a:r>
          </a:p>
          <a:p>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17" name="テキスト ボックス 16">
            <a:extLst>
              <a:ext uri="{FF2B5EF4-FFF2-40B4-BE49-F238E27FC236}">
                <a16:creationId xmlns:a16="http://schemas.microsoft.com/office/drawing/2014/main" id="{696CAC46-E0E9-4FAE-B27B-BC1725E60A4F}"/>
              </a:ext>
            </a:extLst>
          </p:cNvPr>
          <p:cNvSpPr txBox="1"/>
          <p:nvPr/>
        </p:nvSpPr>
        <p:spPr>
          <a:xfrm>
            <a:off x="3014342" y="3334634"/>
            <a:ext cx="2789145" cy="369332"/>
          </a:xfrm>
          <a:prstGeom prst="rect">
            <a:avLst/>
          </a:prstGeom>
          <a:pattFill prst="pct5">
            <a:fgClr>
              <a:schemeClr val="bg2">
                <a:tint val="95000"/>
                <a:satMod val="170000"/>
              </a:schemeClr>
            </a:fgClr>
            <a:bgClr>
              <a:schemeClr val="bg1"/>
            </a:bgClr>
          </a:pattFill>
        </p:spPr>
        <p:txBody>
          <a:bodyPr wrap="square" rtlCol="0">
            <a:spAutoFit/>
          </a:bodyPr>
          <a:lstStyle/>
          <a:p>
            <a:pPr algn="ctr"/>
            <a:r>
              <a:rPr kumimoji="1" lang="en-US" altLang="ja-JP" dirty="0">
                <a:latin typeface="Segoe UI" panose="020B0502040204020203" pitchFamily="34" charset="0"/>
                <a:cs typeface="Segoe UI" panose="020B0502040204020203" pitchFamily="34" charset="0"/>
              </a:rPr>
              <a:t>Extract bright stars</a:t>
            </a:r>
            <a:endParaRPr kumimoji="1" lang="ja-JP" altLang="en-US" dirty="0">
              <a:latin typeface="Segoe UI" panose="020B0502040204020203" pitchFamily="34" charset="0"/>
              <a:cs typeface="Segoe UI" panose="020B0502040204020203" pitchFamily="34" charset="0"/>
            </a:endParaRPr>
          </a:p>
        </p:txBody>
      </p:sp>
      <p:sp>
        <p:nvSpPr>
          <p:cNvPr id="18" name="矢印: 右 17">
            <a:extLst>
              <a:ext uri="{FF2B5EF4-FFF2-40B4-BE49-F238E27FC236}">
                <a16:creationId xmlns:a16="http://schemas.microsoft.com/office/drawing/2014/main" id="{D864CA7D-9A2B-4A96-9CE8-C1651D05FB5F}"/>
              </a:ext>
            </a:extLst>
          </p:cNvPr>
          <p:cNvSpPr/>
          <p:nvPr/>
        </p:nvSpPr>
        <p:spPr>
          <a:xfrm>
            <a:off x="3014342" y="3703966"/>
            <a:ext cx="2789145" cy="200587"/>
          </a:xfrm>
          <a:prstGeom prst="rightArrow">
            <a:avLst/>
          </a:prstGeom>
          <a:pattFill prst="pct5">
            <a:fgClr>
              <a:schemeClr val="bg2">
                <a:tint val="95000"/>
                <a:satMod val="170000"/>
              </a:schemeClr>
            </a:fgClr>
            <a:bgClr>
              <a:schemeClr val="bg1"/>
            </a:bgClr>
          </a:patt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D841F49-5E04-4A87-9FA7-033D5D86991E}"/>
              </a:ext>
            </a:extLst>
          </p:cNvPr>
          <p:cNvSpPr/>
          <p:nvPr/>
        </p:nvSpPr>
        <p:spPr>
          <a:xfrm>
            <a:off x="1123481" y="5035215"/>
            <a:ext cx="2097031" cy="303283"/>
          </a:xfrm>
          <a:prstGeom prst="rect">
            <a:avLst/>
          </a:prstGeom>
          <a:pattFill prst="pct5">
            <a:fgClr>
              <a:schemeClr val="bg2">
                <a:tint val="95000"/>
                <a:satMod val="170000"/>
              </a:schemeClr>
            </a:fgClr>
            <a:bgClr>
              <a:schemeClr val="bg1"/>
            </a:bgClr>
          </a:patt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Astrophotography</a:t>
            </a:r>
            <a:endParaRPr kumimoji="1" lang="ja-JP" altLang="en-US" dirty="0">
              <a:latin typeface="Segoe UI" panose="020B0502040204020203" pitchFamily="34" charset="0"/>
              <a:cs typeface="Segoe UI" panose="020B0502040204020203" pitchFamily="34" charset="0"/>
            </a:endParaRPr>
          </a:p>
        </p:txBody>
      </p:sp>
      <p:sp>
        <p:nvSpPr>
          <p:cNvPr id="21" name="テキスト ボックス 20">
            <a:extLst>
              <a:ext uri="{FF2B5EF4-FFF2-40B4-BE49-F238E27FC236}">
                <a16:creationId xmlns:a16="http://schemas.microsoft.com/office/drawing/2014/main" id="{7171B280-235B-4784-A14C-05FE62BF5B08}"/>
              </a:ext>
            </a:extLst>
          </p:cNvPr>
          <p:cNvSpPr txBox="1"/>
          <p:nvPr/>
        </p:nvSpPr>
        <p:spPr>
          <a:xfrm>
            <a:off x="3014342" y="5722608"/>
            <a:ext cx="2789145" cy="369332"/>
          </a:xfrm>
          <a:prstGeom prst="rect">
            <a:avLst/>
          </a:prstGeom>
          <a:pattFill prst="pct5">
            <a:fgClr>
              <a:schemeClr val="bg2">
                <a:tint val="95000"/>
                <a:satMod val="170000"/>
              </a:schemeClr>
            </a:fgClr>
            <a:bgClr>
              <a:schemeClr val="bg1"/>
            </a:bgClr>
          </a:pattFill>
        </p:spPr>
        <p:txBody>
          <a:bodyPr wrap="square" rtlCol="0">
            <a:spAutoFit/>
          </a:bodyPr>
          <a:lstStyle/>
          <a:p>
            <a:pPr algn="ctr"/>
            <a:r>
              <a:rPr kumimoji="1" lang="en-US" altLang="ja-JP" dirty="0">
                <a:latin typeface="Segoe UI" panose="020B0502040204020203" pitchFamily="34" charset="0"/>
                <a:cs typeface="Segoe UI" panose="020B0502040204020203" pitchFamily="34" charset="0"/>
              </a:rPr>
              <a:t>Extract bright stars</a:t>
            </a:r>
            <a:endParaRPr kumimoji="1" lang="ja-JP" altLang="en-US" dirty="0">
              <a:latin typeface="Segoe UI" panose="020B0502040204020203" pitchFamily="34" charset="0"/>
              <a:cs typeface="Segoe UI" panose="020B0502040204020203" pitchFamily="34" charset="0"/>
            </a:endParaRPr>
          </a:p>
        </p:txBody>
      </p:sp>
      <p:sp>
        <p:nvSpPr>
          <p:cNvPr id="22" name="四角形: 角を丸くする 21">
            <a:extLst>
              <a:ext uri="{FF2B5EF4-FFF2-40B4-BE49-F238E27FC236}">
                <a16:creationId xmlns:a16="http://schemas.microsoft.com/office/drawing/2014/main" id="{36A67406-958A-4BBF-9FB4-23F0D395563A}"/>
              </a:ext>
            </a:extLst>
          </p:cNvPr>
          <p:cNvSpPr/>
          <p:nvPr/>
        </p:nvSpPr>
        <p:spPr>
          <a:xfrm>
            <a:off x="330058" y="2959586"/>
            <a:ext cx="8477250" cy="3118804"/>
          </a:xfrm>
          <a:prstGeom prst="roundRect">
            <a:avLst/>
          </a:prstGeom>
          <a:pattFill prst="pct5">
            <a:fgClr>
              <a:schemeClr val="bg2">
                <a:tint val="95000"/>
                <a:satMod val="170000"/>
              </a:schemeClr>
            </a:fgClr>
            <a:bgClr>
              <a:schemeClr val="bg1"/>
            </a:bgClr>
          </a:patt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23DEB838-3587-4582-980B-F5641C0BBB08}"/>
              </a:ext>
            </a:extLst>
          </p:cNvPr>
          <p:cNvSpPr txBox="1"/>
          <p:nvPr/>
        </p:nvSpPr>
        <p:spPr>
          <a:xfrm>
            <a:off x="733106" y="3375861"/>
            <a:ext cx="7671155" cy="400110"/>
          </a:xfrm>
          <a:prstGeom prst="rect">
            <a:avLst/>
          </a:prstGeom>
          <a:pattFill prst="pct5">
            <a:fgClr>
              <a:schemeClr val="bg2">
                <a:tint val="95000"/>
                <a:satMod val="170000"/>
              </a:schemeClr>
            </a:fgClr>
            <a:bgClr>
              <a:schemeClr val="bg1"/>
            </a:bgClr>
          </a:pattFill>
        </p:spPr>
        <p:txBody>
          <a:bodyPr wrap="square" rtlCol="0">
            <a:spAutoFit/>
          </a:bodyPr>
          <a:lstStyle/>
          <a:p>
            <a:r>
              <a:rPr lang="ja-JP" altLang="en-US" sz="2000" dirty="0">
                <a:latin typeface="Segoe UI" panose="020B0502040204020203" pitchFamily="34" charset="0"/>
                <a:cs typeface="Segoe UI" panose="020B0502040204020203" pitchFamily="34" charset="0"/>
              </a:rPr>
              <a:t>   </a:t>
            </a:r>
            <a:r>
              <a:rPr kumimoji="1" lang="en-US" altLang="ja-JP" sz="2000" dirty="0">
                <a:latin typeface="Segoe UI" panose="020B0502040204020203" pitchFamily="34" charset="0"/>
                <a:cs typeface="Segoe UI" panose="020B0502040204020203" pitchFamily="34" charset="0"/>
              </a:rPr>
              <a:t>Gemini</a:t>
            </a:r>
            <a:r>
              <a:rPr lang="ja-JP" altLang="en-US" sz="2000" dirty="0">
                <a:latin typeface="Segoe UI" panose="020B0502040204020203" pitchFamily="34" charset="0"/>
                <a:cs typeface="Segoe UI" panose="020B0502040204020203" pitchFamily="34" charset="0"/>
              </a:rPr>
              <a:t>       </a:t>
            </a:r>
            <a:r>
              <a:rPr lang="en-US" altLang="ja-JP" sz="2000" dirty="0">
                <a:latin typeface="Segoe UI" panose="020B0502040204020203" pitchFamily="34" charset="0"/>
                <a:cs typeface="Segoe UI" panose="020B0502040204020203" pitchFamily="34" charset="0"/>
              </a:rPr>
              <a:t>Canis Major   </a:t>
            </a:r>
            <a:r>
              <a:rPr lang="ja-JP" altLang="en-US" sz="2000" dirty="0">
                <a:latin typeface="Segoe UI" panose="020B0502040204020203" pitchFamily="34" charset="0"/>
                <a:cs typeface="Segoe UI" panose="020B0502040204020203" pitchFamily="34" charset="0"/>
              </a:rPr>
              <a:t>     </a:t>
            </a:r>
            <a:r>
              <a:rPr lang="en-US" altLang="ja-JP" sz="2000" dirty="0">
                <a:latin typeface="Segoe UI" panose="020B0502040204020203" pitchFamily="34" charset="0"/>
                <a:cs typeface="Segoe UI" panose="020B0502040204020203" pitchFamily="34" charset="0"/>
              </a:rPr>
              <a:t>Orion         </a:t>
            </a:r>
            <a:r>
              <a:rPr lang="ja-JP" altLang="en-US" sz="2000" dirty="0">
                <a:latin typeface="Segoe UI" panose="020B0502040204020203" pitchFamily="34" charset="0"/>
                <a:cs typeface="Segoe UI" panose="020B0502040204020203" pitchFamily="34" charset="0"/>
              </a:rPr>
              <a:t>   </a:t>
            </a:r>
            <a:r>
              <a:rPr lang="en-US" altLang="ja-JP" sz="2000" dirty="0">
                <a:latin typeface="Segoe UI" panose="020B0502040204020203" pitchFamily="34" charset="0"/>
                <a:cs typeface="Segoe UI" panose="020B0502040204020203" pitchFamily="34" charset="0"/>
              </a:rPr>
              <a:t>Taurus      </a:t>
            </a:r>
            <a:r>
              <a:rPr lang="ja-JP" altLang="en-US" sz="2000" dirty="0">
                <a:latin typeface="Segoe UI" panose="020B0502040204020203" pitchFamily="34" charset="0"/>
                <a:cs typeface="Segoe UI" panose="020B0502040204020203" pitchFamily="34" charset="0"/>
              </a:rPr>
              <a:t>   </a:t>
            </a:r>
            <a:r>
              <a:rPr lang="en-US" altLang="ja-JP" sz="2000" dirty="0">
                <a:latin typeface="Segoe UI" panose="020B0502040204020203" pitchFamily="34" charset="0"/>
                <a:cs typeface="Segoe UI" panose="020B0502040204020203" pitchFamily="34" charset="0"/>
              </a:rPr>
              <a:t>Scorpius </a:t>
            </a:r>
            <a:endParaRPr kumimoji="1" lang="ja-JP" altLang="en-US" sz="2000" dirty="0">
              <a:latin typeface="Segoe UI" panose="020B0502040204020203" pitchFamily="34" charset="0"/>
              <a:cs typeface="Segoe UI" panose="020B0502040204020203" pitchFamily="34" charset="0"/>
            </a:endParaRPr>
          </a:p>
        </p:txBody>
      </p:sp>
      <p:pic>
        <p:nvPicPr>
          <p:cNvPr id="24" name="図 23" descr="夜に光っている星&#10;&#10;自動的に生成された説明">
            <a:extLst>
              <a:ext uri="{FF2B5EF4-FFF2-40B4-BE49-F238E27FC236}">
                <a16:creationId xmlns:a16="http://schemas.microsoft.com/office/drawing/2014/main" id="{1C2EFF42-FF67-4290-B90D-0E7E11F0F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06" y="4001067"/>
            <a:ext cx="1472849" cy="1325564"/>
          </a:xfrm>
          <a:prstGeom prst="rect">
            <a:avLst/>
          </a:prstGeom>
          <a:pattFill prst="pct5">
            <a:fgClr>
              <a:schemeClr val="bg2">
                <a:tint val="95000"/>
                <a:satMod val="170000"/>
              </a:schemeClr>
            </a:fgClr>
            <a:bgClr>
              <a:schemeClr val="bg1"/>
            </a:bgClr>
          </a:pattFill>
        </p:spPr>
      </p:pic>
      <p:pic>
        <p:nvPicPr>
          <p:cNvPr id="25" name="図 24" descr="夜に光っている星&#10;&#10;自動的に生成された説明">
            <a:extLst>
              <a:ext uri="{FF2B5EF4-FFF2-40B4-BE49-F238E27FC236}">
                <a16:creationId xmlns:a16="http://schemas.microsoft.com/office/drawing/2014/main" id="{23C35F13-2F0A-4CDA-A75F-DBAC1F6A9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9257" y="3910906"/>
            <a:ext cx="1308683" cy="1495638"/>
          </a:xfrm>
          <a:prstGeom prst="rect">
            <a:avLst/>
          </a:prstGeom>
          <a:pattFill prst="pct5">
            <a:fgClr>
              <a:schemeClr val="bg2">
                <a:tint val="95000"/>
                <a:satMod val="170000"/>
              </a:schemeClr>
            </a:fgClr>
            <a:bgClr>
              <a:schemeClr val="bg1"/>
            </a:bgClr>
          </a:pattFill>
        </p:spPr>
      </p:pic>
      <p:pic>
        <p:nvPicPr>
          <p:cNvPr id="26" name="図 25" descr="夜に光っている星&#10;&#10;自動的に生成された説明">
            <a:extLst>
              <a:ext uri="{FF2B5EF4-FFF2-40B4-BE49-F238E27FC236}">
                <a16:creationId xmlns:a16="http://schemas.microsoft.com/office/drawing/2014/main" id="{C089A55F-4F70-4C16-96ED-F10A03C91F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1243" y="3910906"/>
            <a:ext cx="1329456" cy="1495638"/>
          </a:xfrm>
          <a:prstGeom prst="rect">
            <a:avLst/>
          </a:prstGeom>
          <a:pattFill prst="pct5">
            <a:fgClr>
              <a:schemeClr val="bg2">
                <a:tint val="95000"/>
                <a:satMod val="170000"/>
              </a:schemeClr>
            </a:fgClr>
            <a:bgClr>
              <a:schemeClr val="bg1"/>
            </a:bgClr>
          </a:pattFill>
        </p:spPr>
      </p:pic>
      <p:pic>
        <p:nvPicPr>
          <p:cNvPr id="27" name="図 26" descr="夜に光っている夜空の星&#10;&#10;自動的に生成された説明">
            <a:extLst>
              <a:ext uri="{FF2B5EF4-FFF2-40B4-BE49-F238E27FC236}">
                <a16:creationId xmlns:a16="http://schemas.microsoft.com/office/drawing/2014/main" id="{0C9320D6-6EAF-467F-9500-7CEA0EFF56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4002" y="3961960"/>
            <a:ext cx="1451758" cy="1340084"/>
          </a:xfrm>
          <a:prstGeom prst="rect">
            <a:avLst/>
          </a:prstGeom>
          <a:pattFill prst="pct5">
            <a:fgClr>
              <a:schemeClr val="bg2">
                <a:tint val="95000"/>
                <a:satMod val="170000"/>
              </a:schemeClr>
            </a:fgClr>
            <a:bgClr>
              <a:schemeClr val="bg1"/>
            </a:bgClr>
          </a:pattFill>
        </p:spPr>
      </p:pic>
      <p:pic>
        <p:nvPicPr>
          <p:cNvPr id="28" name="図 27" descr="夜に光っている星&#10;&#10;自動的に生成された説明">
            <a:extLst>
              <a:ext uri="{FF2B5EF4-FFF2-40B4-BE49-F238E27FC236}">
                <a16:creationId xmlns:a16="http://schemas.microsoft.com/office/drawing/2014/main" id="{E440875B-EE8C-4ADF-944F-0277FE83CB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9063" y="3889196"/>
            <a:ext cx="1206160" cy="1495638"/>
          </a:xfrm>
          <a:prstGeom prst="rect">
            <a:avLst/>
          </a:prstGeom>
          <a:pattFill prst="pct5">
            <a:fgClr>
              <a:schemeClr val="bg2">
                <a:tint val="95000"/>
                <a:satMod val="170000"/>
              </a:schemeClr>
            </a:fgClr>
            <a:bgClr>
              <a:schemeClr val="bg1"/>
            </a:bgClr>
          </a:pattFill>
        </p:spPr>
      </p:pic>
      <p:sp>
        <p:nvSpPr>
          <p:cNvPr id="3" name="スライド番号プレースホルダー 2">
            <a:extLst>
              <a:ext uri="{FF2B5EF4-FFF2-40B4-BE49-F238E27FC236}">
                <a16:creationId xmlns:a16="http://schemas.microsoft.com/office/drawing/2014/main" id="{B8B9AD56-ECA5-4620-A761-032B25DCCB77}"/>
              </a:ext>
            </a:extLst>
          </p:cNvPr>
          <p:cNvSpPr>
            <a:spLocks noGrp="1"/>
          </p:cNvSpPr>
          <p:nvPr>
            <p:ph type="sldNum" sz="quarter" idx="12"/>
          </p:nvPr>
        </p:nvSpPr>
        <p:spPr/>
        <p:txBody>
          <a:bodyPr/>
          <a:lstStyle/>
          <a:p>
            <a:fld id="{8F63642D-8FC5-453B-829F-6F7E904F8D2A}" type="slidenum">
              <a:rPr kumimoji="1" lang="ja-JP" altLang="en-US" smtClean="0"/>
              <a:t>17</a:t>
            </a:fld>
            <a:endParaRPr kumimoji="1" lang="ja-JP" altLang="en-US"/>
          </a:p>
        </p:txBody>
      </p:sp>
      <p:sp>
        <p:nvSpPr>
          <p:cNvPr id="29" name="テキスト ボックス 28">
            <a:extLst>
              <a:ext uri="{FF2B5EF4-FFF2-40B4-BE49-F238E27FC236}">
                <a16:creationId xmlns:a16="http://schemas.microsoft.com/office/drawing/2014/main" id="{728E6173-0516-4219-9FDA-6EF95E4C8619}"/>
              </a:ext>
            </a:extLst>
          </p:cNvPr>
          <p:cNvSpPr txBox="1"/>
          <p:nvPr/>
        </p:nvSpPr>
        <p:spPr>
          <a:xfrm>
            <a:off x="1564659" y="5667211"/>
            <a:ext cx="5688510" cy="400110"/>
          </a:xfrm>
          <a:prstGeom prst="rect">
            <a:avLst/>
          </a:prstGeom>
          <a:pattFill prst="pct5">
            <a:fgClr>
              <a:schemeClr val="bg2">
                <a:tint val="95000"/>
                <a:satMod val="170000"/>
              </a:schemeClr>
            </a:fgClr>
            <a:bgClr>
              <a:schemeClr val="bg1"/>
            </a:bgClr>
          </a:pattFill>
        </p:spPr>
        <p:txBody>
          <a:bodyPr wrap="square" rtlCol="0">
            <a:spAutoFit/>
          </a:bodyPr>
          <a:lstStyle/>
          <a:p>
            <a:pPr algn="ctr"/>
            <a:r>
              <a:rPr kumimoji="1" lang="en-US" altLang="ja-JP" sz="2000" dirty="0">
                <a:solidFill>
                  <a:srgbClr val="C00000"/>
                </a:solidFill>
                <a:latin typeface="Segoe UI" panose="020B0502040204020203" pitchFamily="34" charset="0"/>
                <a:cs typeface="Segoe UI" panose="020B0502040204020203" pitchFamily="34" charset="0"/>
              </a:rPr>
              <a:t>Constellations to be identified</a:t>
            </a:r>
            <a:endParaRPr kumimoji="1" lang="ja-JP" altLang="en-US" sz="20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8381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creating data sets    </a:t>
            </a:r>
            <a:endParaRPr kumimoji="1" lang="ja-JP" altLang="en-US" sz="2000" dirty="0">
              <a:latin typeface="Segoe UI" panose="020B0502040204020203" pitchFamily="34" charset="0"/>
              <a:cs typeface="Segoe UI" panose="020B0502040204020203" pitchFamily="34" charset="0"/>
            </a:endParaRPr>
          </a:p>
        </p:txBody>
      </p:sp>
      <p:grpSp>
        <p:nvGrpSpPr>
          <p:cNvPr id="58" name="グループ化 57">
            <a:extLst>
              <a:ext uri="{FF2B5EF4-FFF2-40B4-BE49-F238E27FC236}">
                <a16:creationId xmlns:a16="http://schemas.microsoft.com/office/drawing/2014/main" id="{CACF4E58-B309-4C72-902F-6B0CE5665E77}"/>
              </a:ext>
            </a:extLst>
          </p:cNvPr>
          <p:cNvGrpSpPr/>
          <p:nvPr/>
        </p:nvGrpSpPr>
        <p:grpSpPr>
          <a:xfrm>
            <a:off x="278748" y="2685971"/>
            <a:ext cx="4271708" cy="4028989"/>
            <a:chOff x="4587785" y="2649157"/>
            <a:chExt cx="4271708" cy="4028989"/>
          </a:xfrm>
        </p:grpSpPr>
        <p:sp>
          <p:nvSpPr>
            <p:cNvPr id="22" name="四角形: 角を丸くする 21">
              <a:extLst>
                <a:ext uri="{FF2B5EF4-FFF2-40B4-BE49-F238E27FC236}">
                  <a16:creationId xmlns:a16="http://schemas.microsoft.com/office/drawing/2014/main" id="{4BBC8617-39C2-4110-AE1F-C410B2ACEBBA}"/>
                </a:ext>
              </a:extLst>
            </p:cNvPr>
            <p:cNvSpPr/>
            <p:nvPr/>
          </p:nvSpPr>
          <p:spPr>
            <a:xfrm>
              <a:off x="4587785" y="2963372"/>
              <a:ext cx="4271708" cy="3714774"/>
            </a:xfrm>
            <a:prstGeom prst="roundRect">
              <a:avLst/>
            </a:prstGeom>
            <a:solidFill>
              <a:schemeClr val="bg1">
                <a:alpha val="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877B5E86-9F2A-4129-A78F-E82BC5021163}"/>
                </a:ext>
              </a:extLst>
            </p:cNvPr>
            <p:cNvSpPr/>
            <p:nvPr/>
          </p:nvSpPr>
          <p:spPr>
            <a:xfrm>
              <a:off x="5423992" y="2649157"/>
              <a:ext cx="2701734" cy="62455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800" dirty="0">
                <a:latin typeface="Segoe UI" panose="020B0502040204020203" pitchFamily="34" charset="0"/>
                <a:cs typeface="Segoe UI" panose="020B0502040204020203" pitchFamily="34" charset="0"/>
              </a:endParaRPr>
            </a:p>
            <a:p>
              <a:pPr algn="ctr"/>
              <a:r>
                <a:rPr lang="en-US" altLang="ja-JP" dirty="0">
                  <a:latin typeface="Segoe UI" panose="020B0502040204020203" pitchFamily="34" charset="0"/>
                  <a:cs typeface="Segoe UI" panose="020B0502040204020203" pitchFamily="34" charset="0"/>
                </a:rPr>
                <a:t>Star map</a:t>
              </a:r>
              <a:endParaRPr lang="en-US" altLang="ja-JP" sz="1800" dirty="0">
                <a:latin typeface="Segoe UI" panose="020B0502040204020203" pitchFamily="34" charset="0"/>
                <a:cs typeface="Segoe UI" panose="020B0502040204020203" pitchFamily="34" charset="0"/>
              </a:endParaRPr>
            </a:p>
            <a:p>
              <a:pPr algn="ctr"/>
              <a:r>
                <a:rPr lang="en-US" altLang="ja-JP" sz="1800" dirty="0">
                  <a:latin typeface="Segoe UI" panose="020B0502040204020203" pitchFamily="34" charset="0"/>
                  <a:cs typeface="Segoe UI" panose="020B0502040204020203" pitchFamily="34" charset="0"/>
                </a:rPr>
                <a:t>(</a:t>
              </a:r>
              <a:r>
                <a:rPr kumimoji="1" lang="en-US" altLang="ja-JP" sz="1800" dirty="0">
                  <a:latin typeface="Segoe UI" panose="020B0502040204020203" pitchFamily="34" charset="0"/>
                  <a:cs typeface="Segoe UI" panose="020B0502040204020203" pitchFamily="34" charset="0"/>
                </a:rPr>
                <a:t>Constellation </a:t>
              </a:r>
              <a:r>
                <a:rPr lang="en-US" altLang="ja-JP" sz="1800" dirty="0">
                  <a:latin typeface="Segoe UI" panose="020B0502040204020203" pitchFamily="34" charset="0"/>
                  <a:cs typeface="Segoe UI" panose="020B0502040204020203" pitchFamily="34" charset="0"/>
                </a:rPr>
                <a:t>image)</a:t>
              </a:r>
            </a:p>
            <a:p>
              <a:pPr algn="ctr"/>
              <a:endParaRPr kumimoji="1" lang="ja-JP" altLang="en-US" dirty="0"/>
            </a:p>
          </p:txBody>
        </p:sp>
        <p:pic>
          <p:nvPicPr>
            <p:cNvPr id="24" name="図 23" descr="夜に光っている星&#10;&#10;自動的に生成された説明">
              <a:extLst>
                <a:ext uri="{FF2B5EF4-FFF2-40B4-BE49-F238E27FC236}">
                  <a16:creationId xmlns:a16="http://schemas.microsoft.com/office/drawing/2014/main" id="{98AAEACC-5596-4C2C-B12C-67E7D0205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2303" y="3335778"/>
              <a:ext cx="1252857" cy="1553542"/>
            </a:xfrm>
            <a:prstGeom prst="rect">
              <a:avLst/>
            </a:prstGeom>
          </p:spPr>
        </p:pic>
        <p:pic>
          <p:nvPicPr>
            <p:cNvPr id="25" name="図 24" descr="夜に光っている星&#10;&#10;自動的に生成された説明">
              <a:extLst>
                <a:ext uri="{FF2B5EF4-FFF2-40B4-BE49-F238E27FC236}">
                  <a16:creationId xmlns:a16="http://schemas.microsoft.com/office/drawing/2014/main" id="{CE3D7CBD-500F-459C-85B2-FB07766AF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774" y="5018474"/>
              <a:ext cx="1714171" cy="1553542"/>
            </a:xfrm>
            <a:prstGeom prst="rect">
              <a:avLst/>
            </a:prstGeom>
          </p:spPr>
        </p:pic>
        <p:pic>
          <p:nvPicPr>
            <p:cNvPr id="26" name="図 25" descr="夜に光っている星&#10;&#10;自動的に生成された説明">
              <a:extLst>
                <a:ext uri="{FF2B5EF4-FFF2-40B4-BE49-F238E27FC236}">
                  <a16:creationId xmlns:a16="http://schemas.microsoft.com/office/drawing/2014/main" id="{AFB453C7-E70D-403C-B883-D381CCFCF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7954" y="3335778"/>
              <a:ext cx="1380926" cy="1553542"/>
            </a:xfrm>
            <a:prstGeom prst="rect">
              <a:avLst/>
            </a:prstGeom>
          </p:spPr>
        </p:pic>
      </p:grpSp>
      <p:grpSp>
        <p:nvGrpSpPr>
          <p:cNvPr id="57" name="グループ化 56">
            <a:extLst>
              <a:ext uri="{FF2B5EF4-FFF2-40B4-BE49-F238E27FC236}">
                <a16:creationId xmlns:a16="http://schemas.microsoft.com/office/drawing/2014/main" id="{67F0565B-3D47-45D2-965F-1FD1351B8589}"/>
              </a:ext>
            </a:extLst>
          </p:cNvPr>
          <p:cNvGrpSpPr/>
          <p:nvPr/>
        </p:nvGrpSpPr>
        <p:grpSpPr>
          <a:xfrm>
            <a:off x="4867275" y="2715006"/>
            <a:ext cx="3997977" cy="3999954"/>
            <a:chOff x="325670" y="2678192"/>
            <a:chExt cx="3997977" cy="3999954"/>
          </a:xfrm>
        </p:grpSpPr>
        <p:sp>
          <p:nvSpPr>
            <p:cNvPr id="27" name="四角形: 角を丸くする 26">
              <a:extLst>
                <a:ext uri="{FF2B5EF4-FFF2-40B4-BE49-F238E27FC236}">
                  <a16:creationId xmlns:a16="http://schemas.microsoft.com/office/drawing/2014/main" id="{F85F6CA7-AB43-4073-918C-B826A08004F6}"/>
                </a:ext>
              </a:extLst>
            </p:cNvPr>
            <p:cNvSpPr/>
            <p:nvPr/>
          </p:nvSpPr>
          <p:spPr>
            <a:xfrm>
              <a:off x="325670" y="2963372"/>
              <a:ext cx="3997977" cy="3714774"/>
            </a:xfrm>
            <a:prstGeom prst="roundRect">
              <a:avLst/>
            </a:prstGeom>
            <a:solidFill>
              <a:schemeClr val="bg1">
                <a:alpha val="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8930A97-6020-43EC-B80D-3AFB9536DDE6}"/>
                </a:ext>
              </a:extLst>
            </p:cNvPr>
            <p:cNvSpPr/>
            <p:nvPr/>
          </p:nvSpPr>
          <p:spPr>
            <a:xfrm>
              <a:off x="1195312" y="2678192"/>
              <a:ext cx="2378383" cy="285180"/>
            </a:xfrm>
            <a:prstGeom prst="rect">
              <a:avLst/>
            </a:prstGeom>
            <a:solidFill>
              <a:schemeClr val="accent1">
                <a:lumMod val="60000"/>
                <a:lumOff val="40000"/>
              </a:schemeClr>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800" dirty="0">
                <a:latin typeface="Segoe UI" panose="020B0502040204020203" pitchFamily="34" charset="0"/>
                <a:cs typeface="Segoe UI" panose="020B0502040204020203" pitchFamily="34" charset="0"/>
              </a:endParaRPr>
            </a:p>
            <a:p>
              <a:pPr algn="ctr"/>
              <a:r>
                <a:rPr lang="en-US" altLang="ja-JP" sz="1800" dirty="0">
                  <a:latin typeface="Segoe UI" panose="020B0502040204020203" pitchFamily="34" charset="0"/>
                  <a:cs typeface="Segoe UI" panose="020B0502040204020203" pitchFamily="34" charset="0"/>
                </a:rPr>
                <a:t>Astrophotography</a:t>
              </a:r>
              <a:endParaRPr kumimoji="1" lang="ja-JP" altLang="en-US" sz="1800" dirty="0">
                <a:latin typeface="Segoe UI" panose="020B0502040204020203" pitchFamily="34" charset="0"/>
                <a:cs typeface="Segoe UI" panose="020B0502040204020203" pitchFamily="34" charset="0"/>
              </a:endParaRPr>
            </a:p>
            <a:p>
              <a:pPr algn="ctr"/>
              <a:endParaRPr kumimoji="1" lang="ja-JP" altLang="en-US" dirty="0"/>
            </a:p>
          </p:txBody>
        </p:sp>
        <p:pic>
          <p:nvPicPr>
            <p:cNvPr id="29" name="図 28" descr="夜空の星雲&#10;&#10;自動的に生成された説明">
              <a:extLst>
                <a:ext uri="{FF2B5EF4-FFF2-40B4-BE49-F238E27FC236}">
                  <a16:creationId xmlns:a16="http://schemas.microsoft.com/office/drawing/2014/main" id="{242B9E7C-30FB-4FD4-8E2F-118D5473042E}"/>
                </a:ext>
              </a:extLst>
            </p:cNvPr>
            <p:cNvPicPr>
              <a:picLocks noChangeAspect="1"/>
            </p:cNvPicPr>
            <p:nvPr/>
          </p:nvPicPr>
          <p:blipFill rotWithShape="1">
            <a:blip r:embed="rId6">
              <a:extLst>
                <a:ext uri="{28A0092B-C50C-407E-A947-70E740481C1C}">
                  <a14:useLocalDpi xmlns:a14="http://schemas.microsoft.com/office/drawing/2010/main" val="0"/>
                </a:ext>
              </a:extLst>
            </a:blip>
            <a:srcRect l="51223" t="53333" r="14585" b="17334"/>
            <a:stretch/>
          </p:blipFill>
          <p:spPr>
            <a:xfrm>
              <a:off x="662296" y="3292763"/>
              <a:ext cx="1205692" cy="1553542"/>
            </a:xfrm>
            <a:prstGeom prst="rect">
              <a:avLst/>
            </a:prstGeom>
          </p:spPr>
        </p:pic>
        <p:pic>
          <p:nvPicPr>
            <p:cNvPr id="30" name="図 29" descr="夜空の星雲のcg画像&#10;&#10;中程度の精度で自動的に生成された説明">
              <a:extLst>
                <a:ext uri="{FF2B5EF4-FFF2-40B4-BE49-F238E27FC236}">
                  <a16:creationId xmlns:a16="http://schemas.microsoft.com/office/drawing/2014/main" id="{0B4285F7-34C6-4B79-A34F-C01C9F545C54}"/>
                </a:ext>
              </a:extLst>
            </p:cNvPr>
            <p:cNvPicPr>
              <a:picLocks noChangeAspect="1"/>
            </p:cNvPicPr>
            <p:nvPr/>
          </p:nvPicPr>
          <p:blipFill rotWithShape="1">
            <a:blip r:embed="rId7">
              <a:extLst>
                <a:ext uri="{28A0092B-C50C-407E-A947-70E740481C1C}">
                  <a14:useLocalDpi xmlns:a14="http://schemas.microsoft.com/office/drawing/2010/main" val="0"/>
                </a:ext>
              </a:extLst>
            </a:blip>
            <a:srcRect l="47916" t="30787"/>
            <a:stretch/>
          </p:blipFill>
          <p:spPr>
            <a:xfrm>
              <a:off x="2560726" y="3292763"/>
              <a:ext cx="1481745" cy="1553542"/>
            </a:xfrm>
            <a:prstGeom prst="rect">
              <a:avLst/>
            </a:prstGeom>
          </p:spPr>
        </p:pic>
        <p:pic>
          <p:nvPicPr>
            <p:cNvPr id="31" name="図 30" descr="夜空の星雲&#10;&#10;自動的に生成された説明">
              <a:extLst>
                <a:ext uri="{FF2B5EF4-FFF2-40B4-BE49-F238E27FC236}">
                  <a16:creationId xmlns:a16="http://schemas.microsoft.com/office/drawing/2014/main" id="{27EA8D7D-1BA4-4EFA-ADE3-BA751DFB54E5}"/>
                </a:ext>
              </a:extLst>
            </p:cNvPr>
            <p:cNvPicPr>
              <a:picLocks noChangeAspect="1"/>
            </p:cNvPicPr>
            <p:nvPr/>
          </p:nvPicPr>
          <p:blipFill rotWithShape="1">
            <a:blip r:embed="rId8">
              <a:extLst>
                <a:ext uri="{28A0092B-C50C-407E-A947-70E740481C1C}">
                  <a14:useLocalDpi xmlns:a14="http://schemas.microsoft.com/office/drawing/2010/main" val="0"/>
                </a:ext>
              </a:extLst>
            </a:blip>
            <a:srcRect l="3274" t="20695" r="45823" b="47506"/>
            <a:stretch/>
          </p:blipFill>
          <p:spPr>
            <a:xfrm>
              <a:off x="1555604" y="5018474"/>
              <a:ext cx="1657797" cy="1555432"/>
            </a:xfrm>
            <a:prstGeom prst="rect">
              <a:avLst/>
            </a:prstGeom>
          </p:spPr>
        </p:pic>
      </p:grpSp>
      <p:sp>
        <p:nvSpPr>
          <p:cNvPr id="3" name="正方形/長方形 2">
            <a:extLst>
              <a:ext uri="{FF2B5EF4-FFF2-40B4-BE49-F238E27FC236}">
                <a16:creationId xmlns:a16="http://schemas.microsoft.com/office/drawing/2014/main" id="{8F181401-7A66-4F6C-840F-62298DCE7B1E}"/>
              </a:ext>
            </a:extLst>
          </p:cNvPr>
          <p:cNvSpPr/>
          <p:nvPr/>
        </p:nvSpPr>
        <p:spPr>
          <a:xfrm>
            <a:off x="1629310" y="3416399"/>
            <a:ext cx="1064207" cy="415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Segoe UI" panose="020B0502040204020203" pitchFamily="34" charset="0"/>
                <a:cs typeface="Segoe UI" panose="020B0502040204020203" pitchFamily="34" charset="0"/>
              </a:rPr>
              <a:t>Orion</a:t>
            </a:r>
            <a:endParaRPr kumimoji="1" lang="ja-JP" altLang="en-US" sz="2000" dirty="0">
              <a:solidFill>
                <a:schemeClr val="tx1"/>
              </a:solidFill>
              <a:latin typeface="Segoe UI" panose="020B0502040204020203" pitchFamily="34" charset="0"/>
              <a:cs typeface="Segoe UI" panose="020B0502040204020203" pitchFamily="34" charset="0"/>
            </a:endParaRPr>
          </a:p>
        </p:txBody>
      </p:sp>
      <p:sp>
        <p:nvSpPr>
          <p:cNvPr id="18" name="正方形/長方形 17">
            <a:extLst>
              <a:ext uri="{FF2B5EF4-FFF2-40B4-BE49-F238E27FC236}">
                <a16:creationId xmlns:a16="http://schemas.microsoft.com/office/drawing/2014/main" id="{E4AE660F-E3AD-42BE-9863-7AAAEB97E204}"/>
              </a:ext>
            </a:extLst>
          </p:cNvPr>
          <p:cNvSpPr/>
          <p:nvPr/>
        </p:nvSpPr>
        <p:spPr>
          <a:xfrm>
            <a:off x="2256963" y="3937691"/>
            <a:ext cx="1252857" cy="415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Segoe UI" panose="020B0502040204020203" pitchFamily="34" charset="0"/>
                <a:cs typeface="Segoe UI" panose="020B0502040204020203" pitchFamily="34" charset="0"/>
              </a:rPr>
              <a:t>Scorpius</a:t>
            </a:r>
            <a:endParaRPr kumimoji="1" lang="ja-JP" altLang="en-US" sz="2000" dirty="0">
              <a:solidFill>
                <a:schemeClr val="tx1"/>
              </a:solidFill>
              <a:latin typeface="Segoe UI" panose="020B0502040204020203" pitchFamily="34" charset="0"/>
              <a:cs typeface="Segoe UI" panose="020B0502040204020203" pitchFamily="34" charset="0"/>
            </a:endParaRPr>
          </a:p>
        </p:txBody>
      </p:sp>
      <p:sp>
        <p:nvSpPr>
          <p:cNvPr id="19" name="正方形/長方形 18">
            <a:extLst>
              <a:ext uri="{FF2B5EF4-FFF2-40B4-BE49-F238E27FC236}">
                <a16:creationId xmlns:a16="http://schemas.microsoft.com/office/drawing/2014/main" id="{FFD00076-0353-4DBE-AE11-F171C6DE21F1}"/>
              </a:ext>
            </a:extLst>
          </p:cNvPr>
          <p:cNvSpPr/>
          <p:nvPr/>
        </p:nvSpPr>
        <p:spPr>
          <a:xfrm>
            <a:off x="760288" y="6144894"/>
            <a:ext cx="1089555" cy="415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Segoe UI" panose="020B0502040204020203" pitchFamily="34" charset="0"/>
                <a:cs typeface="Segoe UI" panose="020B0502040204020203" pitchFamily="34" charset="0"/>
              </a:rPr>
              <a:t>Gemini</a:t>
            </a:r>
            <a:endParaRPr kumimoji="1" lang="ja-JP" altLang="en-US" sz="2000" dirty="0">
              <a:solidFill>
                <a:schemeClr val="tx1"/>
              </a:solidFill>
              <a:latin typeface="Segoe UI" panose="020B0502040204020203" pitchFamily="34" charset="0"/>
              <a:cs typeface="Segoe UI" panose="020B0502040204020203" pitchFamily="34" charset="0"/>
            </a:endParaRPr>
          </a:p>
        </p:txBody>
      </p:sp>
      <p:sp>
        <p:nvSpPr>
          <p:cNvPr id="20" name="正方形/長方形 19">
            <a:extLst>
              <a:ext uri="{FF2B5EF4-FFF2-40B4-BE49-F238E27FC236}">
                <a16:creationId xmlns:a16="http://schemas.microsoft.com/office/drawing/2014/main" id="{B0A9944A-ABBA-4C80-BCC4-3227FD33DFEE}"/>
              </a:ext>
            </a:extLst>
          </p:cNvPr>
          <p:cNvSpPr/>
          <p:nvPr/>
        </p:nvSpPr>
        <p:spPr>
          <a:xfrm>
            <a:off x="5606350" y="3077916"/>
            <a:ext cx="1064207" cy="415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Segoe UI" panose="020B0502040204020203" pitchFamily="34" charset="0"/>
                <a:cs typeface="Segoe UI" panose="020B0502040204020203" pitchFamily="34" charset="0"/>
              </a:rPr>
              <a:t>Orion</a:t>
            </a:r>
            <a:endParaRPr kumimoji="1" lang="ja-JP" altLang="en-US" sz="2000" dirty="0">
              <a:solidFill>
                <a:schemeClr val="tx1"/>
              </a:solidFill>
              <a:latin typeface="Segoe UI" panose="020B0502040204020203" pitchFamily="34" charset="0"/>
              <a:cs typeface="Segoe UI" panose="020B0502040204020203" pitchFamily="34" charset="0"/>
            </a:endParaRPr>
          </a:p>
        </p:txBody>
      </p:sp>
      <p:sp>
        <p:nvSpPr>
          <p:cNvPr id="21" name="正方形/長方形 20">
            <a:extLst>
              <a:ext uri="{FF2B5EF4-FFF2-40B4-BE49-F238E27FC236}">
                <a16:creationId xmlns:a16="http://schemas.microsoft.com/office/drawing/2014/main" id="{AE19F934-152D-408A-A23B-80BB49347D68}"/>
              </a:ext>
            </a:extLst>
          </p:cNvPr>
          <p:cNvSpPr/>
          <p:nvPr/>
        </p:nvSpPr>
        <p:spPr>
          <a:xfrm>
            <a:off x="6956578" y="3077915"/>
            <a:ext cx="1252857" cy="415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Segoe UI" panose="020B0502040204020203" pitchFamily="34" charset="0"/>
                <a:cs typeface="Segoe UI" panose="020B0502040204020203" pitchFamily="34" charset="0"/>
              </a:rPr>
              <a:t>Scorpius</a:t>
            </a:r>
            <a:endParaRPr kumimoji="1" lang="ja-JP" altLang="en-US" sz="2000" dirty="0">
              <a:solidFill>
                <a:schemeClr val="tx1"/>
              </a:solidFill>
              <a:latin typeface="Segoe UI" panose="020B0502040204020203" pitchFamily="34" charset="0"/>
              <a:cs typeface="Segoe UI" panose="020B0502040204020203" pitchFamily="34" charset="0"/>
            </a:endParaRPr>
          </a:p>
        </p:txBody>
      </p:sp>
      <p:sp>
        <p:nvSpPr>
          <p:cNvPr id="32" name="正方形/長方形 31">
            <a:extLst>
              <a:ext uri="{FF2B5EF4-FFF2-40B4-BE49-F238E27FC236}">
                <a16:creationId xmlns:a16="http://schemas.microsoft.com/office/drawing/2014/main" id="{1EBAE738-8D09-4911-8F86-3BEA296663BC}"/>
              </a:ext>
            </a:extLst>
          </p:cNvPr>
          <p:cNvSpPr/>
          <p:nvPr/>
        </p:nvSpPr>
        <p:spPr>
          <a:xfrm>
            <a:off x="5335667" y="6131394"/>
            <a:ext cx="1089555" cy="415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Segoe UI" panose="020B0502040204020203" pitchFamily="34" charset="0"/>
                <a:cs typeface="Segoe UI" panose="020B0502040204020203" pitchFamily="34" charset="0"/>
              </a:rPr>
              <a:t>Gemini</a:t>
            </a:r>
            <a:endParaRPr kumimoji="1" lang="ja-JP" altLang="en-US" sz="2000" dirty="0">
              <a:solidFill>
                <a:schemeClr val="tx1"/>
              </a:solidFill>
              <a:latin typeface="Segoe UI" panose="020B0502040204020203" pitchFamily="34" charset="0"/>
              <a:cs typeface="Segoe UI" panose="020B0502040204020203" pitchFamily="34" charset="0"/>
            </a:endParaRPr>
          </a:p>
        </p:txBody>
      </p:sp>
      <p:sp>
        <p:nvSpPr>
          <p:cNvPr id="33" name="テキスト ボックス 32">
            <a:extLst>
              <a:ext uri="{FF2B5EF4-FFF2-40B4-BE49-F238E27FC236}">
                <a16:creationId xmlns:a16="http://schemas.microsoft.com/office/drawing/2014/main" id="{AC6DC91B-FD77-4DB3-A791-06FA253F1143}"/>
              </a:ext>
            </a:extLst>
          </p:cNvPr>
          <p:cNvSpPr txBox="1"/>
          <p:nvPr/>
        </p:nvSpPr>
        <p:spPr>
          <a:xfrm>
            <a:off x="935872" y="1879018"/>
            <a:ext cx="8477250" cy="1077218"/>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Create constellation images as data sets that allow an AI to learn </a:t>
            </a:r>
          </a:p>
          <a:p>
            <a:r>
              <a:rPr lang="en-US" altLang="ja-JP" sz="2000" dirty="0">
                <a:latin typeface="Segoe UI" panose="020B0502040204020203" pitchFamily="34" charset="0"/>
                <a:cs typeface="Segoe UI" panose="020B0502040204020203" pitchFamily="34" charset="0"/>
              </a:rPr>
              <a:t>the characteristics of the constellations</a:t>
            </a:r>
          </a:p>
          <a:p>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34" name="タイトル 1">
            <a:extLst>
              <a:ext uri="{FF2B5EF4-FFF2-40B4-BE49-F238E27FC236}">
                <a16:creationId xmlns:a16="http://schemas.microsoft.com/office/drawing/2014/main" id="{FD662AA4-053F-46A0-BF99-523C43ECE1D5}"/>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6" name="スライド番号プレースホルダー 5">
            <a:extLst>
              <a:ext uri="{FF2B5EF4-FFF2-40B4-BE49-F238E27FC236}">
                <a16:creationId xmlns:a16="http://schemas.microsoft.com/office/drawing/2014/main" id="{A347A8E4-2B67-4632-A0D5-69C5E8330035}"/>
              </a:ext>
            </a:extLst>
          </p:cNvPr>
          <p:cNvSpPr>
            <a:spLocks noGrp="1"/>
          </p:cNvSpPr>
          <p:nvPr>
            <p:ph type="sldNum" sz="quarter" idx="12"/>
          </p:nvPr>
        </p:nvSpPr>
        <p:spPr/>
        <p:txBody>
          <a:bodyPr/>
          <a:lstStyle/>
          <a:p>
            <a:fld id="{8F63642D-8FC5-453B-829F-6F7E904F8D2A}" type="slidenum">
              <a:rPr kumimoji="1" lang="ja-JP" altLang="en-US" smtClean="0"/>
              <a:t>18</a:t>
            </a:fld>
            <a:endParaRPr kumimoji="1" lang="ja-JP" altLang="en-US"/>
          </a:p>
        </p:txBody>
      </p:sp>
    </p:spTree>
    <p:extLst>
      <p:ext uri="{BB962C8B-B14F-4D97-AF65-F5344CB8AC3E}">
        <p14:creationId xmlns:p14="http://schemas.microsoft.com/office/powerpoint/2010/main" val="162120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A76B17C2-E507-45CA-BE8E-E505C9A8132A}"/>
              </a:ext>
            </a:extLst>
          </p:cNvPr>
          <p:cNvSpPr txBox="1"/>
          <p:nvPr/>
        </p:nvSpPr>
        <p:spPr>
          <a:xfrm>
            <a:off x="628650" y="3686175"/>
            <a:ext cx="8477250" cy="2215991"/>
          </a:xfrm>
          <a:prstGeom prst="rect">
            <a:avLst/>
          </a:prstGeom>
          <a:noFill/>
        </p:spPr>
        <p:txBody>
          <a:bodyPr wrap="square" rtlCol="0">
            <a:spAutoFit/>
          </a:bodyPr>
          <a:lstStyle/>
          <a:p>
            <a:pPr marL="342900" indent="-342900">
              <a:buFont typeface="Wingdings" panose="05000000000000000000" pitchFamily="2" charset="2"/>
              <a:buChar char="p"/>
            </a:pPr>
            <a:r>
              <a:rPr kumimoji="1" lang="en-US" altLang="ja-JP" sz="2400" dirty="0">
                <a:latin typeface="Segoe UI" panose="020B0502040204020203" pitchFamily="34" charset="0"/>
                <a:cs typeface="Segoe UI" panose="020B0502040204020203" pitchFamily="34" charset="0"/>
              </a:rPr>
              <a:t>Proposed method</a:t>
            </a:r>
          </a:p>
          <a:p>
            <a:endParaRPr lang="en-US" altLang="ja-JP" sz="24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 method for creating data sets</a:t>
            </a:r>
          </a:p>
          <a:p>
            <a:endParaRPr kumimoji="1" lang="en-US" altLang="ja-JP" sz="22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u="sng" dirty="0">
                <a:solidFill>
                  <a:srgbClr val="FF0000"/>
                </a:solidFill>
                <a:latin typeface="Segoe UI" panose="020B0502040204020203" pitchFamily="34" charset="0"/>
                <a:cs typeface="Segoe UI" panose="020B0502040204020203" pitchFamily="34" charset="0"/>
              </a:rPr>
              <a:t>A method for identifying constellations</a:t>
            </a:r>
            <a:endParaRPr kumimoji="1" lang="en-US" altLang="ja-JP" sz="2200" u="sng" dirty="0">
              <a:solidFill>
                <a:srgbClr val="FF0000"/>
              </a:solidFill>
              <a:latin typeface="Segoe UI" panose="020B0502040204020203" pitchFamily="34" charset="0"/>
              <a:cs typeface="Segoe UI" panose="020B0502040204020203" pitchFamily="34" charset="0"/>
            </a:endParaRPr>
          </a:p>
          <a:p>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621126"/>
            <a:ext cx="8477250" cy="1200329"/>
          </a:xfrm>
          <a:prstGeom prst="rect">
            <a:avLst/>
          </a:prstGeom>
          <a:noFill/>
        </p:spPr>
        <p:txBody>
          <a:bodyPr wrap="square" rtlCol="0">
            <a:spAutoFit/>
          </a:bodyPr>
          <a:lstStyle/>
          <a:p>
            <a:pPr marL="342900" indent="-342900">
              <a:buFont typeface="Wingdings" panose="05000000000000000000" pitchFamily="2" charset="2"/>
              <a:buChar char="p"/>
            </a:pPr>
            <a:r>
              <a:rPr kumimoji="1" lang="en-US" altLang="ja-JP" sz="2400" dirty="0">
                <a:latin typeface="Segoe UI" panose="020B0502040204020203" pitchFamily="34" charset="0"/>
                <a:cs typeface="Segoe UI" panose="020B0502040204020203" pitchFamily="34" charset="0"/>
              </a:rPr>
              <a:t>Objective</a:t>
            </a:r>
          </a:p>
          <a:p>
            <a:endParaRPr lang="en-US" altLang="ja-JP" sz="2400" dirty="0">
              <a:latin typeface="Segoe UI" panose="020B0502040204020203" pitchFamily="34" charset="0"/>
              <a:cs typeface="Segoe UI" panose="020B0502040204020203" pitchFamily="34" charset="0"/>
            </a:endParaRPr>
          </a:p>
          <a:p>
            <a:r>
              <a:rPr lang="en-US" altLang="ja-JP" sz="2200" dirty="0">
                <a:latin typeface="Segoe UI" panose="020B0502040204020203" pitchFamily="34" charset="0"/>
                <a:cs typeface="Segoe UI" panose="020B0502040204020203" pitchFamily="34" charset="0"/>
              </a:rPr>
              <a:t>Identify constellations in astrophotography.</a:t>
            </a:r>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EE956E0-A4DF-4096-82B1-E3FB2E0ECA09}"/>
              </a:ext>
            </a:extLst>
          </p:cNvPr>
          <p:cNvSpPr>
            <a:spLocks noGrp="1"/>
          </p:cNvSpPr>
          <p:nvPr>
            <p:ph type="sldNum" sz="quarter" idx="12"/>
          </p:nvPr>
        </p:nvSpPr>
        <p:spPr/>
        <p:txBody>
          <a:bodyPr/>
          <a:lstStyle/>
          <a:p>
            <a:fld id="{8F63642D-8FC5-453B-829F-6F7E904F8D2A}" type="slidenum">
              <a:rPr kumimoji="1" lang="ja-JP" altLang="en-US" smtClean="0"/>
              <a:t>19</a:t>
            </a:fld>
            <a:endParaRPr kumimoji="1" lang="ja-JP" altLang="en-US"/>
          </a:p>
        </p:txBody>
      </p:sp>
    </p:spTree>
    <p:extLst>
      <p:ext uri="{BB962C8B-B14F-4D97-AF65-F5344CB8AC3E}">
        <p14:creationId xmlns:p14="http://schemas.microsoft.com/office/powerpoint/2010/main" val="226288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1B89335-61C2-4B95-82D5-C93DFF8BA712}"/>
              </a:ext>
            </a:extLst>
          </p:cNvPr>
          <p:cNvSpPr>
            <a:spLocks noGrp="1"/>
          </p:cNvSpPr>
          <p:nvPr>
            <p:ph type="title"/>
          </p:nvPr>
        </p:nvSpPr>
        <p:spPr>
          <a:xfrm>
            <a:off x="647271" y="1012004"/>
            <a:ext cx="2562119" cy="4795408"/>
          </a:xfrm>
        </p:spPr>
        <p:txBody>
          <a:bodyPr vert="horz" lIns="91440" tIns="45720" rIns="91440" bIns="45720" rtlCol="0" anchor="ctr">
            <a:normAutofit/>
          </a:bodyPr>
          <a:lstStyle/>
          <a:p>
            <a:pPr defTabSz="914400"/>
            <a:r>
              <a:rPr kumimoji="1" lang="en-US" altLang="ja-JP" sz="4400" kern="1200" dirty="0">
                <a:solidFill>
                  <a:srgbClr val="FFFFFF"/>
                </a:solidFill>
                <a:latin typeface="Segoe UI" panose="020B0502040204020203" pitchFamily="34" charset="0"/>
                <a:cs typeface="Segoe UI" panose="020B0502040204020203" pitchFamily="34" charset="0"/>
              </a:rPr>
              <a:t>Agenda</a:t>
            </a:r>
          </a:p>
        </p:txBody>
      </p:sp>
      <p:graphicFrame>
        <p:nvGraphicFramePr>
          <p:cNvPr id="20" name="テキスト ボックス 2">
            <a:extLst>
              <a:ext uri="{FF2B5EF4-FFF2-40B4-BE49-F238E27FC236}">
                <a16:creationId xmlns:a16="http://schemas.microsoft.com/office/drawing/2014/main" id="{B18CA848-E24C-4423-8963-6737C85D0D19}"/>
              </a:ext>
            </a:extLst>
          </p:cNvPr>
          <p:cNvGraphicFramePr/>
          <p:nvPr>
            <p:extLst>
              <p:ext uri="{D42A27DB-BD31-4B8C-83A1-F6EECF244321}">
                <p14:modId xmlns:p14="http://schemas.microsoft.com/office/powerpoint/2010/main" val="2820309532"/>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0" name="グラフィックス 49" descr="山形の矢印 単色塗りつぶし">
            <a:extLst>
              <a:ext uri="{FF2B5EF4-FFF2-40B4-BE49-F238E27FC236}">
                <a16:creationId xmlns:a16="http://schemas.microsoft.com/office/drawing/2014/main" id="{32C78ECA-0C30-4C3F-968B-1AB40801B3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11" y="1374008"/>
            <a:ext cx="620829" cy="914400"/>
          </a:xfrm>
          <a:prstGeom prst="rect">
            <a:avLst/>
          </a:prstGeom>
        </p:spPr>
      </p:pic>
      <p:pic>
        <p:nvPicPr>
          <p:cNvPr id="53" name="グラフィックス 52" descr="山形の矢印 単色塗りつぶし">
            <a:extLst>
              <a:ext uri="{FF2B5EF4-FFF2-40B4-BE49-F238E27FC236}">
                <a16:creationId xmlns:a16="http://schemas.microsoft.com/office/drawing/2014/main" id="{B2BE2D3C-6891-4181-8121-A37D50A35F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10" y="2952509"/>
            <a:ext cx="620829" cy="914400"/>
          </a:xfrm>
          <a:prstGeom prst="rect">
            <a:avLst/>
          </a:prstGeom>
        </p:spPr>
      </p:pic>
      <p:pic>
        <p:nvPicPr>
          <p:cNvPr id="54" name="グラフィックス 53" descr="山形の矢印 単色塗りつぶし">
            <a:extLst>
              <a:ext uri="{FF2B5EF4-FFF2-40B4-BE49-F238E27FC236}">
                <a16:creationId xmlns:a16="http://schemas.microsoft.com/office/drawing/2014/main" id="{DF58FC56-9C8E-43B3-98C8-AA2F736C86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09" y="4531011"/>
            <a:ext cx="620829" cy="914400"/>
          </a:xfrm>
          <a:prstGeom prst="rect">
            <a:avLst/>
          </a:prstGeom>
        </p:spPr>
      </p:pic>
      <p:sp>
        <p:nvSpPr>
          <p:cNvPr id="3" name="スライド番号プレースホルダー 2">
            <a:extLst>
              <a:ext uri="{FF2B5EF4-FFF2-40B4-BE49-F238E27FC236}">
                <a16:creationId xmlns:a16="http://schemas.microsoft.com/office/drawing/2014/main" id="{D618A1D4-281E-44BD-A8A0-34D51CCD8D1D}"/>
              </a:ext>
            </a:extLst>
          </p:cNvPr>
          <p:cNvSpPr>
            <a:spLocks noGrp="1"/>
          </p:cNvSpPr>
          <p:nvPr>
            <p:ph type="sldNum" sz="quarter" idx="12"/>
          </p:nvPr>
        </p:nvSpPr>
        <p:spPr/>
        <p:txBody>
          <a:bodyPr/>
          <a:lstStyle/>
          <a:p>
            <a:fld id="{8F63642D-8FC5-453B-829F-6F7E904F8D2A}" type="slidenum">
              <a:rPr kumimoji="1" lang="ja-JP" altLang="en-US" smtClean="0"/>
              <a:t>2</a:t>
            </a:fld>
            <a:endParaRPr kumimoji="1" lang="ja-JP" altLang="en-US"/>
          </a:p>
        </p:txBody>
      </p:sp>
    </p:spTree>
    <p:extLst>
      <p:ext uri="{BB962C8B-B14F-4D97-AF65-F5344CB8AC3E}">
        <p14:creationId xmlns:p14="http://schemas.microsoft.com/office/powerpoint/2010/main" val="2633018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A76B17C2-E507-45CA-BE8E-E505C9A8132A}"/>
              </a:ext>
            </a:extLst>
          </p:cNvPr>
          <p:cNvSpPr txBox="1"/>
          <p:nvPr/>
        </p:nvSpPr>
        <p:spPr>
          <a:xfrm>
            <a:off x="935872" y="1879018"/>
            <a:ext cx="8477250" cy="461665"/>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Identify constellations by treating a constellation as a set of points</a:t>
            </a:r>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identifying constellations</a:t>
            </a:r>
            <a:endParaRPr kumimoji="1" lang="ja-JP" altLang="en-US" sz="2000" dirty="0">
              <a:latin typeface="Segoe UI" panose="020B0502040204020203" pitchFamily="34" charset="0"/>
              <a:cs typeface="Segoe UI" panose="020B0502040204020203" pitchFamily="34" charset="0"/>
            </a:endParaRPr>
          </a:p>
        </p:txBody>
      </p:sp>
      <p:sp>
        <p:nvSpPr>
          <p:cNvPr id="13" name="四角形: 角を丸くする 12">
            <a:extLst>
              <a:ext uri="{FF2B5EF4-FFF2-40B4-BE49-F238E27FC236}">
                <a16:creationId xmlns:a16="http://schemas.microsoft.com/office/drawing/2014/main" id="{60585400-4283-4F39-90BB-DF4EF05A6EDF}"/>
              </a:ext>
            </a:extLst>
          </p:cNvPr>
          <p:cNvSpPr/>
          <p:nvPr/>
        </p:nvSpPr>
        <p:spPr>
          <a:xfrm>
            <a:off x="175265" y="2812578"/>
            <a:ext cx="4271708" cy="1692747"/>
          </a:xfrm>
          <a:prstGeom prst="roundRect">
            <a:avLst/>
          </a:prstGeom>
          <a:solidFill>
            <a:schemeClr val="bg1"/>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FBB8EC-B225-44C7-BC40-4AA10B62A2DE}"/>
              </a:ext>
            </a:extLst>
          </p:cNvPr>
          <p:cNvSpPr/>
          <p:nvPr/>
        </p:nvSpPr>
        <p:spPr>
          <a:xfrm>
            <a:off x="1552096" y="2513696"/>
            <a:ext cx="1518045" cy="28518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latin typeface="Segoe UI" panose="020B0502040204020203" pitchFamily="34" charset="0"/>
                <a:cs typeface="Segoe UI" panose="020B0502040204020203" pitchFamily="34" charset="0"/>
              </a:rPr>
              <a:t>Star map</a:t>
            </a:r>
            <a:endParaRPr kumimoji="1" lang="ja-JP" altLang="en-US" dirty="0"/>
          </a:p>
        </p:txBody>
      </p:sp>
      <p:pic>
        <p:nvPicPr>
          <p:cNvPr id="17" name="図 16" descr="夜に光っている星&#10;&#10;自動的に生成された説明">
            <a:extLst>
              <a:ext uri="{FF2B5EF4-FFF2-40B4-BE49-F238E27FC236}">
                <a16:creationId xmlns:a16="http://schemas.microsoft.com/office/drawing/2014/main" id="{C8C969EC-5647-4948-AEB3-591B0C31D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426" y="2983450"/>
            <a:ext cx="1067530" cy="1323737"/>
          </a:xfrm>
          <a:prstGeom prst="rect">
            <a:avLst/>
          </a:prstGeom>
        </p:spPr>
      </p:pic>
      <p:pic>
        <p:nvPicPr>
          <p:cNvPr id="20" name="図 19" descr="夜に光っている星&#10;&#10;自動的に生成された説明">
            <a:extLst>
              <a:ext uri="{FF2B5EF4-FFF2-40B4-BE49-F238E27FC236}">
                <a16:creationId xmlns:a16="http://schemas.microsoft.com/office/drawing/2014/main" id="{E3F74413-75BC-4499-B3F7-B58CF17D7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377" y="3006215"/>
            <a:ext cx="1396199" cy="1265366"/>
          </a:xfrm>
          <a:prstGeom prst="rect">
            <a:avLst/>
          </a:prstGeom>
        </p:spPr>
      </p:pic>
      <p:pic>
        <p:nvPicPr>
          <p:cNvPr id="21" name="図 20" descr="夜に光っている星&#10;&#10;自動的に生成された説明">
            <a:extLst>
              <a:ext uri="{FF2B5EF4-FFF2-40B4-BE49-F238E27FC236}">
                <a16:creationId xmlns:a16="http://schemas.microsoft.com/office/drawing/2014/main" id="{13C97EC5-3A38-4F21-BC83-F9EBE7EBB8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434" y="3025169"/>
            <a:ext cx="1139821" cy="1282299"/>
          </a:xfrm>
          <a:prstGeom prst="rect">
            <a:avLst/>
          </a:prstGeom>
        </p:spPr>
      </p:pic>
      <p:pic>
        <p:nvPicPr>
          <p:cNvPr id="22" name="グラフィックス 21" descr="人工知能 単色塗りつぶし">
            <a:extLst>
              <a:ext uri="{FF2B5EF4-FFF2-40B4-BE49-F238E27FC236}">
                <a16:creationId xmlns:a16="http://schemas.microsoft.com/office/drawing/2014/main" id="{8E68D9DD-0B5C-4251-BA60-F2B69B88F2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23044" y="5246289"/>
            <a:ext cx="1153506" cy="1153506"/>
          </a:xfrm>
          <a:prstGeom prst="rect">
            <a:avLst/>
          </a:prstGeom>
        </p:spPr>
      </p:pic>
      <p:sp>
        <p:nvSpPr>
          <p:cNvPr id="23" name="テキスト ボックス 22">
            <a:extLst>
              <a:ext uri="{FF2B5EF4-FFF2-40B4-BE49-F238E27FC236}">
                <a16:creationId xmlns:a16="http://schemas.microsoft.com/office/drawing/2014/main" id="{4239657D-6592-4053-AEF0-BA37AFA5EF77}"/>
              </a:ext>
            </a:extLst>
          </p:cNvPr>
          <p:cNvSpPr txBox="1"/>
          <p:nvPr/>
        </p:nvSpPr>
        <p:spPr>
          <a:xfrm>
            <a:off x="1369742" y="6397247"/>
            <a:ext cx="1854345" cy="369332"/>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AI</a:t>
            </a:r>
            <a:endParaRPr kumimoji="1" lang="ja-JP" altLang="en-US" dirty="0">
              <a:latin typeface="Segoe UI" panose="020B0502040204020203" pitchFamily="34" charset="0"/>
              <a:cs typeface="Segoe UI" panose="020B0502040204020203" pitchFamily="34" charset="0"/>
            </a:endParaRPr>
          </a:p>
        </p:txBody>
      </p:sp>
      <p:sp>
        <p:nvSpPr>
          <p:cNvPr id="24" name="矢印: 下 23">
            <a:extLst>
              <a:ext uri="{FF2B5EF4-FFF2-40B4-BE49-F238E27FC236}">
                <a16:creationId xmlns:a16="http://schemas.microsoft.com/office/drawing/2014/main" id="{CBE6581A-0B57-4928-AB30-6B6D89B6D16D}"/>
              </a:ext>
            </a:extLst>
          </p:cNvPr>
          <p:cNvSpPr/>
          <p:nvPr/>
        </p:nvSpPr>
        <p:spPr>
          <a:xfrm>
            <a:off x="1916076" y="4661655"/>
            <a:ext cx="752475" cy="523121"/>
          </a:xfrm>
          <a:prstGeom prst="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EC19D51-AFAF-4D7E-9F0A-DB927559122A}"/>
              </a:ext>
            </a:extLst>
          </p:cNvPr>
          <p:cNvSpPr txBox="1"/>
          <p:nvPr/>
        </p:nvSpPr>
        <p:spPr>
          <a:xfrm>
            <a:off x="130947" y="4550880"/>
            <a:ext cx="1854345" cy="923330"/>
          </a:xfrm>
          <a:prstGeom prst="rect">
            <a:avLst/>
          </a:prstGeom>
          <a:noFill/>
        </p:spPr>
        <p:txBody>
          <a:bodyPr wrap="square" rtlCol="0">
            <a:spAutoFit/>
          </a:bodyPr>
          <a:lstStyle/>
          <a:p>
            <a:pPr algn="ctr"/>
            <a:r>
              <a:rPr kumimoji="1" lang="en-US" altLang="ja-JP" dirty="0">
                <a:latin typeface="Segoe UI" panose="020B0502040204020203" pitchFamily="34" charset="0"/>
                <a:cs typeface="Segoe UI" panose="020B0502040204020203" pitchFamily="34" charset="0"/>
              </a:rPr>
              <a:t>Learn the characteristics of constellations</a:t>
            </a:r>
            <a:endParaRPr kumimoji="1" lang="ja-JP" altLang="en-US" dirty="0">
              <a:latin typeface="Segoe UI" panose="020B0502040204020203" pitchFamily="34" charset="0"/>
              <a:cs typeface="Segoe UI" panose="020B0502040204020203" pitchFamily="34" charset="0"/>
            </a:endParaRPr>
          </a:p>
        </p:txBody>
      </p:sp>
      <p:sp>
        <p:nvSpPr>
          <p:cNvPr id="28" name="四角形: 角を丸くする 27">
            <a:extLst>
              <a:ext uri="{FF2B5EF4-FFF2-40B4-BE49-F238E27FC236}">
                <a16:creationId xmlns:a16="http://schemas.microsoft.com/office/drawing/2014/main" id="{905F989D-F6D6-4363-8770-5EB9F650D781}"/>
              </a:ext>
            </a:extLst>
          </p:cNvPr>
          <p:cNvSpPr/>
          <p:nvPr/>
        </p:nvSpPr>
        <p:spPr>
          <a:xfrm>
            <a:off x="4859677" y="2817702"/>
            <a:ext cx="4174968" cy="1692747"/>
          </a:xfrm>
          <a:prstGeom prst="round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DC6E743-A9E5-43EA-8489-0132D9EB6776}"/>
              </a:ext>
            </a:extLst>
          </p:cNvPr>
          <p:cNvSpPr/>
          <p:nvPr/>
        </p:nvSpPr>
        <p:spPr>
          <a:xfrm>
            <a:off x="5901963" y="2510540"/>
            <a:ext cx="2097031" cy="30328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Astrophotography</a:t>
            </a:r>
            <a:endParaRPr kumimoji="1" lang="ja-JP" altLang="en-US" dirty="0">
              <a:latin typeface="Segoe UI" panose="020B0502040204020203" pitchFamily="34" charset="0"/>
              <a:cs typeface="Segoe UI" panose="020B0502040204020203" pitchFamily="34" charset="0"/>
            </a:endParaRPr>
          </a:p>
        </p:txBody>
      </p:sp>
      <p:pic>
        <p:nvPicPr>
          <p:cNvPr id="30" name="図 29" descr="夜空の星雲&#10;&#10;自動的に生成された説明">
            <a:extLst>
              <a:ext uri="{FF2B5EF4-FFF2-40B4-BE49-F238E27FC236}">
                <a16:creationId xmlns:a16="http://schemas.microsoft.com/office/drawing/2014/main" id="{90F0F17C-D37C-4D46-8103-FDF40C664BA6}"/>
              </a:ext>
            </a:extLst>
          </p:cNvPr>
          <p:cNvPicPr>
            <a:picLocks noChangeAspect="1"/>
          </p:cNvPicPr>
          <p:nvPr/>
        </p:nvPicPr>
        <p:blipFill rotWithShape="1">
          <a:blip r:embed="rId8">
            <a:extLst>
              <a:ext uri="{28A0092B-C50C-407E-A947-70E740481C1C}">
                <a14:useLocalDpi xmlns:a14="http://schemas.microsoft.com/office/drawing/2010/main" val="0"/>
              </a:ext>
            </a:extLst>
          </a:blip>
          <a:srcRect l="51223" t="53333" r="14585" b="17334"/>
          <a:stretch/>
        </p:blipFill>
        <p:spPr>
          <a:xfrm>
            <a:off x="5095034" y="2933880"/>
            <a:ext cx="1113895" cy="1435262"/>
          </a:xfrm>
          <a:prstGeom prst="rect">
            <a:avLst/>
          </a:prstGeom>
        </p:spPr>
      </p:pic>
      <p:pic>
        <p:nvPicPr>
          <p:cNvPr id="31" name="図 30" descr="夜空の星雲のcg画像&#10;&#10;中程度の精度で自動的に生成された説明">
            <a:extLst>
              <a:ext uri="{FF2B5EF4-FFF2-40B4-BE49-F238E27FC236}">
                <a16:creationId xmlns:a16="http://schemas.microsoft.com/office/drawing/2014/main" id="{EA9AC23B-5A62-470F-AC12-675DD323F919}"/>
              </a:ext>
            </a:extLst>
          </p:cNvPr>
          <p:cNvPicPr>
            <a:picLocks noChangeAspect="1"/>
          </p:cNvPicPr>
          <p:nvPr/>
        </p:nvPicPr>
        <p:blipFill rotWithShape="1">
          <a:blip r:embed="rId9">
            <a:extLst>
              <a:ext uri="{28A0092B-C50C-407E-A947-70E740481C1C}">
                <a14:useLocalDpi xmlns:a14="http://schemas.microsoft.com/office/drawing/2010/main" val="0"/>
              </a:ext>
            </a:extLst>
          </a:blip>
          <a:srcRect l="47916" t="30787"/>
          <a:stretch/>
        </p:blipFill>
        <p:spPr>
          <a:xfrm>
            <a:off x="7692030" y="3081641"/>
            <a:ext cx="1130749" cy="1185539"/>
          </a:xfrm>
          <a:prstGeom prst="rect">
            <a:avLst/>
          </a:prstGeom>
        </p:spPr>
      </p:pic>
      <p:pic>
        <p:nvPicPr>
          <p:cNvPr id="32" name="図 31" descr="夜空の星雲&#10;&#10;自動的に生成された説明">
            <a:extLst>
              <a:ext uri="{FF2B5EF4-FFF2-40B4-BE49-F238E27FC236}">
                <a16:creationId xmlns:a16="http://schemas.microsoft.com/office/drawing/2014/main" id="{98FB27F9-6CA8-478A-92C7-7A6CE5E6DD42}"/>
              </a:ext>
            </a:extLst>
          </p:cNvPr>
          <p:cNvPicPr>
            <a:picLocks noChangeAspect="1"/>
          </p:cNvPicPr>
          <p:nvPr/>
        </p:nvPicPr>
        <p:blipFill rotWithShape="1">
          <a:blip r:embed="rId10">
            <a:extLst>
              <a:ext uri="{28A0092B-C50C-407E-A947-70E740481C1C}">
                <a14:useLocalDpi xmlns:a14="http://schemas.microsoft.com/office/drawing/2010/main" val="0"/>
              </a:ext>
            </a:extLst>
          </a:blip>
          <a:srcRect l="3274" t="20695" r="45823" b="47506"/>
          <a:stretch/>
        </p:blipFill>
        <p:spPr>
          <a:xfrm>
            <a:off x="6289894" y="3057332"/>
            <a:ext cx="1321171" cy="1239592"/>
          </a:xfrm>
          <a:prstGeom prst="rect">
            <a:avLst/>
          </a:prstGeom>
        </p:spPr>
      </p:pic>
      <p:sp>
        <p:nvSpPr>
          <p:cNvPr id="33" name="矢印: 下 32">
            <a:extLst>
              <a:ext uri="{FF2B5EF4-FFF2-40B4-BE49-F238E27FC236}">
                <a16:creationId xmlns:a16="http://schemas.microsoft.com/office/drawing/2014/main" id="{46344F1A-EC4D-40BE-9CC8-F6D1DB9DBA60}"/>
              </a:ext>
            </a:extLst>
          </p:cNvPr>
          <p:cNvSpPr/>
          <p:nvPr/>
        </p:nvSpPr>
        <p:spPr>
          <a:xfrm rot="10800000">
            <a:off x="6580363" y="4661654"/>
            <a:ext cx="752475" cy="523121"/>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02217048-3F82-448D-9282-50C8A1C1517B}"/>
              </a:ext>
            </a:extLst>
          </p:cNvPr>
          <p:cNvSpPr txBox="1"/>
          <p:nvPr/>
        </p:nvSpPr>
        <p:spPr>
          <a:xfrm>
            <a:off x="7180299" y="4661654"/>
            <a:ext cx="1854345" cy="646331"/>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Identify</a:t>
            </a:r>
            <a:r>
              <a:rPr lang="ja-JP" altLang="en-US" dirty="0">
                <a:latin typeface="Segoe UI" panose="020B0502040204020203" pitchFamily="34" charset="0"/>
                <a:cs typeface="Segoe UI" panose="020B0502040204020203" pitchFamily="34" charset="0"/>
              </a:rPr>
              <a:t> </a:t>
            </a:r>
            <a:r>
              <a:rPr lang="en-US" altLang="ja-JP" dirty="0">
                <a:latin typeface="Segoe UI" panose="020B0502040204020203" pitchFamily="34" charset="0"/>
                <a:cs typeface="Segoe UI" panose="020B0502040204020203" pitchFamily="34" charset="0"/>
              </a:rPr>
              <a:t>constellations</a:t>
            </a:r>
            <a:endParaRPr kumimoji="1" lang="ja-JP" altLang="en-US" dirty="0">
              <a:latin typeface="Segoe UI" panose="020B0502040204020203" pitchFamily="34" charset="0"/>
              <a:cs typeface="Segoe UI" panose="020B0502040204020203" pitchFamily="34" charset="0"/>
            </a:endParaRPr>
          </a:p>
        </p:txBody>
      </p:sp>
      <p:cxnSp>
        <p:nvCxnSpPr>
          <p:cNvPr id="35" name="直線矢印コネクタ 34">
            <a:extLst>
              <a:ext uri="{FF2B5EF4-FFF2-40B4-BE49-F238E27FC236}">
                <a16:creationId xmlns:a16="http://schemas.microsoft.com/office/drawing/2014/main" id="{851F468B-7BAC-45D9-8A69-4C268835F15F}"/>
              </a:ext>
            </a:extLst>
          </p:cNvPr>
          <p:cNvCxnSpPr>
            <a:cxnSpLocks/>
            <a:stCxn id="22" idx="3"/>
            <a:endCxn id="39" idx="1"/>
          </p:cNvCxnSpPr>
          <p:nvPr/>
        </p:nvCxnSpPr>
        <p:spPr>
          <a:xfrm flipV="1">
            <a:off x="2876550" y="5813888"/>
            <a:ext cx="3497176" cy="9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9" name="グラフィックス 38" descr="人工知能 単色塗りつぶし">
            <a:extLst>
              <a:ext uri="{FF2B5EF4-FFF2-40B4-BE49-F238E27FC236}">
                <a16:creationId xmlns:a16="http://schemas.microsoft.com/office/drawing/2014/main" id="{A7500EC2-69F9-4F8A-8575-AB87117332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73726" y="5237135"/>
            <a:ext cx="1153506" cy="1153506"/>
          </a:xfrm>
          <a:prstGeom prst="rect">
            <a:avLst/>
          </a:prstGeom>
        </p:spPr>
      </p:pic>
      <p:sp>
        <p:nvSpPr>
          <p:cNvPr id="40" name="テキスト ボックス 39">
            <a:extLst>
              <a:ext uri="{FF2B5EF4-FFF2-40B4-BE49-F238E27FC236}">
                <a16:creationId xmlns:a16="http://schemas.microsoft.com/office/drawing/2014/main" id="{C1AC60F1-663E-4D35-9C20-D2447D4FEB1A}"/>
              </a:ext>
            </a:extLst>
          </p:cNvPr>
          <p:cNvSpPr txBox="1"/>
          <p:nvPr/>
        </p:nvSpPr>
        <p:spPr>
          <a:xfrm>
            <a:off x="6023305" y="6403415"/>
            <a:ext cx="1854345" cy="369332"/>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trained AI</a:t>
            </a:r>
            <a:endParaRPr kumimoji="1" lang="ja-JP" altLang="en-US" dirty="0">
              <a:latin typeface="Segoe UI" panose="020B0502040204020203" pitchFamily="34" charset="0"/>
              <a:cs typeface="Segoe UI" panose="020B0502040204020203" pitchFamily="34" charset="0"/>
            </a:endParaRPr>
          </a:p>
        </p:txBody>
      </p:sp>
      <p:sp>
        <p:nvSpPr>
          <p:cNvPr id="26" name="タイトル 1">
            <a:extLst>
              <a:ext uri="{FF2B5EF4-FFF2-40B4-BE49-F238E27FC236}">
                <a16:creationId xmlns:a16="http://schemas.microsoft.com/office/drawing/2014/main" id="{657EE5C0-CCEE-4162-AC33-CB56FF7320DC}"/>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5" name="スライド番号プレースホルダー 4">
            <a:extLst>
              <a:ext uri="{FF2B5EF4-FFF2-40B4-BE49-F238E27FC236}">
                <a16:creationId xmlns:a16="http://schemas.microsoft.com/office/drawing/2014/main" id="{B6F8D728-37BB-4F8B-B5EE-5F2EFA9C9B41}"/>
              </a:ext>
            </a:extLst>
          </p:cNvPr>
          <p:cNvSpPr>
            <a:spLocks noGrp="1"/>
          </p:cNvSpPr>
          <p:nvPr>
            <p:ph type="sldNum" sz="quarter" idx="12"/>
          </p:nvPr>
        </p:nvSpPr>
        <p:spPr/>
        <p:txBody>
          <a:bodyPr/>
          <a:lstStyle/>
          <a:p>
            <a:fld id="{8F63642D-8FC5-453B-829F-6F7E904F8D2A}" type="slidenum">
              <a:rPr kumimoji="1" lang="ja-JP" altLang="en-US" smtClean="0"/>
              <a:t>20</a:t>
            </a:fld>
            <a:endParaRPr kumimoji="1" lang="ja-JP" altLang="en-US"/>
          </a:p>
        </p:txBody>
      </p:sp>
    </p:spTree>
    <p:extLst>
      <p:ext uri="{BB962C8B-B14F-4D97-AF65-F5344CB8AC3E}">
        <p14:creationId xmlns:p14="http://schemas.microsoft.com/office/powerpoint/2010/main" val="2980350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57DC76E3-2A54-4413-A5FA-86FD887D86A5}"/>
              </a:ext>
            </a:extLst>
          </p:cNvPr>
          <p:cNvSpPr/>
          <p:nvPr/>
        </p:nvSpPr>
        <p:spPr>
          <a:xfrm>
            <a:off x="4859677" y="2817702"/>
            <a:ext cx="4174968" cy="1692747"/>
          </a:xfrm>
          <a:prstGeom prst="round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76B17C2-E507-45CA-BE8E-E505C9A8132A}"/>
              </a:ext>
            </a:extLst>
          </p:cNvPr>
          <p:cNvSpPr txBox="1"/>
          <p:nvPr/>
        </p:nvSpPr>
        <p:spPr>
          <a:xfrm>
            <a:off x="935872" y="1879018"/>
            <a:ext cx="8477250" cy="461665"/>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Identify constellations by treating a constellation as a set of points</a:t>
            </a:r>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identifying constellations</a:t>
            </a:r>
            <a:endParaRPr kumimoji="1" lang="ja-JP" altLang="en-US" sz="2000" dirty="0">
              <a:latin typeface="Segoe UI" panose="020B0502040204020203" pitchFamily="34" charset="0"/>
              <a:cs typeface="Segoe UI" panose="020B0502040204020203" pitchFamily="34" charset="0"/>
            </a:endParaRPr>
          </a:p>
        </p:txBody>
      </p:sp>
      <p:sp>
        <p:nvSpPr>
          <p:cNvPr id="13" name="四角形: 角を丸くする 12">
            <a:extLst>
              <a:ext uri="{FF2B5EF4-FFF2-40B4-BE49-F238E27FC236}">
                <a16:creationId xmlns:a16="http://schemas.microsoft.com/office/drawing/2014/main" id="{60585400-4283-4F39-90BB-DF4EF05A6EDF}"/>
              </a:ext>
            </a:extLst>
          </p:cNvPr>
          <p:cNvSpPr/>
          <p:nvPr/>
        </p:nvSpPr>
        <p:spPr>
          <a:xfrm>
            <a:off x="175265" y="2812578"/>
            <a:ext cx="4271708" cy="1692747"/>
          </a:xfrm>
          <a:prstGeom prst="roundRect">
            <a:avLst/>
          </a:prstGeom>
          <a:solidFill>
            <a:schemeClr val="bg1"/>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FBB8EC-B225-44C7-BC40-4AA10B62A2DE}"/>
              </a:ext>
            </a:extLst>
          </p:cNvPr>
          <p:cNvSpPr/>
          <p:nvPr/>
        </p:nvSpPr>
        <p:spPr>
          <a:xfrm>
            <a:off x="1552096" y="2513696"/>
            <a:ext cx="1518045" cy="28518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latin typeface="Segoe UI" panose="020B0502040204020203" pitchFamily="34" charset="0"/>
                <a:cs typeface="Segoe UI" panose="020B0502040204020203" pitchFamily="34" charset="0"/>
              </a:rPr>
              <a:t>Star map</a:t>
            </a:r>
            <a:endParaRPr kumimoji="1" lang="ja-JP" altLang="en-US" dirty="0"/>
          </a:p>
        </p:txBody>
      </p:sp>
      <p:pic>
        <p:nvPicPr>
          <p:cNvPr id="17" name="図 16" descr="夜に光っている星&#10;&#10;自動的に生成された説明">
            <a:extLst>
              <a:ext uri="{FF2B5EF4-FFF2-40B4-BE49-F238E27FC236}">
                <a16:creationId xmlns:a16="http://schemas.microsoft.com/office/drawing/2014/main" id="{C8C969EC-5647-4948-AEB3-591B0C31D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426" y="2983450"/>
            <a:ext cx="1067530" cy="1323737"/>
          </a:xfrm>
          <a:prstGeom prst="rect">
            <a:avLst/>
          </a:prstGeom>
        </p:spPr>
      </p:pic>
      <p:pic>
        <p:nvPicPr>
          <p:cNvPr id="20" name="図 19" descr="夜に光っている星&#10;&#10;自動的に生成された説明">
            <a:extLst>
              <a:ext uri="{FF2B5EF4-FFF2-40B4-BE49-F238E27FC236}">
                <a16:creationId xmlns:a16="http://schemas.microsoft.com/office/drawing/2014/main" id="{E3F74413-75BC-4499-B3F7-B58CF17D7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377" y="3006215"/>
            <a:ext cx="1396199" cy="1265366"/>
          </a:xfrm>
          <a:prstGeom prst="rect">
            <a:avLst/>
          </a:prstGeom>
        </p:spPr>
      </p:pic>
      <p:pic>
        <p:nvPicPr>
          <p:cNvPr id="21" name="図 20" descr="夜に光っている星&#10;&#10;自動的に生成された説明">
            <a:extLst>
              <a:ext uri="{FF2B5EF4-FFF2-40B4-BE49-F238E27FC236}">
                <a16:creationId xmlns:a16="http://schemas.microsoft.com/office/drawing/2014/main" id="{13C97EC5-3A38-4F21-BC83-F9EBE7EBB8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434" y="3025169"/>
            <a:ext cx="1139821" cy="1282299"/>
          </a:xfrm>
          <a:prstGeom prst="rect">
            <a:avLst/>
          </a:prstGeom>
        </p:spPr>
      </p:pic>
      <p:pic>
        <p:nvPicPr>
          <p:cNvPr id="22" name="グラフィックス 21" descr="人工知能 単色塗りつぶし">
            <a:extLst>
              <a:ext uri="{FF2B5EF4-FFF2-40B4-BE49-F238E27FC236}">
                <a16:creationId xmlns:a16="http://schemas.microsoft.com/office/drawing/2014/main" id="{8E68D9DD-0B5C-4251-BA60-F2B69B88F2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23044" y="5246289"/>
            <a:ext cx="1153506" cy="1153506"/>
          </a:xfrm>
          <a:prstGeom prst="rect">
            <a:avLst/>
          </a:prstGeom>
        </p:spPr>
      </p:pic>
      <p:sp>
        <p:nvSpPr>
          <p:cNvPr id="23" name="テキスト ボックス 22">
            <a:extLst>
              <a:ext uri="{FF2B5EF4-FFF2-40B4-BE49-F238E27FC236}">
                <a16:creationId xmlns:a16="http://schemas.microsoft.com/office/drawing/2014/main" id="{4239657D-6592-4053-AEF0-BA37AFA5EF77}"/>
              </a:ext>
            </a:extLst>
          </p:cNvPr>
          <p:cNvSpPr txBox="1"/>
          <p:nvPr/>
        </p:nvSpPr>
        <p:spPr>
          <a:xfrm>
            <a:off x="1369742" y="6397247"/>
            <a:ext cx="1854345" cy="369332"/>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AI</a:t>
            </a:r>
            <a:endParaRPr kumimoji="1" lang="ja-JP" altLang="en-US" dirty="0">
              <a:latin typeface="Segoe UI" panose="020B0502040204020203" pitchFamily="34" charset="0"/>
              <a:cs typeface="Segoe UI" panose="020B0502040204020203" pitchFamily="34" charset="0"/>
            </a:endParaRPr>
          </a:p>
        </p:txBody>
      </p:sp>
      <p:sp>
        <p:nvSpPr>
          <p:cNvPr id="24" name="矢印: 下 23">
            <a:extLst>
              <a:ext uri="{FF2B5EF4-FFF2-40B4-BE49-F238E27FC236}">
                <a16:creationId xmlns:a16="http://schemas.microsoft.com/office/drawing/2014/main" id="{CBE6581A-0B57-4928-AB30-6B6D89B6D16D}"/>
              </a:ext>
            </a:extLst>
          </p:cNvPr>
          <p:cNvSpPr/>
          <p:nvPr/>
        </p:nvSpPr>
        <p:spPr>
          <a:xfrm>
            <a:off x="1916076" y="4661655"/>
            <a:ext cx="752475" cy="523121"/>
          </a:xfrm>
          <a:prstGeom prst="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EC19D51-AFAF-4D7E-9F0A-DB927559122A}"/>
              </a:ext>
            </a:extLst>
          </p:cNvPr>
          <p:cNvSpPr txBox="1"/>
          <p:nvPr/>
        </p:nvSpPr>
        <p:spPr>
          <a:xfrm>
            <a:off x="130947" y="4550880"/>
            <a:ext cx="1854345" cy="923330"/>
          </a:xfrm>
          <a:prstGeom prst="rect">
            <a:avLst/>
          </a:prstGeom>
          <a:noFill/>
        </p:spPr>
        <p:txBody>
          <a:bodyPr wrap="square" rtlCol="0">
            <a:spAutoFit/>
          </a:bodyPr>
          <a:lstStyle/>
          <a:p>
            <a:pPr algn="ctr"/>
            <a:r>
              <a:rPr kumimoji="1" lang="en-US" altLang="ja-JP" u="sng" dirty="0">
                <a:solidFill>
                  <a:srgbClr val="FF0000"/>
                </a:solidFill>
                <a:latin typeface="Segoe UI" panose="020B0502040204020203" pitchFamily="34" charset="0"/>
                <a:cs typeface="Segoe UI" panose="020B0502040204020203" pitchFamily="34" charset="0"/>
              </a:rPr>
              <a:t>Learn the characteristics of constellations</a:t>
            </a:r>
            <a:endParaRPr kumimoji="1" lang="ja-JP" altLang="en-US" u="sng" dirty="0">
              <a:solidFill>
                <a:srgbClr val="FF0000"/>
              </a:solidFill>
              <a:latin typeface="Segoe UI" panose="020B0502040204020203" pitchFamily="34" charset="0"/>
              <a:cs typeface="Segoe UI" panose="020B0502040204020203" pitchFamily="34" charset="0"/>
            </a:endParaRPr>
          </a:p>
        </p:txBody>
      </p:sp>
      <p:sp>
        <p:nvSpPr>
          <p:cNvPr id="29" name="正方形/長方形 28">
            <a:extLst>
              <a:ext uri="{FF2B5EF4-FFF2-40B4-BE49-F238E27FC236}">
                <a16:creationId xmlns:a16="http://schemas.microsoft.com/office/drawing/2014/main" id="{4DC6E743-A9E5-43EA-8489-0132D9EB6776}"/>
              </a:ext>
            </a:extLst>
          </p:cNvPr>
          <p:cNvSpPr/>
          <p:nvPr/>
        </p:nvSpPr>
        <p:spPr>
          <a:xfrm>
            <a:off x="5901963" y="2510540"/>
            <a:ext cx="2097031" cy="30328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Astrophotography</a:t>
            </a:r>
            <a:endParaRPr kumimoji="1" lang="ja-JP" altLang="en-US" dirty="0">
              <a:latin typeface="Segoe UI" panose="020B0502040204020203" pitchFamily="34" charset="0"/>
              <a:cs typeface="Segoe UI" panose="020B0502040204020203" pitchFamily="34" charset="0"/>
            </a:endParaRPr>
          </a:p>
        </p:txBody>
      </p:sp>
      <p:pic>
        <p:nvPicPr>
          <p:cNvPr id="30" name="図 29" descr="夜空の星雲&#10;&#10;自動的に生成された説明">
            <a:extLst>
              <a:ext uri="{FF2B5EF4-FFF2-40B4-BE49-F238E27FC236}">
                <a16:creationId xmlns:a16="http://schemas.microsoft.com/office/drawing/2014/main" id="{90F0F17C-D37C-4D46-8103-FDF40C664BA6}"/>
              </a:ext>
            </a:extLst>
          </p:cNvPr>
          <p:cNvPicPr>
            <a:picLocks noChangeAspect="1"/>
          </p:cNvPicPr>
          <p:nvPr/>
        </p:nvPicPr>
        <p:blipFill rotWithShape="1">
          <a:blip r:embed="rId8">
            <a:extLst>
              <a:ext uri="{28A0092B-C50C-407E-A947-70E740481C1C}">
                <a14:useLocalDpi xmlns:a14="http://schemas.microsoft.com/office/drawing/2010/main" val="0"/>
              </a:ext>
            </a:extLst>
          </a:blip>
          <a:srcRect l="51223" t="53333" r="14585" b="17334"/>
          <a:stretch/>
        </p:blipFill>
        <p:spPr>
          <a:xfrm>
            <a:off x="5095034" y="2933880"/>
            <a:ext cx="1113895" cy="1435262"/>
          </a:xfrm>
          <a:prstGeom prst="rect">
            <a:avLst/>
          </a:prstGeom>
        </p:spPr>
      </p:pic>
      <p:pic>
        <p:nvPicPr>
          <p:cNvPr id="31" name="図 30" descr="夜空の星雲のcg画像&#10;&#10;中程度の精度で自動的に生成された説明">
            <a:extLst>
              <a:ext uri="{FF2B5EF4-FFF2-40B4-BE49-F238E27FC236}">
                <a16:creationId xmlns:a16="http://schemas.microsoft.com/office/drawing/2014/main" id="{EA9AC23B-5A62-470F-AC12-675DD323F919}"/>
              </a:ext>
            </a:extLst>
          </p:cNvPr>
          <p:cNvPicPr>
            <a:picLocks noChangeAspect="1"/>
          </p:cNvPicPr>
          <p:nvPr/>
        </p:nvPicPr>
        <p:blipFill rotWithShape="1">
          <a:blip r:embed="rId9">
            <a:extLst>
              <a:ext uri="{28A0092B-C50C-407E-A947-70E740481C1C}">
                <a14:useLocalDpi xmlns:a14="http://schemas.microsoft.com/office/drawing/2010/main" val="0"/>
              </a:ext>
            </a:extLst>
          </a:blip>
          <a:srcRect l="47916" t="30787"/>
          <a:stretch/>
        </p:blipFill>
        <p:spPr>
          <a:xfrm>
            <a:off x="7692030" y="3081641"/>
            <a:ext cx="1130749" cy="1185539"/>
          </a:xfrm>
          <a:prstGeom prst="rect">
            <a:avLst/>
          </a:prstGeom>
        </p:spPr>
      </p:pic>
      <p:pic>
        <p:nvPicPr>
          <p:cNvPr id="32" name="図 31" descr="夜空の星雲&#10;&#10;自動的に生成された説明">
            <a:extLst>
              <a:ext uri="{FF2B5EF4-FFF2-40B4-BE49-F238E27FC236}">
                <a16:creationId xmlns:a16="http://schemas.microsoft.com/office/drawing/2014/main" id="{98FB27F9-6CA8-478A-92C7-7A6CE5E6DD42}"/>
              </a:ext>
            </a:extLst>
          </p:cNvPr>
          <p:cNvPicPr>
            <a:picLocks noChangeAspect="1"/>
          </p:cNvPicPr>
          <p:nvPr/>
        </p:nvPicPr>
        <p:blipFill rotWithShape="1">
          <a:blip r:embed="rId10">
            <a:extLst>
              <a:ext uri="{28A0092B-C50C-407E-A947-70E740481C1C}">
                <a14:useLocalDpi xmlns:a14="http://schemas.microsoft.com/office/drawing/2010/main" val="0"/>
              </a:ext>
            </a:extLst>
          </a:blip>
          <a:srcRect l="3274" t="20695" r="45823" b="47506"/>
          <a:stretch/>
        </p:blipFill>
        <p:spPr>
          <a:xfrm>
            <a:off x="6289894" y="3057332"/>
            <a:ext cx="1321171" cy="1239592"/>
          </a:xfrm>
          <a:prstGeom prst="rect">
            <a:avLst/>
          </a:prstGeom>
        </p:spPr>
      </p:pic>
      <p:sp>
        <p:nvSpPr>
          <p:cNvPr id="33" name="矢印: 下 32">
            <a:extLst>
              <a:ext uri="{FF2B5EF4-FFF2-40B4-BE49-F238E27FC236}">
                <a16:creationId xmlns:a16="http://schemas.microsoft.com/office/drawing/2014/main" id="{46344F1A-EC4D-40BE-9CC8-F6D1DB9DBA60}"/>
              </a:ext>
            </a:extLst>
          </p:cNvPr>
          <p:cNvSpPr/>
          <p:nvPr/>
        </p:nvSpPr>
        <p:spPr>
          <a:xfrm rot="10800000">
            <a:off x="6580363" y="4661654"/>
            <a:ext cx="752475" cy="523121"/>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02217048-3F82-448D-9282-50C8A1C1517B}"/>
              </a:ext>
            </a:extLst>
          </p:cNvPr>
          <p:cNvSpPr txBox="1"/>
          <p:nvPr/>
        </p:nvSpPr>
        <p:spPr>
          <a:xfrm>
            <a:off x="7180299" y="4661654"/>
            <a:ext cx="1854345" cy="646331"/>
          </a:xfrm>
          <a:prstGeom prst="rect">
            <a:avLst/>
          </a:prstGeom>
          <a:noFill/>
        </p:spPr>
        <p:txBody>
          <a:bodyPr wrap="square" rtlCol="0">
            <a:spAutoFit/>
          </a:bodyPr>
          <a:lstStyle/>
          <a:p>
            <a:pPr algn="ctr"/>
            <a:r>
              <a:rPr lang="en-US" altLang="ja-JP" u="sng" dirty="0">
                <a:solidFill>
                  <a:srgbClr val="FF0000"/>
                </a:solidFill>
                <a:latin typeface="Segoe UI" panose="020B0502040204020203" pitchFamily="34" charset="0"/>
                <a:cs typeface="Segoe UI" panose="020B0502040204020203" pitchFamily="34" charset="0"/>
              </a:rPr>
              <a:t>Identify</a:t>
            </a:r>
            <a:r>
              <a:rPr lang="ja-JP" altLang="en-US" u="sng" dirty="0">
                <a:solidFill>
                  <a:srgbClr val="FF0000"/>
                </a:solidFill>
                <a:latin typeface="Segoe UI" panose="020B0502040204020203" pitchFamily="34" charset="0"/>
                <a:cs typeface="Segoe UI" panose="020B0502040204020203" pitchFamily="34" charset="0"/>
              </a:rPr>
              <a:t> </a:t>
            </a:r>
            <a:r>
              <a:rPr lang="en-US" altLang="ja-JP" u="sng" dirty="0">
                <a:solidFill>
                  <a:srgbClr val="FF0000"/>
                </a:solidFill>
                <a:latin typeface="Segoe UI" panose="020B0502040204020203" pitchFamily="34" charset="0"/>
                <a:cs typeface="Segoe UI" panose="020B0502040204020203" pitchFamily="34" charset="0"/>
              </a:rPr>
              <a:t>constellations</a:t>
            </a:r>
            <a:endParaRPr kumimoji="1" lang="ja-JP" altLang="en-US" u="sng" dirty="0">
              <a:solidFill>
                <a:srgbClr val="FF0000"/>
              </a:solidFill>
              <a:latin typeface="Segoe UI" panose="020B0502040204020203" pitchFamily="34" charset="0"/>
              <a:cs typeface="Segoe UI" panose="020B0502040204020203" pitchFamily="34" charset="0"/>
            </a:endParaRPr>
          </a:p>
        </p:txBody>
      </p:sp>
      <p:cxnSp>
        <p:nvCxnSpPr>
          <p:cNvPr id="35" name="直線矢印コネクタ 34">
            <a:extLst>
              <a:ext uri="{FF2B5EF4-FFF2-40B4-BE49-F238E27FC236}">
                <a16:creationId xmlns:a16="http://schemas.microsoft.com/office/drawing/2014/main" id="{851F468B-7BAC-45D9-8A69-4C268835F15F}"/>
              </a:ext>
            </a:extLst>
          </p:cNvPr>
          <p:cNvCxnSpPr>
            <a:cxnSpLocks/>
            <a:stCxn id="22" idx="3"/>
            <a:endCxn id="39" idx="1"/>
          </p:cNvCxnSpPr>
          <p:nvPr/>
        </p:nvCxnSpPr>
        <p:spPr>
          <a:xfrm flipV="1">
            <a:off x="2876550" y="5813888"/>
            <a:ext cx="3497176" cy="9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9" name="グラフィックス 38" descr="人工知能 単色塗りつぶし">
            <a:extLst>
              <a:ext uri="{FF2B5EF4-FFF2-40B4-BE49-F238E27FC236}">
                <a16:creationId xmlns:a16="http://schemas.microsoft.com/office/drawing/2014/main" id="{A7500EC2-69F9-4F8A-8575-AB87117332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73726" y="5237135"/>
            <a:ext cx="1153506" cy="1153506"/>
          </a:xfrm>
          <a:prstGeom prst="rect">
            <a:avLst/>
          </a:prstGeom>
        </p:spPr>
      </p:pic>
      <p:sp>
        <p:nvSpPr>
          <p:cNvPr id="40" name="テキスト ボックス 39">
            <a:extLst>
              <a:ext uri="{FF2B5EF4-FFF2-40B4-BE49-F238E27FC236}">
                <a16:creationId xmlns:a16="http://schemas.microsoft.com/office/drawing/2014/main" id="{C1AC60F1-663E-4D35-9C20-D2447D4FEB1A}"/>
              </a:ext>
            </a:extLst>
          </p:cNvPr>
          <p:cNvSpPr txBox="1"/>
          <p:nvPr/>
        </p:nvSpPr>
        <p:spPr>
          <a:xfrm>
            <a:off x="6023305" y="6403415"/>
            <a:ext cx="1854345" cy="369332"/>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trained AI</a:t>
            </a:r>
            <a:endParaRPr kumimoji="1" lang="ja-JP" altLang="en-US" dirty="0">
              <a:latin typeface="Segoe UI" panose="020B0502040204020203" pitchFamily="34" charset="0"/>
              <a:cs typeface="Segoe UI" panose="020B0502040204020203" pitchFamily="34" charset="0"/>
            </a:endParaRPr>
          </a:p>
        </p:txBody>
      </p:sp>
      <p:sp>
        <p:nvSpPr>
          <p:cNvPr id="27" name="タイトル 1">
            <a:extLst>
              <a:ext uri="{FF2B5EF4-FFF2-40B4-BE49-F238E27FC236}">
                <a16:creationId xmlns:a16="http://schemas.microsoft.com/office/drawing/2014/main" id="{B13DED18-83A7-44D2-A123-DEAB4E7BA4B9}"/>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5" name="スライド番号プレースホルダー 4">
            <a:extLst>
              <a:ext uri="{FF2B5EF4-FFF2-40B4-BE49-F238E27FC236}">
                <a16:creationId xmlns:a16="http://schemas.microsoft.com/office/drawing/2014/main" id="{CE107994-3C49-4B40-A1BE-567BE27C25DF}"/>
              </a:ext>
            </a:extLst>
          </p:cNvPr>
          <p:cNvSpPr>
            <a:spLocks noGrp="1"/>
          </p:cNvSpPr>
          <p:nvPr>
            <p:ph type="sldNum" sz="quarter" idx="12"/>
          </p:nvPr>
        </p:nvSpPr>
        <p:spPr/>
        <p:txBody>
          <a:bodyPr/>
          <a:lstStyle/>
          <a:p>
            <a:fld id="{8F63642D-8FC5-453B-829F-6F7E904F8D2A}" type="slidenum">
              <a:rPr kumimoji="1" lang="ja-JP" altLang="en-US" smtClean="0"/>
              <a:t>21</a:t>
            </a:fld>
            <a:endParaRPr kumimoji="1" lang="ja-JP" altLang="en-US"/>
          </a:p>
        </p:txBody>
      </p:sp>
    </p:spTree>
    <p:extLst>
      <p:ext uri="{BB962C8B-B14F-4D97-AF65-F5344CB8AC3E}">
        <p14:creationId xmlns:p14="http://schemas.microsoft.com/office/powerpoint/2010/main" val="201390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descr="夜空の星&#10;&#10;自動的に生成された説明">
            <a:extLst>
              <a:ext uri="{FF2B5EF4-FFF2-40B4-BE49-F238E27FC236}">
                <a16:creationId xmlns:a16="http://schemas.microsoft.com/office/drawing/2014/main" id="{DA437E10-8645-4226-9FF5-7A46DEA46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832" y="4824857"/>
            <a:ext cx="1513188" cy="1878552"/>
          </a:xfrm>
          <a:prstGeom prst="rect">
            <a:avLst/>
          </a:prstGeom>
        </p:spPr>
      </p:pic>
      <p:sp>
        <p:nvSpPr>
          <p:cNvPr id="14" name="テキスト ボックス 13">
            <a:extLst>
              <a:ext uri="{FF2B5EF4-FFF2-40B4-BE49-F238E27FC236}">
                <a16:creationId xmlns:a16="http://schemas.microsoft.com/office/drawing/2014/main" id="{A76B17C2-E507-45CA-BE8E-E505C9A8132A}"/>
              </a:ext>
            </a:extLst>
          </p:cNvPr>
          <p:cNvSpPr txBox="1"/>
          <p:nvPr/>
        </p:nvSpPr>
        <p:spPr>
          <a:xfrm>
            <a:off x="935872" y="1879018"/>
            <a:ext cx="8477250" cy="461665"/>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Identify constellations by treating a constellation as a set of points</a:t>
            </a:r>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identifying constellations</a:t>
            </a:r>
            <a:endParaRPr kumimoji="1" lang="ja-JP" altLang="en-US" sz="2000" dirty="0">
              <a:latin typeface="Segoe UI" panose="020B0502040204020203" pitchFamily="34" charset="0"/>
              <a:cs typeface="Segoe UI" panose="020B0502040204020203" pitchFamily="34" charset="0"/>
            </a:endParaRPr>
          </a:p>
        </p:txBody>
      </p:sp>
      <p:sp>
        <p:nvSpPr>
          <p:cNvPr id="27" name="矢印: 右 26">
            <a:extLst>
              <a:ext uri="{FF2B5EF4-FFF2-40B4-BE49-F238E27FC236}">
                <a16:creationId xmlns:a16="http://schemas.microsoft.com/office/drawing/2014/main" id="{3733E2AE-4552-4D21-B1D9-436BEC8116B3}"/>
              </a:ext>
            </a:extLst>
          </p:cNvPr>
          <p:cNvSpPr/>
          <p:nvPr/>
        </p:nvSpPr>
        <p:spPr>
          <a:xfrm>
            <a:off x="3014342" y="5752848"/>
            <a:ext cx="2789145" cy="200587"/>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descr="夜に光っている星&#10;&#10;自動的に生成された説明">
            <a:extLst>
              <a:ext uri="{FF2B5EF4-FFF2-40B4-BE49-F238E27FC236}">
                <a16:creationId xmlns:a16="http://schemas.microsoft.com/office/drawing/2014/main" id="{2FC5D476-2E0E-4923-AFA0-B956A39DF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2975" y="2630048"/>
            <a:ext cx="1523999" cy="1714499"/>
          </a:xfrm>
          <a:prstGeom prst="rect">
            <a:avLst/>
          </a:prstGeom>
        </p:spPr>
      </p:pic>
      <p:sp>
        <p:nvSpPr>
          <p:cNvPr id="37" name="テキスト ボックス 36">
            <a:extLst>
              <a:ext uri="{FF2B5EF4-FFF2-40B4-BE49-F238E27FC236}">
                <a16:creationId xmlns:a16="http://schemas.microsoft.com/office/drawing/2014/main" id="{F1FCF36F-D76B-4B0C-B897-66860D26D10F}"/>
              </a:ext>
            </a:extLst>
          </p:cNvPr>
          <p:cNvSpPr txBox="1"/>
          <p:nvPr/>
        </p:nvSpPr>
        <p:spPr>
          <a:xfrm>
            <a:off x="3014342" y="3014686"/>
            <a:ext cx="2789145" cy="369332"/>
          </a:xfrm>
          <a:prstGeom prst="rect">
            <a:avLst/>
          </a:prstGeom>
          <a:noFill/>
        </p:spPr>
        <p:txBody>
          <a:bodyPr wrap="square" rtlCol="0">
            <a:spAutoFit/>
          </a:bodyPr>
          <a:lstStyle/>
          <a:p>
            <a:pPr algn="ctr"/>
            <a:r>
              <a:rPr kumimoji="1" lang="en-US" altLang="ja-JP" dirty="0">
                <a:latin typeface="Segoe UI" panose="020B0502040204020203" pitchFamily="34" charset="0"/>
                <a:cs typeface="Segoe UI" panose="020B0502040204020203" pitchFamily="34" charset="0"/>
              </a:rPr>
              <a:t>Extract bright stars</a:t>
            </a:r>
            <a:endParaRPr kumimoji="1" lang="ja-JP" altLang="en-US" dirty="0">
              <a:latin typeface="Segoe UI" panose="020B0502040204020203" pitchFamily="34" charset="0"/>
              <a:cs typeface="Segoe UI" panose="020B0502040204020203" pitchFamily="34" charset="0"/>
            </a:endParaRPr>
          </a:p>
        </p:txBody>
      </p:sp>
      <p:sp>
        <p:nvSpPr>
          <p:cNvPr id="38" name="矢印: 右 37">
            <a:extLst>
              <a:ext uri="{FF2B5EF4-FFF2-40B4-BE49-F238E27FC236}">
                <a16:creationId xmlns:a16="http://schemas.microsoft.com/office/drawing/2014/main" id="{5C81FFB1-E6B3-4590-B550-C4CF149BB22F}"/>
              </a:ext>
            </a:extLst>
          </p:cNvPr>
          <p:cNvSpPr/>
          <p:nvPr/>
        </p:nvSpPr>
        <p:spPr>
          <a:xfrm>
            <a:off x="3014342" y="3384018"/>
            <a:ext cx="2789145" cy="200587"/>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図 40" descr="雨, 光 が含まれている画像&#10;&#10;自動的に生成された説明">
            <a:extLst>
              <a:ext uri="{FF2B5EF4-FFF2-40B4-BE49-F238E27FC236}">
                <a16:creationId xmlns:a16="http://schemas.microsoft.com/office/drawing/2014/main" id="{4AAD3045-3351-4EB8-8D21-7CB97A1040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2340" y="2611297"/>
            <a:ext cx="1752000" cy="1752000"/>
          </a:xfrm>
          <a:prstGeom prst="rect">
            <a:avLst/>
          </a:prstGeom>
        </p:spPr>
      </p:pic>
      <p:pic>
        <p:nvPicPr>
          <p:cNvPr id="43" name="図 42" descr="雨 が含まれている画像&#10;&#10;自動的に生成された説明">
            <a:extLst>
              <a:ext uri="{FF2B5EF4-FFF2-40B4-BE49-F238E27FC236}">
                <a16:creationId xmlns:a16="http://schemas.microsoft.com/office/drawing/2014/main" id="{274FF21D-F631-41A8-A1C5-1EE331BD50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9780" y="4951409"/>
            <a:ext cx="1752000" cy="1752000"/>
          </a:xfrm>
          <a:prstGeom prst="rect">
            <a:avLst/>
          </a:prstGeom>
        </p:spPr>
      </p:pic>
      <p:sp>
        <p:nvSpPr>
          <p:cNvPr id="50" name="正方形/長方形 49">
            <a:extLst>
              <a:ext uri="{FF2B5EF4-FFF2-40B4-BE49-F238E27FC236}">
                <a16:creationId xmlns:a16="http://schemas.microsoft.com/office/drawing/2014/main" id="{D825E2A1-6D80-42DF-AF0F-BCAA64063EEF}"/>
              </a:ext>
            </a:extLst>
          </p:cNvPr>
          <p:cNvSpPr/>
          <p:nvPr/>
        </p:nvSpPr>
        <p:spPr>
          <a:xfrm>
            <a:off x="1412975" y="2434580"/>
            <a:ext cx="1518045" cy="28518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latin typeface="Segoe UI" panose="020B0502040204020203" pitchFamily="34" charset="0"/>
                <a:cs typeface="Segoe UI" panose="020B0502040204020203" pitchFamily="34" charset="0"/>
              </a:rPr>
              <a:t>Star map</a:t>
            </a:r>
            <a:endParaRPr kumimoji="1" lang="ja-JP" altLang="en-US" dirty="0"/>
          </a:p>
        </p:txBody>
      </p:sp>
      <p:sp>
        <p:nvSpPr>
          <p:cNvPr id="51" name="正方形/長方形 50">
            <a:extLst>
              <a:ext uri="{FF2B5EF4-FFF2-40B4-BE49-F238E27FC236}">
                <a16:creationId xmlns:a16="http://schemas.microsoft.com/office/drawing/2014/main" id="{52635DBB-CE42-4DF9-AF38-53F5AF0F688D}"/>
              </a:ext>
            </a:extLst>
          </p:cNvPr>
          <p:cNvSpPr/>
          <p:nvPr/>
        </p:nvSpPr>
        <p:spPr>
          <a:xfrm>
            <a:off x="1123481" y="4715267"/>
            <a:ext cx="2097031" cy="30328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Astrophotography</a:t>
            </a:r>
            <a:endParaRPr kumimoji="1" lang="ja-JP" altLang="en-US" dirty="0">
              <a:latin typeface="Segoe UI" panose="020B0502040204020203" pitchFamily="34" charset="0"/>
              <a:cs typeface="Segoe UI" panose="020B0502040204020203" pitchFamily="34" charset="0"/>
            </a:endParaRPr>
          </a:p>
        </p:txBody>
      </p:sp>
      <p:sp>
        <p:nvSpPr>
          <p:cNvPr id="52" name="テキスト ボックス 51">
            <a:extLst>
              <a:ext uri="{FF2B5EF4-FFF2-40B4-BE49-F238E27FC236}">
                <a16:creationId xmlns:a16="http://schemas.microsoft.com/office/drawing/2014/main" id="{FEC5FF18-0AE5-443B-BBBE-E8D68EC40C85}"/>
              </a:ext>
            </a:extLst>
          </p:cNvPr>
          <p:cNvSpPr txBox="1"/>
          <p:nvPr/>
        </p:nvSpPr>
        <p:spPr>
          <a:xfrm>
            <a:off x="3014342" y="5402660"/>
            <a:ext cx="2789145" cy="369332"/>
          </a:xfrm>
          <a:prstGeom prst="rect">
            <a:avLst/>
          </a:prstGeom>
          <a:noFill/>
        </p:spPr>
        <p:txBody>
          <a:bodyPr wrap="square" rtlCol="0">
            <a:spAutoFit/>
          </a:bodyPr>
          <a:lstStyle/>
          <a:p>
            <a:pPr algn="ctr"/>
            <a:r>
              <a:rPr kumimoji="1" lang="en-US" altLang="ja-JP" dirty="0">
                <a:latin typeface="Segoe UI" panose="020B0502040204020203" pitchFamily="34" charset="0"/>
                <a:cs typeface="Segoe UI" panose="020B0502040204020203" pitchFamily="34" charset="0"/>
              </a:rPr>
              <a:t>Extract bright stars</a:t>
            </a:r>
            <a:endParaRPr kumimoji="1" lang="ja-JP" altLang="en-US" dirty="0">
              <a:latin typeface="Segoe UI" panose="020B0502040204020203" pitchFamily="34" charset="0"/>
              <a:cs typeface="Segoe UI" panose="020B0502040204020203" pitchFamily="34" charset="0"/>
            </a:endParaRPr>
          </a:p>
        </p:txBody>
      </p:sp>
      <p:sp>
        <p:nvSpPr>
          <p:cNvPr id="17" name="タイトル 1">
            <a:extLst>
              <a:ext uri="{FF2B5EF4-FFF2-40B4-BE49-F238E27FC236}">
                <a16:creationId xmlns:a16="http://schemas.microsoft.com/office/drawing/2014/main" id="{BFA6E059-3E51-444D-99E1-635B854A8E45}"/>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5" name="スライド番号プレースホルダー 4">
            <a:extLst>
              <a:ext uri="{FF2B5EF4-FFF2-40B4-BE49-F238E27FC236}">
                <a16:creationId xmlns:a16="http://schemas.microsoft.com/office/drawing/2014/main" id="{1B050344-8EF3-425E-814B-7079A7261045}"/>
              </a:ext>
            </a:extLst>
          </p:cNvPr>
          <p:cNvSpPr>
            <a:spLocks noGrp="1"/>
          </p:cNvSpPr>
          <p:nvPr>
            <p:ph type="sldNum" sz="quarter" idx="12"/>
          </p:nvPr>
        </p:nvSpPr>
        <p:spPr/>
        <p:txBody>
          <a:bodyPr/>
          <a:lstStyle/>
          <a:p>
            <a:fld id="{8F63642D-8FC5-453B-829F-6F7E904F8D2A}" type="slidenum">
              <a:rPr kumimoji="1" lang="ja-JP" altLang="en-US" smtClean="0"/>
              <a:t>22</a:t>
            </a:fld>
            <a:endParaRPr kumimoji="1" lang="ja-JP" altLang="en-US"/>
          </a:p>
        </p:txBody>
      </p:sp>
    </p:spTree>
    <p:extLst>
      <p:ext uri="{BB962C8B-B14F-4D97-AF65-F5344CB8AC3E}">
        <p14:creationId xmlns:p14="http://schemas.microsoft.com/office/powerpoint/2010/main" val="1167099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A76B17C2-E507-45CA-BE8E-E505C9A8132A}"/>
              </a:ext>
            </a:extLst>
          </p:cNvPr>
          <p:cNvSpPr txBox="1"/>
          <p:nvPr/>
        </p:nvSpPr>
        <p:spPr>
          <a:xfrm>
            <a:off x="935872" y="1879018"/>
            <a:ext cx="8477250" cy="461665"/>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Identify constellations by treating a constellation as a set of points</a:t>
            </a:r>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identifying constellations</a:t>
            </a:r>
            <a:endParaRPr kumimoji="1" lang="ja-JP" altLang="en-US" sz="2000" dirty="0">
              <a:latin typeface="Segoe UI" panose="020B0502040204020203" pitchFamily="34" charset="0"/>
              <a:cs typeface="Segoe UI" panose="020B0502040204020203" pitchFamily="34" charset="0"/>
            </a:endParaRPr>
          </a:p>
        </p:txBody>
      </p:sp>
      <p:sp>
        <p:nvSpPr>
          <p:cNvPr id="15" name="テキスト ボックス 14">
            <a:extLst>
              <a:ext uri="{FF2B5EF4-FFF2-40B4-BE49-F238E27FC236}">
                <a16:creationId xmlns:a16="http://schemas.microsoft.com/office/drawing/2014/main" id="{D9BCE149-83AA-421C-8BF5-8071901760C0}"/>
              </a:ext>
            </a:extLst>
          </p:cNvPr>
          <p:cNvSpPr txBox="1"/>
          <p:nvPr/>
        </p:nvSpPr>
        <p:spPr>
          <a:xfrm>
            <a:off x="935872" y="2641401"/>
            <a:ext cx="8477250" cy="3847207"/>
          </a:xfrm>
          <a:prstGeom prst="rect">
            <a:avLst/>
          </a:prstGeom>
          <a:noFill/>
        </p:spPr>
        <p:txBody>
          <a:bodyPr wrap="square" rtlCol="0">
            <a:spAutoFit/>
          </a:bodyPr>
          <a:lstStyle/>
          <a:p>
            <a:endParaRPr lang="en-US" altLang="ja-JP" sz="24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Applying                       to a CNN (Experiment 1)</a:t>
            </a:r>
          </a:p>
          <a:p>
            <a:endParaRPr lang="en-US" altLang="ja-JP" sz="2200" dirty="0">
              <a:latin typeface="Segoe UI" panose="020B0502040204020203" pitchFamily="34" charset="0"/>
              <a:cs typeface="Segoe UI" panose="020B0502040204020203" pitchFamily="34" charset="0"/>
            </a:endParaRPr>
          </a:p>
          <a:p>
            <a:endParaRPr lang="en-US" altLang="ja-JP" sz="2200" dirty="0">
              <a:latin typeface="Segoe UI" panose="020B0502040204020203" pitchFamily="34" charset="0"/>
              <a:cs typeface="Segoe UI" panose="020B0502040204020203" pitchFamily="34" charset="0"/>
            </a:endParaRPr>
          </a:p>
          <a:p>
            <a:endParaRPr kumimoji="1" lang="en-US" altLang="ja-JP" sz="22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Applying                       to a CNN (Experiment 2)</a:t>
            </a:r>
          </a:p>
          <a:p>
            <a:endParaRPr lang="en-US" altLang="ja-JP" sz="2200" dirty="0">
              <a:latin typeface="Segoe UI" panose="020B0502040204020203" pitchFamily="34" charset="0"/>
              <a:cs typeface="Segoe UI" panose="020B0502040204020203" pitchFamily="34" charset="0"/>
            </a:endParaRPr>
          </a:p>
          <a:p>
            <a:endParaRPr kumimoji="1" lang="en-US" altLang="ja-JP" sz="2200" dirty="0">
              <a:latin typeface="Segoe UI" panose="020B0502040204020203" pitchFamily="34" charset="0"/>
              <a:cs typeface="Segoe UI" panose="020B0502040204020203" pitchFamily="34" charset="0"/>
            </a:endParaRPr>
          </a:p>
          <a:p>
            <a:endParaRPr lang="en-US" altLang="ja-JP" sz="2200" dirty="0">
              <a:latin typeface="Segoe UI" panose="020B0502040204020203" pitchFamily="34" charset="0"/>
              <a:cs typeface="Segoe UI" panose="020B0502040204020203" pitchFamily="34" charset="0"/>
            </a:endParaRPr>
          </a:p>
          <a:p>
            <a:r>
              <a:rPr kumimoji="1" lang="ja-JP" altLang="en-US" sz="2400" dirty="0">
                <a:latin typeface="Segoe UI" panose="020B0502040204020203" pitchFamily="34" charset="0"/>
                <a:cs typeface="Segoe UI" panose="020B0502040204020203" pitchFamily="34" charset="0"/>
              </a:rPr>
              <a:t>・</a:t>
            </a:r>
            <a:r>
              <a:rPr kumimoji="1" lang="en-US" altLang="ja-JP" sz="2200" dirty="0">
                <a:latin typeface="Segoe UI" panose="020B0502040204020203" pitchFamily="34" charset="0"/>
                <a:cs typeface="Segoe UI" panose="020B0502040204020203" pitchFamily="34" charset="0"/>
              </a:rPr>
              <a:t>Applying                       to </a:t>
            </a:r>
            <a:r>
              <a:rPr kumimoji="1" lang="en-US" altLang="ja-JP" sz="2200" dirty="0" err="1">
                <a:latin typeface="Segoe UI" panose="020B0502040204020203" pitchFamily="34" charset="0"/>
                <a:cs typeface="Segoe UI" panose="020B0502040204020203" pitchFamily="34" charset="0"/>
              </a:rPr>
              <a:t>PointNet</a:t>
            </a:r>
            <a:r>
              <a:rPr kumimoji="1" lang="en-US" altLang="ja-JP" sz="2200" dirty="0">
                <a:latin typeface="Segoe UI" panose="020B0502040204020203" pitchFamily="34" charset="0"/>
                <a:cs typeface="Segoe UI" panose="020B0502040204020203" pitchFamily="34" charset="0"/>
              </a:rPr>
              <a:t> </a:t>
            </a:r>
            <a:r>
              <a:rPr lang="en-US" altLang="ja-JP" sz="2200" dirty="0">
                <a:latin typeface="Segoe UI" panose="020B0502040204020203" pitchFamily="34" charset="0"/>
                <a:cs typeface="Segoe UI" panose="020B0502040204020203" pitchFamily="34" charset="0"/>
              </a:rPr>
              <a:t>(Experiment 3)</a:t>
            </a:r>
          </a:p>
          <a:p>
            <a:endParaRPr lang="en-US" altLang="ja-JP" sz="2000" dirty="0">
              <a:latin typeface="Segoe UI" panose="020B0502040204020203" pitchFamily="34" charset="0"/>
              <a:cs typeface="Segoe UI" panose="020B0502040204020203" pitchFamily="34" charset="0"/>
            </a:endParaRPr>
          </a:p>
        </p:txBody>
      </p:sp>
      <p:pic>
        <p:nvPicPr>
          <p:cNvPr id="16" name="図 15" descr="雨, 光 が含まれている画像&#10;&#10;自動的に生成された説明">
            <a:extLst>
              <a:ext uri="{FF2B5EF4-FFF2-40B4-BE49-F238E27FC236}">
                <a16:creationId xmlns:a16="http://schemas.microsoft.com/office/drawing/2014/main" id="{94BD46DD-097E-46B1-A75E-06E27428E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086" y="2538537"/>
            <a:ext cx="1300029" cy="1300029"/>
          </a:xfrm>
          <a:prstGeom prst="rect">
            <a:avLst/>
          </a:prstGeom>
        </p:spPr>
      </p:pic>
      <p:pic>
        <p:nvPicPr>
          <p:cNvPr id="17" name="図 16" descr="雨, 光 が含まれている画像&#10;&#10;自動的に生成された説明">
            <a:extLst>
              <a:ext uri="{FF2B5EF4-FFF2-40B4-BE49-F238E27FC236}">
                <a16:creationId xmlns:a16="http://schemas.microsoft.com/office/drawing/2014/main" id="{407007BC-C4D7-4D46-B9B8-3DA568B17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086" y="5305235"/>
            <a:ext cx="1300028" cy="1300028"/>
          </a:xfrm>
          <a:prstGeom prst="rect">
            <a:avLst/>
          </a:prstGeom>
        </p:spPr>
      </p:pic>
      <p:sp>
        <p:nvSpPr>
          <p:cNvPr id="3" name="左中かっこ 2">
            <a:extLst>
              <a:ext uri="{FF2B5EF4-FFF2-40B4-BE49-F238E27FC236}">
                <a16:creationId xmlns:a16="http://schemas.microsoft.com/office/drawing/2014/main" id="{1B133756-65B0-4486-B36F-53A0572BE067}"/>
              </a:ext>
            </a:extLst>
          </p:cNvPr>
          <p:cNvSpPr/>
          <p:nvPr/>
        </p:nvSpPr>
        <p:spPr>
          <a:xfrm>
            <a:off x="778860" y="2538538"/>
            <a:ext cx="231006" cy="406672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5" name="図 4" descr="夜に光っている月&#10;&#10;自動的に生成された説明">
            <a:extLst>
              <a:ext uri="{FF2B5EF4-FFF2-40B4-BE49-F238E27FC236}">
                <a16:creationId xmlns:a16="http://schemas.microsoft.com/office/drawing/2014/main" id="{14809E53-E57C-436D-A045-C8B1CF9E8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085" y="3914989"/>
            <a:ext cx="1300029" cy="1300029"/>
          </a:xfrm>
          <a:prstGeom prst="rect">
            <a:avLst/>
          </a:prstGeom>
        </p:spPr>
      </p:pic>
      <p:sp>
        <p:nvSpPr>
          <p:cNvPr id="12" name="タイトル 1">
            <a:extLst>
              <a:ext uri="{FF2B5EF4-FFF2-40B4-BE49-F238E27FC236}">
                <a16:creationId xmlns:a16="http://schemas.microsoft.com/office/drawing/2014/main" id="{71041581-FE26-4EA3-AE90-81C466487117}"/>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8" name="スライド番号プレースホルダー 7">
            <a:extLst>
              <a:ext uri="{FF2B5EF4-FFF2-40B4-BE49-F238E27FC236}">
                <a16:creationId xmlns:a16="http://schemas.microsoft.com/office/drawing/2014/main" id="{428574FE-C1E4-4A3A-AD59-13F214CA80F0}"/>
              </a:ext>
            </a:extLst>
          </p:cNvPr>
          <p:cNvSpPr>
            <a:spLocks noGrp="1"/>
          </p:cNvSpPr>
          <p:nvPr>
            <p:ph type="sldNum" sz="quarter" idx="12"/>
          </p:nvPr>
        </p:nvSpPr>
        <p:spPr/>
        <p:txBody>
          <a:bodyPr/>
          <a:lstStyle/>
          <a:p>
            <a:fld id="{8F63642D-8FC5-453B-829F-6F7E904F8D2A}" type="slidenum">
              <a:rPr kumimoji="1" lang="ja-JP" altLang="en-US" smtClean="0"/>
              <a:t>23</a:t>
            </a:fld>
            <a:endParaRPr kumimoji="1" lang="ja-JP" altLang="en-US"/>
          </a:p>
        </p:txBody>
      </p:sp>
    </p:spTree>
    <p:extLst>
      <p:ext uri="{BB962C8B-B14F-4D97-AF65-F5344CB8AC3E}">
        <p14:creationId xmlns:p14="http://schemas.microsoft.com/office/powerpoint/2010/main" val="1320952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A76B17C2-E507-45CA-BE8E-E505C9A8132A}"/>
              </a:ext>
            </a:extLst>
          </p:cNvPr>
          <p:cNvSpPr txBox="1"/>
          <p:nvPr/>
        </p:nvSpPr>
        <p:spPr>
          <a:xfrm>
            <a:off x="935872" y="1879018"/>
            <a:ext cx="8477250" cy="461665"/>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Identify constellations by treating a constellation as a set of points</a:t>
            </a:r>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identifying constellations</a:t>
            </a:r>
            <a:endParaRPr kumimoji="1" lang="ja-JP" altLang="en-US" sz="2000" dirty="0">
              <a:latin typeface="Segoe UI" panose="020B0502040204020203" pitchFamily="34" charset="0"/>
              <a:cs typeface="Segoe UI" panose="020B0502040204020203" pitchFamily="34" charset="0"/>
            </a:endParaRPr>
          </a:p>
        </p:txBody>
      </p:sp>
      <p:sp>
        <p:nvSpPr>
          <p:cNvPr id="15" name="テキスト ボックス 14">
            <a:extLst>
              <a:ext uri="{FF2B5EF4-FFF2-40B4-BE49-F238E27FC236}">
                <a16:creationId xmlns:a16="http://schemas.microsoft.com/office/drawing/2014/main" id="{D9BCE149-83AA-421C-8BF5-8071901760C0}"/>
              </a:ext>
            </a:extLst>
          </p:cNvPr>
          <p:cNvSpPr txBox="1"/>
          <p:nvPr/>
        </p:nvSpPr>
        <p:spPr>
          <a:xfrm>
            <a:off x="935872" y="2641401"/>
            <a:ext cx="8477250" cy="3847207"/>
          </a:xfrm>
          <a:prstGeom prst="rect">
            <a:avLst/>
          </a:prstGeom>
          <a:noFill/>
        </p:spPr>
        <p:txBody>
          <a:bodyPr wrap="square" rtlCol="0">
            <a:spAutoFit/>
          </a:bodyPr>
          <a:lstStyle/>
          <a:p>
            <a:endParaRPr lang="en-US" altLang="ja-JP" sz="24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Applying                       to a CNN (Experiment 1)</a:t>
            </a:r>
          </a:p>
          <a:p>
            <a:endParaRPr lang="en-US" altLang="ja-JP" sz="2200" dirty="0">
              <a:latin typeface="Segoe UI" panose="020B0502040204020203" pitchFamily="34" charset="0"/>
              <a:cs typeface="Segoe UI" panose="020B0502040204020203" pitchFamily="34" charset="0"/>
            </a:endParaRPr>
          </a:p>
          <a:p>
            <a:endParaRPr lang="en-US" altLang="ja-JP" sz="2200" dirty="0">
              <a:latin typeface="Segoe UI" panose="020B0502040204020203" pitchFamily="34" charset="0"/>
              <a:cs typeface="Segoe UI" panose="020B0502040204020203" pitchFamily="34" charset="0"/>
            </a:endParaRPr>
          </a:p>
          <a:p>
            <a:endParaRPr kumimoji="1" lang="en-US" altLang="ja-JP" sz="22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Applying                       to a CNN (Experiment 2)</a:t>
            </a:r>
          </a:p>
          <a:p>
            <a:endParaRPr lang="en-US" altLang="ja-JP" sz="2200" dirty="0">
              <a:latin typeface="Segoe UI" panose="020B0502040204020203" pitchFamily="34" charset="0"/>
              <a:cs typeface="Segoe UI" panose="020B0502040204020203" pitchFamily="34" charset="0"/>
            </a:endParaRPr>
          </a:p>
          <a:p>
            <a:endParaRPr kumimoji="1" lang="en-US" altLang="ja-JP" sz="2200" dirty="0">
              <a:latin typeface="Segoe UI" panose="020B0502040204020203" pitchFamily="34" charset="0"/>
              <a:cs typeface="Segoe UI" panose="020B0502040204020203" pitchFamily="34" charset="0"/>
            </a:endParaRPr>
          </a:p>
          <a:p>
            <a:endParaRPr lang="en-US" altLang="ja-JP" sz="2200" dirty="0">
              <a:latin typeface="Segoe UI" panose="020B0502040204020203" pitchFamily="34" charset="0"/>
              <a:cs typeface="Segoe UI" panose="020B0502040204020203" pitchFamily="34" charset="0"/>
            </a:endParaRPr>
          </a:p>
          <a:p>
            <a:r>
              <a:rPr kumimoji="1" lang="ja-JP" altLang="en-US" sz="2400" dirty="0">
                <a:latin typeface="Segoe UI" panose="020B0502040204020203" pitchFamily="34" charset="0"/>
                <a:cs typeface="Segoe UI" panose="020B0502040204020203" pitchFamily="34" charset="0"/>
              </a:rPr>
              <a:t>・</a:t>
            </a:r>
            <a:r>
              <a:rPr kumimoji="1" lang="en-US" altLang="ja-JP" sz="2200" dirty="0">
                <a:latin typeface="Segoe UI" panose="020B0502040204020203" pitchFamily="34" charset="0"/>
                <a:cs typeface="Segoe UI" panose="020B0502040204020203" pitchFamily="34" charset="0"/>
              </a:rPr>
              <a:t>Applying                       to </a:t>
            </a:r>
            <a:r>
              <a:rPr kumimoji="1" lang="en-US" altLang="ja-JP" sz="2200" dirty="0" err="1">
                <a:latin typeface="Segoe UI" panose="020B0502040204020203" pitchFamily="34" charset="0"/>
                <a:cs typeface="Segoe UI" panose="020B0502040204020203" pitchFamily="34" charset="0"/>
              </a:rPr>
              <a:t>PointNet</a:t>
            </a:r>
            <a:r>
              <a:rPr kumimoji="1" lang="en-US" altLang="ja-JP" sz="2200" dirty="0">
                <a:latin typeface="Segoe UI" panose="020B0502040204020203" pitchFamily="34" charset="0"/>
                <a:cs typeface="Segoe UI" panose="020B0502040204020203" pitchFamily="34" charset="0"/>
              </a:rPr>
              <a:t> </a:t>
            </a:r>
            <a:r>
              <a:rPr lang="en-US" altLang="ja-JP" sz="2200" dirty="0">
                <a:latin typeface="Segoe UI" panose="020B0502040204020203" pitchFamily="34" charset="0"/>
                <a:cs typeface="Segoe UI" panose="020B0502040204020203" pitchFamily="34" charset="0"/>
              </a:rPr>
              <a:t>(Experiment 3)</a:t>
            </a:r>
          </a:p>
          <a:p>
            <a:endParaRPr lang="en-US" altLang="ja-JP" sz="2000" dirty="0">
              <a:latin typeface="Segoe UI" panose="020B0502040204020203" pitchFamily="34" charset="0"/>
              <a:cs typeface="Segoe UI" panose="020B0502040204020203" pitchFamily="34" charset="0"/>
            </a:endParaRPr>
          </a:p>
        </p:txBody>
      </p:sp>
      <p:pic>
        <p:nvPicPr>
          <p:cNvPr id="16" name="図 15" descr="雨, 光 が含まれている画像&#10;&#10;自動的に生成された説明">
            <a:extLst>
              <a:ext uri="{FF2B5EF4-FFF2-40B4-BE49-F238E27FC236}">
                <a16:creationId xmlns:a16="http://schemas.microsoft.com/office/drawing/2014/main" id="{94BD46DD-097E-46B1-A75E-06E27428E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086" y="2538537"/>
            <a:ext cx="1300029" cy="1300029"/>
          </a:xfrm>
          <a:prstGeom prst="rect">
            <a:avLst/>
          </a:prstGeom>
        </p:spPr>
      </p:pic>
      <p:pic>
        <p:nvPicPr>
          <p:cNvPr id="17" name="図 16" descr="雨, 光 が含まれている画像&#10;&#10;自動的に生成された説明">
            <a:extLst>
              <a:ext uri="{FF2B5EF4-FFF2-40B4-BE49-F238E27FC236}">
                <a16:creationId xmlns:a16="http://schemas.microsoft.com/office/drawing/2014/main" id="{407007BC-C4D7-4D46-B9B8-3DA568B17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086" y="5305235"/>
            <a:ext cx="1300028" cy="1300028"/>
          </a:xfrm>
          <a:prstGeom prst="rect">
            <a:avLst/>
          </a:prstGeom>
        </p:spPr>
      </p:pic>
      <p:sp>
        <p:nvSpPr>
          <p:cNvPr id="3" name="左中かっこ 2">
            <a:extLst>
              <a:ext uri="{FF2B5EF4-FFF2-40B4-BE49-F238E27FC236}">
                <a16:creationId xmlns:a16="http://schemas.microsoft.com/office/drawing/2014/main" id="{1B133756-65B0-4486-B36F-53A0572BE067}"/>
              </a:ext>
            </a:extLst>
          </p:cNvPr>
          <p:cNvSpPr/>
          <p:nvPr/>
        </p:nvSpPr>
        <p:spPr>
          <a:xfrm>
            <a:off x="778860" y="2538538"/>
            <a:ext cx="231006" cy="406672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5" name="図 4" descr="夜に光っている月&#10;&#10;自動的に生成された説明">
            <a:extLst>
              <a:ext uri="{FF2B5EF4-FFF2-40B4-BE49-F238E27FC236}">
                <a16:creationId xmlns:a16="http://schemas.microsoft.com/office/drawing/2014/main" id="{14809E53-E57C-436D-A045-C8B1CF9E8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085" y="3914989"/>
            <a:ext cx="1300029" cy="1300029"/>
          </a:xfrm>
          <a:prstGeom prst="rect">
            <a:avLst/>
          </a:prstGeom>
        </p:spPr>
      </p:pic>
      <p:sp>
        <p:nvSpPr>
          <p:cNvPr id="4" name="四角形: 角を丸くする 3">
            <a:extLst>
              <a:ext uri="{FF2B5EF4-FFF2-40B4-BE49-F238E27FC236}">
                <a16:creationId xmlns:a16="http://schemas.microsoft.com/office/drawing/2014/main" id="{141C4C1F-EC80-417C-8048-B31B6D451BDF}"/>
              </a:ext>
            </a:extLst>
          </p:cNvPr>
          <p:cNvSpPr/>
          <p:nvPr/>
        </p:nvSpPr>
        <p:spPr>
          <a:xfrm>
            <a:off x="4070126" y="2538537"/>
            <a:ext cx="4500081" cy="2676481"/>
          </a:xfrm>
          <a:prstGeom prst="roundRect">
            <a:avLst/>
          </a:prstGeom>
          <a:solidFill>
            <a:schemeClr val="bg1"/>
          </a:solidFill>
          <a:ln w="381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14A6CFB3-0C9B-4DE9-9E26-0AFE15A142DA}"/>
              </a:ext>
            </a:extLst>
          </p:cNvPr>
          <p:cNvSpPr txBox="1"/>
          <p:nvPr/>
        </p:nvSpPr>
        <p:spPr>
          <a:xfrm>
            <a:off x="4206032" y="2834608"/>
            <a:ext cx="4159108" cy="707886"/>
          </a:xfrm>
          <a:prstGeom prst="rect">
            <a:avLst/>
          </a:prstGeom>
          <a:noFill/>
        </p:spPr>
        <p:txBody>
          <a:bodyPr wrap="square" rtlCol="0">
            <a:spAutoFit/>
          </a:bodyPr>
          <a:lstStyle/>
          <a:p>
            <a:r>
              <a:rPr kumimoji="1" lang="ja-JP" altLang="en-US" sz="2000" dirty="0">
                <a:latin typeface="Segoe UI" panose="020B0502040204020203" pitchFamily="34" charset="0"/>
                <a:cs typeface="Segoe UI" panose="020B0502040204020203" pitchFamily="34" charset="0"/>
              </a:rPr>
              <a:t>←</a:t>
            </a:r>
            <a:r>
              <a:rPr kumimoji="1" lang="en-US" altLang="ja-JP" sz="2000" dirty="0">
                <a:latin typeface="Segoe UI" panose="020B0502040204020203" pitchFamily="34" charset="0"/>
                <a:cs typeface="Segoe UI" panose="020B0502040204020203" pitchFamily="34" charset="0"/>
              </a:rPr>
              <a:t>All stars are represented with the same size.</a:t>
            </a:r>
            <a:endParaRPr kumimoji="1" lang="ja-JP" altLang="en-US" sz="2000" dirty="0">
              <a:latin typeface="Segoe UI" panose="020B0502040204020203" pitchFamily="34" charset="0"/>
              <a:cs typeface="Segoe UI" panose="020B0502040204020203" pitchFamily="34" charset="0"/>
            </a:endParaRPr>
          </a:p>
        </p:txBody>
      </p:sp>
      <p:sp>
        <p:nvSpPr>
          <p:cNvPr id="12" name="テキスト ボックス 11">
            <a:extLst>
              <a:ext uri="{FF2B5EF4-FFF2-40B4-BE49-F238E27FC236}">
                <a16:creationId xmlns:a16="http://schemas.microsoft.com/office/drawing/2014/main" id="{72F60DE5-B7B3-4D62-9F7E-D5DD6945F769}"/>
              </a:ext>
            </a:extLst>
          </p:cNvPr>
          <p:cNvSpPr txBox="1"/>
          <p:nvPr/>
        </p:nvSpPr>
        <p:spPr>
          <a:xfrm>
            <a:off x="4206031" y="4211060"/>
            <a:ext cx="4364175" cy="707886"/>
          </a:xfrm>
          <a:prstGeom prst="rect">
            <a:avLst/>
          </a:prstGeom>
          <a:noFill/>
        </p:spPr>
        <p:txBody>
          <a:bodyPr wrap="square" rtlCol="0">
            <a:spAutoFit/>
          </a:bodyPr>
          <a:lstStyle/>
          <a:p>
            <a:r>
              <a:rPr kumimoji="1" lang="ja-JP" altLang="en-US" sz="2000" dirty="0">
                <a:latin typeface="Segoe UI" panose="020B0502040204020203" pitchFamily="34" charset="0"/>
                <a:cs typeface="Segoe UI" panose="020B0502040204020203" pitchFamily="34" charset="0"/>
              </a:rPr>
              <a:t>←</a:t>
            </a:r>
            <a:r>
              <a:rPr kumimoji="1" lang="en-US" altLang="ja-JP" sz="2000" dirty="0">
                <a:latin typeface="Segoe UI" panose="020B0502040204020203" pitchFamily="34" charset="0"/>
                <a:cs typeface="Segoe UI" panose="020B0502040204020203" pitchFamily="34" charset="0"/>
              </a:rPr>
              <a:t>T</a:t>
            </a:r>
            <a:r>
              <a:rPr lang="en-US" altLang="ja-JP" sz="2000" dirty="0">
                <a:latin typeface="Segoe UI" panose="020B0502040204020203" pitchFamily="34" charset="0"/>
                <a:cs typeface="Segoe UI" panose="020B0502040204020203" pitchFamily="34" charset="0"/>
              </a:rPr>
              <a:t>he star size is changed according to the magnitude of the star. </a:t>
            </a:r>
            <a:endParaRPr kumimoji="1" lang="ja-JP" altLang="en-US" sz="2000" dirty="0">
              <a:latin typeface="Segoe UI" panose="020B0502040204020203" pitchFamily="34" charset="0"/>
              <a:cs typeface="Segoe UI" panose="020B0502040204020203" pitchFamily="34" charset="0"/>
            </a:endParaRPr>
          </a:p>
        </p:txBody>
      </p:sp>
      <p:sp>
        <p:nvSpPr>
          <p:cNvPr id="18" name="タイトル 1">
            <a:extLst>
              <a:ext uri="{FF2B5EF4-FFF2-40B4-BE49-F238E27FC236}">
                <a16:creationId xmlns:a16="http://schemas.microsoft.com/office/drawing/2014/main" id="{E963C18A-0CBC-485B-8D40-A3CF3BC2AC12}"/>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10" name="スライド番号プレースホルダー 9">
            <a:extLst>
              <a:ext uri="{FF2B5EF4-FFF2-40B4-BE49-F238E27FC236}">
                <a16:creationId xmlns:a16="http://schemas.microsoft.com/office/drawing/2014/main" id="{7AFDA3A5-484B-4D70-8CE5-637DDFEE7D0C}"/>
              </a:ext>
            </a:extLst>
          </p:cNvPr>
          <p:cNvSpPr>
            <a:spLocks noGrp="1"/>
          </p:cNvSpPr>
          <p:nvPr>
            <p:ph type="sldNum" sz="quarter" idx="12"/>
          </p:nvPr>
        </p:nvSpPr>
        <p:spPr/>
        <p:txBody>
          <a:bodyPr/>
          <a:lstStyle/>
          <a:p>
            <a:fld id="{8F63642D-8FC5-453B-829F-6F7E904F8D2A}" type="slidenum">
              <a:rPr kumimoji="1" lang="ja-JP" altLang="en-US" smtClean="0"/>
              <a:t>24</a:t>
            </a:fld>
            <a:endParaRPr kumimoji="1" lang="ja-JP" altLang="en-US"/>
          </a:p>
        </p:txBody>
      </p:sp>
    </p:spTree>
    <p:extLst>
      <p:ext uri="{BB962C8B-B14F-4D97-AF65-F5344CB8AC3E}">
        <p14:creationId xmlns:p14="http://schemas.microsoft.com/office/powerpoint/2010/main" val="3338959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A76B17C2-E507-45CA-BE8E-E505C9A8132A}"/>
              </a:ext>
            </a:extLst>
          </p:cNvPr>
          <p:cNvSpPr txBox="1"/>
          <p:nvPr/>
        </p:nvSpPr>
        <p:spPr>
          <a:xfrm>
            <a:off x="935872" y="1879018"/>
            <a:ext cx="8477250" cy="461665"/>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Identify constellations by treating a constellation as a set of points</a:t>
            </a:r>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identifying constellations</a:t>
            </a:r>
            <a:endParaRPr kumimoji="1" lang="ja-JP" altLang="en-US" sz="2000" dirty="0">
              <a:latin typeface="Segoe UI" panose="020B0502040204020203" pitchFamily="34" charset="0"/>
              <a:cs typeface="Segoe UI" panose="020B0502040204020203" pitchFamily="34" charset="0"/>
            </a:endParaRPr>
          </a:p>
        </p:txBody>
      </p:sp>
      <p:sp>
        <p:nvSpPr>
          <p:cNvPr id="15" name="テキスト ボックス 14">
            <a:extLst>
              <a:ext uri="{FF2B5EF4-FFF2-40B4-BE49-F238E27FC236}">
                <a16:creationId xmlns:a16="http://schemas.microsoft.com/office/drawing/2014/main" id="{D9BCE149-83AA-421C-8BF5-8071901760C0}"/>
              </a:ext>
            </a:extLst>
          </p:cNvPr>
          <p:cNvSpPr txBox="1"/>
          <p:nvPr/>
        </p:nvSpPr>
        <p:spPr>
          <a:xfrm>
            <a:off x="935872" y="2641401"/>
            <a:ext cx="8477250" cy="3847207"/>
          </a:xfrm>
          <a:prstGeom prst="rect">
            <a:avLst/>
          </a:prstGeom>
          <a:noFill/>
        </p:spPr>
        <p:txBody>
          <a:bodyPr wrap="square" rtlCol="0">
            <a:spAutoFit/>
          </a:bodyPr>
          <a:lstStyle/>
          <a:p>
            <a:endParaRPr lang="en-US" altLang="ja-JP" sz="24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Applying                       to a CNN (Experiment 1)</a:t>
            </a:r>
          </a:p>
          <a:p>
            <a:endParaRPr lang="en-US" altLang="ja-JP" sz="2200" dirty="0">
              <a:latin typeface="Segoe UI" panose="020B0502040204020203" pitchFamily="34" charset="0"/>
              <a:cs typeface="Segoe UI" panose="020B0502040204020203" pitchFamily="34" charset="0"/>
            </a:endParaRPr>
          </a:p>
          <a:p>
            <a:endParaRPr lang="en-US" altLang="ja-JP" sz="2200" dirty="0">
              <a:latin typeface="Segoe UI" panose="020B0502040204020203" pitchFamily="34" charset="0"/>
              <a:cs typeface="Segoe UI" panose="020B0502040204020203" pitchFamily="34" charset="0"/>
            </a:endParaRPr>
          </a:p>
          <a:p>
            <a:endParaRPr kumimoji="1" lang="en-US" altLang="ja-JP" sz="22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Applying                       to a CNN (Experiment 2)</a:t>
            </a:r>
          </a:p>
          <a:p>
            <a:endParaRPr lang="en-US" altLang="ja-JP" sz="2200" dirty="0">
              <a:latin typeface="Segoe UI" panose="020B0502040204020203" pitchFamily="34" charset="0"/>
              <a:cs typeface="Segoe UI" panose="020B0502040204020203" pitchFamily="34" charset="0"/>
            </a:endParaRPr>
          </a:p>
          <a:p>
            <a:endParaRPr kumimoji="1" lang="en-US" altLang="ja-JP" sz="2200" dirty="0">
              <a:latin typeface="Segoe UI" panose="020B0502040204020203" pitchFamily="34" charset="0"/>
              <a:cs typeface="Segoe UI" panose="020B0502040204020203" pitchFamily="34" charset="0"/>
            </a:endParaRPr>
          </a:p>
          <a:p>
            <a:endParaRPr lang="en-US" altLang="ja-JP" sz="2200" dirty="0">
              <a:latin typeface="Segoe UI" panose="020B0502040204020203" pitchFamily="34" charset="0"/>
              <a:cs typeface="Segoe UI" panose="020B0502040204020203" pitchFamily="34" charset="0"/>
            </a:endParaRPr>
          </a:p>
          <a:p>
            <a:r>
              <a:rPr kumimoji="1" lang="ja-JP" altLang="en-US" sz="2400" dirty="0">
                <a:latin typeface="Segoe UI" panose="020B0502040204020203" pitchFamily="34" charset="0"/>
                <a:cs typeface="Segoe UI" panose="020B0502040204020203" pitchFamily="34" charset="0"/>
              </a:rPr>
              <a:t>・</a:t>
            </a:r>
            <a:r>
              <a:rPr kumimoji="1" lang="en-US" altLang="ja-JP" sz="2200" dirty="0">
                <a:latin typeface="Segoe UI" panose="020B0502040204020203" pitchFamily="34" charset="0"/>
                <a:cs typeface="Segoe UI" panose="020B0502040204020203" pitchFamily="34" charset="0"/>
              </a:rPr>
              <a:t>Applying                       to </a:t>
            </a:r>
            <a:r>
              <a:rPr kumimoji="1" lang="en-US" altLang="ja-JP" sz="2200" dirty="0" err="1">
                <a:latin typeface="Segoe UI" panose="020B0502040204020203" pitchFamily="34" charset="0"/>
                <a:cs typeface="Segoe UI" panose="020B0502040204020203" pitchFamily="34" charset="0"/>
              </a:rPr>
              <a:t>PointNet</a:t>
            </a:r>
            <a:r>
              <a:rPr kumimoji="1" lang="en-US" altLang="ja-JP" sz="2200" dirty="0">
                <a:latin typeface="Segoe UI" panose="020B0502040204020203" pitchFamily="34" charset="0"/>
                <a:cs typeface="Segoe UI" panose="020B0502040204020203" pitchFamily="34" charset="0"/>
              </a:rPr>
              <a:t> </a:t>
            </a:r>
            <a:r>
              <a:rPr lang="en-US" altLang="ja-JP" sz="2200" dirty="0">
                <a:latin typeface="Segoe UI" panose="020B0502040204020203" pitchFamily="34" charset="0"/>
                <a:cs typeface="Segoe UI" panose="020B0502040204020203" pitchFamily="34" charset="0"/>
              </a:rPr>
              <a:t>(Experiment 3)</a:t>
            </a:r>
          </a:p>
          <a:p>
            <a:endParaRPr lang="en-US" altLang="ja-JP" sz="2000" dirty="0">
              <a:latin typeface="Segoe UI" panose="020B0502040204020203" pitchFamily="34" charset="0"/>
              <a:cs typeface="Segoe UI" panose="020B0502040204020203" pitchFamily="34" charset="0"/>
            </a:endParaRPr>
          </a:p>
        </p:txBody>
      </p:sp>
      <p:pic>
        <p:nvPicPr>
          <p:cNvPr id="16" name="図 15" descr="雨, 光 が含まれている画像&#10;&#10;自動的に生成された説明">
            <a:extLst>
              <a:ext uri="{FF2B5EF4-FFF2-40B4-BE49-F238E27FC236}">
                <a16:creationId xmlns:a16="http://schemas.microsoft.com/office/drawing/2014/main" id="{94BD46DD-097E-46B1-A75E-06E27428E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086" y="2538537"/>
            <a:ext cx="1300029" cy="1300029"/>
          </a:xfrm>
          <a:prstGeom prst="rect">
            <a:avLst/>
          </a:prstGeom>
        </p:spPr>
      </p:pic>
      <p:pic>
        <p:nvPicPr>
          <p:cNvPr id="17" name="図 16" descr="雨, 光 が含まれている画像&#10;&#10;自動的に生成された説明">
            <a:extLst>
              <a:ext uri="{FF2B5EF4-FFF2-40B4-BE49-F238E27FC236}">
                <a16:creationId xmlns:a16="http://schemas.microsoft.com/office/drawing/2014/main" id="{407007BC-C4D7-4D46-B9B8-3DA568B17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086" y="5305235"/>
            <a:ext cx="1300028" cy="1300028"/>
          </a:xfrm>
          <a:prstGeom prst="rect">
            <a:avLst/>
          </a:prstGeom>
        </p:spPr>
      </p:pic>
      <p:sp>
        <p:nvSpPr>
          <p:cNvPr id="3" name="左中かっこ 2">
            <a:extLst>
              <a:ext uri="{FF2B5EF4-FFF2-40B4-BE49-F238E27FC236}">
                <a16:creationId xmlns:a16="http://schemas.microsoft.com/office/drawing/2014/main" id="{1B133756-65B0-4486-B36F-53A0572BE067}"/>
              </a:ext>
            </a:extLst>
          </p:cNvPr>
          <p:cNvSpPr/>
          <p:nvPr/>
        </p:nvSpPr>
        <p:spPr>
          <a:xfrm>
            <a:off x="778860" y="2538538"/>
            <a:ext cx="231006" cy="406672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5" name="図 4" descr="夜に光っている月&#10;&#10;自動的に生成された説明">
            <a:extLst>
              <a:ext uri="{FF2B5EF4-FFF2-40B4-BE49-F238E27FC236}">
                <a16:creationId xmlns:a16="http://schemas.microsoft.com/office/drawing/2014/main" id="{14809E53-E57C-436D-A045-C8B1CF9E8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085" y="3914989"/>
            <a:ext cx="1300029" cy="1300029"/>
          </a:xfrm>
          <a:prstGeom prst="rect">
            <a:avLst/>
          </a:prstGeom>
        </p:spPr>
      </p:pic>
      <p:sp>
        <p:nvSpPr>
          <p:cNvPr id="4" name="四角形: 角を丸くする 3">
            <a:extLst>
              <a:ext uri="{FF2B5EF4-FFF2-40B4-BE49-F238E27FC236}">
                <a16:creationId xmlns:a16="http://schemas.microsoft.com/office/drawing/2014/main" id="{179F3565-D0F0-4C8A-B170-3495F0683821}"/>
              </a:ext>
            </a:extLst>
          </p:cNvPr>
          <p:cNvSpPr/>
          <p:nvPr/>
        </p:nvSpPr>
        <p:spPr>
          <a:xfrm>
            <a:off x="981828" y="5291441"/>
            <a:ext cx="6854072" cy="1313822"/>
          </a:xfrm>
          <a:prstGeom prst="round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E0627A-1DFE-4954-A4D9-84311BF650A9}"/>
              </a:ext>
            </a:extLst>
          </p:cNvPr>
          <p:cNvSpPr txBox="1"/>
          <p:nvPr/>
        </p:nvSpPr>
        <p:spPr>
          <a:xfrm>
            <a:off x="4781322" y="4874348"/>
            <a:ext cx="3907672" cy="430887"/>
          </a:xfrm>
          <a:prstGeom prst="rect">
            <a:avLst/>
          </a:prstGeom>
          <a:noFill/>
        </p:spPr>
        <p:txBody>
          <a:bodyPr wrap="square" rtlCol="0">
            <a:spAutoFit/>
          </a:bodyPr>
          <a:lstStyle/>
          <a:p>
            <a:r>
              <a:rPr kumimoji="1" lang="en-US" altLang="ja-JP" sz="2200" dirty="0">
                <a:solidFill>
                  <a:srgbClr val="C00000"/>
                </a:solidFill>
                <a:latin typeface="Segoe UI" panose="020B0502040204020203" pitchFamily="34" charset="0"/>
                <a:cs typeface="Segoe UI" panose="020B0502040204020203" pitchFamily="34" charset="0"/>
              </a:rPr>
              <a:t>Input coordinate information</a:t>
            </a:r>
            <a:endParaRPr kumimoji="1" lang="ja-JP" altLang="en-US" sz="2200" dirty="0">
              <a:solidFill>
                <a:srgbClr val="C00000"/>
              </a:solidFill>
              <a:latin typeface="Segoe UI" panose="020B0502040204020203" pitchFamily="34" charset="0"/>
              <a:cs typeface="Segoe UI" panose="020B0502040204020203" pitchFamily="34" charset="0"/>
            </a:endParaRPr>
          </a:p>
        </p:txBody>
      </p:sp>
      <p:sp>
        <p:nvSpPr>
          <p:cNvPr id="18" name="タイトル 1">
            <a:extLst>
              <a:ext uri="{FF2B5EF4-FFF2-40B4-BE49-F238E27FC236}">
                <a16:creationId xmlns:a16="http://schemas.microsoft.com/office/drawing/2014/main" id="{EB61C7DC-62B4-4B88-98AA-F2C669F8B61D}"/>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10" name="スライド番号プレースホルダー 9">
            <a:extLst>
              <a:ext uri="{FF2B5EF4-FFF2-40B4-BE49-F238E27FC236}">
                <a16:creationId xmlns:a16="http://schemas.microsoft.com/office/drawing/2014/main" id="{7A5EFDB6-D55C-4DA8-8039-F79D66ED8433}"/>
              </a:ext>
            </a:extLst>
          </p:cNvPr>
          <p:cNvSpPr>
            <a:spLocks noGrp="1"/>
          </p:cNvSpPr>
          <p:nvPr>
            <p:ph type="sldNum" sz="quarter" idx="12"/>
          </p:nvPr>
        </p:nvSpPr>
        <p:spPr/>
        <p:txBody>
          <a:bodyPr/>
          <a:lstStyle/>
          <a:p>
            <a:fld id="{8F63642D-8FC5-453B-829F-6F7E904F8D2A}" type="slidenum">
              <a:rPr kumimoji="1" lang="ja-JP" altLang="en-US" smtClean="0"/>
              <a:t>25</a:t>
            </a:fld>
            <a:endParaRPr kumimoji="1" lang="ja-JP" altLang="en-US"/>
          </a:p>
        </p:txBody>
      </p:sp>
    </p:spTree>
    <p:extLst>
      <p:ext uri="{BB962C8B-B14F-4D97-AF65-F5344CB8AC3E}">
        <p14:creationId xmlns:p14="http://schemas.microsoft.com/office/powerpoint/2010/main" val="531184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p"/>
            </a:pPr>
            <a:r>
              <a:rPr lang="en-US" altLang="ja-JP" sz="2400" dirty="0">
                <a:latin typeface="Segoe UI" panose="020B0502040204020203" pitchFamily="34" charset="0"/>
                <a:cs typeface="Segoe UI" panose="020B0502040204020203" pitchFamily="34" charset="0"/>
              </a:rPr>
              <a:t>Result</a:t>
            </a:r>
            <a:endParaRPr kumimoji="1" lang="ja-JP" altLang="en-US" sz="2400" dirty="0">
              <a:latin typeface="Segoe UI" panose="020B0502040204020203" pitchFamily="34" charset="0"/>
              <a:cs typeface="Segoe UI" panose="020B0502040204020203" pitchFamily="34" charset="0"/>
            </a:endParaRPr>
          </a:p>
        </p:txBody>
      </p:sp>
      <p:graphicFrame>
        <p:nvGraphicFramePr>
          <p:cNvPr id="4" name="表 5">
            <a:extLst>
              <a:ext uri="{FF2B5EF4-FFF2-40B4-BE49-F238E27FC236}">
                <a16:creationId xmlns:a16="http://schemas.microsoft.com/office/drawing/2014/main" id="{F98AC904-2225-438A-AA02-86E565858E5A}"/>
              </a:ext>
            </a:extLst>
          </p:cNvPr>
          <p:cNvGraphicFramePr>
            <a:graphicFrameLocks noGrp="1"/>
          </p:cNvGraphicFramePr>
          <p:nvPr>
            <p:extLst>
              <p:ext uri="{D42A27DB-BD31-4B8C-83A1-F6EECF244321}">
                <p14:modId xmlns:p14="http://schemas.microsoft.com/office/powerpoint/2010/main" val="1369668211"/>
              </p:ext>
            </p:extLst>
          </p:nvPr>
        </p:nvGraphicFramePr>
        <p:xfrm>
          <a:off x="254000" y="2940770"/>
          <a:ext cx="8636000" cy="2802930"/>
        </p:xfrm>
        <a:graphic>
          <a:graphicData uri="http://schemas.openxmlformats.org/drawingml/2006/table">
            <a:tbl>
              <a:tblPr bandRow="1">
                <a:tableStyleId>{616DA210-FB5B-4158-B5E0-FEB733F419BA}</a:tableStyleId>
              </a:tblPr>
              <a:tblGrid>
                <a:gridCol w="2895600">
                  <a:extLst>
                    <a:ext uri="{9D8B030D-6E8A-4147-A177-3AD203B41FA5}">
                      <a16:colId xmlns:a16="http://schemas.microsoft.com/office/drawing/2014/main" val="1461678471"/>
                    </a:ext>
                  </a:extLst>
                </a:gridCol>
                <a:gridCol w="2336800">
                  <a:extLst>
                    <a:ext uri="{9D8B030D-6E8A-4147-A177-3AD203B41FA5}">
                      <a16:colId xmlns:a16="http://schemas.microsoft.com/office/drawing/2014/main" val="276776931"/>
                    </a:ext>
                  </a:extLst>
                </a:gridCol>
                <a:gridCol w="1727200">
                  <a:extLst>
                    <a:ext uri="{9D8B030D-6E8A-4147-A177-3AD203B41FA5}">
                      <a16:colId xmlns:a16="http://schemas.microsoft.com/office/drawing/2014/main" val="2861271644"/>
                    </a:ext>
                  </a:extLst>
                </a:gridCol>
                <a:gridCol w="1676400">
                  <a:extLst>
                    <a:ext uri="{9D8B030D-6E8A-4147-A177-3AD203B41FA5}">
                      <a16:colId xmlns:a16="http://schemas.microsoft.com/office/drawing/2014/main" val="1242445807"/>
                    </a:ext>
                  </a:extLst>
                </a:gridCol>
              </a:tblGrid>
              <a:tr h="420378">
                <a:tc rowSpan="2" gridSpan="2">
                  <a:txBody>
                    <a:bodyPr/>
                    <a:lstStyle/>
                    <a:p>
                      <a:pPr algn="ctr"/>
                      <a:endParaRPr kumimoji="1" lang="ja-JP" altLang="en-US" sz="2000" b="0" dirty="0">
                        <a:latin typeface="Segoe UI" panose="020B0502040204020203" pitchFamily="34" charset="0"/>
                        <a:cs typeface="Segoe UI" panose="020B0502040204020203" pitchFamily="34" charset="0"/>
                      </a:endParaRPr>
                    </a:p>
                  </a:txBody>
                  <a:tcPr>
                    <a:solidFill>
                      <a:schemeClr val="bg1">
                        <a:alpha val="20000"/>
                      </a:schemeClr>
                    </a:solidFill>
                  </a:tcPr>
                </a:tc>
                <a:tc rowSpan="2" hMerge="1">
                  <a:txBody>
                    <a:bodyPr/>
                    <a:lstStyle/>
                    <a:p>
                      <a:endParaRPr kumimoji="1" lang="ja-JP" altLang="en-US"/>
                    </a:p>
                  </a:txBody>
                  <a:tcPr/>
                </a:tc>
                <a:tc gridSpan="2">
                  <a:txBody>
                    <a:bodyPr/>
                    <a:lstStyle/>
                    <a:p>
                      <a:pPr algn="ctr"/>
                      <a:r>
                        <a:rPr kumimoji="1" lang="en-US" altLang="ja-JP" sz="2000" b="0" dirty="0">
                          <a:latin typeface="Segoe UI" panose="020B0502040204020203" pitchFamily="34" charset="0"/>
                          <a:cs typeface="Segoe UI" panose="020B0502040204020203" pitchFamily="34" charset="0"/>
                        </a:rPr>
                        <a:t>Accuracy</a:t>
                      </a:r>
                      <a:endParaRPr kumimoji="1" lang="ja-JP" altLang="en-US" sz="2000" b="0" dirty="0">
                        <a:latin typeface="Segoe UI" panose="020B0502040204020203" pitchFamily="34" charset="0"/>
                        <a:cs typeface="Segoe UI" panose="020B0502040204020203" pitchFamily="34" charset="0"/>
                      </a:endParaRPr>
                    </a:p>
                  </a:txBody>
                  <a:tcPr/>
                </a:tc>
                <a:tc hMerge="1">
                  <a:txBody>
                    <a:bodyPr/>
                    <a:lstStyle/>
                    <a:p>
                      <a:pPr algn="ct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06969750"/>
                  </a:ext>
                </a:extLst>
              </a:tr>
              <a:tr h="420378">
                <a:tc gridSpan="2" vMerge="1">
                  <a:txBody>
                    <a:bodyPr/>
                    <a:lstStyle/>
                    <a:p>
                      <a:pPr algn="ctr"/>
                      <a:endParaRPr kumimoji="1" lang="ja-JP" altLang="en-US" sz="2000" b="0" dirty="0">
                        <a:latin typeface="Segoe UI" panose="020B0502040204020203" pitchFamily="34" charset="0"/>
                        <a:cs typeface="Segoe UI" panose="020B0502040204020203" pitchFamily="34" charset="0"/>
                      </a:endParaRPr>
                    </a:p>
                  </a:txBody>
                  <a:tcPr/>
                </a:tc>
                <a:tc hMerge="1" vMerge="1">
                  <a:txBody>
                    <a:bodyPr/>
                    <a:lstStyle/>
                    <a:p>
                      <a:endParaRPr kumimoji="1" lang="ja-JP" altLang="en-US"/>
                    </a:p>
                  </a:txBody>
                  <a:tcPr/>
                </a:tc>
                <a:tc>
                  <a:txBody>
                    <a:bodyPr/>
                    <a:lstStyle/>
                    <a:p>
                      <a:pPr algn="ctr"/>
                      <a:r>
                        <a:rPr kumimoji="1" lang="en-US" altLang="ja-JP" sz="2000" b="0" dirty="0">
                          <a:latin typeface="Segoe UI" panose="020B0502040204020203" pitchFamily="34" charset="0"/>
                          <a:cs typeface="Segoe UI" panose="020B0502040204020203" pitchFamily="34" charset="0"/>
                        </a:rPr>
                        <a:t>Mean</a:t>
                      </a:r>
                      <a:endParaRPr kumimoji="1" lang="ja-JP" altLang="en-US" sz="2000" b="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b="0" dirty="0">
                          <a:latin typeface="Segoe UI" panose="020B0502040204020203" pitchFamily="34" charset="0"/>
                          <a:cs typeface="Segoe UI" panose="020B0502040204020203" pitchFamily="34" charset="0"/>
                        </a:rPr>
                        <a:t>Standard</a:t>
                      </a:r>
                    </a:p>
                    <a:p>
                      <a:pPr algn="ctr"/>
                      <a:r>
                        <a:rPr kumimoji="1" lang="en-US" altLang="ja-JP" sz="2000" b="0" dirty="0">
                          <a:latin typeface="Segoe UI" panose="020B0502040204020203" pitchFamily="34" charset="0"/>
                          <a:cs typeface="Segoe UI" panose="020B0502040204020203" pitchFamily="34" charset="0"/>
                        </a:rPr>
                        <a:t>deviation</a:t>
                      </a: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22152814"/>
                  </a:ext>
                </a:extLst>
              </a:tr>
              <a:tr h="420378">
                <a:tc gridSpan="2">
                  <a:txBody>
                    <a:bodyPr/>
                    <a:lstStyle/>
                    <a:p>
                      <a:pPr algn="ctr"/>
                      <a:r>
                        <a:rPr kumimoji="1" lang="en-US" altLang="ja-JP" sz="2000" b="0" dirty="0">
                          <a:latin typeface="Segoe UI" panose="020B0502040204020203" pitchFamily="34" charset="0"/>
                          <a:cs typeface="Segoe UI" panose="020B0502040204020203" pitchFamily="34" charset="0"/>
                        </a:rPr>
                        <a:t>Comparison experiment</a:t>
                      </a:r>
                      <a:endParaRPr kumimoji="1" lang="ja-JP" altLang="en-US" sz="2000" b="0" dirty="0">
                        <a:latin typeface="Segoe UI" panose="020B0502040204020203" pitchFamily="34" charset="0"/>
                        <a:cs typeface="Segoe UI" panose="020B0502040204020203" pitchFamily="34" charset="0"/>
                      </a:endParaRPr>
                    </a:p>
                  </a:txBody>
                  <a:tcPr/>
                </a:tc>
                <a:tc hMerge="1">
                  <a:txBody>
                    <a:bodyPr/>
                    <a:lstStyle/>
                    <a:p>
                      <a:pPr algn="ctr"/>
                      <a:r>
                        <a:rPr kumimoji="1" lang="en-US" altLang="ja-JP" sz="2000" b="0" dirty="0">
                          <a:latin typeface="Segoe UI" panose="020B0502040204020203" pitchFamily="34" charset="0"/>
                          <a:cs typeface="Segoe UI" panose="020B0502040204020203" pitchFamily="34" charset="0"/>
                        </a:rPr>
                        <a:t>Adam</a:t>
                      </a:r>
                      <a:endParaRPr kumimoji="1" lang="ja-JP" altLang="en-US" sz="2000" b="0" dirty="0">
                        <a:latin typeface="Segoe UI" panose="020B0502040204020203" pitchFamily="34" charset="0"/>
                        <a:cs typeface="Segoe UI" panose="020B0502040204020203" pitchFamily="34" charset="0"/>
                      </a:endParaRPr>
                    </a:p>
                  </a:txBody>
                  <a:tcPr/>
                </a:tc>
                <a:tc>
                  <a:txBody>
                    <a:bodyPr/>
                    <a:lstStyle/>
                    <a:p>
                      <a:pPr algn="ctr"/>
                      <a:r>
                        <a:rPr kumimoji="1" lang="en-US" altLang="ja-JP" sz="2000" b="0" dirty="0">
                          <a:latin typeface="Segoe UI" panose="020B0502040204020203" pitchFamily="34" charset="0"/>
                          <a:cs typeface="Segoe UI" panose="020B0502040204020203" pitchFamily="34" charset="0"/>
                        </a:rPr>
                        <a:t>0.42</a:t>
                      </a:r>
                      <a:endParaRPr kumimoji="1" lang="ja-JP" altLang="en-US" sz="2000" b="0" dirty="0">
                        <a:latin typeface="Segoe UI" panose="020B0502040204020203" pitchFamily="34" charset="0"/>
                        <a:cs typeface="Segoe UI" panose="020B0502040204020203" pitchFamily="34" charset="0"/>
                      </a:endParaRPr>
                    </a:p>
                  </a:txBody>
                  <a:tcPr/>
                </a:tc>
                <a:tc>
                  <a:txBody>
                    <a:bodyPr/>
                    <a:lstStyle/>
                    <a:p>
                      <a:pPr algn="ctr"/>
                      <a:r>
                        <a:rPr kumimoji="1" lang="en-US" altLang="ja-JP" sz="2000" b="0" dirty="0">
                          <a:latin typeface="Segoe UI" panose="020B0502040204020203" pitchFamily="34" charset="0"/>
                          <a:cs typeface="Segoe UI" panose="020B0502040204020203" pitchFamily="34" charset="0"/>
                        </a:rPr>
                        <a:t>0.04</a:t>
                      </a: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865412274"/>
                  </a:ext>
                </a:extLst>
              </a:tr>
              <a:tr h="420378">
                <a:tc rowSpan="3">
                  <a:txBody>
                    <a:bodyPr/>
                    <a:lstStyle/>
                    <a:p>
                      <a:pPr algn="ctr"/>
                      <a:r>
                        <a:rPr kumimoji="1" lang="en-US" altLang="ja-JP" sz="2000" dirty="0">
                          <a:latin typeface="Segoe UI" panose="020B0502040204020203" pitchFamily="34" charset="0"/>
                          <a:cs typeface="Segoe UI" panose="020B0502040204020203" pitchFamily="34" charset="0"/>
                        </a:rPr>
                        <a:t>Experiments</a:t>
                      </a:r>
                    </a:p>
                    <a:p>
                      <a:pPr algn="ctr"/>
                      <a:r>
                        <a:rPr kumimoji="1" lang="en-US" altLang="ja-JP" sz="2000" dirty="0">
                          <a:latin typeface="Segoe UI" panose="020B0502040204020203" pitchFamily="34" charset="0"/>
                          <a:cs typeface="Segoe UI" panose="020B0502040204020203" pitchFamily="34" charset="0"/>
                        </a:rPr>
                        <a:t>Using</a:t>
                      </a:r>
                    </a:p>
                    <a:p>
                      <a:pPr algn="ctr"/>
                      <a:r>
                        <a:rPr kumimoji="1" lang="en-US" altLang="ja-JP" sz="2000" dirty="0">
                          <a:latin typeface="Segoe UI" panose="020B0502040204020203" pitchFamily="34" charset="0"/>
                          <a:cs typeface="Segoe UI" panose="020B0502040204020203" pitchFamily="34" charset="0"/>
                        </a:rPr>
                        <a:t>The proposed method</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Experiment 1</a:t>
                      </a:r>
                      <a:endParaRPr kumimoji="1" lang="ja-JP" altLang="en-US" sz="2000" dirty="0">
                        <a:latin typeface="Segoe UI" panose="020B0502040204020203" pitchFamily="34" charset="0"/>
                        <a:cs typeface="Segoe UI" panose="020B0502040204020203" pitchFamily="34" charset="0"/>
                      </a:endParaRPr>
                    </a:p>
                  </a:txBody>
                  <a:tcPr/>
                </a:tc>
                <a:tc>
                  <a:txBody>
                    <a:bodyPr/>
                    <a:lstStyle/>
                    <a:p>
                      <a:pPr algn="ctr"/>
                      <a:r>
                        <a:rPr kumimoji="1" lang="en-US" altLang="ja-JP" sz="2000" dirty="0">
                          <a:latin typeface="Segoe UI" panose="020B0502040204020203" pitchFamily="34" charset="0"/>
                          <a:cs typeface="Segoe UI" panose="020B0502040204020203" pitchFamily="34" charset="0"/>
                        </a:rPr>
                        <a:t>0.56</a:t>
                      </a:r>
                      <a:endParaRPr kumimoji="1" lang="ja-JP" altLang="en-US" sz="2000" dirty="0">
                        <a:latin typeface="Segoe UI" panose="020B0502040204020203" pitchFamily="34" charset="0"/>
                        <a:cs typeface="Segoe UI" panose="020B0502040204020203" pitchFamily="34" charset="0"/>
                      </a:endParaRPr>
                    </a:p>
                  </a:txBody>
                  <a:tcPr/>
                </a:tc>
                <a:tc>
                  <a:txBody>
                    <a:bodyPr/>
                    <a:lstStyle/>
                    <a:p>
                      <a:pPr algn="ctr"/>
                      <a:r>
                        <a:rPr kumimoji="1" lang="en-US" altLang="ja-JP" sz="2000" dirty="0">
                          <a:latin typeface="Segoe UI" panose="020B0502040204020203" pitchFamily="34" charset="0"/>
                          <a:cs typeface="Segoe UI" panose="020B0502040204020203" pitchFamily="34" charset="0"/>
                        </a:rPr>
                        <a:t>0.03</a:t>
                      </a:r>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444697333"/>
                  </a:ext>
                </a:extLst>
              </a:tr>
              <a:tr h="420378">
                <a:tc vMerge="1">
                  <a:txBody>
                    <a:bodyPr/>
                    <a:lstStyle/>
                    <a:p>
                      <a:pPr algn="ctr"/>
                      <a:r>
                        <a:rPr kumimoji="1" lang="en-US" altLang="ja-JP" sz="2000" dirty="0">
                          <a:latin typeface="Segoe UI" panose="020B0502040204020203" pitchFamily="34" charset="0"/>
                          <a:cs typeface="Segoe UI" panose="020B0502040204020203" pitchFamily="34" charset="0"/>
                        </a:rPr>
                        <a:t>Loss function</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cs typeface="Segoe UI" panose="020B0502040204020203" pitchFamily="34" charset="0"/>
                        </a:rPr>
                        <a:t>Experiment 2</a:t>
                      </a:r>
                      <a:endParaRPr kumimoji="1" lang="ja-JP" altLang="en-US" sz="2000" dirty="0">
                        <a:latin typeface="Segoe UI" panose="020B0502040204020203" pitchFamily="34" charset="0"/>
                        <a:cs typeface="Segoe UI" panose="020B0502040204020203" pitchFamily="34" charset="0"/>
                      </a:endParaRPr>
                    </a:p>
                  </a:txBody>
                  <a:tcPr>
                    <a:solidFill>
                      <a:schemeClr val="bg1">
                        <a:alpha val="20000"/>
                      </a:schemeClr>
                    </a:solidFill>
                  </a:tcPr>
                </a:tc>
                <a:tc>
                  <a:txBody>
                    <a:bodyPr/>
                    <a:lstStyle/>
                    <a:p>
                      <a:pPr algn="ctr"/>
                      <a:r>
                        <a:rPr kumimoji="1" lang="en-US" altLang="ja-JP" sz="2000" dirty="0">
                          <a:latin typeface="Segoe UI" panose="020B0502040204020203" pitchFamily="34" charset="0"/>
                          <a:cs typeface="Segoe UI" panose="020B0502040204020203" pitchFamily="34" charset="0"/>
                        </a:rPr>
                        <a:t>0.51</a:t>
                      </a:r>
                      <a:endParaRPr kumimoji="1" lang="ja-JP" altLang="en-US" sz="2000" dirty="0">
                        <a:latin typeface="Segoe UI" panose="020B0502040204020203" pitchFamily="34" charset="0"/>
                        <a:cs typeface="Segoe UI" panose="020B0502040204020203" pitchFamily="34" charset="0"/>
                      </a:endParaRPr>
                    </a:p>
                  </a:txBody>
                  <a:tcPr>
                    <a:solidFill>
                      <a:schemeClr val="bg1">
                        <a:alpha val="20000"/>
                      </a:schemeClr>
                    </a:solidFill>
                  </a:tcPr>
                </a:tc>
                <a:tc>
                  <a:txBody>
                    <a:bodyPr/>
                    <a:lstStyle/>
                    <a:p>
                      <a:pPr algn="ctr"/>
                      <a:r>
                        <a:rPr kumimoji="1" lang="en-US" altLang="ja-JP" sz="2000" dirty="0">
                          <a:latin typeface="Segoe UI" panose="020B0502040204020203" pitchFamily="34" charset="0"/>
                          <a:cs typeface="Segoe UI" panose="020B0502040204020203" pitchFamily="34" charset="0"/>
                        </a:rPr>
                        <a:t>0.05</a:t>
                      </a:r>
                      <a:endParaRPr kumimoji="1" lang="ja-JP" altLang="en-US" sz="2000" dirty="0">
                        <a:latin typeface="Segoe UI" panose="020B0502040204020203" pitchFamily="34" charset="0"/>
                        <a:cs typeface="Segoe UI" panose="020B0502040204020203" pitchFamily="34" charset="0"/>
                      </a:endParaRPr>
                    </a:p>
                  </a:txBody>
                  <a:tcPr>
                    <a:solidFill>
                      <a:schemeClr val="bg1">
                        <a:alpha val="20000"/>
                      </a:schemeClr>
                    </a:solidFill>
                  </a:tcPr>
                </a:tc>
                <a:extLst>
                  <a:ext uri="{0D108BD9-81ED-4DB2-BD59-A6C34878D82A}">
                    <a16:rowId xmlns:a16="http://schemas.microsoft.com/office/drawing/2014/main" val="2507667837"/>
                  </a:ext>
                </a:extLst>
              </a:tr>
              <a:tr h="420378">
                <a:tc vMerge="1">
                  <a:txBody>
                    <a:bodyPr/>
                    <a:lstStyle/>
                    <a:p>
                      <a:pPr algn="ctr"/>
                      <a:r>
                        <a:rPr kumimoji="1" lang="en-US" altLang="ja-JP" sz="2000" dirty="0">
                          <a:latin typeface="Segoe UI" panose="020B0502040204020203" pitchFamily="34" charset="0"/>
                          <a:cs typeface="Segoe UI" panose="020B0502040204020203" pitchFamily="34" charset="0"/>
                        </a:rPr>
                        <a:t>Number of epochs</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cs typeface="Segoe UI" panose="020B0502040204020203" pitchFamily="34" charset="0"/>
                        </a:rPr>
                        <a:t>Experiment 3</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cs typeface="Segoe UI" panose="020B0502040204020203" pitchFamily="34" charset="0"/>
                        </a:rPr>
                        <a:t>0.59</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cs typeface="Segoe UI" panose="020B0502040204020203" pitchFamily="34" charset="0"/>
                        </a:rPr>
                        <a:t>0.03</a:t>
                      </a:r>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985664"/>
                  </a:ext>
                </a:extLst>
              </a:tr>
            </a:tbl>
          </a:graphicData>
        </a:graphic>
      </p:graphicFrame>
      <p:sp>
        <p:nvSpPr>
          <p:cNvPr id="13" name="テキスト ボックス 12">
            <a:extLst>
              <a:ext uri="{FF2B5EF4-FFF2-40B4-BE49-F238E27FC236}">
                <a16:creationId xmlns:a16="http://schemas.microsoft.com/office/drawing/2014/main" id="{3AE100ED-5DB2-4D86-9DDB-850057F36DE2}"/>
              </a:ext>
            </a:extLst>
          </p:cNvPr>
          <p:cNvSpPr txBox="1"/>
          <p:nvPr/>
        </p:nvSpPr>
        <p:spPr>
          <a:xfrm>
            <a:off x="333374" y="2232884"/>
            <a:ext cx="8477251" cy="707886"/>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Results of the accuracy of the astrophotography in each experiment</a:t>
            </a:r>
          </a:p>
          <a:p>
            <a:pPr algn="ctr"/>
            <a:r>
              <a:rPr kumimoji="1" lang="en-US" altLang="ja-JP" sz="2000" dirty="0">
                <a:latin typeface="Segoe UI" panose="020B0502040204020203" pitchFamily="34" charset="0"/>
                <a:cs typeface="Segoe UI" panose="020B0502040204020203" pitchFamily="34" charset="0"/>
              </a:rPr>
              <a:t>(Mean and standard deviation of 5 trials)</a:t>
            </a:r>
            <a:endParaRPr kumimoji="1" lang="ja-JP" altLang="en-US" sz="2000" dirty="0">
              <a:latin typeface="Segoe UI" panose="020B0502040204020203" pitchFamily="34" charset="0"/>
              <a:cs typeface="Segoe UI" panose="020B0502040204020203" pitchFamily="34" charset="0"/>
            </a:endParaRPr>
          </a:p>
        </p:txBody>
      </p:sp>
      <p:sp>
        <p:nvSpPr>
          <p:cNvPr id="8" name="タイトル 1">
            <a:extLst>
              <a:ext uri="{FF2B5EF4-FFF2-40B4-BE49-F238E27FC236}">
                <a16:creationId xmlns:a16="http://schemas.microsoft.com/office/drawing/2014/main" id="{101933AD-1866-49F8-91CD-C7A4CBAE538B}"/>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6" name="スライド番号プレースホルダー 5">
            <a:extLst>
              <a:ext uri="{FF2B5EF4-FFF2-40B4-BE49-F238E27FC236}">
                <a16:creationId xmlns:a16="http://schemas.microsoft.com/office/drawing/2014/main" id="{C81198BE-F751-404E-BE4A-FB83CC97724C}"/>
              </a:ext>
            </a:extLst>
          </p:cNvPr>
          <p:cNvSpPr>
            <a:spLocks noGrp="1"/>
          </p:cNvSpPr>
          <p:nvPr>
            <p:ph type="sldNum" sz="quarter" idx="12"/>
          </p:nvPr>
        </p:nvSpPr>
        <p:spPr/>
        <p:txBody>
          <a:bodyPr/>
          <a:lstStyle/>
          <a:p>
            <a:fld id="{8F63642D-8FC5-453B-829F-6F7E904F8D2A}" type="slidenum">
              <a:rPr kumimoji="1" lang="ja-JP" altLang="en-US" smtClean="0"/>
              <a:t>26</a:t>
            </a:fld>
            <a:endParaRPr kumimoji="1" lang="ja-JP" altLang="en-US"/>
          </a:p>
        </p:txBody>
      </p:sp>
    </p:spTree>
    <p:extLst>
      <p:ext uri="{BB962C8B-B14F-4D97-AF65-F5344CB8AC3E}">
        <p14:creationId xmlns:p14="http://schemas.microsoft.com/office/powerpoint/2010/main" val="614391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p"/>
            </a:pPr>
            <a:r>
              <a:rPr lang="en-US" altLang="ja-JP" sz="2400" dirty="0">
                <a:latin typeface="Segoe UI" panose="020B0502040204020203" pitchFamily="34" charset="0"/>
                <a:cs typeface="Segoe UI" panose="020B0502040204020203" pitchFamily="34" charset="0"/>
              </a:rPr>
              <a:t>Result</a:t>
            </a:r>
            <a:endParaRPr kumimoji="1" lang="ja-JP" altLang="en-US" sz="2400" dirty="0">
              <a:latin typeface="Segoe UI" panose="020B0502040204020203" pitchFamily="34" charset="0"/>
              <a:cs typeface="Segoe UI" panose="020B0502040204020203" pitchFamily="34" charset="0"/>
            </a:endParaRPr>
          </a:p>
        </p:txBody>
      </p:sp>
      <p:graphicFrame>
        <p:nvGraphicFramePr>
          <p:cNvPr id="4" name="表 5">
            <a:extLst>
              <a:ext uri="{FF2B5EF4-FFF2-40B4-BE49-F238E27FC236}">
                <a16:creationId xmlns:a16="http://schemas.microsoft.com/office/drawing/2014/main" id="{F98AC904-2225-438A-AA02-86E565858E5A}"/>
              </a:ext>
            </a:extLst>
          </p:cNvPr>
          <p:cNvGraphicFramePr>
            <a:graphicFrameLocks noGrp="1"/>
          </p:cNvGraphicFramePr>
          <p:nvPr>
            <p:extLst>
              <p:ext uri="{D42A27DB-BD31-4B8C-83A1-F6EECF244321}">
                <p14:modId xmlns:p14="http://schemas.microsoft.com/office/powerpoint/2010/main" val="796219909"/>
              </p:ext>
            </p:extLst>
          </p:nvPr>
        </p:nvGraphicFramePr>
        <p:xfrm>
          <a:off x="254000" y="2940770"/>
          <a:ext cx="8636000" cy="2802930"/>
        </p:xfrm>
        <a:graphic>
          <a:graphicData uri="http://schemas.openxmlformats.org/drawingml/2006/table">
            <a:tbl>
              <a:tblPr bandRow="1">
                <a:tableStyleId>{616DA210-FB5B-4158-B5E0-FEB733F419BA}</a:tableStyleId>
              </a:tblPr>
              <a:tblGrid>
                <a:gridCol w="2895600">
                  <a:extLst>
                    <a:ext uri="{9D8B030D-6E8A-4147-A177-3AD203B41FA5}">
                      <a16:colId xmlns:a16="http://schemas.microsoft.com/office/drawing/2014/main" val="1461678471"/>
                    </a:ext>
                  </a:extLst>
                </a:gridCol>
                <a:gridCol w="2336800">
                  <a:extLst>
                    <a:ext uri="{9D8B030D-6E8A-4147-A177-3AD203B41FA5}">
                      <a16:colId xmlns:a16="http://schemas.microsoft.com/office/drawing/2014/main" val="276776931"/>
                    </a:ext>
                  </a:extLst>
                </a:gridCol>
                <a:gridCol w="1727200">
                  <a:extLst>
                    <a:ext uri="{9D8B030D-6E8A-4147-A177-3AD203B41FA5}">
                      <a16:colId xmlns:a16="http://schemas.microsoft.com/office/drawing/2014/main" val="2861271644"/>
                    </a:ext>
                  </a:extLst>
                </a:gridCol>
                <a:gridCol w="1676400">
                  <a:extLst>
                    <a:ext uri="{9D8B030D-6E8A-4147-A177-3AD203B41FA5}">
                      <a16:colId xmlns:a16="http://schemas.microsoft.com/office/drawing/2014/main" val="1242445807"/>
                    </a:ext>
                  </a:extLst>
                </a:gridCol>
              </a:tblGrid>
              <a:tr h="420378">
                <a:tc rowSpan="2" gridSpan="2">
                  <a:txBody>
                    <a:bodyPr/>
                    <a:lstStyle/>
                    <a:p>
                      <a:pPr algn="ctr"/>
                      <a:endParaRPr kumimoji="1" lang="ja-JP" altLang="en-US" sz="2000" b="0" dirty="0">
                        <a:latin typeface="Segoe UI" panose="020B0502040204020203" pitchFamily="34" charset="0"/>
                        <a:cs typeface="Segoe UI" panose="020B0502040204020203" pitchFamily="34" charset="0"/>
                      </a:endParaRPr>
                    </a:p>
                  </a:txBody>
                  <a:tcPr>
                    <a:solidFill>
                      <a:schemeClr val="bg1">
                        <a:alpha val="20000"/>
                      </a:schemeClr>
                    </a:solidFill>
                  </a:tcPr>
                </a:tc>
                <a:tc rowSpan="2" hMerge="1">
                  <a:txBody>
                    <a:bodyPr/>
                    <a:lstStyle/>
                    <a:p>
                      <a:endParaRPr kumimoji="1" lang="ja-JP" altLang="en-US"/>
                    </a:p>
                  </a:txBody>
                  <a:tcPr/>
                </a:tc>
                <a:tc gridSpan="2">
                  <a:txBody>
                    <a:bodyPr/>
                    <a:lstStyle/>
                    <a:p>
                      <a:pPr algn="ctr"/>
                      <a:r>
                        <a:rPr kumimoji="1" lang="en-US" altLang="ja-JP" sz="2000" b="0" dirty="0">
                          <a:latin typeface="Segoe UI" panose="020B0502040204020203" pitchFamily="34" charset="0"/>
                          <a:cs typeface="Segoe UI" panose="020B0502040204020203" pitchFamily="34" charset="0"/>
                        </a:rPr>
                        <a:t>Accuracy</a:t>
                      </a:r>
                      <a:endParaRPr kumimoji="1" lang="ja-JP" altLang="en-US" sz="2000" b="0" dirty="0">
                        <a:latin typeface="Segoe UI" panose="020B0502040204020203" pitchFamily="34" charset="0"/>
                        <a:cs typeface="Segoe UI" panose="020B0502040204020203" pitchFamily="34" charset="0"/>
                      </a:endParaRPr>
                    </a:p>
                  </a:txBody>
                  <a:tcPr/>
                </a:tc>
                <a:tc hMerge="1">
                  <a:txBody>
                    <a:bodyPr/>
                    <a:lstStyle/>
                    <a:p>
                      <a:pPr algn="ct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06969750"/>
                  </a:ext>
                </a:extLst>
              </a:tr>
              <a:tr h="420378">
                <a:tc gridSpan="2" vMerge="1">
                  <a:txBody>
                    <a:bodyPr/>
                    <a:lstStyle/>
                    <a:p>
                      <a:pPr algn="ctr"/>
                      <a:endParaRPr kumimoji="1" lang="ja-JP" altLang="en-US" sz="2000" b="0" dirty="0">
                        <a:latin typeface="Segoe UI" panose="020B0502040204020203" pitchFamily="34" charset="0"/>
                        <a:cs typeface="Segoe UI" panose="020B0502040204020203" pitchFamily="34" charset="0"/>
                      </a:endParaRPr>
                    </a:p>
                  </a:txBody>
                  <a:tcPr/>
                </a:tc>
                <a:tc hMerge="1" vMerge="1">
                  <a:txBody>
                    <a:bodyPr/>
                    <a:lstStyle/>
                    <a:p>
                      <a:endParaRPr kumimoji="1" lang="ja-JP" altLang="en-US"/>
                    </a:p>
                  </a:txBody>
                  <a:tcPr/>
                </a:tc>
                <a:tc>
                  <a:txBody>
                    <a:bodyPr/>
                    <a:lstStyle/>
                    <a:p>
                      <a:pPr algn="ctr"/>
                      <a:r>
                        <a:rPr kumimoji="1" lang="en-US" altLang="ja-JP" sz="2000" b="0" dirty="0">
                          <a:latin typeface="Segoe UI" panose="020B0502040204020203" pitchFamily="34" charset="0"/>
                          <a:cs typeface="Segoe UI" panose="020B0502040204020203" pitchFamily="34" charset="0"/>
                        </a:rPr>
                        <a:t>Mean</a:t>
                      </a:r>
                      <a:endParaRPr kumimoji="1" lang="ja-JP" altLang="en-US" sz="2000" b="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b="0" dirty="0">
                          <a:latin typeface="Segoe UI" panose="020B0502040204020203" pitchFamily="34" charset="0"/>
                          <a:cs typeface="Segoe UI" panose="020B0502040204020203" pitchFamily="34" charset="0"/>
                        </a:rPr>
                        <a:t>Standard</a:t>
                      </a:r>
                    </a:p>
                    <a:p>
                      <a:pPr algn="ctr"/>
                      <a:r>
                        <a:rPr kumimoji="1" lang="en-US" altLang="ja-JP" sz="2000" b="0" dirty="0">
                          <a:latin typeface="Segoe UI" panose="020B0502040204020203" pitchFamily="34" charset="0"/>
                          <a:cs typeface="Segoe UI" panose="020B0502040204020203" pitchFamily="34" charset="0"/>
                        </a:rPr>
                        <a:t>deviation</a:t>
                      </a: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22152814"/>
                  </a:ext>
                </a:extLst>
              </a:tr>
              <a:tr h="420378">
                <a:tc gridSpan="2">
                  <a:txBody>
                    <a:bodyPr/>
                    <a:lstStyle/>
                    <a:p>
                      <a:pPr algn="ctr"/>
                      <a:r>
                        <a:rPr kumimoji="1" lang="en-US" altLang="ja-JP" sz="2000" b="0" dirty="0">
                          <a:latin typeface="Segoe UI" panose="020B0502040204020203" pitchFamily="34" charset="0"/>
                          <a:cs typeface="Segoe UI" panose="020B0502040204020203" pitchFamily="34" charset="0"/>
                        </a:rPr>
                        <a:t>Comparison experiment</a:t>
                      </a:r>
                      <a:endParaRPr kumimoji="1" lang="ja-JP" altLang="en-US" sz="2000" b="0" dirty="0">
                        <a:latin typeface="Segoe UI" panose="020B0502040204020203" pitchFamily="34" charset="0"/>
                        <a:cs typeface="Segoe UI" panose="020B0502040204020203" pitchFamily="34" charset="0"/>
                      </a:endParaRPr>
                    </a:p>
                  </a:txBody>
                  <a:tcPr/>
                </a:tc>
                <a:tc hMerge="1">
                  <a:txBody>
                    <a:bodyPr/>
                    <a:lstStyle/>
                    <a:p>
                      <a:pPr algn="ctr"/>
                      <a:r>
                        <a:rPr kumimoji="1" lang="en-US" altLang="ja-JP" sz="2000" b="0" dirty="0">
                          <a:latin typeface="Segoe UI" panose="020B0502040204020203" pitchFamily="34" charset="0"/>
                          <a:cs typeface="Segoe UI" panose="020B0502040204020203" pitchFamily="34" charset="0"/>
                        </a:rPr>
                        <a:t>Adam</a:t>
                      </a:r>
                      <a:endParaRPr kumimoji="1" lang="ja-JP" altLang="en-US" sz="2000" b="0" dirty="0">
                        <a:latin typeface="Segoe UI" panose="020B0502040204020203" pitchFamily="34" charset="0"/>
                        <a:cs typeface="Segoe UI" panose="020B0502040204020203" pitchFamily="34" charset="0"/>
                      </a:endParaRPr>
                    </a:p>
                  </a:txBody>
                  <a:tcPr/>
                </a:tc>
                <a:tc>
                  <a:txBody>
                    <a:bodyPr/>
                    <a:lstStyle/>
                    <a:p>
                      <a:pPr algn="ctr"/>
                      <a:r>
                        <a:rPr kumimoji="1" lang="en-US" altLang="ja-JP" sz="2000" b="0" dirty="0">
                          <a:solidFill>
                            <a:srgbClr val="0070C0"/>
                          </a:solidFill>
                          <a:latin typeface="Segoe UI" panose="020B0502040204020203" pitchFamily="34" charset="0"/>
                          <a:cs typeface="Segoe UI" panose="020B0502040204020203" pitchFamily="34" charset="0"/>
                        </a:rPr>
                        <a:t>0.42</a:t>
                      </a:r>
                      <a:endParaRPr kumimoji="1" lang="ja-JP" altLang="en-US" sz="2000" b="0" dirty="0">
                        <a:solidFill>
                          <a:srgbClr val="0070C0"/>
                        </a:solidFill>
                        <a:latin typeface="Segoe UI" panose="020B0502040204020203" pitchFamily="34" charset="0"/>
                        <a:cs typeface="Segoe UI" panose="020B0502040204020203" pitchFamily="34" charset="0"/>
                      </a:endParaRPr>
                    </a:p>
                  </a:txBody>
                  <a:tcPr/>
                </a:tc>
                <a:tc>
                  <a:txBody>
                    <a:bodyPr/>
                    <a:lstStyle/>
                    <a:p>
                      <a:pPr algn="ctr"/>
                      <a:r>
                        <a:rPr kumimoji="1" lang="en-US" altLang="ja-JP" sz="2000" b="0" dirty="0">
                          <a:solidFill>
                            <a:srgbClr val="0070C0"/>
                          </a:solidFill>
                          <a:latin typeface="Segoe UI" panose="020B0502040204020203" pitchFamily="34" charset="0"/>
                          <a:cs typeface="Segoe UI" panose="020B0502040204020203" pitchFamily="34" charset="0"/>
                        </a:rPr>
                        <a:t>0.04</a:t>
                      </a:r>
                      <a:endParaRPr kumimoji="1" lang="ja-JP" altLang="en-US" sz="2000" b="0" dirty="0">
                        <a:solidFill>
                          <a:srgbClr val="0070C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865412274"/>
                  </a:ext>
                </a:extLst>
              </a:tr>
              <a:tr h="420378">
                <a:tc rowSpan="3">
                  <a:txBody>
                    <a:bodyPr/>
                    <a:lstStyle/>
                    <a:p>
                      <a:pPr algn="ctr"/>
                      <a:r>
                        <a:rPr kumimoji="1" lang="en-US" altLang="ja-JP" sz="2000" dirty="0">
                          <a:latin typeface="Segoe UI" panose="020B0502040204020203" pitchFamily="34" charset="0"/>
                          <a:cs typeface="Segoe UI" panose="020B0502040204020203" pitchFamily="34" charset="0"/>
                        </a:rPr>
                        <a:t>Experiments</a:t>
                      </a:r>
                    </a:p>
                    <a:p>
                      <a:pPr algn="ctr"/>
                      <a:r>
                        <a:rPr kumimoji="1" lang="en-US" altLang="ja-JP" sz="2000" dirty="0">
                          <a:latin typeface="Segoe UI" panose="020B0502040204020203" pitchFamily="34" charset="0"/>
                          <a:cs typeface="Segoe UI" panose="020B0502040204020203" pitchFamily="34" charset="0"/>
                        </a:rPr>
                        <a:t>Using</a:t>
                      </a:r>
                    </a:p>
                    <a:p>
                      <a:pPr algn="ctr"/>
                      <a:r>
                        <a:rPr kumimoji="1" lang="en-US" altLang="ja-JP" sz="2000" dirty="0">
                          <a:latin typeface="Segoe UI" panose="020B0502040204020203" pitchFamily="34" charset="0"/>
                          <a:cs typeface="Segoe UI" panose="020B0502040204020203" pitchFamily="34" charset="0"/>
                        </a:rPr>
                        <a:t>The proposed method</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Experiment 1</a:t>
                      </a:r>
                      <a:endParaRPr kumimoji="1" lang="ja-JP" altLang="en-US" sz="2000" dirty="0">
                        <a:latin typeface="Segoe UI" panose="020B0502040204020203" pitchFamily="34" charset="0"/>
                        <a:cs typeface="Segoe UI" panose="020B0502040204020203" pitchFamily="34" charset="0"/>
                      </a:endParaRPr>
                    </a:p>
                  </a:txBody>
                  <a:tcPr/>
                </a:tc>
                <a:tc>
                  <a:txBody>
                    <a:bodyPr/>
                    <a:lstStyle/>
                    <a:p>
                      <a:pPr algn="ctr"/>
                      <a:r>
                        <a:rPr kumimoji="1" lang="en-US" altLang="ja-JP" sz="2000" dirty="0">
                          <a:solidFill>
                            <a:srgbClr val="C00000"/>
                          </a:solidFill>
                          <a:latin typeface="Segoe UI" panose="020B0502040204020203" pitchFamily="34" charset="0"/>
                          <a:cs typeface="Segoe UI" panose="020B0502040204020203" pitchFamily="34" charset="0"/>
                        </a:rPr>
                        <a:t>0.56</a:t>
                      </a:r>
                      <a:endParaRPr kumimoji="1" lang="ja-JP" altLang="en-US" sz="2000" dirty="0">
                        <a:solidFill>
                          <a:srgbClr val="C00000"/>
                        </a:solidFill>
                        <a:latin typeface="Segoe UI" panose="020B0502040204020203" pitchFamily="34" charset="0"/>
                        <a:cs typeface="Segoe UI" panose="020B0502040204020203" pitchFamily="34" charset="0"/>
                      </a:endParaRPr>
                    </a:p>
                  </a:txBody>
                  <a:tcPr/>
                </a:tc>
                <a:tc>
                  <a:txBody>
                    <a:bodyPr/>
                    <a:lstStyle/>
                    <a:p>
                      <a:pPr algn="ctr"/>
                      <a:r>
                        <a:rPr kumimoji="1" lang="en-US" altLang="ja-JP" sz="2000" dirty="0">
                          <a:solidFill>
                            <a:srgbClr val="C00000"/>
                          </a:solidFill>
                          <a:latin typeface="Segoe UI" panose="020B0502040204020203" pitchFamily="34" charset="0"/>
                          <a:cs typeface="Segoe UI" panose="020B0502040204020203" pitchFamily="34" charset="0"/>
                        </a:rPr>
                        <a:t>0.03</a:t>
                      </a:r>
                      <a:endParaRPr kumimoji="1" lang="ja-JP" altLang="en-US" sz="2000" dirty="0">
                        <a:solidFill>
                          <a:srgbClr val="C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444697333"/>
                  </a:ext>
                </a:extLst>
              </a:tr>
              <a:tr h="420378">
                <a:tc vMerge="1">
                  <a:txBody>
                    <a:bodyPr/>
                    <a:lstStyle/>
                    <a:p>
                      <a:pPr algn="ctr"/>
                      <a:r>
                        <a:rPr kumimoji="1" lang="en-US" altLang="ja-JP" sz="2000" dirty="0">
                          <a:latin typeface="Segoe UI" panose="020B0502040204020203" pitchFamily="34" charset="0"/>
                          <a:cs typeface="Segoe UI" panose="020B0502040204020203" pitchFamily="34" charset="0"/>
                        </a:rPr>
                        <a:t>Loss function</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cs typeface="Segoe UI" panose="020B0502040204020203" pitchFamily="34" charset="0"/>
                        </a:rPr>
                        <a:t>Experiment 2</a:t>
                      </a:r>
                      <a:endParaRPr kumimoji="1" lang="ja-JP" altLang="en-US" sz="2000" dirty="0">
                        <a:latin typeface="Segoe UI" panose="020B0502040204020203" pitchFamily="34" charset="0"/>
                        <a:cs typeface="Segoe UI" panose="020B0502040204020203" pitchFamily="34" charset="0"/>
                      </a:endParaRPr>
                    </a:p>
                  </a:txBody>
                  <a:tcPr>
                    <a:solidFill>
                      <a:schemeClr val="bg1">
                        <a:alpha val="20000"/>
                      </a:schemeClr>
                    </a:solidFill>
                  </a:tcPr>
                </a:tc>
                <a:tc>
                  <a:txBody>
                    <a:bodyPr/>
                    <a:lstStyle/>
                    <a:p>
                      <a:pPr algn="ctr"/>
                      <a:r>
                        <a:rPr kumimoji="1" lang="en-US" altLang="ja-JP" sz="2000" dirty="0">
                          <a:solidFill>
                            <a:srgbClr val="C00000"/>
                          </a:solidFill>
                          <a:latin typeface="Segoe UI" panose="020B0502040204020203" pitchFamily="34" charset="0"/>
                          <a:cs typeface="Segoe UI" panose="020B0502040204020203" pitchFamily="34" charset="0"/>
                        </a:rPr>
                        <a:t>0.51</a:t>
                      </a:r>
                      <a:endParaRPr kumimoji="1" lang="ja-JP" altLang="en-US" sz="2000" dirty="0">
                        <a:solidFill>
                          <a:srgbClr val="C00000"/>
                        </a:solidFill>
                        <a:latin typeface="Segoe UI" panose="020B0502040204020203" pitchFamily="34" charset="0"/>
                        <a:cs typeface="Segoe UI" panose="020B0502040204020203" pitchFamily="34" charset="0"/>
                      </a:endParaRPr>
                    </a:p>
                  </a:txBody>
                  <a:tcPr>
                    <a:solidFill>
                      <a:schemeClr val="bg1">
                        <a:alpha val="20000"/>
                      </a:schemeClr>
                    </a:solidFill>
                  </a:tcPr>
                </a:tc>
                <a:tc>
                  <a:txBody>
                    <a:bodyPr/>
                    <a:lstStyle/>
                    <a:p>
                      <a:pPr algn="ctr"/>
                      <a:r>
                        <a:rPr kumimoji="1" lang="en-US" altLang="ja-JP" sz="2000" dirty="0">
                          <a:solidFill>
                            <a:srgbClr val="C00000"/>
                          </a:solidFill>
                          <a:latin typeface="Segoe UI" panose="020B0502040204020203" pitchFamily="34" charset="0"/>
                          <a:cs typeface="Segoe UI" panose="020B0502040204020203" pitchFamily="34" charset="0"/>
                        </a:rPr>
                        <a:t>0.05</a:t>
                      </a:r>
                      <a:endParaRPr kumimoji="1" lang="ja-JP" altLang="en-US" sz="2000" dirty="0">
                        <a:solidFill>
                          <a:srgbClr val="C00000"/>
                        </a:solidFill>
                        <a:latin typeface="Segoe UI" panose="020B0502040204020203" pitchFamily="34" charset="0"/>
                        <a:cs typeface="Segoe UI" panose="020B0502040204020203" pitchFamily="34" charset="0"/>
                      </a:endParaRPr>
                    </a:p>
                  </a:txBody>
                  <a:tcPr>
                    <a:solidFill>
                      <a:schemeClr val="bg1">
                        <a:alpha val="20000"/>
                      </a:schemeClr>
                    </a:solidFill>
                  </a:tcPr>
                </a:tc>
                <a:extLst>
                  <a:ext uri="{0D108BD9-81ED-4DB2-BD59-A6C34878D82A}">
                    <a16:rowId xmlns:a16="http://schemas.microsoft.com/office/drawing/2014/main" val="2507667837"/>
                  </a:ext>
                </a:extLst>
              </a:tr>
              <a:tr h="420378">
                <a:tc vMerge="1">
                  <a:txBody>
                    <a:bodyPr/>
                    <a:lstStyle/>
                    <a:p>
                      <a:pPr algn="ctr"/>
                      <a:r>
                        <a:rPr kumimoji="1" lang="en-US" altLang="ja-JP" sz="2000" dirty="0">
                          <a:latin typeface="Segoe UI" panose="020B0502040204020203" pitchFamily="34" charset="0"/>
                          <a:cs typeface="Segoe UI" panose="020B0502040204020203" pitchFamily="34" charset="0"/>
                        </a:rPr>
                        <a:t>Number of epochs</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cs typeface="Segoe UI" panose="020B0502040204020203" pitchFamily="34" charset="0"/>
                        </a:rPr>
                        <a:t>Experiment 3</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C00000"/>
                          </a:solidFill>
                          <a:latin typeface="Segoe UI" panose="020B0502040204020203" pitchFamily="34" charset="0"/>
                          <a:cs typeface="Segoe UI" panose="020B0502040204020203" pitchFamily="34" charset="0"/>
                        </a:rPr>
                        <a:t>0.59</a:t>
                      </a:r>
                      <a:endParaRPr kumimoji="1" lang="ja-JP" altLang="en-US" sz="2000" dirty="0">
                        <a:solidFill>
                          <a:srgbClr val="C00000"/>
                        </a:solidFill>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C00000"/>
                          </a:solidFill>
                          <a:latin typeface="Segoe UI" panose="020B0502040204020203" pitchFamily="34" charset="0"/>
                          <a:cs typeface="Segoe UI" panose="020B0502040204020203" pitchFamily="34" charset="0"/>
                        </a:rPr>
                        <a:t>0.03</a:t>
                      </a:r>
                      <a:endParaRPr kumimoji="1" lang="ja-JP" altLang="en-US" sz="2000" dirty="0">
                        <a:solidFill>
                          <a:srgbClr val="C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985664"/>
                  </a:ext>
                </a:extLst>
              </a:tr>
            </a:tbl>
          </a:graphicData>
        </a:graphic>
      </p:graphicFrame>
      <p:sp>
        <p:nvSpPr>
          <p:cNvPr id="8" name="テキスト ボックス 7">
            <a:extLst>
              <a:ext uri="{FF2B5EF4-FFF2-40B4-BE49-F238E27FC236}">
                <a16:creationId xmlns:a16="http://schemas.microsoft.com/office/drawing/2014/main" id="{6455C2F4-5530-4C7B-A87A-CE5428088591}"/>
              </a:ext>
            </a:extLst>
          </p:cNvPr>
          <p:cNvSpPr txBox="1"/>
          <p:nvPr/>
        </p:nvSpPr>
        <p:spPr>
          <a:xfrm>
            <a:off x="333374" y="2232884"/>
            <a:ext cx="8477251" cy="707886"/>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Results of the accuracy of the astrophotography in each experiment</a:t>
            </a:r>
          </a:p>
          <a:p>
            <a:pPr algn="ctr"/>
            <a:r>
              <a:rPr kumimoji="1" lang="en-US" altLang="ja-JP" sz="2000" dirty="0">
                <a:latin typeface="Segoe UI" panose="020B0502040204020203" pitchFamily="34" charset="0"/>
                <a:cs typeface="Segoe UI" panose="020B0502040204020203" pitchFamily="34" charset="0"/>
              </a:rPr>
              <a:t>(Mean and standard deviation of 5 trials)</a:t>
            </a:r>
            <a:endParaRPr kumimoji="1" lang="ja-JP" altLang="en-US" sz="2000" dirty="0">
              <a:latin typeface="Segoe UI" panose="020B0502040204020203" pitchFamily="34" charset="0"/>
              <a:cs typeface="Segoe UI" panose="020B0502040204020203" pitchFamily="34" charset="0"/>
            </a:endParaRPr>
          </a:p>
        </p:txBody>
      </p:sp>
      <p:sp>
        <p:nvSpPr>
          <p:cNvPr id="10" name="タイトル 1">
            <a:extLst>
              <a:ext uri="{FF2B5EF4-FFF2-40B4-BE49-F238E27FC236}">
                <a16:creationId xmlns:a16="http://schemas.microsoft.com/office/drawing/2014/main" id="{40E2C123-FA15-4AD3-88FE-E2AE697AA16D}"/>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9" name="スライド番号プレースホルダー 8">
            <a:extLst>
              <a:ext uri="{FF2B5EF4-FFF2-40B4-BE49-F238E27FC236}">
                <a16:creationId xmlns:a16="http://schemas.microsoft.com/office/drawing/2014/main" id="{0BEFAEEC-D70F-4CBC-BEA1-F5C247778EBB}"/>
              </a:ext>
            </a:extLst>
          </p:cNvPr>
          <p:cNvSpPr>
            <a:spLocks noGrp="1"/>
          </p:cNvSpPr>
          <p:nvPr>
            <p:ph type="sldNum" sz="quarter" idx="12"/>
          </p:nvPr>
        </p:nvSpPr>
        <p:spPr/>
        <p:txBody>
          <a:bodyPr/>
          <a:lstStyle/>
          <a:p>
            <a:fld id="{8F63642D-8FC5-453B-829F-6F7E904F8D2A}" type="slidenum">
              <a:rPr kumimoji="1" lang="ja-JP" altLang="en-US" smtClean="0"/>
              <a:t>27</a:t>
            </a:fld>
            <a:endParaRPr kumimoji="1" lang="ja-JP" altLang="en-US"/>
          </a:p>
        </p:txBody>
      </p:sp>
    </p:spTree>
    <p:extLst>
      <p:ext uri="{BB962C8B-B14F-4D97-AF65-F5344CB8AC3E}">
        <p14:creationId xmlns:p14="http://schemas.microsoft.com/office/powerpoint/2010/main" val="3793986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p"/>
            </a:pPr>
            <a:r>
              <a:rPr lang="en-US" altLang="ja-JP" sz="2400" dirty="0">
                <a:latin typeface="Segoe UI" panose="020B0502040204020203" pitchFamily="34" charset="0"/>
                <a:cs typeface="Segoe UI" panose="020B0502040204020203" pitchFamily="34" charset="0"/>
              </a:rPr>
              <a:t>Result</a:t>
            </a:r>
            <a:endParaRPr kumimoji="1" lang="ja-JP" altLang="en-US" sz="2400" dirty="0">
              <a:latin typeface="Segoe UI" panose="020B0502040204020203" pitchFamily="34" charset="0"/>
              <a:cs typeface="Segoe UI" panose="020B0502040204020203" pitchFamily="34" charset="0"/>
            </a:endParaRPr>
          </a:p>
        </p:txBody>
      </p:sp>
      <p:graphicFrame>
        <p:nvGraphicFramePr>
          <p:cNvPr id="4" name="表 5">
            <a:extLst>
              <a:ext uri="{FF2B5EF4-FFF2-40B4-BE49-F238E27FC236}">
                <a16:creationId xmlns:a16="http://schemas.microsoft.com/office/drawing/2014/main" id="{F98AC904-2225-438A-AA02-86E565858E5A}"/>
              </a:ext>
            </a:extLst>
          </p:cNvPr>
          <p:cNvGraphicFramePr>
            <a:graphicFrameLocks noGrp="1"/>
          </p:cNvGraphicFramePr>
          <p:nvPr>
            <p:extLst>
              <p:ext uri="{D42A27DB-BD31-4B8C-83A1-F6EECF244321}">
                <p14:modId xmlns:p14="http://schemas.microsoft.com/office/powerpoint/2010/main" val="3975109478"/>
              </p:ext>
            </p:extLst>
          </p:nvPr>
        </p:nvGraphicFramePr>
        <p:xfrm>
          <a:off x="254000" y="2940770"/>
          <a:ext cx="8636000" cy="2802930"/>
        </p:xfrm>
        <a:graphic>
          <a:graphicData uri="http://schemas.openxmlformats.org/drawingml/2006/table">
            <a:tbl>
              <a:tblPr bandRow="1">
                <a:tableStyleId>{616DA210-FB5B-4158-B5E0-FEB733F419BA}</a:tableStyleId>
              </a:tblPr>
              <a:tblGrid>
                <a:gridCol w="2895600">
                  <a:extLst>
                    <a:ext uri="{9D8B030D-6E8A-4147-A177-3AD203B41FA5}">
                      <a16:colId xmlns:a16="http://schemas.microsoft.com/office/drawing/2014/main" val="1461678471"/>
                    </a:ext>
                  </a:extLst>
                </a:gridCol>
                <a:gridCol w="2336800">
                  <a:extLst>
                    <a:ext uri="{9D8B030D-6E8A-4147-A177-3AD203B41FA5}">
                      <a16:colId xmlns:a16="http://schemas.microsoft.com/office/drawing/2014/main" val="276776931"/>
                    </a:ext>
                  </a:extLst>
                </a:gridCol>
                <a:gridCol w="1727200">
                  <a:extLst>
                    <a:ext uri="{9D8B030D-6E8A-4147-A177-3AD203B41FA5}">
                      <a16:colId xmlns:a16="http://schemas.microsoft.com/office/drawing/2014/main" val="2861271644"/>
                    </a:ext>
                  </a:extLst>
                </a:gridCol>
                <a:gridCol w="1676400">
                  <a:extLst>
                    <a:ext uri="{9D8B030D-6E8A-4147-A177-3AD203B41FA5}">
                      <a16:colId xmlns:a16="http://schemas.microsoft.com/office/drawing/2014/main" val="1242445807"/>
                    </a:ext>
                  </a:extLst>
                </a:gridCol>
              </a:tblGrid>
              <a:tr h="420378">
                <a:tc rowSpan="2" gridSpan="2">
                  <a:txBody>
                    <a:bodyPr/>
                    <a:lstStyle/>
                    <a:p>
                      <a:pPr algn="ctr"/>
                      <a:endParaRPr kumimoji="1" lang="ja-JP" altLang="en-US" sz="2000" b="0" dirty="0">
                        <a:latin typeface="Segoe UI" panose="020B0502040204020203" pitchFamily="34" charset="0"/>
                        <a:cs typeface="Segoe UI" panose="020B0502040204020203" pitchFamily="34" charset="0"/>
                      </a:endParaRPr>
                    </a:p>
                  </a:txBody>
                  <a:tcPr>
                    <a:solidFill>
                      <a:schemeClr val="bg1">
                        <a:alpha val="20000"/>
                      </a:schemeClr>
                    </a:solidFill>
                  </a:tcPr>
                </a:tc>
                <a:tc rowSpan="2" hMerge="1">
                  <a:txBody>
                    <a:bodyPr/>
                    <a:lstStyle/>
                    <a:p>
                      <a:endParaRPr kumimoji="1" lang="ja-JP" altLang="en-US"/>
                    </a:p>
                  </a:txBody>
                  <a:tcPr/>
                </a:tc>
                <a:tc gridSpan="2">
                  <a:txBody>
                    <a:bodyPr/>
                    <a:lstStyle/>
                    <a:p>
                      <a:pPr algn="ctr"/>
                      <a:r>
                        <a:rPr kumimoji="1" lang="en-US" altLang="ja-JP" sz="2000" b="0" dirty="0">
                          <a:latin typeface="Segoe UI" panose="020B0502040204020203" pitchFamily="34" charset="0"/>
                          <a:cs typeface="Segoe UI" panose="020B0502040204020203" pitchFamily="34" charset="0"/>
                        </a:rPr>
                        <a:t>Accuracy</a:t>
                      </a:r>
                      <a:endParaRPr kumimoji="1" lang="ja-JP" altLang="en-US" sz="2000" b="0" dirty="0">
                        <a:latin typeface="Segoe UI" panose="020B0502040204020203" pitchFamily="34" charset="0"/>
                        <a:cs typeface="Segoe UI" panose="020B0502040204020203" pitchFamily="34" charset="0"/>
                      </a:endParaRPr>
                    </a:p>
                  </a:txBody>
                  <a:tcPr/>
                </a:tc>
                <a:tc hMerge="1">
                  <a:txBody>
                    <a:bodyPr/>
                    <a:lstStyle/>
                    <a:p>
                      <a:pPr algn="ct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06969750"/>
                  </a:ext>
                </a:extLst>
              </a:tr>
              <a:tr h="420378">
                <a:tc gridSpan="2" vMerge="1">
                  <a:txBody>
                    <a:bodyPr/>
                    <a:lstStyle/>
                    <a:p>
                      <a:pPr algn="ctr"/>
                      <a:endParaRPr kumimoji="1" lang="ja-JP" altLang="en-US" sz="2000" b="0" dirty="0">
                        <a:latin typeface="Segoe UI" panose="020B0502040204020203" pitchFamily="34" charset="0"/>
                        <a:cs typeface="Segoe UI" panose="020B0502040204020203" pitchFamily="34" charset="0"/>
                      </a:endParaRPr>
                    </a:p>
                  </a:txBody>
                  <a:tcPr/>
                </a:tc>
                <a:tc hMerge="1" vMerge="1">
                  <a:txBody>
                    <a:bodyPr/>
                    <a:lstStyle/>
                    <a:p>
                      <a:endParaRPr kumimoji="1" lang="ja-JP" altLang="en-US"/>
                    </a:p>
                  </a:txBody>
                  <a:tcPr/>
                </a:tc>
                <a:tc>
                  <a:txBody>
                    <a:bodyPr/>
                    <a:lstStyle/>
                    <a:p>
                      <a:pPr algn="ctr"/>
                      <a:r>
                        <a:rPr kumimoji="1" lang="en-US" altLang="ja-JP" sz="2000" b="0" dirty="0">
                          <a:latin typeface="Segoe UI" panose="020B0502040204020203" pitchFamily="34" charset="0"/>
                          <a:cs typeface="Segoe UI" panose="020B0502040204020203" pitchFamily="34" charset="0"/>
                        </a:rPr>
                        <a:t>Mean</a:t>
                      </a:r>
                      <a:endParaRPr kumimoji="1" lang="ja-JP" altLang="en-US" sz="2000" b="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b="0" dirty="0">
                          <a:latin typeface="Segoe UI" panose="020B0502040204020203" pitchFamily="34" charset="0"/>
                          <a:cs typeface="Segoe UI" panose="020B0502040204020203" pitchFamily="34" charset="0"/>
                        </a:rPr>
                        <a:t>Standard</a:t>
                      </a:r>
                    </a:p>
                    <a:p>
                      <a:pPr algn="ctr"/>
                      <a:r>
                        <a:rPr kumimoji="1" lang="en-US" altLang="ja-JP" sz="2000" b="0" dirty="0">
                          <a:latin typeface="Segoe UI" panose="020B0502040204020203" pitchFamily="34" charset="0"/>
                          <a:cs typeface="Segoe UI" panose="020B0502040204020203" pitchFamily="34" charset="0"/>
                        </a:rPr>
                        <a:t>deviation</a:t>
                      </a: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22152814"/>
                  </a:ext>
                </a:extLst>
              </a:tr>
              <a:tr h="420378">
                <a:tc gridSpan="2">
                  <a:txBody>
                    <a:bodyPr/>
                    <a:lstStyle/>
                    <a:p>
                      <a:pPr algn="ctr"/>
                      <a:r>
                        <a:rPr kumimoji="1" lang="en-US" altLang="ja-JP" sz="2000" b="0" dirty="0">
                          <a:latin typeface="Segoe UI" panose="020B0502040204020203" pitchFamily="34" charset="0"/>
                          <a:cs typeface="Segoe UI" panose="020B0502040204020203" pitchFamily="34" charset="0"/>
                        </a:rPr>
                        <a:t>Comparison experiment</a:t>
                      </a:r>
                      <a:endParaRPr kumimoji="1" lang="ja-JP" altLang="en-US" sz="2000" b="0" dirty="0">
                        <a:latin typeface="Segoe UI" panose="020B0502040204020203" pitchFamily="34" charset="0"/>
                        <a:cs typeface="Segoe UI" panose="020B0502040204020203" pitchFamily="34" charset="0"/>
                      </a:endParaRPr>
                    </a:p>
                  </a:txBody>
                  <a:tcPr/>
                </a:tc>
                <a:tc hMerge="1">
                  <a:txBody>
                    <a:bodyPr/>
                    <a:lstStyle/>
                    <a:p>
                      <a:pPr algn="ctr"/>
                      <a:r>
                        <a:rPr kumimoji="1" lang="en-US" altLang="ja-JP" sz="2000" b="0" dirty="0">
                          <a:latin typeface="Segoe UI" panose="020B0502040204020203" pitchFamily="34" charset="0"/>
                          <a:cs typeface="Segoe UI" panose="020B0502040204020203" pitchFamily="34" charset="0"/>
                        </a:rPr>
                        <a:t>Adam</a:t>
                      </a:r>
                      <a:endParaRPr kumimoji="1" lang="ja-JP" altLang="en-US" sz="2000" b="0" dirty="0">
                        <a:latin typeface="Segoe UI" panose="020B0502040204020203" pitchFamily="34" charset="0"/>
                        <a:cs typeface="Segoe UI" panose="020B0502040204020203" pitchFamily="34" charset="0"/>
                      </a:endParaRPr>
                    </a:p>
                  </a:txBody>
                  <a:tcPr/>
                </a:tc>
                <a:tc>
                  <a:txBody>
                    <a:bodyPr/>
                    <a:lstStyle/>
                    <a:p>
                      <a:pPr algn="ctr"/>
                      <a:r>
                        <a:rPr kumimoji="1" lang="en-US" altLang="ja-JP" sz="2000" b="0" dirty="0">
                          <a:solidFill>
                            <a:srgbClr val="0070C0"/>
                          </a:solidFill>
                          <a:latin typeface="Segoe UI" panose="020B0502040204020203" pitchFamily="34" charset="0"/>
                          <a:cs typeface="Segoe UI" panose="020B0502040204020203" pitchFamily="34" charset="0"/>
                        </a:rPr>
                        <a:t>0.42</a:t>
                      </a:r>
                      <a:endParaRPr kumimoji="1" lang="ja-JP" altLang="en-US" sz="2000" b="0" dirty="0">
                        <a:solidFill>
                          <a:srgbClr val="0070C0"/>
                        </a:solidFill>
                        <a:latin typeface="Segoe UI" panose="020B0502040204020203" pitchFamily="34" charset="0"/>
                        <a:cs typeface="Segoe UI" panose="020B0502040204020203" pitchFamily="34" charset="0"/>
                      </a:endParaRPr>
                    </a:p>
                  </a:txBody>
                  <a:tcPr/>
                </a:tc>
                <a:tc>
                  <a:txBody>
                    <a:bodyPr/>
                    <a:lstStyle/>
                    <a:p>
                      <a:pPr algn="ctr"/>
                      <a:r>
                        <a:rPr kumimoji="1" lang="en-US" altLang="ja-JP" sz="2000" b="0" dirty="0">
                          <a:solidFill>
                            <a:srgbClr val="0070C0"/>
                          </a:solidFill>
                          <a:latin typeface="Segoe UI" panose="020B0502040204020203" pitchFamily="34" charset="0"/>
                          <a:cs typeface="Segoe UI" panose="020B0502040204020203" pitchFamily="34" charset="0"/>
                        </a:rPr>
                        <a:t>0.04</a:t>
                      </a:r>
                      <a:endParaRPr kumimoji="1" lang="ja-JP" altLang="en-US" sz="2000" b="0" dirty="0">
                        <a:solidFill>
                          <a:srgbClr val="0070C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865412274"/>
                  </a:ext>
                </a:extLst>
              </a:tr>
              <a:tr h="420378">
                <a:tc rowSpan="3">
                  <a:txBody>
                    <a:bodyPr/>
                    <a:lstStyle/>
                    <a:p>
                      <a:pPr algn="ctr"/>
                      <a:r>
                        <a:rPr kumimoji="1" lang="en-US" altLang="ja-JP" sz="2000" dirty="0">
                          <a:latin typeface="Segoe UI" panose="020B0502040204020203" pitchFamily="34" charset="0"/>
                          <a:cs typeface="Segoe UI" panose="020B0502040204020203" pitchFamily="34" charset="0"/>
                        </a:rPr>
                        <a:t>Experiments</a:t>
                      </a:r>
                    </a:p>
                    <a:p>
                      <a:pPr algn="ctr"/>
                      <a:r>
                        <a:rPr kumimoji="1" lang="en-US" altLang="ja-JP" sz="2000" dirty="0">
                          <a:latin typeface="Segoe UI" panose="020B0502040204020203" pitchFamily="34" charset="0"/>
                          <a:cs typeface="Segoe UI" panose="020B0502040204020203" pitchFamily="34" charset="0"/>
                        </a:rPr>
                        <a:t>Using</a:t>
                      </a:r>
                    </a:p>
                    <a:p>
                      <a:pPr algn="ctr"/>
                      <a:r>
                        <a:rPr kumimoji="1" lang="en-US" altLang="ja-JP" sz="2000" dirty="0">
                          <a:latin typeface="Segoe UI" panose="020B0502040204020203" pitchFamily="34" charset="0"/>
                          <a:cs typeface="Segoe UI" panose="020B0502040204020203" pitchFamily="34" charset="0"/>
                        </a:rPr>
                        <a:t>The proposed method</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Experiment 1</a:t>
                      </a:r>
                      <a:endParaRPr kumimoji="1" lang="ja-JP" altLang="en-US" sz="2000" dirty="0">
                        <a:latin typeface="Segoe UI" panose="020B0502040204020203" pitchFamily="34" charset="0"/>
                        <a:cs typeface="Segoe UI" panose="020B0502040204020203" pitchFamily="34" charset="0"/>
                      </a:endParaRPr>
                    </a:p>
                  </a:txBody>
                  <a:tcPr/>
                </a:tc>
                <a:tc>
                  <a:txBody>
                    <a:bodyPr/>
                    <a:lstStyle/>
                    <a:p>
                      <a:pPr algn="ctr"/>
                      <a:r>
                        <a:rPr kumimoji="1" lang="en-US" altLang="ja-JP" sz="2000" dirty="0">
                          <a:solidFill>
                            <a:srgbClr val="C00000"/>
                          </a:solidFill>
                          <a:latin typeface="Segoe UI" panose="020B0502040204020203" pitchFamily="34" charset="0"/>
                          <a:cs typeface="Segoe UI" panose="020B0502040204020203" pitchFamily="34" charset="0"/>
                        </a:rPr>
                        <a:t>0.56</a:t>
                      </a:r>
                      <a:endParaRPr kumimoji="1" lang="ja-JP" altLang="en-US" sz="2000" dirty="0">
                        <a:solidFill>
                          <a:srgbClr val="C00000"/>
                        </a:solidFill>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ctr"/>
                      <a:r>
                        <a:rPr kumimoji="1" lang="en-US" altLang="ja-JP" sz="2000" dirty="0">
                          <a:solidFill>
                            <a:srgbClr val="C00000"/>
                          </a:solidFill>
                          <a:latin typeface="Segoe UI" panose="020B0502040204020203" pitchFamily="34" charset="0"/>
                          <a:cs typeface="Segoe UI" panose="020B0502040204020203" pitchFamily="34" charset="0"/>
                        </a:rPr>
                        <a:t>0.03</a:t>
                      </a:r>
                      <a:endParaRPr kumimoji="1" lang="ja-JP" altLang="en-US" sz="2000" dirty="0">
                        <a:solidFill>
                          <a:srgbClr val="C00000"/>
                        </a:solidFill>
                        <a:latin typeface="Segoe UI" panose="020B0502040204020203" pitchFamily="34" charset="0"/>
                        <a:cs typeface="Segoe UI"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3444697333"/>
                  </a:ext>
                </a:extLst>
              </a:tr>
              <a:tr h="420378">
                <a:tc vMerge="1">
                  <a:txBody>
                    <a:bodyPr/>
                    <a:lstStyle/>
                    <a:p>
                      <a:pPr algn="ctr"/>
                      <a:r>
                        <a:rPr kumimoji="1" lang="en-US" altLang="ja-JP" sz="2000" dirty="0">
                          <a:latin typeface="Segoe UI" panose="020B0502040204020203" pitchFamily="34" charset="0"/>
                          <a:cs typeface="Segoe UI" panose="020B0502040204020203" pitchFamily="34" charset="0"/>
                        </a:rPr>
                        <a:t>Loss function</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cs typeface="Segoe UI" panose="020B0502040204020203" pitchFamily="34" charset="0"/>
                        </a:rPr>
                        <a:t>Experiment 2</a:t>
                      </a:r>
                      <a:endParaRPr kumimoji="1" lang="ja-JP" altLang="en-US" sz="2000" dirty="0">
                        <a:latin typeface="Segoe UI" panose="020B0502040204020203" pitchFamily="34" charset="0"/>
                        <a:cs typeface="Segoe UI" panose="020B0502040204020203" pitchFamily="34" charset="0"/>
                      </a:endParaRPr>
                    </a:p>
                  </a:txBody>
                  <a:tcPr>
                    <a:solidFill>
                      <a:schemeClr val="bg1">
                        <a:alpha val="20000"/>
                      </a:schemeClr>
                    </a:solidFill>
                  </a:tcPr>
                </a:tc>
                <a:tc>
                  <a:txBody>
                    <a:bodyPr/>
                    <a:lstStyle/>
                    <a:p>
                      <a:pPr algn="ctr"/>
                      <a:r>
                        <a:rPr kumimoji="1" lang="en-US" altLang="ja-JP" sz="2000" dirty="0">
                          <a:solidFill>
                            <a:srgbClr val="C00000"/>
                          </a:solidFill>
                          <a:latin typeface="Segoe UI" panose="020B0502040204020203" pitchFamily="34" charset="0"/>
                          <a:cs typeface="Segoe UI" panose="020B0502040204020203" pitchFamily="34" charset="0"/>
                        </a:rPr>
                        <a:t>0.51</a:t>
                      </a:r>
                      <a:endParaRPr kumimoji="1" lang="ja-JP" altLang="en-US" sz="2000" dirty="0">
                        <a:solidFill>
                          <a:srgbClr val="C00000"/>
                        </a:solidFill>
                        <a:latin typeface="Segoe UI" panose="020B0502040204020203" pitchFamily="34" charset="0"/>
                        <a:cs typeface="Segoe UI" panose="020B0502040204020203" pitchFamily="34" charset="0"/>
                      </a:endParaRPr>
                    </a:p>
                  </a:txBody>
                  <a:tcPr>
                    <a:solidFill>
                      <a:schemeClr val="bg1">
                        <a:alpha val="20000"/>
                      </a:schemeClr>
                    </a:solidFill>
                  </a:tcPr>
                </a:tc>
                <a:tc>
                  <a:txBody>
                    <a:bodyPr/>
                    <a:lstStyle/>
                    <a:p>
                      <a:pPr algn="ctr"/>
                      <a:r>
                        <a:rPr kumimoji="1" lang="en-US" altLang="ja-JP" sz="2000" dirty="0">
                          <a:solidFill>
                            <a:srgbClr val="C00000"/>
                          </a:solidFill>
                          <a:latin typeface="Segoe UI" panose="020B0502040204020203" pitchFamily="34" charset="0"/>
                          <a:cs typeface="Segoe UI" panose="020B0502040204020203" pitchFamily="34" charset="0"/>
                        </a:rPr>
                        <a:t>0.05</a:t>
                      </a:r>
                      <a:endParaRPr kumimoji="1" lang="ja-JP" altLang="en-US" sz="2000" dirty="0">
                        <a:solidFill>
                          <a:srgbClr val="C00000"/>
                        </a:solidFill>
                        <a:latin typeface="Segoe UI" panose="020B0502040204020203" pitchFamily="34" charset="0"/>
                        <a:cs typeface="Segoe UI" panose="020B0502040204020203" pitchFamily="34" charset="0"/>
                      </a:endParaRPr>
                    </a:p>
                  </a:txBody>
                  <a:tcPr>
                    <a:solidFill>
                      <a:schemeClr val="bg1">
                        <a:alpha val="20000"/>
                      </a:schemeClr>
                    </a:solidFill>
                  </a:tcPr>
                </a:tc>
                <a:extLst>
                  <a:ext uri="{0D108BD9-81ED-4DB2-BD59-A6C34878D82A}">
                    <a16:rowId xmlns:a16="http://schemas.microsoft.com/office/drawing/2014/main" val="2507667837"/>
                  </a:ext>
                </a:extLst>
              </a:tr>
              <a:tr h="420378">
                <a:tc vMerge="1">
                  <a:txBody>
                    <a:bodyPr/>
                    <a:lstStyle/>
                    <a:p>
                      <a:pPr algn="ctr"/>
                      <a:r>
                        <a:rPr kumimoji="1" lang="en-US" altLang="ja-JP" sz="2000" dirty="0">
                          <a:latin typeface="Segoe UI" panose="020B0502040204020203" pitchFamily="34" charset="0"/>
                          <a:cs typeface="Segoe UI" panose="020B0502040204020203" pitchFamily="34" charset="0"/>
                        </a:rPr>
                        <a:t>Number of epochs</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cs typeface="Segoe UI" panose="020B0502040204020203" pitchFamily="34" charset="0"/>
                        </a:rPr>
                        <a:t>Experiment 3</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C00000"/>
                          </a:solidFill>
                          <a:latin typeface="Segoe UI" panose="020B0502040204020203" pitchFamily="34" charset="0"/>
                          <a:cs typeface="Segoe UI" panose="020B0502040204020203" pitchFamily="34" charset="0"/>
                        </a:rPr>
                        <a:t>0.59</a:t>
                      </a:r>
                      <a:endParaRPr kumimoji="1" lang="ja-JP" altLang="en-US" sz="2000" dirty="0">
                        <a:solidFill>
                          <a:srgbClr val="C00000"/>
                        </a:solidFill>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C00000"/>
                          </a:solidFill>
                          <a:latin typeface="Segoe UI" panose="020B0502040204020203" pitchFamily="34" charset="0"/>
                          <a:cs typeface="Segoe UI" panose="020B0502040204020203" pitchFamily="34" charset="0"/>
                        </a:rPr>
                        <a:t>0.03</a:t>
                      </a:r>
                      <a:endParaRPr kumimoji="1" lang="ja-JP" altLang="en-US" sz="2000" dirty="0">
                        <a:solidFill>
                          <a:srgbClr val="C00000"/>
                        </a:solidFill>
                        <a:latin typeface="Segoe UI" panose="020B0502040204020203" pitchFamily="34" charset="0"/>
                        <a:cs typeface="Segoe UI"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3753985664"/>
                  </a:ext>
                </a:extLst>
              </a:tr>
            </a:tbl>
          </a:graphicData>
        </a:graphic>
      </p:graphicFrame>
      <p:sp>
        <p:nvSpPr>
          <p:cNvPr id="8" name="テキスト ボックス 7">
            <a:extLst>
              <a:ext uri="{FF2B5EF4-FFF2-40B4-BE49-F238E27FC236}">
                <a16:creationId xmlns:a16="http://schemas.microsoft.com/office/drawing/2014/main" id="{1750C7A8-9E6A-49D8-85A4-0E4F544628F6}"/>
              </a:ext>
            </a:extLst>
          </p:cNvPr>
          <p:cNvSpPr txBox="1"/>
          <p:nvPr/>
        </p:nvSpPr>
        <p:spPr>
          <a:xfrm>
            <a:off x="333374" y="2232884"/>
            <a:ext cx="8477251" cy="707886"/>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Results of the accuracy of the astrophotography in each experiment</a:t>
            </a:r>
          </a:p>
          <a:p>
            <a:pPr algn="ctr"/>
            <a:r>
              <a:rPr kumimoji="1" lang="en-US" altLang="ja-JP" sz="2000" dirty="0">
                <a:latin typeface="Segoe UI" panose="020B0502040204020203" pitchFamily="34" charset="0"/>
                <a:cs typeface="Segoe UI" panose="020B0502040204020203" pitchFamily="34" charset="0"/>
              </a:rPr>
              <a:t>(Mean and standard deviation of 5 trials)</a:t>
            </a:r>
            <a:endParaRPr kumimoji="1" lang="ja-JP" altLang="en-US" sz="2000" dirty="0">
              <a:latin typeface="Segoe UI" panose="020B0502040204020203" pitchFamily="34" charset="0"/>
              <a:cs typeface="Segoe UI" panose="020B0502040204020203" pitchFamily="34" charset="0"/>
            </a:endParaRPr>
          </a:p>
        </p:txBody>
      </p:sp>
      <p:sp>
        <p:nvSpPr>
          <p:cNvPr id="10" name="タイトル 1">
            <a:extLst>
              <a:ext uri="{FF2B5EF4-FFF2-40B4-BE49-F238E27FC236}">
                <a16:creationId xmlns:a16="http://schemas.microsoft.com/office/drawing/2014/main" id="{5021CF80-CEA1-4EDC-B569-6248C623D95F}"/>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9" name="スライド番号プレースホルダー 8">
            <a:extLst>
              <a:ext uri="{FF2B5EF4-FFF2-40B4-BE49-F238E27FC236}">
                <a16:creationId xmlns:a16="http://schemas.microsoft.com/office/drawing/2014/main" id="{1F9BB763-D512-4FCD-AF5E-09CDAD092073}"/>
              </a:ext>
            </a:extLst>
          </p:cNvPr>
          <p:cNvSpPr>
            <a:spLocks noGrp="1"/>
          </p:cNvSpPr>
          <p:nvPr>
            <p:ph type="sldNum" sz="quarter" idx="12"/>
          </p:nvPr>
        </p:nvSpPr>
        <p:spPr/>
        <p:txBody>
          <a:bodyPr/>
          <a:lstStyle/>
          <a:p>
            <a:fld id="{8F63642D-8FC5-453B-829F-6F7E904F8D2A}" type="slidenum">
              <a:rPr kumimoji="1" lang="ja-JP" altLang="en-US" smtClean="0"/>
              <a:t>28</a:t>
            </a:fld>
            <a:endParaRPr kumimoji="1" lang="ja-JP" altLang="en-US"/>
          </a:p>
        </p:txBody>
      </p:sp>
    </p:spTree>
    <p:extLst>
      <p:ext uri="{BB962C8B-B14F-4D97-AF65-F5344CB8AC3E}">
        <p14:creationId xmlns:p14="http://schemas.microsoft.com/office/powerpoint/2010/main" val="49333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A76B17C2-E507-45CA-BE8E-E505C9A8132A}"/>
              </a:ext>
            </a:extLst>
          </p:cNvPr>
          <p:cNvSpPr txBox="1"/>
          <p:nvPr/>
        </p:nvSpPr>
        <p:spPr>
          <a:xfrm>
            <a:off x="935872" y="1879018"/>
            <a:ext cx="8477250" cy="461665"/>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 Identify constellations by treating a constellation as a set of points</a:t>
            </a:r>
            <a:r>
              <a:rPr lang="en-US" altLang="ja-JP" sz="2400" dirty="0">
                <a:latin typeface="Segoe UI" panose="020B0502040204020203" pitchFamily="34" charset="0"/>
                <a:cs typeface="Segoe UI" panose="020B0502040204020203" pitchFamily="34" charset="0"/>
              </a:rPr>
              <a:t>    </a:t>
            </a:r>
            <a:endParaRPr kumimoji="1" lang="ja-JP" altLang="en-US" sz="2000"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identifying constellations</a:t>
            </a:r>
            <a:endParaRPr kumimoji="1" lang="ja-JP" altLang="en-US" sz="2000" dirty="0">
              <a:latin typeface="Segoe UI" panose="020B0502040204020203" pitchFamily="34" charset="0"/>
              <a:cs typeface="Segoe UI" panose="020B0502040204020203" pitchFamily="34" charset="0"/>
            </a:endParaRPr>
          </a:p>
        </p:txBody>
      </p:sp>
      <p:sp>
        <p:nvSpPr>
          <p:cNvPr id="15" name="テキスト ボックス 14">
            <a:extLst>
              <a:ext uri="{FF2B5EF4-FFF2-40B4-BE49-F238E27FC236}">
                <a16:creationId xmlns:a16="http://schemas.microsoft.com/office/drawing/2014/main" id="{D9BCE149-83AA-421C-8BF5-8071901760C0}"/>
              </a:ext>
            </a:extLst>
          </p:cNvPr>
          <p:cNvSpPr txBox="1"/>
          <p:nvPr/>
        </p:nvSpPr>
        <p:spPr>
          <a:xfrm>
            <a:off x="935872" y="2641401"/>
            <a:ext cx="8477250" cy="3847207"/>
          </a:xfrm>
          <a:prstGeom prst="rect">
            <a:avLst/>
          </a:prstGeom>
          <a:noFill/>
        </p:spPr>
        <p:txBody>
          <a:bodyPr wrap="square" rtlCol="0">
            <a:spAutoFit/>
          </a:bodyPr>
          <a:lstStyle/>
          <a:p>
            <a:endParaRPr lang="en-US" altLang="ja-JP" sz="24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Applying                       to a CNN (Experiment 1)</a:t>
            </a:r>
          </a:p>
          <a:p>
            <a:endParaRPr lang="en-US" altLang="ja-JP" sz="2200" dirty="0">
              <a:latin typeface="Segoe UI" panose="020B0502040204020203" pitchFamily="34" charset="0"/>
              <a:cs typeface="Segoe UI" panose="020B0502040204020203" pitchFamily="34" charset="0"/>
            </a:endParaRPr>
          </a:p>
          <a:p>
            <a:endParaRPr lang="en-US" altLang="ja-JP" sz="2200" dirty="0">
              <a:latin typeface="Segoe UI" panose="020B0502040204020203" pitchFamily="34" charset="0"/>
              <a:cs typeface="Segoe UI" panose="020B0502040204020203" pitchFamily="34" charset="0"/>
            </a:endParaRPr>
          </a:p>
          <a:p>
            <a:endParaRPr kumimoji="1" lang="en-US" altLang="ja-JP" sz="2200" dirty="0">
              <a:latin typeface="Segoe UI" panose="020B0502040204020203" pitchFamily="34" charset="0"/>
              <a:cs typeface="Segoe UI" panose="020B0502040204020203" pitchFamily="34" charset="0"/>
            </a:endParaRPr>
          </a:p>
          <a:p>
            <a:r>
              <a:rPr lang="ja-JP" altLang="en-US" sz="2200" dirty="0">
                <a:latin typeface="Segoe UI" panose="020B0502040204020203" pitchFamily="34" charset="0"/>
                <a:cs typeface="Segoe UI" panose="020B0502040204020203" pitchFamily="34" charset="0"/>
              </a:rPr>
              <a:t>・</a:t>
            </a:r>
            <a:r>
              <a:rPr lang="en-US" altLang="ja-JP" sz="2200" dirty="0">
                <a:latin typeface="Segoe UI" panose="020B0502040204020203" pitchFamily="34" charset="0"/>
                <a:cs typeface="Segoe UI" panose="020B0502040204020203" pitchFamily="34" charset="0"/>
              </a:rPr>
              <a:t>Applying                       to a CNN (Experiment 2)</a:t>
            </a:r>
          </a:p>
          <a:p>
            <a:endParaRPr lang="en-US" altLang="ja-JP" sz="2200" dirty="0">
              <a:latin typeface="Segoe UI" panose="020B0502040204020203" pitchFamily="34" charset="0"/>
              <a:cs typeface="Segoe UI" panose="020B0502040204020203" pitchFamily="34" charset="0"/>
            </a:endParaRPr>
          </a:p>
          <a:p>
            <a:endParaRPr kumimoji="1" lang="en-US" altLang="ja-JP" sz="2200" dirty="0">
              <a:latin typeface="Segoe UI" panose="020B0502040204020203" pitchFamily="34" charset="0"/>
              <a:cs typeface="Segoe UI" panose="020B0502040204020203" pitchFamily="34" charset="0"/>
            </a:endParaRPr>
          </a:p>
          <a:p>
            <a:endParaRPr lang="en-US" altLang="ja-JP" sz="2200" dirty="0">
              <a:latin typeface="Segoe UI" panose="020B0502040204020203" pitchFamily="34" charset="0"/>
              <a:cs typeface="Segoe UI" panose="020B0502040204020203" pitchFamily="34" charset="0"/>
            </a:endParaRPr>
          </a:p>
          <a:p>
            <a:r>
              <a:rPr kumimoji="1" lang="ja-JP" altLang="en-US" sz="2400" dirty="0">
                <a:latin typeface="Segoe UI" panose="020B0502040204020203" pitchFamily="34" charset="0"/>
                <a:cs typeface="Segoe UI" panose="020B0502040204020203" pitchFamily="34" charset="0"/>
              </a:rPr>
              <a:t>・</a:t>
            </a:r>
            <a:r>
              <a:rPr kumimoji="1" lang="en-US" altLang="ja-JP" sz="2200" dirty="0">
                <a:latin typeface="Segoe UI" panose="020B0502040204020203" pitchFamily="34" charset="0"/>
                <a:cs typeface="Segoe UI" panose="020B0502040204020203" pitchFamily="34" charset="0"/>
              </a:rPr>
              <a:t>Applying                       to </a:t>
            </a:r>
            <a:r>
              <a:rPr kumimoji="1" lang="en-US" altLang="ja-JP" sz="2200" dirty="0" err="1">
                <a:latin typeface="Segoe UI" panose="020B0502040204020203" pitchFamily="34" charset="0"/>
                <a:cs typeface="Segoe UI" panose="020B0502040204020203" pitchFamily="34" charset="0"/>
              </a:rPr>
              <a:t>PointNet</a:t>
            </a:r>
            <a:r>
              <a:rPr kumimoji="1" lang="en-US" altLang="ja-JP" sz="2200" dirty="0">
                <a:latin typeface="Segoe UI" panose="020B0502040204020203" pitchFamily="34" charset="0"/>
                <a:cs typeface="Segoe UI" panose="020B0502040204020203" pitchFamily="34" charset="0"/>
              </a:rPr>
              <a:t> </a:t>
            </a:r>
            <a:r>
              <a:rPr lang="en-US" altLang="ja-JP" sz="2200" dirty="0">
                <a:latin typeface="Segoe UI" panose="020B0502040204020203" pitchFamily="34" charset="0"/>
                <a:cs typeface="Segoe UI" panose="020B0502040204020203" pitchFamily="34" charset="0"/>
              </a:rPr>
              <a:t>(Experiment 3)</a:t>
            </a:r>
          </a:p>
          <a:p>
            <a:endParaRPr lang="en-US" altLang="ja-JP" sz="2000" dirty="0">
              <a:latin typeface="Segoe UI" panose="020B0502040204020203" pitchFamily="34" charset="0"/>
              <a:cs typeface="Segoe UI" panose="020B0502040204020203" pitchFamily="34" charset="0"/>
            </a:endParaRPr>
          </a:p>
        </p:txBody>
      </p:sp>
      <p:pic>
        <p:nvPicPr>
          <p:cNvPr id="16" name="図 15" descr="雨, 光 が含まれている画像&#10;&#10;自動的に生成された説明">
            <a:extLst>
              <a:ext uri="{FF2B5EF4-FFF2-40B4-BE49-F238E27FC236}">
                <a16:creationId xmlns:a16="http://schemas.microsoft.com/office/drawing/2014/main" id="{94BD46DD-097E-46B1-A75E-06E27428E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086" y="2538537"/>
            <a:ext cx="1300029" cy="1300029"/>
          </a:xfrm>
          <a:prstGeom prst="rect">
            <a:avLst/>
          </a:prstGeom>
        </p:spPr>
      </p:pic>
      <p:pic>
        <p:nvPicPr>
          <p:cNvPr id="17" name="図 16" descr="雨, 光 が含まれている画像&#10;&#10;自動的に生成された説明">
            <a:extLst>
              <a:ext uri="{FF2B5EF4-FFF2-40B4-BE49-F238E27FC236}">
                <a16:creationId xmlns:a16="http://schemas.microsoft.com/office/drawing/2014/main" id="{407007BC-C4D7-4D46-B9B8-3DA568B17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086" y="5305235"/>
            <a:ext cx="1300028" cy="1300028"/>
          </a:xfrm>
          <a:prstGeom prst="rect">
            <a:avLst/>
          </a:prstGeom>
        </p:spPr>
      </p:pic>
      <p:sp>
        <p:nvSpPr>
          <p:cNvPr id="3" name="左中かっこ 2">
            <a:extLst>
              <a:ext uri="{FF2B5EF4-FFF2-40B4-BE49-F238E27FC236}">
                <a16:creationId xmlns:a16="http://schemas.microsoft.com/office/drawing/2014/main" id="{1B133756-65B0-4486-B36F-53A0572BE067}"/>
              </a:ext>
            </a:extLst>
          </p:cNvPr>
          <p:cNvSpPr/>
          <p:nvPr/>
        </p:nvSpPr>
        <p:spPr>
          <a:xfrm>
            <a:off x="778860" y="2538538"/>
            <a:ext cx="231006" cy="406672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5" name="図 4" descr="夜に光っている月&#10;&#10;自動的に生成された説明">
            <a:extLst>
              <a:ext uri="{FF2B5EF4-FFF2-40B4-BE49-F238E27FC236}">
                <a16:creationId xmlns:a16="http://schemas.microsoft.com/office/drawing/2014/main" id="{14809E53-E57C-436D-A045-C8B1CF9E8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085" y="3914989"/>
            <a:ext cx="1300029" cy="1300029"/>
          </a:xfrm>
          <a:prstGeom prst="rect">
            <a:avLst/>
          </a:prstGeom>
        </p:spPr>
      </p:pic>
      <p:sp>
        <p:nvSpPr>
          <p:cNvPr id="12" name="タイトル 1">
            <a:extLst>
              <a:ext uri="{FF2B5EF4-FFF2-40B4-BE49-F238E27FC236}">
                <a16:creationId xmlns:a16="http://schemas.microsoft.com/office/drawing/2014/main" id="{4D783D44-6D58-4086-9B9B-0011C11A7EB3}"/>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8" name="スライド番号プレースホルダー 7">
            <a:extLst>
              <a:ext uri="{FF2B5EF4-FFF2-40B4-BE49-F238E27FC236}">
                <a16:creationId xmlns:a16="http://schemas.microsoft.com/office/drawing/2014/main" id="{87072577-9654-4BF3-BF21-AF6BFB623342}"/>
              </a:ext>
            </a:extLst>
          </p:cNvPr>
          <p:cNvSpPr>
            <a:spLocks noGrp="1"/>
          </p:cNvSpPr>
          <p:nvPr>
            <p:ph type="sldNum" sz="quarter" idx="12"/>
          </p:nvPr>
        </p:nvSpPr>
        <p:spPr/>
        <p:txBody>
          <a:bodyPr/>
          <a:lstStyle/>
          <a:p>
            <a:fld id="{8F63642D-8FC5-453B-829F-6F7E904F8D2A}" type="slidenum">
              <a:rPr kumimoji="1" lang="ja-JP" altLang="en-US" smtClean="0"/>
              <a:t>29</a:t>
            </a:fld>
            <a:endParaRPr kumimoji="1" lang="ja-JP" altLang="en-US"/>
          </a:p>
        </p:txBody>
      </p:sp>
    </p:spTree>
    <p:extLst>
      <p:ext uri="{BB962C8B-B14F-4D97-AF65-F5344CB8AC3E}">
        <p14:creationId xmlns:p14="http://schemas.microsoft.com/office/powerpoint/2010/main" val="236003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1B89335-61C2-4B95-82D5-C93DFF8BA712}"/>
              </a:ext>
            </a:extLst>
          </p:cNvPr>
          <p:cNvSpPr>
            <a:spLocks noGrp="1"/>
          </p:cNvSpPr>
          <p:nvPr>
            <p:ph type="title"/>
          </p:nvPr>
        </p:nvSpPr>
        <p:spPr>
          <a:xfrm>
            <a:off x="647271" y="1012004"/>
            <a:ext cx="2562119" cy="4795408"/>
          </a:xfrm>
        </p:spPr>
        <p:txBody>
          <a:bodyPr vert="horz" lIns="91440" tIns="45720" rIns="91440" bIns="45720" rtlCol="0" anchor="ctr">
            <a:normAutofit/>
          </a:bodyPr>
          <a:lstStyle/>
          <a:p>
            <a:pPr defTabSz="914400"/>
            <a:r>
              <a:rPr kumimoji="1" lang="en-US" altLang="ja-JP" sz="4400" kern="1200" dirty="0">
                <a:solidFill>
                  <a:srgbClr val="FFFFFF"/>
                </a:solidFill>
                <a:latin typeface="Segoe UI" panose="020B0502040204020203" pitchFamily="34" charset="0"/>
                <a:cs typeface="Segoe UI" panose="020B0502040204020203" pitchFamily="34" charset="0"/>
              </a:rPr>
              <a:t>Agenda</a:t>
            </a:r>
          </a:p>
        </p:txBody>
      </p:sp>
      <p:graphicFrame>
        <p:nvGraphicFramePr>
          <p:cNvPr id="20" name="テキスト ボックス 2">
            <a:extLst>
              <a:ext uri="{FF2B5EF4-FFF2-40B4-BE49-F238E27FC236}">
                <a16:creationId xmlns:a16="http://schemas.microsoft.com/office/drawing/2014/main" id="{B18CA848-E24C-4423-8963-6737C85D0D19}"/>
              </a:ext>
            </a:extLst>
          </p:cNvPr>
          <p:cNvGraphicFramePr/>
          <p:nvPr>
            <p:extLst>
              <p:ext uri="{D42A27DB-BD31-4B8C-83A1-F6EECF244321}">
                <p14:modId xmlns:p14="http://schemas.microsoft.com/office/powerpoint/2010/main" val="3424949222"/>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グラフィックス 4" descr="山形の矢印 単色塗りつぶし">
            <a:extLst>
              <a:ext uri="{FF2B5EF4-FFF2-40B4-BE49-F238E27FC236}">
                <a16:creationId xmlns:a16="http://schemas.microsoft.com/office/drawing/2014/main" id="{51ADDD84-E462-40B3-B5FB-14951C6BD4E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11" y="1374008"/>
            <a:ext cx="620829" cy="914400"/>
          </a:xfrm>
          <a:prstGeom prst="rect">
            <a:avLst/>
          </a:prstGeom>
        </p:spPr>
      </p:pic>
      <p:pic>
        <p:nvPicPr>
          <p:cNvPr id="8" name="グラフィックス 7" descr="山形の矢印 単色塗りつぶし">
            <a:extLst>
              <a:ext uri="{FF2B5EF4-FFF2-40B4-BE49-F238E27FC236}">
                <a16:creationId xmlns:a16="http://schemas.microsoft.com/office/drawing/2014/main" id="{41E7FE65-B8D4-4688-A894-3AD0D23FB5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10" y="2952509"/>
            <a:ext cx="620829" cy="914400"/>
          </a:xfrm>
          <a:prstGeom prst="rect">
            <a:avLst/>
          </a:prstGeom>
        </p:spPr>
      </p:pic>
      <p:pic>
        <p:nvPicPr>
          <p:cNvPr id="9" name="グラフィックス 8" descr="山形の矢印 単色塗りつぶし">
            <a:extLst>
              <a:ext uri="{FF2B5EF4-FFF2-40B4-BE49-F238E27FC236}">
                <a16:creationId xmlns:a16="http://schemas.microsoft.com/office/drawing/2014/main" id="{00324A13-89D1-494A-92D2-260F1FDC5F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09" y="4531011"/>
            <a:ext cx="620829" cy="914400"/>
          </a:xfrm>
          <a:prstGeom prst="rect">
            <a:avLst/>
          </a:prstGeom>
        </p:spPr>
      </p:pic>
      <p:sp>
        <p:nvSpPr>
          <p:cNvPr id="3" name="スライド番号プレースホルダー 2">
            <a:extLst>
              <a:ext uri="{FF2B5EF4-FFF2-40B4-BE49-F238E27FC236}">
                <a16:creationId xmlns:a16="http://schemas.microsoft.com/office/drawing/2014/main" id="{C75E8EDC-B229-446C-A683-8046E23B760E}"/>
              </a:ext>
            </a:extLst>
          </p:cNvPr>
          <p:cNvSpPr>
            <a:spLocks noGrp="1"/>
          </p:cNvSpPr>
          <p:nvPr>
            <p:ph type="sldNum" sz="quarter" idx="12"/>
          </p:nvPr>
        </p:nvSpPr>
        <p:spPr/>
        <p:txBody>
          <a:bodyPr/>
          <a:lstStyle/>
          <a:p>
            <a:fld id="{8F63642D-8FC5-453B-829F-6F7E904F8D2A}" type="slidenum">
              <a:rPr kumimoji="1" lang="ja-JP" altLang="en-US" smtClean="0"/>
              <a:t>3</a:t>
            </a:fld>
            <a:endParaRPr kumimoji="1" lang="ja-JP" altLang="en-US"/>
          </a:p>
        </p:txBody>
      </p:sp>
    </p:spTree>
    <p:extLst>
      <p:ext uri="{BB962C8B-B14F-4D97-AF65-F5344CB8AC3E}">
        <p14:creationId xmlns:p14="http://schemas.microsoft.com/office/powerpoint/2010/main" val="46306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1B89335-61C2-4B95-82D5-C93DFF8BA712}"/>
              </a:ext>
            </a:extLst>
          </p:cNvPr>
          <p:cNvSpPr>
            <a:spLocks noGrp="1"/>
          </p:cNvSpPr>
          <p:nvPr>
            <p:ph type="title"/>
          </p:nvPr>
        </p:nvSpPr>
        <p:spPr>
          <a:xfrm>
            <a:off x="647271" y="1012004"/>
            <a:ext cx="2562119" cy="4795408"/>
          </a:xfrm>
        </p:spPr>
        <p:txBody>
          <a:bodyPr vert="horz" lIns="91440" tIns="45720" rIns="91440" bIns="45720" rtlCol="0" anchor="ctr">
            <a:normAutofit/>
          </a:bodyPr>
          <a:lstStyle/>
          <a:p>
            <a:pPr defTabSz="914400"/>
            <a:r>
              <a:rPr kumimoji="1" lang="en-US" altLang="ja-JP" sz="4400" kern="1200" dirty="0">
                <a:solidFill>
                  <a:srgbClr val="FFFFFF"/>
                </a:solidFill>
                <a:latin typeface="Segoe UI" panose="020B0502040204020203" pitchFamily="34" charset="0"/>
                <a:cs typeface="Segoe UI" panose="020B0502040204020203" pitchFamily="34" charset="0"/>
              </a:rPr>
              <a:t>Agenda</a:t>
            </a:r>
          </a:p>
        </p:txBody>
      </p:sp>
      <p:graphicFrame>
        <p:nvGraphicFramePr>
          <p:cNvPr id="20" name="テキスト ボックス 2">
            <a:extLst>
              <a:ext uri="{FF2B5EF4-FFF2-40B4-BE49-F238E27FC236}">
                <a16:creationId xmlns:a16="http://schemas.microsoft.com/office/drawing/2014/main" id="{B18CA848-E24C-4423-8963-6737C85D0D19}"/>
              </a:ext>
            </a:extLst>
          </p:cNvPr>
          <p:cNvGraphicFramePr/>
          <p:nvPr>
            <p:extLst>
              <p:ext uri="{D42A27DB-BD31-4B8C-83A1-F6EECF244321}">
                <p14:modId xmlns:p14="http://schemas.microsoft.com/office/powerpoint/2010/main" val="2926854627"/>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0" name="グラフィックス 49" descr="山形の矢印 単色塗りつぶし">
            <a:extLst>
              <a:ext uri="{FF2B5EF4-FFF2-40B4-BE49-F238E27FC236}">
                <a16:creationId xmlns:a16="http://schemas.microsoft.com/office/drawing/2014/main" id="{32C78ECA-0C30-4C3F-968B-1AB40801B3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11" y="1374008"/>
            <a:ext cx="620829" cy="914400"/>
          </a:xfrm>
          <a:prstGeom prst="rect">
            <a:avLst/>
          </a:prstGeom>
        </p:spPr>
      </p:pic>
      <p:pic>
        <p:nvPicPr>
          <p:cNvPr id="53" name="グラフィックス 52" descr="山形の矢印 単色塗りつぶし">
            <a:extLst>
              <a:ext uri="{FF2B5EF4-FFF2-40B4-BE49-F238E27FC236}">
                <a16:creationId xmlns:a16="http://schemas.microsoft.com/office/drawing/2014/main" id="{B2BE2D3C-6891-4181-8121-A37D50A35F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10" y="2952509"/>
            <a:ext cx="620829" cy="914400"/>
          </a:xfrm>
          <a:prstGeom prst="rect">
            <a:avLst/>
          </a:prstGeom>
        </p:spPr>
      </p:pic>
      <p:pic>
        <p:nvPicPr>
          <p:cNvPr id="54" name="グラフィックス 53" descr="山形の矢印 単色塗りつぶし">
            <a:extLst>
              <a:ext uri="{FF2B5EF4-FFF2-40B4-BE49-F238E27FC236}">
                <a16:creationId xmlns:a16="http://schemas.microsoft.com/office/drawing/2014/main" id="{DF58FC56-9C8E-43B3-98C8-AA2F736C86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09" y="4531011"/>
            <a:ext cx="620829" cy="914400"/>
          </a:xfrm>
          <a:prstGeom prst="rect">
            <a:avLst/>
          </a:prstGeom>
        </p:spPr>
      </p:pic>
      <p:sp>
        <p:nvSpPr>
          <p:cNvPr id="3" name="スライド番号プレースホルダー 2">
            <a:extLst>
              <a:ext uri="{FF2B5EF4-FFF2-40B4-BE49-F238E27FC236}">
                <a16:creationId xmlns:a16="http://schemas.microsoft.com/office/drawing/2014/main" id="{31FDAD7A-9EA3-4068-AEC0-1A08B2009561}"/>
              </a:ext>
            </a:extLst>
          </p:cNvPr>
          <p:cNvSpPr>
            <a:spLocks noGrp="1"/>
          </p:cNvSpPr>
          <p:nvPr>
            <p:ph type="sldNum" sz="quarter" idx="12"/>
          </p:nvPr>
        </p:nvSpPr>
        <p:spPr/>
        <p:txBody>
          <a:bodyPr/>
          <a:lstStyle/>
          <a:p>
            <a:fld id="{8F63642D-8FC5-453B-829F-6F7E904F8D2A}" type="slidenum">
              <a:rPr kumimoji="1" lang="ja-JP" altLang="en-US" smtClean="0"/>
              <a:t>30</a:t>
            </a:fld>
            <a:endParaRPr kumimoji="1" lang="ja-JP" altLang="en-US"/>
          </a:p>
        </p:txBody>
      </p:sp>
    </p:spTree>
    <p:extLst>
      <p:ext uri="{BB962C8B-B14F-4D97-AF65-F5344CB8AC3E}">
        <p14:creationId xmlns:p14="http://schemas.microsoft.com/office/powerpoint/2010/main" val="531547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a:xfrm>
            <a:off x="628650" y="355601"/>
            <a:ext cx="7886700" cy="1325563"/>
          </a:xfrm>
        </p:spPr>
        <p:txBody>
          <a:bodyPr/>
          <a:lstStyle/>
          <a:p>
            <a:r>
              <a:rPr kumimoji="1" lang="en-US" altLang="ja-JP" dirty="0">
                <a:latin typeface="Segoe UI" panose="020B0502040204020203" pitchFamily="34" charset="0"/>
                <a:cs typeface="Segoe UI" panose="020B0502040204020203" pitchFamily="34" charset="0"/>
              </a:rPr>
              <a:t>Conclusion</a:t>
            </a:r>
            <a:endParaRPr kumimoji="1" lang="ja-JP" altLang="en-US"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463550" y="1417353"/>
            <a:ext cx="8477250" cy="2000548"/>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latin typeface="Segoe UI" panose="020B0502040204020203" pitchFamily="34" charset="0"/>
                <a:cs typeface="Segoe UI" panose="020B0502040204020203" pitchFamily="34" charset="0"/>
              </a:rPr>
              <a:t>We propose a method for creating data sets that will allow an AI to learn the characteristics of constellations. </a:t>
            </a:r>
          </a:p>
          <a:p>
            <a:pPr marL="342900" indent="-342900">
              <a:buFont typeface="Arial" panose="020B0604020202020204" pitchFamily="34" charset="0"/>
              <a:buChar char="•"/>
            </a:pPr>
            <a:endParaRPr lang="en-US" altLang="ja-JP"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altLang="ja-JP" sz="2400" dirty="0">
                <a:latin typeface="Segoe UI" panose="020B0502040204020203" pitchFamily="34" charset="0"/>
                <a:cs typeface="Segoe UI" panose="020B0502040204020203" pitchFamily="34" charset="0"/>
              </a:rPr>
              <a:t>We propose a method for identifying constellations by treating a constellation as a set of points</a:t>
            </a:r>
            <a:r>
              <a:rPr lang="en-US" altLang="ja-JP" sz="2800" dirty="0">
                <a:latin typeface="Segoe UI" panose="020B0502040204020203" pitchFamily="34" charset="0"/>
                <a:cs typeface="Segoe UI" panose="020B0502040204020203" pitchFamily="34" charset="0"/>
              </a:rPr>
              <a:t>.</a:t>
            </a:r>
            <a:endParaRPr kumimoji="1" lang="ja-JP" altLang="en-US" sz="2400" dirty="0">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484C3734-F02A-4634-A5AC-FA71907276A6}"/>
              </a:ext>
            </a:extLst>
          </p:cNvPr>
          <p:cNvSpPr txBox="1"/>
          <p:nvPr/>
        </p:nvSpPr>
        <p:spPr>
          <a:xfrm>
            <a:off x="463550" y="4429274"/>
            <a:ext cx="8477250" cy="1938992"/>
          </a:xfrm>
          <a:prstGeom prst="rect">
            <a:avLst/>
          </a:prstGeom>
          <a:noFill/>
        </p:spPr>
        <p:txBody>
          <a:bodyPr wrap="square" rtlCol="0">
            <a:spAutoFit/>
          </a:bodyPr>
          <a:lstStyle/>
          <a:p>
            <a:pPr marL="342900" indent="-342900">
              <a:buFont typeface="Wingdings" panose="05000000000000000000" pitchFamily="2" charset="2"/>
              <a:buChar char="ü"/>
            </a:pPr>
            <a:r>
              <a:rPr lang="en-US" altLang="ja-JP" sz="2400" dirty="0">
                <a:latin typeface="Segoe UI" panose="020B0502040204020203" pitchFamily="34" charset="0"/>
                <a:cs typeface="Segoe UI" panose="020B0502040204020203" pitchFamily="34" charset="0"/>
              </a:rPr>
              <a:t>The effectiveness of the proposed method was confirmed by numerical experiments.</a:t>
            </a:r>
          </a:p>
          <a:p>
            <a:pPr marL="342900" indent="-342900">
              <a:buFont typeface="Wingdings" panose="05000000000000000000" pitchFamily="2" charset="2"/>
              <a:buChar char="ü"/>
            </a:pPr>
            <a:endParaRPr lang="en-US" altLang="ja-JP" sz="24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ü"/>
            </a:pPr>
            <a:r>
              <a:rPr lang="en-US" altLang="ja-JP" sz="2400" dirty="0">
                <a:latin typeface="Segoe UI" panose="020B0502040204020203" pitchFamily="34" charset="0"/>
                <a:cs typeface="Segoe UI" panose="020B0502040204020203" pitchFamily="34" charset="0"/>
              </a:rPr>
              <a:t>I</a:t>
            </a:r>
            <a:r>
              <a:rPr kumimoji="1" lang="en-US" altLang="ja-JP" sz="2400" dirty="0">
                <a:latin typeface="Segoe UI" panose="020B0502040204020203" pitchFamily="34" charset="0"/>
                <a:cs typeface="Segoe UI" panose="020B0502040204020203" pitchFamily="34" charset="0"/>
              </a:rPr>
              <a:t>f use star map data sets, </a:t>
            </a:r>
            <a:r>
              <a:rPr lang="en-US" altLang="ja-JP" sz="2400" dirty="0">
                <a:latin typeface="Segoe UI" panose="020B0502040204020203" pitchFamily="34" charset="0"/>
                <a:cs typeface="Segoe UI" panose="020B0502040204020203" pitchFamily="34" charset="0"/>
              </a:rPr>
              <a:t>the accuracy is higher when a</a:t>
            </a:r>
            <a:r>
              <a:rPr kumimoji="1" lang="en-US" altLang="ja-JP" sz="2400" dirty="0">
                <a:latin typeface="Segoe UI" panose="020B0502040204020203" pitchFamily="34" charset="0"/>
                <a:cs typeface="Segoe UI" panose="020B0502040204020203" pitchFamily="34" charset="0"/>
              </a:rPr>
              <a:t>ll stars are represented with the same size.</a:t>
            </a:r>
            <a:endParaRPr kumimoji="1" lang="ja-JP" altLang="en-US" sz="2400" dirty="0">
              <a:latin typeface="Segoe UI" panose="020B0502040204020203" pitchFamily="34" charset="0"/>
              <a:cs typeface="Segoe UI" panose="020B0502040204020203" pitchFamily="34" charset="0"/>
            </a:endParaRPr>
          </a:p>
        </p:txBody>
      </p:sp>
      <p:sp>
        <p:nvSpPr>
          <p:cNvPr id="5" name="矢印: 下 4">
            <a:extLst>
              <a:ext uri="{FF2B5EF4-FFF2-40B4-BE49-F238E27FC236}">
                <a16:creationId xmlns:a16="http://schemas.microsoft.com/office/drawing/2014/main" id="{AAB0947D-ED3E-4D3F-8E7B-DDBC78C10817}"/>
              </a:ext>
            </a:extLst>
          </p:cNvPr>
          <p:cNvSpPr/>
          <p:nvPr/>
        </p:nvSpPr>
        <p:spPr>
          <a:xfrm>
            <a:off x="3857625" y="3581400"/>
            <a:ext cx="1689100" cy="622300"/>
          </a:xfrm>
          <a:prstGeom prst="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3C76BC6A-8417-4F3F-8BE7-AEA179F485B7}"/>
              </a:ext>
            </a:extLst>
          </p:cNvPr>
          <p:cNvSpPr>
            <a:spLocks noGrp="1"/>
          </p:cNvSpPr>
          <p:nvPr>
            <p:ph type="sldNum" sz="quarter" idx="12"/>
          </p:nvPr>
        </p:nvSpPr>
        <p:spPr/>
        <p:txBody>
          <a:bodyPr/>
          <a:lstStyle/>
          <a:p>
            <a:fld id="{8F63642D-8FC5-453B-829F-6F7E904F8D2A}" type="slidenum">
              <a:rPr kumimoji="1" lang="ja-JP" altLang="en-US" smtClean="0"/>
              <a:t>31</a:t>
            </a:fld>
            <a:endParaRPr kumimoji="1" lang="ja-JP" altLang="en-US"/>
          </a:p>
        </p:txBody>
      </p:sp>
    </p:spTree>
    <p:extLst>
      <p:ext uri="{BB962C8B-B14F-4D97-AF65-F5344CB8AC3E}">
        <p14:creationId xmlns:p14="http://schemas.microsoft.com/office/powerpoint/2010/main" val="2187098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a:xfrm>
            <a:off x="628650" y="355601"/>
            <a:ext cx="7886700" cy="1325563"/>
          </a:xfrm>
        </p:spPr>
        <p:txBody>
          <a:bodyPr/>
          <a:lstStyle/>
          <a:p>
            <a:r>
              <a:rPr kumimoji="1" lang="en-US" altLang="ja-JP" dirty="0">
                <a:latin typeface="Segoe UI" panose="020B0502040204020203" pitchFamily="34" charset="0"/>
                <a:cs typeface="Segoe UI" panose="020B0502040204020203" pitchFamily="34" charset="0"/>
              </a:rPr>
              <a:t>Feature Works</a:t>
            </a:r>
            <a:endParaRPr kumimoji="1" lang="ja-JP" altLang="en-US" dirty="0">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A3AFD6C8-2FD7-4066-899D-657F33F43E0C}"/>
              </a:ext>
            </a:extLst>
          </p:cNvPr>
          <p:cNvSpPr txBox="1"/>
          <p:nvPr/>
        </p:nvSpPr>
        <p:spPr>
          <a:xfrm>
            <a:off x="463550" y="1417353"/>
            <a:ext cx="8477250" cy="2000548"/>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latin typeface="Segoe UI" panose="020B0502040204020203" pitchFamily="34" charset="0"/>
                <a:cs typeface="Segoe UI" panose="020B0502040204020203" pitchFamily="34" charset="0"/>
              </a:rPr>
              <a:t>Experiment with increasing the number of identified constellations</a:t>
            </a:r>
          </a:p>
          <a:p>
            <a:pPr marL="342900" indent="-342900">
              <a:buFont typeface="Arial" panose="020B0604020202020204" pitchFamily="34" charset="0"/>
              <a:buChar char="•"/>
            </a:pPr>
            <a:endParaRPr lang="en-US" altLang="ja-JP"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altLang="ja-JP" sz="2400" dirty="0">
                <a:latin typeface="Segoe UI" panose="020B0502040204020203" pitchFamily="34" charset="0"/>
                <a:cs typeface="Segoe UI" panose="020B0502040204020203" pitchFamily="34" charset="0"/>
              </a:rPr>
              <a:t>Experiment to identify astrophotography with multiple constellations</a:t>
            </a:r>
            <a:endParaRPr kumimoji="1" lang="ja-JP" altLang="en-US" sz="2400" dirty="0">
              <a:latin typeface="Segoe UI" panose="020B0502040204020203" pitchFamily="34" charset="0"/>
              <a:cs typeface="Segoe UI" panose="020B0502040204020203" pitchFamily="34" charset="0"/>
            </a:endParaRPr>
          </a:p>
        </p:txBody>
      </p:sp>
      <p:pic>
        <p:nvPicPr>
          <p:cNvPr id="6" name="図 5" descr="夜空の星&#10;&#10;自動的に生成された説明">
            <a:extLst>
              <a:ext uri="{FF2B5EF4-FFF2-40B4-BE49-F238E27FC236}">
                <a16:creationId xmlns:a16="http://schemas.microsoft.com/office/drawing/2014/main" id="{DFBF06B7-0465-4D68-B449-5765C52A74B1}"/>
              </a:ext>
            </a:extLst>
          </p:cNvPr>
          <p:cNvPicPr>
            <a:picLocks noChangeAspect="1"/>
          </p:cNvPicPr>
          <p:nvPr/>
        </p:nvPicPr>
        <p:blipFill rotWithShape="1">
          <a:blip r:embed="rId3">
            <a:extLst>
              <a:ext uri="{28A0092B-C50C-407E-A947-70E740481C1C}">
                <a14:useLocalDpi xmlns:a14="http://schemas.microsoft.com/office/drawing/2010/main" val="0"/>
              </a:ext>
            </a:extLst>
          </a:blip>
          <a:srcRect t="8016" r="7414"/>
          <a:stretch/>
        </p:blipFill>
        <p:spPr>
          <a:xfrm>
            <a:off x="915186" y="3891925"/>
            <a:ext cx="2586261" cy="2500727"/>
          </a:xfrm>
          <a:prstGeom prst="rect">
            <a:avLst/>
          </a:prstGeom>
        </p:spPr>
      </p:pic>
      <p:sp>
        <p:nvSpPr>
          <p:cNvPr id="10" name="正方形/長方形 9">
            <a:extLst>
              <a:ext uri="{FF2B5EF4-FFF2-40B4-BE49-F238E27FC236}">
                <a16:creationId xmlns:a16="http://schemas.microsoft.com/office/drawing/2014/main" id="{E9044F32-02FF-4133-8B33-9D38A1207839}"/>
              </a:ext>
            </a:extLst>
          </p:cNvPr>
          <p:cNvSpPr/>
          <p:nvPr/>
        </p:nvSpPr>
        <p:spPr>
          <a:xfrm>
            <a:off x="1518879" y="4111418"/>
            <a:ext cx="1518095" cy="2162175"/>
          </a:xfrm>
          <a:prstGeom prst="rect">
            <a:avLst/>
          </a:prstGeom>
          <a:solidFill>
            <a:schemeClr val="bg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descr="夜空の星雲のcg画像&#10;&#10;中程度の精度で自動的に生成された説明">
            <a:extLst>
              <a:ext uri="{FF2B5EF4-FFF2-40B4-BE49-F238E27FC236}">
                <a16:creationId xmlns:a16="http://schemas.microsoft.com/office/drawing/2014/main" id="{A30EF9EC-E60F-4612-85A2-88555C040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2337" y="3891925"/>
            <a:ext cx="2566359" cy="2494067"/>
          </a:xfrm>
          <a:prstGeom prst="rect">
            <a:avLst/>
          </a:prstGeom>
        </p:spPr>
      </p:pic>
      <p:sp>
        <p:nvSpPr>
          <p:cNvPr id="12" name="テキスト ボックス 11">
            <a:extLst>
              <a:ext uri="{FF2B5EF4-FFF2-40B4-BE49-F238E27FC236}">
                <a16:creationId xmlns:a16="http://schemas.microsoft.com/office/drawing/2014/main" id="{E9CD74CD-90F6-47C1-A612-38A7976D0F52}"/>
              </a:ext>
            </a:extLst>
          </p:cNvPr>
          <p:cNvSpPr txBox="1"/>
          <p:nvPr/>
        </p:nvSpPr>
        <p:spPr>
          <a:xfrm>
            <a:off x="533160" y="3513040"/>
            <a:ext cx="3489531" cy="369332"/>
          </a:xfrm>
          <a:prstGeom prst="rect">
            <a:avLst/>
          </a:prstGeom>
          <a:noFill/>
        </p:spPr>
        <p:txBody>
          <a:bodyPr wrap="square" rtlCol="0">
            <a:spAutoFit/>
          </a:bodyPr>
          <a:lstStyle/>
          <a:p>
            <a:pPr algn="ctr"/>
            <a:r>
              <a:rPr kumimoji="1" lang="en-US" altLang="ja-JP" dirty="0">
                <a:latin typeface="Segoe UI" panose="020B0502040204020203" pitchFamily="34" charset="0"/>
                <a:cs typeface="Segoe UI" panose="020B0502040204020203" pitchFamily="34" charset="0"/>
              </a:rPr>
              <a:t>Before editing</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F3638893-4DF3-4CB3-BF5A-6E05D2B63059}"/>
              </a:ext>
            </a:extLst>
          </p:cNvPr>
          <p:cNvSpPr txBox="1"/>
          <p:nvPr/>
        </p:nvSpPr>
        <p:spPr>
          <a:xfrm>
            <a:off x="4910750" y="3511308"/>
            <a:ext cx="3489531" cy="369332"/>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After</a:t>
            </a:r>
            <a:r>
              <a:rPr kumimoji="1" lang="en-US" altLang="ja-JP" dirty="0">
                <a:latin typeface="Segoe UI" panose="020B0502040204020203" pitchFamily="34" charset="0"/>
                <a:cs typeface="Segoe UI" panose="020B0502040204020203" pitchFamily="34" charset="0"/>
              </a:rPr>
              <a:t> editing</a:t>
            </a:r>
            <a:endParaRPr kumimoji="1" lang="ja-JP" altLang="en-US" dirty="0">
              <a:latin typeface="Segoe UI" panose="020B0502040204020203" pitchFamily="34" charset="0"/>
              <a:cs typeface="Segoe UI" panose="020B0502040204020203" pitchFamily="34" charset="0"/>
            </a:endParaRPr>
          </a:p>
        </p:txBody>
      </p:sp>
      <p:sp>
        <p:nvSpPr>
          <p:cNvPr id="3" name="矢印: 右 2">
            <a:extLst>
              <a:ext uri="{FF2B5EF4-FFF2-40B4-BE49-F238E27FC236}">
                <a16:creationId xmlns:a16="http://schemas.microsoft.com/office/drawing/2014/main" id="{97C8CA26-D5DA-428F-8102-628BFE706CBA}"/>
              </a:ext>
            </a:extLst>
          </p:cNvPr>
          <p:cNvSpPr/>
          <p:nvPr/>
        </p:nvSpPr>
        <p:spPr>
          <a:xfrm>
            <a:off x="4091160" y="4792455"/>
            <a:ext cx="691464" cy="800100"/>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3B7E5F09-387C-4A2E-BBB8-8FDE3A9D462E}"/>
              </a:ext>
            </a:extLst>
          </p:cNvPr>
          <p:cNvSpPr>
            <a:spLocks noGrp="1"/>
          </p:cNvSpPr>
          <p:nvPr>
            <p:ph type="sldNum" sz="quarter" idx="12"/>
          </p:nvPr>
        </p:nvSpPr>
        <p:spPr/>
        <p:txBody>
          <a:bodyPr/>
          <a:lstStyle/>
          <a:p>
            <a:fld id="{8F63642D-8FC5-453B-829F-6F7E904F8D2A}" type="slidenum">
              <a:rPr kumimoji="1" lang="ja-JP" altLang="en-US" smtClean="0"/>
              <a:t>32</a:t>
            </a:fld>
            <a:endParaRPr kumimoji="1" lang="ja-JP" altLang="en-US"/>
          </a:p>
        </p:txBody>
      </p:sp>
      <p:sp>
        <p:nvSpPr>
          <p:cNvPr id="13" name="テキスト ボックス 12">
            <a:extLst>
              <a:ext uri="{FF2B5EF4-FFF2-40B4-BE49-F238E27FC236}">
                <a16:creationId xmlns:a16="http://schemas.microsoft.com/office/drawing/2014/main" id="{AED3A701-74EC-4901-A34C-EA8AFD5BF97E}"/>
              </a:ext>
            </a:extLst>
          </p:cNvPr>
          <p:cNvSpPr txBox="1"/>
          <p:nvPr/>
        </p:nvSpPr>
        <p:spPr>
          <a:xfrm>
            <a:off x="2113973" y="6385992"/>
            <a:ext cx="3489531" cy="369332"/>
          </a:xfrm>
          <a:prstGeom prst="rect">
            <a:avLst/>
          </a:prstGeom>
          <a:noFill/>
        </p:spPr>
        <p:txBody>
          <a:bodyPr wrap="square" rtlCol="0">
            <a:spAutoFit/>
          </a:bodyPr>
          <a:lstStyle/>
          <a:p>
            <a:pPr algn="ctr"/>
            <a:r>
              <a:rPr kumimoji="1" lang="en-US" altLang="ja-JP" dirty="0">
                <a:solidFill>
                  <a:srgbClr val="C00000"/>
                </a:solidFill>
                <a:latin typeface="Segoe UI" panose="020B0502040204020203" pitchFamily="34" charset="0"/>
                <a:cs typeface="Segoe UI" panose="020B0502040204020203" pitchFamily="34" charset="0"/>
              </a:rPr>
              <a:t>Identified as "Orion"</a:t>
            </a:r>
            <a:endParaRPr kumimoji="1" lang="ja-JP" altLang="en-US" dirty="0">
              <a:solidFill>
                <a:srgbClr val="C00000"/>
              </a:solidFill>
              <a:latin typeface="Segoe UI" panose="020B0502040204020203" pitchFamily="34" charset="0"/>
              <a:cs typeface="Segoe UI" panose="020B0502040204020203" pitchFamily="34" charset="0"/>
            </a:endParaRPr>
          </a:p>
        </p:txBody>
      </p:sp>
      <p:cxnSp>
        <p:nvCxnSpPr>
          <p:cNvPr id="8" name="コネクタ: カギ線 7">
            <a:extLst>
              <a:ext uri="{FF2B5EF4-FFF2-40B4-BE49-F238E27FC236}">
                <a16:creationId xmlns:a16="http://schemas.microsoft.com/office/drawing/2014/main" id="{C49C4879-52B1-49E2-822F-065D4AE1287E}"/>
              </a:ext>
            </a:extLst>
          </p:cNvPr>
          <p:cNvCxnSpPr>
            <a:stCxn id="10" idx="2"/>
          </p:cNvCxnSpPr>
          <p:nvPr/>
        </p:nvCxnSpPr>
        <p:spPr>
          <a:xfrm rot="16200000" flipH="1">
            <a:off x="2367168" y="6184351"/>
            <a:ext cx="297065" cy="475547"/>
          </a:xfrm>
          <a:prstGeom prst="bentConnector2">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02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9144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テキスト ボックス 7">
            <a:extLst>
              <a:ext uri="{FF2B5EF4-FFF2-40B4-BE49-F238E27FC236}">
                <a16:creationId xmlns:a16="http://schemas.microsoft.com/office/drawing/2014/main" id="{311ACF58-35C2-4D6A-8BE8-86800E3E7706}"/>
              </a:ext>
            </a:extLst>
          </p:cNvPr>
          <p:cNvSpPr txBox="1"/>
          <p:nvPr/>
        </p:nvSpPr>
        <p:spPr>
          <a:xfrm>
            <a:off x="941295" y="5279511"/>
            <a:ext cx="7261411" cy="7398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kumimoji="1" lang="en-US" altLang="ja-JP" sz="3100" dirty="0">
                <a:solidFill>
                  <a:schemeClr val="tx1">
                    <a:lumMod val="85000"/>
                    <a:lumOff val="15000"/>
                  </a:schemeClr>
                </a:solidFill>
                <a:latin typeface="Segoe UI" panose="020B0502040204020203" pitchFamily="34" charset="0"/>
                <a:ea typeface="+mj-ea"/>
                <a:cs typeface="Segoe UI" panose="020B0502040204020203" pitchFamily="34" charset="0"/>
              </a:rPr>
              <a:t>Thank you very much for your attention.</a:t>
            </a:r>
          </a:p>
        </p:txBody>
      </p:sp>
      <p:pic>
        <p:nvPicPr>
          <p:cNvPr id="13" name="Picture 2" descr="傾聴">
            <a:extLst>
              <a:ext uri="{FF2B5EF4-FFF2-40B4-BE49-F238E27FC236}">
                <a16:creationId xmlns:a16="http://schemas.microsoft.com/office/drawing/2014/main" id="{0E69A523-6FFA-418A-BEA4-5E8AF30B41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62" b="195"/>
          <a:stretch/>
        </p:blipFill>
        <p:spPr bwMode="auto">
          <a:xfrm>
            <a:off x="20" y="10"/>
            <a:ext cx="9143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a:extLst>
              <a:ext uri="{FF2B5EF4-FFF2-40B4-BE49-F238E27FC236}">
                <a16:creationId xmlns:a16="http://schemas.microsoft.com/office/drawing/2014/main" id="{3FA7F60E-EFA4-4071-9CA0-3F834C8BE920}"/>
              </a:ext>
            </a:extLst>
          </p:cNvPr>
          <p:cNvSpPr>
            <a:spLocks noGrp="1"/>
          </p:cNvSpPr>
          <p:nvPr>
            <p:ph type="sldNum" sz="quarter" idx="12"/>
          </p:nvPr>
        </p:nvSpPr>
        <p:spPr/>
        <p:txBody>
          <a:bodyPr/>
          <a:lstStyle/>
          <a:p>
            <a:fld id="{8F63642D-8FC5-453B-829F-6F7E904F8D2A}" type="slidenum">
              <a:rPr kumimoji="1" lang="ja-JP" altLang="en-US" smtClean="0"/>
              <a:t>33</a:t>
            </a:fld>
            <a:endParaRPr kumimoji="1" lang="ja-JP" altLang="en-US"/>
          </a:p>
        </p:txBody>
      </p:sp>
    </p:spTree>
    <p:extLst>
      <p:ext uri="{BB962C8B-B14F-4D97-AF65-F5344CB8AC3E}">
        <p14:creationId xmlns:p14="http://schemas.microsoft.com/office/powerpoint/2010/main" val="85977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pic>
        <p:nvPicPr>
          <p:cNvPr id="1026" name="Picture 2">
            <a:extLst>
              <a:ext uri="{FF2B5EF4-FFF2-40B4-BE49-F238E27FC236}">
                <a16:creationId xmlns:a16="http://schemas.microsoft.com/office/drawing/2014/main" id="{4EF2ECF7-AC56-4844-B207-29BD468EC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59" y="1564158"/>
            <a:ext cx="4949257" cy="349885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2A4978CB-8B64-4C5C-8608-84067303353F}"/>
              </a:ext>
            </a:extLst>
          </p:cNvPr>
          <p:cNvSpPr txBox="1"/>
          <p:nvPr/>
        </p:nvSpPr>
        <p:spPr>
          <a:xfrm>
            <a:off x="1693754" y="5104138"/>
            <a:ext cx="1794066" cy="461665"/>
          </a:xfrm>
          <a:prstGeom prst="rect">
            <a:avLst/>
          </a:prstGeom>
          <a:noFill/>
        </p:spPr>
        <p:txBody>
          <a:bodyPr wrap="square" rtlCol="0">
            <a:spAutoFit/>
          </a:bodyPr>
          <a:lstStyle/>
          <a:p>
            <a:pPr algn="ctr"/>
            <a:r>
              <a:rPr lang="en-US" altLang="ja-JP" sz="2400" dirty="0">
                <a:latin typeface="Segoe UI" panose="020B0502040204020203" pitchFamily="34" charset="0"/>
                <a:cs typeface="Segoe UI" panose="020B0502040204020203" pitchFamily="34" charset="0"/>
              </a:rPr>
              <a:t>Star</a:t>
            </a:r>
            <a:r>
              <a:rPr lang="ja-JP" altLang="en-US" sz="2400" dirty="0">
                <a:latin typeface="Segoe UI" panose="020B0502040204020203" pitchFamily="34" charset="0"/>
                <a:cs typeface="Segoe UI" panose="020B0502040204020203" pitchFamily="34" charset="0"/>
              </a:rPr>
              <a:t> </a:t>
            </a:r>
            <a:r>
              <a:rPr lang="en-US" altLang="ja-JP" sz="2400" dirty="0">
                <a:latin typeface="Segoe UI" panose="020B0502040204020203" pitchFamily="34" charset="0"/>
                <a:cs typeface="Segoe UI" panose="020B0502040204020203" pitchFamily="34" charset="0"/>
              </a:rPr>
              <a:t>chart</a:t>
            </a:r>
            <a:endParaRPr kumimoji="1" lang="ja-JP" altLang="en-US" sz="2400" dirty="0">
              <a:latin typeface="Segoe UI" panose="020B0502040204020203" pitchFamily="34" charset="0"/>
              <a:cs typeface="Segoe UI" panose="020B0502040204020203" pitchFamily="34" charset="0"/>
            </a:endParaRPr>
          </a:p>
        </p:txBody>
      </p:sp>
      <p:sp>
        <p:nvSpPr>
          <p:cNvPr id="5" name="テキスト ボックス 4">
            <a:extLst>
              <a:ext uri="{FF2B5EF4-FFF2-40B4-BE49-F238E27FC236}">
                <a16:creationId xmlns:a16="http://schemas.microsoft.com/office/drawing/2014/main" id="{E18511AA-56E6-43F7-9CA0-3F423C2D6759}"/>
              </a:ext>
            </a:extLst>
          </p:cNvPr>
          <p:cNvSpPr txBox="1"/>
          <p:nvPr/>
        </p:nvSpPr>
        <p:spPr>
          <a:xfrm>
            <a:off x="331343" y="6068599"/>
            <a:ext cx="5053144" cy="523220"/>
          </a:xfrm>
          <a:prstGeom prst="rect">
            <a:avLst/>
          </a:prstGeom>
          <a:noFill/>
        </p:spPr>
        <p:txBody>
          <a:bodyPr wrap="square" rtlCol="0">
            <a:spAutoFit/>
          </a:bodyPr>
          <a:lstStyle/>
          <a:p>
            <a:r>
              <a:rPr kumimoji="1" lang="en-US" altLang="ja-JP" sz="1400" dirty="0">
                <a:latin typeface="Segoe UI" panose="020B0502040204020203" pitchFamily="34" charset="0"/>
                <a:cs typeface="Segoe UI" panose="020B0502040204020203" pitchFamily="34" charset="0"/>
              </a:rPr>
              <a:t>[</a:t>
            </a:r>
            <a:r>
              <a:rPr lang="en-US" altLang="ja-JP" sz="1400" dirty="0">
                <a:latin typeface="Segoe UI" panose="020B0502040204020203" pitchFamily="34" charset="0"/>
                <a:cs typeface="Segoe UI" panose="020B0502040204020203" pitchFamily="34" charset="0"/>
              </a:rPr>
              <a:t>referenced</a:t>
            </a:r>
            <a:r>
              <a:rPr kumimoji="1" lang="en-US" altLang="ja-JP" sz="1400" dirty="0">
                <a:latin typeface="Segoe UI" panose="020B0502040204020203" pitchFamily="34" charset="0"/>
                <a:cs typeface="Segoe UI" panose="020B0502040204020203" pitchFamily="34" charset="0"/>
              </a:rPr>
              <a:t>] Astro Commons </a:t>
            </a:r>
          </a:p>
          <a:p>
            <a:r>
              <a:rPr kumimoji="1" lang="en-US" altLang="ja-JP" sz="1400" dirty="0">
                <a:latin typeface="Segoe UI" panose="020B0502040204020203" pitchFamily="34" charset="0"/>
                <a:cs typeface="Segoe UI" panose="020B0502040204020203" pitchFamily="34" charset="0"/>
              </a:rPr>
              <a:t>(http://astronomy.webcrow.jp/chart/nl.html)</a:t>
            </a:r>
            <a:endParaRPr kumimoji="1" lang="ja-JP" altLang="en-US" sz="1400" dirty="0">
              <a:latin typeface="Segoe UI" panose="020B0502040204020203" pitchFamily="34" charset="0"/>
              <a:cs typeface="Segoe UI" panose="020B0502040204020203" pitchFamily="34" charset="0"/>
            </a:endParaRPr>
          </a:p>
        </p:txBody>
      </p:sp>
      <p:sp>
        <p:nvSpPr>
          <p:cNvPr id="6" name="テキスト ボックス 5">
            <a:extLst>
              <a:ext uri="{FF2B5EF4-FFF2-40B4-BE49-F238E27FC236}">
                <a16:creationId xmlns:a16="http://schemas.microsoft.com/office/drawing/2014/main" id="{84DE9800-E4AA-49D5-98F0-8C5A6F7479C3}"/>
              </a:ext>
            </a:extLst>
          </p:cNvPr>
          <p:cNvSpPr txBox="1"/>
          <p:nvPr/>
        </p:nvSpPr>
        <p:spPr>
          <a:xfrm>
            <a:off x="5065416" y="2805751"/>
            <a:ext cx="4114800" cy="1015663"/>
          </a:xfrm>
          <a:prstGeom prst="rect">
            <a:avLst/>
          </a:prstGeom>
          <a:noFill/>
        </p:spPr>
        <p:txBody>
          <a:bodyPr wrap="square" rtlCol="0">
            <a:spAutoFit/>
          </a:bodyPr>
          <a:lstStyle/>
          <a:p>
            <a:pPr marL="285750" indent="-285750">
              <a:buFont typeface="Wingdings" panose="05000000000000000000" pitchFamily="2" charset="2"/>
              <a:buChar char="ü"/>
            </a:pPr>
            <a:r>
              <a:rPr kumimoji="1" lang="en-US" altLang="ja-JP" sz="2000" dirty="0">
                <a:latin typeface="Segoe UI" panose="020B0502040204020203" pitchFamily="34" charset="0"/>
                <a:cs typeface="Segoe UI" panose="020B0502040204020203" pitchFamily="34" charset="0"/>
              </a:rPr>
              <a:t>Fewer data</a:t>
            </a:r>
          </a:p>
          <a:p>
            <a:pPr marL="285750" indent="-285750">
              <a:buFont typeface="Wingdings" panose="05000000000000000000" pitchFamily="2" charset="2"/>
              <a:buChar char="ü"/>
            </a:pPr>
            <a:r>
              <a:rPr lang="en-US" altLang="ja-JP" sz="2000" dirty="0">
                <a:latin typeface="Segoe UI" panose="020B0502040204020203" pitchFamily="34" charset="0"/>
                <a:cs typeface="Segoe UI" panose="020B0502040204020203" pitchFamily="34" charset="0"/>
              </a:rPr>
              <a:t>Only some of the constellations are in the images.</a:t>
            </a:r>
            <a:endParaRPr kumimoji="1" lang="en-US" altLang="ja-JP" sz="2000" dirty="0">
              <a:latin typeface="Segoe UI" panose="020B0502040204020203" pitchFamily="34" charset="0"/>
              <a:cs typeface="Segoe UI" panose="020B0502040204020203" pitchFamily="34" charset="0"/>
            </a:endParaRPr>
          </a:p>
        </p:txBody>
      </p:sp>
      <p:sp>
        <p:nvSpPr>
          <p:cNvPr id="10" name="タイトル 1">
            <a:extLst>
              <a:ext uri="{FF2B5EF4-FFF2-40B4-BE49-F238E27FC236}">
                <a16:creationId xmlns:a16="http://schemas.microsoft.com/office/drawing/2014/main" id="{9FDF64A5-5555-4167-A422-51F67BCA2A3E}"/>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Research</a:t>
            </a:r>
            <a:r>
              <a:rPr lang="ja-JP" altLang="en-US" dirty="0">
                <a:latin typeface="Segoe UI" panose="020B0502040204020203" pitchFamily="34" charset="0"/>
                <a:cs typeface="Segoe UI" panose="020B0502040204020203" pitchFamily="34" charset="0"/>
              </a:rPr>
              <a:t> </a:t>
            </a:r>
            <a:r>
              <a:rPr kumimoji="1" lang="en-US" altLang="ja-JP" dirty="0">
                <a:latin typeface="Segoe UI" panose="020B0502040204020203" pitchFamily="34" charset="0"/>
                <a:cs typeface="Segoe UI" panose="020B0502040204020203" pitchFamily="34" charset="0"/>
              </a:rPr>
              <a:t>Background</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05056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pic>
        <p:nvPicPr>
          <p:cNvPr id="2052" name="Picture 4" descr="star_map">
            <a:extLst>
              <a:ext uri="{FF2B5EF4-FFF2-40B4-BE49-F238E27FC236}">
                <a16:creationId xmlns:a16="http://schemas.microsoft.com/office/drawing/2014/main" id="{D124E2BB-5A59-4C4A-B39E-7F9B9B019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7" y="90487"/>
            <a:ext cx="6677025" cy="33385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ar_map_north">
            <a:extLst>
              <a:ext uri="{FF2B5EF4-FFF2-40B4-BE49-F238E27FC236}">
                <a16:creationId xmlns:a16="http://schemas.microsoft.com/office/drawing/2014/main" id="{97A71F8F-5E63-4628-ADB4-998A5787AF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487" y="3667126"/>
            <a:ext cx="3100387" cy="31003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7A3479E-2872-4DA2-A969-7CFCB598323D}"/>
                  </a:ext>
                </a:extLst>
              </p:cNvPr>
              <p:cNvSpPr txBox="1"/>
              <p:nvPr/>
            </p:nvSpPr>
            <p:spPr>
              <a:xfrm>
                <a:off x="4625135" y="3482460"/>
                <a:ext cx="5145530" cy="369332"/>
              </a:xfrm>
              <a:prstGeom prst="rect">
                <a:avLst/>
              </a:prstGeom>
              <a:noFill/>
            </p:spPr>
            <p:txBody>
              <a:bodyPr wrap="square" rtlCol="0">
                <a:spAutoFit/>
              </a:bodyPr>
              <a:lstStyle/>
              <a:p>
                <a:r>
                  <a:rPr kumimoji="1" lang="ja-JP" altLang="en-US" dirty="0"/>
                  <a:t>▲ </a:t>
                </a:r>
                <a:r>
                  <a:rPr kumimoji="1" lang="en-US" altLang="ja-JP" dirty="0">
                    <a:latin typeface="Segoe UI" panose="020B0502040204020203" pitchFamily="34" charset="0"/>
                    <a:cs typeface="Segoe UI" panose="020B0502040204020203" pitchFamily="34" charset="0"/>
                  </a:rPr>
                  <a:t>M</a:t>
                </a:r>
                <a:r>
                  <a:rPr lang="en-US" altLang="ja-JP" dirty="0">
                    <a:latin typeface="Segoe UI" panose="020B0502040204020203" pitchFamily="34" charset="0"/>
                    <a:cs typeface="Segoe UI" panose="020B0502040204020203" pitchFamily="34" charset="0"/>
                  </a:rPr>
                  <a:t>id-latitudes</a:t>
                </a:r>
                <a:r>
                  <a:rPr kumimoji="1" lang="zh-TW" altLang="en-US" dirty="0">
                    <a:solidFill>
                      <a:srgbClr val="222222"/>
                    </a:solidFill>
                    <a:latin typeface="Segoe UI" panose="020B0502040204020203" pitchFamily="34" charset="0"/>
                    <a:cs typeface="Segoe UI" panose="020B0502040204020203" pitchFamily="34" charset="0"/>
                  </a:rPr>
                  <a:t> </a:t>
                </a:r>
                <a:r>
                  <a:rPr kumimoji="1" lang="en-US" altLang="zh-TW" dirty="0">
                    <a:solidFill>
                      <a:srgbClr val="222222"/>
                    </a:solidFill>
                    <a:latin typeface="Segoe UI" panose="020B0502040204020203" pitchFamily="34" charset="0"/>
                    <a:cs typeface="Segoe UI" panose="020B0502040204020203" pitchFamily="34" charset="0"/>
                  </a:rPr>
                  <a:t>(declination</a:t>
                </a:r>
                <a:r>
                  <a:rPr lang="en-US" altLang="zh-TW" dirty="0">
                    <a:solidFill>
                      <a:srgbClr val="222222"/>
                    </a:solidFill>
                    <a:latin typeface="Segoe UI" panose="020B0502040204020203" pitchFamily="34" charset="0"/>
                    <a:cs typeface="Segoe UI" panose="020B0502040204020203" pitchFamily="34" charset="0"/>
                  </a:rPr>
                  <a:t>: </a:t>
                </a:r>
                <a:r>
                  <a:rPr lang="en-US" altLang="zh-TW" b="0" i="0" dirty="0">
                    <a:solidFill>
                      <a:srgbClr val="222222"/>
                    </a:solidFill>
                    <a:effectLst/>
                    <a:latin typeface="Segoe UI" panose="020B0502040204020203" pitchFamily="34" charset="0"/>
                    <a:cs typeface="Segoe UI" panose="020B0502040204020203" pitchFamily="34" charset="0"/>
                  </a:rPr>
                  <a:t>-60</a:t>
                </a:r>
                <a14:m>
                  <m:oMath xmlns:m="http://schemas.openxmlformats.org/officeDocument/2006/math">
                    <m:r>
                      <a:rPr lang="en-US" altLang="zh-TW" b="0" i="1" smtClean="0">
                        <a:solidFill>
                          <a:srgbClr val="222222"/>
                        </a:solidFill>
                        <a:effectLst/>
                        <a:latin typeface="Cambria Math" panose="02040503050406030204" pitchFamily="18" charset="0"/>
                        <a:ea typeface="Cambria Math" panose="02040503050406030204" pitchFamily="18" charset="0"/>
                      </a:rPr>
                      <m:t>°</m:t>
                    </m:r>
                  </m:oMath>
                </a14:m>
                <a:r>
                  <a:rPr lang="zh-TW" altLang="en-US" b="0" i="0" dirty="0">
                    <a:solidFill>
                      <a:srgbClr val="222222"/>
                    </a:solidFill>
                    <a:effectLst/>
                    <a:latin typeface="Segoe UI" panose="020B0502040204020203" pitchFamily="34" charset="0"/>
                    <a:cs typeface="Segoe UI" panose="020B0502040204020203" pitchFamily="34" charset="0"/>
                  </a:rPr>
                  <a:t>～</a:t>
                </a:r>
                <a:r>
                  <a:rPr lang="en-US" altLang="zh-TW" b="0" i="0" dirty="0">
                    <a:solidFill>
                      <a:srgbClr val="222222"/>
                    </a:solidFill>
                    <a:effectLst/>
                    <a:latin typeface="Segoe UI" panose="020B0502040204020203" pitchFamily="34" charset="0"/>
                    <a:cs typeface="Segoe UI" panose="020B0502040204020203" pitchFamily="34" charset="0"/>
                  </a:rPr>
                  <a:t>60</a:t>
                </a:r>
                <a14:m>
                  <m:oMath xmlns:m="http://schemas.openxmlformats.org/officeDocument/2006/math">
                    <m:r>
                      <a:rPr lang="en-US" altLang="zh-TW" i="1">
                        <a:solidFill>
                          <a:srgbClr val="222222"/>
                        </a:solidFill>
                        <a:latin typeface="Cambria Math" panose="02040503050406030204" pitchFamily="18" charset="0"/>
                        <a:ea typeface="Cambria Math" panose="02040503050406030204" pitchFamily="18" charset="0"/>
                      </a:rPr>
                      <m:t>°</m:t>
                    </m:r>
                  </m:oMath>
                </a14:m>
                <a:r>
                  <a:rPr lang="en-US" altLang="zh-TW" b="0" i="0" dirty="0">
                    <a:solidFill>
                      <a:srgbClr val="222222"/>
                    </a:solidFill>
                    <a:effectLst/>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p:txBody>
          </p:sp>
        </mc:Choice>
        <mc:Fallback xmlns="">
          <p:sp>
            <p:nvSpPr>
              <p:cNvPr id="9" name="テキスト ボックス 8">
                <a:extLst>
                  <a:ext uri="{FF2B5EF4-FFF2-40B4-BE49-F238E27FC236}">
                    <a16:creationId xmlns:a16="http://schemas.microsoft.com/office/drawing/2014/main" id="{F7A3479E-2872-4DA2-A969-7CFCB598323D}"/>
                  </a:ext>
                </a:extLst>
              </p:cNvPr>
              <p:cNvSpPr txBox="1">
                <a:spLocks noRot="1" noChangeAspect="1" noMove="1" noResize="1" noEditPoints="1" noAdjustHandles="1" noChangeArrowheads="1" noChangeShapeType="1" noTextEdit="1"/>
              </p:cNvSpPr>
              <p:nvPr/>
            </p:nvSpPr>
            <p:spPr>
              <a:xfrm>
                <a:off x="4625135" y="3482460"/>
                <a:ext cx="5145530" cy="369332"/>
              </a:xfrm>
              <a:prstGeom prst="rect">
                <a:avLst/>
              </a:prstGeom>
              <a:blipFill>
                <a:blip r:embed="rId5"/>
                <a:stretch>
                  <a:fillRect l="-1066" t="-9836"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649E125-F5F9-4CB8-8CE3-E8FE80B11367}"/>
                  </a:ext>
                </a:extLst>
              </p:cNvPr>
              <p:cNvSpPr txBox="1"/>
              <p:nvPr/>
            </p:nvSpPr>
            <p:spPr>
              <a:xfrm>
                <a:off x="4571999" y="4473060"/>
                <a:ext cx="4017197" cy="369332"/>
              </a:xfrm>
              <a:prstGeom prst="rect">
                <a:avLst/>
              </a:prstGeom>
              <a:noFill/>
            </p:spPr>
            <p:txBody>
              <a:bodyPr wrap="square" rtlCol="0">
                <a:spAutoFit/>
              </a:bodyPr>
              <a:lstStyle/>
              <a:p>
                <a:r>
                  <a:rPr lang="en-US" altLang="zh-TW" dirty="0">
                    <a:solidFill>
                      <a:srgbClr val="222222"/>
                    </a:solidFill>
                    <a:latin typeface="Segoe UI" panose="020B0502040204020203" pitchFamily="34" charset="0"/>
                    <a:cs typeface="Segoe UI" panose="020B0502040204020203" pitchFamily="34" charset="0"/>
                  </a:rPr>
                  <a:t>Northern</a:t>
                </a:r>
                <a:r>
                  <a:rPr lang="zh-TW" altLang="en-US" dirty="0">
                    <a:solidFill>
                      <a:srgbClr val="222222"/>
                    </a:solidFill>
                    <a:latin typeface="Segoe UI" panose="020B0502040204020203" pitchFamily="34" charset="0"/>
                    <a:cs typeface="Segoe UI" panose="020B0502040204020203" pitchFamily="34" charset="0"/>
                  </a:rPr>
                  <a:t> </a:t>
                </a:r>
                <a:r>
                  <a:rPr lang="en-US" altLang="zh-TW" dirty="0">
                    <a:solidFill>
                      <a:srgbClr val="222222"/>
                    </a:solidFill>
                    <a:latin typeface="Segoe UI" panose="020B0502040204020203" pitchFamily="34" charset="0"/>
                    <a:cs typeface="Segoe UI" panose="020B0502040204020203" pitchFamily="34" charset="0"/>
                  </a:rPr>
                  <a:t>sky</a:t>
                </a:r>
                <a:r>
                  <a:rPr lang="zh-TW" altLang="en-US" b="0" i="0" dirty="0">
                    <a:solidFill>
                      <a:srgbClr val="222222"/>
                    </a:solidFill>
                    <a:effectLst/>
                    <a:latin typeface="Segoe UI" panose="020B0502040204020203" pitchFamily="34" charset="0"/>
                    <a:cs typeface="Segoe UI" panose="020B0502040204020203" pitchFamily="34" charset="0"/>
                  </a:rPr>
                  <a:t> </a:t>
                </a:r>
                <a:r>
                  <a:rPr lang="en-US" altLang="zh-TW" b="0" i="0" dirty="0">
                    <a:solidFill>
                      <a:srgbClr val="222222"/>
                    </a:solidFill>
                    <a:effectLst/>
                    <a:latin typeface="Segoe UI" panose="020B0502040204020203" pitchFamily="34" charset="0"/>
                    <a:cs typeface="Segoe UI" panose="020B0502040204020203" pitchFamily="34" charset="0"/>
                  </a:rPr>
                  <a:t>(</a:t>
                </a:r>
                <a:r>
                  <a:rPr lang="en-US" altLang="zh-TW" dirty="0">
                    <a:solidFill>
                      <a:srgbClr val="222222"/>
                    </a:solidFill>
                    <a:latin typeface="Segoe UI" panose="020B0502040204020203" pitchFamily="34" charset="0"/>
                    <a:cs typeface="Segoe UI" panose="020B0502040204020203" pitchFamily="34" charset="0"/>
                  </a:rPr>
                  <a:t>declination: </a:t>
                </a:r>
                <a:r>
                  <a:rPr lang="en-US" altLang="zh-TW" b="0" i="0" dirty="0">
                    <a:solidFill>
                      <a:srgbClr val="222222"/>
                    </a:solidFill>
                    <a:effectLst/>
                    <a:latin typeface="Segoe UI" panose="020B0502040204020203" pitchFamily="34" charset="0"/>
                    <a:cs typeface="Segoe UI" panose="020B0502040204020203" pitchFamily="34" charset="0"/>
                  </a:rPr>
                  <a:t>0</a:t>
                </a:r>
                <a14:m>
                  <m:oMath xmlns:m="http://schemas.openxmlformats.org/officeDocument/2006/math">
                    <m:r>
                      <a:rPr lang="en-US" altLang="zh-TW" b="0" i="1" smtClean="0">
                        <a:solidFill>
                          <a:srgbClr val="222222"/>
                        </a:solidFill>
                        <a:effectLst/>
                        <a:latin typeface="Cambria Math" panose="02040503050406030204" pitchFamily="18" charset="0"/>
                        <a:ea typeface="Cambria Math" panose="02040503050406030204" pitchFamily="18" charset="0"/>
                      </a:rPr>
                      <m:t>°</m:t>
                    </m:r>
                  </m:oMath>
                </a14:m>
                <a:r>
                  <a:rPr lang="zh-TW" altLang="en-US" b="0" i="0" dirty="0">
                    <a:solidFill>
                      <a:srgbClr val="222222"/>
                    </a:solidFill>
                    <a:effectLst/>
                    <a:latin typeface="Segoe UI" panose="020B0502040204020203" pitchFamily="34" charset="0"/>
                    <a:cs typeface="Segoe UI" panose="020B0502040204020203" pitchFamily="34" charset="0"/>
                  </a:rPr>
                  <a:t>～</a:t>
                </a:r>
                <a:r>
                  <a:rPr lang="en-US" altLang="zh-TW" b="0" i="0" dirty="0">
                    <a:solidFill>
                      <a:srgbClr val="222222"/>
                    </a:solidFill>
                    <a:effectLst/>
                    <a:latin typeface="Segoe UI" panose="020B0502040204020203" pitchFamily="34" charset="0"/>
                    <a:cs typeface="Segoe UI" panose="020B0502040204020203" pitchFamily="34" charset="0"/>
                  </a:rPr>
                  <a:t>90</a:t>
                </a:r>
                <a14:m>
                  <m:oMath xmlns:m="http://schemas.openxmlformats.org/officeDocument/2006/math">
                    <m:r>
                      <a:rPr lang="en-US" altLang="zh-TW" i="1">
                        <a:solidFill>
                          <a:srgbClr val="222222"/>
                        </a:solidFill>
                        <a:latin typeface="Cambria Math" panose="02040503050406030204" pitchFamily="18" charset="0"/>
                        <a:ea typeface="Cambria Math" panose="02040503050406030204" pitchFamily="18" charset="0"/>
                      </a:rPr>
                      <m:t>°</m:t>
                    </m:r>
                  </m:oMath>
                </a14:m>
                <a:r>
                  <a:rPr lang="en-US" altLang="zh-TW" b="0" i="0" dirty="0">
                    <a:solidFill>
                      <a:srgbClr val="222222"/>
                    </a:solidFill>
                    <a:effectLst/>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p:txBody>
          </p:sp>
        </mc:Choice>
        <mc:Fallback xmlns="">
          <p:sp>
            <p:nvSpPr>
              <p:cNvPr id="14" name="テキスト ボックス 13">
                <a:extLst>
                  <a:ext uri="{FF2B5EF4-FFF2-40B4-BE49-F238E27FC236}">
                    <a16:creationId xmlns:a16="http://schemas.microsoft.com/office/drawing/2014/main" id="{0649E125-F5F9-4CB8-8CE3-E8FE80B11367}"/>
                  </a:ext>
                </a:extLst>
              </p:cNvPr>
              <p:cNvSpPr txBox="1">
                <a:spLocks noRot="1" noChangeAspect="1" noMove="1" noResize="1" noEditPoints="1" noAdjustHandles="1" noChangeArrowheads="1" noChangeShapeType="1" noTextEdit="1"/>
              </p:cNvSpPr>
              <p:nvPr/>
            </p:nvSpPr>
            <p:spPr>
              <a:xfrm>
                <a:off x="4571999" y="4473060"/>
                <a:ext cx="4017197" cy="369332"/>
              </a:xfrm>
              <a:prstGeom prst="rect">
                <a:avLst/>
              </a:prstGeom>
              <a:blipFill>
                <a:blip r:embed="rId6"/>
                <a:stretch>
                  <a:fillRect l="-1214" t="-10000" b="-28333"/>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70A785CB-0D7D-4960-90D9-DD793EA7E33D}"/>
              </a:ext>
            </a:extLst>
          </p:cNvPr>
          <p:cNvSpPr txBox="1"/>
          <p:nvPr/>
        </p:nvSpPr>
        <p:spPr>
          <a:xfrm rot="1877092">
            <a:off x="4333311" y="4462786"/>
            <a:ext cx="384852" cy="369332"/>
          </a:xfrm>
          <a:prstGeom prst="rect">
            <a:avLst/>
          </a:prstGeom>
          <a:noFill/>
        </p:spPr>
        <p:txBody>
          <a:bodyPr wrap="square" rtlCol="0">
            <a:spAutoFit/>
          </a:bodyPr>
          <a:lstStyle/>
          <a:p>
            <a:r>
              <a:rPr kumimoji="1" lang="ja-JP" altLang="en-US" dirty="0"/>
              <a:t>▲</a:t>
            </a:r>
          </a:p>
        </p:txBody>
      </p:sp>
      <p:sp>
        <p:nvSpPr>
          <p:cNvPr id="16" name="テキスト ボックス 15">
            <a:extLst>
              <a:ext uri="{FF2B5EF4-FFF2-40B4-BE49-F238E27FC236}">
                <a16:creationId xmlns:a16="http://schemas.microsoft.com/office/drawing/2014/main" id="{4572AF07-9DE3-4AB7-8BB3-ED92591C0B33}"/>
              </a:ext>
            </a:extLst>
          </p:cNvPr>
          <p:cNvSpPr txBox="1"/>
          <p:nvPr/>
        </p:nvSpPr>
        <p:spPr>
          <a:xfrm>
            <a:off x="4614861" y="6338986"/>
            <a:ext cx="5053144" cy="307777"/>
          </a:xfrm>
          <a:prstGeom prst="rect">
            <a:avLst/>
          </a:prstGeom>
          <a:noFill/>
        </p:spPr>
        <p:txBody>
          <a:bodyPr wrap="square" rtlCol="0">
            <a:spAutoFit/>
          </a:bodyPr>
          <a:lstStyle/>
          <a:p>
            <a:r>
              <a:rPr kumimoji="1" lang="en-US" altLang="ja-JP" sz="1400" dirty="0">
                <a:latin typeface="Segoe UI" panose="020B0502040204020203" pitchFamily="34" charset="0"/>
                <a:cs typeface="Segoe UI" panose="020B0502040204020203" pitchFamily="34" charset="0"/>
              </a:rPr>
              <a:t>[</a:t>
            </a:r>
            <a:r>
              <a:rPr lang="en-US" altLang="ja-JP" sz="1400" dirty="0">
                <a:latin typeface="Segoe UI" panose="020B0502040204020203" pitchFamily="34" charset="0"/>
                <a:cs typeface="Segoe UI" panose="020B0502040204020203" pitchFamily="34" charset="0"/>
              </a:rPr>
              <a:t>referenced</a:t>
            </a:r>
            <a:r>
              <a:rPr kumimoji="1" lang="en-US" altLang="ja-JP" sz="1400" dirty="0">
                <a:latin typeface="Segoe UI" panose="020B0502040204020203" pitchFamily="34" charset="0"/>
                <a:cs typeface="Segoe UI" panose="020B0502040204020203" pitchFamily="34" charset="0"/>
              </a:rPr>
              <a:t>] http://hokori.net/archives/170</a:t>
            </a:r>
            <a:endParaRPr kumimoji="1" lang="ja-JP" alt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4346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sp>
        <p:nvSpPr>
          <p:cNvPr id="14" name="右中かっこ 13">
            <a:extLst>
              <a:ext uri="{FF2B5EF4-FFF2-40B4-BE49-F238E27FC236}">
                <a16:creationId xmlns:a16="http://schemas.microsoft.com/office/drawing/2014/main" id="{F7C5A662-5BB7-4618-B1E6-BEB5A268D895}"/>
              </a:ext>
            </a:extLst>
          </p:cNvPr>
          <p:cNvSpPr/>
          <p:nvPr/>
        </p:nvSpPr>
        <p:spPr>
          <a:xfrm rot="5400000">
            <a:off x="4034033" y="3832177"/>
            <a:ext cx="143027" cy="1960321"/>
          </a:xfrm>
          <a:prstGeom prst="rightBrace">
            <a:avLst/>
          </a:prstGeom>
          <a:ln>
            <a:solidFill>
              <a:srgbClr val="C0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D17CBBC-79F1-4560-9810-E857DD5DA5D3}"/>
              </a:ext>
            </a:extLst>
          </p:cNvPr>
          <p:cNvSpPr txBox="1"/>
          <p:nvPr/>
        </p:nvSpPr>
        <p:spPr>
          <a:xfrm>
            <a:off x="2722038" y="4887478"/>
            <a:ext cx="2779542" cy="400110"/>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Equatorial coordinates</a:t>
            </a:r>
            <a:endParaRPr kumimoji="1" lang="ja-JP" altLang="en-US" sz="2000" dirty="0">
              <a:latin typeface="Segoe UI" panose="020B0502040204020203" pitchFamily="34" charset="0"/>
              <a:cs typeface="Segoe UI" panose="020B0502040204020203" pitchFamily="34" charset="0"/>
            </a:endParaRPr>
          </a:p>
        </p:txBody>
      </p:sp>
      <p:pic>
        <p:nvPicPr>
          <p:cNvPr id="21" name="図 20" descr="グラフィカル ユーザー インターフェイス, アプリケーション, テーブル, Excel&#10;&#10;自動的に生成された説明">
            <a:extLst>
              <a:ext uri="{FF2B5EF4-FFF2-40B4-BE49-F238E27FC236}">
                <a16:creationId xmlns:a16="http://schemas.microsoft.com/office/drawing/2014/main" id="{11B31B76-C48C-426A-A430-A00CFAE44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352" y="1721523"/>
            <a:ext cx="5625296" cy="2964583"/>
          </a:xfrm>
          <a:prstGeom prst="rect">
            <a:avLst/>
          </a:prstGeom>
        </p:spPr>
      </p:pic>
      <p:sp>
        <p:nvSpPr>
          <p:cNvPr id="9" name="四角形: 角を丸くする 8">
            <a:extLst>
              <a:ext uri="{FF2B5EF4-FFF2-40B4-BE49-F238E27FC236}">
                <a16:creationId xmlns:a16="http://schemas.microsoft.com/office/drawing/2014/main" id="{C23097CB-24BF-4E4A-8962-C38D4C7FDAC1}"/>
              </a:ext>
            </a:extLst>
          </p:cNvPr>
          <p:cNvSpPr/>
          <p:nvPr/>
        </p:nvSpPr>
        <p:spPr>
          <a:xfrm>
            <a:off x="1528762" y="5349874"/>
            <a:ext cx="6086475" cy="1325563"/>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cs typeface="Segoe UI" panose="020B0502040204020203" pitchFamily="34" charset="0"/>
              </a:rPr>
              <a:t>Equatorial coordinates:</a:t>
            </a:r>
            <a:r>
              <a:rPr lang="ja-JP" altLang="en-US" dirty="0">
                <a:solidFill>
                  <a:schemeClr val="tx1"/>
                </a:solidFill>
                <a:latin typeface="Segoe UI" panose="020B0502040204020203" pitchFamily="34" charset="0"/>
                <a:cs typeface="Segoe UI" panose="020B0502040204020203" pitchFamily="34" charset="0"/>
              </a:rPr>
              <a:t> </a:t>
            </a:r>
            <a:endParaRPr lang="en-US" altLang="ja-JP" dirty="0">
              <a:solidFill>
                <a:schemeClr val="tx1"/>
              </a:solidFill>
              <a:latin typeface="Segoe UI" panose="020B0502040204020203" pitchFamily="34" charset="0"/>
              <a:cs typeface="Segoe UI" panose="020B0502040204020203" pitchFamily="34" charset="0"/>
            </a:endParaRPr>
          </a:p>
          <a:p>
            <a:r>
              <a:rPr lang="en-US" altLang="ja-JP" dirty="0">
                <a:solidFill>
                  <a:schemeClr val="tx1"/>
                </a:solidFill>
                <a:latin typeface="Segoe UI" panose="020B0502040204020203" pitchFamily="34" charset="0"/>
                <a:cs typeface="Segoe UI" panose="020B0502040204020203" pitchFamily="34" charset="0"/>
              </a:rPr>
              <a:t>Coordinates</a:t>
            </a:r>
            <a:r>
              <a:rPr lang="ja-JP" altLang="en-US" dirty="0">
                <a:solidFill>
                  <a:schemeClr val="tx1"/>
                </a:solidFill>
                <a:latin typeface="Segoe UI" panose="020B0502040204020203" pitchFamily="34" charset="0"/>
                <a:cs typeface="Segoe UI" panose="020B0502040204020203" pitchFamily="34" charset="0"/>
              </a:rPr>
              <a:t> </a:t>
            </a:r>
            <a:r>
              <a:rPr lang="en-US" altLang="ja-JP" dirty="0">
                <a:solidFill>
                  <a:schemeClr val="tx1"/>
                </a:solidFill>
                <a:latin typeface="Segoe UI" panose="020B0502040204020203" pitchFamily="34" charset="0"/>
                <a:cs typeface="Segoe UI" panose="020B0502040204020203" pitchFamily="34" charset="0"/>
              </a:rPr>
              <a:t>based</a:t>
            </a:r>
            <a:r>
              <a:rPr lang="ja-JP" altLang="en-US" dirty="0">
                <a:solidFill>
                  <a:schemeClr val="tx1"/>
                </a:solidFill>
                <a:latin typeface="Segoe UI" panose="020B0502040204020203" pitchFamily="34" charset="0"/>
                <a:cs typeface="Segoe UI" panose="020B0502040204020203" pitchFamily="34" charset="0"/>
              </a:rPr>
              <a:t> </a:t>
            </a:r>
            <a:r>
              <a:rPr lang="en-US" altLang="ja-JP" dirty="0">
                <a:solidFill>
                  <a:schemeClr val="tx1"/>
                </a:solidFill>
                <a:latin typeface="Segoe UI" panose="020B0502040204020203" pitchFamily="34" charset="0"/>
                <a:cs typeface="Segoe UI" panose="020B0502040204020203" pitchFamily="34" charset="0"/>
              </a:rPr>
              <a:t>on</a:t>
            </a:r>
            <a:r>
              <a:rPr lang="ja-JP" altLang="en-US" dirty="0">
                <a:solidFill>
                  <a:schemeClr val="tx1"/>
                </a:solidFill>
                <a:latin typeface="Segoe UI" panose="020B0502040204020203" pitchFamily="34" charset="0"/>
                <a:cs typeface="Segoe UI" panose="020B0502040204020203" pitchFamily="34" charset="0"/>
              </a:rPr>
              <a:t> </a:t>
            </a:r>
            <a:r>
              <a:rPr lang="en-US" altLang="ja-JP" dirty="0">
                <a:solidFill>
                  <a:schemeClr val="tx1"/>
                </a:solidFill>
                <a:latin typeface="Segoe UI" panose="020B0502040204020203" pitchFamily="34" charset="0"/>
                <a:cs typeface="Segoe UI" panose="020B0502040204020203" pitchFamily="34" charset="0"/>
              </a:rPr>
              <a:t>the rotation of the earth, used to express the absolute position of a star. </a:t>
            </a:r>
          </a:p>
          <a:p>
            <a:pPr algn="ctr"/>
            <a:r>
              <a:rPr kumimoji="1" lang="en-US" altLang="ja-JP" dirty="0">
                <a:solidFill>
                  <a:schemeClr val="tx1"/>
                </a:solidFill>
                <a:latin typeface="Segoe UI" panose="020B0502040204020203" pitchFamily="34" charset="0"/>
                <a:cs typeface="Segoe UI" panose="020B0502040204020203" pitchFamily="34" charset="0"/>
              </a:rPr>
              <a:t>(RA: Right Ascension, DEC: Declination)</a:t>
            </a:r>
            <a:endParaRPr kumimoji="1" lang="ja-JP" altLang="en-US" dirty="0">
              <a:solidFill>
                <a:schemeClr val="tx1"/>
              </a:solidFill>
              <a:latin typeface="Segoe UI" panose="020B0502040204020203" pitchFamily="34" charset="0"/>
              <a:cs typeface="Segoe UI" panose="020B0502040204020203" pitchFamily="34" charset="0"/>
            </a:endParaRPr>
          </a:p>
        </p:txBody>
      </p:sp>
      <p:sp>
        <p:nvSpPr>
          <p:cNvPr id="16" name="タイトル 1">
            <a:extLst>
              <a:ext uri="{FF2B5EF4-FFF2-40B4-BE49-F238E27FC236}">
                <a16:creationId xmlns:a16="http://schemas.microsoft.com/office/drawing/2014/main" id="{D0B9EF86-1567-4A70-BDA6-57B22DDA31AA}"/>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17" name="テキスト ボックス 16">
            <a:extLst>
              <a:ext uri="{FF2B5EF4-FFF2-40B4-BE49-F238E27FC236}">
                <a16:creationId xmlns:a16="http://schemas.microsoft.com/office/drawing/2014/main" id="{C1999BE5-B3A0-4DD6-8B15-CD62D57445C8}"/>
              </a:ext>
            </a:extLst>
          </p:cNvPr>
          <p:cNvSpPr txBox="1"/>
          <p:nvPr/>
        </p:nvSpPr>
        <p:spPr>
          <a:xfrm>
            <a:off x="2209800" y="1292605"/>
            <a:ext cx="4724400"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Example of the </a:t>
            </a:r>
            <a:r>
              <a:rPr lang="en-US" altLang="ja-JP" sz="2000" dirty="0" err="1">
                <a:latin typeface="Segoe UI" panose="020B0502040204020203" pitchFamily="34" charset="0"/>
                <a:cs typeface="Segoe UI" panose="020B0502040204020203" pitchFamily="34" charset="0"/>
              </a:rPr>
              <a:t>Hipparcos</a:t>
            </a:r>
            <a:r>
              <a:rPr lang="en-US" altLang="ja-JP" sz="2000" dirty="0">
                <a:latin typeface="Segoe UI" panose="020B0502040204020203" pitchFamily="34" charset="0"/>
                <a:cs typeface="Segoe UI" panose="020B0502040204020203" pitchFamily="34" charset="0"/>
              </a:rPr>
              <a:t> Catalogue</a:t>
            </a:r>
            <a:endParaRPr kumimoji="1" lang="ja-JP" alt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84819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981C4AA-BD0E-4F48-8D92-B77F2AAFA1C8}"/>
                  </a:ext>
                </a:extLst>
              </p:cNvPr>
              <p:cNvSpPr txBox="1"/>
              <p:nvPr/>
            </p:nvSpPr>
            <p:spPr>
              <a:xfrm>
                <a:off x="3334059" y="5003895"/>
                <a:ext cx="2109746" cy="527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ja-JP"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oMath>
                </a14:m>
                <a:r>
                  <a:rPr kumimoji="1" lang="en-US" altLang="ja-JP" sz="2000" b="0" i="0" u="none" strike="noStrike" kern="1200" cap="none" spc="0" normalizeH="0" baseline="0" noProof="0" dirty="0">
                    <a:ln>
                      <a:noFill/>
                    </a:ln>
                    <a:solidFill>
                      <a:prstClr val="black"/>
                    </a:solidFill>
                    <a:effectLst/>
                    <a:uLnTx/>
                    <a:uFillTx/>
                    <a:latin typeface="Gill Sans MT" panose="020B0502020104020203"/>
                    <a:ea typeface="HGｺﾞｼｯｸE" panose="020B0909000000000000" pitchFamily="49" charset="-128"/>
                    <a:cs typeface="+mn-cs"/>
                  </a:rPr>
                  <a:t> = </a:t>
                </a:r>
                <a14:m>
                  <m:oMath xmlns:m="http://schemas.openxmlformats.org/officeDocument/2006/math">
                    <m:f>
                      <m:fPr>
                        <m:ctrlP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𝑟𝑎</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 </m:t>
                        </m:r>
                        <m:r>
                          <a:rPr kumimoji="1" lang="ja-JP"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𝜋</m:t>
                        </m:r>
                      </m:num>
                      <m:den>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180</m:t>
                        </m:r>
                      </m:den>
                    </m:f>
                  </m:oMath>
                </a14:m>
                <a:endParaRPr kumimoji="1" lang="ja-JP" altLang="en-US" sz="2000" b="0" i="0" u="none" strike="noStrike" kern="1200" cap="none" spc="0" normalizeH="0" baseline="0" noProof="0" dirty="0">
                  <a:ln>
                    <a:noFill/>
                  </a:ln>
                  <a:solidFill>
                    <a:prstClr val="black"/>
                  </a:solidFill>
                  <a:effectLst/>
                  <a:uLnTx/>
                  <a:uFillTx/>
                  <a:latin typeface="Gill Sans MT" panose="020B0502020104020203"/>
                  <a:ea typeface="HGｺﾞｼｯｸE" panose="020B0909000000000000" pitchFamily="49" charset="-128"/>
                  <a:cs typeface="+mn-cs"/>
                </a:endParaRPr>
              </a:p>
            </p:txBody>
          </p:sp>
        </mc:Choice>
        <mc:Fallback xmlns="">
          <p:sp>
            <p:nvSpPr>
              <p:cNvPr id="10" name="テキスト ボックス 9">
                <a:extLst>
                  <a:ext uri="{FF2B5EF4-FFF2-40B4-BE49-F238E27FC236}">
                    <a16:creationId xmlns:a16="http://schemas.microsoft.com/office/drawing/2014/main" id="{3981C4AA-BD0E-4F48-8D92-B77F2AAFA1C8}"/>
                  </a:ext>
                </a:extLst>
              </p:cNvPr>
              <p:cNvSpPr txBox="1">
                <a:spLocks noRot="1" noChangeAspect="1" noMove="1" noResize="1" noEditPoints="1" noAdjustHandles="1" noChangeArrowheads="1" noChangeShapeType="1" noTextEdit="1"/>
              </p:cNvSpPr>
              <p:nvPr/>
            </p:nvSpPr>
            <p:spPr>
              <a:xfrm>
                <a:off x="3334059" y="5003895"/>
                <a:ext cx="2109746" cy="527580"/>
              </a:xfrm>
              <a:prstGeom prst="rect">
                <a:avLst/>
              </a:prstGeom>
              <a:blipFill>
                <a:blip r:embed="rId3"/>
                <a:stretch>
                  <a:fillRect b="-46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D4E33F2-6674-46A1-8319-D6D4D42A1B55}"/>
                  </a:ext>
                </a:extLst>
              </p:cNvPr>
              <p:cNvSpPr txBox="1"/>
              <p:nvPr/>
            </p:nvSpPr>
            <p:spPr>
              <a:xfrm>
                <a:off x="3334059" y="5603928"/>
                <a:ext cx="2109746" cy="5361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ja-JP"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𝛿</m:t>
                    </m:r>
                  </m:oMath>
                </a14:m>
                <a:r>
                  <a:rPr kumimoji="1" lang="en-US" altLang="ja-JP" sz="2000" b="0" i="0" u="none" strike="noStrike" kern="1200" cap="none" spc="0" normalizeH="0" baseline="0" noProof="0" dirty="0">
                    <a:ln>
                      <a:noFill/>
                    </a:ln>
                    <a:solidFill>
                      <a:prstClr val="black"/>
                    </a:solidFill>
                    <a:effectLst/>
                    <a:uLnTx/>
                    <a:uFillTx/>
                    <a:latin typeface="Gill Sans MT" panose="020B0502020104020203"/>
                    <a:ea typeface="HGｺﾞｼｯｸE" panose="020B0909000000000000" pitchFamily="49" charset="-128"/>
                    <a:cs typeface="+mn-cs"/>
                  </a:rPr>
                  <a:t> = </a:t>
                </a:r>
                <a14:m>
                  <m:oMath xmlns:m="http://schemas.openxmlformats.org/officeDocument/2006/math">
                    <m:f>
                      <m:fPr>
                        <m:ctrlP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𝑑𝑒𝑐</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 </m:t>
                        </m:r>
                        <m:r>
                          <a:rPr kumimoji="1" lang="ja-JP"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𝜋</m:t>
                        </m:r>
                      </m:num>
                      <m:den>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180</m:t>
                        </m:r>
                      </m:den>
                    </m:f>
                  </m:oMath>
                </a14:m>
                <a:endParaRPr kumimoji="1" lang="ja-JP" altLang="en-US" sz="2000" b="0" i="0" u="none" strike="noStrike" kern="1200" cap="none" spc="0" normalizeH="0" baseline="0" noProof="0" dirty="0">
                  <a:ln>
                    <a:noFill/>
                  </a:ln>
                  <a:solidFill>
                    <a:prstClr val="black"/>
                  </a:solidFill>
                  <a:effectLst/>
                  <a:uLnTx/>
                  <a:uFillTx/>
                  <a:latin typeface="Gill Sans MT" panose="020B0502020104020203"/>
                  <a:ea typeface="HGｺﾞｼｯｸE" panose="020B0909000000000000" pitchFamily="49" charset="-128"/>
                  <a:cs typeface="+mn-cs"/>
                </a:endParaRPr>
              </a:p>
            </p:txBody>
          </p:sp>
        </mc:Choice>
        <mc:Fallback xmlns="">
          <p:sp>
            <p:nvSpPr>
              <p:cNvPr id="11" name="テキスト ボックス 10">
                <a:extLst>
                  <a:ext uri="{FF2B5EF4-FFF2-40B4-BE49-F238E27FC236}">
                    <a16:creationId xmlns:a16="http://schemas.microsoft.com/office/drawing/2014/main" id="{2D4E33F2-6674-46A1-8319-D6D4D42A1B55}"/>
                  </a:ext>
                </a:extLst>
              </p:cNvPr>
              <p:cNvSpPr txBox="1">
                <a:spLocks noRot="1" noChangeAspect="1" noMove="1" noResize="1" noEditPoints="1" noAdjustHandles="1" noChangeArrowheads="1" noChangeShapeType="1" noTextEdit="1"/>
              </p:cNvSpPr>
              <p:nvPr/>
            </p:nvSpPr>
            <p:spPr>
              <a:xfrm>
                <a:off x="3334059" y="5603928"/>
                <a:ext cx="2109746" cy="536109"/>
              </a:xfrm>
              <a:prstGeom prst="rect">
                <a:avLst/>
              </a:prstGeom>
              <a:blipFill>
                <a:blip r:embed="rId4"/>
                <a:stretch>
                  <a:fillRect b="-68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10E6119-C0EB-453C-9F01-540E87F01D5B}"/>
                  </a:ext>
                </a:extLst>
              </p:cNvPr>
              <p:cNvSpPr txBox="1"/>
              <p:nvPr/>
            </p:nvSpPr>
            <p:spPr>
              <a:xfrm>
                <a:off x="330896" y="4820030"/>
                <a:ext cx="2792939" cy="142289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x </a:t>
                </a:r>
                <a:r>
                  <a:rPr kumimoji="1" lang="en-US" altLang="ja-JP" sz="2000" b="0" i="0" u="none" strike="noStrike" kern="1200" cap="none" spc="0" normalizeH="0" baseline="0" noProof="0" dirty="0">
                    <a:ln>
                      <a:noFill/>
                    </a:ln>
                    <a:solidFill>
                      <a:prstClr val="black"/>
                    </a:solidFill>
                    <a:effectLst/>
                    <a:uLnTx/>
                    <a:uFillTx/>
                    <a:latin typeface="Gill Sans MT" panose="020B0502020104020203"/>
                    <a:ea typeface="HGｺﾞｼｯｸE" panose="020B0909000000000000" pitchFamily="49" charset="-128"/>
                    <a:cs typeface="+mn-cs"/>
                  </a:rPr>
                  <a:t>= </a:t>
                </a:r>
                <a:r>
                  <a:rPr kumimoji="1" lang="en-US" altLang="ja-JP" sz="2000" b="0" i="1"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r </a:t>
                </a:r>
                <a:r>
                  <a:rPr kumimoji="1" lang="en-US" altLang="ja-JP" sz="2000" b="0" i="0"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cos (</a:t>
                </a:r>
                <a14:m>
                  <m:oMath xmlns:m="http://schemas.openxmlformats.org/officeDocument/2006/math">
                    <m:r>
                      <a:rPr kumimoji="1" lang="ja-JP"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oMath>
                </a14:m>
                <a:r>
                  <a:rPr kumimoji="1" lang="en-US" altLang="ja-JP" sz="2000" b="0" i="0"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 cos(</a:t>
                </a:r>
                <a14:m>
                  <m:oMath xmlns:m="http://schemas.openxmlformats.org/officeDocument/2006/math">
                    <m:r>
                      <a:rPr kumimoji="1" lang="ja-JP"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𝛿</m:t>
                    </m:r>
                  </m:oMath>
                </a14:m>
                <a:r>
                  <a:rPr kumimoji="1" lang="en-US" altLang="ja-JP" sz="2000" b="0" i="0"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a:t>
                </a:r>
                <a:endParaRPr kumimoji="1" lang="en-US" altLang="ja-JP" sz="2000" dirty="0">
                  <a:solidFill>
                    <a:prstClr val="black"/>
                  </a:solidFill>
                  <a:latin typeface="Times New Roman" panose="02020603050405020304" pitchFamily="18" charset="0"/>
                  <a:ea typeface="HGｺﾞｼｯｸE" panose="020B0909000000000000" pitchFamily="49" charset="-128"/>
                  <a:cs typeface="Times New Roman" panose="02020603050405020304" pitchFamily="18" charset="0"/>
                </a:endParaRPr>
              </a:p>
              <a:p>
                <a:pPr defTabSz="914400">
                  <a:lnSpc>
                    <a:spcPct val="150000"/>
                  </a:lnSpc>
                  <a:defRPr/>
                </a:pPr>
                <a:r>
                  <a:rPr kumimoji="1" lang="en-US" altLang="ja-JP" sz="2000" b="0" i="1"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y </a:t>
                </a:r>
                <a:r>
                  <a:rPr kumimoji="1" lang="en-US" altLang="ja-JP" sz="2000" b="0" i="0" u="none" strike="noStrike" kern="1200" cap="none" spc="0" normalizeH="0" baseline="0" noProof="0" dirty="0">
                    <a:ln>
                      <a:noFill/>
                    </a:ln>
                    <a:solidFill>
                      <a:prstClr val="black"/>
                    </a:solidFill>
                    <a:effectLst/>
                    <a:uLnTx/>
                    <a:uFillTx/>
                    <a:latin typeface="Gill Sans MT" panose="020B0502020104020203"/>
                    <a:ea typeface="HGｺﾞｼｯｸE" panose="020B0909000000000000" pitchFamily="49" charset="-128"/>
                    <a:cs typeface="+mn-cs"/>
                  </a:rPr>
                  <a:t>= </a:t>
                </a:r>
                <a:r>
                  <a:rPr kumimoji="1" lang="en-US" altLang="ja-JP" sz="2000" b="0" i="1"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r </a:t>
                </a:r>
                <a:r>
                  <a:rPr kumimoji="1" lang="en-US" altLang="ja-JP" sz="2000" b="0" i="0"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sin (</a:t>
                </a:r>
                <a14:m>
                  <m:oMath xmlns:m="http://schemas.openxmlformats.org/officeDocument/2006/math">
                    <m:r>
                      <a:rPr kumimoji="1" lang="ja-JP"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oMath>
                </a14:m>
                <a:r>
                  <a:rPr kumimoji="1" lang="en-US" altLang="ja-JP" sz="2000" b="0" i="0"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 cos(</a:t>
                </a:r>
                <a14:m>
                  <m:oMath xmlns:m="http://schemas.openxmlformats.org/officeDocument/2006/math">
                    <m:r>
                      <a:rPr kumimoji="1" lang="ja-JP"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𝛿</m:t>
                    </m:r>
                  </m:oMath>
                </a14:m>
                <a:r>
                  <a:rPr kumimoji="1" lang="en-US" altLang="ja-JP" sz="2000" b="0" i="0"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a:t>
                </a:r>
              </a:p>
              <a:p>
                <a:pPr defTabSz="914400">
                  <a:lnSpc>
                    <a:spcPct val="150000"/>
                  </a:lnSpc>
                  <a:defRPr/>
                </a:pPr>
                <a:r>
                  <a:rPr kumimoji="1" lang="en-US" altLang="ja-JP" sz="2000" b="0" i="1"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z </a:t>
                </a:r>
                <a:r>
                  <a:rPr kumimoji="1" lang="en-US" altLang="ja-JP" sz="2000" b="0" i="0" u="none" strike="noStrike" kern="1200" cap="none" spc="0" normalizeH="0" baseline="0" noProof="0" dirty="0">
                    <a:ln>
                      <a:noFill/>
                    </a:ln>
                    <a:solidFill>
                      <a:prstClr val="black"/>
                    </a:solidFill>
                    <a:effectLst/>
                    <a:uLnTx/>
                    <a:uFillTx/>
                    <a:latin typeface="Gill Sans MT" panose="020B0502020104020203"/>
                    <a:ea typeface="HGｺﾞｼｯｸE" panose="020B0909000000000000" pitchFamily="49" charset="-128"/>
                    <a:cs typeface="+mn-cs"/>
                  </a:rPr>
                  <a:t>= </a:t>
                </a:r>
                <a:r>
                  <a:rPr kumimoji="1" lang="en-US" altLang="ja-JP" sz="2000" b="0" i="1"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r </a:t>
                </a:r>
                <a:r>
                  <a:rPr kumimoji="1" lang="en-US" altLang="ja-JP" sz="2000" b="0" i="0"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sin </a:t>
                </a:r>
                <a:r>
                  <a:rPr kumimoji="1" lang="en-US" altLang="ja-JP" sz="2000" i="0"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a:t>
                </a:r>
                <a14:m>
                  <m:oMath xmlns:m="http://schemas.openxmlformats.org/officeDocument/2006/math">
                    <m:r>
                      <a:rPr kumimoji="1" lang="ja-JP"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𝛿</m:t>
                    </m:r>
                  </m:oMath>
                </a14:m>
                <a:r>
                  <a:rPr kumimoji="1" lang="en-US" altLang="ja-JP" sz="2000" i="0"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a:t>
                </a:r>
                <a:r>
                  <a:rPr kumimoji="1" lang="en-US" altLang="ja-JP" sz="2000" b="0" i="0"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 </a:t>
                </a:r>
                <a:endParaRPr kumimoji="1" lang="ja-JP" altLang="en-US" sz="2000" b="0" i="0" u="none" strike="noStrike" kern="1200" cap="none" spc="0" normalizeH="0" baseline="0" noProof="0" dirty="0">
                  <a:ln>
                    <a:noFill/>
                  </a:ln>
                  <a:solidFill>
                    <a:prstClr val="black"/>
                  </a:solidFill>
                  <a:effectLst/>
                  <a:uLnTx/>
                  <a:uFillTx/>
                  <a:latin typeface="Gill Sans MT" panose="020B0502020104020203"/>
                  <a:ea typeface="HGｺﾞｼｯｸE" panose="020B0909000000000000" pitchFamily="49" charset="-128"/>
                  <a:cs typeface="+mn-cs"/>
                </a:endParaRPr>
              </a:p>
            </p:txBody>
          </p:sp>
        </mc:Choice>
        <mc:Fallback xmlns="">
          <p:sp>
            <p:nvSpPr>
              <p:cNvPr id="13" name="テキスト ボックス 12">
                <a:extLst>
                  <a:ext uri="{FF2B5EF4-FFF2-40B4-BE49-F238E27FC236}">
                    <a16:creationId xmlns:a16="http://schemas.microsoft.com/office/drawing/2014/main" id="{410E6119-C0EB-453C-9F01-540E87F01D5B}"/>
                  </a:ext>
                </a:extLst>
              </p:cNvPr>
              <p:cNvSpPr txBox="1">
                <a:spLocks noRot="1" noChangeAspect="1" noMove="1" noResize="1" noEditPoints="1" noAdjustHandles="1" noChangeArrowheads="1" noChangeShapeType="1" noTextEdit="1"/>
              </p:cNvSpPr>
              <p:nvPr/>
            </p:nvSpPr>
            <p:spPr>
              <a:xfrm>
                <a:off x="330896" y="4820030"/>
                <a:ext cx="2792939" cy="1422890"/>
              </a:xfrm>
              <a:prstGeom prst="rect">
                <a:avLst/>
              </a:prstGeom>
              <a:blipFill>
                <a:blip r:embed="rId5"/>
                <a:stretch>
                  <a:fillRect l="-2183" b="-6867"/>
                </a:stretch>
              </a:blipFill>
            </p:spPr>
            <p:txBody>
              <a:bodyPr/>
              <a:lstStyle/>
              <a:p>
                <a:r>
                  <a:rPr lang="ja-JP" altLang="en-US">
                    <a:noFill/>
                  </a:rPr>
                  <a:t> </a:t>
                </a:r>
              </a:p>
            </p:txBody>
          </p:sp>
        </mc:Fallback>
      </mc:AlternateContent>
      <p:sp>
        <p:nvSpPr>
          <p:cNvPr id="17" name="矢印: 右 16">
            <a:extLst>
              <a:ext uri="{FF2B5EF4-FFF2-40B4-BE49-F238E27FC236}">
                <a16:creationId xmlns:a16="http://schemas.microsoft.com/office/drawing/2014/main" id="{60675FEE-1DB9-42FC-851A-AD4DD1BC2E56}"/>
              </a:ext>
            </a:extLst>
          </p:cNvPr>
          <p:cNvSpPr/>
          <p:nvPr/>
        </p:nvSpPr>
        <p:spPr>
          <a:xfrm rot="10800000">
            <a:off x="2547200" y="5267685"/>
            <a:ext cx="454498" cy="527580"/>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0881DC4-1439-46FB-8852-479A2F94402E}"/>
              </a:ext>
            </a:extLst>
          </p:cNvPr>
          <p:cNvSpPr txBox="1"/>
          <p:nvPr/>
        </p:nvSpPr>
        <p:spPr>
          <a:xfrm>
            <a:off x="5654029" y="4687659"/>
            <a:ext cx="2792939" cy="2192908"/>
          </a:xfrm>
          <a:prstGeom prst="rect">
            <a:avLst/>
          </a:prstGeom>
          <a:noFill/>
        </p:spPr>
        <p:txBody>
          <a:bodyPr wrap="square" rtlCol="0">
            <a:spAutoFit/>
          </a:bodyPr>
          <a:lstStyle/>
          <a:p>
            <a:r>
              <a:rPr lang="en-US" altLang="ja-JP" dirty="0">
                <a:latin typeface="Segoe UI" panose="020B0502040204020203" pitchFamily="34" charset="0"/>
                <a:cs typeface="Segoe UI" panose="020B0502040204020203" pitchFamily="34" charset="0"/>
              </a:rPr>
              <a:t>x</a:t>
            </a:r>
            <a:r>
              <a:rPr kumimoji="1" lang="en-US" altLang="ja-JP" dirty="0">
                <a:latin typeface="Segoe UI" panose="020B0502040204020203" pitchFamily="34" charset="0"/>
                <a:cs typeface="Segoe UI" panose="020B0502040204020203" pitchFamily="34" charset="0"/>
              </a:rPr>
              <a:t>-axis direction: d</a:t>
            </a:r>
            <a:r>
              <a:rPr lang="en-US" altLang="ja-JP" dirty="0">
                <a:latin typeface="Segoe UI" panose="020B0502040204020203" pitchFamily="34" charset="0"/>
                <a:cs typeface="Segoe UI" panose="020B0502040204020203" pitchFamily="34" charset="0"/>
              </a:rPr>
              <a:t>irection of vernal</a:t>
            </a:r>
            <a:r>
              <a:rPr lang="ja-JP" altLang="en-US" dirty="0">
                <a:latin typeface="Segoe UI" panose="020B0502040204020203" pitchFamily="34" charset="0"/>
                <a:cs typeface="Segoe UI" panose="020B0502040204020203" pitchFamily="34" charset="0"/>
              </a:rPr>
              <a:t> </a:t>
            </a:r>
            <a:r>
              <a:rPr lang="en-US" altLang="ja-JP" dirty="0">
                <a:latin typeface="Segoe UI" panose="020B0502040204020203" pitchFamily="34" charset="0"/>
                <a:cs typeface="Segoe UI" panose="020B0502040204020203" pitchFamily="34" charset="0"/>
              </a:rPr>
              <a:t>equinox</a:t>
            </a:r>
            <a:endParaRPr kumimoji="1" lang="en-US" altLang="ja-JP" dirty="0">
              <a:latin typeface="Segoe UI" panose="020B0502040204020203" pitchFamily="34" charset="0"/>
              <a:cs typeface="Segoe UI" panose="020B0502040204020203" pitchFamily="34" charset="0"/>
            </a:endParaRPr>
          </a:p>
          <a:p>
            <a:r>
              <a:rPr lang="en-US" altLang="ja-JP" dirty="0">
                <a:latin typeface="Segoe UI" panose="020B0502040204020203" pitchFamily="34" charset="0"/>
                <a:cs typeface="Segoe UI" panose="020B0502040204020203" pitchFamily="34" charset="0"/>
              </a:rPr>
              <a:t>z</a:t>
            </a:r>
            <a:r>
              <a:rPr kumimoji="1" lang="en-US" altLang="ja-JP" dirty="0">
                <a:latin typeface="Segoe UI" panose="020B0502040204020203" pitchFamily="34" charset="0"/>
                <a:cs typeface="Segoe UI" panose="020B0502040204020203" pitchFamily="34" charset="0"/>
              </a:rPr>
              <a:t>-axis direction: </a:t>
            </a:r>
            <a:r>
              <a:rPr lang="en-US" altLang="ja-JP" dirty="0">
                <a:latin typeface="Segoe UI" panose="020B0502040204020203" pitchFamily="34" charset="0"/>
                <a:cs typeface="Segoe UI" panose="020B0502040204020203" pitchFamily="34" charset="0"/>
              </a:rPr>
              <a:t>direction of the celestial north pole</a:t>
            </a:r>
          </a:p>
          <a:p>
            <a:endParaRPr kumimoji="1" lang="en-US" altLang="ja-JP" sz="800" b="0" i="1"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endParaRPr>
          </a:p>
          <a:p>
            <a:r>
              <a:rPr kumimoji="1" lang="en-US" altLang="ja-JP" sz="1800" b="0" i="1"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r</a:t>
            </a:r>
            <a:r>
              <a:rPr kumimoji="1" lang="en-US" altLang="ja-JP" sz="1800" b="0" u="none" strike="noStrike" kern="1200" cap="none" spc="0" normalizeH="0" baseline="0" noProof="0" dirty="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rPr>
              <a:t>: </a:t>
            </a:r>
            <a:r>
              <a:rPr kumimoji="1" lang="en-US" altLang="ja-JP" sz="1800" b="0" u="none" strike="noStrike" kern="1200" cap="none" spc="0" normalizeH="0" baseline="0" noProof="0" dirty="0">
                <a:ln>
                  <a:noFill/>
                </a:ln>
                <a:solidFill>
                  <a:prstClr val="black"/>
                </a:solidFill>
                <a:effectLst/>
                <a:uLnTx/>
                <a:uFillTx/>
                <a:latin typeface="Segoe UI" panose="020B0502040204020203" pitchFamily="34" charset="0"/>
                <a:ea typeface="HGｺﾞｼｯｸE" panose="020B0909000000000000" pitchFamily="49" charset="-128"/>
                <a:cs typeface="Segoe UI" panose="020B0502040204020203" pitchFamily="34" charset="0"/>
              </a:rPr>
              <a:t>radius of the projected celestial sphere</a:t>
            </a:r>
            <a:endParaRPr kumimoji="1" lang="en-US" altLang="ja-JP" dirty="0">
              <a:latin typeface="Segoe UI" panose="020B0502040204020203" pitchFamily="34" charset="0"/>
              <a:cs typeface="Segoe UI" panose="020B0502040204020203" pitchFamily="34" charset="0"/>
            </a:endParaRPr>
          </a:p>
          <a:p>
            <a:r>
              <a:rPr kumimoji="1" lang="en-US" altLang="ja-JP" dirty="0">
                <a:latin typeface="Segoe UI" panose="020B0502040204020203" pitchFamily="34" charset="0"/>
                <a:cs typeface="Segoe UI" panose="020B0502040204020203" pitchFamily="34" charset="0"/>
              </a:rPr>
              <a:t>(Set at 1000 in this study)</a:t>
            </a:r>
          </a:p>
        </p:txBody>
      </p:sp>
      <p:sp>
        <p:nvSpPr>
          <p:cNvPr id="6" name="大かっこ 5">
            <a:extLst>
              <a:ext uri="{FF2B5EF4-FFF2-40B4-BE49-F238E27FC236}">
                <a16:creationId xmlns:a16="http://schemas.microsoft.com/office/drawing/2014/main" id="{EFE28864-8C33-470B-BA6F-94342FC87ACC}"/>
              </a:ext>
            </a:extLst>
          </p:cNvPr>
          <p:cNvSpPr/>
          <p:nvPr/>
        </p:nvSpPr>
        <p:spPr>
          <a:xfrm>
            <a:off x="5376817" y="4807703"/>
            <a:ext cx="3246188" cy="1952819"/>
          </a:xfrm>
          <a:prstGeom prst="bracketPair">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タイトル 1">
            <a:extLst>
              <a:ext uri="{FF2B5EF4-FFF2-40B4-BE49-F238E27FC236}">
                <a16:creationId xmlns:a16="http://schemas.microsoft.com/office/drawing/2014/main" id="{F5F60143-7349-477F-97B8-FA1C17613629}"/>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19" name="右中かっこ 18">
            <a:extLst>
              <a:ext uri="{FF2B5EF4-FFF2-40B4-BE49-F238E27FC236}">
                <a16:creationId xmlns:a16="http://schemas.microsoft.com/office/drawing/2014/main" id="{8382A6D7-9286-43FD-AE27-247ACDC50962}"/>
              </a:ext>
            </a:extLst>
          </p:cNvPr>
          <p:cNvSpPr/>
          <p:nvPr/>
        </p:nvSpPr>
        <p:spPr>
          <a:xfrm rot="5400000">
            <a:off x="4034033" y="3832177"/>
            <a:ext cx="143027" cy="1960321"/>
          </a:xfrm>
          <a:prstGeom prst="rightBrace">
            <a:avLst/>
          </a:prstGeom>
          <a:ln>
            <a:solidFill>
              <a:srgbClr val="C0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pic>
        <p:nvPicPr>
          <p:cNvPr id="22" name="図 21" descr="グラフィカル ユーザー インターフェイス, アプリケーション, テーブル, Excel&#10;&#10;自動的に生成された説明">
            <a:extLst>
              <a:ext uri="{FF2B5EF4-FFF2-40B4-BE49-F238E27FC236}">
                <a16:creationId xmlns:a16="http://schemas.microsoft.com/office/drawing/2014/main" id="{AFD63CAC-1E5C-4D50-BD01-40F453B7C0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9352" y="1721523"/>
            <a:ext cx="5625296" cy="2964583"/>
          </a:xfrm>
          <a:prstGeom prst="rect">
            <a:avLst/>
          </a:prstGeom>
        </p:spPr>
      </p:pic>
      <p:sp>
        <p:nvSpPr>
          <p:cNvPr id="23" name="テキスト ボックス 22">
            <a:extLst>
              <a:ext uri="{FF2B5EF4-FFF2-40B4-BE49-F238E27FC236}">
                <a16:creationId xmlns:a16="http://schemas.microsoft.com/office/drawing/2014/main" id="{8E67C9D5-74A2-4966-8539-78D45D7CE2E6}"/>
              </a:ext>
            </a:extLst>
          </p:cNvPr>
          <p:cNvSpPr txBox="1"/>
          <p:nvPr/>
        </p:nvSpPr>
        <p:spPr>
          <a:xfrm>
            <a:off x="2209800" y="1292605"/>
            <a:ext cx="4724400"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Example of the </a:t>
            </a:r>
            <a:r>
              <a:rPr lang="en-US" altLang="ja-JP" sz="2000" dirty="0" err="1">
                <a:latin typeface="Segoe UI" panose="020B0502040204020203" pitchFamily="34" charset="0"/>
                <a:cs typeface="Segoe UI" panose="020B0502040204020203" pitchFamily="34" charset="0"/>
              </a:rPr>
              <a:t>Hipparcos</a:t>
            </a:r>
            <a:r>
              <a:rPr lang="en-US" altLang="ja-JP" sz="2000" dirty="0">
                <a:latin typeface="Segoe UI" panose="020B0502040204020203" pitchFamily="34" charset="0"/>
                <a:cs typeface="Segoe UI" panose="020B0502040204020203" pitchFamily="34" charset="0"/>
              </a:rPr>
              <a:t> Catalogue</a:t>
            </a:r>
            <a:endParaRPr kumimoji="1" lang="ja-JP" alt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48817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pic>
        <p:nvPicPr>
          <p:cNvPr id="21" name="図 20" descr="グラフィカル ユーザー インターフェイス, アプリケーション, テーブル, Excel&#10;&#10;自動的に生成された説明">
            <a:extLst>
              <a:ext uri="{FF2B5EF4-FFF2-40B4-BE49-F238E27FC236}">
                <a16:creationId xmlns:a16="http://schemas.microsoft.com/office/drawing/2014/main" id="{11B31B76-C48C-426A-A430-A00CFAE44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6" y="2439040"/>
            <a:ext cx="4819898" cy="2540131"/>
          </a:xfrm>
          <a:prstGeom prst="rect">
            <a:avLst/>
          </a:prstGeom>
        </p:spPr>
      </p:pic>
      <p:sp>
        <p:nvSpPr>
          <p:cNvPr id="10" name="右中かっこ 9">
            <a:extLst>
              <a:ext uri="{FF2B5EF4-FFF2-40B4-BE49-F238E27FC236}">
                <a16:creationId xmlns:a16="http://schemas.microsoft.com/office/drawing/2014/main" id="{01ECD195-612D-49A6-913F-35BD88FAE161}"/>
              </a:ext>
            </a:extLst>
          </p:cNvPr>
          <p:cNvSpPr/>
          <p:nvPr/>
        </p:nvSpPr>
        <p:spPr>
          <a:xfrm rot="5400000">
            <a:off x="3368567" y="4692787"/>
            <a:ext cx="183741" cy="790575"/>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F987E51-191B-4A50-8FB3-14BB14E0DD73}"/>
              </a:ext>
            </a:extLst>
          </p:cNvPr>
          <p:cNvSpPr txBox="1"/>
          <p:nvPr/>
        </p:nvSpPr>
        <p:spPr>
          <a:xfrm>
            <a:off x="3009695" y="5224177"/>
            <a:ext cx="901486"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Color</a:t>
            </a:r>
            <a:endParaRPr kumimoji="1" lang="ja-JP" altLang="en-US" sz="2000" dirty="0">
              <a:latin typeface="Segoe UI" panose="020B0502040204020203" pitchFamily="34" charset="0"/>
              <a:cs typeface="Segoe UI" panose="020B0502040204020203" pitchFamily="34" charset="0"/>
            </a:endParaRPr>
          </a:p>
        </p:txBody>
      </p:sp>
      <p:graphicFrame>
        <p:nvGraphicFramePr>
          <p:cNvPr id="13" name="表 7">
            <a:extLst>
              <a:ext uri="{FF2B5EF4-FFF2-40B4-BE49-F238E27FC236}">
                <a16:creationId xmlns:a16="http://schemas.microsoft.com/office/drawing/2014/main" id="{433A0EFF-3781-4D86-A68D-9E11A259A598}"/>
              </a:ext>
            </a:extLst>
          </p:cNvPr>
          <p:cNvGraphicFramePr>
            <a:graphicFrameLocks noGrp="1"/>
          </p:cNvGraphicFramePr>
          <p:nvPr>
            <p:extLst>
              <p:ext uri="{D42A27DB-BD31-4B8C-83A1-F6EECF244321}">
                <p14:modId xmlns:p14="http://schemas.microsoft.com/office/powerpoint/2010/main" val="2131651103"/>
              </p:ext>
            </p:extLst>
          </p:nvPr>
        </p:nvGraphicFramePr>
        <p:xfrm>
          <a:off x="4970184" y="2298097"/>
          <a:ext cx="4075390" cy="2926080"/>
        </p:xfrm>
        <a:graphic>
          <a:graphicData uri="http://schemas.openxmlformats.org/drawingml/2006/table">
            <a:tbl>
              <a:tblPr firstRow="1" bandRow="1">
                <a:tableStyleId>{21E4AEA4-8DFA-4A89-87EB-49C32662AFE0}</a:tableStyleId>
              </a:tblPr>
              <a:tblGrid>
                <a:gridCol w="2037695">
                  <a:extLst>
                    <a:ext uri="{9D8B030D-6E8A-4147-A177-3AD203B41FA5}">
                      <a16:colId xmlns:a16="http://schemas.microsoft.com/office/drawing/2014/main" val="999596484"/>
                    </a:ext>
                  </a:extLst>
                </a:gridCol>
                <a:gridCol w="2037695">
                  <a:extLst>
                    <a:ext uri="{9D8B030D-6E8A-4147-A177-3AD203B41FA5}">
                      <a16:colId xmlns:a16="http://schemas.microsoft.com/office/drawing/2014/main" val="1671044010"/>
                    </a:ext>
                  </a:extLst>
                </a:gridCol>
              </a:tblGrid>
              <a:tr h="331220">
                <a:tc>
                  <a:txBody>
                    <a:bodyPr/>
                    <a:lstStyle/>
                    <a:p>
                      <a:pPr algn="ctr"/>
                      <a:r>
                        <a:rPr kumimoji="1" lang="en-US" altLang="ja-JP" sz="1800" dirty="0">
                          <a:latin typeface="Segoe UI" panose="020B0502040204020203" pitchFamily="34" charset="0"/>
                          <a:cs typeface="Segoe UI" panose="020B0502040204020203" pitchFamily="34" charset="0"/>
                        </a:rPr>
                        <a:t>First letter</a:t>
                      </a:r>
                      <a:endParaRPr kumimoji="1" lang="ja-JP" altLang="en-US" sz="1800" dirty="0">
                        <a:latin typeface="Segoe UI" panose="020B0502040204020203" pitchFamily="34" charset="0"/>
                        <a:cs typeface="Segoe UI" panose="020B0502040204020203" pitchFamily="34" charset="0"/>
                      </a:endParaRPr>
                    </a:p>
                  </a:txBody>
                  <a:tcPr/>
                </a:tc>
                <a:tc>
                  <a:txBody>
                    <a:bodyPr/>
                    <a:lstStyle/>
                    <a:p>
                      <a:pPr algn="ctr"/>
                      <a:r>
                        <a:rPr kumimoji="1" lang="en-US" altLang="ja-JP" sz="1800" dirty="0">
                          <a:latin typeface="Segoe UI" panose="020B0502040204020203" pitchFamily="34" charset="0"/>
                          <a:cs typeface="Segoe UI" panose="020B0502040204020203" pitchFamily="34" charset="0"/>
                        </a:rPr>
                        <a:t>Color</a:t>
                      </a:r>
                      <a:endParaRPr kumimoji="1" lang="ja-JP" alt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23860542"/>
                  </a:ext>
                </a:extLst>
              </a:tr>
              <a:tr h="331220">
                <a:tc>
                  <a:txBody>
                    <a:bodyPr/>
                    <a:lstStyle/>
                    <a:p>
                      <a:pPr algn="ctr"/>
                      <a:r>
                        <a:rPr kumimoji="1" lang="en-US" altLang="ja-JP" sz="1800" dirty="0">
                          <a:latin typeface="Segoe UI" panose="020B0502040204020203" pitchFamily="34" charset="0"/>
                          <a:cs typeface="Segoe UI" panose="020B0502040204020203" pitchFamily="34" charset="0"/>
                        </a:rPr>
                        <a:t>O</a:t>
                      </a:r>
                      <a:endParaRPr kumimoji="1" lang="ja-JP" altLang="en-US" sz="1800" dirty="0">
                        <a:latin typeface="Segoe UI" panose="020B0502040204020203" pitchFamily="34" charset="0"/>
                        <a:cs typeface="Segoe UI" panose="020B0502040204020203" pitchFamily="34" charset="0"/>
                      </a:endParaRPr>
                    </a:p>
                  </a:txBody>
                  <a:tcPr/>
                </a:tc>
                <a:tc>
                  <a:txBody>
                    <a:bodyPr/>
                    <a:lstStyle/>
                    <a:p>
                      <a:pPr algn="ctr"/>
                      <a:r>
                        <a:rPr kumimoji="1" lang="en-US" altLang="ja-JP" sz="1800" dirty="0">
                          <a:latin typeface="Segoe UI" panose="020B0502040204020203" pitchFamily="34" charset="0"/>
                          <a:cs typeface="Segoe UI" panose="020B0502040204020203" pitchFamily="34" charset="0"/>
                        </a:rPr>
                        <a:t>Blue</a:t>
                      </a:r>
                      <a:endParaRPr kumimoji="1" lang="ja-JP" alt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09409291"/>
                  </a:ext>
                </a:extLst>
              </a:tr>
              <a:tr h="331220">
                <a:tc>
                  <a:txBody>
                    <a:bodyPr/>
                    <a:lstStyle/>
                    <a:p>
                      <a:pPr algn="ctr"/>
                      <a:r>
                        <a:rPr kumimoji="1" lang="en-US" altLang="ja-JP" sz="1800" dirty="0">
                          <a:latin typeface="Segoe UI" panose="020B0502040204020203" pitchFamily="34" charset="0"/>
                          <a:cs typeface="Segoe UI" panose="020B0502040204020203" pitchFamily="34" charset="0"/>
                        </a:rPr>
                        <a:t>B</a:t>
                      </a:r>
                      <a:endParaRPr kumimoji="1" lang="ja-JP" altLang="en-US" sz="1800" dirty="0">
                        <a:latin typeface="Segoe UI" panose="020B0502040204020203" pitchFamily="34" charset="0"/>
                        <a:cs typeface="Segoe UI" panose="020B0502040204020203" pitchFamily="34" charset="0"/>
                      </a:endParaRPr>
                    </a:p>
                  </a:txBody>
                  <a:tcPr/>
                </a:tc>
                <a:tc>
                  <a:txBody>
                    <a:bodyPr/>
                    <a:lstStyle/>
                    <a:p>
                      <a:pPr algn="ctr"/>
                      <a:r>
                        <a:rPr kumimoji="1" lang="en-US" altLang="ja-JP" sz="1800" dirty="0">
                          <a:latin typeface="Segoe UI" panose="020B0502040204020203" pitchFamily="34" charset="0"/>
                          <a:cs typeface="Segoe UI" panose="020B0502040204020203" pitchFamily="34" charset="0"/>
                        </a:rPr>
                        <a:t>Blue</a:t>
                      </a:r>
                      <a:r>
                        <a:rPr kumimoji="1" lang="ja-JP" altLang="en-US" sz="1800" dirty="0">
                          <a:latin typeface="Segoe UI" panose="020B0502040204020203" pitchFamily="34" charset="0"/>
                          <a:cs typeface="Segoe UI" panose="020B0502040204020203" pitchFamily="34" charset="0"/>
                        </a:rPr>
                        <a:t> </a:t>
                      </a:r>
                      <a:r>
                        <a:rPr kumimoji="1" lang="en-US" altLang="ja-JP" sz="1800" dirty="0">
                          <a:latin typeface="Segoe UI" panose="020B0502040204020203" pitchFamily="34" charset="0"/>
                          <a:cs typeface="Segoe UI" panose="020B0502040204020203" pitchFamily="34" charset="0"/>
                        </a:rPr>
                        <a:t>and</a:t>
                      </a:r>
                      <a:r>
                        <a:rPr kumimoji="1" lang="ja-JP" altLang="en-US" sz="1800" dirty="0">
                          <a:latin typeface="Segoe UI" panose="020B0502040204020203" pitchFamily="34" charset="0"/>
                          <a:cs typeface="Segoe UI" panose="020B0502040204020203" pitchFamily="34" charset="0"/>
                        </a:rPr>
                        <a:t> </a:t>
                      </a:r>
                      <a:r>
                        <a:rPr kumimoji="1" lang="en-US" altLang="ja-JP" sz="1800" dirty="0">
                          <a:latin typeface="Segoe UI" panose="020B0502040204020203" pitchFamily="34" charset="0"/>
                          <a:cs typeface="Segoe UI" panose="020B0502040204020203" pitchFamily="34" charset="0"/>
                        </a:rPr>
                        <a:t>white</a:t>
                      </a:r>
                      <a:endParaRPr kumimoji="1" lang="ja-JP" alt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250854786"/>
                  </a:ext>
                </a:extLst>
              </a:tr>
              <a:tr h="331220">
                <a:tc>
                  <a:txBody>
                    <a:bodyPr/>
                    <a:lstStyle/>
                    <a:p>
                      <a:pPr algn="ctr"/>
                      <a:r>
                        <a:rPr kumimoji="1" lang="en-US" altLang="ja-JP" sz="1800" dirty="0">
                          <a:latin typeface="Segoe UI" panose="020B0502040204020203" pitchFamily="34" charset="0"/>
                          <a:cs typeface="Segoe UI" panose="020B0502040204020203" pitchFamily="34" charset="0"/>
                        </a:rPr>
                        <a:t>A</a:t>
                      </a:r>
                      <a:endParaRPr kumimoji="1" lang="ja-JP" altLang="en-US" sz="1800" dirty="0">
                        <a:latin typeface="Segoe UI" panose="020B0502040204020203" pitchFamily="34" charset="0"/>
                        <a:cs typeface="Segoe UI" panose="020B0502040204020203" pitchFamily="34" charset="0"/>
                      </a:endParaRPr>
                    </a:p>
                  </a:txBody>
                  <a:tcPr/>
                </a:tc>
                <a:tc>
                  <a:txBody>
                    <a:bodyPr/>
                    <a:lstStyle/>
                    <a:p>
                      <a:pPr algn="ctr"/>
                      <a:r>
                        <a:rPr kumimoji="1" lang="en-US" altLang="ja-JP" sz="1800" dirty="0">
                          <a:latin typeface="Segoe UI" panose="020B0502040204020203" pitchFamily="34" charset="0"/>
                          <a:cs typeface="Segoe UI" panose="020B0502040204020203" pitchFamily="34" charset="0"/>
                        </a:rPr>
                        <a:t>White</a:t>
                      </a:r>
                      <a:endParaRPr kumimoji="1" lang="ja-JP" alt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629925795"/>
                  </a:ext>
                </a:extLst>
              </a:tr>
              <a:tr h="331220">
                <a:tc>
                  <a:txBody>
                    <a:bodyPr/>
                    <a:lstStyle/>
                    <a:p>
                      <a:pPr algn="ctr"/>
                      <a:r>
                        <a:rPr kumimoji="1" lang="en-US" altLang="ja-JP" sz="1800" dirty="0">
                          <a:latin typeface="Segoe UI" panose="020B0502040204020203" pitchFamily="34" charset="0"/>
                          <a:cs typeface="Segoe UI" panose="020B0502040204020203" pitchFamily="34" charset="0"/>
                        </a:rPr>
                        <a:t>F</a:t>
                      </a:r>
                      <a:endParaRPr kumimoji="1" lang="ja-JP" altLang="en-US" sz="1800" dirty="0">
                        <a:latin typeface="Segoe UI" panose="020B0502040204020203" pitchFamily="34" charset="0"/>
                        <a:cs typeface="Segoe UI" panose="020B0502040204020203" pitchFamily="34" charset="0"/>
                      </a:endParaRPr>
                    </a:p>
                  </a:txBody>
                  <a:tcPr/>
                </a:tc>
                <a:tc>
                  <a:txBody>
                    <a:bodyPr/>
                    <a:lstStyle/>
                    <a:p>
                      <a:pPr algn="ctr"/>
                      <a:r>
                        <a:rPr kumimoji="1" lang="en-US" altLang="ja-JP" sz="1800" dirty="0">
                          <a:latin typeface="Segoe UI" panose="020B0502040204020203" pitchFamily="34" charset="0"/>
                          <a:cs typeface="Segoe UI" panose="020B0502040204020203" pitchFamily="34" charset="0"/>
                        </a:rPr>
                        <a:t>Yellow</a:t>
                      </a:r>
                      <a:r>
                        <a:rPr kumimoji="1" lang="ja-JP" altLang="en-US" sz="1800" dirty="0">
                          <a:latin typeface="Segoe UI" panose="020B0502040204020203" pitchFamily="34" charset="0"/>
                          <a:cs typeface="Segoe UI" panose="020B0502040204020203" pitchFamily="34" charset="0"/>
                        </a:rPr>
                        <a:t> </a:t>
                      </a:r>
                      <a:r>
                        <a:rPr kumimoji="1" lang="en-US" altLang="ja-JP" sz="1800" dirty="0">
                          <a:latin typeface="Segoe UI" panose="020B0502040204020203" pitchFamily="34" charset="0"/>
                          <a:cs typeface="Segoe UI" panose="020B0502040204020203" pitchFamily="34" charset="0"/>
                        </a:rPr>
                        <a:t>and</a:t>
                      </a:r>
                      <a:r>
                        <a:rPr kumimoji="1" lang="ja-JP" altLang="en-US" sz="1800" dirty="0">
                          <a:latin typeface="Segoe UI" panose="020B0502040204020203" pitchFamily="34" charset="0"/>
                          <a:cs typeface="Segoe UI" panose="020B0502040204020203" pitchFamily="34" charset="0"/>
                        </a:rPr>
                        <a:t> </a:t>
                      </a:r>
                      <a:r>
                        <a:rPr kumimoji="1" lang="en-US" altLang="ja-JP" sz="1800" dirty="0">
                          <a:latin typeface="Segoe UI" panose="020B0502040204020203" pitchFamily="34" charset="0"/>
                          <a:cs typeface="Segoe UI" panose="020B0502040204020203" pitchFamily="34" charset="0"/>
                        </a:rPr>
                        <a:t>white</a:t>
                      </a:r>
                      <a:endParaRPr kumimoji="1" lang="ja-JP" alt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944572004"/>
                  </a:ext>
                </a:extLst>
              </a:tr>
              <a:tr h="331220">
                <a:tc>
                  <a:txBody>
                    <a:bodyPr/>
                    <a:lstStyle/>
                    <a:p>
                      <a:pPr algn="ctr"/>
                      <a:r>
                        <a:rPr kumimoji="1" lang="en-US" altLang="ja-JP" sz="1800" dirty="0">
                          <a:latin typeface="Segoe UI" panose="020B0502040204020203" pitchFamily="34" charset="0"/>
                          <a:cs typeface="Segoe UI" panose="020B0502040204020203" pitchFamily="34" charset="0"/>
                        </a:rPr>
                        <a:t>G</a:t>
                      </a:r>
                      <a:endParaRPr kumimoji="1" lang="ja-JP" altLang="en-US" sz="1800" dirty="0">
                        <a:latin typeface="Segoe UI" panose="020B0502040204020203" pitchFamily="34" charset="0"/>
                        <a:cs typeface="Segoe UI" panose="020B0502040204020203" pitchFamily="34" charset="0"/>
                      </a:endParaRPr>
                    </a:p>
                  </a:txBody>
                  <a:tcPr/>
                </a:tc>
                <a:tc>
                  <a:txBody>
                    <a:bodyPr/>
                    <a:lstStyle/>
                    <a:p>
                      <a:pPr algn="ctr"/>
                      <a:r>
                        <a:rPr kumimoji="1" lang="en-US" altLang="ja-JP" sz="1800" dirty="0">
                          <a:latin typeface="Segoe UI" panose="020B0502040204020203" pitchFamily="34" charset="0"/>
                          <a:cs typeface="Segoe UI" panose="020B0502040204020203" pitchFamily="34" charset="0"/>
                        </a:rPr>
                        <a:t>Yellow</a:t>
                      </a:r>
                      <a:endParaRPr kumimoji="1" lang="ja-JP" alt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971621125"/>
                  </a:ext>
                </a:extLst>
              </a:tr>
              <a:tr h="331220">
                <a:tc>
                  <a:txBody>
                    <a:bodyPr/>
                    <a:lstStyle/>
                    <a:p>
                      <a:pPr algn="ctr"/>
                      <a:r>
                        <a:rPr kumimoji="1" lang="en-US" altLang="ja-JP" sz="1800" dirty="0">
                          <a:latin typeface="Segoe UI" panose="020B0502040204020203" pitchFamily="34" charset="0"/>
                          <a:cs typeface="Segoe UI" panose="020B0502040204020203" pitchFamily="34" charset="0"/>
                        </a:rPr>
                        <a:t>K</a:t>
                      </a:r>
                      <a:endParaRPr kumimoji="1" lang="ja-JP" altLang="en-US" sz="1800" dirty="0">
                        <a:latin typeface="Segoe UI" panose="020B0502040204020203" pitchFamily="34" charset="0"/>
                        <a:cs typeface="Segoe UI" panose="020B0502040204020203" pitchFamily="34" charset="0"/>
                      </a:endParaRPr>
                    </a:p>
                  </a:txBody>
                  <a:tcPr/>
                </a:tc>
                <a:tc>
                  <a:txBody>
                    <a:bodyPr/>
                    <a:lstStyle/>
                    <a:p>
                      <a:pPr algn="ctr"/>
                      <a:r>
                        <a:rPr kumimoji="1" lang="en-US" altLang="ja-JP" sz="1800" dirty="0">
                          <a:latin typeface="Segoe UI" panose="020B0502040204020203" pitchFamily="34" charset="0"/>
                          <a:cs typeface="Segoe UI" panose="020B0502040204020203" pitchFamily="34" charset="0"/>
                        </a:rPr>
                        <a:t>Orange</a:t>
                      </a:r>
                      <a:endParaRPr kumimoji="1" lang="ja-JP" alt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68893179"/>
                  </a:ext>
                </a:extLst>
              </a:tr>
              <a:tr h="331220">
                <a:tc>
                  <a:txBody>
                    <a:bodyPr/>
                    <a:lstStyle/>
                    <a:p>
                      <a:pPr algn="ctr"/>
                      <a:r>
                        <a:rPr kumimoji="1" lang="en-US" altLang="ja-JP" sz="1800" dirty="0">
                          <a:latin typeface="Segoe UI" panose="020B0502040204020203" pitchFamily="34" charset="0"/>
                          <a:cs typeface="Segoe UI" panose="020B0502040204020203" pitchFamily="34" charset="0"/>
                        </a:rPr>
                        <a:t>M</a:t>
                      </a:r>
                      <a:endParaRPr kumimoji="1" lang="ja-JP" altLang="en-US" sz="1800" dirty="0">
                        <a:latin typeface="Segoe UI" panose="020B0502040204020203" pitchFamily="34" charset="0"/>
                        <a:cs typeface="Segoe UI" panose="020B0502040204020203" pitchFamily="34" charset="0"/>
                      </a:endParaRPr>
                    </a:p>
                  </a:txBody>
                  <a:tcPr/>
                </a:tc>
                <a:tc>
                  <a:txBody>
                    <a:bodyPr/>
                    <a:lstStyle/>
                    <a:p>
                      <a:pPr algn="ctr"/>
                      <a:r>
                        <a:rPr kumimoji="1" lang="en-US" altLang="ja-JP" sz="1800" dirty="0">
                          <a:latin typeface="Segoe UI" panose="020B0502040204020203" pitchFamily="34" charset="0"/>
                          <a:cs typeface="Segoe UI" panose="020B0502040204020203" pitchFamily="34" charset="0"/>
                        </a:rPr>
                        <a:t>Orange</a:t>
                      </a:r>
                      <a:r>
                        <a:rPr kumimoji="1" lang="ja-JP" altLang="en-US" sz="1800" dirty="0">
                          <a:latin typeface="Segoe UI" panose="020B0502040204020203" pitchFamily="34" charset="0"/>
                          <a:cs typeface="Segoe UI" panose="020B0502040204020203" pitchFamily="34" charset="0"/>
                        </a:rPr>
                        <a:t> </a:t>
                      </a:r>
                      <a:r>
                        <a:rPr kumimoji="1" lang="en-US" altLang="ja-JP" sz="1800" dirty="0">
                          <a:latin typeface="Segoe UI" panose="020B0502040204020203" pitchFamily="34" charset="0"/>
                          <a:cs typeface="Segoe UI" panose="020B0502040204020203" pitchFamily="34" charset="0"/>
                        </a:rPr>
                        <a:t>red</a:t>
                      </a:r>
                      <a:endParaRPr kumimoji="1" lang="ja-JP" alt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248115620"/>
                  </a:ext>
                </a:extLst>
              </a:tr>
            </a:tbl>
          </a:graphicData>
        </a:graphic>
      </p:graphicFrame>
      <p:sp>
        <p:nvSpPr>
          <p:cNvPr id="7" name="四角形: 角を丸くする 6">
            <a:extLst>
              <a:ext uri="{FF2B5EF4-FFF2-40B4-BE49-F238E27FC236}">
                <a16:creationId xmlns:a16="http://schemas.microsoft.com/office/drawing/2014/main" id="{D8F3A1B5-841B-4350-B33C-C571ADCD069D}"/>
              </a:ext>
            </a:extLst>
          </p:cNvPr>
          <p:cNvSpPr/>
          <p:nvPr/>
        </p:nvSpPr>
        <p:spPr>
          <a:xfrm>
            <a:off x="2981965" y="2921230"/>
            <a:ext cx="156153" cy="2046261"/>
          </a:xfrm>
          <a:prstGeom prst="roundRect">
            <a:avLst/>
          </a:prstGeom>
          <a:solidFill>
            <a:schemeClr val="bg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タイトル 1">
            <a:extLst>
              <a:ext uri="{FF2B5EF4-FFF2-40B4-BE49-F238E27FC236}">
                <a16:creationId xmlns:a16="http://schemas.microsoft.com/office/drawing/2014/main" id="{672265F3-CADE-4550-8736-A28D88FEE505}"/>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15" name="テキスト ボックス 14">
            <a:extLst>
              <a:ext uri="{FF2B5EF4-FFF2-40B4-BE49-F238E27FC236}">
                <a16:creationId xmlns:a16="http://schemas.microsoft.com/office/drawing/2014/main" id="{D523507C-CA73-4D14-93B0-EB1E61897C01}"/>
              </a:ext>
            </a:extLst>
          </p:cNvPr>
          <p:cNvSpPr txBox="1"/>
          <p:nvPr/>
        </p:nvSpPr>
        <p:spPr>
          <a:xfrm>
            <a:off x="260718" y="2022703"/>
            <a:ext cx="4724400"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Example of the </a:t>
            </a:r>
            <a:r>
              <a:rPr lang="en-US" altLang="ja-JP" sz="2000" dirty="0" err="1">
                <a:latin typeface="Segoe UI" panose="020B0502040204020203" pitchFamily="34" charset="0"/>
                <a:cs typeface="Segoe UI" panose="020B0502040204020203" pitchFamily="34" charset="0"/>
              </a:rPr>
              <a:t>Hipparcos</a:t>
            </a:r>
            <a:r>
              <a:rPr lang="en-US" altLang="ja-JP" sz="2000" dirty="0">
                <a:latin typeface="Segoe UI" panose="020B0502040204020203" pitchFamily="34" charset="0"/>
                <a:cs typeface="Segoe UI" panose="020B0502040204020203" pitchFamily="34" charset="0"/>
              </a:rPr>
              <a:t> Catalogue</a:t>
            </a:r>
            <a:endParaRPr kumimoji="1" lang="ja-JP" alt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03671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sp>
        <p:nvSpPr>
          <p:cNvPr id="10" name="右中かっこ 9">
            <a:extLst>
              <a:ext uri="{FF2B5EF4-FFF2-40B4-BE49-F238E27FC236}">
                <a16:creationId xmlns:a16="http://schemas.microsoft.com/office/drawing/2014/main" id="{01ECD195-612D-49A6-913F-35BD88FAE161}"/>
              </a:ext>
            </a:extLst>
          </p:cNvPr>
          <p:cNvSpPr/>
          <p:nvPr/>
        </p:nvSpPr>
        <p:spPr>
          <a:xfrm rot="5400000">
            <a:off x="6668806" y="4272087"/>
            <a:ext cx="217285" cy="121439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F987E51-191B-4A50-8FB3-14BB14E0DD73}"/>
              </a:ext>
            </a:extLst>
          </p:cNvPr>
          <p:cNvSpPr txBox="1"/>
          <p:nvPr/>
        </p:nvSpPr>
        <p:spPr>
          <a:xfrm>
            <a:off x="5482675" y="4971261"/>
            <a:ext cx="2589545"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Visual magnitude</a:t>
            </a:r>
            <a:endParaRPr kumimoji="1" lang="ja-JP" altLang="en-US" sz="2000" dirty="0">
              <a:latin typeface="Segoe UI" panose="020B0502040204020203" pitchFamily="34" charset="0"/>
              <a:cs typeface="Segoe UI" panose="020B0502040204020203" pitchFamily="34" charset="0"/>
            </a:endParaRPr>
          </a:p>
        </p:txBody>
      </p:sp>
      <p:sp>
        <p:nvSpPr>
          <p:cNvPr id="3" name="テキスト ボックス 2">
            <a:extLst>
              <a:ext uri="{FF2B5EF4-FFF2-40B4-BE49-F238E27FC236}">
                <a16:creationId xmlns:a16="http://schemas.microsoft.com/office/drawing/2014/main" id="{B125A2C4-892C-4D08-A25D-519453264418}"/>
              </a:ext>
            </a:extLst>
          </p:cNvPr>
          <p:cNvSpPr txBox="1"/>
          <p:nvPr/>
        </p:nvSpPr>
        <p:spPr>
          <a:xfrm>
            <a:off x="1384872" y="5656526"/>
            <a:ext cx="6374256" cy="400110"/>
          </a:xfrm>
          <a:prstGeom prst="rect">
            <a:avLst/>
          </a:prstGeom>
          <a:noFill/>
        </p:spPr>
        <p:txBody>
          <a:bodyPr wrap="square" rtlCol="0">
            <a:spAutoFit/>
          </a:bodyPr>
          <a:lstStyle/>
          <a:p>
            <a:pPr algn="ctr"/>
            <a:r>
              <a:rPr kumimoji="1" lang="en-US" altLang="ja-JP" sz="2000" dirty="0">
                <a:latin typeface="Segoe UI" panose="020B0502040204020203" pitchFamily="34" charset="0"/>
                <a:cs typeface="Segoe UI" panose="020B0502040204020203" pitchFamily="34" charset="0"/>
              </a:rPr>
              <a:t>Size of the star’s diameter = 15 / (V</a:t>
            </a:r>
            <a:r>
              <a:rPr lang="en-US" altLang="ja-JP" sz="2000" dirty="0">
                <a:latin typeface="Segoe UI" panose="020B0502040204020203" pitchFamily="34" charset="0"/>
                <a:cs typeface="Segoe UI" panose="020B0502040204020203" pitchFamily="34" charset="0"/>
              </a:rPr>
              <a:t>isual</a:t>
            </a:r>
            <a:r>
              <a:rPr lang="ja-JP" altLang="en-US" sz="2000" dirty="0">
                <a:latin typeface="Segoe UI" panose="020B0502040204020203" pitchFamily="34" charset="0"/>
                <a:cs typeface="Segoe UI" panose="020B0502040204020203" pitchFamily="34" charset="0"/>
              </a:rPr>
              <a:t> </a:t>
            </a:r>
            <a:r>
              <a:rPr lang="en-US" altLang="ja-JP" sz="2000" dirty="0">
                <a:latin typeface="Segoe UI" panose="020B0502040204020203" pitchFamily="34" charset="0"/>
                <a:cs typeface="Segoe UI" panose="020B0502040204020203" pitchFamily="34" charset="0"/>
              </a:rPr>
              <a:t>magnitude)</a:t>
            </a:r>
            <a:endParaRPr kumimoji="1" lang="ja-JP" altLang="en-US" sz="2000" dirty="0">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A5A6A9B8-4ECC-4984-9812-4BC39D183E56}"/>
              </a:ext>
            </a:extLst>
          </p:cNvPr>
          <p:cNvSpPr txBox="1"/>
          <p:nvPr/>
        </p:nvSpPr>
        <p:spPr>
          <a:xfrm>
            <a:off x="1988262" y="6009325"/>
            <a:ext cx="5167476" cy="369332"/>
          </a:xfrm>
          <a:prstGeom prst="rect">
            <a:avLst/>
          </a:prstGeom>
          <a:noFill/>
        </p:spPr>
        <p:txBody>
          <a:bodyPr wrap="square" rtlCol="0">
            <a:spAutoFit/>
          </a:bodyPr>
          <a:lstStyle/>
          <a:p>
            <a:pPr algn="ctr"/>
            <a:r>
              <a:rPr kumimoji="1" lang="en-US" altLang="ja-JP" dirty="0">
                <a:latin typeface="Segoe UI" panose="020B0502040204020203" pitchFamily="34" charset="0"/>
                <a:cs typeface="Segoe UI" panose="020B0502040204020203" pitchFamily="34" charset="0"/>
              </a:rPr>
              <a:t>(</a:t>
            </a:r>
            <a:r>
              <a:rPr kumimoji="1" lang="en-US" altLang="ja-JP" sz="1800" b="0" u="none" strike="noStrike" kern="1200" cap="none" spc="0" normalizeH="0" baseline="0" noProof="0" dirty="0">
                <a:ln>
                  <a:noFill/>
                </a:ln>
                <a:solidFill>
                  <a:prstClr val="black"/>
                </a:solidFill>
                <a:effectLst/>
                <a:uLnTx/>
                <a:uFillTx/>
                <a:latin typeface="Segoe UI" panose="020B0502040204020203" pitchFamily="34" charset="0"/>
                <a:ea typeface="HGｺﾞｼｯｸE" panose="020B0909000000000000" pitchFamily="49" charset="-128"/>
                <a:cs typeface="Segoe UI" panose="020B0502040204020203" pitchFamily="34" charset="0"/>
              </a:rPr>
              <a:t>radius of the projected celestial sphere</a:t>
            </a:r>
            <a:r>
              <a:rPr lang="en-US" altLang="ja-JP" sz="1800" b="0" u="none" strike="noStrike" kern="1200" cap="none" spc="0" normalizeH="0" baseline="0" noProof="0" dirty="0">
                <a:ln>
                  <a:noFill/>
                </a:ln>
                <a:solidFill>
                  <a:prstClr val="black"/>
                </a:solidFill>
                <a:effectLst/>
                <a:uLnTx/>
                <a:uFillTx/>
                <a:latin typeface="Segoe UI" panose="020B0502040204020203" pitchFamily="34" charset="0"/>
                <a:ea typeface="HGｺﾞｼｯｸE" panose="020B0909000000000000" pitchFamily="49" charset="-128"/>
                <a:cs typeface="Segoe UI" panose="020B0502040204020203" pitchFamily="34" charset="0"/>
              </a:rPr>
              <a:t> </a:t>
            </a:r>
            <a:r>
              <a:rPr kumimoji="1" lang="en-US" altLang="ja-JP" dirty="0">
                <a:latin typeface="Segoe UI" panose="020B0502040204020203" pitchFamily="34" charset="0"/>
                <a:cs typeface="Segoe UI" panose="020B0502040204020203" pitchFamily="34" charset="0"/>
              </a:rPr>
              <a:t>= 1000)</a:t>
            </a:r>
            <a:endParaRPr kumimoji="1" lang="ja-JP" altLang="en-US" dirty="0">
              <a:latin typeface="Segoe UI" panose="020B0502040204020203" pitchFamily="34" charset="0"/>
              <a:cs typeface="Segoe UI" panose="020B0502040204020203" pitchFamily="34" charset="0"/>
            </a:endParaRPr>
          </a:p>
        </p:txBody>
      </p:sp>
      <p:sp>
        <p:nvSpPr>
          <p:cNvPr id="13" name="タイトル 1">
            <a:extLst>
              <a:ext uri="{FF2B5EF4-FFF2-40B4-BE49-F238E27FC236}">
                <a16:creationId xmlns:a16="http://schemas.microsoft.com/office/drawing/2014/main" id="{D4C1B7F4-999C-441D-8D0B-B607A1742BBA}"/>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pic>
        <p:nvPicPr>
          <p:cNvPr id="15" name="図 14" descr="グラフィカル ユーザー インターフェイス, アプリケーション, テーブル, Excel&#10;&#10;自動的に生成された説明">
            <a:extLst>
              <a:ext uri="{FF2B5EF4-FFF2-40B4-BE49-F238E27FC236}">
                <a16:creationId xmlns:a16="http://schemas.microsoft.com/office/drawing/2014/main" id="{55BA850E-1C4D-4E57-B503-4C4272D69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352" y="1721523"/>
            <a:ext cx="5625296" cy="2964583"/>
          </a:xfrm>
          <a:prstGeom prst="rect">
            <a:avLst/>
          </a:prstGeom>
        </p:spPr>
      </p:pic>
      <p:sp>
        <p:nvSpPr>
          <p:cNvPr id="16" name="テキスト ボックス 15">
            <a:extLst>
              <a:ext uri="{FF2B5EF4-FFF2-40B4-BE49-F238E27FC236}">
                <a16:creationId xmlns:a16="http://schemas.microsoft.com/office/drawing/2014/main" id="{5F4B40A0-78D5-4B60-9EA0-CA46715BACED}"/>
              </a:ext>
            </a:extLst>
          </p:cNvPr>
          <p:cNvSpPr txBox="1"/>
          <p:nvPr/>
        </p:nvSpPr>
        <p:spPr>
          <a:xfrm>
            <a:off x="2209800" y="1292605"/>
            <a:ext cx="4724400"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Example of the </a:t>
            </a:r>
            <a:r>
              <a:rPr lang="en-US" altLang="ja-JP" sz="2000" dirty="0" err="1">
                <a:latin typeface="Segoe UI" panose="020B0502040204020203" pitchFamily="34" charset="0"/>
                <a:cs typeface="Segoe UI" panose="020B0502040204020203" pitchFamily="34" charset="0"/>
              </a:rPr>
              <a:t>Hipparcos</a:t>
            </a:r>
            <a:r>
              <a:rPr lang="en-US" altLang="ja-JP" sz="2000" dirty="0">
                <a:latin typeface="Segoe UI" panose="020B0502040204020203" pitchFamily="34" charset="0"/>
                <a:cs typeface="Segoe UI" panose="020B0502040204020203" pitchFamily="34" charset="0"/>
              </a:rPr>
              <a:t> Catalogue</a:t>
            </a:r>
            <a:endParaRPr kumimoji="1" lang="ja-JP" alt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4003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Research</a:t>
            </a:r>
            <a:r>
              <a:rPr lang="ja-JP" altLang="en-US" dirty="0">
                <a:latin typeface="Segoe UI" panose="020B0502040204020203" pitchFamily="34" charset="0"/>
                <a:cs typeface="Segoe UI" panose="020B0502040204020203" pitchFamily="34" charset="0"/>
              </a:rPr>
              <a:t> </a:t>
            </a:r>
            <a:r>
              <a:rPr kumimoji="1" lang="en-US" altLang="ja-JP" dirty="0">
                <a:latin typeface="Segoe UI" panose="020B0502040204020203" pitchFamily="34" charset="0"/>
                <a:cs typeface="Segoe UI" panose="020B0502040204020203" pitchFamily="34" charset="0"/>
              </a:rPr>
              <a:t>Background</a:t>
            </a:r>
            <a:endParaRPr kumimoji="1" lang="ja-JP" altLang="en-US" dirty="0">
              <a:latin typeface="Segoe UI" panose="020B0502040204020203" pitchFamily="34" charset="0"/>
              <a:cs typeface="Segoe UI" panose="020B0502040204020203" pitchFamily="34" charset="0"/>
            </a:endParaRPr>
          </a:p>
        </p:txBody>
      </p:sp>
      <p:pic>
        <p:nvPicPr>
          <p:cNvPr id="3" name="コンテンツ プレースホルダー 12">
            <a:extLst>
              <a:ext uri="{FF2B5EF4-FFF2-40B4-BE49-F238E27FC236}">
                <a16:creationId xmlns:a16="http://schemas.microsoft.com/office/drawing/2014/main" id="{A70F3CD6-C612-4541-850F-D7BC74731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072" y="3600528"/>
            <a:ext cx="2613207" cy="1742138"/>
          </a:xfrm>
          <a:prstGeom prst="rect">
            <a:avLst/>
          </a:prstGeom>
        </p:spPr>
      </p:pic>
      <p:pic>
        <p:nvPicPr>
          <p:cNvPr id="4" name="Picture 8" descr="通勤電車1">
            <a:extLst>
              <a:ext uri="{FF2B5EF4-FFF2-40B4-BE49-F238E27FC236}">
                <a16:creationId xmlns:a16="http://schemas.microsoft.com/office/drawing/2014/main" id="{B1F04B99-C922-4334-AD46-F8794BBD0C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260" t="3000" r="10406" b="4404"/>
          <a:stretch/>
        </p:blipFill>
        <p:spPr bwMode="auto">
          <a:xfrm>
            <a:off x="1398517" y="4779156"/>
            <a:ext cx="1167500" cy="18323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通勤電車1">
            <a:extLst>
              <a:ext uri="{FF2B5EF4-FFF2-40B4-BE49-F238E27FC236}">
                <a16:creationId xmlns:a16="http://schemas.microsoft.com/office/drawing/2014/main" id="{5837FA65-C3E9-411E-A985-79BB6DA2A5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94" t="1693" r="48572" b="5711"/>
          <a:stretch/>
        </p:blipFill>
        <p:spPr bwMode="auto">
          <a:xfrm>
            <a:off x="1427246" y="2594784"/>
            <a:ext cx="1110042" cy="17421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EBFC2C27-B94E-472E-BBBD-FE5EEE93D242}"/>
              </a:ext>
            </a:extLst>
          </p:cNvPr>
          <p:cNvCxnSpPr>
            <a:cxnSpLocks/>
            <a:stCxn id="5" idx="3"/>
          </p:cNvCxnSpPr>
          <p:nvPr/>
        </p:nvCxnSpPr>
        <p:spPr>
          <a:xfrm>
            <a:off x="2537288" y="3465853"/>
            <a:ext cx="1168579" cy="871069"/>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85BE3DE6-5ECA-401D-AF23-5A864323F345}"/>
              </a:ext>
            </a:extLst>
          </p:cNvPr>
          <p:cNvCxnSpPr>
            <a:cxnSpLocks/>
            <a:stCxn id="4" idx="3"/>
          </p:cNvCxnSpPr>
          <p:nvPr/>
        </p:nvCxnSpPr>
        <p:spPr>
          <a:xfrm flipV="1">
            <a:off x="2566017" y="4663765"/>
            <a:ext cx="1122784" cy="103154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B2251BF9-02A5-4661-AF10-2D53786F808E}"/>
              </a:ext>
            </a:extLst>
          </p:cNvPr>
          <p:cNvCxnSpPr>
            <a:cxnSpLocks/>
            <a:endCxn id="11" idx="1"/>
          </p:cNvCxnSpPr>
          <p:nvPr/>
        </p:nvCxnSpPr>
        <p:spPr>
          <a:xfrm>
            <a:off x="5748010" y="4675576"/>
            <a:ext cx="1174949" cy="97464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96DD406-7CDC-4824-B206-B92A20D40E53}"/>
              </a:ext>
            </a:extLst>
          </p:cNvPr>
          <p:cNvSpPr txBox="1"/>
          <p:nvPr/>
        </p:nvSpPr>
        <p:spPr>
          <a:xfrm>
            <a:off x="6926152" y="3246829"/>
            <a:ext cx="800989" cy="461665"/>
          </a:xfrm>
          <a:prstGeom prst="rect">
            <a:avLst/>
          </a:prstGeom>
          <a:noFill/>
        </p:spPr>
        <p:txBody>
          <a:bodyPr wrap="none" rtlCol="0">
            <a:spAutoFit/>
          </a:bodyPr>
          <a:lstStyle/>
          <a:p>
            <a:r>
              <a:rPr lang="en-US" altLang="ja-JP" sz="2400" dirty="0">
                <a:latin typeface="Segoe UI" panose="020B0502040204020203" pitchFamily="34" charset="0"/>
                <a:cs typeface="Segoe UI" panose="020B0502040204020203" pitchFamily="34" charset="0"/>
              </a:rPr>
              <a:t>Frog</a:t>
            </a:r>
            <a:endParaRPr kumimoji="1" lang="ja-JP" altLang="en-US" sz="2400" dirty="0">
              <a:latin typeface="Segoe UI" panose="020B0502040204020203" pitchFamily="34" charset="0"/>
              <a:cs typeface="Segoe UI" panose="020B0502040204020203" pitchFamily="34" charset="0"/>
            </a:endParaRPr>
          </a:p>
        </p:txBody>
      </p:sp>
      <p:sp>
        <p:nvSpPr>
          <p:cNvPr id="11" name="テキスト ボックス 10">
            <a:extLst>
              <a:ext uri="{FF2B5EF4-FFF2-40B4-BE49-F238E27FC236}">
                <a16:creationId xmlns:a16="http://schemas.microsoft.com/office/drawing/2014/main" id="{608F46DB-8241-4C53-8FFF-BF097066B93A}"/>
              </a:ext>
            </a:extLst>
          </p:cNvPr>
          <p:cNvSpPr txBox="1"/>
          <p:nvPr/>
        </p:nvSpPr>
        <p:spPr>
          <a:xfrm>
            <a:off x="6922959" y="5419391"/>
            <a:ext cx="1106393" cy="461665"/>
          </a:xfrm>
          <a:prstGeom prst="rect">
            <a:avLst/>
          </a:prstGeom>
          <a:noFill/>
        </p:spPr>
        <p:txBody>
          <a:bodyPr wrap="none" rtlCol="0">
            <a:spAutoFit/>
          </a:bodyPr>
          <a:lstStyle/>
          <a:p>
            <a:r>
              <a:rPr lang="en-US" altLang="ja-JP" sz="2400" dirty="0">
                <a:latin typeface="Segoe UI" panose="020B0502040204020203" pitchFamily="34" charset="0"/>
                <a:cs typeface="Segoe UI" panose="020B0502040204020203" pitchFamily="34" charset="0"/>
              </a:rPr>
              <a:t>Rabbit</a:t>
            </a:r>
            <a:endParaRPr kumimoji="1" lang="ja-JP" altLang="en-US" sz="2400" dirty="0">
              <a:latin typeface="Segoe UI" panose="020B0502040204020203" pitchFamily="34" charset="0"/>
              <a:cs typeface="Segoe UI" panose="020B0502040204020203" pitchFamily="34" charset="0"/>
            </a:endParaRPr>
          </a:p>
        </p:txBody>
      </p:sp>
      <p:sp>
        <p:nvSpPr>
          <p:cNvPr id="12" name="吹き出し: 角を丸めた四角形 11">
            <a:extLst>
              <a:ext uri="{FF2B5EF4-FFF2-40B4-BE49-F238E27FC236}">
                <a16:creationId xmlns:a16="http://schemas.microsoft.com/office/drawing/2014/main" id="{25982C1B-1BE4-41FD-B188-5C78CAFA54C1}"/>
              </a:ext>
            </a:extLst>
          </p:cNvPr>
          <p:cNvSpPr/>
          <p:nvPr/>
        </p:nvSpPr>
        <p:spPr>
          <a:xfrm>
            <a:off x="3361072" y="2488812"/>
            <a:ext cx="2738103" cy="880884"/>
          </a:xfrm>
          <a:prstGeom prst="wedgeRoundRectCallout">
            <a:avLst>
              <a:gd name="adj1" fmla="val -14339"/>
              <a:gd name="adj2" fmla="val 85568"/>
              <a:gd name="adj3" fmla="val 16667"/>
            </a:avLst>
          </a:prstGeom>
          <a:solidFill>
            <a:schemeClr val="bg1"/>
          </a:solidFill>
          <a:ln>
            <a:solidFill>
              <a:srgbClr val="8F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Segoe UI" panose="020B0502040204020203" pitchFamily="34" charset="0"/>
                <a:cs typeface="Segoe UI" panose="020B0502040204020203" pitchFamily="34" charset="0"/>
              </a:rPr>
              <a:t>Frog</a:t>
            </a:r>
            <a:r>
              <a:rPr kumimoji="1" lang="ja-JP" altLang="en-US" dirty="0">
                <a:solidFill>
                  <a:schemeClr val="tx1"/>
                </a:solidFill>
                <a:latin typeface="Segoe UI" panose="020B0502040204020203" pitchFamily="34" charset="0"/>
                <a:cs typeface="Segoe UI" panose="020B0502040204020203" pitchFamily="34" charset="0"/>
              </a:rPr>
              <a:t> </a:t>
            </a:r>
            <a:r>
              <a:rPr kumimoji="1" lang="en-US" altLang="ja-JP" dirty="0">
                <a:solidFill>
                  <a:schemeClr val="tx1"/>
                </a:solidFill>
                <a:latin typeface="Segoe UI" panose="020B0502040204020203" pitchFamily="34" charset="0"/>
                <a:cs typeface="Segoe UI" panose="020B0502040204020203" pitchFamily="34" charset="0"/>
              </a:rPr>
              <a:t>?</a:t>
            </a:r>
            <a:r>
              <a:rPr kumimoji="1" lang="ja-JP" altLang="en-US" dirty="0">
                <a:solidFill>
                  <a:schemeClr val="tx1"/>
                </a:solidFill>
                <a:latin typeface="Segoe UI" panose="020B0502040204020203" pitchFamily="34" charset="0"/>
                <a:cs typeface="Segoe UI" panose="020B0502040204020203" pitchFamily="34" charset="0"/>
              </a:rPr>
              <a:t> </a:t>
            </a:r>
            <a:r>
              <a:rPr kumimoji="1" lang="en-US" altLang="ja-JP" dirty="0">
                <a:solidFill>
                  <a:schemeClr val="tx1"/>
                </a:solidFill>
                <a:latin typeface="Segoe UI" panose="020B0502040204020203" pitchFamily="34" charset="0"/>
                <a:cs typeface="Segoe UI" panose="020B0502040204020203" pitchFamily="34" charset="0"/>
              </a:rPr>
              <a:t>or R</a:t>
            </a:r>
            <a:r>
              <a:rPr lang="en-US" altLang="ja-JP" dirty="0">
                <a:solidFill>
                  <a:schemeClr val="tx1"/>
                </a:solidFill>
                <a:latin typeface="Segoe UI" panose="020B0502040204020203" pitchFamily="34" charset="0"/>
                <a:cs typeface="Segoe UI" panose="020B0502040204020203" pitchFamily="34" charset="0"/>
              </a:rPr>
              <a:t>abbit</a:t>
            </a:r>
            <a:r>
              <a:rPr kumimoji="1" lang="ja-JP" altLang="en-US" dirty="0">
                <a:solidFill>
                  <a:schemeClr val="tx1"/>
                </a:solidFill>
                <a:latin typeface="Segoe UI" panose="020B0502040204020203" pitchFamily="34" charset="0"/>
                <a:cs typeface="Segoe UI" panose="020B0502040204020203" pitchFamily="34" charset="0"/>
              </a:rPr>
              <a:t> </a:t>
            </a:r>
            <a:r>
              <a:rPr kumimoji="1" lang="en-US" altLang="ja-JP" dirty="0">
                <a:solidFill>
                  <a:schemeClr val="tx1"/>
                </a:solidFill>
                <a:latin typeface="Segoe UI" panose="020B0502040204020203" pitchFamily="34" charset="0"/>
                <a:cs typeface="Segoe UI" panose="020B0502040204020203" pitchFamily="34" charset="0"/>
              </a:rPr>
              <a:t>?</a:t>
            </a:r>
            <a:endParaRPr kumimoji="1" lang="ja-JP" altLang="en-US" dirty="0">
              <a:solidFill>
                <a:schemeClr val="tx1"/>
              </a:solidFill>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A76B17C2-E507-45CA-BE8E-E505C9A8132A}"/>
              </a:ext>
            </a:extLst>
          </p:cNvPr>
          <p:cNvSpPr txBox="1"/>
          <p:nvPr/>
        </p:nvSpPr>
        <p:spPr>
          <a:xfrm>
            <a:off x="447675" y="1438609"/>
            <a:ext cx="8477250" cy="707886"/>
          </a:xfrm>
          <a:prstGeom prst="rect">
            <a:avLst/>
          </a:prstGeom>
          <a:noFill/>
        </p:spPr>
        <p:txBody>
          <a:bodyPr wrap="square" rtlCol="0">
            <a:spAutoFit/>
          </a:bodyPr>
          <a:lstStyle/>
          <a:p>
            <a:r>
              <a:rPr kumimoji="1" lang="en-US" altLang="ja-JP" sz="2000" dirty="0">
                <a:latin typeface="Segoe UI" panose="020B0502040204020203" pitchFamily="34" charset="0"/>
                <a:cs typeface="Segoe UI" panose="020B0502040204020203" pitchFamily="34" charset="0"/>
              </a:rPr>
              <a:t>- In recent years, </a:t>
            </a:r>
            <a:r>
              <a:rPr lang="en-US" altLang="ja-JP" sz="2000" dirty="0">
                <a:latin typeface="Segoe UI" panose="020B0502040204020203" pitchFamily="34" charset="0"/>
                <a:cs typeface="Segoe UI" panose="020B0502040204020203" pitchFamily="34" charset="0"/>
              </a:rPr>
              <a:t>the rapid development of machine learning has made it possible to recognize images with high accuracy for a wide range of tasks. </a:t>
            </a:r>
            <a:endParaRPr kumimoji="1" lang="ja-JP" altLang="en-US" sz="2000" dirty="0">
              <a:latin typeface="Segoe UI" panose="020B0502040204020203" pitchFamily="34" charset="0"/>
              <a:cs typeface="Segoe UI" panose="020B0502040204020203" pitchFamily="34" charset="0"/>
            </a:endParaRPr>
          </a:p>
        </p:txBody>
      </p:sp>
      <p:cxnSp>
        <p:nvCxnSpPr>
          <p:cNvPr id="15" name="直線矢印コネクタ 14">
            <a:extLst>
              <a:ext uri="{FF2B5EF4-FFF2-40B4-BE49-F238E27FC236}">
                <a16:creationId xmlns:a16="http://schemas.microsoft.com/office/drawing/2014/main" id="{D5E4BED5-B697-476D-8D47-D0A2366D9484}"/>
              </a:ext>
            </a:extLst>
          </p:cNvPr>
          <p:cNvCxnSpPr>
            <a:cxnSpLocks/>
            <a:endCxn id="10" idx="1"/>
          </p:cNvCxnSpPr>
          <p:nvPr/>
        </p:nvCxnSpPr>
        <p:spPr>
          <a:xfrm flipV="1">
            <a:off x="5749908" y="3477662"/>
            <a:ext cx="1176244" cy="857078"/>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4F7E1C99-0C3C-4FB5-93E9-407996EA50ED}"/>
              </a:ext>
            </a:extLst>
          </p:cNvPr>
          <p:cNvSpPr>
            <a:spLocks noGrp="1"/>
          </p:cNvSpPr>
          <p:nvPr>
            <p:ph type="sldNum" sz="quarter" idx="12"/>
          </p:nvPr>
        </p:nvSpPr>
        <p:spPr/>
        <p:txBody>
          <a:bodyPr/>
          <a:lstStyle/>
          <a:p>
            <a:fld id="{8F63642D-8FC5-453B-829F-6F7E904F8D2A}" type="slidenum">
              <a:rPr kumimoji="1" lang="ja-JP" altLang="en-US" smtClean="0"/>
              <a:t>4</a:t>
            </a:fld>
            <a:endParaRPr kumimoji="1" lang="ja-JP" altLang="en-US" dirty="0"/>
          </a:p>
        </p:txBody>
      </p:sp>
    </p:spTree>
    <p:extLst>
      <p:ext uri="{BB962C8B-B14F-4D97-AF65-F5344CB8AC3E}">
        <p14:creationId xmlns:p14="http://schemas.microsoft.com/office/powerpoint/2010/main" val="2478154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10;&#10;自動的に生成された説明">
            <a:extLst>
              <a:ext uri="{FF2B5EF4-FFF2-40B4-BE49-F238E27FC236}">
                <a16:creationId xmlns:a16="http://schemas.microsoft.com/office/drawing/2014/main" id="{F2125F68-C079-4A3E-A8B0-54F04F857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 y="709436"/>
            <a:ext cx="7877175" cy="5907882"/>
          </a:xfrm>
          <a:prstGeom prst="rect">
            <a:avLst/>
          </a:prstGeom>
        </p:spPr>
      </p:pic>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sp>
        <p:nvSpPr>
          <p:cNvPr id="5" name="楕円 4">
            <a:extLst>
              <a:ext uri="{FF2B5EF4-FFF2-40B4-BE49-F238E27FC236}">
                <a16:creationId xmlns:a16="http://schemas.microsoft.com/office/drawing/2014/main" id="{BED99FBB-A6C7-4D54-8CCD-16383E40BD74}"/>
              </a:ext>
            </a:extLst>
          </p:cNvPr>
          <p:cNvSpPr/>
          <p:nvPr/>
        </p:nvSpPr>
        <p:spPr>
          <a:xfrm>
            <a:off x="2325368" y="1736550"/>
            <a:ext cx="3703958" cy="3384899"/>
          </a:xfrm>
          <a:prstGeom prst="ellipse">
            <a:avLst/>
          </a:prstGeom>
          <a:solidFill>
            <a:schemeClr val="bg1">
              <a:alpha val="0"/>
            </a:schemeClr>
          </a:solidFill>
          <a:ln>
            <a:solidFill>
              <a:schemeClr val="tx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4242C710-DEE8-4E1D-8164-61F56C7FE3DB}"/>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197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pic>
        <p:nvPicPr>
          <p:cNvPr id="8" name="Picture 2" descr="バリアのイラスト（半球）">
            <a:extLst>
              <a:ext uri="{FF2B5EF4-FFF2-40B4-BE49-F238E27FC236}">
                <a16:creationId xmlns:a16="http://schemas.microsoft.com/office/drawing/2014/main" id="{64E55835-5E93-4A1D-B967-96BC19201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991030" y="3004035"/>
            <a:ext cx="4972051" cy="29048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バリアのイラスト（半球）">
            <a:extLst>
              <a:ext uri="{FF2B5EF4-FFF2-40B4-BE49-F238E27FC236}">
                <a16:creationId xmlns:a16="http://schemas.microsoft.com/office/drawing/2014/main" id="{63DDAABE-2453-48A7-85A3-150788368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927" y="917256"/>
            <a:ext cx="4972052" cy="29048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人のシルエット（少女）">
            <a:extLst>
              <a:ext uri="{FF2B5EF4-FFF2-40B4-BE49-F238E27FC236}">
                <a16:creationId xmlns:a16="http://schemas.microsoft.com/office/drawing/2014/main" id="{2949FB0E-C66A-4ABA-8E83-8B999B5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263" y="2369657"/>
            <a:ext cx="623583" cy="11532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5段階評価の星印マーク（2）">
            <a:extLst>
              <a:ext uri="{FF2B5EF4-FFF2-40B4-BE49-F238E27FC236}">
                <a16:creationId xmlns:a16="http://schemas.microsoft.com/office/drawing/2014/main" id="{F350EC81-9AEF-4C28-9716-B3495E5B0E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3670038" y="1900499"/>
            <a:ext cx="514654" cy="5518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5段階評価の星印マーク（2）">
            <a:extLst>
              <a:ext uri="{FF2B5EF4-FFF2-40B4-BE49-F238E27FC236}">
                <a16:creationId xmlns:a16="http://schemas.microsoft.com/office/drawing/2014/main" id="{CA4DC2F6-C66F-4354-85CB-D3DA3460277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454" r="59546"/>
          <a:stretch/>
        </p:blipFill>
        <p:spPr bwMode="auto">
          <a:xfrm>
            <a:off x="2789892" y="1795893"/>
            <a:ext cx="800101" cy="8477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5段階評価の星印マーク（2）">
            <a:extLst>
              <a:ext uri="{FF2B5EF4-FFF2-40B4-BE49-F238E27FC236}">
                <a16:creationId xmlns:a16="http://schemas.microsoft.com/office/drawing/2014/main" id="{4CCE1663-028A-4AA5-B44D-0B04C5A71A4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8500"/>
          <a:stretch/>
        </p:blipFill>
        <p:spPr bwMode="auto">
          <a:xfrm>
            <a:off x="4866093" y="1808502"/>
            <a:ext cx="727419" cy="75279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5段階評価の星印マーク（2）">
            <a:extLst>
              <a:ext uri="{FF2B5EF4-FFF2-40B4-BE49-F238E27FC236}">
                <a16:creationId xmlns:a16="http://schemas.microsoft.com/office/drawing/2014/main" id="{829053F1-B1E9-49EA-85FD-835B5E990CF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5476136" y="2118026"/>
            <a:ext cx="623582" cy="6686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5段階評価の星印マーク（2）">
            <a:extLst>
              <a:ext uri="{FF2B5EF4-FFF2-40B4-BE49-F238E27FC236}">
                <a16:creationId xmlns:a16="http://schemas.microsoft.com/office/drawing/2014/main" id="{076816A5-4CB1-4AF6-962B-6694623FFF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2544441" y="2654272"/>
            <a:ext cx="514654" cy="5518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5段階評価の星印マーク（2）">
            <a:extLst>
              <a:ext uri="{FF2B5EF4-FFF2-40B4-BE49-F238E27FC236}">
                <a16:creationId xmlns:a16="http://schemas.microsoft.com/office/drawing/2014/main" id="{7427145D-782C-43BE-88AB-6AD7DA51D59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3965467" y="3789120"/>
            <a:ext cx="514654" cy="55185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5段階評価の星印マーク（2）">
            <a:extLst>
              <a:ext uri="{FF2B5EF4-FFF2-40B4-BE49-F238E27FC236}">
                <a16:creationId xmlns:a16="http://schemas.microsoft.com/office/drawing/2014/main" id="{89C43F73-493E-4398-B004-171BA424F3A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454" r="59546"/>
          <a:stretch/>
        </p:blipFill>
        <p:spPr bwMode="auto">
          <a:xfrm>
            <a:off x="4722008" y="4573739"/>
            <a:ext cx="800101" cy="8477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5段階評価の星印マーク（2）">
            <a:extLst>
              <a:ext uri="{FF2B5EF4-FFF2-40B4-BE49-F238E27FC236}">
                <a16:creationId xmlns:a16="http://schemas.microsoft.com/office/drawing/2014/main" id="{20036D6F-4EEF-4605-AAFD-25887AC8F46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8500"/>
          <a:stretch/>
        </p:blipFill>
        <p:spPr bwMode="auto">
          <a:xfrm>
            <a:off x="3271552" y="4055261"/>
            <a:ext cx="727419" cy="75279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5段階評価の星印マーク（2）">
            <a:extLst>
              <a:ext uri="{FF2B5EF4-FFF2-40B4-BE49-F238E27FC236}">
                <a16:creationId xmlns:a16="http://schemas.microsoft.com/office/drawing/2014/main" id="{0F4E617D-A646-4678-99EC-E1C016FAD0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5773712" y="3985998"/>
            <a:ext cx="623582" cy="66865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5段階評価の星印マーク（2）">
            <a:extLst>
              <a:ext uri="{FF2B5EF4-FFF2-40B4-BE49-F238E27FC236}">
                <a16:creationId xmlns:a16="http://schemas.microsoft.com/office/drawing/2014/main" id="{3F7C602B-DD43-43A8-9AD6-847E0D27B52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2839870" y="4542893"/>
            <a:ext cx="514654" cy="551857"/>
          </a:xfrm>
          <a:prstGeom prst="rect">
            <a:avLst/>
          </a:prstGeom>
          <a:noFill/>
          <a:extLst>
            <a:ext uri="{909E8E84-426E-40DD-AFC4-6F175D3DCCD1}">
              <a14:hiddenFill xmlns:a14="http://schemas.microsoft.com/office/drawing/2010/main">
                <a:solidFill>
                  <a:srgbClr val="FFFFFF"/>
                </a:solidFill>
              </a14:hiddenFill>
            </a:ext>
          </a:extLst>
        </p:spPr>
      </p:pic>
      <p:sp>
        <p:nvSpPr>
          <p:cNvPr id="23" name="タイトル 1">
            <a:extLst>
              <a:ext uri="{FF2B5EF4-FFF2-40B4-BE49-F238E27FC236}">
                <a16:creationId xmlns:a16="http://schemas.microsoft.com/office/drawing/2014/main" id="{0E9F3970-9729-4725-8EF4-AEB20C7009D9}"/>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0651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pic>
        <p:nvPicPr>
          <p:cNvPr id="8" name="Picture 2" descr="バリアのイラスト（半球）">
            <a:extLst>
              <a:ext uri="{FF2B5EF4-FFF2-40B4-BE49-F238E27FC236}">
                <a16:creationId xmlns:a16="http://schemas.microsoft.com/office/drawing/2014/main" id="{64E55835-5E93-4A1D-B967-96BC19201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991030" y="3004035"/>
            <a:ext cx="4972051" cy="29048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バリアのイラスト（半球）">
            <a:extLst>
              <a:ext uri="{FF2B5EF4-FFF2-40B4-BE49-F238E27FC236}">
                <a16:creationId xmlns:a16="http://schemas.microsoft.com/office/drawing/2014/main" id="{63DDAABE-2453-48A7-85A3-150788368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927" y="917256"/>
            <a:ext cx="4972052" cy="29048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人のシルエット（少女）">
            <a:extLst>
              <a:ext uri="{FF2B5EF4-FFF2-40B4-BE49-F238E27FC236}">
                <a16:creationId xmlns:a16="http://schemas.microsoft.com/office/drawing/2014/main" id="{2949FB0E-C66A-4ABA-8E83-8B999B5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263" y="2369657"/>
            <a:ext cx="623583" cy="11532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5段階評価の星印マーク（2）">
            <a:extLst>
              <a:ext uri="{FF2B5EF4-FFF2-40B4-BE49-F238E27FC236}">
                <a16:creationId xmlns:a16="http://schemas.microsoft.com/office/drawing/2014/main" id="{F350EC81-9AEF-4C28-9716-B3495E5B0E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3670038" y="1900499"/>
            <a:ext cx="514654" cy="5518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5段階評価の星印マーク（2）">
            <a:extLst>
              <a:ext uri="{FF2B5EF4-FFF2-40B4-BE49-F238E27FC236}">
                <a16:creationId xmlns:a16="http://schemas.microsoft.com/office/drawing/2014/main" id="{CA4DC2F6-C66F-4354-85CB-D3DA3460277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454" r="59546"/>
          <a:stretch/>
        </p:blipFill>
        <p:spPr bwMode="auto">
          <a:xfrm>
            <a:off x="2789892" y="1795893"/>
            <a:ext cx="800101" cy="8477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5段階評価の星印マーク（2）">
            <a:extLst>
              <a:ext uri="{FF2B5EF4-FFF2-40B4-BE49-F238E27FC236}">
                <a16:creationId xmlns:a16="http://schemas.microsoft.com/office/drawing/2014/main" id="{4CCE1663-028A-4AA5-B44D-0B04C5A71A4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8500"/>
          <a:stretch/>
        </p:blipFill>
        <p:spPr bwMode="auto">
          <a:xfrm>
            <a:off x="4866093" y="1808502"/>
            <a:ext cx="727419" cy="75279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5段階評価の星印マーク（2）">
            <a:extLst>
              <a:ext uri="{FF2B5EF4-FFF2-40B4-BE49-F238E27FC236}">
                <a16:creationId xmlns:a16="http://schemas.microsoft.com/office/drawing/2014/main" id="{829053F1-B1E9-49EA-85FD-835B5E990CF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5476136" y="2118026"/>
            <a:ext cx="623582" cy="6686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5段階評価の星印マーク（2）">
            <a:extLst>
              <a:ext uri="{FF2B5EF4-FFF2-40B4-BE49-F238E27FC236}">
                <a16:creationId xmlns:a16="http://schemas.microsoft.com/office/drawing/2014/main" id="{076816A5-4CB1-4AF6-962B-6694623FFF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2544441" y="2654272"/>
            <a:ext cx="514654" cy="5518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5段階評価の星印マーク（2）">
            <a:extLst>
              <a:ext uri="{FF2B5EF4-FFF2-40B4-BE49-F238E27FC236}">
                <a16:creationId xmlns:a16="http://schemas.microsoft.com/office/drawing/2014/main" id="{7427145D-782C-43BE-88AB-6AD7DA51D59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3965467" y="3789120"/>
            <a:ext cx="514654" cy="55185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5段階評価の星印マーク（2）">
            <a:extLst>
              <a:ext uri="{FF2B5EF4-FFF2-40B4-BE49-F238E27FC236}">
                <a16:creationId xmlns:a16="http://schemas.microsoft.com/office/drawing/2014/main" id="{89C43F73-493E-4398-B004-171BA424F3A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454" r="59546"/>
          <a:stretch/>
        </p:blipFill>
        <p:spPr bwMode="auto">
          <a:xfrm>
            <a:off x="4722008" y="4573739"/>
            <a:ext cx="800101" cy="8477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5段階評価の星印マーク（2）">
            <a:extLst>
              <a:ext uri="{FF2B5EF4-FFF2-40B4-BE49-F238E27FC236}">
                <a16:creationId xmlns:a16="http://schemas.microsoft.com/office/drawing/2014/main" id="{20036D6F-4EEF-4605-AAFD-25887AC8F46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8500"/>
          <a:stretch/>
        </p:blipFill>
        <p:spPr bwMode="auto">
          <a:xfrm>
            <a:off x="3271552" y="4055261"/>
            <a:ext cx="727419" cy="75279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5段階評価の星印マーク（2）">
            <a:extLst>
              <a:ext uri="{FF2B5EF4-FFF2-40B4-BE49-F238E27FC236}">
                <a16:creationId xmlns:a16="http://schemas.microsoft.com/office/drawing/2014/main" id="{0F4E617D-A646-4678-99EC-E1C016FAD0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5773712" y="3985998"/>
            <a:ext cx="623582" cy="66865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5段階評価の星印マーク（2）">
            <a:extLst>
              <a:ext uri="{FF2B5EF4-FFF2-40B4-BE49-F238E27FC236}">
                <a16:creationId xmlns:a16="http://schemas.microsoft.com/office/drawing/2014/main" id="{3F7C602B-DD43-43A8-9AD6-847E0D27B52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750" r="40500"/>
          <a:stretch/>
        </p:blipFill>
        <p:spPr bwMode="auto">
          <a:xfrm>
            <a:off x="2839870" y="4542893"/>
            <a:ext cx="514654" cy="551857"/>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1DE57499-137F-46DD-A83C-84FD1A76BE4B}"/>
              </a:ext>
            </a:extLst>
          </p:cNvPr>
          <p:cNvSpPr/>
          <p:nvPr/>
        </p:nvSpPr>
        <p:spPr>
          <a:xfrm>
            <a:off x="4740533" y="1838496"/>
            <a:ext cx="1444431" cy="898383"/>
          </a:xfrm>
          <a:prstGeom prst="rect">
            <a:avLst/>
          </a:prstGeom>
          <a:solidFill>
            <a:schemeClr val="tx1">
              <a:alpha val="5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a:extLst>
              <a:ext uri="{FF2B5EF4-FFF2-40B4-BE49-F238E27FC236}">
                <a16:creationId xmlns:a16="http://schemas.microsoft.com/office/drawing/2014/main" id="{C6CCA7FC-7ADD-414C-9EAC-200C63D060C2}"/>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2506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10;&#10;自動的に生成された説明">
            <a:extLst>
              <a:ext uri="{FF2B5EF4-FFF2-40B4-BE49-F238E27FC236}">
                <a16:creationId xmlns:a16="http://schemas.microsoft.com/office/drawing/2014/main" id="{F2125F68-C079-4A3E-A8B0-54F04F857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 y="709436"/>
            <a:ext cx="7877175" cy="5907882"/>
          </a:xfrm>
          <a:prstGeom prst="rect">
            <a:avLst/>
          </a:prstGeom>
        </p:spPr>
      </p:pic>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sp>
        <p:nvSpPr>
          <p:cNvPr id="3" name="楕円 2">
            <a:extLst>
              <a:ext uri="{FF2B5EF4-FFF2-40B4-BE49-F238E27FC236}">
                <a16:creationId xmlns:a16="http://schemas.microsoft.com/office/drawing/2014/main" id="{A286E6D4-B83B-47B5-857B-340927F032C5}"/>
              </a:ext>
            </a:extLst>
          </p:cNvPr>
          <p:cNvSpPr/>
          <p:nvPr/>
        </p:nvSpPr>
        <p:spPr>
          <a:xfrm>
            <a:off x="5076826" y="2657474"/>
            <a:ext cx="590549" cy="704851"/>
          </a:xfrm>
          <a:prstGeom prst="ellipse">
            <a:avLst/>
          </a:prstGeom>
          <a:solidFill>
            <a:schemeClr val="bg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42663FB4-C39F-4431-BEA1-EAA6AE65A5F8}"/>
              </a:ext>
            </a:extLst>
          </p:cNvPr>
          <p:cNvSpPr/>
          <p:nvPr/>
        </p:nvSpPr>
        <p:spPr>
          <a:xfrm>
            <a:off x="2325368" y="1736550"/>
            <a:ext cx="3703958" cy="3384899"/>
          </a:xfrm>
          <a:prstGeom prst="ellipse">
            <a:avLst/>
          </a:prstGeom>
          <a:solidFill>
            <a:schemeClr val="bg1">
              <a:alpha val="0"/>
            </a:schemeClr>
          </a:solidFill>
          <a:ln>
            <a:solidFill>
              <a:schemeClr val="tx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夜に光っている星&#10;&#10;自動的に生成された説明">
            <a:extLst>
              <a:ext uri="{FF2B5EF4-FFF2-40B4-BE49-F238E27FC236}">
                <a16:creationId xmlns:a16="http://schemas.microsoft.com/office/drawing/2014/main" id="{1A4F3B4A-5DCA-4376-BA39-6D95A435E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254" y="3505426"/>
            <a:ext cx="2101295" cy="2363958"/>
          </a:xfrm>
          <a:prstGeom prst="rect">
            <a:avLst/>
          </a:prstGeom>
        </p:spPr>
      </p:pic>
      <p:sp>
        <p:nvSpPr>
          <p:cNvPr id="10" name="タイトル 1">
            <a:extLst>
              <a:ext uri="{FF2B5EF4-FFF2-40B4-BE49-F238E27FC236}">
                <a16:creationId xmlns:a16="http://schemas.microsoft.com/office/drawing/2014/main" id="{B906E9BD-CA6B-4473-AB89-A3E45F770897}"/>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62305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10;&#10;自動的に生成された説明">
            <a:extLst>
              <a:ext uri="{FF2B5EF4-FFF2-40B4-BE49-F238E27FC236}">
                <a16:creationId xmlns:a16="http://schemas.microsoft.com/office/drawing/2014/main" id="{F2125F68-C079-4A3E-A8B0-54F04F857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 y="709436"/>
            <a:ext cx="7877175" cy="5907882"/>
          </a:xfrm>
          <a:prstGeom prst="rect">
            <a:avLst/>
          </a:prstGeom>
        </p:spPr>
      </p:pic>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sp>
        <p:nvSpPr>
          <p:cNvPr id="6" name="正方形/長方形 1">
            <a:extLst>
              <a:ext uri="{FF2B5EF4-FFF2-40B4-BE49-F238E27FC236}">
                <a16:creationId xmlns:a16="http://schemas.microsoft.com/office/drawing/2014/main" id="{250F7D2E-29F4-420E-985C-9ACDCE961C60}"/>
              </a:ext>
            </a:extLst>
          </p:cNvPr>
          <p:cNvSpPr/>
          <p:nvPr/>
        </p:nvSpPr>
        <p:spPr>
          <a:xfrm>
            <a:off x="5127417" y="2668604"/>
            <a:ext cx="519764" cy="760396"/>
          </a:xfrm>
          <a:custGeom>
            <a:avLst/>
            <a:gdLst>
              <a:gd name="connsiteX0" fmla="*/ 0 w 616017"/>
              <a:gd name="connsiteY0" fmla="*/ 0 h 654518"/>
              <a:gd name="connsiteX1" fmla="*/ 616017 w 616017"/>
              <a:gd name="connsiteY1" fmla="*/ 0 h 654518"/>
              <a:gd name="connsiteX2" fmla="*/ 616017 w 616017"/>
              <a:gd name="connsiteY2" fmla="*/ 654518 h 654518"/>
              <a:gd name="connsiteX3" fmla="*/ 0 w 616017"/>
              <a:gd name="connsiteY3" fmla="*/ 654518 h 654518"/>
              <a:gd name="connsiteX4" fmla="*/ 0 w 616017"/>
              <a:gd name="connsiteY4" fmla="*/ 0 h 654518"/>
              <a:gd name="connsiteX0" fmla="*/ 57752 w 616017"/>
              <a:gd name="connsiteY0" fmla="*/ 0 h 712269"/>
              <a:gd name="connsiteX1" fmla="*/ 616017 w 616017"/>
              <a:gd name="connsiteY1" fmla="*/ 57751 h 712269"/>
              <a:gd name="connsiteX2" fmla="*/ 616017 w 616017"/>
              <a:gd name="connsiteY2" fmla="*/ 712269 h 712269"/>
              <a:gd name="connsiteX3" fmla="*/ 0 w 616017"/>
              <a:gd name="connsiteY3" fmla="*/ 712269 h 712269"/>
              <a:gd name="connsiteX4" fmla="*/ 57752 w 616017"/>
              <a:gd name="connsiteY4" fmla="*/ 0 h 712269"/>
              <a:gd name="connsiteX0" fmla="*/ 57752 w 616017"/>
              <a:gd name="connsiteY0" fmla="*/ 0 h 808522"/>
              <a:gd name="connsiteX1" fmla="*/ 616017 w 616017"/>
              <a:gd name="connsiteY1" fmla="*/ 57751 h 808522"/>
              <a:gd name="connsiteX2" fmla="*/ 558266 w 616017"/>
              <a:gd name="connsiteY2" fmla="*/ 808522 h 808522"/>
              <a:gd name="connsiteX3" fmla="*/ 0 w 616017"/>
              <a:gd name="connsiteY3" fmla="*/ 712269 h 808522"/>
              <a:gd name="connsiteX4" fmla="*/ 57752 w 616017"/>
              <a:gd name="connsiteY4" fmla="*/ 0 h 808522"/>
              <a:gd name="connsiteX0" fmla="*/ 0 w 558265"/>
              <a:gd name="connsiteY0" fmla="*/ 0 h 808522"/>
              <a:gd name="connsiteX1" fmla="*/ 558265 w 558265"/>
              <a:gd name="connsiteY1" fmla="*/ 57751 h 808522"/>
              <a:gd name="connsiteX2" fmla="*/ 500514 w 558265"/>
              <a:gd name="connsiteY2" fmla="*/ 808522 h 808522"/>
              <a:gd name="connsiteX3" fmla="*/ 0 w 558265"/>
              <a:gd name="connsiteY3" fmla="*/ 644892 h 808522"/>
              <a:gd name="connsiteX4" fmla="*/ 0 w 558265"/>
              <a:gd name="connsiteY4" fmla="*/ 0 h 808522"/>
              <a:gd name="connsiteX0" fmla="*/ 0 w 558265"/>
              <a:gd name="connsiteY0" fmla="*/ 0 h 760396"/>
              <a:gd name="connsiteX1" fmla="*/ 558265 w 558265"/>
              <a:gd name="connsiteY1" fmla="*/ 57751 h 760396"/>
              <a:gd name="connsiteX2" fmla="*/ 519764 w 558265"/>
              <a:gd name="connsiteY2" fmla="*/ 760396 h 760396"/>
              <a:gd name="connsiteX3" fmla="*/ 0 w 558265"/>
              <a:gd name="connsiteY3" fmla="*/ 644892 h 760396"/>
              <a:gd name="connsiteX4" fmla="*/ 0 w 558265"/>
              <a:gd name="connsiteY4" fmla="*/ 0 h 760396"/>
              <a:gd name="connsiteX0" fmla="*/ 0 w 519764"/>
              <a:gd name="connsiteY0" fmla="*/ 0 h 760396"/>
              <a:gd name="connsiteX1" fmla="*/ 471637 w 519764"/>
              <a:gd name="connsiteY1" fmla="*/ 125128 h 760396"/>
              <a:gd name="connsiteX2" fmla="*/ 519764 w 519764"/>
              <a:gd name="connsiteY2" fmla="*/ 760396 h 760396"/>
              <a:gd name="connsiteX3" fmla="*/ 0 w 519764"/>
              <a:gd name="connsiteY3" fmla="*/ 644892 h 760396"/>
              <a:gd name="connsiteX4" fmla="*/ 0 w 519764"/>
              <a:gd name="connsiteY4" fmla="*/ 0 h 760396"/>
              <a:gd name="connsiteX0" fmla="*/ 0 w 529389"/>
              <a:gd name="connsiteY0" fmla="*/ 0 h 760396"/>
              <a:gd name="connsiteX1" fmla="*/ 529389 w 529389"/>
              <a:gd name="connsiteY1" fmla="*/ 125128 h 760396"/>
              <a:gd name="connsiteX2" fmla="*/ 519764 w 529389"/>
              <a:gd name="connsiteY2" fmla="*/ 760396 h 760396"/>
              <a:gd name="connsiteX3" fmla="*/ 0 w 529389"/>
              <a:gd name="connsiteY3" fmla="*/ 644892 h 760396"/>
              <a:gd name="connsiteX4" fmla="*/ 0 w 529389"/>
              <a:gd name="connsiteY4" fmla="*/ 0 h 760396"/>
              <a:gd name="connsiteX0" fmla="*/ 0 w 519764"/>
              <a:gd name="connsiteY0" fmla="*/ 0 h 760396"/>
              <a:gd name="connsiteX1" fmla="*/ 519764 w 519764"/>
              <a:gd name="connsiteY1" fmla="*/ 125128 h 760396"/>
              <a:gd name="connsiteX2" fmla="*/ 519764 w 519764"/>
              <a:gd name="connsiteY2" fmla="*/ 760396 h 760396"/>
              <a:gd name="connsiteX3" fmla="*/ 0 w 519764"/>
              <a:gd name="connsiteY3" fmla="*/ 644892 h 760396"/>
              <a:gd name="connsiteX4" fmla="*/ 0 w 519764"/>
              <a:gd name="connsiteY4" fmla="*/ 0 h 760396"/>
              <a:gd name="connsiteX0" fmla="*/ 0 w 519764"/>
              <a:gd name="connsiteY0" fmla="*/ 0 h 760396"/>
              <a:gd name="connsiteX1" fmla="*/ 500514 w 519764"/>
              <a:gd name="connsiteY1" fmla="*/ 125128 h 760396"/>
              <a:gd name="connsiteX2" fmla="*/ 519764 w 519764"/>
              <a:gd name="connsiteY2" fmla="*/ 760396 h 760396"/>
              <a:gd name="connsiteX3" fmla="*/ 0 w 519764"/>
              <a:gd name="connsiteY3" fmla="*/ 644892 h 760396"/>
              <a:gd name="connsiteX4" fmla="*/ 0 w 519764"/>
              <a:gd name="connsiteY4" fmla="*/ 0 h 760396"/>
              <a:gd name="connsiteX0" fmla="*/ 0 w 519764"/>
              <a:gd name="connsiteY0" fmla="*/ 0 h 760396"/>
              <a:gd name="connsiteX1" fmla="*/ 500514 w 519764"/>
              <a:gd name="connsiteY1" fmla="*/ 125128 h 760396"/>
              <a:gd name="connsiteX2" fmla="*/ 519764 w 519764"/>
              <a:gd name="connsiteY2" fmla="*/ 760396 h 760396"/>
              <a:gd name="connsiteX3" fmla="*/ 19251 w 519764"/>
              <a:gd name="connsiteY3" fmla="*/ 654517 h 760396"/>
              <a:gd name="connsiteX4" fmla="*/ 0 w 519764"/>
              <a:gd name="connsiteY4" fmla="*/ 0 h 760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764" h="760396">
                <a:moveTo>
                  <a:pt x="0" y="0"/>
                </a:moveTo>
                <a:lnTo>
                  <a:pt x="500514" y="125128"/>
                </a:lnTo>
                <a:lnTo>
                  <a:pt x="519764" y="760396"/>
                </a:lnTo>
                <a:lnTo>
                  <a:pt x="19251" y="654517"/>
                </a:lnTo>
                <a:lnTo>
                  <a:pt x="0" y="0"/>
                </a:lnTo>
                <a:close/>
              </a:path>
            </a:pathLst>
          </a:custGeom>
          <a:solidFill>
            <a:schemeClr val="tx1">
              <a:alpha val="58000"/>
            </a:schemeClr>
          </a:solidFill>
          <a:ln>
            <a:solidFill>
              <a:schemeClr val="tx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星: 5 pt 6">
            <a:extLst>
              <a:ext uri="{FF2B5EF4-FFF2-40B4-BE49-F238E27FC236}">
                <a16:creationId xmlns:a16="http://schemas.microsoft.com/office/drawing/2014/main" id="{A665DBF5-6D66-44A6-A06B-A4CED7DE62EB}"/>
              </a:ext>
            </a:extLst>
          </p:cNvPr>
          <p:cNvSpPr/>
          <p:nvPr/>
        </p:nvSpPr>
        <p:spPr>
          <a:xfrm>
            <a:off x="5021540" y="2577093"/>
            <a:ext cx="211756" cy="192506"/>
          </a:xfrm>
          <a:prstGeom prst="star5">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3A7A71F-19C4-41B0-B794-886E57D885E1}"/>
              </a:ext>
            </a:extLst>
          </p:cNvPr>
          <p:cNvSpPr txBox="1"/>
          <p:nvPr/>
        </p:nvSpPr>
        <p:spPr>
          <a:xfrm>
            <a:off x="6835620" y="5536896"/>
            <a:ext cx="1925053" cy="369331"/>
          </a:xfrm>
          <a:prstGeom prst="rect">
            <a:avLst/>
          </a:prstGeom>
          <a:noFill/>
        </p:spPr>
        <p:txBody>
          <a:bodyPr wrap="square" rtlCol="0">
            <a:spAutoFit/>
          </a:bodyPr>
          <a:lstStyle/>
          <a:p>
            <a:r>
              <a:rPr kumimoji="1" lang="en-US" altLang="ja-JP" dirty="0"/>
              <a:t> </a:t>
            </a:r>
            <a:r>
              <a:rPr kumimoji="1" lang="en-US" altLang="ja-JP" dirty="0">
                <a:solidFill>
                  <a:srgbClr val="8F4F58"/>
                </a:solidFill>
                <a:latin typeface="Segoe UI" panose="020B0502040204020203" pitchFamily="34" charset="0"/>
                <a:cs typeface="Segoe UI" panose="020B0502040204020203" pitchFamily="34" charset="0"/>
              </a:rPr>
              <a:t>(300, 200, -200)</a:t>
            </a:r>
            <a:endParaRPr kumimoji="1" lang="ja-JP" altLang="en-US" dirty="0">
              <a:solidFill>
                <a:srgbClr val="8F4F58"/>
              </a:solidFill>
              <a:latin typeface="Segoe UI" panose="020B0502040204020203" pitchFamily="34" charset="0"/>
              <a:cs typeface="Segoe UI" panose="020B0502040204020203" pitchFamily="34" charset="0"/>
            </a:endParaRPr>
          </a:p>
        </p:txBody>
      </p:sp>
      <p:cxnSp>
        <p:nvCxnSpPr>
          <p:cNvPr id="9" name="コネクタ: 曲線 8">
            <a:extLst>
              <a:ext uri="{FF2B5EF4-FFF2-40B4-BE49-F238E27FC236}">
                <a16:creationId xmlns:a16="http://schemas.microsoft.com/office/drawing/2014/main" id="{0DF17BA9-2B49-49D3-8864-12049B3310DB}"/>
              </a:ext>
            </a:extLst>
          </p:cNvPr>
          <p:cNvCxnSpPr>
            <a:cxnSpLocks/>
          </p:cNvCxnSpPr>
          <p:nvPr/>
        </p:nvCxnSpPr>
        <p:spPr>
          <a:xfrm rot="16200000" flipH="1">
            <a:off x="5440275" y="3718997"/>
            <a:ext cx="1982736" cy="1588167"/>
          </a:xfrm>
          <a:prstGeom prst="curved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曲線 9">
            <a:extLst>
              <a:ext uri="{FF2B5EF4-FFF2-40B4-BE49-F238E27FC236}">
                <a16:creationId xmlns:a16="http://schemas.microsoft.com/office/drawing/2014/main" id="{3519EB92-900B-4E57-95F9-6908669F604A}"/>
              </a:ext>
            </a:extLst>
          </p:cNvPr>
          <p:cNvCxnSpPr>
            <a:cxnSpLocks/>
          </p:cNvCxnSpPr>
          <p:nvPr/>
        </p:nvCxnSpPr>
        <p:spPr>
          <a:xfrm rot="10800000" flipV="1">
            <a:off x="2480471" y="3248733"/>
            <a:ext cx="2541070" cy="651468"/>
          </a:xfrm>
          <a:prstGeom prst="curved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A14A3C7-83AB-4BE5-8E32-8D4C5D049682}"/>
              </a:ext>
            </a:extLst>
          </p:cNvPr>
          <p:cNvSpPr txBox="1"/>
          <p:nvPr/>
        </p:nvSpPr>
        <p:spPr>
          <a:xfrm>
            <a:off x="519976" y="3716882"/>
            <a:ext cx="1960494" cy="366636"/>
          </a:xfrm>
          <a:prstGeom prst="rect">
            <a:avLst/>
          </a:prstGeom>
          <a:noFill/>
        </p:spPr>
        <p:txBody>
          <a:bodyPr wrap="square" rtlCol="0">
            <a:spAutoFit/>
          </a:bodyPr>
          <a:lstStyle/>
          <a:p>
            <a:r>
              <a:rPr kumimoji="1" lang="en-US" altLang="ja-JP" dirty="0"/>
              <a:t> </a:t>
            </a:r>
            <a:r>
              <a:rPr kumimoji="1" lang="en-US" altLang="ja-JP" dirty="0">
                <a:solidFill>
                  <a:srgbClr val="8F4F58"/>
                </a:solidFill>
                <a:latin typeface="Segoe UI" panose="020B0502040204020203" pitchFamily="34" charset="0"/>
                <a:cs typeface="Segoe UI" panose="020B0502040204020203" pitchFamily="34" charset="0"/>
              </a:rPr>
              <a:t>(-100, 200, -200)</a:t>
            </a:r>
            <a:endParaRPr kumimoji="1" lang="ja-JP" altLang="en-US" dirty="0">
              <a:solidFill>
                <a:srgbClr val="8F4F58"/>
              </a:solidFill>
              <a:latin typeface="Segoe UI" panose="020B0502040204020203" pitchFamily="34" charset="0"/>
              <a:cs typeface="Segoe UI" panose="020B0502040204020203" pitchFamily="34" charset="0"/>
            </a:endParaRPr>
          </a:p>
        </p:txBody>
      </p:sp>
      <p:cxnSp>
        <p:nvCxnSpPr>
          <p:cNvPr id="12" name="コネクタ: 曲線 11">
            <a:extLst>
              <a:ext uri="{FF2B5EF4-FFF2-40B4-BE49-F238E27FC236}">
                <a16:creationId xmlns:a16="http://schemas.microsoft.com/office/drawing/2014/main" id="{E1658A22-09AC-4E16-B72D-19EB51CDF78D}"/>
              </a:ext>
            </a:extLst>
          </p:cNvPr>
          <p:cNvCxnSpPr>
            <a:cxnSpLocks/>
          </p:cNvCxnSpPr>
          <p:nvPr/>
        </p:nvCxnSpPr>
        <p:spPr>
          <a:xfrm flipV="1">
            <a:off x="5183286" y="1732712"/>
            <a:ext cx="908544" cy="879046"/>
          </a:xfrm>
          <a:prstGeom prst="curved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5C4CF07-0350-4948-970E-6AB8AEBAE960}"/>
              </a:ext>
            </a:extLst>
          </p:cNvPr>
          <p:cNvSpPr txBox="1"/>
          <p:nvPr/>
        </p:nvSpPr>
        <p:spPr>
          <a:xfrm>
            <a:off x="5838095" y="1306534"/>
            <a:ext cx="1995050" cy="369332"/>
          </a:xfrm>
          <a:prstGeom prst="rect">
            <a:avLst/>
          </a:prstGeom>
          <a:noFill/>
        </p:spPr>
        <p:txBody>
          <a:bodyPr wrap="square" rtlCol="0">
            <a:spAutoFit/>
          </a:bodyPr>
          <a:lstStyle/>
          <a:p>
            <a:r>
              <a:rPr kumimoji="1" lang="en-US" altLang="ja-JP" dirty="0"/>
              <a:t> </a:t>
            </a:r>
            <a:r>
              <a:rPr kumimoji="1" lang="en-US" altLang="ja-JP" dirty="0">
                <a:solidFill>
                  <a:srgbClr val="8F4F58"/>
                </a:solidFill>
                <a:latin typeface="Segoe UI" panose="020B0502040204020203" pitchFamily="34" charset="0"/>
                <a:cs typeface="Segoe UI" panose="020B0502040204020203" pitchFamily="34" charset="0"/>
              </a:rPr>
              <a:t>(-100, 200, 250)</a:t>
            </a:r>
            <a:endParaRPr kumimoji="1" lang="ja-JP" altLang="en-US" dirty="0">
              <a:solidFill>
                <a:srgbClr val="8F4F58"/>
              </a:solidFill>
              <a:latin typeface="Segoe UI" panose="020B0502040204020203" pitchFamily="34" charset="0"/>
              <a:cs typeface="Segoe UI" panose="020B0502040204020203" pitchFamily="34" charset="0"/>
            </a:endParaRPr>
          </a:p>
        </p:txBody>
      </p:sp>
      <p:sp>
        <p:nvSpPr>
          <p:cNvPr id="14" name="星: 5 pt 13">
            <a:extLst>
              <a:ext uri="{FF2B5EF4-FFF2-40B4-BE49-F238E27FC236}">
                <a16:creationId xmlns:a16="http://schemas.microsoft.com/office/drawing/2014/main" id="{D68A5091-8D38-45D9-885F-28044ABB6B8A}"/>
              </a:ext>
            </a:extLst>
          </p:cNvPr>
          <p:cNvSpPr/>
          <p:nvPr/>
        </p:nvSpPr>
        <p:spPr>
          <a:xfrm>
            <a:off x="5031164" y="3192454"/>
            <a:ext cx="211756" cy="192506"/>
          </a:xfrm>
          <a:prstGeom prst="star5">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pt 14">
            <a:extLst>
              <a:ext uri="{FF2B5EF4-FFF2-40B4-BE49-F238E27FC236}">
                <a16:creationId xmlns:a16="http://schemas.microsoft.com/office/drawing/2014/main" id="{B0E6A2C9-957D-4701-B31D-1FBF6D69866E}"/>
              </a:ext>
            </a:extLst>
          </p:cNvPr>
          <p:cNvSpPr/>
          <p:nvPr/>
        </p:nvSpPr>
        <p:spPr>
          <a:xfrm>
            <a:off x="5541304" y="3346458"/>
            <a:ext cx="211756" cy="192506"/>
          </a:xfrm>
          <a:prstGeom prst="star5">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タイトル 1">
            <a:extLst>
              <a:ext uri="{FF2B5EF4-FFF2-40B4-BE49-F238E27FC236}">
                <a16:creationId xmlns:a16="http://schemas.microsoft.com/office/drawing/2014/main" id="{34AD495A-DF00-49AA-A2B9-4086D63DD47F}"/>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58770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スライド番号プレースホルダー 18">
            <a:extLst>
              <a:ext uri="{FF2B5EF4-FFF2-40B4-BE49-F238E27FC236}">
                <a16:creationId xmlns:a16="http://schemas.microsoft.com/office/drawing/2014/main" id="{99DD535E-9425-4166-876A-EF3A16F86D6E}"/>
              </a:ext>
            </a:extLst>
          </p:cNvPr>
          <p:cNvSpPr>
            <a:spLocks noGrp="1"/>
          </p:cNvSpPr>
          <p:nvPr>
            <p:ph type="sldNum" sz="quarter" idx="12"/>
          </p:nvPr>
        </p:nvSpPr>
        <p:spPr>
          <a:xfrm>
            <a:off x="7681457" y="6304474"/>
            <a:ext cx="1279663" cy="365125"/>
          </a:xfrm>
        </p:spPr>
        <p:txBody>
          <a:bodyPr/>
          <a:lstStyle/>
          <a:p>
            <a:fld id="{5DEF7F31-0B8A-474A-B86C-91F381754329}" type="slidenum">
              <a:rPr lang="en-US" smtClean="0"/>
              <a:pPr/>
              <a:t>45</a:t>
            </a:fld>
            <a:endParaRPr lang="en-US" dirty="0"/>
          </a:p>
        </p:txBody>
      </p:sp>
      <p:grpSp>
        <p:nvGrpSpPr>
          <p:cNvPr id="2" name="グループ化 1">
            <a:extLst>
              <a:ext uri="{FF2B5EF4-FFF2-40B4-BE49-F238E27FC236}">
                <a16:creationId xmlns:a16="http://schemas.microsoft.com/office/drawing/2014/main" id="{679E31F5-A950-4908-8A6F-53B1A6C3C583}"/>
              </a:ext>
            </a:extLst>
          </p:cNvPr>
          <p:cNvGrpSpPr/>
          <p:nvPr/>
        </p:nvGrpSpPr>
        <p:grpSpPr>
          <a:xfrm>
            <a:off x="-323850" y="1019175"/>
            <a:ext cx="9171624" cy="5572125"/>
            <a:chOff x="-323850" y="1019175"/>
            <a:chExt cx="9171624" cy="5572125"/>
          </a:xfrm>
        </p:grpSpPr>
        <p:pic>
          <p:nvPicPr>
            <p:cNvPr id="19" name="図 18" descr="グラフ&#10;&#10;自動的に生成された説明">
              <a:extLst>
                <a:ext uri="{FF2B5EF4-FFF2-40B4-BE49-F238E27FC236}">
                  <a16:creationId xmlns:a16="http://schemas.microsoft.com/office/drawing/2014/main" id="{4E79A3BC-3B75-4979-B528-E41DAC917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1420954"/>
              <a:ext cx="6898662" cy="5170346"/>
            </a:xfrm>
            <a:prstGeom prst="rect">
              <a:avLst/>
            </a:prstGeom>
          </p:spPr>
        </p:pic>
        <p:sp>
          <p:nvSpPr>
            <p:cNvPr id="5" name="正方形/長方形 1">
              <a:extLst>
                <a:ext uri="{FF2B5EF4-FFF2-40B4-BE49-F238E27FC236}">
                  <a16:creationId xmlns:a16="http://schemas.microsoft.com/office/drawing/2014/main" id="{CFCFD1B8-2830-445D-B6CD-EBE5337BA8F9}"/>
                </a:ext>
              </a:extLst>
            </p:cNvPr>
            <p:cNvSpPr/>
            <p:nvPr/>
          </p:nvSpPr>
          <p:spPr>
            <a:xfrm>
              <a:off x="3891294" y="3077229"/>
              <a:ext cx="557452" cy="814957"/>
            </a:xfrm>
            <a:custGeom>
              <a:avLst/>
              <a:gdLst>
                <a:gd name="connsiteX0" fmla="*/ 0 w 616017"/>
                <a:gd name="connsiteY0" fmla="*/ 0 h 654518"/>
                <a:gd name="connsiteX1" fmla="*/ 616017 w 616017"/>
                <a:gd name="connsiteY1" fmla="*/ 0 h 654518"/>
                <a:gd name="connsiteX2" fmla="*/ 616017 w 616017"/>
                <a:gd name="connsiteY2" fmla="*/ 654518 h 654518"/>
                <a:gd name="connsiteX3" fmla="*/ 0 w 616017"/>
                <a:gd name="connsiteY3" fmla="*/ 654518 h 654518"/>
                <a:gd name="connsiteX4" fmla="*/ 0 w 616017"/>
                <a:gd name="connsiteY4" fmla="*/ 0 h 654518"/>
                <a:gd name="connsiteX0" fmla="*/ 57752 w 616017"/>
                <a:gd name="connsiteY0" fmla="*/ 0 h 712269"/>
                <a:gd name="connsiteX1" fmla="*/ 616017 w 616017"/>
                <a:gd name="connsiteY1" fmla="*/ 57751 h 712269"/>
                <a:gd name="connsiteX2" fmla="*/ 616017 w 616017"/>
                <a:gd name="connsiteY2" fmla="*/ 712269 h 712269"/>
                <a:gd name="connsiteX3" fmla="*/ 0 w 616017"/>
                <a:gd name="connsiteY3" fmla="*/ 712269 h 712269"/>
                <a:gd name="connsiteX4" fmla="*/ 57752 w 616017"/>
                <a:gd name="connsiteY4" fmla="*/ 0 h 712269"/>
                <a:gd name="connsiteX0" fmla="*/ 57752 w 616017"/>
                <a:gd name="connsiteY0" fmla="*/ 0 h 808522"/>
                <a:gd name="connsiteX1" fmla="*/ 616017 w 616017"/>
                <a:gd name="connsiteY1" fmla="*/ 57751 h 808522"/>
                <a:gd name="connsiteX2" fmla="*/ 558266 w 616017"/>
                <a:gd name="connsiteY2" fmla="*/ 808522 h 808522"/>
                <a:gd name="connsiteX3" fmla="*/ 0 w 616017"/>
                <a:gd name="connsiteY3" fmla="*/ 712269 h 808522"/>
                <a:gd name="connsiteX4" fmla="*/ 57752 w 616017"/>
                <a:gd name="connsiteY4" fmla="*/ 0 h 808522"/>
                <a:gd name="connsiteX0" fmla="*/ 0 w 558265"/>
                <a:gd name="connsiteY0" fmla="*/ 0 h 808522"/>
                <a:gd name="connsiteX1" fmla="*/ 558265 w 558265"/>
                <a:gd name="connsiteY1" fmla="*/ 57751 h 808522"/>
                <a:gd name="connsiteX2" fmla="*/ 500514 w 558265"/>
                <a:gd name="connsiteY2" fmla="*/ 808522 h 808522"/>
                <a:gd name="connsiteX3" fmla="*/ 0 w 558265"/>
                <a:gd name="connsiteY3" fmla="*/ 644892 h 808522"/>
                <a:gd name="connsiteX4" fmla="*/ 0 w 558265"/>
                <a:gd name="connsiteY4" fmla="*/ 0 h 808522"/>
                <a:gd name="connsiteX0" fmla="*/ 0 w 558265"/>
                <a:gd name="connsiteY0" fmla="*/ 0 h 760396"/>
                <a:gd name="connsiteX1" fmla="*/ 558265 w 558265"/>
                <a:gd name="connsiteY1" fmla="*/ 57751 h 760396"/>
                <a:gd name="connsiteX2" fmla="*/ 519764 w 558265"/>
                <a:gd name="connsiteY2" fmla="*/ 760396 h 760396"/>
                <a:gd name="connsiteX3" fmla="*/ 0 w 558265"/>
                <a:gd name="connsiteY3" fmla="*/ 644892 h 760396"/>
                <a:gd name="connsiteX4" fmla="*/ 0 w 558265"/>
                <a:gd name="connsiteY4" fmla="*/ 0 h 760396"/>
                <a:gd name="connsiteX0" fmla="*/ 0 w 519764"/>
                <a:gd name="connsiteY0" fmla="*/ 0 h 760396"/>
                <a:gd name="connsiteX1" fmla="*/ 471637 w 519764"/>
                <a:gd name="connsiteY1" fmla="*/ 125128 h 760396"/>
                <a:gd name="connsiteX2" fmla="*/ 519764 w 519764"/>
                <a:gd name="connsiteY2" fmla="*/ 760396 h 760396"/>
                <a:gd name="connsiteX3" fmla="*/ 0 w 519764"/>
                <a:gd name="connsiteY3" fmla="*/ 644892 h 760396"/>
                <a:gd name="connsiteX4" fmla="*/ 0 w 519764"/>
                <a:gd name="connsiteY4" fmla="*/ 0 h 760396"/>
                <a:gd name="connsiteX0" fmla="*/ 0 w 529389"/>
                <a:gd name="connsiteY0" fmla="*/ 0 h 760396"/>
                <a:gd name="connsiteX1" fmla="*/ 529389 w 529389"/>
                <a:gd name="connsiteY1" fmla="*/ 125128 h 760396"/>
                <a:gd name="connsiteX2" fmla="*/ 519764 w 529389"/>
                <a:gd name="connsiteY2" fmla="*/ 760396 h 760396"/>
                <a:gd name="connsiteX3" fmla="*/ 0 w 529389"/>
                <a:gd name="connsiteY3" fmla="*/ 644892 h 760396"/>
                <a:gd name="connsiteX4" fmla="*/ 0 w 529389"/>
                <a:gd name="connsiteY4" fmla="*/ 0 h 760396"/>
                <a:gd name="connsiteX0" fmla="*/ 0 w 519764"/>
                <a:gd name="connsiteY0" fmla="*/ 0 h 760396"/>
                <a:gd name="connsiteX1" fmla="*/ 519764 w 519764"/>
                <a:gd name="connsiteY1" fmla="*/ 125128 h 760396"/>
                <a:gd name="connsiteX2" fmla="*/ 519764 w 519764"/>
                <a:gd name="connsiteY2" fmla="*/ 760396 h 760396"/>
                <a:gd name="connsiteX3" fmla="*/ 0 w 519764"/>
                <a:gd name="connsiteY3" fmla="*/ 644892 h 760396"/>
                <a:gd name="connsiteX4" fmla="*/ 0 w 519764"/>
                <a:gd name="connsiteY4" fmla="*/ 0 h 760396"/>
                <a:gd name="connsiteX0" fmla="*/ 0 w 519764"/>
                <a:gd name="connsiteY0" fmla="*/ 0 h 760396"/>
                <a:gd name="connsiteX1" fmla="*/ 500514 w 519764"/>
                <a:gd name="connsiteY1" fmla="*/ 125128 h 760396"/>
                <a:gd name="connsiteX2" fmla="*/ 519764 w 519764"/>
                <a:gd name="connsiteY2" fmla="*/ 760396 h 760396"/>
                <a:gd name="connsiteX3" fmla="*/ 0 w 519764"/>
                <a:gd name="connsiteY3" fmla="*/ 644892 h 760396"/>
                <a:gd name="connsiteX4" fmla="*/ 0 w 519764"/>
                <a:gd name="connsiteY4" fmla="*/ 0 h 760396"/>
                <a:gd name="connsiteX0" fmla="*/ 0 w 519764"/>
                <a:gd name="connsiteY0" fmla="*/ 0 h 760396"/>
                <a:gd name="connsiteX1" fmla="*/ 500514 w 519764"/>
                <a:gd name="connsiteY1" fmla="*/ 125128 h 760396"/>
                <a:gd name="connsiteX2" fmla="*/ 519764 w 519764"/>
                <a:gd name="connsiteY2" fmla="*/ 760396 h 760396"/>
                <a:gd name="connsiteX3" fmla="*/ 19251 w 519764"/>
                <a:gd name="connsiteY3" fmla="*/ 654517 h 760396"/>
                <a:gd name="connsiteX4" fmla="*/ 0 w 519764"/>
                <a:gd name="connsiteY4" fmla="*/ 0 h 760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764" h="760396">
                  <a:moveTo>
                    <a:pt x="0" y="0"/>
                  </a:moveTo>
                  <a:lnTo>
                    <a:pt x="500514" y="125128"/>
                  </a:lnTo>
                  <a:lnTo>
                    <a:pt x="519764" y="760396"/>
                  </a:lnTo>
                  <a:lnTo>
                    <a:pt x="19251" y="654517"/>
                  </a:lnTo>
                  <a:lnTo>
                    <a:pt x="0" y="0"/>
                  </a:lnTo>
                  <a:close/>
                </a:path>
              </a:pathLst>
            </a:custGeom>
            <a:solidFill>
              <a:schemeClr val="tx1">
                <a:alpha val="58000"/>
              </a:schemeClr>
            </a:solidFill>
            <a:ln>
              <a:solidFill>
                <a:schemeClr val="tx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角を丸めた四角形 13">
              <a:extLst>
                <a:ext uri="{FF2B5EF4-FFF2-40B4-BE49-F238E27FC236}">
                  <a16:creationId xmlns:a16="http://schemas.microsoft.com/office/drawing/2014/main" id="{1D30F415-EB2B-40DC-87E6-8ECC661186E1}"/>
                </a:ext>
              </a:extLst>
            </p:cNvPr>
            <p:cNvSpPr/>
            <p:nvPr/>
          </p:nvSpPr>
          <p:spPr>
            <a:xfrm>
              <a:off x="4812910" y="1019175"/>
              <a:ext cx="3891844" cy="2660144"/>
            </a:xfrm>
            <a:prstGeom prst="wedgeRoundRectCallout">
              <a:avLst>
                <a:gd name="adj1" fmla="val -57477"/>
                <a:gd name="adj2" fmla="val 38279"/>
                <a:gd name="adj3" fmla="val 16667"/>
              </a:avLst>
            </a:prstGeom>
            <a:solidFill>
              <a:sysClr val="window" lastClr="FFFFFF"/>
            </a:solidFill>
            <a:ln w="12700" cap="flat" cmpd="sng" algn="ctr">
              <a:solidFill>
                <a:srgbClr val="8F4F5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16" name="楕円 15">
              <a:extLst>
                <a:ext uri="{FF2B5EF4-FFF2-40B4-BE49-F238E27FC236}">
                  <a16:creationId xmlns:a16="http://schemas.microsoft.com/office/drawing/2014/main" id="{E79C5864-421D-476A-9418-AB5359CE0C99}"/>
                </a:ext>
              </a:extLst>
            </p:cNvPr>
            <p:cNvSpPr/>
            <p:nvPr/>
          </p:nvSpPr>
          <p:spPr>
            <a:xfrm>
              <a:off x="7107565" y="1501915"/>
              <a:ext cx="102388" cy="103159"/>
            </a:xfrm>
            <a:prstGeom prst="ellipse">
              <a:avLst/>
            </a:prstGeom>
            <a:solidFill>
              <a:srgbClr val="FFC000"/>
            </a:solidFill>
            <a:ln w="1270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17" name="楕円 16">
              <a:extLst>
                <a:ext uri="{FF2B5EF4-FFF2-40B4-BE49-F238E27FC236}">
                  <a16:creationId xmlns:a16="http://schemas.microsoft.com/office/drawing/2014/main" id="{DCA9737E-B56E-436D-9031-475414DF645C}"/>
                </a:ext>
              </a:extLst>
            </p:cNvPr>
            <p:cNvSpPr/>
            <p:nvPr/>
          </p:nvSpPr>
          <p:spPr>
            <a:xfrm>
              <a:off x="7572338" y="1813943"/>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18" name="楕円 17">
              <a:extLst>
                <a:ext uri="{FF2B5EF4-FFF2-40B4-BE49-F238E27FC236}">
                  <a16:creationId xmlns:a16="http://schemas.microsoft.com/office/drawing/2014/main" id="{AC384E18-08A4-4323-B0D5-4026EE3075BE}"/>
                </a:ext>
              </a:extLst>
            </p:cNvPr>
            <p:cNvSpPr/>
            <p:nvPr/>
          </p:nvSpPr>
          <p:spPr>
            <a:xfrm>
              <a:off x="7192360" y="2353265"/>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26" name="楕円 25">
              <a:extLst>
                <a:ext uri="{FF2B5EF4-FFF2-40B4-BE49-F238E27FC236}">
                  <a16:creationId xmlns:a16="http://schemas.microsoft.com/office/drawing/2014/main" id="{1FED3BA7-F251-4502-BD96-BBD5E17D29C8}"/>
                </a:ext>
              </a:extLst>
            </p:cNvPr>
            <p:cNvSpPr/>
            <p:nvPr/>
          </p:nvSpPr>
          <p:spPr>
            <a:xfrm>
              <a:off x="1637896" y="2472859"/>
              <a:ext cx="2987698" cy="2829523"/>
            </a:xfrm>
            <a:prstGeom prst="ellipse">
              <a:avLst/>
            </a:prstGeom>
            <a:solidFill>
              <a:schemeClr val="bg1">
                <a:alpha val="0"/>
              </a:schemeClr>
            </a:solidFill>
            <a:ln>
              <a:solidFill>
                <a:schemeClr val="tx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D0E56AF-C847-48A8-B0E1-BC767659D476}"/>
                </a:ext>
              </a:extLst>
            </p:cNvPr>
            <p:cNvSpPr/>
            <p:nvPr/>
          </p:nvSpPr>
          <p:spPr>
            <a:xfrm>
              <a:off x="7302571" y="2319242"/>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28" name="楕円 27">
              <a:extLst>
                <a:ext uri="{FF2B5EF4-FFF2-40B4-BE49-F238E27FC236}">
                  <a16:creationId xmlns:a16="http://schemas.microsoft.com/office/drawing/2014/main" id="{F73DF3AD-5DE9-4354-A2E4-6FE84ED92EDB}"/>
                </a:ext>
              </a:extLst>
            </p:cNvPr>
            <p:cNvSpPr/>
            <p:nvPr/>
          </p:nvSpPr>
          <p:spPr>
            <a:xfrm>
              <a:off x="7443304" y="2267662"/>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29" name="楕円 28">
              <a:extLst>
                <a:ext uri="{FF2B5EF4-FFF2-40B4-BE49-F238E27FC236}">
                  <a16:creationId xmlns:a16="http://schemas.microsoft.com/office/drawing/2014/main" id="{ABD73A4F-76C7-44E6-A9EF-F7042799117F}"/>
                </a:ext>
              </a:extLst>
            </p:cNvPr>
            <p:cNvSpPr/>
            <p:nvPr/>
          </p:nvSpPr>
          <p:spPr>
            <a:xfrm>
              <a:off x="7032203" y="2918377"/>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30" name="楕円 29">
              <a:extLst>
                <a:ext uri="{FF2B5EF4-FFF2-40B4-BE49-F238E27FC236}">
                  <a16:creationId xmlns:a16="http://schemas.microsoft.com/office/drawing/2014/main" id="{ED5DC53A-51C2-43AB-93A8-A77A19700CBA}"/>
                </a:ext>
              </a:extLst>
            </p:cNvPr>
            <p:cNvSpPr/>
            <p:nvPr/>
          </p:nvSpPr>
          <p:spPr>
            <a:xfrm>
              <a:off x="7494499" y="3033932"/>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8" name="正方形/長方形 7">
              <a:extLst>
                <a:ext uri="{FF2B5EF4-FFF2-40B4-BE49-F238E27FC236}">
                  <a16:creationId xmlns:a16="http://schemas.microsoft.com/office/drawing/2014/main" id="{71C4C178-BBE5-48C7-9C3F-8CDE3BCA8904}"/>
                </a:ext>
              </a:extLst>
            </p:cNvPr>
            <p:cNvSpPr/>
            <p:nvPr/>
          </p:nvSpPr>
          <p:spPr>
            <a:xfrm>
              <a:off x="5462737" y="1326108"/>
              <a:ext cx="919638" cy="2195312"/>
            </a:xfrm>
            <a:custGeom>
              <a:avLst/>
              <a:gdLst>
                <a:gd name="connsiteX0" fmla="*/ 0 w 907993"/>
                <a:gd name="connsiteY0" fmla="*/ 0 h 1528082"/>
                <a:gd name="connsiteX1" fmla="*/ 907993 w 907993"/>
                <a:gd name="connsiteY1" fmla="*/ 0 h 1528082"/>
                <a:gd name="connsiteX2" fmla="*/ 907993 w 907993"/>
                <a:gd name="connsiteY2" fmla="*/ 1528082 h 1528082"/>
                <a:gd name="connsiteX3" fmla="*/ 0 w 907993"/>
                <a:gd name="connsiteY3" fmla="*/ 1528082 h 1528082"/>
                <a:gd name="connsiteX4" fmla="*/ 0 w 907993"/>
                <a:gd name="connsiteY4" fmla="*/ 0 h 1528082"/>
                <a:gd name="connsiteX0" fmla="*/ 0 w 949089"/>
                <a:gd name="connsiteY0" fmla="*/ 0 h 1528082"/>
                <a:gd name="connsiteX1" fmla="*/ 949089 w 949089"/>
                <a:gd name="connsiteY1" fmla="*/ 431515 h 1528082"/>
                <a:gd name="connsiteX2" fmla="*/ 907993 w 949089"/>
                <a:gd name="connsiteY2" fmla="*/ 1528082 h 1528082"/>
                <a:gd name="connsiteX3" fmla="*/ 0 w 949089"/>
                <a:gd name="connsiteY3" fmla="*/ 1528082 h 1528082"/>
                <a:gd name="connsiteX4" fmla="*/ 0 w 949089"/>
                <a:gd name="connsiteY4" fmla="*/ 0 h 1528082"/>
                <a:gd name="connsiteX0" fmla="*/ 41096 w 990185"/>
                <a:gd name="connsiteY0" fmla="*/ 0 h 1528082"/>
                <a:gd name="connsiteX1" fmla="*/ 990185 w 990185"/>
                <a:gd name="connsiteY1" fmla="*/ 431515 h 1528082"/>
                <a:gd name="connsiteX2" fmla="*/ 949089 w 990185"/>
                <a:gd name="connsiteY2" fmla="*/ 1528082 h 1528082"/>
                <a:gd name="connsiteX3" fmla="*/ 0 w 990185"/>
                <a:gd name="connsiteY3" fmla="*/ 1117116 h 1528082"/>
                <a:gd name="connsiteX4" fmla="*/ 41096 w 990185"/>
                <a:gd name="connsiteY4" fmla="*/ 0 h 1528082"/>
                <a:gd name="connsiteX0" fmla="*/ 41096 w 990185"/>
                <a:gd name="connsiteY0" fmla="*/ 0 h 1528082"/>
                <a:gd name="connsiteX1" fmla="*/ 990185 w 990185"/>
                <a:gd name="connsiteY1" fmla="*/ 410967 h 1528082"/>
                <a:gd name="connsiteX2" fmla="*/ 949089 w 990185"/>
                <a:gd name="connsiteY2" fmla="*/ 1528082 h 1528082"/>
                <a:gd name="connsiteX3" fmla="*/ 0 w 990185"/>
                <a:gd name="connsiteY3" fmla="*/ 1117116 h 1528082"/>
                <a:gd name="connsiteX4" fmla="*/ 41096 w 990185"/>
                <a:gd name="connsiteY4" fmla="*/ 0 h 1528082"/>
                <a:gd name="connsiteX0" fmla="*/ 82192 w 1031281"/>
                <a:gd name="connsiteY0" fmla="*/ 0 h 1528082"/>
                <a:gd name="connsiteX1" fmla="*/ 1031281 w 1031281"/>
                <a:gd name="connsiteY1" fmla="*/ 410967 h 1528082"/>
                <a:gd name="connsiteX2" fmla="*/ 990185 w 1031281"/>
                <a:gd name="connsiteY2" fmla="*/ 1528082 h 1528082"/>
                <a:gd name="connsiteX3" fmla="*/ 0 w 1031281"/>
                <a:gd name="connsiteY3" fmla="*/ 1373970 h 1528082"/>
                <a:gd name="connsiteX4" fmla="*/ 82192 w 1031281"/>
                <a:gd name="connsiteY4" fmla="*/ 0 h 1528082"/>
                <a:gd name="connsiteX0" fmla="*/ 82192 w 1031281"/>
                <a:gd name="connsiteY0" fmla="*/ 0 h 1764388"/>
                <a:gd name="connsiteX1" fmla="*/ 1031281 w 1031281"/>
                <a:gd name="connsiteY1" fmla="*/ 410967 h 1764388"/>
                <a:gd name="connsiteX2" fmla="*/ 990185 w 1031281"/>
                <a:gd name="connsiteY2" fmla="*/ 1764388 h 1764388"/>
                <a:gd name="connsiteX3" fmla="*/ 0 w 1031281"/>
                <a:gd name="connsiteY3" fmla="*/ 1373970 h 1764388"/>
                <a:gd name="connsiteX4" fmla="*/ 82192 w 1031281"/>
                <a:gd name="connsiteY4" fmla="*/ 0 h 176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281" h="1764388">
                  <a:moveTo>
                    <a:pt x="82192" y="0"/>
                  </a:moveTo>
                  <a:lnTo>
                    <a:pt x="1031281" y="410967"/>
                  </a:lnTo>
                  <a:lnTo>
                    <a:pt x="990185" y="1764388"/>
                  </a:lnTo>
                  <a:lnTo>
                    <a:pt x="0" y="1373970"/>
                  </a:lnTo>
                  <a:lnTo>
                    <a:pt x="82192" y="0"/>
                  </a:lnTo>
                  <a:close/>
                </a:path>
              </a:pathLst>
            </a:custGeom>
            <a:solidFill>
              <a:schemeClr val="tx1">
                <a:alpha val="5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F4BCD2D6-E498-4BFF-B1EF-D6D2702C6892}"/>
                </a:ext>
              </a:extLst>
            </p:cNvPr>
            <p:cNvCxnSpPr>
              <a:cxnSpLocks/>
            </p:cNvCxnSpPr>
            <p:nvPr/>
          </p:nvCxnSpPr>
          <p:spPr>
            <a:xfrm flipH="1">
              <a:off x="6288995" y="1875076"/>
              <a:ext cx="1205504" cy="6791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4F8A1305-A7D7-4E83-917F-CDEBEF3F1688}"/>
                </a:ext>
              </a:extLst>
            </p:cNvPr>
            <p:cNvSpPr/>
            <p:nvPr/>
          </p:nvSpPr>
          <p:spPr>
            <a:xfrm>
              <a:off x="5620216" y="1707870"/>
              <a:ext cx="102388" cy="103159"/>
            </a:xfrm>
            <a:prstGeom prst="ellipse">
              <a:avLst/>
            </a:prstGeom>
            <a:solidFill>
              <a:srgbClr val="FFC000"/>
            </a:solidFill>
            <a:ln w="1270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34" name="楕円 33">
              <a:extLst>
                <a:ext uri="{FF2B5EF4-FFF2-40B4-BE49-F238E27FC236}">
                  <a16:creationId xmlns:a16="http://schemas.microsoft.com/office/drawing/2014/main" id="{CA98C40B-307A-49BB-95BA-96E2349C8444}"/>
                </a:ext>
              </a:extLst>
            </p:cNvPr>
            <p:cNvSpPr/>
            <p:nvPr/>
          </p:nvSpPr>
          <p:spPr>
            <a:xfrm>
              <a:off x="6136236" y="1875076"/>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35" name="楕円 34">
              <a:extLst>
                <a:ext uri="{FF2B5EF4-FFF2-40B4-BE49-F238E27FC236}">
                  <a16:creationId xmlns:a16="http://schemas.microsoft.com/office/drawing/2014/main" id="{06A46D57-165B-491E-8B00-9DAC64FF4A18}"/>
                </a:ext>
              </a:extLst>
            </p:cNvPr>
            <p:cNvSpPr/>
            <p:nvPr/>
          </p:nvSpPr>
          <p:spPr>
            <a:xfrm>
              <a:off x="5705011" y="2372478"/>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36" name="楕円 35">
              <a:extLst>
                <a:ext uri="{FF2B5EF4-FFF2-40B4-BE49-F238E27FC236}">
                  <a16:creationId xmlns:a16="http://schemas.microsoft.com/office/drawing/2014/main" id="{7ADE2922-49A7-45E5-9036-BA85A3CAEDE2}"/>
                </a:ext>
              </a:extLst>
            </p:cNvPr>
            <p:cNvSpPr/>
            <p:nvPr/>
          </p:nvSpPr>
          <p:spPr>
            <a:xfrm>
              <a:off x="5866279" y="2353265"/>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37" name="楕円 36">
              <a:extLst>
                <a:ext uri="{FF2B5EF4-FFF2-40B4-BE49-F238E27FC236}">
                  <a16:creationId xmlns:a16="http://schemas.microsoft.com/office/drawing/2014/main" id="{F6AA198E-B671-447D-B97E-E2103E3CC58D}"/>
                </a:ext>
              </a:extLst>
            </p:cNvPr>
            <p:cNvSpPr/>
            <p:nvPr/>
          </p:nvSpPr>
          <p:spPr>
            <a:xfrm>
              <a:off x="6019041" y="2320605"/>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38" name="楕円 37">
              <a:extLst>
                <a:ext uri="{FF2B5EF4-FFF2-40B4-BE49-F238E27FC236}">
                  <a16:creationId xmlns:a16="http://schemas.microsoft.com/office/drawing/2014/main" id="{A6E22597-7DC6-4B54-BD86-F13FCA524CBC}"/>
                </a:ext>
              </a:extLst>
            </p:cNvPr>
            <p:cNvSpPr/>
            <p:nvPr/>
          </p:nvSpPr>
          <p:spPr>
            <a:xfrm>
              <a:off x="5569174" y="2866797"/>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39" name="楕円 38">
              <a:extLst>
                <a:ext uri="{FF2B5EF4-FFF2-40B4-BE49-F238E27FC236}">
                  <a16:creationId xmlns:a16="http://schemas.microsoft.com/office/drawing/2014/main" id="{039DA2AA-10A0-4922-8D66-5B18F74D7FEC}"/>
                </a:ext>
              </a:extLst>
            </p:cNvPr>
            <p:cNvSpPr/>
            <p:nvPr/>
          </p:nvSpPr>
          <p:spPr>
            <a:xfrm>
              <a:off x="6067936" y="2918376"/>
              <a:ext cx="102388" cy="103159"/>
            </a:xfrm>
            <a:prstGeom prst="ellipse">
              <a:avLst/>
            </a:prstGeom>
            <a:solidFill>
              <a:srgbClr val="5F787F">
                <a:lumMod val="60000"/>
                <a:lumOff val="40000"/>
              </a:srgbClr>
            </a:solidFill>
            <a:ln w="12700" cap="flat" cmpd="sng" algn="ctr">
              <a:solidFill>
                <a:srgbClr val="5F787F">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52" name="テキスト ボックス 51">
              <a:extLst>
                <a:ext uri="{FF2B5EF4-FFF2-40B4-BE49-F238E27FC236}">
                  <a16:creationId xmlns:a16="http://schemas.microsoft.com/office/drawing/2014/main" id="{98705A46-1C48-4902-8085-98B274C18994}"/>
                </a:ext>
              </a:extLst>
            </p:cNvPr>
            <p:cNvSpPr txBox="1"/>
            <p:nvPr/>
          </p:nvSpPr>
          <p:spPr>
            <a:xfrm>
              <a:off x="7628680" y="3137092"/>
              <a:ext cx="1219094" cy="428819"/>
            </a:xfrm>
            <a:prstGeom prst="rect">
              <a:avLst/>
            </a:prstGeom>
            <a:noFill/>
          </p:spPr>
          <p:txBody>
            <a:bodyPr wrap="square" rtlCol="0">
              <a:spAutoFit/>
            </a:bodyPr>
            <a:lstStyle/>
            <a:p>
              <a:r>
                <a:rPr kumimoji="1" lang="ja-JP" altLang="en-US" sz="2000" dirty="0"/>
                <a:t>三次元</a:t>
              </a:r>
            </a:p>
          </p:txBody>
        </p:sp>
        <p:sp>
          <p:nvSpPr>
            <p:cNvPr id="53" name="テキスト ボックス 52">
              <a:extLst>
                <a:ext uri="{FF2B5EF4-FFF2-40B4-BE49-F238E27FC236}">
                  <a16:creationId xmlns:a16="http://schemas.microsoft.com/office/drawing/2014/main" id="{D597CFDB-E782-4B44-9915-95ED04527903}"/>
                </a:ext>
              </a:extLst>
            </p:cNvPr>
            <p:cNvSpPr txBox="1"/>
            <p:nvPr/>
          </p:nvSpPr>
          <p:spPr>
            <a:xfrm>
              <a:off x="4959627" y="3246984"/>
              <a:ext cx="1219094" cy="428819"/>
            </a:xfrm>
            <a:prstGeom prst="rect">
              <a:avLst/>
            </a:prstGeom>
            <a:noFill/>
          </p:spPr>
          <p:txBody>
            <a:bodyPr wrap="square" rtlCol="0">
              <a:spAutoFit/>
            </a:bodyPr>
            <a:lstStyle/>
            <a:p>
              <a:r>
                <a:rPr kumimoji="1" lang="ja-JP" altLang="en-US" sz="2000" dirty="0"/>
                <a:t>二次元</a:t>
              </a:r>
            </a:p>
          </p:txBody>
        </p:sp>
        <p:cxnSp>
          <p:nvCxnSpPr>
            <p:cNvPr id="54" name="直線矢印コネクタ 53">
              <a:extLst>
                <a:ext uri="{FF2B5EF4-FFF2-40B4-BE49-F238E27FC236}">
                  <a16:creationId xmlns:a16="http://schemas.microsoft.com/office/drawing/2014/main" id="{3814893A-A59A-4FCD-AB4A-21E5537D9D60}"/>
                </a:ext>
              </a:extLst>
            </p:cNvPr>
            <p:cNvCxnSpPr>
              <a:cxnSpLocks/>
            </p:cNvCxnSpPr>
            <p:nvPr/>
          </p:nvCxnSpPr>
          <p:spPr>
            <a:xfrm flipH="1">
              <a:off x="5819870" y="1564214"/>
              <a:ext cx="1248440" cy="13517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E82CA4F-34BF-4153-8493-60EDDDB9F2E6}"/>
                </a:ext>
              </a:extLst>
            </p:cNvPr>
            <p:cNvCxnSpPr>
              <a:cxnSpLocks/>
            </p:cNvCxnSpPr>
            <p:nvPr/>
          </p:nvCxnSpPr>
          <p:spPr>
            <a:xfrm flipH="1">
              <a:off x="6144143" y="2414351"/>
              <a:ext cx="963422" cy="2267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44C87AE-69BD-46C0-9819-5495406A84F5}"/>
                </a:ext>
              </a:extLst>
            </p:cNvPr>
            <p:cNvCxnSpPr>
              <a:cxnSpLocks/>
            </p:cNvCxnSpPr>
            <p:nvPr/>
          </p:nvCxnSpPr>
          <p:spPr>
            <a:xfrm flipH="1" flipV="1">
              <a:off x="5671411" y="2918479"/>
              <a:ext cx="1347918" cy="6673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EC08F6F4-F7E9-44E6-9F0D-7DEFE9C6FC66}"/>
                </a:ext>
              </a:extLst>
            </p:cNvPr>
            <p:cNvCxnSpPr>
              <a:cxnSpLocks/>
              <a:stCxn id="30" idx="2"/>
            </p:cNvCxnSpPr>
            <p:nvPr/>
          </p:nvCxnSpPr>
          <p:spPr>
            <a:xfrm flipH="1" flipV="1">
              <a:off x="6220436" y="3051034"/>
              <a:ext cx="1274063" cy="344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正方形/長方形 5">
            <a:extLst>
              <a:ext uri="{FF2B5EF4-FFF2-40B4-BE49-F238E27FC236}">
                <a16:creationId xmlns:a16="http://schemas.microsoft.com/office/drawing/2014/main" id="{3FEC0235-8518-4B05-8DEC-4647F604B4B8}"/>
              </a:ext>
            </a:extLst>
          </p:cNvPr>
          <p:cNvSpPr/>
          <p:nvPr/>
        </p:nvSpPr>
        <p:spPr>
          <a:xfrm>
            <a:off x="5018219" y="3246984"/>
            <a:ext cx="789179" cy="284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EFCD1A8-A062-48EF-9826-FBA6A611C13A}"/>
              </a:ext>
            </a:extLst>
          </p:cNvPr>
          <p:cNvSpPr/>
          <p:nvPr/>
        </p:nvSpPr>
        <p:spPr>
          <a:xfrm>
            <a:off x="7635839" y="3183449"/>
            <a:ext cx="847772" cy="3361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692C46B-3232-4EFE-82EA-15B3B9CC9B2F}"/>
              </a:ext>
            </a:extLst>
          </p:cNvPr>
          <p:cNvSpPr txBox="1"/>
          <p:nvPr/>
        </p:nvSpPr>
        <p:spPr>
          <a:xfrm>
            <a:off x="4837625" y="1027907"/>
            <a:ext cx="2159696" cy="377262"/>
          </a:xfrm>
          <a:prstGeom prst="rect">
            <a:avLst/>
          </a:prstGeom>
          <a:noFill/>
        </p:spPr>
        <p:txBody>
          <a:bodyPr wrap="square" rtlCol="0">
            <a:spAutoFit/>
          </a:bodyPr>
          <a:lstStyle/>
          <a:p>
            <a:pPr algn="ctr"/>
            <a:r>
              <a:rPr kumimoji="1" lang="en-US" altLang="ja-JP" dirty="0">
                <a:latin typeface="Segoe UI" panose="020B0502040204020203" pitchFamily="34" charset="0"/>
                <a:cs typeface="Segoe UI" panose="020B0502040204020203" pitchFamily="34" charset="0"/>
              </a:rPr>
              <a:t>Two-dimensions</a:t>
            </a:r>
            <a:endParaRPr kumimoji="1" lang="ja-JP" altLang="en-US" dirty="0">
              <a:latin typeface="Segoe UI" panose="020B0502040204020203" pitchFamily="34" charset="0"/>
              <a:cs typeface="Segoe UI" panose="020B0502040204020203" pitchFamily="34" charset="0"/>
            </a:endParaRPr>
          </a:p>
        </p:txBody>
      </p:sp>
      <p:sp>
        <p:nvSpPr>
          <p:cNvPr id="43" name="テキスト ボックス 42">
            <a:extLst>
              <a:ext uri="{FF2B5EF4-FFF2-40B4-BE49-F238E27FC236}">
                <a16:creationId xmlns:a16="http://schemas.microsoft.com/office/drawing/2014/main" id="{DC87F21F-550F-42D1-AB83-E0AA02AE13D4}"/>
              </a:ext>
            </a:extLst>
          </p:cNvPr>
          <p:cNvSpPr txBox="1"/>
          <p:nvPr/>
        </p:nvSpPr>
        <p:spPr>
          <a:xfrm>
            <a:off x="6530784" y="3193784"/>
            <a:ext cx="2159696" cy="377262"/>
          </a:xfrm>
          <a:prstGeom prst="rect">
            <a:avLst/>
          </a:prstGeom>
          <a:noFill/>
        </p:spPr>
        <p:txBody>
          <a:bodyPr wrap="square" rtlCol="0">
            <a:spAutoFit/>
          </a:bodyPr>
          <a:lstStyle/>
          <a:p>
            <a:pPr algn="ctr"/>
            <a:r>
              <a:rPr kumimoji="1" lang="en-US" altLang="ja-JP" dirty="0">
                <a:latin typeface="Segoe UI" panose="020B0502040204020203" pitchFamily="34" charset="0"/>
                <a:cs typeface="Segoe UI" panose="020B0502040204020203" pitchFamily="34" charset="0"/>
              </a:rPr>
              <a:t>Three-dimensions</a:t>
            </a:r>
            <a:endParaRPr kumimoji="1" lang="ja-JP" altLang="en-US" dirty="0">
              <a:latin typeface="Segoe UI" panose="020B0502040204020203" pitchFamily="34" charset="0"/>
              <a:cs typeface="Segoe UI" panose="020B0502040204020203" pitchFamily="34" charset="0"/>
            </a:endParaRPr>
          </a:p>
        </p:txBody>
      </p:sp>
      <p:sp>
        <p:nvSpPr>
          <p:cNvPr id="40" name="星: 5 pt 39">
            <a:extLst>
              <a:ext uri="{FF2B5EF4-FFF2-40B4-BE49-F238E27FC236}">
                <a16:creationId xmlns:a16="http://schemas.microsoft.com/office/drawing/2014/main" id="{9F2913C2-CA37-48A9-BEA7-8C0360B013B0}"/>
              </a:ext>
            </a:extLst>
          </p:cNvPr>
          <p:cNvSpPr/>
          <p:nvPr/>
        </p:nvSpPr>
        <p:spPr>
          <a:xfrm>
            <a:off x="3809012" y="2985214"/>
            <a:ext cx="211756" cy="192506"/>
          </a:xfrm>
          <a:prstGeom prst="star5">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pt 43">
            <a:extLst>
              <a:ext uri="{FF2B5EF4-FFF2-40B4-BE49-F238E27FC236}">
                <a16:creationId xmlns:a16="http://schemas.microsoft.com/office/drawing/2014/main" id="{2BE5B11B-0771-44DE-AE91-84EBF4AC2005}"/>
              </a:ext>
            </a:extLst>
          </p:cNvPr>
          <p:cNvSpPr/>
          <p:nvPr/>
        </p:nvSpPr>
        <p:spPr>
          <a:xfrm>
            <a:off x="4328776" y="3754579"/>
            <a:ext cx="211756" cy="192506"/>
          </a:xfrm>
          <a:prstGeom prst="star5">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星: 5 pt 44">
            <a:extLst>
              <a:ext uri="{FF2B5EF4-FFF2-40B4-BE49-F238E27FC236}">
                <a16:creationId xmlns:a16="http://schemas.microsoft.com/office/drawing/2014/main" id="{E9556D7A-5609-482E-BCBB-6EACA5231AB6}"/>
              </a:ext>
            </a:extLst>
          </p:cNvPr>
          <p:cNvSpPr/>
          <p:nvPr/>
        </p:nvSpPr>
        <p:spPr>
          <a:xfrm>
            <a:off x="3809012" y="3666090"/>
            <a:ext cx="211756" cy="192506"/>
          </a:xfrm>
          <a:prstGeom prst="star5">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タイトル 1">
            <a:extLst>
              <a:ext uri="{FF2B5EF4-FFF2-40B4-BE49-F238E27FC236}">
                <a16:creationId xmlns:a16="http://schemas.microsoft.com/office/drawing/2014/main" id="{C4F085B3-4CA7-4C48-9438-209C70E4E541}"/>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5815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スライド番号プレースホルダー 18">
            <a:extLst>
              <a:ext uri="{FF2B5EF4-FFF2-40B4-BE49-F238E27FC236}">
                <a16:creationId xmlns:a16="http://schemas.microsoft.com/office/drawing/2014/main" id="{99DD535E-9425-4166-876A-EF3A16F86D6E}"/>
              </a:ext>
            </a:extLst>
          </p:cNvPr>
          <p:cNvSpPr>
            <a:spLocks noGrp="1"/>
          </p:cNvSpPr>
          <p:nvPr>
            <p:ph type="sldNum" sz="quarter" idx="12"/>
          </p:nvPr>
        </p:nvSpPr>
        <p:spPr>
          <a:xfrm>
            <a:off x="7681457" y="6304474"/>
            <a:ext cx="1279663" cy="365125"/>
          </a:xfrm>
        </p:spPr>
        <p:txBody>
          <a:bodyPr/>
          <a:lstStyle/>
          <a:p>
            <a:fld id="{5DEF7F31-0B8A-474A-B86C-91F381754329}" type="slidenum">
              <a:rPr lang="en-US" smtClean="0"/>
              <a:pPr/>
              <a:t>46</a:t>
            </a:fld>
            <a:endParaRPr lang="en-US" dirty="0"/>
          </a:p>
        </p:txBody>
      </p:sp>
      <p:sp>
        <p:nvSpPr>
          <p:cNvPr id="3" name="円: 塗りつぶしなし 2">
            <a:extLst>
              <a:ext uri="{FF2B5EF4-FFF2-40B4-BE49-F238E27FC236}">
                <a16:creationId xmlns:a16="http://schemas.microsoft.com/office/drawing/2014/main" id="{B4D108CB-BC8D-46DF-ADFA-B858B2F7B980}"/>
              </a:ext>
            </a:extLst>
          </p:cNvPr>
          <p:cNvSpPr/>
          <p:nvPr/>
        </p:nvSpPr>
        <p:spPr>
          <a:xfrm>
            <a:off x="2181528" y="1271270"/>
            <a:ext cx="4467225" cy="4462779"/>
          </a:xfrm>
          <a:prstGeom prst="donut">
            <a:avLst>
              <a:gd name="adj" fmla="val 48497"/>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コネクタ 5">
            <a:extLst>
              <a:ext uri="{FF2B5EF4-FFF2-40B4-BE49-F238E27FC236}">
                <a16:creationId xmlns:a16="http://schemas.microsoft.com/office/drawing/2014/main" id="{8C822986-D80B-4ADF-BAB5-E29B12788E98}"/>
              </a:ext>
            </a:extLst>
          </p:cNvPr>
          <p:cNvCxnSpPr>
            <a:stCxn id="3" idx="2"/>
            <a:endCxn id="3" idx="6"/>
          </p:cNvCxnSpPr>
          <p:nvPr/>
        </p:nvCxnSpPr>
        <p:spPr>
          <a:xfrm>
            <a:off x="2181528" y="3502660"/>
            <a:ext cx="44672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31AE059-9353-4DED-95A7-A96B15D1C577}"/>
              </a:ext>
            </a:extLst>
          </p:cNvPr>
          <p:cNvCxnSpPr>
            <a:cxnSpLocks/>
            <a:stCxn id="3" idx="0"/>
            <a:endCxn id="3" idx="4"/>
          </p:cNvCxnSpPr>
          <p:nvPr/>
        </p:nvCxnSpPr>
        <p:spPr>
          <a:xfrm>
            <a:off x="4415141" y="1271270"/>
            <a:ext cx="0" cy="44627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フローチャート: 結合子 11">
            <a:extLst>
              <a:ext uri="{FF2B5EF4-FFF2-40B4-BE49-F238E27FC236}">
                <a16:creationId xmlns:a16="http://schemas.microsoft.com/office/drawing/2014/main" id="{AE6E8F48-3DFC-45A9-9370-BFD85B452493}"/>
              </a:ext>
            </a:extLst>
          </p:cNvPr>
          <p:cNvSpPr/>
          <p:nvPr/>
        </p:nvSpPr>
        <p:spPr>
          <a:xfrm>
            <a:off x="5257798" y="1419225"/>
            <a:ext cx="142875" cy="123825"/>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ローチャート: 結合子 42">
            <a:extLst>
              <a:ext uri="{FF2B5EF4-FFF2-40B4-BE49-F238E27FC236}">
                <a16:creationId xmlns:a16="http://schemas.microsoft.com/office/drawing/2014/main" id="{D85AEBF2-E82B-43E0-B03C-B589C81BA480}"/>
              </a:ext>
            </a:extLst>
          </p:cNvPr>
          <p:cNvSpPr/>
          <p:nvPr/>
        </p:nvSpPr>
        <p:spPr>
          <a:xfrm>
            <a:off x="5472720" y="1509395"/>
            <a:ext cx="142875" cy="123825"/>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ローチャート: 結合子 43">
            <a:extLst>
              <a:ext uri="{FF2B5EF4-FFF2-40B4-BE49-F238E27FC236}">
                <a16:creationId xmlns:a16="http://schemas.microsoft.com/office/drawing/2014/main" id="{6B71AE50-5BBE-4369-8AE2-948BFB8EDFA2}"/>
              </a:ext>
            </a:extLst>
          </p:cNvPr>
          <p:cNvSpPr/>
          <p:nvPr/>
        </p:nvSpPr>
        <p:spPr>
          <a:xfrm>
            <a:off x="6191248" y="2152650"/>
            <a:ext cx="142875" cy="123825"/>
          </a:xfrm>
          <a:prstGeom prst="flowChartConnecto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ローチャート: 結合子 44">
            <a:extLst>
              <a:ext uri="{FF2B5EF4-FFF2-40B4-BE49-F238E27FC236}">
                <a16:creationId xmlns:a16="http://schemas.microsoft.com/office/drawing/2014/main" id="{2E25F821-5E66-4A41-8A64-9AFCBDFD6DE3}"/>
              </a:ext>
            </a:extLst>
          </p:cNvPr>
          <p:cNvSpPr/>
          <p:nvPr/>
        </p:nvSpPr>
        <p:spPr>
          <a:xfrm>
            <a:off x="6577315" y="3621722"/>
            <a:ext cx="142875" cy="123825"/>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ローチャート: 結合子 45">
            <a:extLst>
              <a:ext uri="{FF2B5EF4-FFF2-40B4-BE49-F238E27FC236}">
                <a16:creationId xmlns:a16="http://schemas.microsoft.com/office/drawing/2014/main" id="{A23A6E84-21CD-415A-8E46-27E25C802DCC}"/>
              </a:ext>
            </a:extLst>
          </p:cNvPr>
          <p:cNvSpPr/>
          <p:nvPr/>
        </p:nvSpPr>
        <p:spPr>
          <a:xfrm>
            <a:off x="6334123" y="4466274"/>
            <a:ext cx="142875" cy="123825"/>
          </a:xfrm>
          <a:prstGeom prst="flowChartConnector">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結合子 46">
            <a:extLst>
              <a:ext uri="{FF2B5EF4-FFF2-40B4-BE49-F238E27FC236}">
                <a16:creationId xmlns:a16="http://schemas.microsoft.com/office/drawing/2014/main" id="{78E50745-FDE5-4304-B298-5C296B6CC28A}"/>
              </a:ext>
            </a:extLst>
          </p:cNvPr>
          <p:cNvSpPr/>
          <p:nvPr/>
        </p:nvSpPr>
        <p:spPr>
          <a:xfrm>
            <a:off x="5915023" y="5029200"/>
            <a:ext cx="142875" cy="123825"/>
          </a:xfrm>
          <a:prstGeom prst="flowChartConnector">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D97F2887-2102-420B-A185-A012CD4D4BE8}"/>
              </a:ext>
            </a:extLst>
          </p:cNvPr>
          <p:cNvCxnSpPr>
            <a:cxnSpLocks/>
          </p:cNvCxnSpPr>
          <p:nvPr/>
        </p:nvCxnSpPr>
        <p:spPr>
          <a:xfrm>
            <a:off x="4905371" y="3429000"/>
            <a:ext cx="3089" cy="1905000"/>
          </a:xfrm>
          <a:prstGeom prst="line">
            <a:avLst/>
          </a:prstGeom>
          <a:ln w="34925"/>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954CFE90-6547-47E2-B790-AD8E59D68340}"/>
              </a:ext>
            </a:extLst>
          </p:cNvPr>
          <p:cNvCxnSpPr>
            <a:cxnSpLocks/>
          </p:cNvCxnSpPr>
          <p:nvPr/>
        </p:nvCxnSpPr>
        <p:spPr>
          <a:xfrm>
            <a:off x="4908460" y="1328419"/>
            <a:ext cx="0" cy="4348480"/>
          </a:xfrm>
          <a:prstGeom prst="line">
            <a:avLst/>
          </a:prstGeom>
          <a:ln>
            <a:solidFill>
              <a:schemeClr val="bg1">
                <a:lumMod val="50000"/>
                <a:alpha val="59000"/>
              </a:schemeClr>
            </a:solidFill>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FD0C0ADE-CB8C-41A7-B3D2-B16CC1B5EC54}"/>
              </a:ext>
            </a:extLst>
          </p:cNvPr>
          <p:cNvCxnSpPr>
            <a:cxnSpLocks/>
          </p:cNvCxnSpPr>
          <p:nvPr/>
        </p:nvCxnSpPr>
        <p:spPr>
          <a:xfrm flipH="1">
            <a:off x="4900611" y="1481137"/>
            <a:ext cx="3571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FBE90613-216F-43AF-8708-D1B7D52EDEAF}"/>
              </a:ext>
            </a:extLst>
          </p:cNvPr>
          <p:cNvCxnSpPr>
            <a:cxnSpLocks/>
          </p:cNvCxnSpPr>
          <p:nvPr/>
        </p:nvCxnSpPr>
        <p:spPr>
          <a:xfrm flipH="1">
            <a:off x="4908460" y="1571307"/>
            <a:ext cx="564262" cy="8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F5B5AF20-F7E2-4C69-919B-D1491210ABE5}"/>
              </a:ext>
            </a:extLst>
          </p:cNvPr>
          <p:cNvCxnSpPr>
            <a:cxnSpLocks/>
            <a:stCxn id="44" idx="2"/>
          </p:cNvCxnSpPr>
          <p:nvPr/>
        </p:nvCxnSpPr>
        <p:spPr>
          <a:xfrm flipH="1" flipV="1">
            <a:off x="4900612" y="2190749"/>
            <a:ext cx="1290636" cy="23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56B4235D-EF12-4E30-83CF-92C00A9001C2}"/>
              </a:ext>
            </a:extLst>
          </p:cNvPr>
          <p:cNvCxnSpPr>
            <a:cxnSpLocks/>
            <a:endCxn id="86" idx="6"/>
          </p:cNvCxnSpPr>
          <p:nvPr/>
        </p:nvCxnSpPr>
        <p:spPr>
          <a:xfrm flipH="1" flipV="1">
            <a:off x="4972047" y="3674111"/>
            <a:ext cx="1600510" cy="4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7E0E88ED-4A6B-4C17-B365-3759A6F92D75}"/>
              </a:ext>
            </a:extLst>
          </p:cNvPr>
          <p:cNvCxnSpPr>
            <a:cxnSpLocks/>
            <a:endCxn id="83" idx="6"/>
          </p:cNvCxnSpPr>
          <p:nvPr/>
        </p:nvCxnSpPr>
        <p:spPr>
          <a:xfrm flipH="1">
            <a:off x="4972048" y="4528186"/>
            <a:ext cx="136207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C1CA32F3-2B8F-4EE4-A65C-BA6D3E4E3FFC}"/>
              </a:ext>
            </a:extLst>
          </p:cNvPr>
          <p:cNvCxnSpPr>
            <a:cxnSpLocks/>
            <a:stCxn id="47" idx="2"/>
            <a:endCxn id="81" idx="6"/>
          </p:cNvCxnSpPr>
          <p:nvPr/>
        </p:nvCxnSpPr>
        <p:spPr>
          <a:xfrm flipH="1">
            <a:off x="4972048" y="5091113"/>
            <a:ext cx="942975" cy="11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フローチャート: 結合子 80">
            <a:extLst>
              <a:ext uri="{FF2B5EF4-FFF2-40B4-BE49-F238E27FC236}">
                <a16:creationId xmlns:a16="http://schemas.microsoft.com/office/drawing/2014/main" id="{A5EEC7C5-547F-433B-8CBD-91FA93182315}"/>
              </a:ext>
            </a:extLst>
          </p:cNvPr>
          <p:cNvSpPr/>
          <p:nvPr/>
        </p:nvSpPr>
        <p:spPr>
          <a:xfrm>
            <a:off x="4829173" y="5040630"/>
            <a:ext cx="142875" cy="123825"/>
          </a:xfrm>
          <a:prstGeom prst="flowChartConnector">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フローチャート: 結合子 82">
            <a:extLst>
              <a:ext uri="{FF2B5EF4-FFF2-40B4-BE49-F238E27FC236}">
                <a16:creationId xmlns:a16="http://schemas.microsoft.com/office/drawing/2014/main" id="{9C1F3A89-87BD-4384-A7C5-7BB9E5759CEE}"/>
              </a:ext>
            </a:extLst>
          </p:cNvPr>
          <p:cNvSpPr/>
          <p:nvPr/>
        </p:nvSpPr>
        <p:spPr>
          <a:xfrm>
            <a:off x="4829173" y="4466274"/>
            <a:ext cx="142875" cy="123825"/>
          </a:xfrm>
          <a:prstGeom prst="flowChartConnector">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フローチャート: 結合子 85">
            <a:extLst>
              <a:ext uri="{FF2B5EF4-FFF2-40B4-BE49-F238E27FC236}">
                <a16:creationId xmlns:a16="http://schemas.microsoft.com/office/drawing/2014/main" id="{98D69D6D-6FF0-4302-94FF-6051CF75B743}"/>
              </a:ext>
            </a:extLst>
          </p:cNvPr>
          <p:cNvSpPr/>
          <p:nvPr/>
        </p:nvSpPr>
        <p:spPr>
          <a:xfrm>
            <a:off x="4829172" y="3612198"/>
            <a:ext cx="142875" cy="123825"/>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曲線 88">
            <a:extLst>
              <a:ext uri="{FF2B5EF4-FFF2-40B4-BE49-F238E27FC236}">
                <a16:creationId xmlns:a16="http://schemas.microsoft.com/office/drawing/2014/main" id="{DA655F37-7DDF-4CC5-8816-36E7927D4CD7}"/>
              </a:ext>
            </a:extLst>
          </p:cNvPr>
          <p:cNvCxnSpPr/>
          <p:nvPr/>
        </p:nvCxnSpPr>
        <p:spPr>
          <a:xfrm flipV="1">
            <a:off x="3362325" y="4819650"/>
            <a:ext cx="1466847" cy="108585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90" name="テキスト ボックス 89">
            <a:extLst>
              <a:ext uri="{FF2B5EF4-FFF2-40B4-BE49-F238E27FC236}">
                <a16:creationId xmlns:a16="http://schemas.microsoft.com/office/drawing/2014/main" id="{ECA0F4FA-15A3-41D3-9505-3824A609FBD1}"/>
              </a:ext>
            </a:extLst>
          </p:cNvPr>
          <p:cNvSpPr txBox="1"/>
          <p:nvPr/>
        </p:nvSpPr>
        <p:spPr>
          <a:xfrm>
            <a:off x="1387016" y="5708252"/>
            <a:ext cx="2154322" cy="400110"/>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Projection</a:t>
            </a:r>
            <a:r>
              <a:rPr lang="ja-JP" altLang="en-US" sz="2000" dirty="0">
                <a:latin typeface="Segoe UI" panose="020B0502040204020203" pitchFamily="34" charset="0"/>
                <a:cs typeface="Segoe UI" panose="020B0502040204020203" pitchFamily="34" charset="0"/>
              </a:rPr>
              <a:t> </a:t>
            </a:r>
            <a:r>
              <a:rPr lang="en-US" altLang="ja-JP" sz="2000" dirty="0">
                <a:latin typeface="Segoe UI" panose="020B0502040204020203" pitchFamily="34" charset="0"/>
                <a:cs typeface="Segoe UI" panose="020B0502040204020203" pitchFamily="34" charset="0"/>
              </a:rPr>
              <a:t>plane</a:t>
            </a:r>
            <a:endParaRPr kumimoji="1" lang="ja-JP" altLang="en-US" sz="2000" dirty="0">
              <a:latin typeface="Segoe UI" panose="020B0502040204020203" pitchFamily="34" charset="0"/>
              <a:cs typeface="Segoe UI" panose="020B0502040204020203" pitchFamily="34" charset="0"/>
            </a:endParaRPr>
          </a:p>
        </p:txBody>
      </p:sp>
      <p:sp>
        <p:nvSpPr>
          <p:cNvPr id="92" name="星: 5 pt 91">
            <a:extLst>
              <a:ext uri="{FF2B5EF4-FFF2-40B4-BE49-F238E27FC236}">
                <a16:creationId xmlns:a16="http://schemas.microsoft.com/office/drawing/2014/main" id="{F3AC512D-C4BB-418F-A0D8-13C4B1070C45}"/>
              </a:ext>
            </a:extLst>
          </p:cNvPr>
          <p:cNvSpPr/>
          <p:nvPr/>
        </p:nvSpPr>
        <p:spPr>
          <a:xfrm>
            <a:off x="4802582" y="3273109"/>
            <a:ext cx="211756" cy="192506"/>
          </a:xfrm>
          <a:prstGeom prst="star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星: 5 pt 92">
            <a:extLst>
              <a:ext uri="{FF2B5EF4-FFF2-40B4-BE49-F238E27FC236}">
                <a16:creationId xmlns:a16="http://schemas.microsoft.com/office/drawing/2014/main" id="{9F7B6D66-71BD-44C6-B660-9A06F68E60E2}"/>
              </a:ext>
            </a:extLst>
          </p:cNvPr>
          <p:cNvSpPr/>
          <p:nvPr/>
        </p:nvSpPr>
        <p:spPr>
          <a:xfrm>
            <a:off x="4802582" y="5252868"/>
            <a:ext cx="211756" cy="192506"/>
          </a:xfrm>
          <a:prstGeom prst="star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64660E-7484-4FA7-BB52-F2AE27F50CF8}"/>
                  </a:ext>
                </a:extLst>
              </p:cNvPr>
              <p:cNvSpPr txBox="1"/>
              <p:nvPr/>
            </p:nvSpPr>
            <p:spPr>
              <a:xfrm>
                <a:off x="4287188" y="934889"/>
                <a:ext cx="2559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𝒳</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A264660E-7484-4FA7-BB52-F2AE27F50CF8}"/>
                  </a:ext>
                </a:extLst>
              </p:cNvPr>
              <p:cNvSpPr txBox="1">
                <a:spLocks noRot="1" noChangeAspect="1" noMove="1" noResize="1" noEditPoints="1" noAdjustHandles="1" noChangeArrowheads="1" noChangeShapeType="1" noTextEdit="1"/>
              </p:cNvSpPr>
              <p:nvPr/>
            </p:nvSpPr>
            <p:spPr>
              <a:xfrm>
                <a:off x="4287188" y="934889"/>
                <a:ext cx="255903" cy="276999"/>
              </a:xfrm>
              <a:prstGeom prst="rect">
                <a:avLst/>
              </a:prstGeom>
              <a:blipFill>
                <a:blip r:embed="rId3"/>
                <a:stretch>
                  <a:fillRect l="-19048" r="-19048"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1CB0277-F624-43D6-844F-B835AD60B4A9}"/>
                  </a:ext>
                </a:extLst>
              </p:cNvPr>
              <p:cNvSpPr txBox="1"/>
              <p:nvPr/>
            </p:nvSpPr>
            <p:spPr>
              <a:xfrm>
                <a:off x="6727536" y="3344723"/>
                <a:ext cx="2349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𝒴</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21CB0277-F624-43D6-844F-B835AD60B4A9}"/>
                  </a:ext>
                </a:extLst>
              </p:cNvPr>
              <p:cNvSpPr txBox="1">
                <a:spLocks noRot="1" noChangeAspect="1" noMove="1" noResize="1" noEditPoints="1" noAdjustHandles="1" noChangeArrowheads="1" noChangeShapeType="1" noTextEdit="1"/>
              </p:cNvSpPr>
              <p:nvPr/>
            </p:nvSpPr>
            <p:spPr>
              <a:xfrm>
                <a:off x="6727536" y="3344723"/>
                <a:ext cx="234936" cy="276999"/>
              </a:xfrm>
              <a:prstGeom prst="rect">
                <a:avLst/>
              </a:prstGeom>
              <a:blipFill>
                <a:blip r:embed="rId4"/>
                <a:stretch>
                  <a:fillRect l="-34211" r="-31579" b="-35556"/>
                </a:stretch>
              </a:blipFill>
            </p:spPr>
            <p:txBody>
              <a:bodyPr/>
              <a:lstStyle/>
              <a:p>
                <a:r>
                  <a:rPr lang="ja-JP" altLang="en-US">
                    <a:noFill/>
                  </a:rPr>
                  <a:t> </a:t>
                </a:r>
              </a:p>
            </p:txBody>
          </p:sp>
        </mc:Fallback>
      </mc:AlternateContent>
      <p:sp>
        <p:nvSpPr>
          <p:cNvPr id="32" name="タイトル 1">
            <a:extLst>
              <a:ext uri="{FF2B5EF4-FFF2-40B4-BE49-F238E27FC236}">
                <a16:creationId xmlns:a16="http://schemas.microsoft.com/office/drawing/2014/main" id="{490B534D-5442-4E10-A52C-91380D4697E8}"/>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33" name="テキスト ボックス 32">
            <a:extLst>
              <a:ext uri="{FF2B5EF4-FFF2-40B4-BE49-F238E27FC236}">
                <a16:creationId xmlns:a16="http://schemas.microsoft.com/office/drawing/2014/main" id="{A3D85799-6CFE-4876-BCC0-BB3AC6B82F2B}"/>
              </a:ext>
            </a:extLst>
          </p:cNvPr>
          <p:cNvSpPr txBox="1"/>
          <p:nvPr/>
        </p:nvSpPr>
        <p:spPr>
          <a:xfrm>
            <a:off x="4860718" y="3124320"/>
            <a:ext cx="1995050" cy="369332"/>
          </a:xfrm>
          <a:prstGeom prst="rect">
            <a:avLst/>
          </a:prstGeom>
          <a:noFill/>
        </p:spPr>
        <p:txBody>
          <a:bodyPr wrap="square" rtlCol="0">
            <a:spAutoFit/>
          </a:bodyPr>
          <a:lstStyle/>
          <a:p>
            <a:r>
              <a:rPr kumimoji="1" lang="en-US" altLang="ja-JP" dirty="0"/>
              <a:t> </a:t>
            </a:r>
            <a:r>
              <a:rPr kumimoji="1" lang="en-US" altLang="ja-JP" dirty="0">
                <a:solidFill>
                  <a:srgbClr val="FF0000"/>
                </a:solidFill>
                <a:latin typeface="Segoe UI" panose="020B0502040204020203" pitchFamily="34" charset="0"/>
                <a:cs typeface="Segoe UI" panose="020B0502040204020203" pitchFamily="34" charset="0"/>
              </a:rPr>
              <a:t>(-100, 200, 250)</a:t>
            </a:r>
            <a:endParaRPr kumimoji="1" lang="ja-JP" altLang="en-US"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658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スライド番号プレースホルダー 18">
            <a:extLst>
              <a:ext uri="{FF2B5EF4-FFF2-40B4-BE49-F238E27FC236}">
                <a16:creationId xmlns:a16="http://schemas.microsoft.com/office/drawing/2014/main" id="{99DD535E-9425-4166-876A-EF3A16F86D6E}"/>
              </a:ext>
            </a:extLst>
          </p:cNvPr>
          <p:cNvSpPr>
            <a:spLocks noGrp="1"/>
          </p:cNvSpPr>
          <p:nvPr>
            <p:ph type="sldNum" sz="quarter" idx="12"/>
          </p:nvPr>
        </p:nvSpPr>
        <p:spPr>
          <a:xfrm>
            <a:off x="7681457" y="6304474"/>
            <a:ext cx="1279663" cy="365125"/>
          </a:xfrm>
        </p:spPr>
        <p:txBody>
          <a:bodyPr/>
          <a:lstStyle/>
          <a:p>
            <a:fld id="{5DEF7F31-0B8A-474A-B86C-91F381754329}" type="slidenum">
              <a:rPr lang="en-US" smtClean="0"/>
              <a:pPr/>
              <a:t>47</a:t>
            </a:fld>
            <a:endParaRPr lang="en-US" dirty="0"/>
          </a:p>
        </p:txBody>
      </p:sp>
      <p:sp>
        <p:nvSpPr>
          <p:cNvPr id="3" name="円: 塗りつぶしなし 2">
            <a:extLst>
              <a:ext uri="{FF2B5EF4-FFF2-40B4-BE49-F238E27FC236}">
                <a16:creationId xmlns:a16="http://schemas.microsoft.com/office/drawing/2014/main" id="{B4D108CB-BC8D-46DF-ADFA-B858B2F7B980}"/>
              </a:ext>
            </a:extLst>
          </p:cNvPr>
          <p:cNvSpPr/>
          <p:nvPr/>
        </p:nvSpPr>
        <p:spPr>
          <a:xfrm>
            <a:off x="2181528" y="1271270"/>
            <a:ext cx="4467225" cy="4462779"/>
          </a:xfrm>
          <a:prstGeom prst="donut">
            <a:avLst>
              <a:gd name="adj" fmla="val 48497"/>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コネクタ 5">
            <a:extLst>
              <a:ext uri="{FF2B5EF4-FFF2-40B4-BE49-F238E27FC236}">
                <a16:creationId xmlns:a16="http://schemas.microsoft.com/office/drawing/2014/main" id="{8C822986-D80B-4ADF-BAB5-E29B12788E98}"/>
              </a:ext>
            </a:extLst>
          </p:cNvPr>
          <p:cNvCxnSpPr>
            <a:stCxn id="3" idx="2"/>
            <a:endCxn id="3" idx="6"/>
          </p:cNvCxnSpPr>
          <p:nvPr/>
        </p:nvCxnSpPr>
        <p:spPr>
          <a:xfrm>
            <a:off x="2181528" y="3502660"/>
            <a:ext cx="44672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31AE059-9353-4DED-95A7-A96B15D1C577}"/>
              </a:ext>
            </a:extLst>
          </p:cNvPr>
          <p:cNvCxnSpPr>
            <a:cxnSpLocks/>
            <a:stCxn id="3" idx="0"/>
            <a:endCxn id="3" idx="4"/>
          </p:cNvCxnSpPr>
          <p:nvPr/>
        </p:nvCxnSpPr>
        <p:spPr>
          <a:xfrm>
            <a:off x="4415141" y="1271270"/>
            <a:ext cx="0" cy="44627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フローチャート: 結合子 11">
            <a:extLst>
              <a:ext uri="{FF2B5EF4-FFF2-40B4-BE49-F238E27FC236}">
                <a16:creationId xmlns:a16="http://schemas.microsoft.com/office/drawing/2014/main" id="{AE6E8F48-3DFC-45A9-9370-BFD85B452493}"/>
              </a:ext>
            </a:extLst>
          </p:cNvPr>
          <p:cNvSpPr/>
          <p:nvPr/>
        </p:nvSpPr>
        <p:spPr>
          <a:xfrm>
            <a:off x="5257798" y="1419225"/>
            <a:ext cx="142875" cy="123825"/>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ローチャート: 結合子 42">
            <a:extLst>
              <a:ext uri="{FF2B5EF4-FFF2-40B4-BE49-F238E27FC236}">
                <a16:creationId xmlns:a16="http://schemas.microsoft.com/office/drawing/2014/main" id="{D85AEBF2-E82B-43E0-B03C-B589C81BA480}"/>
              </a:ext>
            </a:extLst>
          </p:cNvPr>
          <p:cNvSpPr/>
          <p:nvPr/>
        </p:nvSpPr>
        <p:spPr>
          <a:xfrm>
            <a:off x="5472720" y="1509395"/>
            <a:ext cx="142875" cy="123825"/>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ローチャート: 結合子 43">
            <a:extLst>
              <a:ext uri="{FF2B5EF4-FFF2-40B4-BE49-F238E27FC236}">
                <a16:creationId xmlns:a16="http://schemas.microsoft.com/office/drawing/2014/main" id="{6B71AE50-5BBE-4369-8AE2-948BFB8EDFA2}"/>
              </a:ext>
            </a:extLst>
          </p:cNvPr>
          <p:cNvSpPr/>
          <p:nvPr/>
        </p:nvSpPr>
        <p:spPr>
          <a:xfrm>
            <a:off x="6191248" y="2152650"/>
            <a:ext cx="142875" cy="123825"/>
          </a:xfrm>
          <a:prstGeom prst="flowChartConnecto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ローチャート: 結合子 44">
            <a:extLst>
              <a:ext uri="{FF2B5EF4-FFF2-40B4-BE49-F238E27FC236}">
                <a16:creationId xmlns:a16="http://schemas.microsoft.com/office/drawing/2014/main" id="{2E25F821-5E66-4A41-8A64-9AFCBDFD6DE3}"/>
              </a:ext>
            </a:extLst>
          </p:cNvPr>
          <p:cNvSpPr/>
          <p:nvPr/>
        </p:nvSpPr>
        <p:spPr>
          <a:xfrm>
            <a:off x="6577315" y="3621722"/>
            <a:ext cx="142875" cy="123825"/>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ローチャート: 結合子 45">
            <a:extLst>
              <a:ext uri="{FF2B5EF4-FFF2-40B4-BE49-F238E27FC236}">
                <a16:creationId xmlns:a16="http://schemas.microsoft.com/office/drawing/2014/main" id="{A23A6E84-21CD-415A-8E46-27E25C802DCC}"/>
              </a:ext>
            </a:extLst>
          </p:cNvPr>
          <p:cNvSpPr/>
          <p:nvPr/>
        </p:nvSpPr>
        <p:spPr>
          <a:xfrm>
            <a:off x="6334123" y="4466274"/>
            <a:ext cx="142875" cy="123825"/>
          </a:xfrm>
          <a:prstGeom prst="flowChartConnector">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結合子 46">
            <a:extLst>
              <a:ext uri="{FF2B5EF4-FFF2-40B4-BE49-F238E27FC236}">
                <a16:creationId xmlns:a16="http://schemas.microsoft.com/office/drawing/2014/main" id="{78E50745-FDE5-4304-B298-5C296B6CC28A}"/>
              </a:ext>
            </a:extLst>
          </p:cNvPr>
          <p:cNvSpPr/>
          <p:nvPr/>
        </p:nvSpPr>
        <p:spPr>
          <a:xfrm>
            <a:off x="5915023" y="5029200"/>
            <a:ext cx="142875" cy="123825"/>
          </a:xfrm>
          <a:prstGeom prst="flowChartConnector">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D97F2887-2102-420B-A185-A012CD4D4BE8}"/>
              </a:ext>
            </a:extLst>
          </p:cNvPr>
          <p:cNvCxnSpPr>
            <a:cxnSpLocks/>
          </p:cNvCxnSpPr>
          <p:nvPr/>
        </p:nvCxnSpPr>
        <p:spPr>
          <a:xfrm>
            <a:off x="4905371" y="3429000"/>
            <a:ext cx="3089" cy="1905000"/>
          </a:xfrm>
          <a:prstGeom prst="line">
            <a:avLst/>
          </a:prstGeom>
          <a:ln w="34925"/>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954CFE90-6547-47E2-B790-AD8E59D68340}"/>
              </a:ext>
            </a:extLst>
          </p:cNvPr>
          <p:cNvCxnSpPr>
            <a:cxnSpLocks/>
          </p:cNvCxnSpPr>
          <p:nvPr/>
        </p:nvCxnSpPr>
        <p:spPr>
          <a:xfrm>
            <a:off x="4908460" y="1328419"/>
            <a:ext cx="0" cy="4348480"/>
          </a:xfrm>
          <a:prstGeom prst="line">
            <a:avLst/>
          </a:prstGeom>
          <a:ln>
            <a:solidFill>
              <a:schemeClr val="bg1">
                <a:lumMod val="50000"/>
                <a:alpha val="59000"/>
              </a:schemeClr>
            </a:solidFill>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FD0C0ADE-CB8C-41A7-B3D2-B16CC1B5EC54}"/>
              </a:ext>
            </a:extLst>
          </p:cNvPr>
          <p:cNvCxnSpPr>
            <a:cxnSpLocks/>
          </p:cNvCxnSpPr>
          <p:nvPr/>
        </p:nvCxnSpPr>
        <p:spPr>
          <a:xfrm flipH="1">
            <a:off x="4900611" y="1481137"/>
            <a:ext cx="3571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FBE90613-216F-43AF-8708-D1B7D52EDEAF}"/>
              </a:ext>
            </a:extLst>
          </p:cNvPr>
          <p:cNvCxnSpPr>
            <a:cxnSpLocks/>
          </p:cNvCxnSpPr>
          <p:nvPr/>
        </p:nvCxnSpPr>
        <p:spPr>
          <a:xfrm flipH="1">
            <a:off x="4908460" y="1571307"/>
            <a:ext cx="564262" cy="8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F5B5AF20-F7E2-4C69-919B-D1491210ABE5}"/>
              </a:ext>
            </a:extLst>
          </p:cNvPr>
          <p:cNvCxnSpPr>
            <a:cxnSpLocks/>
            <a:stCxn id="44" idx="2"/>
          </p:cNvCxnSpPr>
          <p:nvPr/>
        </p:nvCxnSpPr>
        <p:spPr>
          <a:xfrm flipH="1" flipV="1">
            <a:off x="4900612" y="2190749"/>
            <a:ext cx="1290636" cy="23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56B4235D-EF12-4E30-83CF-92C00A9001C2}"/>
              </a:ext>
            </a:extLst>
          </p:cNvPr>
          <p:cNvCxnSpPr>
            <a:cxnSpLocks/>
            <a:endCxn id="86" idx="6"/>
          </p:cNvCxnSpPr>
          <p:nvPr/>
        </p:nvCxnSpPr>
        <p:spPr>
          <a:xfrm flipH="1" flipV="1">
            <a:off x="4972047" y="3674111"/>
            <a:ext cx="1600510" cy="4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7E0E88ED-4A6B-4C17-B365-3759A6F92D75}"/>
              </a:ext>
            </a:extLst>
          </p:cNvPr>
          <p:cNvCxnSpPr>
            <a:cxnSpLocks/>
            <a:endCxn id="83" idx="6"/>
          </p:cNvCxnSpPr>
          <p:nvPr/>
        </p:nvCxnSpPr>
        <p:spPr>
          <a:xfrm flipH="1">
            <a:off x="4972048" y="4528186"/>
            <a:ext cx="136207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C1CA32F3-2B8F-4EE4-A65C-BA6D3E4E3FFC}"/>
              </a:ext>
            </a:extLst>
          </p:cNvPr>
          <p:cNvCxnSpPr>
            <a:cxnSpLocks/>
            <a:stCxn id="47" idx="2"/>
            <a:endCxn id="81" idx="6"/>
          </p:cNvCxnSpPr>
          <p:nvPr/>
        </p:nvCxnSpPr>
        <p:spPr>
          <a:xfrm flipH="1">
            <a:off x="4972048" y="5091113"/>
            <a:ext cx="942975" cy="11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フローチャート: 結合子 80">
            <a:extLst>
              <a:ext uri="{FF2B5EF4-FFF2-40B4-BE49-F238E27FC236}">
                <a16:creationId xmlns:a16="http://schemas.microsoft.com/office/drawing/2014/main" id="{A5EEC7C5-547F-433B-8CBD-91FA93182315}"/>
              </a:ext>
            </a:extLst>
          </p:cNvPr>
          <p:cNvSpPr/>
          <p:nvPr/>
        </p:nvSpPr>
        <p:spPr>
          <a:xfrm>
            <a:off x="4829173" y="5040630"/>
            <a:ext cx="142875" cy="123825"/>
          </a:xfrm>
          <a:prstGeom prst="flowChartConnector">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フローチャート: 結合子 82">
            <a:extLst>
              <a:ext uri="{FF2B5EF4-FFF2-40B4-BE49-F238E27FC236}">
                <a16:creationId xmlns:a16="http://schemas.microsoft.com/office/drawing/2014/main" id="{9C1F3A89-87BD-4384-A7C5-7BB9E5759CEE}"/>
              </a:ext>
            </a:extLst>
          </p:cNvPr>
          <p:cNvSpPr/>
          <p:nvPr/>
        </p:nvSpPr>
        <p:spPr>
          <a:xfrm>
            <a:off x="4829173" y="4466274"/>
            <a:ext cx="142875" cy="123825"/>
          </a:xfrm>
          <a:prstGeom prst="flowChartConnector">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フローチャート: 結合子 85">
            <a:extLst>
              <a:ext uri="{FF2B5EF4-FFF2-40B4-BE49-F238E27FC236}">
                <a16:creationId xmlns:a16="http://schemas.microsoft.com/office/drawing/2014/main" id="{98D69D6D-6FF0-4302-94FF-6051CF75B743}"/>
              </a:ext>
            </a:extLst>
          </p:cNvPr>
          <p:cNvSpPr/>
          <p:nvPr/>
        </p:nvSpPr>
        <p:spPr>
          <a:xfrm>
            <a:off x="4829172" y="3612198"/>
            <a:ext cx="142875" cy="123825"/>
          </a:xfrm>
          <a:prstGeom prst="flowChartConnector">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曲線 88">
            <a:extLst>
              <a:ext uri="{FF2B5EF4-FFF2-40B4-BE49-F238E27FC236}">
                <a16:creationId xmlns:a16="http://schemas.microsoft.com/office/drawing/2014/main" id="{DA655F37-7DDF-4CC5-8816-36E7927D4CD7}"/>
              </a:ext>
            </a:extLst>
          </p:cNvPr>
          <p:cNvCxnSpPr/>
          <p:nvPr/>
        </p:nvCxnSpPr>
        <p:spPr>
          <a:xfrm flipV="1">
            <a:off x="3362325" y="4819650"/>
            <a:ext cx="1466847" cy="108585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92" name="星: 5 pt 91">
            <a:extLst>
              <a:ext uri="{FF2B5EF4-FFF2-40B4-BE49-F238E27FC236}">
                <a16:creationId xmlns:a16="http://schemas.microsoft.com/office/drawing/2014/main" id="{F3AC512D-C4BB-418F-A0D8-13C4B1070C45}"/>
              </a:ext>
            </a:extLst>
          </p:cNvPr>
          <p:cNvSpPr/>
          <p:nvPr/>
        </p:nvSpPr>
        <p:spPr>
          <a:xfrm>
            <a:off x="4802582" y="3273109"/>
            <a:ext cx="211756" cy="192506"/>
          </a:xfrm>
          <a:prstGeom prst="star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星: 5 pt 92">
            <a:extLst>
              <a:ext uri="{FF2B5EF4-FFF2-40B4-BE49-F238E27FC236}">
                <a16:creationId xmlns:a16="http://schemas.microsoft.com/office/drawing/2014/main" id="{9F7B6D66-71BD-44C6-B660-9A06F68E60E2}"/>
              </a:ext>
            </a:extLst>
          </p:cNvPr>
          <p:cNvSpPr/>
          <p:nvPr/>
        </p:nvSpPr>
        <p:spPr>
          <a:xfrm>
            <a:off x="4802582" y="5252868"/>
            <a:ext cx="211756" cy="192506"/>
          </a:xfrm>
          <a:prstGeom prst="star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64660E-7484-4FA7-BB52-F2AE27F50CF8}"/>
                  </a:ext>
                </a:extLst>
              </p:cNvPr>
              <p:cNvSpPr txBox="1"/>
              <p:nvPr/>
            </p:nvSpPr>
            <p:spPr>
              <a:xfrm>
                <a:off x="4287188" y="934889"/>
                <a:ext cx="2559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𝒳</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A264660E-7484-4FA7-BB52-F2AE27F50CF8}"/>
                  </a:ext>
                </a:extLst>
              </p:cNvPr>
              <p:cNvSpPr txBox="1">
                <a:spLocks noRot="1" noChangeAspect="1" noMove="1" noResize="1" noEditPoints="1" noAdjustHandles="1" noChangeArrowheads="1" noChangeShapeType="1" noTextEdit="1"/>
              </p:cNvSpPr>
              <p:nvPr/>
            </p:nvSpPr>
            <p:spPr>
              <a:xfrm>
                <a:off x="4287188" y="934889"/>
                <a:ext cx="255903" cy="276999"/>
              </a:xfrm>
              <a:prstGeom prst="rect">
                <a:avLst/>
              </a:prstGeom>
              <a:blipFill>
                <a:blip r:embed="rId3"/>
                <a:stretch>
                  <a:fillRect l="-19048" r="-19048"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1CB0277-F624-43D6-844F-B835AD60B4A9}"/>
                  </a:ext>
                </a:extLst>
              </p:cNvPr>
              <p:cNvSpPr txBox="1"/>
              <p:nvPr/>
            </p:nvSpPr>
            <p:spPr>
              <a:xfrm>
                <a:off x="6727536" y="3344723"/>
                <a:ext cx="2349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𝒴</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21CB0277-F624-43D6-844F-B835AD60B4A9}"/>
                  </a:ext>
                </a:extLst>
              </p:cNvPr>
              <p:cNvSpPr txBox="1">
                <a:spLocks noRot="1" noChangeAspect="1" noMove="1" noResize="1" noEditPoints="1" noAdjustHandles="1" noChangeArrowheads="1" noChangeShapeType="1" noTextEdit="1"/>
              </p:cNvSpPr>
              <p:nvPr/>
            </p:nvSpPr>
            <p:spPr>
              <a:xfrm>
                <a:off x="6727536" y="3344723"/>
                <a:ext cx="234936" cy="276999"/>
              </a:xfrm>
              <a:prstGeom prst="rect">
                <a:avLst/>
              </a:prstGeom>
              <a:blipFill>
                <a:blip r:embed="rId4"/>
                <a:stretch>
                  <a:fillRect l="-34211" r="-31579" b="-35556"/>
                </a:stretch>
              </a:blipFill>
            </p:spPr>
            <p:txBody>
              <a:bodyPr/>
              <a:lstStyle/>
              <a:p>
                <a:r>
                  <a:rPr lang="ja-JP" altLang="en-US">
                    <a:noFill/>
                  </a:rPr>
                  <a:t> </a:t>
                </a:r>
              </a:p>
            </p:txBody>
          </p:sp>
        </mc:Fallback>
      </mc:AlternateContent>
      <p:sp>
        <p:nvSpPr>
          <p:cNvPr id="32" name="タイトル 1">
            <a:extLst>
              <a:ext uri="{FF2B5EF4-FFF2-40B4-BE49-F238E27FC236}">
                <a16:creationId xmlns:a16="http://schemas.microsoft.com/office/drawing/2014/main" id="{490B534D-5442-4E10-A52C-91380D4697E8}"/>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grpSp>
        <p:nvGrpSpPr>
          <p:cNvPr id="7" name="グループ化 6">
            <a:extLst>
              <a:ext uri="{FF2B5EF4-FFF2-40B4-BE49-F238E27FC236}">
                <a16:creationId xmlns:a16="http://schemas.microsoft.com/office/drawing/2014/main" id="{950971E7-E0A6-492C-B7C1-70C33A23CF90}"/>
              </a:ext>
            </a:extLst>
          </p:cNvPr>
          <p:cNvGrpSpPr/>
          <p:nvPr/>
        </p:nvGrpSpPr>
        <p:grpSpPr>
          <a:xfrm>
            <a:off x="1019581" y="4417338"/>
            <a:ext cx="2121675" cy="2119887"/>
            <a:chOff x="5427524" y="983623"/>
            <a:chExt cx="2121675" cy="2119887"/>
          </a:xfrm>
        </p:grpSpPr>
        <p:cxnSp>
          <p:nvCxnSpPr>
            <p:cNvPr id="91" name="直線矢印コネクタ 90">
              <a:extLst>
                <a:ext uri="{FF2B5EF4-FFF2-40B4-BE49-F238E27FC236}">
                  <a16:creationId xmlns:a16="http://schemas.microsoft.com/office/drawing/2014/main" id="{EF308372-5EBC-4B99-99A8-DC50622FE044}"/>
                </a:ext>
              </a:extLst>
            </p:cNvPr>
            <p:cNvCxnSpPr>
              <a:cxnSpLocks/>
            </p:cNvCxnSpPr>
            <p:nvPr/>
          </p:nvCxnSpPr>
          <p:spPr>
            <a:xfrm>
              <a:off x="5955112" y="1658654"/>
              <a:ext cx="0" cy="1444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AAC07567-1987-4C75-8B9B-E52F96A261A0}"/>
                </a:ext>
              </a:extLst>
            </p:cNvPr>
            <p:cNvCxnSpPr>
              <a:cxnSpLocks/>
            </p:cNvCxnSpPr>
            <p:nvPr/>
          </p:nvCxnSpPr>
          <p:spPr>
            <a:xfrm>
              <a:off x="6210532" y="1332664"/>
              <a:ext cx="1337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2DE3C3DA-ED41-4CEF-A6C1-E4E38FD5C104}"/>
                </a:ext>
              </a:extLst>
            </p:cNvPr>
            <p:cNvSpPr txBox="1"/>
            <p:nvPr/>
          </p:nvSpPr>
          <p:spPr>
            <a:xfrm>
              <a:off x="6719236" y="1012323"/>
              <a:ext cx="275925" cy="366636"/>
            </a:xfrm>
            <a:prstGeom prst="rect">
              <a:avLst/>
            </a:prstGeom>
            <a:noFill/>
          </p:spPr>
          <p:txBody>
            <a:bodyPr wrap="square" rtlCol="0">
              <a:spAutoFit/>
            </a:bodyPr>
            <a:lstStyle/>
            <a:p>
              <a:r>
                <a:rPr kumimoji="1" lang="en-US" altLang="ja-JP" dirty="0">
                  <a:solidFill>
                    <a:srgbClr val="8F4F58"/>
                  </a:solidFill>
                  <a:latin typeface="Segoe UI" panose="020B0502040204020203" pitchFamily="34" charset="0"/>
                  <a:cs typeface="Segoe UI" panose="020B0502040204020203" pitchFamily="34" charset="0"/>
                </a:rPr>
                <a:t>x</a:t>
              </a:r>
              <a:endParaRPr kumimoji="1" lang="ja-JP" altLang="en-US" dirty="0">
                <a:solidFill>
                  <a:srgbClr val="8F4F58"/>
                </a:solidFill>
                <a:latin typeface="Segoe UI" panose="020B0502040204020203" pitchFamily="34" charset="0"/>
                <a:cs typeface="Segoe UI" panose="020B0502040204020203" pitchFamily="34" charset="0"/>
              </a:endParaRPr>
            </a:p>
          </p:txBody>
        </p:sp>
        <p:sp>
          <p:nvSpPr>
            <p:cNvPr id="96" name="テキスト ボックス 95">
              <a:extLst>
                <a:ext uri="{FF2B5EF4-FFF2-40B4-BE49-F238E27FC236}">
                  <a16:creationId xmlns:a16="http://schemas.microsoft.com/office/drawing/2014/main" id="{C7496C15-3DF6-4283-951A-6AC9838F629B}"/>
                </a:ext>
              </a:extLst>
            </p:cNvPr>
            <p:cNvSpPr txBox="1"/>
            <p:nvPr/>
          </p:nvSpPr>
          <p:spPr>
            <a:xfrm>
              <a:off x="5629420" y="2130920"/>
              <a:ext cx="275925" cy="366636"/>
            </a:xfrm>
            <a:prstGeom prst="rect">
              <a:avLst/>
            </a:prstGeom>
            <a:noFill/>
          </p:spPr>
          <p:txBody>
            <a:bodyPr wrap="square" rtlCol="0">
              <a:spAutoFit/>
            </a:bodyPr>
            <a:lstStyle/>
            <a:p>
              <a:r>
                <a:rPr kumimoji="1" lang="en-US" altLang="ja-JP" dirty="0">
                  <a:solidFill>
                    <a:srgbClr val="8F4F58"/>
                  </a:solidFill>
                  <a:latin typeface="Segoe UI" panose="020B0502040204020203" pitchFamily="34" charset="0"/>
                  <a:cs typeface="Segoe UI" panose="020B0502040204020203" pitchFamily="34" charset="0"/>
                </a:rPr>
                <a:t>y</a:t>
              </a:r>
              <a:endParaRPr kumimoji="1" lang="ja-JP" altLang="en-US" dirty="0">
                <a:solidFill>
                  <a:srgbClr val="8F4F58"/>
                </a:solidFill>
                <a:latin typeface="Segoe UI" panose="020B0502040204020203" pitchFamily="34" charset="0"/>
                <a:cs typeface="Segoe UI" panose="020B0502040204020203" pitchFamily="34" charset="0"/>
              </a:endParaRPr>
            </a:p>
          </p:txBody>
        </p:sp>
        <p:sp>
          <p:nvSpPr>
            <p:cNvPr id="99" name="正方形/長方形 98">
              <a:extLst>
                <a:ext uri="{FF2B5EF4-FFF2-40B4-BE49-F238E27FC236}">
                  <a16:creationId xmlns:a16="http://schemas.microsoft.com/office/drawing/2014/main" id="{508DC088-6334-412F-A380-94608301618D}"/>
                </a:ext>
              </a:extLst>
            </p:cNvPr>
            <p:cNvSpPr/>
            <p:nvPr/>
          </p:nvSpPr>
          <p:spPr>
            <a:xfrm>
              <a:off x="6211287" y="1528095"/>
              <a:ext cx="1337912" cy="15689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a:extLst>
                <a:ext uri="{FF2B5EF4-FFF2-40B4-BE49-F238E27FC236}">
                  <a16:creationId xmlns:a16="http://schemas.microsoft.com/office/drawing/2014/main" id="{6DD9ABB5-C262-446A-A475-0C645B1877E6}"/>
                </a:ext>
              </a:extLst>
            </p:cNvPr>
            <p:cNvSpPr/>
            <p:nvPr/>
          </p:nvSpPr>
          <p:spPr>
            <a:xfrm>
              <a:off x="6466362" y="1731993"/>
              <a:ext cx="95466" cy="9625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9FBD2300-BFF3-4C1B-8398-E2A15C9E25FC}"/>
                </a:ext>
              </a:extLst>
            </p:cNvPr>
            <p:cNvSpPr/>
            <p:nvPr/>
          </p:nvSpPr>
          <p:spPr>
            <a:xfrm>
              <a:off x="7063128" y="1801503"/>
              <a:ext cx="95466" cy="96253"/>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a:extLst>
                <a:ext uri="{FF2B5EF4-FFF2-40B4-BE49-F238E27FC236}">
                  <a16:creationId xmlns:a16="http://schemas.microsoft.com/office/drawing/2014/main" id="{D53D8C97-6E16-4360-8BB1-D2068C6C1D28}"/>
                </a:ext>
              </a:extLst>
            </p:cNvPr>
            <p:cNvSpPr/>
            <p:nvPr/>
          </p:nvSpPr>
          <p:spPr>
            <a:xfrm>
              <a:off x="6666855" y="2290644"/>
              <a:ext cx="95466" cy="96253"/>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a:extLst>
                <a:ext uri="{FF2B5EF4-FFF2-40B4-BE49-F238E27FC236}">
                  <a16:creationId xmlns:a16="http://schemas.microsoft.com/office/drawing/2014/main" id="{24E39BB9-A9E5-44F6-A936-D11AE7CABE77}"/>
                </a:ext>
              </a:extLst>
            </p:cNvPr>
            <p:cNvSpPr/>
            <p:nvPr/>
          </p:nvSpPr>
          <p:spPr>
            <a:xfrm>
              <a:off x="6824672" y="2242517"/>
              <a:ext cx="95466" cy="96253"/>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a:extLst>
                <a:ext uri="{FF2B5EF4-FFF2-40B4-BE49-F238E27FC236}">
                  <a16:creationId xmlns:a16="http://schemas.microsoft.com/office/drawing/2014/main" id="{E7076DE2-65C1-4B93-9220-BCD26AC5E96A}"/>
                </a:ext>
              </a:extLst>
            </p:cNvPr>
            <p:cNvSpPr/>
            <p:nvPr/>
          </p:nvSpPr>
          <p:spPr>
            <a:xfrm>
              <a:off x="6978936" y="2214617"/>
              <a:ext cx="95466" cy="96253"/>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a:extLst>
                <a:ext uri="{FF2B5EF4-FFF2-40B4-BE49-F238E27FC236}">
                  <a16:creationId xmlns:a16="http://schemas.microsoft.com/office/drawing/2014/main" id="{A3113A0D-89B2-4107-ACB5-C3B85B2AEC3B}"/>
                </a:ext>
              </a:extLst>
            </p:cNvPr>
            <p:cNvSpPr/>
            <p:nvPr/>
          </p:nvSpPr>
          <p:spPr>
            <a:xfrm>
              <a:off x="7162301" y="2708102"/>
              <a:ext cx="95466" cy="96253"/>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楕円 105">
              <a:extLst>
                <a:ext uri="{FF2B5EF4-FFF2-40B4-BE49-F238E27FC236}">
                  <a16:creationId xmlns:a16="http://schemas.microsoft.com/office/drawing/2014/main" id="{8B15FEE2-09D5-475A-BC00-3D5C72E42BFA}"/>
                </a:ext>
              </a:extLst>
            </p:cNvPr>
            <p:cNvSpPr/>
            <p:nvPr/>
          </p:nvSpPr>
          <p:spPr>
            <a:xfrm>
              <a:off x="6607711" y="2802893"/>
              <a:ext cx="95466" cy="96253"/>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51F71A9D-CFCB-4477-924B-E69F5963CF81}"/>
                </a:ext>
              </a:extLst>
            </p:cNvPr>
            <p:cNvSpPr txBox="1"/>
            <p:nvPr/>
          </p:nvSpPr>
          <p:spPr>
            <a:xfrm>
              <a:off x="5427524" y="983623"/>
              <a:ext cx="831392" cy="646331"/>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Origin</a:t>
              </a:r>
              <a:endParaRPr kumimoji="1" lang="en-US" altLang="ja-JP" dirty="0">
                <a:latin typeface="Segoe UI" panose="020B0502040204020203" pitchFamily="34" charset="0"/>
                <a:cs typeface="Segoe UI" panose="020B0502040204020203" pitchFamily="34" charset="0"/>
              </a:endParaRPr>
            </a:p>
            <a:p>
              <a:pPr algn="ctr"/>
              <a:r>
                <a:rPr kumimoji="1" lang="en-US" altLang="ja-JP" dirty="0">
                  <a:latin typeface="Segoe UI" panose="020B0502040204020203" pitchFamily="34" charset="0"/>
                  <a:cs typeface="Segoe UI" panose="020B0502040204020203" pitchFamily="34" charset="0"/>
                </a:rPr>
                <a:t>(0, 0)</a:t>
              </a:r>
              <a:endParaRPr kumimoji="1" lang="ja-JP" altLang="en-US" dirty="0">
                <a:latin typeface="Segoe UI" panose="020B0502040204020203" pitchFamily="34" charset="0"/>
                <a:cs typeface="Segoe UI" panose="020B0502040204020203" pitchFamily="34" charset="0"/>
              </a:endParaRPr>
            </a:p>
          </p:txBody>
        </p:sp>
      </p:grpSp>
      <p:sp>
        <p:nvSpPr>
          <p:cNvPr id="109" name="テキスト ボックス 108">
            <a:extLst>
              <a:ext uri="{FF2B5EF4-FFF2-40B4-BE49-F238E27FC236}">
                <a16:creationId xmlns:a16="http://schemas.microsoft.com/office/drawing/2014/main" id="{28B78573-81C7-4F56-AF30-8496A7FF1119}"/>
              </a:ext>
            </a:extLst>
          </p:cNvPr>
          <p:cNvSpPr txBox="1"/>
          <p:nvPr/>
        </p:nvSpPr>
        <p:spPr>
          <a:xfrm>
            <a:off x="4961368" y="2990647"/>
            <a:ext cx="831392" cy="646331"/>
          </a:xfrm>
          <a:prstGeom prst="rect">
            <a:avLst/>
          </a:prstGeom>
          <a:noFill/>
        </p:spPr>
        <p:txBody>
          <a:bodyPr wrap="square" rtlCol="0">
            <a:spAutoFit/>
          </a:bodyPr>
          <a:lstStyle/>
          <a:p>
            <a:pPr algn="ctr"/>
            <a:r>
              <a:rPr lang="en-US" altLang="ja-JP" dirty="0">
                <a:solidFill>
                  <a:srgbClr val="FF0000"/>
                </a:solidFill>
                <a:latin typeface="Segoe UI" panose="020B0502040204020203" pitchFamily="34" charset="0"/>
                <a:cs typeface="Segoe UI" panose="020B0502040204020203" pitchFamily="34" charset="0"/>
              </a:rPr>
              <a:t>Origin</a:t>
            </a:r>
            <a:endParaRPr kumimoji="1" lang="en-US" altLang="ja-JP" dirty="0">
              <a:solidFill>
                <a:srgbClr val="FF0000"/>
              </a:solidFill>
              <a:latin typeface="Segoe UI" panose="020B0502040204020203" pitchFamily="34" charset="0"/>
              <a:cs typeface="Segoe UI" panose="020B0502040204020203" pitchFamily="34" charset="0"/>
            </a:endParaRPr>
          </a:p>
          <a:p>
            <a:pPr algn="ctr"/>
            <a:r>
              <a:rPr kumimoji="1" lang="en-US" altLang="ja-JP" dirty="0">
                <a:solidFill>
                  <a:srgbClr val="FF0000"/>
                </a:solidFill>
                <a:latin typeface="Segoe UI" panose="020B0502040204020203" pitchFamily="34" charset="0"/>
                <a:cs typeface="Segoe UI" panose="020B0502040204020203" pitchFamily="34" charset="0"/>
              </a:rPr>
              <a:t>(0, 0)</a:t>
            </a:r>
            <a:endParaRPr kumimoji="1" lang="ja-JP" altLang="en-US" dirty="0">
              <a:solidFill>
                <a:srgbClr val="FF0000"/>
              </a:solidFill>
              <a:latin typeface="Segoe UI" panose="020B0502040204020203" pitchFamily="34" charset="0"/>
              <a:cs typeface="Segoe UI" panose="020B0502040204020203" pitchFamily="34" charset="0"/>
            </a:endParaRPr>
          </a:p>
        </p:txBody>
      </p:sp>
      <p:sp>
        <p:nvSpPr>
          <p:cNvPr id="110" name="星: 5 pt 109">
            <a:extLst>
              <a:ext uri="{FF2B5EF4-FFF2-40B4-BE49-F238E27FC236}">
                <a16:creationId xmlns:a16="http://schemas.microsoft.com/office/drawing/2014/main" id="{5F878102-3C17-40FC-99E0-A2EFF2B60A82}"/>
              </a:ext>
            </a:extLst>
          </p:cNvPr>
          <p:cNvSpPr/>
          <p:nvPr/>
        </p:nvSpPr>
        <p:spPr>
          <a:xfrm>
            <a:off x="1704997" y="4863873"/>
            <a:ext cx="211756" cy="192506"/>
          </a:xfrm>
          <a:prstGeom prst="star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2903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5">
            <a:extLst>
              <a:ext uri="{FF2B5EF4-FFF2-40B4-BE49-F238E27FC236}">
                <a16:creationId xmlns:a16="http://schemas.microsoft.com/office/drawing/2014/main" id="{F98AC904-2225-438A-AA02-86E565858E5A}"/>
              </a:ext>
            </a:extLst>
          </p:cNvPr>
          <p:cNvGraphicFramePr>
            <a:graphicFrameLocks noGrp="1"/>
          </p:cNvGraphicFramePr>
          <p:nvPr>
            <p:extLst>
              <p:ext uri="{D42A27DB-BD31-4B8C-83A1-F6EECF244321}">
                <p14:modId xmlns:p14="http://schemas.microsoft.com/office/powerpoint/2010/main" val="3503246174"/>
              </p:ext>
            </p:extLst>
          </p:nvPr>
        </p:nvGraphicFramePr>
        <p:xfrm>
          <a:off x="1424750" y="2213953"/>
          <a:ext cx="6551596" cy="792480"/>
        </p:xfrm>
        <a:graphic>
          <a:graphicData uri="http://schemas.openxmlformats.org/drawingml/2006/table">
            <a:tbl>
              <a:tblPr bandRow="1">
                <a:tableStyleId>{616DA210-FB5B-4158-B5E0-FEB733F419BA}</a:tableStyleId>
              </a:tblPr>
              <a:tblGrid>
                <a:gridCol w="3275798">
                  <a:extLst>
                    <a:ext uri="{9D8B030D-6E8A-4147-A177-3AD203B41FA5}">
                      <a16:colId xmlns:a16="http://schemas.microsoft.com/office/drawing/2014/main" val="1461678471"/>
                    </a:ext>
                  </a:extLst>
                </a:gridCol>
                <a:gridCol w="3275798">
                  <a:extLst>
                    <a:ext uri="{9D8B030D-6E8A-4147-A177-3AD203B41FA5}">
                      <a16:colId xmlns:a16="http://schemas.microsoft.com/office/drawing/2014/main" val="276776931"/>
                    </a:ext>
                  </a:extLst>
                </a:gridCol>
              </a:tblGrid>
              <a:tr h="370840">
                <a:tc>
                  <a:txBody>
                    <a:bodyPr/>
                    <a:lstStyle/>
                    <a:p>
                      <a:pPr algn="ctr"/>
                      <a:r>
                        <a:rPr kumimoji="1" lang="en-US" altLang="ja-JP" sz="2000" b="0" dirty="0">
                          <a:latin typeface="Segoe UI" panose="020B0502040204020203" pitchFamily="34" charset="0"/>
                          <a:cs typeface="Segoe UI" panose="020B0502040204020203" pitchFamily="34" charset="0"/>
                        </a:rPr>
                        <a:t>Training images (sheets)</a:t>
                      </a:r>
                      <a:endParaRPr kumimoji="1" lang="ja-JP" altLang="en-US" sz="2000" b="0" dirty="0">
                        <a:latin typeface="Segoe UI" panose="020B0502040204020203" pitchFamily="34" charset="0"/>
                        <a:cs typeface="Segoe UI" panose="020B0502040204020203" pitchFamily="34" charset="0"/>
                      </a:endParaRPr>
                    </a:p>
                  </a:txBody>
                  <a:tcPr/>
                </a:tc>
                <a:tc>
                  <a:txBody>
                    <a:bodyPr/>
                    <a:lstStyle/>
                    <a:p>
                      <a:pPr algn="ctr"/>
                      <a:r>
                        <a:rPr kumimoji="1" lang="en-US" altLang="ja-JP" sz="2000" b="0" dirty="0">
                          <a:latin typeface="Segoe UI" panose="020B0502040204020203" pitchFamily="34" charset="0"/>
                          <a:cs typeface="Segoe UI" panose="020B0502040204020203" pitchFamily="34" charset="0"/>
                        </a:rPr>
                        <a:t>Test images (sheets)</a:t>
                      </a: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865412274"/>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1200</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cs typeface="Segoe UI" panose="020B0502040204020203" pitchFamily="34" charset="0"/>
                        </a:rPr>
                        <a:t>50</a:t>
                      </a:r>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444697333"/>
                  </a:ext>
                </a:extLst>
              </a:tr>
            </a:tbl>
          </a:graphicData>
        </a:graphic>
      </p:graphicFrame>
      <p:sp>
        <p:nvSpPr>
          <p:cNvPr id="13" name="テキスト ボックス 12">
            <a:extLst>
              <a:ext uri="{FF2B5EF4-FFF2-40B4-BE49-F238E27FC236}">
                <a16:creationId xmlns:a16="http://schemas.microsoft.com/office/drawing/2014/main" id="{3AE100ED-5DB2-4D86-9DDB-850057F36DE2}"/>
              </a:ext>
            </a:extLst>
          </p:cNvPr>
          <p:cNvSpPr txBox="1"/>
          <p:nvPr/>
        </p:nvSpPr>
        <p:spPr>
          <a:xfrm>
            <a:off x="1531830" y="1764446"/>
            <a:ext cx="6337435" cy="400110"/>
          </a:xfrm>
          <a:prstGeom prst="rect">
            <a:avLst/>
          </a:prstGeom>
          <a:noFill/>
        </p:spPr>
        <p:txBody>
          <a:bodyPr wrap="square" rtlCol="0">
            <a:spAutoFit/>
          </a:bodyPr>
          <a:lstStyle/>
          <a:p>
            <a:pPr algn="ctr"/>
            <a:r>
              <a:rPr kumimoji="1" lang="en-US" altLang="ja-JP" sz="2000" dirty="0">
                <a:latin typeface="Segoe UI" panose="020B0502040204020203" pitchFamily="34" charset="0"/>
                <a:cs typeface="Segoe UI" panose="020B0502040204020203" pitchFamily="34" charset="0"/>
              </a:rPr>
              <a:t>Number </a:t>
            </a:r>
            <a:r>
              <a:rPr lang="en-US" altLang="ja-JP" sz="2000" dirty="0">
                <a:latin typeface="Segoe UI" panose="020B0502040204020203" pitchFamily="34" charset="0"/>
                <a:cs typeface="Segoe UI" panose="020B0502040204020203" pitchFamily="34" charset="0"/>
              </a:rPr>
              <a:t>of t</a:t>
            </a:r>
            <a:r>
              <a:rPr kumimoji="1" lang="en-US" altLang="ja-JP" sz="2000" dirty="0">
                <a:latin typeface="Segoe UI" panose="020B0502040204020203" pitchFamily="34" charset="0"/>
                <a:cs typeface="Segoe UI" panose="020B0502040204020203" pitchFamily="34" charset="0"/>
              </a:rPr>
              <a:t>raining and test Images</a:t>
            </a:r>
            <a:endParaRPr kumimoji="1" lang="ja-JP" altLang="en-US" sz="2000" dirty="0">
              <a:latin typeface="Segoe UI" panose="020B0502040204020203" pitchFamily="34" charset="0"/>
              <a:cs typeface="Segoe UI" panose="020B0502040204020203" pitchFamily="34" charset="0"/>
            </a:endParaRPr>
          </a:p>
        </p:txBody>
      </p:sp>
      <p:sp>
        <p:nvSpPr>
          <p:cNvPr id="8" name="タイトル 1">
            <a:extLst>
              <a:ext uri="{FF2B5EF4-FFF2-40B4-BE49-F238E27FC236}">
                <a16:creationId xmlns:a16="http://schemas.microsoft.com/office/drawing/2014/main" id="{AC68F42C-5BE8-4B1D-B985-17E2F4F648FF}"/>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pic>
        <p:nvPicPr>
          <p:cNvPr id="6" name="図 5" descr="夜に光っている星&#10;&#10;自動的に生成された説明">
            <a:extLst>
              <a:ext uri="{FF2B5EF4-FFF2-40B4-BE49-F238E27FC236}">
                <a16:creationId xmlns:a16="http://schemas.microsoft.com/office/drawing/2014/main" id="{7EAB0CA4-CA12-4F09-B1B8-5EA5DC686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21" y="3743329"/>
            <a:ext cx="1549398" cy="1743072"/>
          </a:xfrm>
          <a:prstGeom prst="rect">
            <a:avLst/>
          </a:prstGeom>
        </p:spPr>
      </p:pic>
      <p:pic>
        <p:nvPicPr>
          <p:cNvPr id="9" name="図 8" descr="夜に光っている星&#10;&#10;自動的に生成された説明">
            <a:extLst>
              <a:ext uri="{FF2B5EF4-FFF2-40B4-BE49-F238E27FC236}">
                <a16:creationId xmlns:a16="http://schemas.microsoft.com/office/drawing/2014/main" id="{9B64FBE7-94B1-450E-8FDD-BE730059E4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1151" y="3737568"/>
            <a:ext cx="1549397" cy="1743072"/>
          </a:xfrm>
          <a:prstGeom prst="rect">
            <a:avLst/>
          </a:prstGeom>
        </p:spPr>
      </p:pic>
      <p:pic>
        <p:nvPicPr>
          <p:cNvPr id="10" name="図 9" descr="夜に光っている星&#10;&#10;自動的に生成された説明">
            <a:extLst>
              <a:ext uri="{FF2B5EF4-FFF2-40B4-BE49-F238E27FC236}">
                <a16:creationId xmlns:a16="http://schemas.microsoft.com/office/drawing/2014/main" id="{F6CC307D-7DA1-4595-9E86-005AE704A8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030" y="3737568"/>
            <a:ext cx="1687268" cy="1743072"/>
          </a:xfrm>
          <a:prstGeom prst="rect">
            <a:avLst/>
          </a:prstGeom>
        </p:spPr>
      </p:pic>
      <p:pic>
        <p:nvPicPr>
          <p:cNvPr id="11" name="図 10" descr="夜に光っている星&#10;&#10;自動的に生成された説明">
            <a:extLst>
              <a:ext uri="{FF2B5EF4-FFF2-40B4-BE49-F238E27FC236}">
                <a16:creationId xmlns:a16="http://schemas.microsoft.com/office/drawing/2014/main" id="{44A37BD3-B74D-4732-93AD-C6E47123FD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0781" y="3743782"/>
            <a:ext cx="1626867" cy="1743072"/>
          </a:xfrm>
          <a:prstGeom prst="rect">
            <a:avLst/>
          </a:prstGeom>
        </p:spPr>
      </p:pic>
      <p:sp>
        <p:nvSpPr>
          <p:cNvPr id="14" name="テキスト ボックス 13">
            <a:extLst>
              <a:ext uri="{FF2B5EF4-FFF2-40B4-BE49-F238E27FC236}">
                <a16:creationId xmlns:a16="http://schemas.microsoft.com/office/drawing/2014/main" id="{5607697C-C216-448A-8244-87FB0C65E8FD}"/>
              </a:ext>
            </a:extLst>
          </p:cNvPr>
          <p:cNvSpPr txBox="1"/>
          <p:nvPr/>
        </p:nvSpPr>
        <p:spPr>
          <a:xfrm>
            <a:off x="3151151" y="5486854"/>
            <a:ext cx="1549398" cy="707886"/>
          </a:xfrm>
          <a:prstGeom prst="rect">
            <a:avLst/>
          </a:prstGeom>
          <a:noFill/>
        </p:spPr>
        <p:txBody>
          <a:bodyPr wrap="square" rtlCol="0">
            <a:spAutoFit/>
          </a:bodyPr>
          <a:lstStyle/>
          <a:p>
            <a:pPr algn="ctr"/>
            <a:r>
              <a:rPr kumimoji="1" lang="en-US" altLang="ja-JP" sz="2000" dirty="0">
                <a:latin typeface="Segoe UI" panose="020B0502040204020203" pitchFamily="34" charset="0"/>
                <a:cs typeface="Segoe UI" panose="020B0502040204020203" pitchFamily="34" charset="0"/>
              </a:rPr>
              <a:t>Pixel translation</a:t>
            </a:r>
            <a:endParaRPr kumimoji="1" lang="ja-JP" altLang="en-US" sz="2000" dirty="0">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46B8FE23-CE6D-4AC7-88B9-397636504637}"/>
              </a:ext>
            </a:extLst>
          </p:cNvPr>
          <p:cNvSpPr txBox="1"/>
          <p:nvPr/>
        </p:nvSpPr>
        <p:spPr>
          <a:xfrm>
            <a:off x="6919515" y="5486854"/>
            <a:ext cx="1549398" cy="707886"/>
          </a:xfrm>
          <a:prstGeom prst="rect">
            <a:avLst/>
          </a:prstGeom>
          <a:noFill/>
        </p:spPr>
        <p:txBody>
          <a:bodyPr wrap="square" rtlCol="0">
            <a:spAutoFit/>
          </a:bodyPr>
          <a:lstStyle/>
          <a:p>
            <a:pPr algn="ctr"/>
            <a:r>
              <a:rPr kumimoji="1" lang="en-US" altLang="ja-JP" sz="2000" dirty="0">
                <a:latin typeface="Segoe UI" panose="020B0502040204020203" pitchFamily="34" charset="0"/>
                <a:cs typeface="Segoe UI" panose="020B0502040204020203" pitchFamily="34" charset="0"/>
              </a:rPr>
              <a:t>Resize (reduce)</a:t>
            </a:r>
            <a:endParaRPr kumimoji="1" lang="ja-JP" altLang="en-US" sz="2000" dirty="0">
              <a:latin typeface="Segoe UI" panose="020B0502040204020203" pitchFamily="34" charset="0"/>
              <a:cs typeface="Segoe UI" panose="020B0502040204020203" pitchFamily="34" charset="0"/>
            </a:endParaRPr>
          </a:p>
        </p:txBody>
      </p:sp>
      <p:cxnSp>
        <p:nvCxnSpPr>
          <p:cNvPr id="17" name="直線矢印コネクタ 16">
            <a:extLst>
              <a:ext uri="{FF2B5EF4-FFF2-40B4-BE49-F238E27FC236}">
                <a16:creationId xmlns:a16="http://schemas.microsoft.com/office/drawing/2014/main" id="{9B1515E6-7EBB-461E-BA35-F4A82CE55BB0}"/>
              </a:ext>
            </a:extLst>
          </p:cNvPr>
          <p:cNvCxnSpPr>
            <a:stCxn id="6" idx="3"/>
            <a:endCxn id="9" idx="1"/>
          </p:cNvCxnSpPr>
          <p:nvPr/>
        </p:nvCxnSpPr>
        <p:spPr>
          <a:xfrm flipV="1">
            <a:off x="2124419" y="4609104"/>
            <a:ext cx="1026732" cy="5761"/>
          </a:xfrm>
          <a:prstGeom prst="straightConnector1">
            <a:avLst/>
          </a:prstGeom>
          <a:ln>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44417AE4-221E-4B24-8A89-5CEF5DD44A66}"/>
              </a:ext>
            </a:extLst>
          </p:cNvPr>
          <p:cNvSpPr txBox="1"/>
          <p:nvPr/>
        </p:nvSpPr>
        <p:spPr>
          <a:xfrm>
            <a:off x="152711" y="5562600"/>
            <a:ext cx="2394018"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Original image</a:t>
            </a:r>
            <a:endParaRPr kumimoji="1" lang="ja-JP" altLang="en-US" sz="2000" dirty="0">
              <a:latin typeface="Segoe UI" panose="020B0502040204020203" pitchFamily="34" charset="0"/>
              <a:cs typeface="Segoe UI" panose="020B0502040204020203" pitchFamily="34" charset="0"/>
            </a:endParaRPr>
          </a:p>
        </p:txBody>
      </p:sp>
      <p:sp>
        <p:nvSpPr>
          <p:cNvPr id="19" name="テキスト ボックス 18">
            <a:extLst>
              <a:ext uri="{FF2B5EF4-FFF2-40B4-BE49-F238E27FC236}">
                <a16:creationId xmlns:a16="http://schemas.microsoft.com/office/drawing/2014/main" id="{9793D0E6-4078-4CDB-A728-737E5B977B30}"/>
              </a:ext>
            </a:extLst>
          </p:cNvPr>
          <p:cNvSpPr txBox="1"/>
          <p:nvPr/>
        </p:nvSpPr>
        <p:spPr>
          <a:xfrm>
            <a:off x="5021098" y="5562600"/>
            <a:ext cx="1549398" cy="400110"/>
          </a:xfrm>
          <a:prstGeom prst="rect">
            <a:avLst/>
          </a:prstGeom>
          <a:noFill/>
        </p:spPr>
        <p:txBody>
          <a:bodyPr wrap="square" rtlCol="0">
            <a:spAutoFit/>
          </a:bodyPr>
          <a:lstStyle/>
          <a:p>
            <a:pPr algn="ctr"/>
            <a:r>
              <a:rPr kumimoji="1" lang="en-US" altLang="ja-JP" sz="2000" dirty="0">
                <a:latin typeface="Segoe UI" panose="020B0502040204020203" pitchFamily="34" charset="0"/>
                <a:cs typeface="Segoe UI" panose="020B0502040204020203" pitchFamily="34" charset="0"/>
              </a:rPr>
              <a:t>Rotation</a:t>
            </a:r>
            <a:endParaRPr kumimoji="1" lang="ja-JP" altLang="en-US" sz="2000" dirty="0">
              <a:latin typeface="Segoe UI" panose="020B0502040204020203" pitchFamily="34" charset="0"/>
              <a:cs typeface="Segoe UI" panose="020B0502040204020203" pitchFamily="34" charset="0"/>
            </a:endParaRPr>
          </a:p>
        </p:txBody>
      </p:sp>
      <p:sp>
        <p:nvSpPr>
          <p:cNvPr id="2" name="スライド番号プレースホルダー 1">
            <a:extLst>
              <a:ext uri="{FF2B5EF4-FFF2-40B4-BE49-F238E27FC236}">
                <a16:creationId xmlns:a16="http://schemas.microsoft.com/office/drawing/2014/main" id="{E84F6A21-D566-4D8B-B94D-70A4FEE442C7}"/>
              </a:ext>
            </a:extLst>
          </p:cNvPr>
          <p:cNvSpPr>
            <a:spLocks noGrp="1"/>
          </p:cNvSpPr>
          <p:nvPr>
            <p:ph type="sldNum" sz="quarter" idx="12"/>
          </p:nvPr>
        </p:nvSpPr>
        <p:spPr/>
        <p:txBody>
          <a:bodyPr/>
          <a:lstStyle/>
          <a:p>
            <a:fld id="{8F63642D-8FC5-453B-829F-6F7E904F8D2A}" type="slidenum">
              <a:rPr kumimoji="1" lang="ja-JP" altLang="en-US" smtClean="0"/>
              <a:t>48</a:t>
            </a:fld>
            <a:endParaRPr kumimoji="1" lang="ja-JP" altLang="en-US"/>
          </a:p>
        </p:txBody>
      </p:sp>
    </p:spTree>
    <p:extLst>
      <p:ext uri="{BB962C8B-B14F-4D97-AF65-F5344CB8AC3E}">
        <p14:creationId xmlns:p14="http://schemas.microsoft.com/office/powerpoint/2010/main" val="309693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AC68F42C-5BE8-4B1D-B985-17E2F4F648FF}"/>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pic>
        <p:nvPicPr>
          <p:cNvPr id="3" name="図 2" descr="パソコンの画面&#10;&#10;中程度の精度で自動的に生成された説明">
            <a:extLst>
              <a:ext uri="{FF2B5EF4-FFF2-40B4-BE49-F238E27FC236}">
                <a16:creationId xmlns:a16="http://schemas.microsoft.com/office/drawing/2014/main" id="{40B8B00F-54D2-4F7F-8DC7-B941F749E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17" y="2083914"/>
            <a:ext cx="8038565" cy="4661071"/>
          </a:xfrm>
          <a:prstGeom prst="rect">
            <a:avLst/>
          </a:prstGeom>
        </p:spPr>
      </p:pic>
      <p:sp>
        <p:nvSpPr>
          <p:cNvPr id="20" name="テキスト ボックス 19">
            <a:extLst>
              <a:ext uri="{FF2B5EF4-FFF2-40B4-BE49-F238E27FC236}">
                <a16:creationId xmlns:a16="http://schemas.microsoft.com/office/drawing/2014/main" id="{97313D5F-7163-409B-B669-D0B90AC75489}"/>
              </a:ext>
            </a:extLst>
          </p:cNvPr>
          <p:cNvSpPr txBox="1"/>
          <p:nvPr/>
        </p:nvSpPr>
        <p:spPr>
          <a:xfrm>
            <a:off x="628650" y="1417353"/>
            <a:ext cx="8477250" cy="400110"/>
          </a:xfrm>
          <a:prstGeom prst="rect">
            <a:avLst/>
          </a:prstGeom>
          <a:noFill/>
        </p:spPr>
        <p:txBody>
          <a:bodyPr wrap="square" rtlCol="0">
            <a:spAutoFit/>
          </a:bodyPr>
          <a:lstStyle/>
          <a:p>
            <a:pPr marL="342900" indent="-342900">
              <a:buFont typeface="Wingdings" panose="05000000000000000000" pitchFamily="2" charset="2"/>
              <a:buChar char="Ø"/>
            </a:pPr>
            <a:r>
              <a:rPr kumimoji="1" lang="en-US" altLang="ja-JP" sz="2000" dirty="0">
                <a:latin typeface="Segoe UI" panose="020B0502040204020203" pitchFamily="34" charset="0"/>
                <a:cs typeface="Segoe UI" panose="020B0502040204020203" pitchFamily="34" charset="0"/>
              </a:rPr>
              <a:t>Pixel translation</a:t>
            </a:r>
            <a:endParaRPr kumimoji="1" lang="ja-JP" altLang="en-US" sz="2000" dirty="0">
              <a:latin typeface="Segoe UI" panose="020B0502040204020203" pitchFamily="34" charset="0"/>
              <a:cs typeface="Segoe UI" panose="020B0502040204020203" pitchFamily="34" charset="0"/>
            </a:endParaRPr>
          </a:p>
        </p:txBody>
      </p:sp>
      <p:sp>
        <p:nvSpPr>
          <p:cNvPr id="5" name="正方形/長方形 4">
            <a:extLst>
              <a:ext uri="{FF2B5EF4-FFF2-40B4-BE49-F238E27FC236}">
                <a16:creationId xmlns:a16="http://schemas.microsoft.com/office/drawing/2014/main" id="{BCE3B33A-977D-4961-B9A3-26B1446B4BC7}"/>
              </a:ext>
            </a:extLst>
          </p:cNvPr>
          <p:cNvSpPr/>
          <p:nvPr/>
        </p:nvSpPr>
        <p:spPr>
          <a:xfrm>
            <a:off x="3955551" y="2149042"/>
            <a:ext cx="1017141" cy="1643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A7E030DB-B1BF-4782-9C7B-B6E056793DFC}"/>
              </a:ext>
            </a:extLst>
          </p:cNvPr>
          <p:cNvSpPr>
            <a:spLocks noGrp="1"/>
          </p:cNvSpPr>
          <p:nvPr>
            <p:ph type="sldNum" sz="quarter" idx="12"/>
          </p:nvPr>
        </p:nvSpPr>
        <p:spPr/>
        <p:txBody>
          <a:bodyPr/>
          <a:lstStyle/>
          <a:p>
            <a:fld id="{8F63642D-8FC5-453B-829F-6F7E904F8D2A}" type="slidenum">
              <a:rPr kumimoji="1" lang="ja-JP" altLang="en-US" smtClean="0"/>
              <a:t>49</a:t>
            </a:fld>
            <a:endParaRPr kumimoji="1" lang="ja-JP" altLang="en-US"/>
          </a:p>
        </p:txBody>
      </p:sp>
    </p:spTree>
    <p:extLst>
      <p:ext uri="{BB962C8B-B14F-4D97-AF65-F5344CB8AC3E}">
        <p14:creationId xmlns:p14="http://schemas.microsoft.com/office/powerpoint/2010/main" val="387235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9CDD610E-2237-430A-81A3-3316AF63895A}"/>
              </a:ext>
            </a:extLst>
          </p:cNvPr>
          <p:cNvSpPr/>
          <p:nvPr/>
        </p:nvSpPr>
        <p:spPr>
          <a:xfrm>
            <a:off x="1014412" y="2658533"/>
            <a:ext cx="7343775" cy="4029939"/>
          </a:xfrm>
          <a:prstGeom prst="rect">
            <a:avLst/>
          </a:prstGeom>
          <a:solidFill>
            <a:srgbClr val="CC3300">
              <a:alpha val="0"/>
            </a:srgbClr>
          </a:solidFill>
          <a:ln w="28575">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Research</a:t>
            </a:r>
            <a:r>
              <a:rPr lang="ja-JP" altLang="en-US" dirty="0">
                <a:latin typeface="Segoe UI" panose="020B0502040204020203" pitchFamily="34" charset="0"/>
                <a:cs typeface="Segoe UI" panose="020B0502040204020203" pitchFamily="34" charset="0"/>
              </a:rPr>
              <a:t> </a:t>
            </a:r>
            <a:r>
              <a:rPr kumimoji="1" lang="en-US" altLang="ja-JP" dirty="0">
                <a:latin typeface="Segoe UI" panose="020B0502040204020203" pitchFamily="34" charset="0"/>
                <a:cs typeface="Segoe UI" panose="020B0502040204020203" pitchFamily="34" charset="0"/>
              </a:rPr>
              <a:t>Background</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A76B17C2-E507-45CA-BE8E-E505C9A8132A}"/>
              </a:ext>
            </a:extLst>
          </p:cNvPr>
          <p:cNvSpPr txBox="1"/>
          <p:nvPr/>
        </p:nvSpPr>
        <p:spPr>
          <a:xfrm>
            <a:off x="447675" y="1438609"/>
            <a:ext cx="8477250" cy="707886"/>
          </a:xfrm>
          <a:prstGeom prst="rect">
            <a:avLst/>
          </a:prstGeom>
          <a:noFill/>
        </p:spPr>
        <p:txBody>
          <a:bodyPr wrap="square" rtlCol="0">
            <a:spAutoFit/>
          </a:bodyPr>
          <a:lstStyle/>
          <a:p>
            <a:r>
              <a:rPr kumimoji="1" lang="en-US" altLang="ja-JP" sz="2000" dirty="0">
                <a:latin typeface="Segoe UI" panose="020B0502040204020203" pitchFamily="34" charset="0"/>
                <a:cs typeface="Segoe UI" panose="020B0502040204020203" pitchFamily="34" charset="0"/>
              </a:rPr>
              <a:t>- In recent years, </a:t>
            </a:r>
            <a:r>
              <a:rPr lang="en-US" altLang="ja-JP" sz="2000" dirty="0">
                <a:latin typeface="Segoe UI" panose="020B0502040204020203" pitchFamily="34" charset="0"/>
                <a:cs typeface="Segoe UI" panose="020B0502040204020203" pitchFamily="34" charset="0"/>
              </a:rPr>
              <a:t>the rapid development of machine learning has made it possible to recognize images with high accuracy for a wide range of tasks. </a:t>
            </a:r>
            <a:endParaRPr kumimoji="1" lang="ja-JP" altLang="en-US" sz="2000" dirty="0">
              <a:latin typeface="Segoe UI" panose="020B0502040204020203" pitchFamily="34" charset="0"/>
              <a:cs typeface="Segoe UI" panose="020B0502040204020203" pitchFamily="34" charset="0"/>
            </a:endParaRPr>
          </a:p>
        </p:txBody>
      </p:sp>
      <p:pic>
        <p:nvPicPr>
          <p:cNvPr id="17" name="図 16" descr="夜空の星雲&#10;&#10;自動的に生成された説明">
            <a:extLst>
              <a:ext uri="{FF2B5EF4-FFF2-40B4-BE49-F238E27FC236}">
                <a16:creationId xmlns:a16="http://schemas.microsoft.com/office/drawing/2014/main" id="{AEC0102E-43E8-4DA5-AACC-46A3185DC7BE}"/>
              </a:ext>
            </a:extLst>
          </p:cNvPr>
          <p:cNvPicPr>
            <a:picLocks noChangeAspect="1"/>
          </p:cNvPicPr>
          <p:nvPr/>
        </p:nvPicPr>
        <p:blipFill rotWithShape="1">
          <a:blip r:embed="rId3">
            <a:extLst>
              <a:ext uri="{28A0092B-C50C-407E-A947-70E740481C1C}">
                <a14:useLocalDpi xmlns:a14="http://schemas.microsoft.com/office/drawing/2010/main" val="0"/>
              </a:ext>
            </a:extLst>
          </a:blip>
          <a:srcRect l="51223" t="53333" r="14585" b="17334"/>
          <a:stretch/>
        </p:blipFill>
        <p:spPr>
          <a:xfrm>
            <a:off x="2631061" y="4403099"/>
            <a:ext cx="1704633" cy="2196433"/>
          </a:xfrm>
          <a:prstGeom prst="rect">
            <a:avLst/>
          </a:prstGeom>
        </p:spPr>
      </p:pic>
      <p:sp>
        <p:nvSpPr>
          <p:cNvPr id="6" name="テキスト ボックス 5">
            <a:extLst>
              <a:ext uri="{FF2B5EF4-FFF2-40B4-BE49-F238E27FC236}">
                <a16:creationId xmlns:a16="http://schemas.microsoft.com/office/drawing/2014/main" id="{546681BC-ADA1-4D89-88A6-1EB903737D37}"/>
              </a:ext>
            </a:extLst>
          </p:cNvPr>
          <p:cNvSpPr txBox="1"/>
          <p:nvPr/>
        </p:nvSpPr>
        <p:spPr>
          <a:xfrm>
            <a:off x="1990723" y="3183175"/>
            <a:ext cx="5162549" cy="707886"/>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2000" dirty="0">
                <a:latin typeface="Segoe UI" panose="020B0502040204020203" pitchFamily="34" charset="0"/>
                <a:cs typeface="Segoe UI" panose="020B0502040204020203" pitchFamily="34" charset="0"/>
              </a:rPr>
              <a:t>Small data sets</a:t>
            </a:r>
          </a:p>
          <a:p>
            <a:pPr marL="285750" indent="-285750">
              <a:buFont typeface="Wingdings" panose="05000000000000000000" pitchFamily="2" charset="2"/>
              <a:buChar char="Ø"/>
            </a:pPr>
            <a:r>
              <a:rPr kumimoji="1" lang="en-US" altLang="ja-JP" sz="2000" dirty="0">
                <a:latin typeface="Segoe UI" panose="020B0502040204020203" pitchFamily="34" charset="0"/>
                <a:cs typeface="Segoe UI" panose="020B0502040204020203" pitchFamily="34" charset="0"/>
              </a:rPr>
              <a:t>Wide variety of </a:t>
            </a:r>
            <a:r>
              <a:rPr lang="en-US" altLang="ja-JP" sz="2000" dirty="0">
                <a:latin typeface="Segoe UI" panose="020B0502040204020203" pitchFamily="34" charset="0"/>
                <a:cs typeface="Segoe UI" panose="020B0502040204020203" pitchFamily="34" charset="0"/>
              </a:rPr>
              <a:t>the appearances of stars</a:t>
            </a:r>
            <a:endParaRPr kumimoji="1" lang="en-US" altLang="ja-JP" sz="2000" dirty="0">
              <a:latin typeface="Segoe UI" panose="020B0502040204020203" pitchFamily="34" charset="0"/>
              <a:cs typeface="Segoe UI" panose="020B0502040204020203" pitchFamily="34" charset="0"/>
            </a:endParaRPr>
          </a:p>
        </p:txBody>
      </p:sp>
      <p:sp>
        <p:nvSpPr>
          <p:cNvPr id="18" name="四角形: 角を丸くする 17">
            <a:extLst>
              <a:ext uri="{FF2B5EF4-FFF2-40B4-BE49-F238E27FC236}">
                <a16:creationId xmlns:a16="http://schemas.microsoft.com/office/drawing/2014/main" id="{E4524678-772B-459C-9D0B-548D8C3AE5BB}"/>
              </a:ext>
            </a:extLst>
          </p:cNvPr>
          <p:cNvSpPr/>
          <p:nvPr/>
        </p:nvSpPr>
        <p:spPr>
          <a:xfrm>
            <a:off x="2850751" y="2402202"/>
            <a:ext cx="3442495" cy="508937"/>
          </a:xfrm>
          <a:prstGeom prst="roundRect">
            <a:avLst/>
          </a:prstGeom>
          <a:solidFill>
            <a:srgbClr val="CC33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Constellation</a:t>
            </a:r>
            <a:r>
              <a:rPr lang="ja-JP" altLang="en-US" dirty="0">
                <a:latin typeface="Segoe UI" panose="020B0502040204020203" pitchFamily="34" charset="0"/>
                <a:cs typeface="Segoe UI" panose="020B0502040204020203" pitchFamily="34" charset="0"/>
              </a:rPr>
              <a:t> </a:t>
            </a:r>
            <a:r>
              <a:rPr lang="en-US" altLang="ja-JP" dirty="0">
                <a:latin typeface="Segoe UI" panose="020B0502040204020203" pitchFamily="34" charset="0"/>
                <a:cs typeface="Segoe UI" panose="020B0502040204020203" pitchFamily="34" charset="0"/>
              </a:rPr>
              <a:t>Identification</a:t>
            </a:r>
            <a:endParaRPr kumimoji="1" lang="ja-JP" altLang="en-US" dirty="0">
              <a:latin typeface="Segoe UI" panose="020B0502040204020203" pitchFamily="34" charset="0"/>
              <a:cs typeface="Segoe UI" panose="020B0502040204020203" pitchFamily="34" charset="0"/>
            </a:endParaRPr>
          </a:p>
        </p:txBody>
      </p:sp>
      <p:sp>
        <p:nvSpPr>
          <p:cNvPr id="3" name="テキスト ボックス 2">
            <a:extLst>
              <a:ext uri="{FF2B5EF4-FFF2-40B4-BE49-F238E27FC236}">
                <a16:creationId xmlns:a16="http://schemas.microsoft.com/office/drawing/2014/main" id="{3DD5F8E0-64EA-4F0D-928F-F27D3744D202}"/>
              </a:ext>
            </a:extLst>
          </p:cNvPr>
          <p:cNvSpPr txBox="1"/>
          <p:nvPr/>
        </p:nvSpPr>
        <p:spPr>
          <a:xfrm flipH="1">
            <a:off x="2987391" y="4041422"/>
            <a:ext cx="991971"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O</a:t>
            </a:r>
            <a:r>
              <a:rPr kumimoji="1" lang="en-US" altLang="ja-JP" sz="2000" dirty="0">
                <a:latin typeface="Segoe UI" panose="020B0502040204020203" pitchFamily="34" charset="0"/>
                <a:cs typeface="Segoe UI" panose="020B0502040204020203" pitchFamily="34" charset="0"/>
              </a:rPr>
              <a:t>rion</a:t>
            </a:r>
            <a:endParaRPr kumimoji="1" lang="ja-JP" altLang="en-US" sz="2000" dirty="0">
              <a:latin typeface="Segoe UI" panose="020B0502040204020203" pitchFamily="34" charset="0"/>
              <a:cs typeface="Segoe UI" panose="020B0502040204020203" pitchFamily="34" charset="0"/>
            </a:endParaRPr>
          </a:p>
        </p:txBody>
      </p:sp>
      <p:sp>
        <p:nvSpPr>
          <p:cNvPr id="10" name="テキスト ボックス 9">
            <a:extLst>
              <a:ext uri="{FF2B5EF4-FFF2-40B4-BE49-F238E27FC236}">
                <a16:creationId xmlns:a16="http://schemas.microsoft.com/office/drawing/2014/main" id="{06921DE7-62FA-4D2C-9F94-4C936E99462A}"/>
              </a:ext>
            </a:extLst>
          </p:cNvPr>
          <p:cNvSpPr txBox="1"/>
          <p:nvPr/>
        </p:nvSpPr>
        <p:spPr>
          <a:xfrm flipH="1">
            <a:off x="5465229" y="4041422"/>
            <a:ext cx="991971"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O</a:t>
            </a:r>
            <a:r>
              <a:rPr kumimoji="1" lang="en-US" altLang="ja-JP" sz="2000" dirty="0">
                <a:latin typeface="Segoe UI" panose="020B0502040204020203" pitchFamily="34" charset="0"/>
                <a:cs typeface="Segoe UI" panose="020B0502040204020203" pitchFamily="34" charset="0"/>
              </a:rPr>
              <a:t>rion</a:t>
            </a:r>
            <a:endParaRPr kumimoji="1" lang="ja-JP" altLang="en-US" sz="2000" dirty="0">
              <a:latin typeface="Segoe UI" panose="020B0502040204020203" pitchFamily="34" charset="0"/>
              <a:cs typeface="Segoe UI" panose="020B0502040204020203" pitchFamily="34" charset="0"/>
            </a:endParaRPr>
          </a:p>
        </p:txBody>
      </p:sp>
      <p:sp>
        <p:nvSpPr>
          <p:cNvPr id="15" name="スライド番号プレースホルダー 5">
            <a:extLst>
              <a:ext uri="{FF2B5EF4-FFF2-40B4-BE49-F238E27FC236}">
                <a16:creationId xmlns:a16="http://schemas.microsoft.com/office/drawing/2014/main" id="{D3A42FD2-CFB3-452A-8653-4D5014D62FA6}"/>
              </a:ext>
            </a:extLst>
          </p:cNvPr>
          <p:cNvSpPr>
            <a:spLocks noGrp="1"/>
          </p:cNvSpPr>
          <p:nvPr>
            <p:ph type="sldNum" sz="quarter" idx="12"/>
          </p:nvPr>
        </p:nvSpPr>
        <p:spPr>
          <a:xfrm>
            <a:off x="7086600" y="6492874"/>
            <a:ext cx="2057400" cy="365125"/>
          </a:xfrm>
        </p:spPr>
        <p:txBody>
          <a:bodyPr/>
          <a:lstStyle/>
          <a:p>
            <a:fld id="{8F63642D-8FC5-453B-829F-6F7E904F8D2A}" type="slidenum">
              <a:rPr kumimoji="1" lang="ja-JP" altLang="en-US" smtClean="0"/>
              <a:t>5</a:t>
            </a:fld>
            <a:endParaRPr kumimoji="1" lang="ja-JP" altLang="en-US" dirty="0"/>
          </a:p>
        </p:txBody>
      </p:sp>
      <p:pic>
        <p:nvPicPr>
          <p:cNvPr id="5" name="図 4" descr="夜空の星&#10;&#10;自動的に生成された説明">
            <a:extLst>
              <a:ext uri="{FF2B5EF4-FFF2-40B4-BE49-F238E27FC236}">
                <a16:creationId xmlns:a16="http://schemas.microsoft.com/office/drawing/2014/main" id="{7254970C-BE2A-4CD8-8533-2EF865476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592" y="4403098"/>
            <a:ext cx="1769244" cy="2196433"/>
          </a:xfrm>
          <a:prstGeom prst="rect">
            <a:avLst/>
          </a:prstGeom>
        </p:spPr>
      </p:pic>
    </p:spTree>
    <p:extLst>
      <p:ext uri="{BB962C8B-B14F-4D97-AF65-F5344CB8AC3E}">
        <p14:creationId xmlns:p14="http://schemas.microsoft.com/office/powerpoint/2010/main" val="3298723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AC68F42C-5BE8-4B1D-B985-17E2F4F648FF}"/>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pic>
        <p:nvPicPr>
          <p:cNvPr id="12" name="図 11" descr="ダイアグラム&#10;&#10;自動的に生成された説明">
            <a:extLst>
              <a:ext uri="{FF2B5EF4-FFF2-40B4-BE49-F238E27FC236}">
                <a16:creationId xmlns:a16="http://schemas.microsoft.com/office/drawing/2014/main" id="{3F1DEC6B-E716-4C41-A307-8F2E5435A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79" y="1379135"/>
            <a:ext cx="4430433" cy="5383594"/>
          </a:xfrm>
          <a:prstGeom prst="rect">
            <a:avLst/>
          </a:prstGeom>
        </p:spPr>
      </p:pic>
      <p:sp>
        <p:nvSpPr>
          <p:cNvPr id="14" name="吹き出し: 角を丸めた四角形 13">
            <a:extLst>
              <a:ext uri="{FF2B5EF4-FFF2-40B4-BE49-F238E27FC236}">
                <a16:creationId xmlns:a16="http://schemas.microsoft.com/office/drawing/2014/main" id="{B125F427-4040-4C37-A4A7-8902F4044849}"/>
              </a:ext>
            </a:extLst>
          </p:cNvPr>
          <p:cNvSpPr/>
          <p:nvPr/>
        </p:nvSpPr>
        <p:spPr>
          <a:xfrm>
            <a:off x="5059083" y="1045190"/>
            <a:ext cx="3668339" cy="5586837"/>
          </a:xfrm>
          <a:prstGeom prst="wedgeRoundRectCallout">
            <a:avLst>
              <a:gd name="adj1" fmla="val -80760"/>
              <a:gd name="adj2" fmla="val 24984"/>
              <a:gd name="adj3" fmla="val 16667"/>
            </a:avLst>
          </a:prstGeom>
          <a:solidFill>
            <a:schemeClr val="accent1">
              <a:alpha val="0"/>
            </a:schemeClr>
          </a:solidFill>
          <a:ln w="3175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夜空の月&#10;&#10;自動的に生成された説明">
            <a:extLst>
              <a:ext uri="{FF2B5EF4-FFF2-40B4-BE49-F238E27FC236}">
                <a16:creationId xmlns:a16="http://schemas.microsoft.com/office/drawing/2014/main" id="{E9551C4A-EEEB-41FA-A635-B3AD925EC6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9770" y="1142343"/>
            <a:ext cx="1506877" cy="1506877"/>
          </a:xfrm>
          <a:prstGeom prst="rect">
            <a:avLst/>
          </a:prstGeom>
        </p:spPr>
      </p:pic>
      <p:pic>
        <p:nvPicPr>
          <p:cNvPr id="16" name="図 15" descr="夜の空の星&#10;&#10;自動的に生成された説明">
            <a:extLst>
              <a:ext uri="{FF2B5EF4-FFF2-40B4-BE49-F238E27FC236}">
                <a16:creationId xmlns:a16="http://schemas.microsoft.com/office/drawing/2014/main" id="{90069A36-1816-4D3B-B823-BD8A22592A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9771" y="3085171"/>
            <a:ext cx="1506876" cy="1506876"/>
          </a:xfrm>
          <a:prstGeom prst="rect">
            <a:avLst/>
          </a:prstGeom>
        </p:spPr>
      </p:pic>
      <p:pic>
        <p:nvPicPr>
          <p:cNvPr id="17" name="図 16" descr="夜に光っている星&#10;&#10;自動的に生成された説明">
            <a:extLst>
              <a:ext uri="{FF2B5EF4-FFF2-40B4-BE49-F238E27FC236}">
                <a16:creationId xmlns:a16="http://schemas.microsoft.com/office/drawing/2014/main" id="{C326A24D-3D96-497A-820C-35DA5DFB71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9771" y="5027998"/>
            <a:ext cx="1506876" cy="1506876"/>
          </a:xfrm>
          <a:prstGeom prst="rect">
            <a:avLst/>
          </a:prstGeom>
        </p:spPr>
      </p:pic>
      <p:sp>
        <p:nvSpPr>
          <p:cNvPr id="18" name="矢印: 右 17">
            <a:extLst>
              <a:ext uri="{FF2B5EF4-FFF2-40B4-BE49-F238E27FC236}">
                <a16:creationId xmlns:a16="http://schemas.microsoft.com/office/drawing/2014/main" id="{CBC4E9A6-A531-46E5-91F0-1D6D3895A0F3}"/>
              </a:ext>
            </a:extLst>
          </p:cNvPr>
          <p:cNvSpPr/>
          <p:nvPr/>
        </p:nvSpPr>
        <p:spPr>
          <a:xfrm rot="5400000">
            <a:off x="6533886" y="2533318"/>
            <a:ext cx="698643" cy="701567"/>
          </a:xfrm>
          <a:prstGeom prst="rightArrow">
            <a:avLst/>
          </a:prstGeom>
          <a:solidFill>
            <a:srgbClr val="CC3300"/>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C58DDFA5-41E4-494F-9042-AF9FF08EA782}"/>
              </a:ext>
            </a:extLst>
          </p:cNvPr>
          <p:cNvSpPr/>
          <p:nvPr/>
        </p:nvSpPr>
        <p:spPr>
          <a:xfrm rot="5400000">
            <a:off x="6533885" y="4461314"/>
            <a:ext cx="698643" cy="701567"/>
          </a:xfrm>
          <a:prstGeom prst="rightArrow">
            <a:avLst/>
          </a:prstGeom>
          <a:solidFill>
            <a:srgbClr val="CC3300"/>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B4A839D-F63E-489C-90CD-D82C57C4F663}"/>
              </a:ext>
            </a:extLst>
          </p:cNvPr>
          <p:cNvSpPr/>
          <p:nvPr/>
        </p:nvSpPr>
        <p:spPr>
          <a:xfrm>
            <a:off x="416578" y="4040884"/>
            <a:ext cx="3425957" cy="2241070"/>
          </a:xfrm>
          <a:prstGeom prst="ellipse">
            <a:avLst/>
          </a:prstGeom>
          <a:solidFill>
            <a:schemeClr val="accent1">
              <a:alpha val="0"/>
            </a:schemeClr>
          </a:solidFill>
          <a:ln w="254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EC4FAE35-BD58-45FD-899B-260897782AA5}"/>
              </a:ext>
            </a:extLst>
          </p:cNvPr>
          <p:cNvSpPr txBox="1"/>
          <p:nvPr/>
        </p:nvSpPr>
        <p:spPr>
          <a:xfrm>
            <a:off x="7233990" y="2696080"/>
            <a:ext cx="1136289" cy="400110"/>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Dilation</a:t>
            </a:r>
            <a:endParaRPr kumimoji="1" lang="ja-JP" altLang="en-US" sz="2000" dirty="0">
              <a:latin typeface="Segoe UI" panose="020B0502040204020203" pitchFamily="34" charset="0"/>
              <a:cs typeface="Segoe UI" panose="020B0502040204020203" pitchFamily="34" charset="0"/>
            </a:endParaRPr>
          </a:p>
        </p:txBody>
      </p:sp>
      <p:sp>
        <p:nvSpPr>
          <p:cNvPr id="23" name="テキスト ボックス 22">
            <a:extLst>
              <a:ext uri="{FF2B5EF4-FFF2-40B4-BE49-F238E27FC236}">
                <a16:creationId xmlns:a16="http://schemas.microsoft.com/office/drawing/2014/main" id="{BB9D947C-5E63-44C8-84BF-B3A644F28E81}"/>
              </a:ext>
            </a:extLst>
          </p:cNvPr>
          <p:cNvSpPr txBox="1"/>
          <p:nvPr/>
        </p:nvSpPr>
        <p:spPr>
          <a:xfrm>
            <a:off x="7224317" y="4625356"/>
            <a:ext cx="1136289" cy="400110"/>
          </a:xfrm>
          <a:prstGeom prst="rect">
            <a:avLst/>
          </a:prstGeom>
          <a:noFill/>
        </p:spPr>
        <p:txBody>
          <a:bodyPr wrap="square" rtlCol="0">
            <a:spAutoFit/>
          </a:bodyPr>
          <a:lstStyle/>
          <a:p>
            <a:r>
              <a:rPr lang="en-US" altLang="ja-JP" sz="2000" dirty="0">
                <a:latin typeface="Segoe UI" panose="020B0502040204020203" pitchFamily="34" charset="0"/>
                <a:cs typeface="Segoe UI" panose="020B0502040204020203" pitchFamily="34" charset="0"/>
              </a:rPr>
              <a:t>Dilation</a:t>
            </a:r>
            <a:endParaRPr kumimoji="1" lang="ja-JP" altLang="en-US" sz="2000" dirty="0">
              <a:latin typeface="Segoe UI" panose="020B0502040204020203" pitchFamily="34" charset="0"/>
              <a:cs typeface="Segoe UI" panose="020B0502040204020203" pitchFamily="34" charset="0"/>
            </a:endParaRPr>
          </a:p>
        </p:txBody>
      </p:sp>
      <p:sp>
        <p:nvSpPr>
          <p:cNvPr id="13" name="スライド番号プレースホルダー 12">
            <a:extLst>
              <a:ext uri="{FF2B5EF4-FFF2-40B4-BE49-F238E27FC236}">
                <a16:creationId xmlns:a16="http://schemas.microsoft.com/office/drawing/2014/main" id="{F18083D1-C039-484F-A33E-03F79C9F736D}"/>
              </a:ext>
            </a:extLst>
          </p:cNvPr>
          <p:cNvSpPr>
            <a:spLocks noGrp="1"/>
          </p:cNvSpPr>
          <p:nvPr>
            <p:ph type="sldNum" sz="quarter" idx="12"/>
          </p:nvPr>
        </p:nvSpPr>
        <p:spPr/>
        <p:txBody>
          <a:bodyPr/>
          <a:lstStyle/>
          <a:p>
            <a:fld id="{8F63642D-8FC5-453B-829F-6F7E904F8D2A}" type="slidenum">
              <a:rPr kumimoji="1" lang="ja-JP" altLang="en-US" smtClean="0"/>
              <a:t>50</a:t>
            </a:fld>
            <a:endParaRPr kumimoji="1" lang="ja-JP" altLang="en-US"/>
          </a:p>
        </p:txBody>
      </p:sp>
    </p:spTree>
    <p:extLst>
      <p:ext uri="{BB962C8B-B14F-4D97-AF65-F5344CB8AC3E}">
        <p14:creationId xmlns:p14="http://schemas.microsoft.com/office/powerpoint/2010/main" val="471275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BCC1E5-289D-4106-A5D5-304FCAD7DE51}"/>
              </a:ext>
            </a:extLst>
          </p:cNvPr>
          <p:cNvSpPr>
            <a:spLocks noGrp="1"/>
          </p:cNvSpPr>
          <p:nvPr>
            <p:ph idx="1"/>
          </p:nvPr>
        </p:nvSpPr>
        <p:spPr>
          <a:xfrm>
            <a:off x="692009" y="1327432"/>
            <a:ext cx="7446263" cy="5378167"/>
          </a:xfrm>
        </p:spPr>
        <p:txBody>
          <a:bodyPr>
            <a:normAutofit/>
          </a:bodyPr>
          <a:lstStyle/>
          <a:p>
            <a:pPr>
              <a:lnSpc>
                <a:spcPct val="100000"/>
              </a:lnSpc>
              <a:buFont typeface="Wingdings" panose="05000000000000000000" pitchFamily="2" charset="2"/>
              <a:buChar char="Ø"/>
            </a:pPr>
            <a:r>
              <a:rPr kumimoji="1" lang="ja-JP" altLang="en-US" sz="2000" dirty="0"/>
              <a:t> </a:t>
            </a:r>
            <a:r>
              <a:rPr lang="en-US" altLang="ja-JP" sz="2000" dirty="0" err="1">
                <a:latin typeface="Segoe UI" panose="020B0502040204020203" pitchFamily="34" charset="0"/>
                <a:cs typeface="Segoe UI" panose="020B0502040204020203" pitchFamily="34" charset="0"/>
              </a:rPr>
              <a:t>PointNet</a:t>
            </a:r>
            <a:endParaRPr kumimoji="1" lang="ja-JP" altLang="en-US" sz="2000" dirty="0">
              <a:latin typeface="Segoe UI" panose="020B0502040204020203" pitchFamily="34" charset="0"/>
              <a:cs typeface="Segoe UI" panose="020B0502040204020203" pitchFamily="34" charset="0"/>
            </a:endParaRPr>
          </a:p>
        </p:txBody>
      </p:sp>
      <p:pic>
        <p:nvPicPr>
          <p:cNvPr id="42" name="図 41" descr="ダイアグラム&#10;&#10;自動的に生成された説明">
            <a:extLst>
              <a:ext uri="{FF2B5EF4-FFF2-40B4-BE49-F238E27FC236}">
                <a16:creationId xmlns:a16="http://schemas.microsoft.com/office/drawing/2014/main" id="{C09F7A1F-BAF8-4AC1-B844-6B2C8C7FF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111" y="2108716"/>
            <a:ext cx="6312784" cy="2337724"/>
          </a:xfrm>
          <a:prstGeom prst="rect">
            <a:avLst/>
          </a:prstGeom>
        </p:spPr>
      </p:pic>
      <p:sp>
        <p:nvSpPr>
          <p:cNvPr id="47" name="矢印: 上向き折線 46">
            <a:extLst>
              <a:ext uri="{FF2B5EF4-FFF2-40B4-BE49-F238E27FC236}">
                <a16:creationId xmlns:a16="http://schemas.microsoft.com/office/drawing/2014/main" id="{1713AB66-4D08-45BF-91E6-74EF33A44D72}"/>
              </a:ext>
            </a:extLst>
          </p:cNvPr>
          <p:cNvSpPr/>
          <p:nvPr/>
        </p:nvSpPr>
        <p:spPr>
          <a:xfrm rot="5400000" flipH="1">
            <a:off x="628752" y="2937687"/>
            <a:ext cx="1274112" cy="681597"/>
          </a:xfrm>
          <a:prstGeom prst="bentUpArrow">
            <a:avLst>
              <a:gd name="adj1" fmla="val 25000"/>
              <a:gd name="adj2" fmla="val 21812"/>
              <a:gd name="adj3" fmla="val 29812"/>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CA570937-663E-482E-A900-7242DAFC069F}"/>
              </a:ext>
            </a:extLst>
          </p:cNvPr>
          <p:cNvSpPr txBox="1"/>
          <p:nvPr/>
        </p:nvSpPr>
        <p:spPr>
          <a:xfrm>
            <a:off x="761846" y="2322500"/>
            <a:ext cx="1007923"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Input</a:t>
            </a:r>
            <a:endParaRPr kumimoji="1" lang="ja-JP" altLang="en-US" sz="2000" dirty="0">
              <a:latin typeface="Segoe UI" panose="020B0502040204020203" pitchFamily="34" charset="0"/>
              <a:cs typeface="Segoe UI" panose="020B0502040204020203" pitchFamily="34" charset="0"/>
            </a:endParaRPr>
          </a:p>
        </p:txBody>
      </p:sp>
      <p:graphicFrame>
        <p:nvGraphicFramePr>
          <p:cNvPr id="49" name="表 2">
            <a:extLst>
              <a:ext uri="{FF2B5EF4-FFF2-40B4-BE49-F238E27FC236}">
                <a16:creationId xmlns:a16="http://schemas.microsoft.com/office/drawing/2014/main" id="{71CA33BC-BA90-48A7-A29E-31CF825EF4E7}"/>
              </a:ext>
            </a:extLst>
          </p:cNvPr>
          <p:cNvGraphicFramePr>
            <a:graphicFrameLocks noGrp="1"/>
          </p:cNvGraphicFramePr>
          <p:nvPr>
            <p:extLst>
              <p:ext uri="{D42A27DB-BD31-4B8C-83A1-F6EECF244321}">
                <p14:modId xmlns:p14="http://schemas.microsoft.com/office/powerpoint/2010/main" val="4125410893"/>
              </p:ext>
            </p:extLst>
          </p:nvPr>
        </p:nvGraphicFramePr>
        <p:xfrm>
          <a:off x="163242" y="4016515"/>
          <a:ext cx="1704976" cy="2743200"/>
        </p:xfrm>
        <a:graphic>
          <a:graphicData uri="http://schemas.openxmlformats.org/drawingml/2006/table">
            <a:tbl>
              <a:tblPr firstRow="1" bandRow="1">
                <a:tableStyleId>{21E4AEA4-8DFA-4A89-87EB-49C32662AFE0}</a:tableStyleId>
              </a:tblPr>
              <a:tblGrid>
                <a:gridCol w="852488">
                  <a:extLst>
                    <a:ext uri="{9D8B030D-6E8A-4147-A177-3AD203B41FA5}">
                      <a16:colId xmlns:a16="http://schemas.microsoft.com/office/drawing/2014/main" val="2757507803"/>
                    </a:ext>
                  </a:extLst>
                </a:gridCol>
                <a:gridCol w="852488">
                  <a:extLst>
                    <a:ext uri="{9D8B030D-6E8A-4147-A177-3AD203B41FA5}">
                      <a16:colId xmlns:a16="http://schemas.microsoft.com/office/drawing/2014/main" val="3945819380"/>
                    </a:ext>
                  </a:extLst>
                </a:gridCol>
              </a:tblGrid>
              <a:tr h="268533">
                <a:tc>
                  <a:txBody>
                    <a:bodyPr/>
                    <a:lstStyle/>
                    <a:p>
                      <a:pPr algn="ctr"/>
                      <a:r>
                        <a:rPr kumimoji="1" lang="en-US" altLang="ja-JP" sz="1400" dirty="0">
                          <a:latin typeface="Segoe UI" panose="020B0502040204020203" pitchFamily="34" charset="0"/>
                          <a:cs typeface="Segoe UI" panose="020B0502040204020203" pitchFamily="34" charset="0"/>
                        </a:rPr>
                        <a:t>x</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y </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640772527"/>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82</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69</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887922036"/>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181</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222</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42276077"/>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119</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162</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527399137"/>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129</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153</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624049393"/>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155</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78</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7733589"/>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231</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118</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587476935"/>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139</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145</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079291256"/>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100</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237</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14289658"/>
                  </a:ext>
                </a:extLst>
              </a:tr>
            </a:tbl>
          </a:graphicData>
        </a:graphic>
      </p:graphicFrame>
      <p:pic>
        <p:nvPicPr>
          <p:cNvPr id="50" name="図 49" descr="雨, 光 が含まれている画像&#10;&#10;自動的に生成された説明">
            <a:extLst>
              <a:ext uri="{FF2B5EF4-FFF2-40B4-BE49-F238E27FC236}">
                <a16:creationId xmlns:a16="http://schemas.microsoft.com/office/drawing/2014/main" id="{2723613C-F0ED-40E6-8D44-20EC959AA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3681" y="5210280"/>
            <a:ext cx="1549435" cy="1549435"/>
          </a:xfrm>
          <a:prstGeom prst="rect">
            <a:avLst/>
          </a:prstGeom>
        </p:spPr>
      </p:pic>
      <p:sp>
        <p:nvSpPr>
          <p:cNvPr id="6" name="矢印: 左 5">
            <a:extLst>
              <a:ext uri="{FF2B5EF4-FFF2-40B4-BE49-F238E27FC236}">
                <a16:creationId xmlns:a16="http://schemas.microsoft.com/office/drawing/2014/main" id="{5BF30CA6-B974-49CC-9918-34D330BF8D84}"/>
              </a:ext>
            </a:extLst>
          </p:cNvPr>
          <p:cNvSpPr/>
          <p:nvPr/>
        </p:nvSpPr>
        <p:spPr>
          <a:xfrm>
            <a:off x="2010019" y="5815086"/>
            <a:ext cx="723664" cy="288757"/>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668DC423-034B-46CF-B6FD-D4C0870733D2}"/>
              </a:ext>
            </a:extLst>
          </p:cNvPr>
          <p:cNvSpPr/>
          <p:nvPr/>
        </p:nvSpPr>
        <p:spPr>
          <a:xfrm>
            <a:off x="5067500" y="6047378"/>
            <a:ext cx="2923440" cy="658221"/>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Segoe UI" panose="020B0502040204020203" pitchFamily="34" charset="0"/>
                <a:cs typeface="Segoe UI" panose="020B0502040204020203" pitchFamily="34" charset="0"/>
              </a:rPr>
              <a:t>Input the coordinates of the star</a:t>
            </a:r>
            <a:endParaRPr kumimoji="1" lang="ja-JP" altLang="en-US" sz="2000" dirty="0">
              <a:solidFill>
                <a:schemeClr val="tx1"/>
              </a:solidFill>
              <a:latin typeface="Segoe UI" panose="020B0502040204020203" pitchFamily="34" charset="0"/>
              <a:cs typeface="Segoe UI" panose="020B0502040204020203" pitchFamily="34" charset="0"/>
            </a:endParaRPr>
          </a:p>
        </p:txBody>
      </p:sp>
      <p:sp>
        <p:nvSpPr>
          <p:cNvPr id="53" name="楕円 52">
            <a:extLst>
              <a:ext uri="{FF2B5EF4-FFF2-40B4-BE49-F238E27FC236}">
                <a16:creationId xmlns:a16="http://schemas.microsoft.com/office/drawing/2014/main" id="{8041AB35-FA8A-466E-A5F5-96F35DD26623}"/>
              </a:ext>
            </a:extLst>
          </p:cNvPr>
          <p:cNvSpPr/>
          <p:nvPr/>
        </p:nvSpPr>
        <p:spPr>
          <a:xfrm>
            <a:off x="3189466" y="5131916"/>
            <a:ext cx="181393" cy="1807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E2D643AC-C9C1-4E21-A5BD-481434DDFD5C}"/>
              </a:ext>
            </a:extLst>
          </p:cNvPr>
          <p:cNvSpPr txBox="1"/>
          <p:nvPr/>
        </p:nvSpPr>
        <p:spPr>
          <a:xfrm>
            <a:off x="2445476" y="4784509"/>
            <a:ext cx="831392" cy="646331"/>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Origin</a:t>
            </a:r>
            <a:endParaRPr kumimoji="1" lang="en-US" altLang="ja-JP" dirty="0">
              <a:latin typeface="Segoe UI" panose="020B0502040204020203" pitchFamily="34" charset="0"/>
              <a:cs typeface="Segoe UI" panose="020B0502040204020203" pitchFamily="34" charset="0"/>
            </a:endParaRPr>
          </a:p>
          <a:p>
            <a:pPr algn="ctr"/>
            <a:r>
              <a:rPr kumimoji="1" lang="en-US" altLang="ja-JP" dirty="0">
                <a:latin typeface="Segoe UI" panose="020B0502040204020203" pitchFamily="34" charset="0"/>
                <a:cs typeface="Segoe UI" panose="020B0502040204020203" pitchFamily="34" charset="0"/>
              </a:rPr>
              <a:t>(0, 0)</a:t>
            </a:r>
            <a:endParaRPr kumimoji="1" lang="ja-JP" altLang="en-US" dirty="0">
              <a:latin typeface="Segoe UI" panose="020B0502040204020203" pitchFamily="34" charset="0"/>
              <a:cs typeface="Segoe UI" panose="020B0502040204020203" pitchFamily="34" charset="0"/>
            </a:endParaRPr>
          </a:p>
        </p:txBody>
      </p:sp>
      <p:cxnSp>
        <p:nvCxnSpPr>
          <p:cNvPr id="57" name="直線矢印コネクタ 56">
            <a:extLst>
              <a:ext uri="{FF2B5EF4-FFF2-40B4-BE49-F238E27FC236}">
                <a16:creationId xmlns:a16="http://schemas.microsoft.com/office/drawing/2014/main" id="{50DFC552-F93E-433D-AEEB-99174063032B}"/>
              </a:ext>
            </a:extLst>
          </p:cNvPr>
          <p:cNvCxnSpPr>
            <a:cxnSpLocks/>
          </p:cNvCxnSpPr>
          <p:nvPr/>
        </p:nvCxnSpPr>
        <p:spPr>
          <a:xfrm>
            <a:off x="3143304" y="5340397"/>
            <a:ext cx="0" cy="14193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38C8106B-8C1D-4E22-9DA0-72F9AAC4831E}"/>
              </a:ext>
            </a:extLst>
          </p:cNvPr>
          <p:cNvSpPr txBox="1"/>
          <p:nvPr/>
        </p:nvSpPr>
        <p:spPr>
          <a:xfrm>
            <a:off x="2875484" y="5737207"/>
            <a:ext cx="275925" cy="366636"/>
          </a:xfrm>
          <a:prstGeom prst="rect">
            <a:avLst/>
          </a:prstGeom>
          <a:noFill/>
        </p:spPr>
        <p:txBody>
          <a:bodyPr wrap="square" rtlCol="0">
            <a:spAutoFit/>
          </a:bodyPr>
          <a:lstStyle/>
          <a:p>
            <a:r>
              <a:rPr kumimoji="1" lang="en-US" altLang="ja-JP" dirty="0">
                <a:solidFill>
                  <a:srgbClr val="8F4F58"/>
                </a:solidFill>
              </a:rPr>
              <a:t>y</a:t>
            </a:r>
            <a:endParaRPr kumimoji="1" lang="ja-JP" altLang="en-US" dirty="0">
              <a:solidFill>
                <a:srgbClr val="8F4F58"/>
              </a:solidFill>
            </a:endParaRPr>
          </a:p>
        </p:txBody>
      </p:sp>
      <p:cxnSp>
        <p:nvCxnSpPr>
          <p:cNvPr id="59" name="直線矢印コネクタ 58">
            <a:extLst>
              <a:ext uri="{FF2B5EF4-FFF2-40B4-BE49-F238E27FC236}">
                <a16:creationId xmlns:a16="http://schemas.microsoft.com/office/drawing/2014/main" id="{87EB3D23-61C3-411B-A4D0-E1A5FDFE32C7}"/>
              </a:ext>
            </a:extLst>
          </p:cNvPr>
          <p:cNvCxnSpPr>
            <a:cxnSpLocks/>
          </p:cNvCxnSpPr>
          <p:nvPr/>
        </p:nvCxnSpPr>
        <p:spPr>
          <a:xfrm>
            <a:off x="3410432" y="5075788"/>
            <a:ext cx="139268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98647086-C3CA-48B8-AC41-30AED8EB3517}"/>
              </a:ext>
            </a:extLst>
          </p:cNvPr>
          <p:cNvSpPr txBox="1"/>
          <p:nvPr/>
        </p:nvSpPr>
        <p:spPr>
          <a:xfrm>
            <a:off x="3885032" y="4765280"/>
            <a:ext cx="275925" cy="366636"/>
          </a:xfrm>
          <a:prstGeom prst="rect">
            <a:avLst/>
          </a:prstGeom>
          <a:noFill/>
        </p:spPr>
        <p:txBody>
          <a:bodyPr wrap="square" rtlCol="0">
            <a:spAutoFit/>
          </a:bodyPr>
          <a:lstStyle/>
          <a:p>
            <a:r>
              <a:rPr kumimoji="1" lang="en-US" altLang="ja-JP" dirty="0">
                <a:solidFill>
                  <a:srgbClr val="8F4F58"/>
                </a:solidFill>
              </a:rPr>
              <a:t>x</a:t>
            </a:r>
            <a:endParaRPr kumimoji="1" lang="ja-JP" altLang="en-US" dirty="0">
              <a:solidFill>
                <a:srgbClr val="8F4F58"/>
              </a:solidFill>
            </a:endParaRPr>
          </a:p>
        </p:txBody>
      </p:sp>
      <p:sp>
        <p:nvSpPr>
          <p:cNvPr id="23" name="タイトル 1">
            <a:extLst>
              <a:ext uri="{FF2B5EF4-FFF2-40B4-BE49-F238E27FC236}">
                <a16:creationId xmlns:a16="http://schemas.microsoft.com/office/drawing/2014/main" id="{AC670757-8DA5-4F64-9871-35DB0B4AA90D}"/>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24" name="スライド番号プレースホルダー 5">
            <a:extLst>
              <a:ext uri="{FF2B5EF4-FFF2-40B4-BE49-F238E27FC236}">
                <a16:creationId xmlns:a16="http://schemas.microsoft.com/office/drawing/2014/main" id="{512432A7-B0FC-45D5-9469-30709573F4A3}"/>
              </a:ext>
            </a:extLst>
          </p:cNvPr>
          <p:cNvSpPr>
            <a:spLocks noGrp="1"/>
          </p:cNvSpPr>
          <p:nvPr>
            <p:ph type="sldNum" sz="quarter" idx="12"/>
          </p:nvPr>
        </p:nvSpPr>
        <p:spPr>
          <a:xfrm>
            <a:off x="7086600" y="6492874"/>
            <a:ext cx="2057400" cy="365125"/>
          </a:xfrm>
        </p:spPr>
        <p:txBody>
          <a:bodyPr/>
          <a:lstStyle/>
          <a:p>
            <a:fld id="{8F63642D-8FC5-453B-829F-6F7E904F8D2A}" type="slidenum">
              <a:rPr kumimoji="1" lang="ja-JP" altLang="en-US" smtClean="0"/>
              <a:t>51</a:t>
            </a:fld>
            <a:endParaRPr kumimoji="1" lang="ja-JP" altLang="en-US" dirty="0"/>
          </a:p>
        </p:txBody>
      </p:sp>
    </p:spTree>
    <p:extLst>
      <p:ext uri="{BB962C8B-B14F-4D97-AF65-F5344CB8AC3E}">
        <p14:creationId xmlns:p14="http://schemas.microsoft.com/office/powerpoint/2010/main" val="2433588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identifying constellations</a:t>
            </a:r>
            <a:endParaRPr kumimoji="1" lang="ja-JP" altLang="en-US" sz="2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graphicFrame>
            <p:nvGraphicFramePr>
              <p:cNvPr id="4" name="表 5">
                <a:extLst>
                  <a:ext uri="{FF2B5EF4-FFF2-40B4-BE49-F238E27FC236}">
                    <a16:creationId xmlns:a16="http://schemas.microsoft.com/office/drawing/2014/main" id="{F98AC904-2225-438A-AA02-86E565858E5A}"/>
                  </a:ext>
                </a:extLst>
              </p:cNvPr>
              <p:cNvGraphicFramePr>
                <a:graphicFrameLocks noGrp="1"/>
              </p:cNvGraphicFramePr>
              <p:nvPr>
                <p:extLst>
                  <p:ext uri="{D42A27DB-BD31-4B8C-83A1-F6EECF244321}">
                    <p14:modId xmlns:p14="http://schemas.microsoft.com/office/powerpoint/2010/main" val="1621958514"/>
                  </p:ext>
                </p:extLst>
              </p:nvPr>
            </p:nvGraphicFramePr>
            <p:xfrm>
              <a:off x="1296202" y="3063207"/>
              <a:ext cx="6551596" cy="2377440"/>
            </p:xfrm>
            <a:graphic>
              <a:graphicData uri="http://schemas.openxmlformats.org/drawingml/2006/table">
                <a:tbl>
                  <a:tblPr bandRow="1">
                    <a:tableStyleId>{616DA210-FB5B-4158-B5E0-FEB733F419BA}</a:tableStyleId>
                  </a:tblPr>
                  <a:tblGrid>
                    <a:gridCol w="3275798">
                      <a:extLst>
                        <a:ext uri="{9D8B030D-6E8A-4147-A177-3AD203B41FA5}">
                          <a16:colId xmlns:a16="http://schemas.microsoft.com/office/drawing/2014/main" val="1461678471"/>
                        </a:ext>
                      </a:extLst>
                    </a:gridCol>
                    <a:gridCol w="3275798">
                      <a:extLst>
                        <a:ext uri="{9D8B030D-6E8A-4147-A177-3AD203B41FA5}">
                          <a16:colId xmlns:a16="http://schemas.microsoft.com/office/drawing/2014/main" val="276776931"/>
                        </a:ext>
                      </a:extLst>
                    </a:gridCol>
                  </a:tblGrid>
                  <a:tr h="370840">
                    <a:tc>
                      <a:txBody>
                        <a:bodyPr/>
                        <a:lstStyle/>
                        <a:p>
                          <a:pPr algn="ctr"/>
                          <a:r>
                            <a:rPr kumimoji="1" lang="en-US" altLang="ja-JP" sz="2000" b="0" dirty="0">
                              <a:latin typeface="Segoe UI" panose="020B0502040204020203" pitchFamily="34" charset="0"/>
                              <a:cs typeface="Segoe UI" panose="020B0502040204020203" pitchFamily="34" charset="0"/>
                            </a:rPr>
                            <a:t>Optimization function</a:t>
                          </a:r>
                          <a:endParaRPr kumimoji="1" lang="ja-JP" altLang="en-US" sz="2000" b="0" dirty="0">
                            <a:latin typeface="Segoe UI" panose="020B0502040204020203" pitchFamily="34" charset="0"/>
                            <a:cs typeface="Segoe UI" panose="020B0502040204020203" pitchFamily="34" charset="0"/>
                          </a:endParaRPr>
                        </a:p>
                      </a:txBody>
                      <a:tcPr/>
                    </a:tc>
                    <a:tc>
                      <a:txBody>
                        <a:bodyPr/>
                        <a:lstStyle/>
                        <a:p>
                          <a:pPr algn="ctr"/>
                          <a:r>
                            <a:rPr kumimoji="1" lang="en-US" altLang="ja-JP" sz="2000" b="0" dirty="0">
                              <a:latin typeface="Segoe UI" panose="020B0502040204020203" pitchFamily="34" charset="0"/>
                              <a:cs typeface="Segoe UI" panose="020B0502040204020203" pitchFamily="34" charset="0"/>
                            </a:rPr>
                            <a:t>Adam</a:t>
                          </a: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865412274"/>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Learning rate</a:t>
                          </a:r>
                          <a:endParaRPr kumimoji="1" lang="ja-JP" altLang="en-US" sz="2000" dirty="0">
                            <a:latin typeface="Segoe UI" panose="020B0502040204020203" pitchFamily="34" charset="0"/>
                            <a:cs typeface="Segoe UI"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cs typeface="Segoe UI" panose="020B0502040204020203" pitchFamily="34" charset="0"/>
                                  </a:rPr>
                                  <m:t>1.0 ×</m:t>
                                </m:r>
                                <m:sSup>
                                  <m:sSupPr>
                                    <m:ctrlPr>
                                      <a:rPr kumimoji="1" lang="en-US" altLang="ja-JP" sz="2000" i="1" smtClean="0">
                                        <a:latin typeface="Cambria Math" panose="02040503050406030204" pitchFamily="18" charset="0"/>
                                        <a:cs typeface="Segoe UI" panose="020B0502040204020203" pitchFamily="34" charset="0"/>
                                      </a:rPr>
                                    </m:ctrlPr>
                                  </m:sSupPr>
                                  <m:e>
                                    <m:r>
                                      <a:rPr kumimoji="1" lang="en-US" altLang="ja-JP" sz="2000" b="0" i="1" smtClean="0">
                                        <a:latin typeface="Cambria Math" panose="02040503050406030204" pitchFamily="18" charset="0"/>
                                        <a:cs typeface="Segoe UI" panose="020B0502040204020203" pitchFamily="34" charset="0"/>
                                      </a:rPr>
                                      <m:t>10</m:t>
                                    </m:r>
                                  </m:e>
                                  <m:sup>
                                    <m:r>
                                      <a:rPr kumimoji="1" lang="en-US" altLang="ja-JP" sz="2000" b="0" i="1" smtClean="0">
                                        <a:latin typeface="Cambria Math" panose="02040503050406030204" pitchFamily="18" charset="0"/>
                                        <a:cs typeface="Segoe UI" panose="020B0502040204020203" pitchFamily="34" charset="0"/>
                                      </a:rPr>
                                      <m:t>−4</m:t>
                                    </m:r>
                                  </m:sup>
                                </m:sSup>
                              </m:oMath>
                            </m:oMathPara>
                          </a14:m>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444697333"/>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Loss function</a:t>
                          </a:r>
                          <a:endParaRPr kumimoji="1" lang="ja-JP" altLang="en-US" sz="2000" dirty="0">
                            <a:latin typeface="Segoe UI" panose="020B0502040204020203" pitchFamily="34" charset="0"/>
                            <a:cs typeface="Segoe UI" panose="020B0502040204020203" pitchFamily="34" charset="0"/>
                          </a:endParaRPr>
                        </a:p>
                      </a:txBody>
                      <a:tcPr/>
                    </a:tc>
                    <a:tc>
                      <a:txBody>
                        <a:bodyPr/>
                        <a:lstStyle/>
                        <a:p>
                          <a:pPr algn="ctr"/>
                          <a:r>
                            <a:rPr kumimoji="1" lang="en-US" altLang="ja-JP" sz="2000" dirty="0">
                              <a:latin typeface="Segoe UI" panose="020B0502040204020203" pitchFamily="34" charset="0"/>
                              <a:cs typeface="Segoe UI" panose="020B0502040204020203" pitchFamily="34" charset="0"/>
                            </a:rPr>
                            <a:t>Categorical Cross Entropy</a:t>
                          </a:r>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507667837"/>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Number of epochs</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cs typeface="Segoe UI" panose="020B0502040204020203" pitchFamily="34" charset="0"/>
                                  </a:rPr>
                                  <m:t>100</m:t>
                                </m:r>
                              </m:oMath>
                            </m:oMathPara>
                          </a14:m>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985664"/>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Image size</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cs typeface="Segoe UI" panose="020B0502040204020203" pitchFamily="34" charset="0"/>
                                  </a:rPr>
                                  <m:t>256 ×256</m:t>
                                </m:r>
                              </m:oMath>
                            </m:oMathPara>
                          </a14:m>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69982688"/>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Batch size</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cs typeface="Segoe UI" panose="020B0502040204020203" pitchFamily="34" charset="0"/>
                                  </a:rPr>
                                  <m:t>6</m:t>
                                </m:r>
                              </m:oMath>
                            </m:oMathPara>
                          </a14:m>
                          <a:endParaRPr kumimoji="1" lang="en-US" altLang="ja-JP"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736103439"/>
                      </a:ext>
                    </a:extLst>
                  </a:tr>
                </a:tbl>
              </a:graphicData>
            </a:graphic>
          </p:graphicFrame>
        </mc:Choice>
        <mc:Fallback xmlns="">
          <p:graphicFrame>
            <p:nvGraphicFramePr>
              <p:cNvPr id="4" name="表 5">
                <a:extLst>
                  <a:ext uri="{FF2B5EF4-FFF2-40B4-BE49-F238E27FC236}">
                    <a16:creationId xmlns:a16="http://schemas.microsoft.com/office/drawing/2014/main" id="{F98AC904-2225-438A-AA02-86E565858E5A}"/>
                  </a:ext>
                </a:extLst>
              </p:cNvPr>
              <p:cNvGraphicFramePr>
                <a:graphicFrameLocks noGrp="1"/>
              </p:cNvGraphicFramePr>
              <p:nvPr>
                <p:extLst>
                  <p:ext uri="{D42A27DB-BD31-4B8C-83A1-F6EECF244321}">
                    <p14:modId xmlns:p14="http://schemas.microsoft.com/office/powerpoint/2010/main" val="1621958514"/>
                  </p:ext>
                </p:extLst>
              </p:nvPr>
            </p:nvGraphicFramePr>
            <p:xfrm>
              <a:off x="1296202" y="3063207"/>
              <a:ext cx="6551596" cy="2377440"/>
            </p:xfrm>
            <a:graphic>
              <a:graphicData uri="http://schemas.openxmlformats.org/drawingml/2006/table">
                <a:tbl>
                  <a:tblPr bandRow="1">
                    <a:tableStyleId>{616DA210-FB5B-4158-B5E0-FEB733F419BA}</a:tableStyleId>
                  </a:tblPr>
                  <a:tblGrid>
                    <a:gridCol w="3275798">
                      <a:extLst>
                        <a:ext uri="{9D8B030D-6E8A-4147-A177-3AD203B41FA5}">
                          <a16:colId xmlns:a16="http://schemas.microsoft.com/office/drawing/2014/main" val="1461678471"/>
                        </a:ext>
                      </a:extLst>
                    </a:gridCol>
                    <a:gridCol w="3275798">
                      <a:extLst>
                        <a:ext uri="{9D8B030D-6E8A-4147-A177-3AD203B41FA5}">
                          <a16:colId xmlns:a16="http://schemas.microsoft.com/office/drawing/2014/main" val="276776931"/>
                        </a:ext>
                      </a:extLst>
                    </a:gridCol>
                  </a:tblGrid>
                  <a:tr h="396240">
                    <a:tc>
                      <a:txBody>
                        <a:bodyPr/>
                        <a:lstStyle/>
                        <a:p>
                          <a:pPr algn="ctr"/>
                          <a:r>
                            <a:rPr kumimoji="1" lang="en-US" altLang="ja-JP" sz="2000" b="0" dirty="0">
                              <a:latin typeface="Segoe UI" panose="020B0502040204020203" pitchFamily="34" charset="0"/>
                              <a:cs typeface="Segoe UI" panose="020B0502040204020203" pitchFamily="34" charset="0"/>
                            </a:rPr>
                            <a:t>Optimization function</a:t>
                          </a:r>
                          <a:endParaRPr kumimoji="1" lang="ja-JP" altLang="en-US" sz="2000" b="0" dirty="0">
                            <a:latin typeface="Segoe UI" panose="020B0502040204020203" pitchFamily="34" charset="0"/>
                            <a:cs typeface="Segoe UI" panose="020B0502040204020203" pitchFamily="34" charset="0"/>
                          </a:endParaRPr>
                        </a:p>
                      </a:txBody>
                      <a:tcPr/>
                    </a:tc>
                    <a:tc>
                      <a:txBody>
                        <a:bodyPr/>
                        <a:lstStyle/>
                        <a:p>
                          <a:pPr algn="ctr"/>
                          <a:r>
                            <a:rPr kumimoji="1" lang="en-US" altLang="ja-JP" sz="2000" b="0" dirty="0">
                              <a:latin typeface="Segoe UI" panose="020B0502040204020203" pitchFamily="34" charset="0"/>
                              <a:cs typeface="Segoe UI" panose="020B0502040204020203" pitchFamily="34" charset="0"/>
                            </a:rPr>
                            <a:t>Adam</a:t>
                          </a: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865412274"/>
                      </a:ext>
                    </a:extLst>
                  </a:tr>
                  <a:tr h="396240">
                    <a:tc>
                      <a:txBody>
                        <a:bodyPr/>
                        <a:lstStyle/>
                        <a:p>
                          <a:pPr algn="ctr"/>
                          <a:r>
                            <a:rPr kumimoji="1" lang="en-US" altLang="ja-JP" sz="2000" dirty="0">
                              <a:latin typeface="Segoe UI" panose="020B0502040204020203" pitchFamily="34" charset="0"/>
                              <a:cs typeface="Segoe UI" panose="020B0502040204020203" pitchFamily="34" charset="0"/>
                            </a:rPr>
                            <a:t>Learning rate</a:t>
                          </a:r>
                          <a:endParaRPr kumimoji="1" lang="ja-JP" altLang="en-US" sz="2000" dirty="0">
                            <a:latin typeface="Segoe UI" panose="020B0502040204020203" pitchFamily="34" charset="0"/>
                            <a:cs typeface="Segoe UI" panose="020B0502040204020203" pitchFamily="34" charset="0"/>
                          </a:endParaRPr>
                        </a:p>
                      </a:txBody>
                      <a:tcPr/>
                    </a:tc>
                    <a:tc>
                      <a:txBody>
                        <a:bodyPr/>
                        <a:lstStyle/>
                        <a:p>
                          <a:endParaRPr lang="ja-JP"/>
                        </a:p>
                      </a:txBody>
                      <a:tcPr>
                        <a:blipFill>
                          <a:blip r:embed="rId2"/>
                          <a:stretch>
                            <a:fillRect l="-100186" t="-106154" r="-372" b="-429231"/>
                          </a:stretch>
                        </a:blipFill>
                      </a:tcPr>
                    </a:tc>
                    <a:extLst>
                      <a:ext uri="{0D108BD9-81ED-4DB2-BD59-A6C34878D82A}">
                        <a16:rowId xmlns:a16="http://schemas.microsoft.com/office/drawing/2014/main" val="3444697333"/>
                      </a:ext>
                    </a:extLst>
                  </a:tr>
                  <a:tr h="396240">
                    <a:tc>
                      <a:txBody>
                        <a:bodyPr/>
                        <a:lstStyle/>
                        <a:p>
                          <a:pPr algn="ctr"/>
                          <a:r>
                            <a:rPr kumimoji="1" lang="en-US" altLang="ja-JP" sz="2000" dirty="0">
                              <a:latin typeface="Segoe UI" panose="020B0502040204020203" pitchFamily="34" charset="0"/>
                              <a:cs typeface="Segoe UI" panose="020B0502040204020203" pitchFamily="34" charset="0"/>
                            </a:rPr>
                            <a:t>Loss function</a:t>
                          </a:r>
                          <a:endParaRPr kumimoji="1" lang="ja-JP" altLang="en-US" sz="2000" dirty="0">
                            <a:latin typeface="Segoe UI" panose="020B0502040204020203" pitchFamily="34" charset="0"/>
                            <a:cs typeface="Segoe UI" panose="020B0502040204020203" pitchFamily="34" charset="0"/>
                          </a:endParaRPr>
                        </a:p>
                      </a:txBody>
                      <a:tcPr/>
                    </a:tc>
                    <a:tc>
                      <a:txBody>
                        <a:bodyPr/>
                        <a:lstStyle/>
                        <a:p>
                          <a:pPr algn="ctr"/>
                          <a:r>
                            <a:rPr kumimoji="1" lang="en-US" altLang="ja-JP" sz="2000" dirty="0">
                              <a:latin typeface="Segoe UI" panose="020B0502040204020203" pitchFamily="34" charset="0"/>
                              <a:cs typeface="Segoe UI" panose="020B0502040204020203" pitchFamily="34" charset="0"/>
                            </a:rPr>
                            <a:t>Categorical Cross Entropy</a:t>
                          </a:r>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507667837"/>
                      </a:ext>
                    </a:extLst>
                  </a:tr>
                  <a:tr h="396240">
                    <a:tc>
                      <a:txBody>
                        <a:bodyPr/>
                        <a:lstStyle/>
                        <a:p>
                          <a:pPr algn="ctr"/>
                          <a:r>
                            <a:rPr kumimoji="1" lang="en-US" altLang="ja-JP" sz="2000" dirty="0">
                              <a:latin typeface="Segoe UI" panose="020B0502040204020203" pitchFamily="34" charset="0"/>
                              <a:cs typeface="Segoe UI" panose="020B0502040204020203" pitchFamily="34" charset="0"/>
                            </a:rPr>
                            <a:t>Number of epochs</a:t>
                          </a:r>
                          <a:endParaRPr kumimoji="1" lang="ja-JP" altLang="en-US" sz="2000" dirty="0">
                            <a:latin typeface="Segoe UI" panose="020B0502040204020203" pitchFamily="34" charset="0"/>
                            <a:cs typeface="Segoe UI" panose="020B0502040204020203" pitchFamily="34" charset="0"/>
                          </a:endParaRPr>
                        </a:p>
                      </a:txBody>
                      <a:tcPr/>
                    </a:tc>
                    <a:tc>
                      <a:txBody>
                        <a:bodyPr/>
                        <a:lstStyle/>
                        <a:p>
                          <a:endParaRPr lang="ja-JP"/>
                        </a:p>
                      </a:txBody>
                      <a:tcPr>
                        <a:blipFill>
                          <a:blip r:embed="rId2"/>
                          <a:stretch>
                            <a:fillRect l="-100186" t="-307692" r="-372" b="-227692"/>
                          </a:stretch>
                        </a:blipFill>
                      </a:tcPr>
                    </a:tc>
                    <a:extLst>
                      <a:ext uri="{0D108BD9-81ED-4DB2-BD59-A6C34878D82A}">
                        <a16:rowId xmlns:a16="http://schemas.microsoft.com/office/drawing/2014/main" val="3753985664"/>
                      </a:ext>
                    </a:extLst>
                  </a:tr>
                  <a:tr h="396240">
                    <a:tc>
                      <a:txBody>
                        <a:bodyPr/>
                        <a:lstStyle/>
                        <a:p>
                          <a:pPr algn="ctr"/>
                          <a:r>
                            <a:rPr kumimoji="1" lang="en-US" altLang="ja-JP" sz="2000" dirty="0">
                              <a:latin typeface="Segoe UI" panose="020B0502040204020203" pitchFamily="34" charset="0"/>
                              <a:cs typeface="Segoe UI" panose="020B0502040204020203" pitchFamily="34" charset="0"/>
                            </a:rPr>
                            <a:t>Image size</a:t>
                          </a:r>
                          <a:endParaRPr kumimoji="1" lang="ja-JP" altLang="en-US" sz="2000" dirty="0">
                            <a:latin typeface="Segoe UI" panose="020B0502040204020203" pitchFamily="34" charset="0"/>
                            <a:cs typeface="Segoe UI" panose="020B0502040204020203" pitchFamily="34" charset="0"/>
                          </a:endParaRPr>
                        </a:p>
                      </a:txBody>
                      <a:tcPr/>
                    </a:tc>
                    <a:tc>
                      <a:txBody>
                        <a:bodyPr/>
                        <a:lstStyle/>
                        <a:p>
                          <a:endParaRPr lang="ja-JP"/>
                        </a:p>
                      </a:txBody>
                      <a:tcPr>
                        <a:blipFill>
                          <a:blip r:embed="rId2"/>
                          <a:stretch>
                            <a:fillRect l="-100186" t="-407692" r="-372" b="-127692"/>
                          </a:stretch>
                        </a:blipFill>
                      </a:tcPr>
                    </a:tc>
                    <a:extLst>
                      <a:ext uri="{0D108BD9-81ED-4DB2-BD59-A6C34878D82A}">
                        <a16:rowId xmlns:a16="http://schemas.microsoft.com/office/drawing/2014/main" val="369982688"/>
                      </a:ext>
                    </a:extLst>
                  </a:tr>
                  <a:tr h="396240">
                    <a:tc>
                      <a:txBody>
                        <a:bodyPr/>
                        <a:lstStyle/>
                        <a:p>
                          <a:pPr algn="ctr"/>
                          <a:r>
                            <a:rPr kumimoji="1" lang="en-US" altLang="ja-JP" sz="2000" dirty="0">
                              <a:latin typeface="Segoe UI" panose="020B0502040204020203" pitchFamily="34" charset="0"/>
                              <a:cs typeface="Segoe UI" panose="020B0502040204020203" pitchFamily="34" charset="0"/>
                            </a:rPr>
                            <a:t>Batch size</a:t>
                          </a:r>
                          <a:endParaRPr kumimoji="1" lang="ja-JP" altLang="en-US" sz="2000" dirty="0">
                            <a:latin typeface="Segoe UI" panose="020B0502040204020203" pitchFamily="34" charset="0"/>
                            <a:cs typeface="Segoe UI" panose="020B0502040204020203" pitchFamily="34" charset="0"/>
                          </a:endParaRPr>
                        </a:p>
                      </a:txBody>
                      <a:tcPr/>
                    </a:tc>
                    <a:tc>
                      <a:txBody>
                        <a:bodyPr/>
                        <a:lstStyle/>
                        <a:p>
                          <a:endParaRPr lang="ja-JP"/>
                        </a:p>
                      </a:txBody>
                      <a:tcPr>
                        <a:blipFill>
                          <a:blip r:embed="rId2"/>
                          <a:stretch>
                            <a:fillRect l="-100186" t="-507692" r="-372" b="-27692"/>
                          </a:stretch>
                        </a:blipFill>
                      </a:tcPr>
                    </a:tc>
                    <a:extLst>
                      <a:ext uri="{0D108BD9-81ED-4DB2-BD59-A6C34878D82A}">
                        <a16:rowId xmlns:a16="http://schemas.microsoft.com/office/drawing/2014/main" val="2736103439"/>
                      </a:ext>
                    </a:extLst>
                  </a:tr>
                </a:tbl>
              </a:graphicData>
            </a:graphic>
          </p:graphicFrame>
        </mc:Fallback>
      </mc:AlternateContent>
      <p:sp>
        <p:nvSpPr>
          <p:cNvPr id="13" name="テキスト ボックス 12">
            <a:extLst>
              <a:ext uri="{FF2B5EF4-FFF2-40B4-BE49-F238E27FC236}">
                <a16:creationId xmlns:a16="http://schemas.microsoft.com/office/drawing/2014/main" id="{3AE100ED-5DB2-4D86-9DDB-850057F36DE2}"/>
              </a:ext>
            </a:extLst>
          </p:cNvPr>
          <p:cNvSpPr txBox="1"/>
          <p:nvPr/>
        </p:nvSpPr>
        <p:spPr>
          <a:xfrm>
            <a:off x="1403282" y="2561640"/>
            <a:ext cx="6337435"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Experiment parameters (CNN) for Experiment 1 and 2</a:t>
            </a:r>
            <a:endParaRPr kumimoji="1" lang="ja-JP" altLang="en-US" sz="2000" dirty="0">
              <a:latin typeface="Segoe UI" panose="020B0502040204020203" pitchFamily="34" charset="0"/>
              <a:cs typeface="Segoe UI" panose="020B0502040204020203" pitchFamily="34" charset="0"/>
            </a:endParaRPr>
          </a:p>
        </p:txBody>
      </p:sp>
      <p:sp>
        <p:nvSpPr>
          <p:cNvPr id="8" name="タイトル 1">
            <a:extLst>
              <a:ext uri="{FF2B5EF4-FFF2-40B4-BE49-F238E27FC236}">
                <a16:creationId xmlns:a16="http://schemas.microsoft.com/office/drawing/2014/main" id="{AC68F42C-5BE8-4B1D-B985-17E2F4F648FF}"/>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6" name="スライド番号プレースホルダー 5">
            <a:extLst>
              <a:ext uri="{FF2B5EF4-FFF2-40B4-BE49-F238E27FC236}">
                <a16:creationId xmlns:a16="http://schemas.microsoft.com/office/drawing/2014/main" id="{AF9F296B-BEE1-4252-BFC1-123E0E56F9FE}"/>
              </a:ext>
            </a:extLst>
          </p:cNvPr>
          <p:cNvSpPr>
            <a:spLocks noGrp="1"/>
          </p:cNvSpPr>
          <p:nvPr>
            <p:ph type="sldNum" sz="quarter" idx="12"/>
          </p:nvPr>
        </p:nvSpPr>
        <p:spPr/>
        <p:txBody>
          <a:bodyPr/>
          <a:lstStyle/>
          <a:p>
            <a:fld id="{8F63642D-8FC5-453B-829F-6F7E904F8D2A}" type="slidenum">
              <a:rPr kumimoji="1" lang="ja-JP" altLang="en-US" smtClean="0"/>
              <a:t>52</a:t>
            </a:fld>
            <a:endParaRPr kumimoji="1" lang="ja-JP" altLang="en-US"/>
          </a:p>
        </p:txBody>
      </p:sp>
    </p:spTree>
    <p:extLst>
      <p:ext uri="{BB962C8B-B14F-4D97-AF65-F5344CB8AC3E}">
        <p14:creationId xmlns:p14="http://schemas.microsoft.com/office/powerpoint/2010/main" val="1410285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ja-JP" sz="2400" dirty="0">
                <a:latin typeface="Segoe UI" panose="020B0502040204020203" pitchFamily="34" charset="0"/>
                <a:cs typeface="Segoe UI" panose="020B0502040204020203" pitchFamily="34" charset="0"/>
              </a:rPr>
              <a:t>A method for identifying constellations</a:t>
            </a:r>
            <a:endParaRPr kumimoji="1" lang="ja-JP" altLang="en-US" sz="2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graphicFrame>
            <p:nvGraphicFramePr>
              <p:cNvPr id="4" name="表 5">
                <a:extLst>
                  <a:ext uri="{FF2B5EF4-FFF2-40B4-BE49-F238E27FC236}">
                    <a16:creationId xmlns:a16="http://schemas.microsoft.com/office/drawing/2014/main" id="{F98AC904-2225-438A-AA02-86E565858E5A}"/>
                  </a:ext>
                </a:extLst>
              </p:cNvPr>
              <p:cNvGraphicFramePr>
                <a:graphicFrameLocks noGrp="1"/>
              </p:cNvGraphicFramePr>
              <p:nvPr>
                <p:extLst>
                  <p:ext uri="{D42A27DB-BD31-4B8C-83A1-F6EECF244321}">
                    <p14:modId xmlns:p14="http://schemas.microsoft.com/office/powerpoint/2010/main" val="2256566812"/>
                  </p:ext>
                </p:extLst>
              </p:nvPr>
            </p:nvGraphicFramePr>
            <p:xfrm>
              <a:off x="1296202" y="2742916"/>
              <a:ext cx="6551596" cy="2377440"/>
            </p:xfrm>
            <a:graphic>
              <a:graphicData uri="http://schemas.openxmlformats.org/drawingml/2006/table">
                <a:tbl>
                  <a:tblPr bandRow="1">
                    <a:tableStyleId>{616DA210-FB5B-4158-B5E0-FEB733F419BA}</a:tableStyleId>
                  </a:tblPr>
                  <a:tblGrid>
                    <a:gridCol w="3275798">
                      <a:extLst>
                        <a:ext uri="{9D8B030D-6E8A-4147-A177-3AD203B41FA5}">
                          <a16:colId xmlns:a16="http://schemas.microsoft.com/office/drawing/2014/main" val="1461678471"/>
                        </a:ext>
                      </a:extLst>
                    </a:gridCol>
                    <a:gridCol w="3275798">
                      <a:extLst>
                        <a:ext uri="{9D8B030D-6E8A-4147-A177-3AD203B41FA5}">
                          <a16:colId xmlns:a16="http://schemas.microsoft.com/office/drawing/2014/main" val="276776931"/>
                        </a:ext>
                      </a:extLst>
                    </a:gridCol>
                  </a:tblGrid>
                  <a:tr h="370840">
                    <a:tc>
                      <a:txBody>
                        <a:bodyPr/>
                        <a:lstStyle/>
                        <a:p>
                          <a:pPr algn="ctr"/>
                          <a:r>
                            <a:rPr kumimoji="1" lang="en-US" altLang="ja-JP" sz="2000" b="0" dirty="0">
                              <a:latin typeface="Segoe UI" panose="020B0502040204020203" pitchFamily="34" charset="0"/>
                              <a:cs typeface="Segoe UI" panose="020B0502040204020203" pitchFamily="34" charset="0"/>
                            </a:rPr>
                            <a:t>Optimization function</a:t>
                          </a:r>
                          <a:endParaRPr kumimoji="1" lang="ja-JP" altLang="en-US" sz="2000" b="0" dirty="0">
                            <a:latin typeface="Segoe UI" panose="020B0502040204020203" pitchFamily="34" charset="0"/>
                            <a:cs typeface="Segoe UI" panose="020B0502040204020203" pitchFamily="34" charset="0"/>
                          </a:endParaRPr>
                        </a:p>
                      </a:txBody>
                      <a:tcPr/>
                    </a:tc>
                    <a:tc>
                      <a:txBody>
                        <a:bodyPr/>
                        <a:lstStyle/>
                        <a:p>
                          <a:pPr algn="ctr"/>
                          <a:r>
                            <a:rPr kumimoji="1" lang="en-US" altLang="ja-JP" sz="2000" b="0" dirty="0">
                              <a:latin typeface="Segoe UI" panose="020B0502040204020203" pitchFamily="34" charset="0"/>
                              <a:cs typeface="Segoe UI" panose="020B0502040204020203" pitchFamily="34" charset="0"/>
                            </a:rPr>
                            <a:t>Adam</a:t>
                          </a: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865412274"/>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Learning rate</a:t>
                          </a:r>
                          <a:endParaRPr kumimoji="1" lang="ja-JP" altLang="en-US" sz="2000" dirty="0">
                            <a:latin typeface="Segoe UI" panose="020B0502040204020203" pitchFamily="34" charset="0"/>
                            <a:cs typeface="Segoe UI"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cs typeface="Segoe UI" panose="020B0502040204020203" pitchFamily="34" charset="0"/>
                                  </a:rPr>
                                  <m:t>1.0 ×</m:t>
                                </m:r>
                                <m:sSup>
                                  <m:sSupPr>
                                    <m:ctrlPr>
                                      <a:rPr kumimoji="1" lang="en-US" altLang="ja-JP" sz="2000" i="1" smtClean="0">
                                        <a:latin typeface="Cambria Math" panose="02040503050406030204" pitchFamily="18" charset="0"/>
                                        <a:cs typeface="Segoe UI" panose="020B0502040204020203" pitchFamily="34" charset="0"/>
                                      </a:rPr>
                                    </m:ctrlPr>
                                  </m:sSupPr>
                                  <m:e>
                                    <m:r>
                                      <a:rPr kumimoji="1" lang="en-US" altLang="ja-JP" sz="2000" b="0" i="1" smtClean="0">
                                        <a:latin typeface="Cambria Math" panose="02040503050406030204" pitchFamily="18" charset="0"/>
                                        <a:cs typeface="Segoe UI" panose="020B0502040204020203" pitchFamily="34" charset="0"/>
                                      </a:rPr>
                                      <m:t>10</m:t>
                                    </m:r>
                                  </m:e>
                                  <m:sup>
                                    <m:r>
                                      <a:rPr kumimoji="1" lang="en-US" altLang="ja-JP" sz="2000" b="0" i="1" smtClean="0">
                                        <a:latin typeface="Cambria Math" panose="02040503050406030204" pitchFamily="18" charset="0"/>
                                        <a:cs typeface="Segoe UI" panose="020B0502040204020203" pitchFamily="34" charset="0"/>
                                      </a:rPr>
                                      <m:t>−4</m:t>
                                    </m:r>
                                  </m:sup>
                                </m:sSup>
                              </m:oMath>
                            </m:oMathPara>
                          </a14:m>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444697333"/>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Loss function</a:t>
                          </a:r>
                          <a:endParaRPr kumimoji="1" lang="ja-JP" altLang="en-US" sz="2000" dirty="0">
                            <a:latin typeface="Segoe UI" panose="020B0502040204020203" pitchFamily="34" charset="0"/>
                            <a:cs typeface="Segoe UI" panose="020B0502040204020203" pitchFamily="34" charset="0"/>
                          </a:endParaRPr>
                        </a:p>
                      </a:txBody>
                      <a:tcPr/>
                    </a:tc>
                    <a:tc>
                      <a:txBody>
                        <a:bodyPr/>
                        <a:lstStyle/>
                        <a:p>
                          <a:pPr algn="ctr"/>
                          <a:r>
                            <a:rPr kumimoji="1" lang="en-US" altLang="ja-JP" sz="2000" dirty="0">
                              <a:latin typeface="Segoe UI" panose="020B0502040204020203" pitchFamily="34" charset="0"/>
                              <a:cs typeface="Segoe UI" panose="020B0502040204020203" pitchFamily="34" charset="0"/>
                            </a:rPr>
                            <a:t>Original loss function</a:t>
                          </a:r>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507667837"/>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Number of epochs</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cs typeface="Segoe UI" panose="020B0502040204020203" pitchFamily="34" charset="0"/>
                                  </a:rPr>
                                  <m:t>1000</m:t>
                                </m:r>
                              </m:oMath>
                            </m:oMathPara>
                          </a14:m>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985664"/>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Image size</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cs typeface="Segoe UI" panose="020B0502040204020203" pitchFamily="34" charset="0"/>
                                  </a:rPr>
                                  <m:t>256 ×256</m:t>
                                </m:r>
                              </m:oMath>
                            </m:oMathPara>
                          </a14:m>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69982688"/>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Batch size</a:t>
                          </a:r>
                          <a:endParaRPr kumimoji="1" lang="ja-JP" altLang="en-US" sz="2000" dirty="0">
                            <a:latin typeface="Segoe UI" panose="020B0502040204020203" pitchFamily="34" charset="0"/>
                            <a:cs typeface="Segoe UI" panose="020B0502040204020203"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cs typeface="Segoe UI" panose="020B0502040204020203" pitchFamily="34" charset="0"/>
                                  </a:rPr>
                                  <m:t>6</m:t>
                                </m:r>
                              </m:oMath>
                            </m:oMathPara>
                          </a14:m>
                          <a:endParaRPr kumimoji="1" lang="en-US" altLang="ja-JP"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736103439"/>
                      </a:ext>
                    </a:extLst>
                  </a:tr>
                </a:tbl>
              </a:graphicData>
            </a:graphic>
          </p:graphicFrame>
        </mc:Choice>
        <mc:Fallback xmlns="">
          <p:graphicFrame>
            <p:nvGraphicFramePr>
              <p:cNvPr id="4" name="表 5">
                <a:extLst>
                  <a:ext uri="{FF2B5EF4-FFF2-40B4-BE49-F238E27FC236}">
                    <a16:creationId xmlns:a16="http://schemas.microsoft.com/office/drawing/2014/main" id="{F98AC904-2225-438A-AA02-86E565858E5A}"/>
                  </a:ext>
                </a:extLst>
              </p:cNvPr>
              <p:cNvGraphicFramePr>
                <a:graphicFrameLocks noGrp="1"/>
              </p:cNvGraphicFramePr>
              <p:nvPr>
                <p:extLst>
                  <p:ext uri="{D42A27DB-BD31-4B8C-83A1-F6EECF244321}">
                    <p14:modId xmlns:p14="http://schemas.microsoft.com/office/powerpoint/2010/main" val="2256566812"/>
                  </p:ext>
                </p:extLst>
              </p:nvPr>
            </p:nvGraphicFramePr>
            <p:xfrm>
              <a:off x="1296202" y="2742916"/>
              <a:ext cx="6551596" cy="2377440"/>
            </p:xfrm>
            <a:graphic>
              <a:graphicData uri="http://schemas.openxmlformats.org/drawingml/2006/table">
                <a:tbl>
                  <a:tblPr bandRow="1">
                    <a:tableStyleId>{616DA210-FB5B-4158-B5E0-FEB733F419BA}</a:tableStyleId>
                  </a:tblPr>
                  <a:tblGrid>
                    <a:gridCol w="3275798">
                      <a:extLst>
                        <a:ext uri="{9D8B030D-6E8A-4147-A177-3AD203B41FA5}">
                          <a16:colId xmlns:a16="http://schemas.microsoft.com/office/drawing/2014/main" val="1461678471"/>
                        </a:ext>
                      </a:extLst>
                    </a:gridCol>
                    <a:gridCol w="3275798">
                      <a:extLst>
                        <a:ext uri="{9D8B030D-6E8A-4147-A177-3AD203B41FA5}">
                          <a16:colId xmlns:a16="http://schemas.microsoft.com/office/drawing/2014/main" val="276776931"/>
                        </a:ext>
                      </a:extLst>
                    </a:gridCol>
                  </a:tblGrid>
                  <a:tr h="396240">
                    <a:tc>
                      <a:txBody>
                        <a:bodyPr/>
                        <a:lstStyle/>
                        <a:p>
                          <a:pPr algn="ctr"/>
                          <a:r>
                            <a:rPr kumimoji="1" lang="en-US" altLang="ja-JP" sz="2000" b="0" dirty="0">
                              <a:latin typeface="Segoe UI" panose="020B0502040204020203" pitchFamily="34" charset="0"/>
                              <a:cs typeface="Segoe UI" panose="020B0502040204020203" pitchFamily="34" charset="0"/>
                            </a:rPr>
                            <a:t>Optimization function</a:t>
                          </a:r>
                          <a:endParaRPr kumimoji="1" lang="ja-JP" altLang="en-US" sz="2000" b="0" dirty="0">
                            <a:latin typeface="Segoe UI" panose="020B0502040204020203" pitchFamily="34" charset="0"/>
                            <a:cs typeface="Segoe UI" panose="020B0502040204020203" pitchFamily="34" charset="0"/>
                          </a:endParaRPr>
                        </a:p>
                      </a:txBody>
                      <a:tcPr/>
                    </a:tc>
                    <a:tc>
                      <a:txBody>
                        <a:bodyPr/>
                        <a:lstStyle/>
                        <a:p>
                          <a:pPr algn="ctr"/>
                          <a:r>
                            <a:rPr kumimoji="1" lang="en-US" altLang="ja-JP" sz="2000" b="0" dirty="0">
                              <a:latin typeface="Segoe UI" panose="020B0502040204020203" pitchFamily="34" charset="0"/>
                              <a:cs typeface="Segoe UI" panose="020B0502040204020203" pitchFamily="34" charset="0"/>
                            </a:rPr>
                            <a:t>Adam</a:t>
                          </a:r>
                          <a:endParaRPr kumimoji="1" lang="ja-JP" altLang="en-US" sz="20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865412274"/>
                      </a:ext>
                    </a:extLst>
                  </a:tr>
                  <a:tr h="396240">
                    <a:tc>
                      <a:txBody>
                        <a:bodyPr/>
                        <a:lstStyle/>
                        <a:p>
                          <a:pPr algn="ctr"/>
                          <a:r>
                            <a:rPr kumimoji="1" lang="en-US" altLang="ja-JP" sz="2000" dirty="0">
                              <a:latin typeface="Segoe UI" panose="020B0502040204020203" pitchFamily="34" charset="0"/>
                              <a:cs typeface="Segoe UI" panose="020B0502040204020203" pitchFamily="34" charset="0"/>
                            </a:rPr>
                            <a:t>Learning rate</a:t>
                          </a:r>
                          <a:endParaRPr kumimoji="1" lang="ja-JP" altLang="en-US" sz="2000" dirty="0">
                            <a:latin typeface="Segoe UI" panose="020B0502040204020203" pitchFamily="34" charset="0"/>
                            <a:cs typeface="Segoe UI" panose="020B0502040204020203" pitchFamily="34" charset="0"/>
                          </a:endParaRPr>
                        </a:p>
                      </a:txBody>
                      <a:tcPr/>
                    </a:tc>
                    <a:tc>
                      <a:txBody>
                        <a:bodyPr/>
                        <a:lstStyle/>
                        <a:p>
                          <a:endParaRPr lang="ja-JP"/>
                        </a:p>
                      </a:txBody>
                      <a:tcPr>
                        <a:blipFill>
                          <a:blip r:embed="rId3"/>
                          <a:stretch>
                            <a:fillRect l="-100186" t="-106154" r="-372" b="-430769"/>
                          </a:stretch>
                        </a:blipFill>
                      </a:tcPr>
                    </a:tc>
                    <a:extLst>
                      <a:ext uri="{0D108BD9-81ED-4DB2-BD59-A6C34878D82A}">
                        <a16:rowId xmlns:a16="http://schemas.microsoft.com/office/drawing/2014/main" val="3444697333"/>
                      </a:ext>
                    </a:extLst>
                  </a:tr>
                  <a:tr h="396240">
                    <a:tc>
                      <a:txBody>
                        <a:bodyPr/>
                        <a:lstStyle/>
                        <a:p>
                          <a:pPr algn="ctr"/>
                          <a:r>
                            <a:rPr kumimoji="1" lang="en-US" altLang="ja-JP" sz="2000" dirty="0">
                              <a:latin typeface="Segoe UI" panose="020B0502040204020203" pitchFamily="34" charset="0"/>
                              <a:cs typeface="Segoe UI" panose="020B0502040204020203" pitchFamily="34" charset="0"/>
                            </a:rPr>
                            <a:t>Loss function</a:t>
                          </a:r>
                          <a:endParaRPr kumimoji="1" lang="ja-JP" altLang="en-US" sz="2000" dirty="0">
                            <a:latin typeface="Segoe UI" panose="020B0502040204020203" pitchFamily="34" charset="0"/>
                            <a:cs typeface="Segoe UI" panose="020B0502040204020203" pitchFamily="34" charset="0"/>
                          </a:endParaRPr>
                        </a:p>
                      </a:txBody>
                      <a:tcPr/>
                    </a:tc>
                    <a:tc>
                      <a:txBody>
                        <a:bodyPr/>
                        <a:lstStyle/>
                        <a:p>
                          <a:pPr algn="ctr"/>
                          <a:r>
                            <a:rPr kumimoji="1" lang="en-US" altLang="ja-JP" sz="2000" dirty="0">
                              <a:latin typeface="Segoe UI" panose="020B0502040204020203" pitchFamily="34" charset="0"/>
                              <a:cs typeface="Segoe UI" panose="020B0502040204020203" pitchFamily="34" charset="0"/>
                            </a:rPr>
                            <a:t>Original loss function</a:t>
                          </a:r>
                          <a:endParaRPr kumimoji="1" lang="ja-JP" altLang="en-US" sz="2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507667837"/>
                      </a:ext>
                    </a:extLst>
                  </a:tr>
                  <a:tr h="396240">
                    <a:tc>
                      <a:txBody>
                        <a:bodyPr/>
                        <a:lstStyle/>
                        <a:p>
                          <a:pPr algn="ctr"/>
                          <a:r>
                            <a:rPr kumimoji="1" lang="en-US" altLang="ja-JP" sz="2000" dirty="0">
                              <a:latin typeface="Segoe UI" panose="020B0502040204020203" pitchFamily="34" charset="0"/>
                              <a:cs typeface="Segoe UI" panose="020B0502040204020203" pitchFamily="34" charset="0"/>
                            </a:rPr>
                            <a:t>Number of epochs</a:t>
                          </a:r>
                          <a:endParaRPr kumimoji="1" lang="ja-JP" altLang="en-US" sz="2000" dirty="0">
                            <a:latin typeface="Segoe UI" panose="020B0502040204020203" pitchFamily="34" charset="0"/>
                            <a:cs typeface="Segoe UI" panose="020B0502040204020203" pitchFamily="34" charset="0"/>
                          </a:endParaRPr>
                        </a:p>
                      </a:txBody>
                      <a:tcPr/>
                    </a:tc>
                    <a:tc>
                      <a:txBody>
                        <a:bodyPr/>
                        <a:lstStyle/>
                        <a:p>
                          <a:endParaRPr lang="ja-JP"/>
                        </a:p>
                      </a:txBody>
                      <a:tcPr>
                        <a:blipFill>
                          <a:blip r:embed="rId3"/>
                          <a:stretch>
                            <a:fillRect l="-100186" t="-307692" r="-372" b="-229231"/>
                          </a:stretch>
                        </a:blipFill>
                      </a:tcPr>
                    </a:tc>
                    <a:extLst>
                      <a:ext uri="{0D108BD9-81ED-4DB2-BD59-A6C34878D82A}">
                        <a16:rowId xmlns:a16="http://schemas.microsoft.com/office/drawing/2014/main" val="3753985664"/>
                      </a:ext>
                    </a:extLst>
                  </a:tr>
                  <a:tr h="396240">
                    <a:tc>
                      <a:txBody>
                        <a:bodyPr/>
                        <a:lstStyle/>
                        <a:p>
                          <a:pPr algn="ctr"/>
                          <a:r>
                            <a:rPr kumimoji="1" lang="en-US" altLang="ja-JP" sz="2000" dirty="0">
                              <a:latin typeface="Segoe UI" panose="020B0502040204020203" pitchFamily="34" charset="0"/>
                              <a:cs typeface="Segoe UI" panose="020B0502040204020203" pitchFamily="34" charset="0"/>
                            </a:rPr>
                            <a:t>Image size</a:t>
                          </a:r>
                          <a:endParaRPr kumimoji="1" lang="ja-JP" altLang="en-US" sz="2000" dirty="0">
                            <a:latin typeface="Segoe UI" panose="020B0502040204020203" pitchFamily="34" charset="0"/>
                            <a:cs typeface="Segoe UI" panose="020B0502040204020203" pitchFamily="34" charset="0"/>
                          </a:endParaRPr>
                        </a:p>
                      </a:txBody>
                      <a:tcPr/>
                    </a:tc>
                    <a:tc>
                      <a:txBody>
                        <a:bodyPr/>
                        <a:lstStyle/>
                        <a:p>
                          <a:endParaRPr lang="ja-JP"/>
                        </a:p>
                      </a:txBody>
                      <a:tcPr>
                        <a:blipFill>
                          <a:blip r:embed="rId3"/>
                          <a:stretch>
                            <a:fillRect l="-100186" t="-407692" r="-372" b="-129231"/>
                          </a:stretch>
                        </a:blipFill>
                      </a:tcPr>
                    </a:tc>
                    <a:extLst>
                      <a:ext uri="{0D108BD9-81ED-4DB2-BD59-A6C34878D82A}">
                        <a16:rowId xmlns:a16="http://schemas.microsoft.com/office/drawing/2014/main" val="369982688"/>
                      </a:ext>
                    </a:extLst>
                  </a:tr>
                  <a:tr h="396240">
                    <a:tc>
                      <a:txBody>
                        <a:bodyPr/>
                        <a:lstStyle/>
                        <a:p>
                          <a:pPr algn="ctr"/>
                          <a:r>
                            <a:rPr kumimoji="1" lang="en-US" altLang="ja-JP" sz="2000" dirty="0">
                              <a:latin typeface="Segoe UI" panose="020B0502040204020203" pitchFamily="34" charset="0"/>
                              <a:cs typeface="Segoe UI" panose="020B0502040204020203" pitchFamily="34" charset="0"/>
                            </a:rPr>
                            <a:t>Batch size</a:t>
                          </a:r>
                          <a:endParaRPr kumimoji="1" lang="ja-JP" altLang="en-US" sz="2000" dirty="0">
                            <a:latin typeface="Segoe UI" panose="020B0502040204020203" pitchFamily="34" charset="0"/>
                            <a:cs typeface="Segoe UI" panose="020B0502040204020203" pitchFamily="34" charset="0"/>
                          </a:endParaRPr>
                        </a:p>
                      </a:txBody>
                      <a:tcPr/>
                    </a:tc>
                    <a:tc>
                      <a:txBody>
                        <a:bodyPr/>
                        <a:lstStyle/>
                        <a:p>
                          <a:endParaRPr lang="ja-JP"/>
                        </a:p>
                      </a:txBody>
                      <a:tcPr>
                        <a:blipFill>
                          <a:blip r:embed="rId3"/>
                          <a:stretch>
                            <a:fillRect l="-100186" t="-507692" r="-372" b="-29231"/>
                          </a:stretch>
                        </a:blipFill>
                      </a:tcPr>
                    </a:tc>
                    <a:extLst>
                      <a:ext uri="{0D108BD9-81ED-4DB2-BD59-A6C34878D82A}">
                        <a16:rowId xmlns:a16="http://schemas.microsoft.com/office/drawing/2014/main" val="2736103439"/>
                      </a:ext>
                    </a:extLst>
                  </a:tr>
                </a:tbl>
              </a:graphicData>
            </a:graphic>
          </p:graphicFrame>
        </mc:Fallback>
      </mc:AlternateContent>
      <p:sp>
        <p:nvSpPr>
          <p:cNvPr id="13" name="テキスト ボックス 12">
            <a:extLst>
              <a:ext uri="{FF2B5EF4-FFF2-40B4-BE49-F238E27FC236}">
                <a16:creationId xmlns:a16="http://schemas.microsoft.com/office/drawing/2014/main" id="{3AE100ED-5DB2-4D86-9DDB-850057F36DE2}"/>
              </a:ext>
            </a:extLst>
          </p:cNvPr>
          <p:cNvSpPr txBox="1"/>
          <p:nvPr/>
        </p:nvSpPr>
        <p:spPr>
          <a:xfrm>
            <a:off x="1403282" y="2241349"/>
            <a:ext cx="6337435"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Experiment parameters (</a:t>
            </a:r>
            <a:r>
              <a:rPr lang="en-US" altLang="ja-JP" sz="2000" dirty="0" err="1">
                <a:latin typeface="Segoe UI" panose="020B0502040204020203" pitchFamily="34" charset="0"/>
                <a:cs typeface="Segoe UI" panose="020B0502040204020203" pitchFamily="34" charset="0"/>
              </a:rPr>
              <a:t>PointNet</a:t>
            </a:r>
            <a:r>
              <a:rPr lang="en-US" altLang="ja-JP" sz="2000" dirty="0">
                <a:latin typeface="Segoe UI" panose="020B0502040204020203" pitchFamily="34" charset="0"/>
                <a:cs typeface="Segoe UI" panose="020B0502040204020203" pitchFamily="34" charset="0"/>
              </a:rPr>
              <a:t>) for Experiment 3</a:t>
            </a:r>
            <a:endParaRPr kumimoji="1" lang="ja-JP" altLang="en-US" sz="2000" dirty="0">
              <a:latin typeface="Segoe UI" panose="020B0502040204020203" pitchFamily="34" charset="0"/>
              <a:cs typeface="Segoe UI" panose="020B0502040204020203" pitchFamily="34" charset="0"/>
            </a:endParaRPr>
          </a:p>
        </p:txBody>
      </p:sp>
      <p:grpSp>
        <p:nvGrpSpPr>
          <p:cNvPr id="6" name="グループ化 5">
            <a:extLst>
              <a:ext uri="{FF2B5EF4-FFF2-40B4-BE49-F238E27FC236}">
                <a16:creationId xmlns:a16="http://schemas.microsoft.com/office/drawing/2014/main" id="{B88FF677-4D43-477D-A6DC-30752E41FF43}"/>
              </a:ext>
            </a:extLst>
          </p:cNvPr>
          <p:cNvGrpSpPr/>
          <p:nvPr/>
        </p:nvGrpSpPr>
        <p:grpSpPr>
          <a:xfrm>
            <a:off x="211755" y="5438915"/>
            <a:ext cx="8720487" cy="1063484"/>
            <a:chOff x="317634" y="5299861"/>
            <a:chExt cx="8720487" cy="1063484"/>
          </a:xfrm>
        </p:grpSpPr>
        <p:sp>
          <p:nvSpPr>
            <p:cNvPr id="3" name="四角形: 角を丸くする 2">
              <a:extLst>
                <a:ext uri="{FF2B5EF4-FFF2-40B4-BE49-F238E27FC236}">
                  <a16:creationId xmlns:a16="http://schemas.microsoft.com/office/drawing/2014/main" id="{D00DEA9C-A313-4DC4-8087-01CF98067B08}"/>
                </a:ext>
              </a:extLst>
            </p:cNvPr>
            <p:cNvSpPr/>
            <p:nvPr/>
          </p:nvSpPr>
          <p:spPr>
            <a:xfrm>
              <a:off x="317634" y="5299861"/>
              <a:ext cx="8720487" cy="1063484"/>
            </a:xfrm>
            <a:prstGeom prst="roundRect">
              <a:avLst/>
            </a:prstGeom>
            <a:solidFill>
              <a:schemeClr val="bg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cs typeface="Segoe UI" panose="020B0502040204020203" pitchFamily="34" charset="0"/>
                </a:rPr>
                <a:t>Original loss function:</a:t>
              </a:r>
              <a:endParaRPr kumimoji="1" lang="ja-JP" altLang="en-US" dirty="0">
                <a:solidFill>
                  <a:schemeClr val="tx1"/>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8A40E42-EFFC-4D71-8927-A8A21CD7C221}"/>
                    </a:ext>
                  </a:extLst>
                </p:cNvPr>
                <p:cNvSpPr txBox="1"/>
                <p:nvPr/>
              </p:nvSpPr>
              <p:spPr>
                <a:xfrm>
                  <a:off x="3139536" y="5398509"/>
                  <a:ext cx="2424701" cy="429092"/>
                </a:xfrm>
                <a:prstGeom prst="rect">
                  <a:avLst/>
                </a:prstGeom>
                <a:noFill/>
              </p:spPr>
              <p:txBody>
                <a:bodyPr wrap="square" rtlCol="0">
                  <a:spAutoFit/>
                </a:bodyPr>
                <a:lstStyle/>
                <a:p>
                  <a14:m>
                    <m:oMath xmlns:m="http://schemas.openxmlformats.org/officeDocument/2006/math">
                      <m:r>
                        <a:rPr kumimoji="1" lang="en-US" altLang="ja-JP" sz="2000" i="1" smtClean="0">
                          <a:latin typeface="Cambria Math" panose="02040503050406030204" pitchFamily="18" charset="0"/>
                        </a:rPr>
                        <m:t>𝐿</m:t>
                      </m:r>
                    </m:oMath>
                  </a14:m>
                  <a:r>
                    <a:rPr kumimoji="1" lang="en-US" altLang="ja-JP" sz="2000" i="1" dirty="0">
                      <a:latin typeface="Segoe UI" panose="020B0502040204020203" pitchFamily="34" charset="0"/>
                      <a:cs typeface="Segoe UI" panose="020B0502040204020203" pitchFamily="34" charset="0"/>
                    </a:rPr>
                    <a:t> =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𝐿</m:t>
                          </m:r>
                        </m:e>
                        <m:sub>
                          <m:r>
                            <m:rPr>
                              <m:sty m:val="p"/>
                            </m:rPr>
                            <a:rPr kumimoji="1" lang="en-US" altLang="ja-JP" sz="2000" b="0" i="0" smtClean="0">
                              <a:latin typeface="Cambria Math" panose="02040503050406030204" pitchFamily="18" charset="0"/>
                            </a:rPr>
                            <m:t>H</m:t>
                          </m:r>
                        </m:sub>
                      </m:sSub>
                      <m:r>
                        <a:rPr kumimoji="1" lang="en-US" altLang="ja-JP" sz="2000" b="0" i="1" smtClean="0">
                          <a:latin typeface="Cambria Math" panose="02040503050406030204" pitchFamily="18" charset="0"/>
                        </a:rPr>
                        <m:t>+ </m:t>
                      </m:r>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𝐿</m:t>
                          </m:r>
                        </m:e>
                        <m:sub>
                          <m:r>
                            <m:rPr>
                              <m:sty m:val="p"/>
                            </m:rPr>
                            <a:rPr kumimoji="1" lang="en-US" altLang="ja-JP" sz="2000" b="0" i="0" smtClean="0">
                              <a:solidFill>
                                <a:schemeClr val="tx1"/>
                              </a:solidFill>
                              <a:latin typeface="Cambria Math" panose="02040503050406030204" pitchFamily="18" charset="0"/>
                            </a:rPr>
                            <m:t>reg</m:t>
                          </m:r>
                        </m:sub>
                      </m:sSub>
                    </m:oMath>
                  </a14:m>
                  <a:endParaRPr kumimoji="1" lang="ja-JP" altLang="en-US" sz="2000" i="1" dirty="0">
                    <a:latin typeface="Segoe UI" panose="020B0502040204020203" pitchFamily="34" charset="0"/>
                    <a:cs typeface="Segoe UI" panose="020B0502040204020203" pitchFamily="34" charset="0"/>
                  </a:endParaRPr>
                </a:p>
              </p:txBody>
            </p:sp>
          </mc:Choice>
          <mc:Fallback xmlns="">
            <p:sp>
              <p:nvSpPr>
                <p:cNvPr id="8" name="テキスト ボックス 7">
                  <a:extLst>
                    <a:ext uri="{FF2B5EF4-FFF2-40B4-BE49-F238E27FC236}">
                      <a16:creationId xmlns:a16="http://schemas.microsoft.com/office/drawing/2014/main" id="{68A40E42-EFFC-4D71-8927-A8A21CD7C221}"/>
                    </a:ext>
                  </a:extLst>
                </p:cNvPr>
                <p:cNvSpPr txBox="1">
                  <a:spLocks noRot="1" noChangeAspect="1" noMove="1" noResize="1" noEditPoints="1" noAdjustHandles="1" noChangeArrowheads="1" noChangeShapeType="1" noTextEdit="1"/>
                </p:cNvSpPr>
                <p:nvPr/>
              </p:nvSpPr>
              <p:spPr>
                <a:xfrm>
                  <a:off x="3139536" y="5398509"/>
                  <a:ext cx="2424701" cy="429092"/>
                </a:xfrm>
                <a:prstGeom prst="rect">
                  <a:avLst/>
                </a:prstGeom>
                <a:blipFill>
                  <a:blip r:embed="rId4"/>
                  <a:stretch>
                    <a:fillRect t="-7042" b="-169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50F5D05-6513-47E3-B826-34C13149FA96}"/>
                    </a:ext>
                  </a:extLst>
                </p:cNvPr>
                <p:cNvSpPr txBox="1"/>
                <p:nvPr/>
              </p:nvSpPr>
              <p:spPr>
                <a:xfrm>
                  <a:off x="2840211" y="5827601"/>
                  <a:ext cx="3023350" cy="429092"/>
                </a:xfrm>
                <a:prstGeom prst="rect">
                  <a:avLst/>
                </a:prstGeom>
                <a:noFill/>
              </p:spPr>
              <p:txBody>
                <a:bodyPr wrap="square" rtlCol="0">
                  <a:spAutoFit/>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𝐿</m:t>
                          </m:r>
                        </m:e>
                        <m:sub>
                          <m:r>
                            <m:rPr>
                              <m:sty m:val="p"/>
                            </m:rPr>
                            <a:rPr kumimoji="1" lang="en-US" altLang="ja-JP" sz="2000" b="0" i="0" smtClean="0">
                              <a:latin typeface="Cambria Math" panose="02040503050406030204" pitchFamily="18" charset="0"/>
                            </a:rPr>
                            <m:t>reg</m:t>
                          </m:r>
                        </m:sub>
                      </m:sSub>
                    </m:oMath>
                  </a14:m>
                  <a:r>
                    <a:rPr kumimoji="1" lang="ja-JP" altLang="en-US" sz="2000" i="1" dirty="0">
                      <a:latin typeface="Segoe UI" panose="020B0502040204020203" pitchFamily="34" charset="0"/>
                      <a:cs typeface="Segoe UI" panose="020B0502040204020203" pitchFamily="34" charset="0"/>
                    </a:rPr>
                    <a:t> </a:t>
                  </a:r>
                  <a:r>
                    <a:rPr kumimoji="1" lang="en-US" altLang="ja-JP" sz="2000" i="1" dirty="0">
                      <a:latin typeface="Segoe UI" panose="020B0502040204020203" pitchFamily="34" charset="0"/>
                      <a:cs typeface="Segoe UI" panose="020B0502040204020203" pitchFamily="34" charset="0"/>
                    </a:rPr>
                    <a:t>= </a:t>
                  </a:r>
                  <a14:m>
                    <m:oMath xmlns:m="http://schemas.openxmlformats.org/officeDocument/2006/math">
                      <m:sSubSup>
                        <m:sSubSupPr>
                          <m:ctrlPr>
                            <a:rPr kumimoji="1" lang="en-US" altLang="ja-JP" sz="2000" i="1" smtClean="0">
                              <a:latin typeface="Cambria Math" panose="02040503050406030204" pitchFamily="18" charset="0"/>
                            </a:rPr>
                          </m:ctrlPr>
                        </m:sSubSupPr>
                        <m:e>
                          <m:d>
                            <m:dPr>
                              <m:begChr m:val="‖"/>
                              <m:endChr m:val="‖"/>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𝐼</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𝐴</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𝐴</m:t>
                                  </m:r>
                                </m:e>
                                <m:sup>
                                  <m:r>
                                    <a:rPr kumimoji="1" lang="en-US" altLang="ja-JP" sz="2000" b="0" i="1" smtClean="0">
                                      <a:latin typeface="Cambria Math" panose="02040503050406030204" pitchFamily="18" charset="0"/>
                                    </a:rPr>
                                    <m:t>𝑇</m:t>
                                  </m:r>
                                </m:sup>
                              </m:sSup>
                            </m:e>
                          </m:d>
                        </m:e>
                        <m:sub>
                          <m:r>
                            <a:rPr kumimoji="1" lang="en-US" altLang="ja-JP" sz="2000" b="0" i="1" smtClean="0">
                              <a:latin typeface="Cambria Math" panose="02040503050406030204" pitchFamily="18" charset="0"/>
                            </a:rPr>
                            <m:t>𝐹</m:t>
                          </m:r>
                        </m:sub>
                        <m:sup>
                          <m:r>
                            <a:rPr kumimoji="1" lang="en-US" altLang="ja-JP" sz="2000" b="0" i="1" smtClean="0">
                              <a:latin typeface="Cambria Math" panose="02040503050406030204" pitchFamily="18" charset="0"/>
                            </a:rPr>
                            <m:t>2</m:t>
                          </m:r>
                        </m:sup>
                      </m:sSubSup>
                    </m:oMath>
                  </a14:m>
                  <a:endParaRPr kumimoji="1" lang="ja-JP" altLang="en-US" sz="2000" i="1" dirty="0">
                    <a:latin typeface="Segoe UI" panose="020B0502040204020203" pitchFamily="34" charset="0"/>
                    <a:cs typeface="Segoe UI" panose="020B0502040204020203" pitchFamily="34" charset="0"/>
                  </a:endParaRPr>
                </a:p>
              </p:txBody>
            </p:sp>
          </mc:Choice>
          <mc:Fallback xmlns="">
            <p:sp>
              <p:nvSpPr>
                <p:cNvPr id="9" name="テキスト ボックス 8">
                  <a:extLst>
                    <a:ext uri="{FF2B5EF4-FFF2-40B4-BE49-F238E27FC236}">
                      <a16:creationId xmlns:a16="http://schemas.microsoft.com/office/drawing/2014/main" id="{E50F5D05-6513-47E3-B826-34C13149FA96}"/>
                    </a:ext>
                  </a:extLst>
                </p:cNvPr>
                <p:cNvSpPr txBox="1">
                  <a:spLocks noRot="1" noChangeAspect="1" noMove="1" noResize="1" noEditPoints="1" noAdjustHandles="1" noChangeArrowheads="1" noChangeShapeType="1" noTextEdit="1"/>
                </p:cNvSpPr>
                <p:nvPr/>
              </p:nvSpPr>
              <p:spPr>
                <a:xfrm>
                  <a:off x="2840211" y="5827601"/>
                  <a:ext cx="3023350" cy="429092"/>
                </a:xfrm>
                <a:prstGeom prst="rect">
                  <a:avLst/>
                </a:prstGeom>
                <a:blipFill>
                  <a:blip r:embed="rId5"/>
                  <a:stretch>
                    <a:fillRect t="-8571" b="-1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9AEEBF0-53EF-4235-9A19-757773F5F907}"/>
                    </a:ext>
                  </a:extLst>
                </p:cNvPr>
                <p:cNvSpPr txBox="1"/>
                <p:nvPr/>
              </p:nvSpPr>
              <p:spPr>
                <a:xfrm>
                  <a:off x="5082972" y="5364782"/>
                  <a:ext cx="55345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𝐿</m:t>
                            </m:r>
                          </m:e>
                          <m:sub>
                            <m:r>
                              <m:rPr>
                                <m:sty m:val="p"/>
                              </m:rPr>
                              <a:rPr kumimoji="1" lang="en-US" altLang="ja-JP" sz="1800" b="0" i="0" smtClean="0">
                                <a:latin typeface="Cambria Math" panose="02040503050406030204" pitchFamily="18" charset="0"/>
                              </a:rPr>
                              <m:t>H</m:t>
                            </m:r>
                          </m:sub>
                        </m:sSub>
                        <m:r>
                          <a:rPr kumimoji="1" lang="en-US" altLang="ja-JP" sz="1800" b="0" i="1" smtClean="0">
                            <a:latin typeface="Cambria Math" panose="02040503050406030204" pitchFamily="18" charset="0"/>
                          </a:rPr>
                          <m:t>:</m:t>
                        </m:r>
                      </m:oMath>
                    </m:oMathPara>
                  </a14:m>
                  <a:endParaRPr kumimoji="1" lang="ja-JP" altLang="en-US" sz="1800" i="1" dirty="0">
                    <a:latin typeface="Segoe UI" panose="020B0502040204020203" pitchFamily="34" charset="0"/>
                    <a:cs typeface="Segoe UI" panose="020B0502040204020203" pitchFamily="34" charset="0"/>
                  </a:endParaRPr>
                </a:p>
              </p:txBody>
            </p:sp>
          </mc:Choice>
          <mc:Fallback xmlns="">
            <p:sp>
              <p:nvSpPr>
                <p:cNvPr id="10" name="テキスト ボックス 9">
                  <a:extLst>
                    <a:ext uri="{FF2B5EF4-FFF2-40B4-BE49-F238E27FC236}">
                      <a16:creationId xmlns:a16="http://schemas.microsoft.com/office/drawing/2014/main" id="{49AEEBF0-53EF-4235-9A19-757773F5F907}"/>
                    </a:ext>
                  </a:extLst>
                </p:cNvPr>
                <p:cNvSpPr txBox="1">
                  <a:spLocks noRot="1" noChangeAspect="1" noMove="1" noResize="1" noEditPoints="1" noAdjustHandles="1" noChangeArrowheads="1" noChangeShapeType="1" noTextEdit="1"/>
                </p:cNvSpPr>
                <p:nvPr/>
              </p:nvSpPr>
              <p:spPr>
                <a:xfrm>
                  <a:off x="5082972" y="5364782"/>
                  <a:ext cx="553453" cy="369332"/>
                </a:xfrm>
                <a:prstGeom prst="rect">
                  <a:avLst/>
                </a:prstGeom>
                <a:blipFill>
                  <a:blip r:embed="rId6"/>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629A6A1-BE2C-44DD-83A9-006B0CF1E3C6}"/>
                    </a:ext>
                  </a:extLst>
                </p:cNvPr>
                <p:cNvSpPr txBox="1"/>
                <p:nvPr/>
              </p:nvSpPr>
              <p:spPr>
                <a:xfrm>
                  <a:off x="5227215" y="5862247"/>
                  <a:ext cx="17164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i="1" smtClean="0">
                            <a:latin typeface="Cambria Math" panose="02040503050406030204" pitchFamily="18" charset="0"/>
                          </a:rPr>
                          <m:t>𝐴</m:t>
                        </m:r>
                        <m:r>
                          <a:rPr kumimoji="1" lang="en-US" altLang="ja-JP" sz="2000" b="0" i="1" smtClean="0">
                            <a:latin typeface="Cambria Math" panose="02040503050406030204" pitchFamily="18" charset="0"/>
                          </a:rPr>
                          <m:t>:</m:t>
                        </m:r>
                      </m:oMath>
                    </m:oMathPara>
                  </a14:m>
                  <a:endParaRPr kumimoji="1" lang="ja-JP" altLang="en-US" sz="2000" i="1" dirty="0"/>
                </a:p>
              </p:txBody>
            </p:sp>
          </mc:Choice>
          <mc:Fallback xmlns="">
            <p:sp>
              <p:nvSpPr>
                <p:cNvPr id="11" name="テキスト ボックス 10">
                  <a:extLst>
                    <a:ext uri="{FF2B5EF4-FFF2-40B4-BE49-F238E27FC236}">
                      <a16:creationId xmlns:a16="http://schemas.microsoft.com/office/drawing/2014/main" id="{D629A6A1-BE2C-44DD-83A9-006B0CF1E3C6}"/>
                    </a:ext>
                  </a:extLst>
                </p:cNvPr>
                <p:cNvSpPr txBox="1">
                  <a:spLocks noRot="1" noChangeAspect="1" noMove="1" noResize="1" noEditPoints="1" noAdjustHandles="1" noChangeArrowheads="1" noChangeShapeType="1" noTextEdit="1"/>
                </p:cNvSpPr>
                <p:nvPr/>
              </p:nvSpPr>
              <p:spPr>
                <a:xfrm>
                  <a:off x="5227215" y="5862247"/>
                  <a:ext cx="171645" cy="400110"/>
                </a:xfrm>
                <a:prstGeom prst="rect">
                  <a:avLst/>
                </a:prstGeom>
                <a:blipFill>
                  <a:blip r:embed="rId7"/>
                  <a:stretch>
                    <a:fillRect r="-12142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123B7C29-F8AE-43D5-9B61-887DF9FE79B3}"/>
                </a:ext>
              </a:extLst>
            </p:cNvPr>
            <p:cNvSpPr txBox="1"/>
            <p:nvPr/>
          </p:nvSpPr>
          <p:spPr>
            <a:xfrm>
              <a:off x="5082972" y="5359118"/>
              <a:ext cx="2984233" cy="369332"/>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Cross Entropy Loss</a:t>
              </a:r>
              <a:endParaRPr kumimoji="1" lang="ja-JP" altLang="en-US" dirty="0">
                <a:latin typeface="Segoe UI" panose="020B0502040204020203" pitchFamily="34" charset="0"/>
                <a:cs typeface="Segoe UI" panose="020B0502040204020203" pitchFamily="34" charset="0"/>
              </a:endParaRPr>
            </a:p>
          </p:txBody>
        </p:sp>
        <p:sp>
          <p:nvSpPr>
            <p:cNvPr id="15" name="テキスト ボックス 14">
              <a:extLst>
                <a:ext uri="{FF2B5EF4-FFF2-40B4-BE49-F238E27FC236}">
                  <a16:creationId xmlns:a16="http://schemas.microsoft.com/office/drawing/2014/main" id="{3A36D1FB-0120-4561-8A53-07FBC7436294}"/>
                </a:ext>
              </a:extLst>
            </p:cNvPr>
            <p:cNvSpPr txBox="1"/>
            <p:nvPr/>
          </p:nvSpPr>
          <p:spPr>
            <a:xfrm>
              <a:off x="5499797" y="5865099"/>
              <a:ext cx="3326569" cy="369332"/>
            </a:xfrm>
            <a:prstGeom prst="rect">
              <a:avLst/>
            </a:prstGeom>
            <a:noFill/>
          </p:spPr>
          <p:txBody>
            <a:bodyPr wrap="square" rtlCol="0">
              <a:spAutoFit/>
            </a:bodyPr>
            <a:lstStyle/>
            <a:p>
              <a:pPr algn="ctr"/>
              <a:r>
                <a:rPr lang="en-US" altLang="ja-JP" dirty="0">
                  <a:latin typeface="Segoe UI" panose="020B0502040204020203" pitchFamily="34" charset="0"/>
                  <a:cs typeface="Segoe UI" panose="020B0502040204020203" pitchFamily="34" charset="0"/>
                </a:rPr>
                <a:t>Feature matrix output by T-Net</a:t>
              </a:r>
              <a:endParaRPr kumimoji="1" lang="ja-JP" altLang="en-US" dirty="0">
                <a:latin typeface="Segoe UI" panose="020B0502040204020203" pitchFamily="34" charset="0"/>
                <a:cs typeface="Segoe UI" panose="020B0502040204020203" pitchFamily="34" charset="0"/>
              </a:endParaRPr>
            </a:p>
          </p:txBody>
        </p:sp>
      </p:grpSp>
      <p:sp>
        <p:nvSpPr>
          <p:cNvPr id="16" name="タイトル 1">
            <a:extLst>
              <a:ext uri="{FF2B5EF4-FFF2-40B4-BE49-F238E27FC236}">
                <a16:creationId xmlns:a16="http://schemas.microsoft.com/office/drawing/2014/main" id="{562964F9-A47E-4BCB-9449-F5ADB6B23963}"/>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17" name="スライド番号プレースホルダー 16">
            <a:extLst>
              <a:ext uri="{FF2B5EF4-FFF2-40B4-BE49-F238E27FC236}">
                <a16:creationId xmlns:a16="http://schemas.microsoft.com/office/drawing/2014/main" id="{171E4677-E762-4745-A063-99473F001D3F}"/>
              </a:ext>
            </a:extLst>
          </p:cNvPr>
          <p:cNvSpPr>
            <a:spLocks noGrp="1"/>
          </p:cNvSpPr>
          <p:nvPr>
            <p:ph type="sldNum" sz="quarter" idx="12"/>
          </p:nvPr>
        </p:nvSpPr>
        <p:spPr/>
        <p:txBody>
          <a:bodyPr/>
          <a:lstStyle/>
          <a:p>
            <a:fld id="{8F63642D-8FC5-453B-829F-6F7E904F8D2A}" type="slidenum">
              <a:rPr kumimoji="1" lang="ja-JP" altLang="en-US" smtClean="0"/>
              <a:t>53</a:t>
            </a:fld>
            <a:endParaRPr kumimoji="1" lang="ja-JP" altLang="en-US"/>
          </a:p>
        </p:txBody>
      </p:sp>
    </p:spTree>
    <p:extLst>
      <p:ext uri="{BB962C8B-B14F-4D97-AF65-F5344CB8AC3E}">
        <p14:creationId xmlns:p14="http://schemas.microsoft.com/office/powerpoint/2010/main" val="4286625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BCC1E5-289D-4106-A5D5-304FCAD7DE51}"/>
              </a:ext>
            </a:extLst>
          </p:cNvPr>
          <p:cNvSpPr>
            <a:spLocks noGrp="1"/>
          </p:cNvSpPr>
          <p:nvPr>
            <p:ph idx="1"/>
          </p:nvPr>
        </p:nvSpPr>
        <p:spPr>
          <a:xfrm>
            <a:off x="692009" y="1327432"/>
            <a:ext cx="7446263" cy="5378167"/>
          </a:xfrm>
        </p:spPr>
        <p:txBody>
          <a:bodyPr>
            <a:normAutofit/>
          </a:bodyPr>
          <a:lstStyle/>
          <a:p>
            <a:pPr>
              <a:lnSpc>
                <a:spcPct val="100000"/>
              </a:lnSpc>
              <a:buFont typeface="Wingdings" panose="05000000000000000000" pitchFamily="2" charset="2"/>
              <a:buChar char="Ø"/>
            </a:pPr>
            <a:r>
              <a:rPr kumimoji="1" lang="ja-JP" altLang="en-US" sz="2000" dirty="0"/>
              <a:t> </a:t>
            </a:r>
            <a:r>
              <a:rPr lang="en-US" altLang="ja-JP" sz="2000" dirty="0">
                <a:latin typeface="Segoe UI" panose="020B0502040204020203" pitchFamily="34" charset="0"/>
                <a:cs typeface="Segoe UI" panose="020B0502040204020203" pitchFamily="34" charset="0"/>
              </a:rPr>
              <a:t>CNN</a:t>
            </a:r>
            <a:endParaRPr kumimoji="1" lang="ja-JP" altLang="en-US" sz="2000"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pic>
        <p:nvPicPr>
          <p:cNvPr id="1026" name="Picture 2">
            <a:extLst>
              <a:ext uri="{FF2B5EF4-FFF2-40B4-BE49-F238E27FC236}">
                <a16:creationId xmlns:a16="http://schemas.microsoft.com/office/drawing/2014/main" id="{6D706571-1D91-4DED-A2A3-EB66352A1BC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363599" y="2021727"/>
            <a:ext cx="2956066" cy="3137791"/>
          </a:xfrm>
          <a:prstGeom prst="rect">
            <a:avLst/>
          </a:prstGeom>
          <a:noFill/>
          <a:extLst>
            <a:ext uri="{909E8E84-426E-40DD-AFC4-6F175D3DCCD1}">
              <a14:hiddenFill xmlns:a14="http://schemas.microsoft.com/office/drawing/2010/main">
                <a:solidFill>
                  <a:srgbClr val="FFFFFF"/>
                </a:solidFill>
              </a14:hiddenFill>
            </a:ext>
          </a:extLst>
        </p:spPr>
      </p:pic>
      <p:pic>
        <p:nvPicPr>
          <p:cNvPr id="42" name="図 41" descr="雨, 光 が含まれている画像&#10;&#10;自動的に生成された説明">
            <a:extLst>
              <a:ext uri="{FF2B5EF4-FFF2-40B4-BE49-F238E27FC236}">
                <a16:creationId xmlns:a16="http://schemas.microsoft.com/office/drawing/2014/main" id="{F19ADEDD-6A29-4C1C-91EC-2314E25B52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036" y="2011909"/>
            <a:ext cx="1752000" cy="1752000"/>
          </a:xfrm>
          <a:prstGeom prst="rect">
            <a:avLst/>
          </a:prstGeom>
        </p:spPr>
      </p:pic>
      <p:pic>
        <p:nvPicPr>
          <p:cNvPr id="43" name="図 42" descr="雨 が含まれている画像&#10;&#10;自動的に生成された説明">
            <a:extLst>
              <a:ext uri="{FF2B5EF4-FFF2-40B4-BE49-F238E27FC236}">
                <a16:creationId xmlns:a16="http://schemas.microsoft.com/office/drawing/2014/main" id="{B8D50742-3642-4F20-AA93-5A7DC45381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9476" y="4352021"/>
            <a:ext cx="1752000" cy="1752000"/>
          </a:xfrm>
          <a:prstGeom prst="rect">
            <a:avLst/>
          </a:prstGeom>
        </p:spPr>
      </p:pic>
      <p:sp>
        <p:nvSpPr>
          <p:cNvPr id="44" name="正方形/長方形 43">
            <a:extLst>
              <a:ext uri="{FF2B5EF4-FFF2-40B4-BE49-F238E27FC236}">
                <a16:creationId xmlns:a16="http://schemas.microsoft.com/office/drawing/2014/main" id="{B07E7DED-B4B6-4B18-91E0-C1D8CD68C89C}"/>
              </a:ext>
            </a:extLst>
          </p:cNvPr>
          <p:cNvSpPr/>
          <p:nvPr/>
        </p:nvSpPr>
        <p:spPr>
          <a:xfrm>
            <a:off x="5810551" y="1913396"/>
            <a:ext cx="1969850" cy="1949026"/>
          </a:xfrm>
          <a:prstGeom prst="rect">
            <a:avLst/>
          </a:prstGeom>
          <a:solidFill>
            <a:schemeClr val="bg1">
              <a:alpha val="0"/>
            </a:schemeClr>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E26C32A0-A85B-4CC9-B193-A9AAF32D2284}"/>
              </a:ext>
            </a:extLst>
          </p:cNvPr>
          <p:cNvSpPr/>
          <p:nvPr/>
        </p:nvSpPr>
        <p:spPr>
          <a:xfrm>
            <a:off x="6184779" y="1690689"/>
            <a:ext cx="1235068" cy="285181"/>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latin typeface="Segoe UI" panose="020B0502040204020203" pitchFamily="34" charset="0"/>
                <a:cs typeface="Segoe UI" panose="020B0502040204020203" pitchFamily="34" charset="0"/>
              </a:rPr>
              <a:t>Train</a:t>
            </a:r>
            <a:endParaRPr kumimoji="1" lang="ja-JP" altLang="en-US" sz="2000" dirty="0">
              <a:solidFill>
                <a:schemeClr val="tx1"/>
              </a:solidFill>
              <a:latin typeface="Segoe UI" panose="020B0502040204020203" pitchFamily="34" charset="0"/>
              <a:cs typeface="Segoe UI" panose="020B0502040204020203" pitchFamily="34" charset="0"/>
            </a:endParaRPr>
          </a:p>
        </p:txBody>
      </p:sp>
      <p:sp>
        <p:nvSpPr>
          <p:cNvPr id="46" name="正方形/長方形 45">
            <a:extLst>
              <a:ext uri="{FF2B5EF4-FFF2-40B4-BE49-F238E27FC236}">
                <a16:creationId xmlns:a16="http://schemas.microsoft.com/office/drawing/2014/main" id="{28027A18-4D7F-4392-BE56-DE5790123C41}"/>
              </a:ext>
            </a:extLst>
          </p:cNvPr>
          <p:cNvSpPr/>
          <p:nvPr/>
        </p:nvSpPr>
        <p:spPr>
          <a:xfrm>
            <a:off x="5810551" y="4252485"/>
            <a:ext cx="1969850" cy="1949026"/>
          </a:xfrm>
          <a:prstGeom prst="rect">
            <a:avLst/>
          </a:prstGeom>
          <a:solidFill>
            <a:schemeClr val="bg1">
              <a:alpha val="0"/>
            </a:schemeClr>
          </a:solidFill>
          <a:ln w="317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586BC952-1CFC-4DA0-84D1-197C724706B8}"/>
              </a:ext>
            </a:extLst>
          </p:cNvPr>
          <p:cNvSpPr/>
          <p:nvPr/>
        </p:nvSpPr>
        <p:spPr>
          <a:xfrm>
            <a:off x="6081401" y="4034523"/>
            <a:ext cx="1441825" cy="285181"/>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Segoe UI" panose="020B0502040204020203" pitchFamily="34" charset="0"/>
                <a:cs typeface="Segoe UI" panose="020B0502040204020203" pitchFamily="34" charset="0"/>
              </a:rPr>
              <a:t>Test</a:t>
            </a:r>
            <a:endParaRPr kumimoji="1" lang="ja-JP" altLang="en-US" sz="2000" dirty="0">
              <a:solidFill>
                <a:schemeClr val="tx1"/>
              </a:solidFill>
              <a:latin typeface="Segoe UI" panose="020B0502040204020203" pitchFamily="34" charset="0"/>
              <a:cs typeface="Segoe UI" panose="020B0502040204020203" pitchFamily="34" charset="0"/>
            </a:endParaRPr>
          </a:p>
        </p:txBody>
      </p:sp>
      <p:sp>
        <p:nvSpPr>
          <p:cNvPr id="48" name="テキスト ボックス 47">
            <a:extLst>
              <a:ext uri="{FF2B5EF4-FFF2-40B4-BE49-F238E27FC236}">
                <a16:creationId xmlns:a16="http://schemas.microsoft.com/office/drawing/2014/main" id="{9107D5A1-2327-44A9-B44A-D78C7D315411}"/>
              </a:ext>
            </a:extLst>
          </p:cNvPr>
          <p:cNvSpPr txBox="1"/>
          <p:nvPr/>
        </p:nvSpPr>
        <p:spPr>
          <a:xfrm>
            <a:off x="1207837" y="5159518"/>
            <a:ext cx="3514725" cy="369332"/>
          </a:xfrm>
          <a:prstGeom prst="rect">
            <a:avLst/>
          </a:prstGeom>
          <a:noFill/>
        </p:spPr>
        <p:txBody>
          <a:bodyPr wrap="square" rtlCol="0">
            <a:spAutoFit/>
          </a:bodyPr>
          <a:lstStyle/>
          <a:p>
            <a:r>
              <a:rPr kumimoji="1" lang="en-US" altLang="ja-JP" sz="900" dirty="0"/>
              <a:t>[</a:t>
            </a:r>
            <a:r>
              <a:rPr kumimoji="1" lang="ja-JP" altLang="en-US" sz="900" dirty="0"/>
              <a:t>引用</a:t>
            </a:r>
            <a:r>
              <a:rPr kumimoji="1" lang="en-US" altLang="ja-JP" sz="900" dirty="0"/>
              <a:t>] https://jp.mathworks.com/help/deeplearning/ug/layers-of-a-convolutional-neural-network.html</a:t>
            </a:r>
            <a:endParaRPr kumimoji="1" lang="ja-JP" altLang="en-US" sz="900" dirty="0"/>
          </a:p>
        </p:txBody>
      </p:sp>
      <p:sp>
        <p:nvSpPr>
          <p:cNvPr id="5" name="四角形: 角を丸くする 4">
            <a:extLst>
              <a:ext uri="{FF2B5EF4-FFF2-40B4-BE49-F238E27FC236}">
                <a16:creationId xmlns:a16="http://schemas.microsoft.com/office/drawing/2014/main" id="{D68C21FB-6B56-46AB-99AF-AFA59ACC120B}"/>
              </a:ext>
            </a:extLst>
          </p:cNvPr>
          <p:cNvSpPr/>
          <p:nvPr/>
        </p:nvSpPr>
        <p:spPr>
          <a:xfrm>
            <a:off x="561975" y="5819775"/>
            <a:ext cx="4627053" cy="8255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ysClr val="windowText" lastClr="000000"/>
                </a:solidFill>
                <a:latin typeface="Segoe UI" panose="020B0502040204020203" pitchFamily="34" charset="0"/>
                <a:cs typeface="Segoe UI" panose="020B0502040204020203" pitchFamily="34" charset="0"/>
              </a:rPr>
              <a:t>One difference in the extracted points can make a big difference in the image.</a:t>
            </a:r>
            <a:endParaRPr kumimoji="1" lang="ja-JP" altLang="en-US" sz="2000" dirty="0">
              <a:solidFill>
                <a:sysClr val="windowText" lastClr="000000"/>
              </a:solidFill>
              <a:latin typeface="Segoe UI" panose="020B0502040204020203" pitchFamily="34" charset="0"/>
              <a:cs typeface="Segoe UI" panose="020B0502040204020203" pitchFamily="34" charset="0"/>
            </a:endParaRPr>
          </a:p>
        </p:txBody>
      </p:sp>
      <p:sp>
        <p:nvSpPr>
          <p:cNvPr id="16" name="タイトル 1">
            <a:extLst>
              <a:ext uri="{FF2B5EF4-FFF2-40B4-BE49-F238E27FC236}">
                <a16:creationId xmlns:a16="http://schemas.microsoft.com/office/drawing/2014/main" id="{E83C59A3-6547-4374-BFD4-5113EF237575}"/>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455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BCC1E5-289D-4106-A5D5-304FCAD7DE51}"/>
              </a:ext>
            </a:extLst>
          </p:cNvPr>
          <p:cNvSpPr>
            <a:spLocks noGrp="1"/>
          </p:cNvSpPr>
          <p:nvPr>
            <p:ph idx="1"/>
          </p:nvPr>
        </p:nvSpPr>
        <p:spPr>
          <a:xfrm>
            <a:off x="692009" y="1327432"/>
            <a:ext cx="7446263" cy="5378167"/>
          </a:xfrm>
        </p:spPr>
        <p:txBody>
          <a:bodyPr>
            <a:normAutofit/>
          </a:bodyPr>
          <a:lstStyle/>
          <a:p>
            <a:pPr>
              <a:lnSpc>
                <a:spcPct val="100000"/>
              </a:lnSpc>
              <a:buFont typeface="Wingdings" panose="05000000000000000000" pitchFamily="2" charset="2"/>
              <a:buChar char="Ø"/>
            </a:pPr>
            <a:r>
              <a:rPr kumimoji="1" lang="ja-JP" altLang="en-US" sz="2000" dirty="0"/>
              <a:t> </a:t>
            </a:r>
            <a:r>
              <a:rPr kumimoji="1" lang="en-US" altLang="ja-JP" sz="2000" dirty="0" err="1">
                <a:latin typeface="Segoe UI" panose="020B0502040204020203" pitchFamily="34" charset="0"/>
                <a:cs typeface="Segoe UI" panose="020B0502040204020203" pitchFamily="34" charset="0"/>
              </a:rPr>
              <a:t>PointNet</a:t>
            </a:r>
            <a:endParaRPr kumimoji="1" lang="ja-JP" altLang="en-US" sz="2000"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4E8ED6A2-B0A2-4209-A3E1-F7B9942CBD23}"/>
              </a:ext>
            </a:extLst>
          </p:cNvPr>
          <p:cNvSpPr>
            <a:spLocks noGrp="1"/>
          </p:cNvSpPr>
          <p:nvPr>
            <p:ph type="sldNum" sz="quarter" idx="12"/>
          </p:nvPr>
        </p:nvSpPr>
        <p:spPr>
          <a:xfrm>
            <a:off x="8507648" y="6492875"/>
            <a:ext cx="5060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F2AE90-0843-4FFC-8F25-2AB44A2744F0}" type="slidenum">
              <a:rPr kumimoji="1" lang="ja-JP" altLang="en-US" sz="2000" b="0" i="0" u="none" strike="noStrike" kern="1200" cap="none" spc="0" normalizeH="0" baseline="0" noProof="0" smtClean="0">
                <a:ln>
                  <a:noFill/>
                </a:ln>
                <a:solidFill>
                  <a:srgbClr val="323232"/>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1" lang="ja-JP" altLang="en-US" sz="3200" b="0" i="0" u="none" strike="noStrike" kern="1200" cap="none" spc="0" normalizeH="0" baseline="0" noProof="0" dirty="0">
              <a:ln>
                <a:noFill/>
              </a:ln>
              <a:solidFill>
                <a:srgbClr val="323232"/>
              </a:solidFill>
              <a:effectLst/>
              <a:uLnTx/>
              <a:uFillTx/>
              <a:latin typeface="Avenir Next LT Pro"/>
              <a:ea typeface="+mn-ea"/>
              <a:cs typeface="+mn-cs"/>
            </a:endParaRPr>
          </a:p>
        </p:txBody>
      </p:sp>
      <p:sp>
        <p:nvSpPr>
          <p:cNvPr id="44" name="正方形/長方形 43">
            <a:extLst>
              <a:ext uri="{FF2B5EF4-FFF2-40B4-BE49-F238E27FC236}">
                <a16:creationId xmlns:a16="http://schemas.microsoft.com/office/drawing/2014/main" id="{B07E7DED-B4B6-4B18-91E0-C1D8CD68C89C}"/>
              </a:ext>
            </a:extLst>
          </p:cNvPr>
          <p:cNvSpPr/>
          <p:nvPr/>
        </p:nvSpPr>
        <p:spPr>
          <a:xfrm>
            <a:off x="1565780" y="2199787"/>
            <a:ext cx="2043441" cy="3082281"/>
          </a:xfrm>
          <a:prstGeom prst="rect">
            <a:avLst/>
          </a:prstGeom>
          <a:solidFill>
            <a:schemeClr val="bg1">
              <a:alpha val="0"/>
            </a:schemeClr>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28027A18-4D7F-4392-BE56-DE5790123C41}"/>
              </a:ext>
            </a:extLst>
          </p:cNvPr>
          <p:cNvSpPr/>
          <p:nvPr/>
        </p:nvSpPr>
        <p:spPr>
          <a:xfrm>
            <a:off x="5092219" y="2199788"/>
            <a:ext cx="2043441" cy="3082280"/>
          </a:xfrm>
          <a:prstGeom prst="rect">
            <a:avLst/>
          </a:prstGeom>
          <a:solidFill>
            <a:schemeClr val="bg1">
              <a:alpha val="0"/>
            </a:schemeClr>
          </a:solidFill>
          <a:ln w="317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2">
            <a:extLst>
              <a:ext uri="{FF2B5EF4-FFF2-40B4-BE49-F238E27FC236}">
                <a16:creationId xmlns:a16="http://schemas.microsoft.com/office/drawing/2014/main" id="{CB2AAF9D-6EEC-4D78-9D99-EB7FF3A1606B}"/>
              </a:ext>
            </a:extLst>
          </p:cNvPr>
          <p:cNvGraphicFramePr>
            <a:graphicFrameLocks noGrp="1"/>
          </p:cNvGraphicFramePr>
          <p:nvPr>
            <p:extLst>
              <p:ext uri="{D42A27DB-BD31-4B8C-83A1-F6EECF244321}">
                <p14:modId xmlns:p14="http://schemas.microsoft.com/office/powerpoint/2010/main" val="4035541801"/>
              </p:ext>
            </p:extLst>
          </p:nvPr>
        </p:nvGraphicFramePr>
        <p:xfrm>
          <a:off x="1735012" y="2369329"/>
          <a:ext cx="1704976" cy="2743200"/>
        </p:xfrm>
        <a:graphic>
          <a:graphicData uri="http://schemas.openxmlformats.org/drawingml/2006/table">
            <a:tbl>
              <a:tblPr firstRow="1" bandRow="1">
                <a:tableStyleId>{21E4AEA4-8DFA-4A89-87EB-49C32662AFE0}</a:tableStyleId>
              </a:tblPr>
              <a:tblGrid>
                <a:gridCol w="852488">
                  <a:extLst>
                    <a:ext uri="{9D8B030D-6E8A-4147-A177-3AD203B41FA5}">
                      <a16:colId xmlns:a16="http://schemas.microsoft.com/office/drawing/2014/main" val="2757507803"/>
                    </a:ext>
                  </a:extLst>
                </a:gridCol>
                <a:gridCol w="852488">
                  <a:extLst>
                    <a:ext uri="{9D8B030D-6E8A-4147-A177-3AD203B41FA5}">
                      <a16:colId xmlns:a16="http://schemas.microsoft.com/office/drawing/2014/main" val="3945819380"/>
                    </a:ext>
                  </a:extLst>
                </a:gridCol>
              </a:tblGrid>
              <a:tr h="268533">
                <a:tc>
                  <a:txBody>
                    <a:bodyPr/>
                    <a:lstStyle/>
                    <a:p>
                      <a:pPr algn="ctr"/>
                      <a:r>
                        <a:rPr kumimoji="1" lang="en-US" altLang="ja-JP" sz="1400" dirty="0">
                          <a:latin typeface="Segoe UI" panose="020B0502040204020203" pitchFamily="34" charset="0"/>
                          <a:cs typeface="Segoe UI" panose="020B0502040204020203" pitchFamily="34" charset="0"/>
                        </a:rPr>
                        <a:t>x </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y </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640772527"/>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82</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69</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887922036"/>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181</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222</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42276077"/>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119</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162</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527399137"/>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129</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153</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624049393"/>
                  </a:ext>
                </a:extLst>
              </a:tr>
              <a:tr h="268533">
                <a:tc>
                  <a:txBody>
                    <a:bodyPr/>
                    <a:lstStyle/>
                    <a:p>
                      <a:pPr algn="ctr"/>
                      <a:r>
                        <a:rPr kumimoji="1" lang="en-US" altLang="ja-JP" sz="1400" dirty="0">
                          <a:solidFill>
                            <a:srgbClr val="FF0000"/>
                          </a:solidFill>
                          <a:latin typeface="Segoe UI" panose="020B0502040204020203" pitchFamily="34" charset="0"/>
                          <a:cs typeface="Segoe UI" panose="020B0502040204020203" pitchFamily="34" charset="0"/>
                        </a:rPr>
                        <a:t>155</a:t>
                      </a:r>
                      <a:endParaRPr kumimoji="1" lang="ja-JP" altLang="en-US" sz="1400" dirty="0">
                        <a:solidFill>
                          <a:srgbClr val="FF0000"/>
                        </a:solidFill>
                        <a:latin typeface="Segoe UI" panose="020B0502040204020203" pitchFamily="34" charset="0"/>
                        <a:cs typeface="Segoe UI" panose="020B0502040204020203" pitchFamily="34" charset="0"/>
                      </a:endParaRPr>
                    </a:p>
                  </a:txBody>
                  <a:tcPr/>
                </a:tc>
                <a:tc>
                  <a:txBody>
                    <a:bodyPr/>
                    <a:lstStyle/>
                    <a:p>
                      <a:pPr algn="ctr"/>
                      <a:r>
                        <a:rPr kumimoji="1" lang="en-US" altLang="ja-JP" sz="1400" dirty="0">
                          <a:solidFill>
                            <a:srgbClr val="FF0000"/>
                          </a:solidFill>
                          <a:latin typeface="Segoe UI" panose="020B0502040204020203" pitchFamily="34" charset="0"/>
                          <a:cs typeface="Segoe UI" panose="020B0502040204020203" pitchFamily="34" charset="0"/>
                        </a:rPr>
                        <a:t>78</a:t>
                      </a:r>
                      <a:endParaRPr kumimoji="1" lang="ja-JP" altLang="en-US" sz="1400" dirty="0">
                        <a:solidFill>
                          <a:srgbClr val="FF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7733589"/>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231</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118</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587476935"/>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139</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145</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079291256"/>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100</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237</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14289658"/>
                  </a:ext>
                </a:extLst>
              </a:tr>
            </a:tbl>
          </a:graphicData>
        </a:graphic>
      </p:graphicFrame>
      <p:graphicFrame>
        <p:nvGraphicFramePr>
          <p:cNvPr id="16" name="表 2">
            <a:extLst>
              <a:ext uri="{FF2B5EF4-FFF2-40B4-BE49-F238E27FC236}">
                <a16:creationId xmlns:a16="http://schemas.microsoft.com/office/drawing/2014/main" id="{D1BB3FCD-BBD9-4818-B72F-99E3BBB0411B}"/>
              </a:ext>
            </a:extLst>
          </p:cNvPr>
          <p:cNvGraphicFramePr>
            <a:graphicFrameLocks noGrp="1"/>
          </p:cNvGraphicFramePr>
          <p:nvPr>
            <p:extLst>
              <p:ext uri="{D42A27DB-BD31-4B8C-83A1-F6EECF244321}">
                <p14:modId xmlns:p14="http://schemas.microsoft.com/office/powerpoint/2010/main" val="997088245"/>
              </p:ext>
            </p:extLst>
          </p:nvPr>
        </p:nvGraphicFramePr>
        <p:xfrm>
          <a:off x="5261450" y="2369329"/>
          <a:ext cx="1704976" cy="2743200"/>
        </p:xfrm>
        <a:graphic>
          <a:graphicData uri="http://schemas.openxmlformats.org/drawingml/2006/table">
            <a:tbl>
              <a:tblPr firstRow="1" bandRow="1">
                <a:tableStyleId>{21E4AEA4-8DFA-4A89-87EB-49C32662AFE0}</a:tableStyleId>
              </a:tblPr>
              <a:tblGrid>
                <a:gridCol w="852488">
                  <a:extLst>
                    <a:ext uri="{9D8B030D-6E8A-4147-A177-3AD203B41FA5}">
                      <a16:colId xmlns:a16="http://schemas.microsoft.com/office/drawing/2014/main" val="2757507803"/>
                    </a:ext>
                  </a:extLst>
                </a:gridCol>
                <a:gridCol w="852488">
                  <a:extLst>
                    <a:ext uri="{9D8B030D-6E8A-4147-A177-3AD203B41FA5}">
                      <a16:colId xmlns:a16="http://schemas.microsoft.com/office/drawing/2014/main" val="3945819380"/>
                    </a:ext>
                  </a:extLst>
                </a:gridCol>
              </a:tblGrid>
              <a:tr h="268533">
                <a:tc>
                  <a:txBody>
                    <a:bodyPr/>
                    <a:lstStyle/>
                    <a:p>
                      <a:pPr algn="ctr"/>
                      <a:r>
                        <a:rPr kumimoji="1" lang="en-US" altLang="ja-JP" sz="1400" dirty="0">
                          <a:latin typeface="Segoe UI" panose="020B0502040204020203" pitchFamily="34" charset="0"/>
                          <a:cs typeface="Segoe UI" panose="020B0502040204020203" pitchFamily="34" charset="0"/>
                        </a:rPr>
                        <a:t>x </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y </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640772527"/>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82</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69</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887922036"/>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181</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222</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42276077"/>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119</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162</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527399137"/>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129</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153</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624049393"/>
                  </a:ext>
                </a:extLst>
              </a:tr>
              <a:tr h="268533">
                <a:tc>
                  <a:txBody>
                    <a:bodyPr/>
                    <a:lstStyle/>
                    <a:p>
                      <a:pPr algn="ctr"/>
                      <a:r>
                        <a:rPr kumimoji="1" lang="en-US" altLang="ja-JP" sz="1400" dirty="0">
                          <a:solidFill>
                            <a:srgbClr val="FF0000"/>
                          </a:solidFill>
                          <a:latin typeface="Segoe UI" panose="020B0502040204020203" pitchFamily="34" charset="0"/>
                          <a:cs typeface="Segoe UI" panose="020B0502040204020203" pitchFamily="34" charset="0"/>
                        </a:rPr>
                        <a:t>40</a:t>
                      </a:r>
                      <a:endParaRPr kumimoji="1" lang="ja-JP" altLang="en-US" sz="1400" dirty="0">
                        <a:solidFill>
                          <a:srgbClr val="FF0000"/>
                        </a:solidFill>
                        <a:latin typeface="Segoe UI" panose="020B0502040204020203" pitchFamily="34" charset="0"/>
                        <a:cs typeface="Segoe UI" panose="020B0502040204020203" pitchFamily="34" charset="0"/>
                      </a:endParaRPr>
                    </a:p>
                  </a:txBody>
                  <a:tcPr/>
                </a:tc>
                <a:tc>
                  <a:txBody>
                    <a:bodyPr/>
                    <a:lstStyle/>
                    <a:p>
                      <a:pPr algn="ctr"/>
                      <a:r>
                        <a:rPr kumimoji="1" lang="en-US" altLang="ja-JP" sz="1400" dirty="0">
                          <a:solidFill>
                            <a:srgbClr val="FF0000"/>
                          </a:solidFill>
                          <a:latin typeface="Segoe UI" panose="020B0502040204020203" pitchFamily="34" charset="0"/>
                          <a:cs typeface="Segoe UI" panose="020B0502040204020203" pitchFamily="34" charset="0"/>
                        </a:rPr>
                        <a:t>25</a:t>
                      </a:r>
                      <a:endParaRPr kumimoji="1" lang="ja-JP" altLang="en-US" sz="1400" dirty="0">
                        <a:solidFill>
                          <a:srgbClr val="FF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7733589"/>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231</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118</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587476935"/>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139</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145</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079291256"/>
                  </a:ext>
                </a:extLst>
              </a:tr>
              <a:tr h="268533">
                <a:tc>
                  <a:txBody>
                    <a:bodyPr/>
                    <a:lstStyle/>
                    <a:p>
                      <a:pPr algn="ctr"/>
                      <a:r>
                        <a:rPr kumimoji="1" lang="en-US" altLang="ja-JP" sz="1400" dirty="0">
                          <a:latin typeface="Segoe UI" panose="020B0502040204020203" pitchFamily="34" charset="0"/>
                          <a:cs typeface="Segoe UI" panose="020B0502040204020203" pitchFamily="34" charset="0"/>
                        </a:rPr>
                        <a:t>100</a:t>
                      </a:r>
                      <a:endParaRPr kumimoji="1" lang="ja-JP" altLang="en-US" sz="1400" dirty="0">
                        <a:latin typeface="Segoe UI" panose="020B0502040204020203" pitchFamily="34" charset="0"/>
                        <a:cs typeface="Segoe UI" panose="020B0502040204020203" pitchFamily="34" charset="0"/>
                      </a:endParaRPr>
                    </a:p>
                  </a:txBody>
                  <a:tcPr/>
                </a:tc>
                <a:tc>
                  <a:txBody>
                    <a:bodyPr/>
                    <a:lstStyle/>
                    <a:p>
                      <a:pPr algn="ctr"/>
                      <a:r>
                        <a:rPr kumimoji="1" lang="en-US" altLang="ja-JP" sz="1400" dirty="0">
                          <a:latin typeface="Segoe UI" panose="020B0502040204020203" pitchFamily="34" charset="0"/>
                          <a:cs typeface="Segoe UI" panose="020B0502040204020203" pitchFamily="34" charset="0"/>
                        </a:rPr>
                        <a:t>237</a:t>
                      </a:r>
                      <a:endParaRPr kumimoji="1" lang="ja-JP" alt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14289658"/>
                  </a:ext>
                </a:extLst>
              </a:tr>
            </a:tbl>
          </a:graphicData>
        </a:graphic>
      </p:graphicFrame>
      <p:cxnSp>
        <p:nvCxnSpPr>
          <p:cNvPr id="7" name="直線矢印コネクタ 6">
            <a:extLst>
              <a:ext uri="{FF2B5EF4-FFF2-40B4-BE49-F238E27FC236}">
                <a16:creationId xmlns:a16="http://schemas.microsoft.com/office/drawing/2014/main" id="{F2EB22FC-0D2B-4C36-94D0-8D1DA39F6116}"/>
              </a:ext>
            </a:extLst>
          </p:cNvPr>
          <p:cNvCxnSpPr/>
          <p:nvPr/>
        </p:nvCxnSpPr>
        <p:spPr>
          <a:xfrm>
            <a:off x="3333750" y="4043820"/>
            <a:ext cx="2059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id="{F28E0658-4DBF-486F-8E53-CD6E904A66D1}"/>
              </a:ext>
            </a:extLst>
          </p:cNvPr>
          <p:cNvSpPr/>
          <p:nvPr/>
        </p:nvSpPr>
        <p:spPr>
          <a:xfrm>
            <a:off x="1868560" y="5617898"/>
            <a:ext cx="5406879" cy="8255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ysClr val="windowText" lastClr="000000"/>
                </a:solidFill>
                <a:latin typeface="Segoe UI" panose="020B0502040204020203" pitchFamily="34" charset="0"/>
                <a:cs typeface="Segoe UI" panose="020B0502040204020203" pitchFamily="34" charset="0"/>
              </a:rPr>
              <a:t>Even if one difference in the extracted points has little effect on the properties of the set.</a:t>
            </a:r>
            <a:endParaRPr kumimoji="1" lang="ja-JP" altLang="en-US" sz="2000" dirty="0">
              <a:solidFill>
                <a:sysClr val="windowText" lastClr="000000"/>
              </a:solidFill>
              <a:latin typeface="Segoe UI" panose="020B0502040204020203" pitchFamily="34" charset="0"/>
              <a:cs typeface="Segoe UI" panose="020B0502040204020203" pitchFamily="34" charset="0"/>
            </a:endParaRPr>
          </a:p>
        </p:txBody>
      </p:sp>
      <p:sp>
        <p:nvSpPr>
          <p:cNvPr id="17" name="タイトル 1">
            <a:extLst>
              <a:ext uri="{FF2B5EF4-FFF2-40B4-BE49-F238E27FC236}">
                <a16:creationId xmlns:a16="http://schemas.microsoft.com/office/drawing/2014/main" id="{354538E9-22F1-4BE2-A9E2-7F200BD888F5}"/>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18" name="正方形/長方形 17">
            <a:extLst>
              <a:ext uri="{FF2B5EF4-FFF2-40B4-BE49-F238E27FC236}">
                <a16:creationId xmlns:a16="http://schemas.microsoft.com/office/drawing/2014/main" id="{ADEE456A-C937-4299-A2E3-8381C0EB655B}"/>
              </a:ext>
            </a:extLst>
          </p:cNvPr>
          <p:cNvSpPr/>
          <p:nvPr/>
        </p:nvSpPr>
        <p:spPr>
          <a:xfrm>
            <a:off x="1948120" y="2024385"/>
            <a:ext cx="1235068" cy="285181"/>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latin typeface="Segoe UI" panose="020B0502040204020203" pitchFamily="34" charset="0"/>
                <a:cs typeface="Segoe UI" panose="020B0502040204020203" pitchFamily="34" charset="0"/>
              </a:rPr>
              <a:t>Train</a:t>
            </a:r>
            <a:endParaRPr kumimoji="1" lang="ja-JP" altLang="en-US" sz="2000" dirty="0">
              <a:solidFill>
                <a:schemeClr val="tx1"/>
              </a:solidFill>
              <a:latin typeface="Segoe UI" panose="020B0502040204020203" pitchFamily="34" charset="0"/>
              <a:cs typeface="Segoe UI" panose="020B0502040204020203" pitchFamily="34" charset="0"/>
            </a:endParaRPr>
          </a:p>
        </p:txBody>
      </p:sp>
      <p:sp>
        <p:nvSpPr>
          <p:cNvPr id="20" name="正方形/長方形 19">
            <a:extLst>
              <a:ext uri="{FF2B5EF4-FFF2-40B4-BE49-F238E27FC236}">
                <a16:creationId xmlns:a16="http://schemas.microsoft.com/office/drawing/2014/main" id="{3A52E5A4-4406-44D5-B67A-DA89E0EA9F02}"/>
              </a:ext>
            </a:extLst>
          </p:cNvPr>
          <p:cNvSpPr/>
          <p:nvPr/>
        </p:nvSpPr>
        <p:spPr>
          <a:xfrm>
            <a:off x="5389788" y="2022546"/>
            <a:ext cx="1441825" cy="287022"/>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Segoe UI" panose="020B0502040204020203" pitchFamily="34" charset="0"/>
                <a:cs typeface="Segoe UI" panose="020B0502040204020203" pitchFamily="34" charset="0"/>
              </a:rPr>
              <a:t>Test</a:t>
            </a:r>
            <a:endParaRPr kumimoji="1" lang="ja-JP" altLang="en-US" sz="20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89473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A3AFD6C8-2FD7-4066-899D-657F33F43E0C}"/>
              </a:ext>
            </a:extLst>
          </p:cNvPr>
          <p:cNvSpPr txBox="1"/>
          <p:nvPr/>
        </p:nvSpPr>
        <p:spPr>
          <a:xfrm>
            <a:off x="628650" y="1417353"/>
            <a:ext cx="8477250" cy="461665"/>
          </a:xfrm>
          <a:prstGeom prst="rect">
            <a:avLst/>
          </a:prstGeom>
          <a:noFill/>
        </p:spPr>
        <p:txBody>
          <a:bodyPr wrap="square" rtlCol="0">
            <a:spAutoFit/>
          </a:bodyPr>
          <a:lstStyle/>
          <a:p>
            <a:pPr marL="342900" indent="-342900">
              <a:buFont typeface="Wingdings" panose="05000000000000000000" pitchFamily="2" charset="2"/>
              <a:buChar char="p"/>
            </a:pPr>
            <a:r>
              <a:rPr lang="en-US" altLang="ja-JP" sz="2400" dirty="0">
                <a:latin typeface="Segoe UI" panose="020B0502040204020203" pitchFamily="34" charset="0"/>
                <a:cs typeface="Segoe UI" panose="020B0502040204020203" pitchFamily="34" charset="0"/>
              </a:rPr>
              <a:t>Result</a:t>
            </a:r>
            <a:endParaRPr kumimoji="1" lang="ja-JP" altLang="en-US" sz="2400" dirty="0">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1750C7A8-9E6A-49D8-85A4-0E4F544628F6}"/>
              </a:ext>
            </a:extLst>
          </p:cNvPr>
          <p:cNvSpPr txBox="1"/>
          <p:nvPr/>
        </p:nvSpPr>
        <p:spPr>
          <a:xfrm>
            <a:off x="333374" y="2232884"/>
            <a:ext cx="8477251" cy="707886"/>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Results of the average number of identiﬁcations for each constellation.</a:t>
            </a:r>
          </a:p>
          <a:p>
            <a:pPr algn="ctr"/>
            <a:r>
              <a:rPr kumimoji="1" lang="en-US" altLang="ja-JP" sz="2000" dirty="0">
                <a:latin typeface="Segoe UI" panose="020B0502040204020203" pitchFamily="34" charset="0"/>
                <a:cs typeface="Segoe UI" panose="020B0502040204020203" pitchFamily="34" charset="0"/>
              </a:rPr>
              <a:t>(Mean and standard deviation of 5 trials)</a:t>
            </a:r>
            <a:endParaRPr kumimoji="1" lang="ja-JP" altLang="en-US" sz="2000" dirty="0">
              <a:latin typeface="Segoe UI" panose="020B0502040204020203" pitchFamily="34" charset="0"/>
              <a:cs typeface="Segoe UI" panose="020B0502040204020203" pitchFamily="34" charset="0"/>
            </a:endParaRPr>
          </a:p>
        </p:txBody>
      </p:sp>
      <p:sp>
        <p:nvSpPr>
          <p:cNvPr id="10" name="タイトル 1">
            <a:extLst>
              <a:ext uri="{FF2B5EF4-FFF2-40B4-BE49-F238E27FC236}">
                <a16:creationId xmlns:a16="http://schemas.microsoft.com/office/drawing/2014/main" id="{5021CF80-CEA1-4EDC-B569-6248C623D95F}"/>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sp>
        <p:nvSpPr>
          <p:cNvPr id="9" name="スライド番号プレースホルダー 8">
            <a:extLst>
              <a:ext uri="{FF2B5EF4-FFF2-40B4-BE49-F238E27FC236}">
                <a16:creationId xmlns:a16="http://schemas.microsoft.com/office/drawing/2014/main" id="{1F9BB763-D512-4FCD-AF5E-09CDAD092073}"/>
              </a:ext>
            </a:extLst>
          </p:cNvPr>
          <p:cNvSpPr>
            <a:spLocks noGrp="1"/>
          </p:cNvSpPr>
          <p:nvPr>
            <p:ph type="sldNum" sz="quarter" idx="12"/>
          </p:nvPr>
        </p:nvSpPr>
        <p:spPr/>
        <p:txBody>
          <a:bodyPr/>
          <a:lstStyle/>
          <a:p>
            <a:fld id="{8F63642D-8FC5-453B-829F-6F7E904F8D2A}" type="slidenum">
              <a:rPr kumimoji="1" lang="ja-JP" altLang="en-US" smtClean="0"/>
              <a:t>56</a:t>
            </a:fld>
            <a:endParaRPr kumimoji="1" lang="ja-JP" altLang="en-US"/>
          </a:p>
        </p:txBody>
      </p:sp>
      <p:graphicFrame>
        <p:nvGraphicFramePr>
          <p:cNvPr id="2" name="表 2">
            <a:extLst>
              <a:ext uri="{FF2B5EF4-FFF2-40B4-BE49-F238E27FC236}">
                <a16:creationId xmlns:a16="http://schemas.microsoft.com/office/drawing/2014/main" id="{22A6A3CF-316F-4C9A-9E43-504AFE7F4291}"/>
              </a:ext>
            </a:extLst>
          </p:cNvPr>
          <p:cNvGraphicFramePr>
            <a:graphicFrameLocks noGrp="1"/>
          </p:cNvGraphicFramePr>
          <p:nvPr>
            <p:extLst>
              <p:ext uri="{D42A27DB-BD31-4B8C-83A1-F6EECF244321}">
                <p14:modId xmlns:p14="http://schemas.microsoft.com/office/powerpoint/2010/main" val="3588647409"/>
              </p:ext>
            </p:extLst>
          </p:nvPr>
        </p:nvGraphicFramePr>
        <p:xfrm>
          <a:off x="71381" y="3021426"/>
          <a:ext cx="9001236" cy="2377440"/>
        </p:xfrm>
        <a:graphic>
          <a:graphicData uri="http://schemas.openxmlformats.org/drawingml/2006/table">
            <a:tbl>
              <a:tblPr firstRow="1" bandRow="1">
                <a:tableStyleId>{616DA210-FB5B-4158-B5E0-FEB733F419BA}</a:tableStyleId>
              </a:tblPr>
              <a:tblGrid>
                <a:gridCol w="3134156">
                  <a:extLst>
                    <a:ext uri="{9D8B030D-6E8A-4147-A177-3AD203B41FA5}">
                      <a16:colId xmlns:a16="http://schemas.microsoft.com/office/drawing/2014/main" val="1163988679"/>
                    </a:ext>
                  </a:extLst>
                </a:gridCol>
                <a:gridCol w="1006867">
                  <a:extLst>
                    <a:ext uri="{9D8B030D-6E8A-4147-A177-3AD203B41FA5}">
                      <a16:colId xmlns:a16="http://schemas.microsoft.com/office/drawing/2014/main" val="3747350781"/>
                    </a:ext>
                  </a:extLst>
                </a:gridCol>
                <a:gridCol w="1643866">
                  <a:extLst>
                    <a:ext uri="{9D8B030D-6E8A-4147-A177-3AD203B41FA5}">
                      <a16:colId xmlns:a16="http://schemas.microsoft.com/office/drawing/2014/main" val="3098178458"/>
                    </a:ext>
                  </a:extLst>
                </a:gridCol>
                <a:gridCol w="852755">
                  <a:extLst>
                    <a:ext uri="{9D8B030D-6E8A-4147-A177-3AD203B41FA5}">
                      <a16:colId xmlns:a16="http://schemas.microsoft.com/office/drawing/2014/main" val="2643644775"/>
                    </a:ext>
                  </a:extLst>
                </a:gridCol>
                <a:gridCol w="1058238">
                  <a:extLst>
                    <a:ext uri="{9D8B030D-6E8A-4147-A177-3AD203B41FA5}">
                      <a16:colId xmlns:a16="http://schemas.microsoft.com/office/drawing/2014/main" val="186801787"/>
                    </a:ext>
                  </a:extLst>
                </a:gridCol>
                <a:gridCol w="1305354">
                  <a:extLst>
                    <a:ext uri="{9D8B030D-6E8A-4147-A177-3AD203B41FA5}">
                      <a16:colId xmlns:a16="http://schemas.microsoft.com/office/drawing/2014/main" val="2021556485"/>
                    </a:ext>
                  </a:extLst>
                </a:gridCol>
              </a:tblGrid>
              <a:tr h="370840">
                <a:tc>
                  <a:txBody>
                    <a:bodyPr/>
                    <a:lstStyle/>
                    <a:p>
                      <a:pPr algn="ctr"/>
                      <a:endParaRPr kumimoji="1" lang="ja-JP" altLang="en-US" sz="2000" dirty="0">
                        <a:latin typeface="Segoe UI" panose="020B0502040204020203" pitchFamily="34" charset="0"/>
                        <a:cs typeface="Segoe UI" panose="020B0502040204020203" pitchFamily="34" charset="0"/>
                      </a:endParaRPr>
                    </a:p>
                  </a:txBody>
                  <a:tcPr anchor="ctr"/>
                </a:tc>
                <a:tc gridSpan="5">
                  <a:txBody>
                    <a:bodyPr/>
                    <a:lstStyle/>
                    <a:p>
                      <a:pPr algn="ctr"/>
                      <a:r>
                        <a:rPr kumimoji="1" lang="en-US" altLang="ja-JP" sz="2000" dirty="0">
                          <a:latin typeface="Segoe UI" panose="020B0502040204020203" pitchFamily="34" charset="0"/>
                          <a:cs typeface="Segoe UI" panose="020B0502040204020203" pitchFamily="34" charset="0"/>
                        </a:rPr>
                        <a:t>accuracy</a:t>
                      </a:r>
                      <a:endParaRPr kumimoji="1" lang="ja-JP" altLang="en-US" sz="2000" dirty="0">
                        <a:latin typeface="Segoe UI" panose="020B0502040204020203" pitchFamily="34" charset="0"/>
                        <a:cs typeface="Segoe UI" panose="020B0502040204020203" pitchFamily="34" charset="0"/>
                      </a:endParaRPr>
                    </a:p>
                  </a:txBody>
                  <a:tcPr anchor="ct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226104717"/>
                  </a:ext>
                </a:extLst>
              </a:tr>
              <a:tr h="370840">
                <a:tc>
                  <a:txBody>
                    <a:bodyPr/>
                    <a:lstStyle/>
                    <a:p>
                      <a:pPr algn="ct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Gemini</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Canis Major</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Orion</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Taurus</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Scorpius</a:t>
                      </a:r>
                      <a:endParaRPr kumimoji="1" lang="ja-JP" altLang="en-US" sz="20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248915328"/>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Comparison Experiment</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6.4</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5.6</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3.6</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3.0</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2.2</a:t>
                      </a:r>
                      <a:endParaRPr kumimoji="1" lang="ja-JP" altLang="en-US" sz="20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091150123"/>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Experiment 1</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5.0</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5.4</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9.8</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5.4</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2.6</a:t>
                      </a:r>
                      <a:endParaRPr kumimoji="1" lang="ja-JP" altLang="en-US" sz="20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870692884"/>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Experiment 2</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6.4</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3.4</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7.4</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4.2</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2.2</a:t>
                      </a:r>
                      <a:endParaRPr kumimoji="1" lang="ja-JP" altLang="en-US" sz="20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63492322"/>
                  </a:ext>
                </a:extLst>
              </a:tr>
              <a:tr h="370840">
                <a:tc>
                  <a:txBody>
                    <a:bodyPr/>
                    <a:lstStyle/>
                    <a:p>
                      <a:pPr algn="ctr"/>
                      <a:r>
                        <a:rPr kumimoji="1" lang="en-US" altLang="ja-JP" sz="2000" dirty="0">
                          <a:latin typeface="Segoe UI" panose="020B0502040204020203" pitchFamily="34" charset="0"/>
                          <a:cs typeface="Segoe UI" panose="020B0502040204020203" pitchFamily="34" charset="0"/>
                        </a:rPr>
                        <a:t>Experiment 3</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6.2</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5.8</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10.0</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4.0</a:t>
                      </a:r>
                      <a:endParaRPr kumimoji="1" lang="ja-JP" altLang="en-US" sz="20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2000" dirty="0">
                          <a:latin typeface="Segoe UI" panose="020B0502040204020203" pitchFamily="34" charset="0"/>
                          <a:cs typeface="Segoe UI" panose="020B0502040204020203" pitchFamily="34" charset="0"/>
                        </a:rPr>
                        <a:t>4.0</a:t>
                      </a:r>
                      <a:endParaRPr kumimoji="1" lang="ja-JP" altLang="en-US" sz="20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4286809232"/>
                  </a:ext>
                </a:extLst>
              </a:tr>
            </a:tbl>
          </a:graphicData>
        </a:graphic>
      </p:graphicFrame>
    </p:spTree>
    <p:extLst>
      <p:ext uri="{BB962C8B-B14F-4D97-AF65-F5344CB8AC3E}">
        <p14:creationId xmlns:p14="http://schemas.microsoft.com/office/powerpoint/2010/main" val="6260254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AC68F42C-5BE8-4B1D-B985-17E2F4F648FF}"/>
              </a:ext>
            </a:extLst>
          </p:cNvPr>
          <p:cNvSpPr>
            <a:spLocks noGrp="1"/>
          </p:cNvSpPr>
          <p:nvPr>
            <p:ph type="title"/>
          </p:nvPr>
        </p:nvSpPr>
        <p:spPr>
          <a:xfrm>
            <a:off x="628650" y="365126"/>
            <a:ext cx="7886700" cy="1325563"/>
          </a:xfrm>
        </p:spPr>
        <p:txBody>
          <a:bodyPr/>
          <a:lstStyle/>
          <a:p>
            <a:r>
              <a:rPr kumimoji="1" lang="en-US" altLang="ja-JP" dirty="0">
                <a:latin typeface="Segoe UI" panose="020B0502040204020203" pitchFamily="34" charset="0"/>
                <a:cs typeface="Segoe UI" panose="020B0502040204020203" pitchFamily="34" charset="0"/>
              </a:rPr>
              <a:t>Experiment</a:t>
            </a:r>
            <a:endParaRPr kumimoji="1" lang="ja-JP" altLang="en-US" dirty="0">
              <a:latin typeface="Segoe UI" panose="020B0502040204020203" pitchFamily="34" charset="0"/>
              <a:cs typeface="Segoe UI" panose="020B0502040204020203" pitchFamily="34" charset="0"/>
            </a:endParaRPr>
          </a:p>
        </p:txBody>
      </p:sp>
      <p:pic>
        <p:nvPicPr>
          <p:cNvPr id="4" name="図 3" descr="グラフ, 折れ線グラフ&#10;&#10;自動的に生成された説明">
            <a:extLst>
              <a:ext uri="{FF2B5EF4-FFF2-40B4-BE49-F238E27FC236}">
                <a16:creationId xmlns:a16="http://schemas.microsoft.com/office/drawing/2014/main" id="{D144A161-DF69-474F-9E38-5D4EA9F1C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4" y="2106201"/>
            <a:ext cx="4474846" cy="3356135"/>
          </a:xfrm>
          <a:prstGeom prst="rect">
            <a:avLst/>
          </a:prstGeom>
        </p:spPr>
      </p:pic>
      <p:pic>
        <p:nvPicPr>
          <p:cNvPr id="7" name="図 6" descr="グラフ, 折れ線グラフ&#10;&#10;自動的に生成された説明">
            <a:extLst>
              <a:ext uri="{FF2B5EF4-FFF2-40B4-BE49-F238E27FC236}">
                <a16:creationId xmlns:a16="http://schemas.microsoft.com/office/drawing/2014/main" id="{CF1742DD-474A-4A91-9519-333D4494A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106200"/>
            <a:ext cx="4474847" cy="3356135"/>
          </a:xfrm>
          <a:prstGeom prst="rect">
            <a:avLst/>
          </a:prstGeom>
        </p:spPr>
      </p:pic>
      <p:sp>
        <p:nvSpPr>
          <p:cNvPr id="10" name="テキスト ボックス 9">
            <a:extLst>
              <a:ext uri="{FF2B5EF4-FFF2-40B4-BE49-F238E27FC236}">
                <a16:creationId xmlns:a16="http://schemas.microsoft.com/office/drawing/2014/main" id="{0244A9C8-8DFF-4E4A-A071-58733535B279}"/>
              </a:ext>
            </a:extLst>
          </p:cNvPr>
          <p:cNvSpPr txBox="1"/>
          <p:nvPr/>
        </p:nvSpPr>
        <p:spPr>
          <a:xfrm>
            <a:off x="1137568" y="5677793"/>
            <a:ext cx="2394018"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CNN</a:t>
            </a:r>
            <a:endParaRPr kumimoji="1" lang="ja-JP" altLang="en-US" sz="2000" dirty="0">
              <a:latin typeface="Segoe UI" panose="020B0502040204020203" pitchFamily="34" charset="0"/>
              <a:cs typeface="Segoe UI" panose="020B0502040204020203" pitchFamily="34" charset="0"/>
            </a:endParaRPr>
          </a:p>
        </p:txBody>
      </p:sp>
      <p:sp>
        <p:nvSpPr>
          <p:cNvPr id="11" name="テキスト ボックス 10">
            <a:extLst>
              <a:ext uri="{FF2B5EF4-FFF2-40B4-BE49-F238E27FC236}">
                <a16:creationId xmlns:a16="http://schemas.microsoft.com/office/drawing/2014/main" id="{A78E5ACA-601F-4A92-BEA7-3C167BFDAE4C}"/>
              </a:ext>
            </a:extLst>
          </p:cNvPr>
          <p:cNvSpPr txBox="1"/>
          <p:nvPr/>
        </p:nvSpPr>
        <p:spPr>
          <a:xfrm>
            <a:off x="5612414" y="5677793"/>
            <a:ext cx="2394018" cy="400110"/>
          </a:xfrm>
          <a:prstGeom prst="rect">
            <a:avLst/>
          </a:prstGeom>
          <a:noFill/>
        </p:spPr>
        <p:txBody>
          <a:bodyPr wrap="square" rtlCol="0">
            <a:spAutoFit/>
          </a:bodyPr>
          <a:lstStyle/>
          <a:p>
            <a:pPr algn="ctr"/>
            <a:r>
              <a:rPr lang="en-US" altLang="ja-JP" sz="2000" dirty="0" err="1">
                <a:latin typeface="Segoe UI" panose="020B0502040204020203" pitchFamily="34" charset="0"/>
                <a:cs typeface="Segoe UI" panose="020B0502040204020203" pitchFamily="34" charset="0"/>
              </a:rPr>
              <a:t>PointNet</a:t>
            </a:r>
            <a:endParaRPr kumimoji="1" lang="ja-JP" altLang="en-US" sz="2000" dirty="0">
              <a:latin typeface="Segoe UI" panose="020B0502040204020203" pitchFamily="34" charset="0"/>
              <a:cs typeface="Segoe UI" panose="020B0502040204020203" pitchFamily="34" charset="0"/>
            </a:endParaRPr>
          </a:p>
        </p:txBody>
      </p:sp>
      <p:sp>
        <p:nvSpPr>
          <p:cNvPr id="2" name="スライド番号プレースホルダー 1">
            <a:extLst>
              <a:ext uri="{FF2B5EF4-FFF2-40B4-BE49-F238E27FC236}">
                <a16:creationId xmlns:a16="http://schemas.microsoft.com/office/drawing/2014/main" id="{39EBF604-70FA-4695-B35D-BACD71F31A6B}"/>
              </a:ext>
            </a:extLst>
          </p:cNvPr>
          <p:cNvSpPr>
            <a:spLocks noGrp="1"/>
          </p:cNvSpPr>
          <p:nvPr>
            <p:ph type="sldNum" sz="quarter" idx="12"/>
          </p:nvPr>
        </p:nvSpPr>
        <p:spPr/>
        <p:txBody>
          <a:bodyPr/>
          <a:lstStyle/>
          <a:p>
            <a:fld id="{8F63642D-8FC5-453B-829F-6F7E904F8D2A}" type="slidenum">
              <a:rPr kumimoji="1" lang="ja-JP" altLang="en-US" smtClean="0"/>
              <a:t>57</a:t>
            </a:fld>
            <a:endParaRPr kumimoji="1" lang="ja-JP" altLang="en-US"/>
          </a:p>
        </p:txBody>
      </p:sp>
    </p:spTree>
    <p:extLst>
      <p:ext uri="{BB962C8B-B14F-4D97-AF65-F5344CB8AC3E}">
        <p14:creationId xmlns:p14="http://schemas.microsoft.com/office/powerpoint/2010/main" val="98484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9CDD610E-2237-430A-81A3-3316AF63895A}"/>
              </a:ext>
            </a:extLst>
          </p:cNvPr>
          <p:cNvSpPr/>
          <p:nvPr/>
        </p:nvSpPr>
        <p:spPr>
          <a:xfrm>
            <a:off x="1014412" y="2658533"/>
            <a:ext cx="7343775" cy="4029939"/>
          </a:xfrm>
          <a:prstGeom prst="rect">
            <a:avLst/>
          </a:prstGeom>
          <a:solidFill>
            <a:srgbClr val="CC3300">
              <a:alpha val="0"/>
            </a:srgbClr>
          </a:solidFill>
          <a:ln w="28575">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Research</a:t>
            </a:r>
            <a:r>
              <a:rPr lang="ja-JP" altLang="en-US" dirty="0">
                <a:latin typeface="Segoe UI" panose="020B0502040204020203" pitchFamily="34" charset="0"/>
                <a:cs typeface="Segoe UI" panose="020B0502040204020203" pitchFamily="34" charset="0"/>
              </a:rPr>
              <a:t> </a:t>
            </a:r>
            <a:r>
              <a:rPr kumimoji="1" lang="en-US" altLang="ja-JP" dirty="0">
                <a:latin typeface="Segoe UI" panose="020B0502040204020203" pitchFamily="34" charset="0"/>
                <a:cs typeface="Segoe UI" panose="020B0502040204020203" pitchFamily="34" charset="0"/>
              </a:rPr>
              <a:t>Background</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A76B17C2-E507-45CA-BE8E-E505C9A8132A}"/>
              </a:ext>
            </a:extLst>
          </p:cNvPr>
          <p:cNvSpPr txBox="1"/>
          <p:nvPr/>
        </p:nvSpPr>
        <p:spPr>
          <a:xfrm>
            <a:off x="447675" y="1438609"/>
            <a:ext cx="8477250" cy="707886"/>
          </a:xfrm>
          <a:prstGeom prst="rect">
            <a:avLst/>
          </a:prstGeom>
          <a:noFill/>
        </p:spPr>
        <p:txBody>
          <a:bodyPr wrap="square" rtlCol="0">
            <a:spAutoFit/>
          </a:bodyPr>
          <a:lstStyle/>
          <a:p>
            <a:r>
              <a:rPr kumimoji="1" lang="en-US" altLang="ja-JP" sz="2000" dirty="0">
                <a:latin typeface="Segoe UI" panose="020B0502040204020203" pitchFamily="34" charset="0"/>
                <a:cs typeface="Segoe UI" panose="020B0502040204020203" pitchFamily="34" charset="0"/>
              </a:rPr>
              <a:t>- In recent years, </a:t>
            </a:r>
            <a:r>
              <a:rPr lang="en-US" altLang="ja-JP" sz="2000" dirty="0">
                <a:latin typeface="Segoe UI" panose="020B0502040204020203" pitchFamily="34" charset="0"/>
                <a:cs typeface="Segoe UI" panose="020B0502040204020203" pitchFamily="34" charset="0"/>
              </a:rPr>
              <a:t>the rapid development of machine learning has made it possible to recognize images with high accuracy for a wide range of tasks. </a:t>
            </a:r>
            <a:endParaRPr kumimoji="1" lang="ja-JP" altLang="en-US" sz="2000" dirty="0">
              <a:latin typeface="Segoe UI" panose="020B0502040204020203" pitchFamily="34" charset="0"/>
              <a:cs typeface="Segoe UI" panose="020B0502040204020203" pitchFamily="34" charset="0"/>
            </a:endParaRPr>
          </a:p>
        </p:txBody>
      </p:sp>
      <p:pic>
        <p:nvPicPr>
          <p:cNvPr id="17" name="図 16" descr="夜空の星雲&#10;&#10;自動的に生成された説明">
            <a:extLst>
              <a:ext uri="{FF2B5EF4-FFF2-40B4-BE49-F238E27FC236}">
                <a16:creationId xmlns:a16="http://schemas.microsoft.com/office/drawing/2014/main" id="{AEC0102E-43E8-4DA5-AACC-46A3185DC7BE}"/>
              </a:ext>
            </a:extLst>
          </p:cNvPr>
          <p:cNvPicPr>
            <a:picLocks noChangeAspect="1"/>
          </p:cNvPicPr>
          <p:nvPr/>
        </p:nvPicPr>
        <p:blipFill rotWithShape="1">
          <a:blip r:embed="rId3">
            <a:extLst>
              <a:ext uri="{28A0092B-C50C-407E-A947-70E740481C1C}">
                <a14:useLocalDpi xmlns:a14="http://schemas.microsoft.com/office/drawing/2010/main" val="0"/>
              </a:ext>
            </a:extLst>
          </a:blip>
          <a:srcRect l="51223" t="53333" r="14585" b="17334"/>
          <a:stretch/>
        </p:blipFill>
        <p:spPr>
          <a:xfrm>
            <a:off x="2631061" y="4403099"/>
            <a:ext cx="1704633" cy="2196433"/>
          </a:xfrm>
          <a:prstGeom prst="rect">
            <a:avLst/>
          </a:prstGeom>
        </p:spPr>
      </p:pic>
      <p:sp>
        <p:nvSpPr>
          <p:cNvPr id="6" name="テキスト ボックス 5">
            <a:extLst>
              <a:ext uri="{FF2B5EF4-FFF2-40B4-BE49-F238E27FC236}">
                <a16:creationId xmlns:a16="http://schemas.microsoft.com/office/drawing/2014/main" id="{546681BC-ADA1-4D89-88A6-1EB903737D37}"/>
              </a:ext>
            </a:extLst>
          </p:cNvPr>
          <p:cNvSpPr txBox="1"/>
          <p:nvPr/>
        </p:nvSpPr>
        <p:spPr>
          <a:xfrm>
            <a:off x="1990723" y="3183175"/>
            <a:ext cx="5162549" cy="707886"/>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2000" dirty="0">
                <a:latin typeface="Segoe UI" panose="020B0502040204020203" pitchFamily="34" charset="0"/>
                <a:cs typeface="Segoe UI" panose="020B0502040204020203" pitchFamily="34" charset="0"/>
              </a:rPr>
              <a:t>Small data sets</a:t>
            </a:r>
          </a:p>
          <a:p>
            <a:pPr marL="285750" indent="-285750">
              <a:buFont typeface="Wingdings" panose="05000000000000000000" pitchFamily="2" charset="2"/>
              <a:buChar char="Ø"/>
            </a:pPr>
            <a:r>
              <a:rPr kumimoji="1" lang="en-US" altLang="ja-JP" sz="2000" dirty="0">
                <a:latin typeface="Segoe UI" panose="020B0502040204020203" pitchFamily="34" charset="0"/>
                <a:cs typeface="Segoe UI" panose="020B0502040204020203" pitchFamily="34" charset="0"/>
              </a:rPr>
              <a:t>Wide variety of </a:t>
            </a:r>
            <a:r>
              <a:rPr lang="en-US" altLang="ja-JP" sz="2000" dirty="0">
                <a:latin typeface="Segoe UI" panose="020B0502040204020203" pitchFamily="34" charset="0"/>
                <a:cs typeface="Segoe UI" panose="020B0502040204020203" pitchFamily="34" charset="0"/>
              </a:rPr>
              <a:t>the appearances of stars</a:t>
            </a:r>
            <a:endParaRPr kumimoji="1" lang="en-US" altLang="ja-JP" sz="2000" dirty="0">
              <a:latin typeface="Segoe UI" panose="020B0502040204020203" pitchFamily="34" charset="0"/>
              <a:cs typeface="Segoe UI" panose="020B0502040204020203" pitchFamily="34" charset="0"/>
            </a:endParaRPr>
          </a:p>
        </p:txBody>
      </p:sp>
      <p:sp>
        <p:nvSpPr>
          <p:cNvPr id="18" name="四角形: 角を丸くする 17">
            <a:extLst>
              <a:ext uri="{FF2B5EF4-FFF2-40B4-BE49-F238E27FC236}">
                <a16:creationId xmlns:a16="http://schemas.microsoft.com/office/drawing/2014/main" id="{E4524678-772B-459C-9D0B-548D8C3AE5BB}"/>
              </a:ext>
            </a:extLst>
          </p:cNvPr>
          <p:cNvSpPr/>
          <p:nvPr/>
        </p:nvSpPr>
        <p:spPr>
          <a:xfrm>
            <a:off x="2850751" y="2402202"/>
            <a:ext cx="3442495" cy="508937"/>
          </a:xfrm>
          <a:prstGeom prst="roundRect">
            <a:avLst/>
          </a:prstGeom>
          <a:solidFill>
            <a:srgbClr val="CC33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Constellation</a:t>
            </a:r>
            <a:r>
              <a:rPr lang="ja-JP" altLang="en-US" dirty="0">
                <a:latin typeface="Segoe UI" panose="020B0502040204020203" pitchFamily="34" charset="0"/>
                <a:cs typeface="Segoe UI" panose="020B0502040204020203" pitchFamily="34" charset="0"/>
              </a:rPr>
              <a:t> </a:t>
            </a:r>
            <a:r>
              <a:rPr lang="en-US" altLang="ja-JP" dirty="0">
                <a:latin typeface="Segoe UI" panose="020B0502040204020203" pitchFamily="34" charset="0"/>
                <a:cs typeface="Segoe UI" panose="020B0502040204020203" pitchFamily="34" charset="0"/>
              </a:rPr>
              <a:t>Identification</a:t>
            </a:r>
            <a:endParaRPr kumimoji="1" lang="ja-JP" altLang="en-US" dirty="0">
              <a:latin typeface="Segoe UI" panose="020B0502040204020203" pitchFamily="34" charset="0"/>
              <a:cs typeface="Segoe UI" panose="020B0502040204020203" pitchFamily="34" charset="0"/>
            </a:endParaRPr>
          </a:p>
        </p:txBody>
      </p:sp>
      <p:sp>
        <p:nvSpPr>
          <p:cNvPr id="3" name="テキスト ボックス 2">
            <a:extLst>
              <a:ext uri="{FF2B5EF4-FFF2-40B4-BE49-F238E27FC236}">
                <a16:creationId xmlns:a16="http://schemas.microsoft.com/office/drawing/2014/main" id="{3DD5F8E0-64EA-4F0D-928F-F27D3744D202}"/>
              </a:ext>
            </a:extLst>
          </p:cNvPr>
          <p:cNvSpPr txBox="1"/>
          <p:nvPr/>
        </p:nvSpPr>
        <p:spPr>
          <a:xfrm flipH="1">
            <a:off x="2987391" y="4041422"/>
            <a:ext cx="991971"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O</a:t>
            </a:r>
            <a:r>
              <a:rPr kumimoji="1" lang="en-US" altLang="ja-JP" sz="2000" dirty="0">
                <a:latin typeface="Segoe UI" panose="020B0502040204020203" pitchFamily="34" charset="0"/>
                <a:cs typeface="Segoe UI" panose="020B0502040204020203" pitchFamily="34" charset="0"/>
              </a:rPr>
              <a:t>rion</a:t>
            </a:r>
            <a:endParaRPr kumimoji="1" lang="ja-JP" altLang="en-US" sz="2000" dirty="0">
              <a:latin typeface="Segoe UI" panose="020B0502040204020203" pitchFamily="34" charset="0"/>
              <a:cs typeface="Segoe UI" panose="020B0502040204020203" pitchFamily="34" charset="0"/>
            </a:endParaRPr>
          </a:p>
        </p:txBody>
      </p:sp>
      <p:sp>
        <p:nvSpPr>
          <p:cNvPr id="10" name="テキスト ボックス 9">
            <a:extLst>
              <a:ext uri="{FF2B5EF4-FFF2-40B4-BE49-F238E27FC236}">
                <a16:creationId xmlns:a16="http://schemas.microsoft.com/office/drawing/2014/main" id="{06921DE7-62FA-4D2C-9F94-4C936E99462A}"/>
              </a:ext>
            </a:extLst>
          </p:cNvPr>
          <p:cNvSpPr txBox="1"/>
          <p:nvPr/>
        </p:nvSpPr>
        <p:spPr>
          <a:xfrm flipH="1">
            <a:off x="5465229" y="4041422"/>
            <a:ext cx="991971" cy="400110"/>
          </a:xfrm>
          <a:prstGeom prst="rect">
            <a:avLst/>
          </a:prstGeom>
          <a:noFill/>
        </p:spPr>
        <p:txBody>
          <a:bodyPr wrap="square" rtlCol="0">
            <a:spAutoFit/>
          </a:bodyPr>
          <a:lstStyle/>
          <a:p>
            <a:pPr algn="ctr"/>
            <a:r>
              <a:rPr lang="en-US" altLang="ja-JP" sz="2000" dirty="0">
                <a:latin typeface="Segoe UI" panose="020B0502040204020203" pitchFamily="34" charset="0"/>
                <a:cs typeface="Segoe UI" panose="020B0502040204020203" pitchFamily="34" charset="0"/>
              </a:rPr>
              <a:t>O</a:t>
            </a:r>
            <a:r>
              <a:rPr kumimoji="1" lang="en-US" altLang="ja-JP" sz="2000" dirty="0">
                <a:latin typeface="Segoe UI" panose="020B0502040204020203" pitchFamily="34" charset="0"/>
                <a:cs typeface="Segoe UI" panose="020B0502040204020203" pitchFamily="34" charset="0"/>
              </a:rPr>
              <a:t>rion</a:t>
            </a:r>
            <a:endParaRPr kumimoji="1" lang="ja-JP" altLang="en-US" sz="2000" dirty="0">
              <a:latin typeface="Segoe UI" panose="020B0502040204020203" pitchFamily="34" charset="0"/>
              <a:cs typeface="Segoe UI" panose="020B0502040204020203" pitchFamily="34" charset="0"/>
            </a:endParaRPr>
          </a:p>
        </p:txBody>
      </p:sp>
      <p:sp>
        <p:nvSpPr>
          <p:cNvPr id="15" name="スライド番号プレースホルダー 5">
            <a:extLst>
              <a:ext uri="{FF2B5EF4-FFF2-40B4-BE49-F238E27FC236}">
                <a16:creationId xmlns:a16="http://schemas.microsoft.com/office/drawing/2014/main" id="{C88550DB-234D-4B30-9170-0726F5B562D5}"/>
              </a:ext>
            </a:extLst>
          </p:cNvPr>
          <p:cNvSpPr>
            <a:spLocks noGrp="1"/>
          </p:cNvSpPr>
          <p:nvPr>
            <p:ph type="sldNum" sz="quarter" idx="12"/>
          </p:nvPr>
        </p:nvSpPr>
        <p:spPr>
          <a:xfrm>
            <a:off x="7086600" y="6492874"/>
            <a:ext cx="2057400" cy="365125"/>
          </a:xfrm>
        </p:spPr>
        <p:txBody>
          <a:bodyPr/>
          <a:lstStyle/>
          <a:p>
            <a:fld id="{8F63642D-8FC5-453B-829F-6F7E904F8D2A}" type="slidenum">
              <a:rPr kumimoji="1" lang="ja-JP" altLang="en-US" smtClean="0"/>
              <a:t>6</a:t>
            </a:fld>
            <a:endParaRPr kumimoji="1" lang="ja-JP" altLang="en-US" dirty="0"/>
          </a:p>
        </p:txBody>
      </p:sp>
      <p:pic>
        <p:nvPicPr>
          <p:cNvPr id="20" name="図 19" descr="夜空の星&#10;&#10;自動的に生成された説明">
            <a:extLst>
              <a:ext uri="{FF2B5EF4-FFF2-40B4-BE49-F238E27FC236}">
                <a16:creationId xmlns:a16="http://schemas.microsoft.com/office/drawing/2014/main" id="{0A048890-DA50-44AA-8BF8-617BCF7FEF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592" y="4403098"/>
            <a:ext cx="1769244" cy="2196433"/>
          </a:xfrm>
          <a:prstGeom prst="rect">
            <a:avLst/>
          </a:prstGeom>
        </p:spPr>
      </p:pic>
      <p:sp>
        <p:nvSpPr>
          <p:cNvPr id="11" name="四角形: 角を丸くする 10">
            <a:extLst>
              <a:ext uri="{FF2B5EF4-FFF2-40B4-BE49-F238E27FC236}">
                <a16:creationId xmlns:a16="http://schemas.microsoft.com/office/drawing/2014/main" id="{D25C0533-7EB2-479E-8341-B18E7C80956D}"/>
              </a:ext>
            </a:extLst>
          </p:cNvPr>
          <p:cNvSpPr/>
          <p:nvPr/>
        </p:nvSpPr>
        <p:spPr>
          <a:xfrm>
            <a:off x="1784282" y="4940436"/>
            <a:ext cx="5804033" cy="91440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Segoe UI" panose="020B0502040204020203" pitchFamily="34" charset="0"/>
                <a:cs typeface="Segoe UI" panose="020B0502040204020203" pitchFamily="34" charset="0"/>
              </a:rPr>
              <a:t>Addressed in unique ways</a:t>
            </a:r>
            <a:endParaRPr kumimoji="1" lang="ja-JP" altLang="en-US" sz="24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6203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1B89335-61C2-4B95-82D5-C93DFF8BA712}"/>
              </a:ext>
            </a:extLst>
          </p:cNvPr>
          <p:cNvSpPr>
            <a:spLocks noGrp="1"/>
          </p:cNvSpPr>
          <p:nvPr>
            <p:ph type="title"/>
          </p:nvPr>
        </p:nvSpPr>
        <p:spPr>
          <a:xfrm>
            <a:off x="647271" y="1012004"/>
            <a:ext cx="2562119" cy="4795408"/>
          </a:xfrm>
        </p:spPr>
        <p:txBody>
          <a:bodyPr vert="horz" lIns="91440" tIns="45720" rIns="91440" bIns="45720" rtlCol="0" anchor="ctr">
            <a:normAutofit/>
          </a:bodyPr>
          <a:lstStyle/>
          <a:p>
            <a:pPr defTabSz="914400"/>
            <a:r>
              <a:rPr kumimoji="1" lang="en-US" altLang="ja-JP" sz="4400" kern="1200" dirty="0">
                <a:solidFill>
                  <a:srgbClr val="FFFFFF"/>
                </a:solidFill>
                <a:latin typeface="Segoe UI" panose="020B0502040204020203" pitchFamily="34" charset="0"/>
                <a:cs typeface="Segoe UI" panose="020B0502040204020203" pitchFamily="34" charset="0"/>
              </a:rPr>
              <a:t>Agenda</a:t>
            </a:r>
          </a:p>
        </p:txBody>
      </p:sp>
      <p:graphicFrame>
        <p:nvGraphicFramePr>
          <p:cNvPr id="20" name="テキスト ボックス 2">
            <a:extLst>
              <a:ext uri="{FF2B5EF4-FFF2-40B4-BE49-F238E27FC236}">
                <a16:creationId xmlns:a16="http://schemas.microsoft.com/office/drawing/2014/main" id="{B18CA848-E24C-4423-8963-6737C85D0D19}"/>
              </a:ext>
            </a:extLst>
          </p:cNvPr>
          <p:cNvGraphicFramePr/>
          <p:nvPr>
            <p:extLst>
              <p:ext uri="{D42A27DB-BD31-4B8C-83A1-F6EECF244321}">
                <p14:modId xmlns:p14="http://schemas.microsoft.com/office/powerpoint/2010/main" val="2742133002"/>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0" name="グラフィックス 49" descr="山形の矢印 単色塗りつぶし">
            <a:extLst>
              <a:ext uri="{FF2B5EF4-FFF2-40B4-BE49-F238E27FC236}">
                <a16:creationId xmlns:a16="http://schemas.microsoft.com/office/drawing/2014/main" id="{32C78ECA-0C30-4C3F-968B-1AB40801B3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11" y="1374008"/>
            <a:ext cx="620829" cy="914400"/>
          </a:xfrm>
          <a:prstGeom prst="rect">
            <a:avLst/>
          </a:prstGeom>
        </p:spPr>
      </p:pic>
      <p:pic>
        <p:nvPicPr>
          <p:cNvPr id="53" name="グラフィックス 52" descr="山形の矢印 単色塗りつぶし">
            <a:extLst>
              <a:ext uri="{FF2B5EF4-FFF2-40B4-BE49-F238E27FC236}">
                <a16:creationId xmlns:a16="http://schemas.microsoft.com/office/drawing/2014/main" id="{B2BE2D3C-6891-4181-8121-A37D50A35F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10" y="2952509"/>
            <a:ext cx="620829" cy="914400"/>
          </a:xfrm>
          <a:prstGeom prst="rect">
            <a:avLst/>
          </a:prstGeom>
        </p:spPr>
      </p:pic>
      <p:pic>
        <p:nvPicPr>
          <p:cNvPr id="54" name="グラフィックス 53" descr="山形の矢印 単色塗りつぶし">
            <a:extLst>
              <a:ext uri="{FF2B5EF4-FFF2-40B4-BE49-F238E27FC236}">
                <a16:creationId xmlns:a16="http://schemas.microsoft.com/office/drawing/2014/main" id="{DF58FC56-9C8E-43B3-98C8-AA2F736C86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6027909" y="4531011"/>
            <a:ext cx="620829" cy="914400"/>
          </a:xfrm>
          <a:prstGeom prst="rect">
            <a:avLst/>
          </a:prstGeom>
        </p:spPr>
      </p:pic>
      <p:sp>
        <p:nvSpPr>
          <p:cNvPr id="3" name="スライド番号プレースホルダー 2">
            <a:extLst>
              <a:ext uri="{FF2B5EF4-FFF2-40B4-BE49-F238E27FC236}">
                <a16:creationId xmlns:a16="http://schemas.microsoft.com/office/drawing/2014/main" id="{35385F26-0C9D-41D1-A49D-BC33DFAEFCCE}"/>
              </a:ext>
            </a:extLst>
          </p:cNvPr>
          <p:cNvSpPr>
            <a:spLocks noGrp="1"/>
          </p:cNvSpPr>
          <p:nvPr>
            <p:ph type="sldNum" sz="quarter" idx="12"/>
          </p:nvPr>
        </p:nvSpPr>
        <p:spPr/>
        <p:txBody>
          <a:bodyPr/>
          <a:lstStyle/>
          <a:p>
            <a:fld id="{8F63642D-8FC5-453B-829F-6F7E904F8D2A}" type="slidenum">
              <a:rPr kumimoji="1" lang="ja-JP" altLang="en-US" smtClean="0"/>
              <a:t>7</a:t>
            </a:fld>
            <a:endParaRPr kumimoji="1" lang="ja-JP" altLang="en-US"/>
          </a:p>
        </p:txBody>
      </p:sp>
    </p:spTree>
    <p:extLst>
      <p:ext uri="{BB962C8B-B14F-4D97-AF65-F5344CB8AC3E}">
        <p14:creationId xmlns:p14="http://schemas.microsoft.com/office/powerpoint/2010/main" val="244439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Related Studies</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A76B17C2-E507-45CA-BE8E-E505C9A8132A}"/>
              </a:ext>
            </a:extLst>
          </p:cNvPr>
          <p:cNvSpPr txBox="1"/>
          <p:nvPr/>
        </p:nvSpPr>
        <p:spPr>
          <a:xfrm>
            <a:off x="390135" y="1438609"/>
            <a:ext cx="8477250" cy="1308050"/>
          </a:xfrm>
          <a:prstGeom prst="rect">
            <a:avLst/>
          </a:prstGeom>
          <a:noFill/>
        </p:spPr>
        <p:txBody>
          <a:bodyPr wrap="square" rtlCol="0">
            <a:spAutoFit/>
          </a:bodyPr>
          <a:lstStyle/>
          <a:p>
            <a:pPr marL="342900" indent="-342900">
              <a:buFont typeface="Wingdings" panose="05000000000000000000" pitchFamily="2" charset="2"/>
              <a:buChar char="u"/>
            </a:pPr>
            <a:r>
              <a:rPr kumimoji="1" lang="en-US" altLang="ja-JP" sz="2400" dirty="0">
                <a:latin typeface="Segoe UI" panose="020B0502040204020203" pitchFamily="34" charset="0"/>
                <a:cs typeface="Segoe UI" panose="020B0502040204020203" pitchFamily="34" charset="0"/>
              </a:rPr>
              <a:t>Convolutional Neural Network: CNN</a:t>
            </a:r>
          </a:p>
          <a:p>
            <a:endParaRPr kumimoji="1" lang="en-US" altLang="ja-JP" sz="1100" dirty="0">
              <a:latin typeface="Segoe UI" panose="020B0502040204020203" pitchFamily="34" charset="0"/>
              <a:cs typeface="Segoe UI" panose="020B0502040204020203" pitchFamily="34" charset="0"/>
            </a:endParaRPr>
          </a:p>
          <a:p>
            <a:r>
              <a:rPr lang="en-US" altLang="ja-JP" sz="2400" dirty="0">
                <a:latin typeface="Segoe UI" panose="020B0502040204020203" pitchFamily="34" charset="0"/>
                <a:cs typeface="Segoe UI" panose="020B0502040204020203" pitchFamily="34" charset="0"/>
              </a:rPr>
              <a:t>    </a:t>
            </a:r>
            <a:r>
              <a:rPr lang="en-US" altLang="ja-JP" sz="2000" dirty="0">
                <a:latin typeface="Segoe UI" panose="020B0502040204020203" pitchFamily="34" charset="0"/>
                <a:cs typeface="Segoe UI" panose="020B0502040204020203" pitchFamily="34" charset="0"/>
              </a:rPr>
              <a:t> A type of artificial neural network model, which is a mathematical model that imitates the visual properties of the brain</a:t>
            </a:r>
            <a:endParaRPr kumimoji="1" lang="ja-JP" altLang="en-US" sz="2000" dirty="0">
              <a:latin typeface="Segoe UI" panose="020B0502040204020203" pitchFamily="34" charset="0"/>
              <a:cs typeface="Segoe UI" panose="020B0502040204020203" pitchFamily="34" charset="0"/>
            </a:endParaRPr>
          </a:p>
        </p:txBody>
      </p:sp>
      <p:pic>
        <p:nvPicPr>
          <p:cNvPr id="16" name="Picture 2">
            <a:extLst>
              <a:ext uri="{FF2B5EF4-FFF2-40B4-BE49-F238E27FC236}">
                <a16:creationId xmlns:a16="http://schemas.microsoft.com/office/drawing/2014/main" id="{8D9C0133-5744-4F67-97DE-6C4763C470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2" b="18577"/>
          <a:stretch/>
        </p:blipFill>
        <p:spPr bwMode="auto">
          <a:xfrm>
            <a:off x="390135" y="3082284"/>
            <a:ext cx="8363729" cy="2508557"/>
          </a:xfrm>
          <a:prstGeom prst="rect">
            <a:avLst/>
          </a:prstGeom>
          <a:solidFill>
            <a:schemeClr val="bg1"/>
          </a:solidFill>
        </p:spPr>
      </p:pic>
      <p:sp>
        <p:nvSpPr>
          <p:cNvPr id="6" name="テキスト ボックス 5">
            <a:extLst>
              <a:ext uri="{FF2B5EF4-FFF2-40B4-BE49-F238E27FC236}">
                <a16:creationId xmlns:a16="http://schemas.microsoft.com/office/drawing/2014/main" id="{F30FE76B-9D6C-443C-BFA2-2ACB0DE86C11}"/>
              </a:ext>
            </a:extLst>
          </p:cNvPr>
          <p:cNvSpPr txBox="1"/>
          <p:nvPr/>
        </p:nvSpPr>
        <p:spPr>
          <a:xfrm>
            <a:off x="330948" y="5956957"/>
            <a:ext cx="8595623" cy="854080"/>
          </a:xfrm>
          <a:prstGeom prst="rect">
            <a:avLst/>
          </a:prstGeom>
          <a:noFill/>
        </p:spPr>
        <p:txBody>
          <a:bodyPr wrap="none" rtlCol="0">
            <a:spAutoFit/>
          </a:bodyPr>
          <a:lstStyle/>
          <a:p>
            <a:r>
              <a:rPr kumimoji="1" lang="en-US" altLang="ja-JP" sz="1050" dirty="0">
                <a:latin typeface="Segoe UI" panose="020B0502040204020203" pitchFamily="34" charset="0"/>
                <a:cs typeface="Segoe UI" panose="020B0502040204020203" pitchFamily="34" charset="0"/>
              </a:rPr>
              <a:t>[referenced]</a:t>
            </a:r>
          </a:p>
          <a:p>
            <a:r>
              <a:rPr lang="en-US" altLang="ja-JP" sz="1050" b="0" dirty="0">
                <a:solidFill>
                  <a:srgbClr val="333333"/>
                </a:solidFill>
                <a:effectLst/>
                <a:latin typeface="Segoe UI" panose="020B0502040204020203" pitchFamily="34" charset="0"/>
                <a:cs typeface="Segoe UI" panose="020B0502040204020203" pitchFamily="34" charset="0"/>
              </a:rPr>
              <a:t>Yann </a:t>
            </a:r>
            <a:r>
              <a:rPr lang="en-US" altLang="ja-JP" sz="1050" b="0" dirty="0" err="1">
                <a:solidFill>
                  <a:srgbClr val="333333"/>
                </a:solidFill>
                <a:effectLst/>
                <a:latin typeface="Segoe UI" panose="020B0502040204020203" pitchFamily="34" charset="0"/>
                <a:cs typeface="Segoe UI" panose="020B0502040204020203" pitchFamily="34" charset="0"/>
              </a:rPr>
              <a:t>LeCun</a:t>
            </a:r>
            <a:r>
              <a:rPr lang="en-US" altLang="ja-JP" sz="1050" b="0" dirty="0">
                <a:solidFill>
                  <a:srgbClr val="333333"/>
                </a:solidFill>
                <a:effectLst/>
                <a:latin typeface="Segoe UI" panose="020B0502040204020203" pitchFamily="34" charset="0"/>
                <a:cs typeface="Segoe UI" panose="020B0502040204020203" pitchFamily="34" charset="0"/>
              </a:rPr>
              <a:t>, Patrick Haffner, Léon </a:t>
            </a:r>
            <a:r>
              <a:rPr lang="en-US" altLang="ja-JP" sz="1050" b="0" dirty="0" err="1">
                <a:solidFill>
                  <a:srgbClr val="333333"/>
                </a:solidFill>
                <a:effectLst/>
                <a:latin typeface="Segoe UI" panose="020B0502040204020203" pitchFamily="34" charset="0"/>
                <a:cs typeface="Segoe UI" panose="020B0502040204020203" pitchFamily="34" charset="0"/>
              </a:rPr>
              <a:t>Bottou</a:t>
            </a:r>
            <a:r>
              <a:rPr lang="en-US" altLang="ja-JP" sz="1050" b="0" dirty="0">
                <a:solidFill>
                  <a:srgbClr val="333333"/>
                </a:solidFill>
                <a:effectLst/>
                <a:latin typeface="Segoe UI" panose="020B0502040204020203" pitchFamily="34" charset="0"/>
                <a:cs typeface="Segoe UI" panose="020B0502040204020203" pitchFamily="34" charset="0"/>
              </a:rPr>
              <a:t>, and </a:t>
            </a:r>
            <a:r>
              <a:rPr lang="en-US" altLang="ja-JP" sz="1050" b="0" dirty="0" err="1">
                <a:solidFill>
                  <a:srgbClr val="333333"/>
                </a:solidFill>
                <a:effectLst/>
                <a:latin typeface="Segoe UI" panose="020B0502040204020203" pitchFamily="34" charset="0"/>
                <a:cs typeface="Segoe UI" panose="020B0502040204020203" pitchFamily="34" charset="0"/>
              </a:rPr>
              <a:t>Yoshua</a:t>
            </a:r>
            <a:r>
              <a:rPr lang="en-US" altLang="ja-JP" sz="1050" b="0" dirty="0">
                <a:solidFill>
                  <a:srgbClr val="333333"/>
                </a:solidFill>
                <a:effectLst/>
                <a:latin typeface="Segoe UI" panose="020B0502040204020203" pitchFamily="34" charset="0"/>
                <a:cs typeface="Segoe UI" panose="020B0502040204020203" pitchFamily="34" charset="0"/>
              </a:rPr>
              <a:t> </a:t>
            </a:r>
            <a:r>
              <a:rPr lang="en-US" altLang="ja-JP" sz="1050" b="0" dirty="0" err="1">
                <a:solidFill>
                  <a:srgbClr val="333333"/>
                </a:solidFill>
                <a:effectLst/>
                <a:latin typeface="Segoe UI" panose="020B0502040204020203" pitchFamily="34" charset="0"/>
                <a:cs typeface="Segoe UI" panose="020B0502040204020203" pitchFamily="34" charset="0"/>
              </a:rPr>
              <a:t>Bengio</a:t>
            </a:r>
            <a:r>
              <a:rPr lang="en-US" altLang="ja-JP" sz="1050" b="0" dirty="0">
                <a:solidFill>
                  <a:srgbClr val="333333"/>
                </a:solidFill>
                <a:effectLst/>
                <a:latin typeface="Segoe UI" panose="020B0502040204020203" pitchFamily="34" charset="0"/>
                <a:cs typeface="Segoe UI" panose="020B0502040204020203" pitchFamily="34" charset="0"/>
              </a:rPr>
              <a:t>. 1999. Object Recognition with Gradient-Based Learning. In </a:t>
            </a:r>
            <a:r>
              <a:rPr lang="en-US" altLang="ja-JP" sz="1050" b="0" i="1" dirty="0">
                <a:solidFill>
                  <a:srgbClr val="333333"/>
                </a:solidFill>
                <a:effectLst/>
                <a:latin typeface="Segoe UI" panose="020B0502040204020203" pitchFamily="34" charset="0"/>
                <a:cs typeface="Segoe UI" panose="020B0502040204020203" pitchFamily="34" charset="0"/>
              </a:rPr>
              <a:t>Shape, Contour and </a:t>
            </a:r>
          </a:p>
          <a:p>
            <a:r>
              <a:rPr lang="en-US" altLang="ja-JP" sz="1050" b="0" i="1" dirty="0">
                <a:solidFill>
                  <a:srgbClr val="333333"/>
                </a:solidFill>
                <a:effectLst/>
                <a:latin typeface="Segoe UI" panose="020B0502040204020203" pitchFamily="34" charset="0"/>
                <a:cs typeface="Segoe UI" panose="020B0502040204020203" pitchFamily="34" charset="0"/>
              </a:rPr>
              <a:t>Grouping in Computer Vision</a:t>
            </a:r>
            <a:r>
              <a:rPr lang="en-US" altLang="ja-JP" sz="1050" b="0" dirty="0">
                <a:solidFill>
                  <a:srgbClr val="333333"/>
                </a:solidFill>
                <a:effectLst/>
                <a:latin typeface="Segoe UI" panose="020B0502040204020203" pitchFamily="34" charset="0"/>
                <a:cs typeface="Segoe UI" panose="020B0502040204020203" pitchFamily="34" charset="0"/>
              </a:rPr>
              <a:t>. Springer-Verlag, Berlin, Heidelberg, 319. </a:t>
            </a:r>
          </a:p>
          <a:p>
            <a:endParaRPr kumimoji="1" lang="ja-JP" altLang="en-US" dirty="0"/>
          </a:p>
        </p:txBody>
      </p:sp>
      <p:sp>
        <p:nvSpPr>
          <p:cNvPr id="3" name="スライド番号プレースホルダー 2">
            <a:extLst>
              <a:ext uri="{FF2B5EF4-FFF2-40B4-BE49-F238E27FC236}">
                <a16:creationId xmlns:a16="http://schemas.microsoft.com/office/drawing/2014/main" id="{4C495589-3E83-44CE-8A83-E7120B47DD36}"/>
              </a:ext>
            </a:extLst>
          </p:cNvPr>
          <p:cNvSpPr>
            <a:spLocks noGrp="1"/>
          </p:cNvSpPr>
          <p:nvPr>
            <p:ph type="sldNum" sz="quarter" idx="12"/>
          </p:nvPr>
        </p:nvSpPr>
        <p:spPr/>
        <p:txBody>
          <a:bodyPr/>
          <a:lstStyle/>
          <a:p>
            <a:fld id="{8F63642D-8FC5-453B-829F-6F7E904F8D2A}" type="slidenum">
              <a:rPr kumimoji="1" lang="ja-JP" altLang="en-US" smtClean="0"/>
              <a:t>8</a:t>
            </a:fld>
            <a:endParaRPr kumimoji="1" lang="ja-JP" altLang="en-US"/>
          </a:p>
        </p:txBody>
      </p:sp>
    </p:spTree>
    <p:extLst>
      <p:ext uri="{BB962C8B-B14F-4D97-AF65-F5344CB8AC3E}">
        <p14:creationId xmlns:p14="http://schemas.microsoft.com/office/powerpoint/2010/main" val="283689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EFF9-D309-4581-A7B6-F2B851C08525}"/>
              </a:ext>
            </a:extLst>
          </p:cNvPr>
          <p:cNvSpPr>
            <a:spLocks noGrp="1"/>
          </p:cNvSpPr>
          <p:nvPr>
            <p:ph type="title"/>
          </p:nvPr>
        </p:nvSpPr>
        <p:spPr/>
        <p:txBody>
          <a:bodyPr/>
          <a:lstStyle/>
          <a:p>
            <a:r>
              <a:rPr kumimoji="1" lang="en-US" altLang="ja-JP" dirty="0">
                <a:latin typeface="Segoe UI" panose="020B0502040204020203" pitchFamily="34" charset="0"/>
                <a:cs typeface="Segoe UI" panose="020B0502040204020203" pitchFamily="34" charset="0"/>
              </a:rPr>
              <a:t>Related Studies</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a:extLst>
              <a:ext uri="{FF2B5EF4-FFF2-40B4-BE49-F238E27FC236}">
                <a16:creationId xmlns:a16="http://schemas.microsoft.com/office/drawing/2014/main" id="{A76B17C2-E507-45CA-BE8E-E505C9A8132A}"/>
              </a:ext>
            </a:extLst>
          </p:cNvPr>
          <p:cNvSpPr txBox="1"/>
          <p:nvPr/>
        </p:nvSpPr>
        <p:spPr>
          <a:xfrm>
            <a:off x="390135" y="1438609"/>
            <a:ext cx="8477250" cy="1308050"/>
          </a:xfrm>
          <a:prstGeom prst="rect">
            <a:avLst/>
          </a:prstGeom>
          <a:noFill/>
        </p:spPr>
        <p:txBody>
          <a:bodyPr wrap="square" rtlCol="0">
            <a:spAutoFit/>
          </a:bodyPr>
          <a:lstStyle/>
          <a:p>
            <a:pPr marL="342900" indent="-342900">
              <a:buFont typeface="Wingdings" panose="05000000000000000000" pitchFamily="2" charset="2"/>
              <a:buChar char="u"/>
            </a:pPr>
            <a:r>
              <a:rPr lang="en-US" altLang="ja-JP" sz="2400" dirty="0" err="1">
                <a:latin typeface="Segoe UI" panose="020B0502040204020203" pitchFamily="34" charset="0"/>
                <a:cs typeface="Segoe UI" panose="020B0502040204020203" pitchFamily="34" charset="0"/>
              </a:rPr>
              <a:t>PointNet</a:t>
            </a:r>
            <a:endParaRPr kumimoji="1" lang="en-US" altLang="ja-JP" sz="2400" dirty="0">
              <a:latin typeface="Segoe UI" panose="020B0502040204020203" pitchFamily="34" charset="0"/>
              <a:cs typeface="Segoe UI" panose="020B0502040204020203" pitchFamily="34" charset="0"/>
            </a:endParaRPr>
          </a:p>
          <a:p>
            <a:endParaRPr kumimoji="1" lang="en-US" altLang="ja-JP" sz="1100" dirty="0">
              <a:latin typeface="Segoe UI" panose="020B0502040204020203" pitchFamily="34" charset="0"/>
              <a:cs typeface="Segoe UI" panose="020B0502040204020203" pitchFamily="34" charset="0"/>
            </a:endParaRPr>
          </a:p>
          <a:p>
            <a:r>
              <a:rPr lang="en-US" altLang="ja-JP" sz="2400" dirty="0">
                <a:latin typeface="Segoe UI" panose="020B0502040204020203" pitchFamily="34" charset="0"/>
                <a:cs typeface="Segoe UI" panose="020B0502040204020203" pitchFamily="34" charset="0"/>
              </a:rPr>
              <a:t>    </a:t>
            </a:r>
            <a:r>
              <a:rPr lang="en-US" altLang="ja-JP" sz="2000" dirty="0">
                <a:latin typeface="Segoe UI" panose="020B0502040204020203" pitchFamily="34" charset="0"/>
                <a:cs typeface="Segoe UI" panose="020B0502040204020203" pitchFamily="34" charset="0"/>
              </a:rPr>
              <a:t> A deep learning framework for classifying and segmenting point clouds that is a set of points</a:t>
            </a:r>
            <a:endParaRPr kumimoji="1" lang="ja-JP" altLang="en-US" sz="2000" dirty="0">
              <a:latin typeface="Segoe UI" panose="020B0502040204020203" pitchFamily="34" charset="0"/>
              <a:cs typeface="Segoe UI" panose="020B0502040204020203" pitchFamily="34" charset="0"/>
            </a:endParaRPr>
          </a:p>
        </p:txBody>
      </p:sp>
      <p:sp>
        <p:nvSpPr>
          <p:cNvPr id="6" name="テキスト ボックス 5">
            <a:extLst>
              <a:ext uri="{FF2B5EF4-FFF2-40B4-BE49-F238E27FC236}">
                <a16:creationId xmlns:a16="http://schemas.microsoft.com/office/drawing/2014/main" id="{F30FE76B-9D6C-443C-BFA2-2ACB0DE86C11}"/>
              </a:ext>
            </a:extLst>
          </p:cNvPr>
          <p:cNvSpPr txBox="1"/>
          <p:nvPr/>
        </p:nvSpPr>
        <p:spPr>
          <a:xfrm>
            <a:off x="869557" y="6057037"/>
            <a:ext cx="7518405" cy="577081"/>
          </a:xfrm>
          <a:prstGeom prst="rect">
            <a:avLst/>
          </a:prstGeom>
          <a:noFill/>
        </p:spPr>
        <p:txBody>
          <a:bodyPr wrap="none" rtlCol="0">
            <a:spAutoFit/>
          </a:bodyPr>
          <a:lstStyle/>
          <a:p>
            <a:r>
              <a:rPr kumimoji="1" lang="en-US" altLang="ja-JP" sz="1050" dirty="0">
                <a:latin typeface="Segoe UI" panose="020B0502040204020203" pitchFamily="34" charset="0"/>
                <a:cs typeface="Segoe UI" panose="020B0502040204020203" pitchFamily="34" charset="0"/>
              </a:rPr>
              <a:t>[referenced]</a:t>
            </a:r>
          </a:p>
          <a:p>
            <a:r>
              <a:rPr lang="en-US" altLang="ja-JP" sz="1050" dirty="0">
                <a:latin typeface="Segoe UI" panose="020B0502040204020203" pitchFamily="34" charset="0"/>
                <a:cs typeface="Segoe UI" panose="020B0502040204020203" pitchFamily="34" charset="0"/>
              </a:rPr>
              <a:t>C. R. Qi, H. </a:t>
            </a:r>
            <a:r>
              <a:rPr lang="en-US" altLang="ja-JP" sz="1050" dirty="0" err="1">
                <a:latin typeface="Segoe UI" panose="020B0502040204020203" pitchFamily="34" charset="0"/>
                <a:cs typeface="Segoe UI" panose="020B0502040204020203" pitchFamily="34" charset="0"/>
              </a:rPr>
              <a:t>Su</a:t>
            </a:r>
            <a:r>
              <a:rPr lang="en-US" altLang="ja-JP" sz="1050" dirty="0">
                <a:latin typeface="Segoe UI" panose="020B0502040204020203" pitchFamily="34" charset="0"/>
                <a:cs typeface="Segoe UI" panose="020B0502040204020203" pitchFamily="34" charset="0"/>
              </a:rPr>
              <a:t>, K. Mo, and L. J. </a:t>
            </a:r>
            <a:r>
              <a:rPr lang="en-US" altLang="ja-JP" sz="1050" dirty="0" err="1">
                <a:latin typeface="Segoe UI" panose="020B0502040204020203" pitchFamily="34" charset="0"/>
                <a:cs typeface="Segoe UI" panose="020B0502040204020203" pitchFamily="34" charset="0"/>
              </a:rPr>
              <a:t>Guibas</a:t>
            </a:r>
            <a:r>
              <a:rPr lang="en-US" altLang="ja-JP" sz="1050" dirty="0">
                <a:latin typeface="Segoe UI" panose="020B0502040204020203" pitchFamily="34" charset="0"/>
                <a:cs typeface="Segoe UI" panose="020B0502040204020203" pitchFamily="34" charset="0"/>
              </a:rPr>
              <a:t>. “</a:t>
            </a:r>
            <a:r>
              <a:rPr lang="en-US" altLang="ja-JP" sz="1050" dirty="0" err="1">
                <a:latin typeface="Segoe UI" panose="020B0502040204020203" pitchFamily="34" charset="0"/>
                <a:cs typeface="Segoe UI" panose="020B0502040204020203" pitchFamily="34" charset="0"/>
              </a:rPr>
              <a:t>Pointnet</a:t>
            </a:r>
            <a:r>
              <a:rPr lang="en-US" altLang="ja-JP" sz="1050" dirty="0">
                <a:latin typeface="Segoe UI" panose="020B0502040204020203" pitchFamily="34" charset="0"/>
                <a:cs typeface="Segoe UI" panose="020B0502040204020203" pitchFamily="34" charset="0"/>
              </a:rPr>
              <a:t>: Deep learning on point sets for 3d classification and segmentation.”, </a:t>
            </a:r>
            <a:r>
              <a:rPr lang="en-US" altLang="ja-JP" sz="1050" i="1" dirty="0" err="1">
                <a:latin typeface="Segoe UI" panose="020B0502040204020203" pitchFamily="34" charset="0"/>
                <a:cs typeface="Segoe UI" panose="020B0502040204020203" pitchFamily="34" charset="0"/>
              </a:rPr>
              <a:t>CoRR</a:t>
            </a:r>
            <a:r>
              <a:rPr lang="en-US" altLang="ja-JP" sz="1050" dirty="0">
                <a:latin typeface="Segoe UI" panose="020B0502040204020203" pitchFamily="34" charset="0"/>
                <a:cs typeface="Segoe UI" panose="020B0502040204020203" pitchFamily="34" charset="0"/>
              </a:rPr>
              <a:t>, </a:t>
            </a:r>
          </a:p>
          <a:p>
            <a:r>
              <a:rPr lang="en-US" altLang="ja-JP" sz="1050" dirty="0">
                <a:latin typeface="Segoe UI" panose="020B0502040204020203" pitchFamily="34" charset="0"/>
                <a:cs typeface="Segoe UI" panose="020B0502040204020203" pitchFamily="34" charset="0"/>
              </a:rPr>
              <a:t>Vol. abs/1612.00593, 2016.</a:t>
            </a:r>
            <a:endParaRPr kumimoji="1" lang="ja-JP" altLang="en-US" sz="1050" dirty="0">
              <a:latin typeface="Segoe UI" panose="020B0502040204020203" pitchFamily="34" charset="0"/>
              <a:cs typeface="Segoe UI" panose="020B0502040204020203" pitchFamily="34" charset="0"/>
            </a:endParaRPr>
          </a:p>
        </p:txBody>
      </p:sp>
      <p:pic>
        <p:nvPicPr>
          <p:cNvPr id="4" name="図 3" descr="ダイアグラム&#10;&#10;自動的に生成された説明">
            <a:extLst>
              <a:ext uri="{FF2B5EF4-FFF2-40B4-BE49-F238E27FC236}">
                <a16:creationId xmlns:a16="http://schemas.microsoft.com/office/drawing/2014/main" id="{5C1FA398-C6A7-4B12-9141-EF9B51F8C51B}"/>
              </a:ext>
            </a:extLst>
          </p:cNvPr>
          <p:cNvPicPr>
            <a:picLocks noChangeAspect="1"/>
          </p:cNvPicPr>
          <p:nvPr/>
        </p:nvPicPr>
        <p:blipFill rotWithShape="1">
          <a:blip r:embed="rId3">
            <a:extLst>
              <a:ext uri="{28A0092B-C50C-407E-A947-70E740481C1C}">
                <a14:useLocalDpi xmlns:a14="http://schemas.microsoft.com/office/drawing/2010/main" val="0"/>
              </a:ext>
            </a:extLst>
          </a:blip>
          <a:srcRect r="1826"/>
          <a:stretch/>
        </p:blipFill>
        <p:spPr>
          <a:xfrm>
            <a:off x="864491" y="3003361"/>
            <a:ext cx="7415018" cy="2796973"/>
          </a:xfrm>
          <a:prstGeom prst="rect">
            <a:avLst/>
          </a:prstGeom>
        </p:spPr>
      </p:pic>
      <p:sp>
        <p:nvSpPr>
          <p:cNvPr id="5" name="スライド番号プレースホルダー 4">
            <a:extLst>
              <a:ext uri="{FF2B5EF4-FFF2-40B4-BE49-F238E27FC236}">
                <a16:creationId xmlns:a16="http://schemas.microsoft.com/office/drawing/2014/main" id="{E6300886-ED03-4A2D-B1D5-693600501B1A}"/>
              </a:ext>
            </a:extLst>
          </p:cNvPr>
          <p:cNvSpPr>
            <a:spLocks noGrp="1"/>
          </p:cNvSpPr>
          <p:nvPr>
            <p:ph type="sldNum" sz="quarter" idx="12"/>
          </p:nvPr>
        </p:nvSpPr>
        <p:spPr/>
        <p:txBody>
          <a:bodyPr/>
          <a:lstStyle/>
          <a:p>
            <a:fld id="{8F63642D-8FC5-453B-829F-6F7E904F8D2A}" type="slidenum">
              <a:rPr kumimoji="1" lang="ja-JP" altLang="en-US" smtClean="0"/>
              <a:t>9</a:t>
            </a:fld>
            <a:endParaRPr kumimoji="1" lang="ja-JP" altLang="en-US"/>
          </a:p>
        </p:txBody>
      </p:sp>
    </p:spTree>
    <p:extLst>
      <p:ext uri="{BB962C8B-B14F-4D97-AF65-F5344CB8AC3E}">
        <p14:creationId xmlns:p14="http://schemas.microsoft.com/office/powerpoint/2010/main" val="38868490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25466</TotalTime>
  <Words>3386</Words>
  <Application>Microsoft Office PowerPoint</Application>
  <PresentationFormat>画面に合わせる (4:3)</PresentationFormat>
  <Paragraphs>734</Paragraphs>
  <Slides>57</Slides>
  <Notes>54</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57</vt:i4>
      </vt:variant>
    </vt:vector>
  </HeadingPairs>
  <TitlesOfParts>
    <vt:vector size="70" baseType="lpstr">
      <vt:lpstr>NotoSans-DemiLight</vt:lpstr>
      <vt:lpstr>游ゴシック</vt:lpstr>
      <vt:lpstr>游ゴシック Light</vt:lpstr>
      <vt:lpstr>Arial</vt:lpstr>
      <vt:lpstr>Arial</vt:lpstr>
      <vt:lpstr>Avenir Next LT Pro</vt:lpstr>
      <vt:lpstr>Calibri</vt:lpstr>
      <vt:lpstr>Cambria Math</vt:lpstr>
      <vt:lpstr>Gill Sans MT</vt:lpstr>
      <vt:lpstr>Segoe UI</vt:lpstr>
      <vt:lpstr>Times New Roman</vt:lpstr>
      <vt:lpstr>Wingdings</vt:lpstr>
      <vt:lpstr>Office テーマ</vt:lpstr>
      <vt:lpstr>Proposal of a Constellation Identification Method Using Point Set Data</vt:lpstr>
      <vt:lpstr>Agenda</vt:lpstr>
      <vt:lpstr>Agenda</vt:lpstr>
      <vt:lpstr>Research Background</vt:lpstr>
      <vt:lpstr>Research Background</vt:lpstr>
      <vt:lpstr>Research Background</vt:lpstr>
      <vt:lpstr>Agenda</vt:lpstr>
      <vt:lpstr>Related Studies</vt:lpstr>
      <vt:lpstr>Related Studies</vt:lpstr>
      <vt:lpstr>Related Studies</vt:lpstr>
      <vt:lpstr>Agenda</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Agenda</vt:lpstr>
      <vt:lpstr>Conclusion</vt:lpstr>
      <vt:lpstr>Feature Works</vt:lpstr>
      <vt:lpstr>PowerPoint プレゼンテーション</vt:lpstr>
      <vt:lpstr>Research Background</vt:lpstr>
      <vt:lpstr>PowerPoint プレゼンテーション</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of a Constellation Identification Method Using Point Set Data</dc:title>
  <dc:creator>nadamoto sayaka</dc:creator>
  <cp:lastModifiedBy>nadamoto sayaka</cp:lastModifiedBy>
  <cp:revision>1</cp:revision>
  <dcterms:created xsi:type="dcterms:W3CDTF">2021-12-30T15:09:04Z</dcterms:created>
  <dcterms:modified xsi:type="dcterms:W3CDTF">2022-01-22T15:41:01Z</dcterms:modified>
</cp:coreProperties>
</file>