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691749-603D-4311-814C-46345301A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608F843-3D65-4AA8-9E14-A3AA03B9B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A054EC-7AF4-4250-A3A6-3E80C8666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86A9-F887-4A73-8CC7-5EAFDEE0F179}" type="datetimeFigureOut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224DD9-771D-46D7-95A9-8F7E4915D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80DDC0-047C-4984-8FC0-BE252ECE9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EEC9-0B7E-4E06-84EA-BBE3B7E302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67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D3A046-A55D-415C-A7D7-82406332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CE9ABC0-F62C-4EF5-AB45-6549674D7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94805B-EA14-4B10-934A-D00521EF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86A9-F887-4A73-8CC7-5EAFDEE0F179}" type="datetimeFigureOut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CF78DF-3400-49DF-A496-5B826A782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56DC9D-9CC9-4872-86A3-8B6301A3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EEC9-0B7E-4E06-84EA-BBE3B7E302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95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58E620F-F32C-42C6-A8A4-F90769204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FC9F73-81ED-434F-9A01-4F012964E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D50CA7-B569-4681-8B25-9C4356DE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86A9-F887-4A73-8CC7-5EAFDEE0F179}" type="datetimeFigureOut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CA715C-E762-4D59-8E1E-CFC1981F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F1E7CA-7F7D-4E81-A805-0645464E6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EEC9-0B7E-4E06-84EA-BBE3B7E302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95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CE1C98-43DF-44D0-968A-6F709007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B6F8C9-26C8-43F7-A957-6BBE2EF0A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A7FA4D-D60D-44C6-B8E0-A245CB18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86A9-F887-4A73-8CC7-5EAFDEE0F179}" type="datetimeFigureOut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296546-8D14-4F96-80A6-A1367DB6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80CBF5-D881-494B-A762-B3475415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EEC9-0B7E-4E06-84EA-BBE3B7E302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80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A83C7C-218B-4DE9-92A1-27B095766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ADFD28-8CCE-4478-AC98-7451BDA7C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8F522B-66CF-4BD7-B46D-B5DC2323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86A9-F887-4A73-8CC7-5EAFDEE0F179}" type="datetimeFigureOut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A8118F-126E-4538-A91D-7E89E8EE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3AE7AF-07A3-46C8-8800-867DC92FF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EEC9-0B7E-4E06-84EA-BBE3B7E302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62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3E1710-39DA-416B-B94D-0C82B3D3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E4DC26-1E87-4356-850A-93638E333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6B77E6-381F-4281-8EE0-54A60F288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67F26F-8D67-4620-9548-F7143A8D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86A9-F887-4A73-8CC7-5EAFDEE0F179}" type="datetimeFigureOut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274256-8B03-4296-A849-7EC4BA82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5AAA05-F8F2-4C33-8B03-F4AE774A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EEC9-0B7E-4E06-84EA-BBE3B7E302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5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A76755-4DF8-46AB-8BDA-22F21CB7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C1518D-6280-4B12-9FA3-CE3C13171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261CAE3-6E01-4060-B6F2-9D0AA1181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029C988-E4EE-4B82-83C3-91C74D70C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963DB3-33D4-4EE6-B2FE-0FEB0FD74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A259C16-C808-4165-A0BA-28F6FF2BD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86A9-F887-4A73-8CC7-5EAFDEE0F179}" type="datetimeFigureOut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327ABBD-76E2-4927-95E8-E831A8F0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BC2FD11-71B9-4C4A-87CE-2B9A01CA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EEC9-0B7E-4E06-84EA-BBE3B7E302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70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7D63C0-F718-4FD8-9F04-F69A7FCF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16C1062-2B9A-41B6-9A06-62A6D1B3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86A9-F887-4A73-8CC7-5EAFDEE0F179}" type="datetimeFigureOut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7F6CB7-A1AC-4A7A-B804-3BEC73C78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ABB347-B523-4C97-B3DE-2343C8E1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EEC9-0B7E-4E06-84EA-BBE3B7E302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94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B556389-6324-4D73-ADFC-4876F388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86A9-F887-4A73-8CC7-5EAFDEE0F179}" type="datetimeFigureOut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B15A80A-8C21-43C7-8710-DF1E18B7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AC070DA-E405-4857-9B7C-297DE66B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EEC9-0B7E-4E06-84EA-BBE3B7E302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18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1BCA0E-C08A-46F4-A153-F9DDFEC1C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E8F850-C618-40C6-8CF2-F9BC8A30C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5E6DD3-1ADB-4815-B4F9-735929B7D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B3E46E-5322-442F-950F-E16F7307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86A9-F887-4A73-8CC7-5EAFDEE0F179}" type="datetimeFigureOut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8AD0BD-C566-4FF8-805A-3A5CC691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FD5900-CB79-403A-B05F-18E8E734D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EEC9-0B7E-4E06-84EA-BBE3B7E302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32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A731DB-CC23-416D-804A-27DE17BC6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0447061-FABC-47FC-AA3B-7C19AEA15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AEE080-820D-47C1-A96E-84783B4B6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E279A2-46A6-483A-A2A3-F3B69C0F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86A9-F887-4A73-8CC7-5EAFDEE0F179}" type="datetimeFigureOut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C98006-86A1-4D20-9034-5AFB6C0B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0E1D66-4A0A-478C-8A87-D13DAA0FD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EEC9-0B7E-4E06-84EA-BBE3B7E302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123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DEE3C3-3478-4CBB-9D7D-5148A41C6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8649F0-CF5B-42FC-B61C-DBA469975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4D633A-C278-4B6F-A41E-558A33D53D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E86A9-F887-4A73-8CC7-5EAFDEE0F179}" type="datetimeFigureOut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FD865C-0E1F-42DD-B507-432016D5A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B79375-91BE-40C7-9814-F8FDDAB0E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EEEC9-0B7E-4E06-84EA-BBE3B7E302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18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DDA89AD7-6AB5-43AE-96A4-CF849BDE5B42}"/>
              </a:ext>
            </a:extLst>
          </p:cNvPr>
          <p:cNvGrpSpPr/>
          <p:nvPr/>
        </p:nvGrpSpPr>
        <p:grpSpPr>
          <a:xfrm>
            <a:off x="3027285" y="1788854"/>
            <a:ext cx="5708342" cy="4186505"/>
            <a:chOff x="3178205" y="2428047"/>
            <a:chExt cx="5708342" cy="4186505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229A1D4D-59BC-413F-9C7A-A75466EFC610}"/>
                </a:ext>
              </a:extLst>
            </p:cNvPr>
            <p:cNvSpPr/>
            <p:nvPr/>
          </p:nvSpPr>
          <p:spPr>
            <a:xfrm>
              <a:off x="3817398" y="3283631"/>
              <a:ext cx="4456590" cy="8378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8CE5FD73-3703-49A2-B80D-99005EC55B78}"/>
                </a:ext>
              </a:extLst>
            </p:cNvPr>
            <p:cNvSpPr/>
            <p:nvPr/>
          </p:nvSpPr>
          <p:spPr>
            <a:xfrm>
              <a:off x="3178205" y="4233542"/>
              <a:ext cx="5708342" cy="915505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 dirty="0"/>
                <a:t>Bi LSTM</a:t>
              </a:r>
              <a:endParaRPr kumimoji="1" lang="ja-JP" altLang="en-US" sz="2800" b="1" dirty="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26FC1CCF-B789-4C9C-8D47-91F33CD87A2C}"/>
                </a:ext>
              </a:extLst>
            </p:cNvPr>
            <p:cNvSpPr/>
            <p:nvPr/>
          </p:nvSpPr>
          <p:spPr>
            <a:xfrm>
              <a:off x="5672831" y="3445648"/>
              <a:ext cx="719091" cy="486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5A16A30-FFA8-4983-97BE-ACC4BD8CA1D0}"/>
                </a:ext>
              </a:extLst>
            </p:cNvPr>
            <p:cNvSpPr/>
            <p:nvPr/>
          </p:nvSpPr>
          <p:spPr>
            <a:xfrm>
              <a:off x="7359589" y="3445648"/>
              <a:ext cx="719091" cy="486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3EB15F8F-2CB0-4389-92AC-27EAF20125B5}"/>
                </a:ext>
              </a:extLst>
            </p:cNvPr>
            <p:cNvSpPr/>
            <p:nvPr/>
          </p:nvSpPr>
          <p:spPr>
            <a:xfrm>
              <a:off x="3986073" y="3445648"/>
              <a:ext cx="719091" cy="486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四角形: 角を丸くする 8">
                  <a:extLst>
                    <a:ext uri="{FF2B5EF4-FFF2-40B4-BE49-F238E27FC236}">
                      <a16:creationId xmlns:a16="http://schemas.microsoft.com/office/drawing/2014/main" id="{EEF59656-1619-4215-AE4C-8373FE829170}"/>
                    </a:ext>
                  </a:extLst>
                </p:cNvPr>
                <p:cNvSpPr/>
                <p:nvPr/>
              </p:nvSpPr>
              <p:spPr>
                <a:xfrm>
                  <a:off x="5280491" y="5859264"/>
                  <a:ext cx="1503768" cy="755288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ja-JP" sz="16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ja-JP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" name="四角形: 角を丸くする 8">
                  <a:extLst>
                    <a:ext uri="{FF2B5EF4-FFF2-40B4-BE49-F238E27FC236}">
                      <a16:creationId xmlns:a16="http://schemas.microsoft.com/office/drawing/2014/main" id="{EEF59656-1619-4215-AE4C-8373FE8291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0491" y="5859264"/>
                  <a:ext cx="1503768" cy="755288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四角形: 角を丸くする 9">
                  <a:extLst>
                    <a:ext uri="{FF2B5EF4-FFF2-40B4-BE49-F238E27FC236}">
                      <a16:creationId xmlns:a16="http://schemas.microsoft.com/office/drawing/2014/main" id="{7FE822FB-63B9-4E23-97BE-1B5EB7BAF083}"/>
                    </a:ext>
                  </a:extLst>
                </p:cNvPr>
                <p:cNvSpPr/>
                <p:nvPr/>
              </p:nvSpPr>
              <p:spPr>
                <a:xfrm>
                  <a:off x="3593733" y="5859264"/>
                  <a:ext cx="1503768" cy="755288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ja-JP" sz="16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ja-JP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四角形: 角を丸くする 9">
                  <a:extLst>
                    <a:ext uri="{FF2B5EF4-FFF2-40B4-BE49-F238E27FC236}">
                      <a16:creationId xmlns:a16="http://schemas.microsoft.com/office/drawing/2014/main" id="{7FE822FB-63B9-4E23-97BE-1B5EB7BAF0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3733" y="5859264"/>
                  <a:ext cx="1503768" cy="755288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四角形: 角を丸くする 10">
                  <a:extLst>
                    <a:ext uri="{FF2B5EF4-FFF2-40B4-BE49-F238E27FC236}">
                      <a16:creationId xmlns:a16="http://schemas.microsoft.com/office/drawing/2014/main" id="{C7BEFDDB-5542-40D4-807F-9FD1652B138D}"/>
                    </a:ext>
                  </a:extLst>
                </p:cNvPr>
                <p:cNvSpPr/>
                <p:nvPr/>
              </p:nvSpPr>
              <p:spPr>
                <a:xfrm>
                  <a:off x="6967249" y="5859264"/>
                  <a:ext cx="1503768" cy="755288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ja-JP" sz="1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ja-JP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四角形: 角を丸くする 10">
                  <a:extLst>
                    <a:ext uri="{FF2B5EF4-FFF2-40B4-BE49-F238E27FC236}">
                      <a16:creationId xmlns:a16="http://schemas.microsoft.com/office/drawing/2014/main" id="{C7BEFDDB-5542-40D4-807F-9FD1652B13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249" y="5859264"/>
                  <a:ext cx="1503768" cy="755288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D0FF42E4-FDD0-44BC-AC13-CF54AFB238FB}"/>
                </a:ext>
              </a:extLst>
            </p:cNvPr>
            <p:cNvSpPr/>
            <p:nvPr/>
          </p:nvSpPr>
          <p:spPr>
            <a:xfrm>
              <a:off x="3986072" y="5261130"/>
              <a:ext cx="719091" cy="48605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 dirty="0" err="1"/>
                <a:t>Emb</a:t>
              </a:r>
              <a:endParaRPr kumimoji="1" lang="ja-JP" altLang="en-US" sz="1600" b="1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965FCAA-57D9-4838-9B9E-609A7164BA18}"/>
                </a:ext>
              </a:extLst>
            </p:cNvPr>
            <p:cNvSpPr/>
            <p:nvPr/>
          </p:nvSpPr>
          <p:spPr>
            <a:xfrm>
              <a:off x="5672830" y="5261130"/>
              <a:ext cx="719091" cy="48605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b="1" dirty="0" err="1"/>
                <a:t>Emb</a:t>
              </a:r>
              <a:endParaRPr lang="ja-JP" altLang="en-US" sz="1600" b="1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BF86EF15-8A02-4C3E-B26A-8B4C9B8D73F9}"/>
                </a:ext>
              </a:extLst>
            </p:cNvPr>
            <p:cNvSpPr/>
            <p:nvPr/>
          </p:nvSpPr>
          <p:spPr>
            <a:xfrm>
              <a:off x="7359587" y="5261130"/>
              <a:ext cx="719091" cy="48605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b="1" dirty="0" err="1"/>
                <a:t>Emb</a:t>
              </a:r>
              <a:endParaRPr lang="ja-JP" altLang="en-US" sz="1600" b="1" dirty="0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C6340C93-938F-4B78-9588-3A132982C4D6}"/>
                </a:ext>
              </a:extLst>
            </p:cNvPr>
            <p:cNvSpPr/>
            <p:nvPr/>
          </p:nvSpPr>
          <p:spPr>
            <a:xfrm>
              <a:off x="5672829" y="2428047"/>
              <a:ext cx="719091" cy="665825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2">
                      <a:lumMod val="50000"/>
                    </a:schemeClr>
                  </a:solidFill>
                </a:rPr>
                <a:t>+</a:t>
              </a:r>
              <a:endParaRPr kumimoji="1" lang="ja-JP" altLang="en-US" sz="32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6D331F32-FAB5-4C21-8C81-D7BC3D19E9A4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4345619" y="3931700"/>
              <a:ext cx="0" cy="301841"/>
            </a:xfrm>
            <a:prstGeom prst="straightConnector1">
              <a:avLst/>
            </a:prstGeom>
            <a:ln w="63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5EFFD011-B342-4071-A9DA-44C3211DDCD5}"/>
                </a:ext>
              </a:extLst>
            </p:cNvPr>
            <p:cNvCxnSpPr>
              <a:cxnSpLocks/>
              <a:stCxn id="4" idx="0"/>
              <a:endCxn id="5" idx="2"/>
            </p:cNvCxnSpPr>
            <p:nvPr/>
          </p:nvCxnSpPr>
          <p:spPr>
            <a:xfrm flipV="1">
              <a:off x="6032376" y="3931700"/>
              <a:ext cx="1" cy="301842"/>
            </a:xfrm>
            <a:prstGeom prst="straightConnector1">
              <a:avLst/>
            </a:prstGeom>
            <a:ln w="63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C00DB2CA-B195-46E0-ADC6-C0E1832A65BC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7719135" y="3931700"/>
              <a:ext cx="0" cy="301841"/>
            </a:xfrm>
            <a:prstGeom prst="straightConnector1">
              <a:avLst/>
            </a:prstGeom>
            <a:ln w="63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57E6488B-081A-43A3-8A58-9954AC8C0519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4345618" y="5149047"/>
              <a:ext cx="1" cy="112083"/>
            </a:xfrm>
            <a:prstGeom prst="straightConnector1">
              <a:avLst/>
            </a:prstGeom>
            <a:ln w="63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46CF40E6-D02F-45FB-BCED-2C24A6F581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5617" y="5747181"/>
              <a:ext cx="1" cy="112083"/>
            </a:xfrm>
            <a:prstGeom prst="straightConnector1">
              <a:avLst/>
            </a:prstGeom>
            <a:ln w="63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1AB9F0B0-D608-4A97-B06E-7C5FE7426F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2373" y="5149046"/>
              <a:ext cx="1" cy="112083"/>
            </a:xfrm>
            <a:prstGeom prst="straightConnector1">
              <a:avLst/>
            </a:prstGeom>
            <a:ln w="63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6146CC50-0A9A-4142-AFF3-B2A6BE9410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2373" y="5747180"/>
              <a:ext cx="1" cy="112083"/>
            </a:xfrm>
            <a:prstGeom prst="straightConnector1">
              <a:avLst/>
            </a:prstGeom>
            <a:ln w="63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3FFCC8DF-1B2A-4025-8B20-3F495DBAB1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9128" y="5149046"/>
              <a:ext cx="1" cy="112083"/>
            </a:xfrm>
            <a:prstGeom prst="straightConnector1">
              <a:avLst/>
            </a:prstGeom>
            <a:ln w="63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B6158A02-AF76-4121-871B-F1D1DA0CF9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9128" y="5747180"/>
              <a:ext cx="1" cy="112083"/>
            </a:xfrm>
            <a:prstGeom prst="straightConnector1">
              <a:avLst/>
            </a:prstGeom>
            <a:ln w="63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4962119B-7CE0-4007-B9AC-4041732036BA}"/>
                </a:ext>
              </a:extLst>
            </p:cNvPr>
            <p:cNvCxnSpPr>
              <a:cxnSpLocks/>
              <a:stCxn id="7" idx="0"/>
              <a:endCxn id="16" idx="2"/>
            </p:cNvCxnSpPr>
            <p:nvPr/>
          </p:nvCxnSpPr>
          <p:spPr>
            <a:xfrm flipV="1">
              <a:off x="4345619" y="2760960"/>
              <a:ext cx="1327210" cy="684688"/>
            </a:xfrm>
            <a:prstGeom prst="straightConnector1">
              <a:avLst/>
            </a:prstGeom>
            <a:ln w="63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069632D4-DEB1-40E3-A2DC-656AA6F4D344}"/>
                </a:ext>
              </a:extLst>
            </p:cNvPr>
            <p:cNvCxnSpPr>
              <a:cxnSpLocks/>
              <a:stCxn id="5" idx="0"/>
              <a:endCxn id="16" idx="4"/>
            </p:cNvCxnSpPr>
            <p:nvPr/>
          </p:nvCxnSpPr>
          <p:spPr>
            <a:xfrm flipH="1" flipV="1">
              <a:off x="6032375" y="3093872"/>
              <a:ext cx="2" cy="351776"/>
            </a:xfrm>
            <a:prstGeom prst="straightConnector1">
              <a:avLst/>
            </a:prstGeom>
            <a:ln w="63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8BE19B32-E700-4C30-9CC7-6B7622100F2E}"/>
                </a:ext>
              </a:extLst>
            </p:cNvPr>
            <p:cNvCxnSpPr>
              <a:cxnSpLocks/>
              <a:stCxn id="6" idx="0"/>
              <a:endCxn id="16" idx="6"/>
            </p:cNvCxnSpPr>
            <p:nvPr/>
          </p:nvCxnSpPr>
          <p:spPr>
            <a:xfrm flipH="1" flipV="1">
              <a:off x="6391920" y="2760960"/>
              <a:ext cx="1327215" cy="684688"/>
            </a:xfrm>
            <a:prstGeom prst="straightConnector1">
              <a:avLst/>
            </a:prstGeom>
            <a:ln w="63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756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9CA5CD6-A027-4656-BA63-854984B54CF8}"/>
              </a:ext>
            </a:extLst>
          </p:cNvPr>
          <p:cNvGrpSpPr/>
          <p:nvPr/>
        </p:nvGrpSpPr>
        <p:grpSpPr>
          <a:xfrm>
            <a:off x="3133004" y="307652"/>
            <a:ext cx="5095782" cy="5465456"/>
            <a:chOff x="3262544" y="617001"/>
            <a:chExt cx="5095782" cy="5465456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229A1D4D-59BC-413F-9C7A-A75466EFC610}"/>
                </a:ext>
              </a:extLst>
            </p:cNvPr>
            <p:cNvSpPr/>
            <p:nvPr/>
          </p:nvSpPr>
          <p:spPr>
            <a:xfrm>
              <a:off x="3595456" y="1472585"/>
              <a:ext cx="4456590" cy="8378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8CE5FD73-3703-49A2-B80D-99005EC55B78}"/>
                </a:ext>
              </a:extLst>
            </p:cNvPr>
            <p:cNvSpPr/>
            <p:nvPr/>
          </p:nvSpPr>
          <p:spPr>
            <a:xfrm>
              <a:off x="3262544" y="2419551"/>
              <a:ext cx="5095782" cy="915505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 dirty="0"/>
                <a:t>Bi LSTM</a:t>
              </a:r>
              <a:endParaRPr kumimoji="1" lang="ja-JP" altLang="en-US" sz="2800" b="1" dirty="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26FC1CCF-B789-4C9C-8D47-91F33CD87A2C}"/>
                </a:ext>
              </a:extLst>
            </p:cNvPr>
            <p:cNvSpPr/>
            <p:nvPr/>
          </p:nvSpPr>
          <p:spPr>
            <a:xfrm>
              <a:off x="5450889" y="1634602"/>
              <a:ext cx="719091" cy="486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5A16A30-FFA8-4983-97BE-ACC4BD8CA1D0}"/>
                </a:ext>
              </a:extLst>
            </p:cNvPr>
            <p:cNvSpPr/>
            <p:nvPr/>
          </p:nvSpPr>
          <p:spPr>
            <a:xfrm>
              <a:off x="7137647" y="1634602"/>
              <a:ext cx="719091" cy="486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3EB15F8F-2CB0-4389-92AC-27EAF20125B5}"/>
                </a:ext>
              </a:extLst>
            </p:cNvPr>
            <p:cNvSpPr/>
            <p:nvPr/>
          </p:nvSpPr>
          <p:spPr>
            <a:xfrm>
              <a:off x="3764131" y="1634602"/>
              <a:ext cx="719091" cy="486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四角形: 角を丸くする 8">
                  <a:extLst>
                    <a:ext uri="{FF2B5EF4-FFF2-40B4-BE49-F238E27FC236}">
                      <a16:creationId xmlns:a16="http://schemas.microsoft.com/office/drawing/2014/main" id="{EEF59656-1619-4215-AE4C-8373FE829170}"/>
                    </a:ext>
                  </a:extLst>
                </p:cNvPr>
                <p:cNvSpPr/>
                <p:nvPr/>
              </p:nvSpPr>
              <p:spPr>
                <a:xfrm>
                  <a:off x="5058547" y="4845754"/>
                  <a:ext cx="1503768" cy="755288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ja-JP" sz="16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ja-JP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9" name="四角形: 角を丸くする 8">
                  <a:extLst>
                    <a:ext uri="{FF2B5EF4-FFF2-40B4-BE49-F238E27FC236}">
                      <a16:creationId xmlns:a16="http://schemas.microsoft.com/office/drawing/2014/main" id="{EEF59656-1619-4215-AE4C-8373FE8291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547" y="4845754"/>
                  <a:ext cx="1503768" cy="755288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四角形: 角を丸くする 9">
                  <a:extLst>
                    <a:ext uri="{FF2B5EF4-FFF2-40B4-BE49-F238E27FC236}">
                      <a16:creationId xmlns:a16="http://schemas.microsoft.com/office/drawing/2014/main" id="{7FE822FB-63B9-4E23-97BE-1B5EB7BAF083}"/>
                    </a:ext>
                  </a:extLst>
                </p:cNvPr>
                <p:cNvSpPr/>
                <p:nvPr/>
              </p:nvSpPr>
              <p:spPr>
                <a:xfrm>
                  <a:off x="3371791" y="4845754"/>
                  <a:ext cx="1503768" cy="755288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ja-JP" sz="16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ja-JP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0" name="四角形: 角を丸くする 9">
                  <a:extLst>
                    <a:ext uri="{FF2B5EF4-FFF2-40B4-BE49-F238E27FC236}">
                      <a16:creationId xmlns:a16="http://schemas.microsoft.com/office/drawing/2014/main" id="{7FE822FB-63B9-4E23-97BE-1B5EB7BAF0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1791" y="4845754"/>
                  <a:ext cx="1503768" cy="755288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四角形: 角を丸くする 10">
                  <a:extLst>
                    <a:ext uri="{FF2B5EF4-FFF2-40B4-BE49-F238E27FC236}">
                      <a16:creationId xmlns:a16="http://schemas.microsoft.com/office/drawing/2014/main" id="{C7BEFDDB-5542-40D4-807F-9FD1652B138D}"/>
                    </a:ext>
                  </a:extLst>
                </p:cNvPr>
                <p:cNvSpPr/>
                <p:nvPr/>
              </p:nvSpPr>
              <p:spPr>
                <a:xfrm>
                  <a:off x="6745302" y="4845754"/>
                  <a:ext cx="1503768" cy="755288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ja-JP" sz="1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ja-JP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1" name="四角形: 角を丸くする 10">
                  <a:extLst>
                    <a:ext uri="{FF2B5EF4-FFF2-40B4-BE49-F238E27FC236}">
                      <a16:creationId xmlns:a16="http://schemas.microsoft.com/office/drawing/2014/main" id="{C7BEFDDB-5542-40D4-807F-9FD1652B13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5302" y="4845754"/>
                  <a:ext cx="1503768" cy="755288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D0FF42E4-FDD0-44BC-AC13-CF54AFB238FB}"/>
                </a:ext>
              </a:extLst>
            </p:cNvPr>
            <p:cNvSpPr/>
            <p:nvPr/>
          </p:nvSpPr>
          <p:spPr>
            <a:xfrm>
              <a:off x="3764130" y="3450084"/>
              <a:ext cx="719091" cy="48605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/>
                <a:t>[CLS]</a:t>
              </a:r>
            </a:p>
            <a:p>
              <a:pPr algn="ctr"/>
              <a:r>
                <a:rPr lang="en-US" altLang="ja-JP" sz="1400" b="1" dirty="0" err="1"/>
                <a:t>Vec</a:t>
              </a:r>
              <a:r>
                <a:rPr lang="en-US" altLang="ja-JP" sz="1400" b="1" dirty="0"/>
                <a:t> 1</a:t>
              </a:r>
              <a:endParaRPr kumimoji="1" lang="ja-JP" altLang="en-US" sz="1400" b="1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965FCAA-57D9-4838-9B9E-609A7164BA18}"/>
                </a:ext>
              </a:extLst>
            </p:cNvPr>
            <p:cNvSpPr/>
            <p:nvPr/>
          </p:nvSpPr>
          <p:spPr>
            <a:xfrm>
              <a:off x="5450888" y="3450084"/>
              <a:ext cx="719091" cy="48605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/>
                <a:t>[CLS]</a:t>
              </a:r>
            </a:p>
            <a:p>
              <a:pPr algn="ctr"/>
              <a:r>
                <a:rPr lang="en-US" altLang="ja-JP" sz="1400" b="1" dirty="0" err="1"/>
                <a:t>Vec</a:t>
              </a:r>
              <a:r>
                <a:rPr lang="en-US" altLang="ja-JP" sz="1400" b="1" dirty="0"/>
                <a:t> 2</a:t>
              </a:r>
              <a:endParaRPr lang="ja-JP" altLang="en-US" sz="1400" b="1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BF86EF15-8A02-4C3E-B26A-8B4C9B8D73F9}"/>
                </a:ext>
              </a:extLst>
            </p:cNvPr>
            <p:cNvSpPr/>
            <p:nvPr/>
          </p:nvSpPr>
          <p:spPr>
            <a:xfrm>
              <a:off x="7137645" y="3450084"/>
              <a:ext cx="719091" cy="48605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/>
                <a:t>[CLS]</a:t>
              </a:r>
            </a:p>
            <a:p>
              <a:pPr algn="ctr"/>
              <a:r>
                <a:rPr lang="en-US" altLang="ja-JP" sz="1400" b="1" dirty="0" err="1"/>
                <a:t>Vec</a:t>
              </a:r>
              <a:r>
                <a:rPr lang="en-US" altLang="ja-JP" sz="1400" b="1" dirty="0"/>
                <a:t> 3</a:t>
              </a:r>
              <a:endParaRPr lang="ja-JP" altLang="en-US" sz="1400" b="1" dirty="0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C6340C93-938F-4B78-9588-3A132982C4D6}"/>
                </a:ext>
              </a:extLst>
            </p:cNvPr>
            <p:cNvSpPr/>
            <p:nvPr/>
          </p:nvSpPr>
          <p:spPr>
            <a:xfrm>
              <a:off x="5450887" y="617001"/>
              <a:ext cx="719091" cy="665825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2">
                      <a:lumMod val="50000"/>
                    </a:schemeClr>
                  </a:solidFill>
                </a:rPr>
                <a:t>+</a:t>
              </a:r>
              <a:endParaRPr kumimoji="1" lang="ja-JP" altLang="en-US" sz="32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6D331F32-FAB5-4C21-8C81-D7BC3D19E9A4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4123677" y="2120654"/>
              <a:ext cx="0" cy="301841"/>
            </a:xfrm>
            <a:prstGeom prst="straightConnector1">
              <a:avLst/>
            </a:prstGeom>
            <a:ln w="63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5EFFD011-B342-4071-A9DA-44C3211DDCD5}"/>
                </a:ext>
              </a:extLst>
            </p:cNvPr>
            <p:cNvCxnSpPr>
              <a:cxnSpLocks/>
              <a:stCxn id="4" idx="0"/>
              <a:endCxn id="5" idx="2"/>
            </p:cNvCxnSpPr>
            <p:nvPr/>
          </p:nvCxnSpPr>
          <p:spPr>
            <a:xfrm flipV="1">
              <a:off x="5810435" y="2120654"/>
              <a:ext cx="0" cy="298897"/>
            </a:xfrm>
            <a:prstGeom prst="straightConnector1">
              <a:avLst/>
            </a:prstGeom>
            <a:ln w="63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C00DB2CA-B195-46E0-ADC6-C0E1832A65BC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7497193" y="2120654"/>
              <a:ext cx="0" cy="301841"/>
            </a:xfrm>
            <a:prstGeom prst="straightConnector1">
              <a:avLst/>
            </a:prstGeom>
            <a:ln w="63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57E6488B-081A-43A3-8A58-9954AC8C0519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4123676" y="3338001"/>
              <a:ext cx="1" cy="112083"/>
            </a:xfrm>
            <a:prstGeom prst="straightConnector1">
              <a:avLst/>
            </a:prstGeom>
            <a:ln w="63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46CF40E6-D02F-45FB-BCED-2C24A6F581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3674" y="4733672"/>
              <a:ext cx="1" cy="112083"/>
            </a:xfrm>
            <a:prstGeom prst="straightConnector1">
              <a:avLst/>
            </a:prstGeom>
            <a:ln w="63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1AB9F0B0-D608-4A97-B06E-7C5FE7426F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0431" y="3338000"/>
              <a:ext cx="1" cy="112083"/>
            </a:xfrm>
            <a:prstGeom prst="straightConnector1">
              <a:avLst/>
            </a:prstGeom>
            <a:ln w="63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6146CC50-0A9A-4142-AFF3-B2A6BE9410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0430" y="4733671"/>
              <a:ext cx="1" cy="112083"/>
            </a:xfrm>
            <a:prstGeom prst="straightConnector1">
              <a:avLst/>
            </a:prstGeom>
            <a:ln w="63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3FFCC8DF-1B2A-4025-8B20-3F495DBAB1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7186" y="3338000"/>
              <a:ext cx="1" cy="112083"/>
            </a:xfrm>
            <a:prstGeom prst="straightConnector1">
              <a:avLst/>
            </a:prstGeom>
            <a:ln w="63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B6158A02-AF76-4121-871B-F1D1DA0CF9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7185" y="4733671"/>
              <a:ext cx="1" cy="112083"/>
            </a:xfrm>
            <a:prstGeom prst="straightConnector1">
              <a:avLst/>
            </a:prstGeom>
            <a:ln w="63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4962119B-7CE0-4007-B9AC-4041732036BA}"/>
                </a:ext>
              </a:extLst>
            </p:cNvPr>
            <p:cNvCxnSpPr>
              <a:cxnSpLocks/>
              <a:stCxn id="7" idx="0"/>
              <a:endCxn id="16" idx="2"/>
            </p:cNvCxnSpPr>
            <p:nvPr/>
          </p:nvCxnSpPr>
          <p:spPr>
            <a:xfrm flipV="1">
              <a:off x="4123677" y="949914"/>
              <a:ext cx="1327210" cy="684688"/>
            </a:xfrm>
            <a:prstGeom prst="straightConnector1">
              <a:avLst/>
            </a:prstGeom>
            <a:ln w="63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069632D4-DEB1-40E3-A2DC-656AA6F4D344}"/>
                </a:ext>
              </a:extLst>
            </p:cNvPr>
            <p:cNvCxnSpPr>
              <a:cxnSpLocks/>
              <a:stCxn id="5" idx="0"/>
              <a:endCxn id="16" idx="4"/>
            </p:cNvCxnSpPr>
            <p:nvPr/>
          </p:nvCxnSpPr>
          <p:spPr>
            <a:xfrm flipH="1" flipV="1">
              <a:off x="5810433" y="1282826"/>
              <a:ext cx="2" cy="351776"/>
            </a:xfrm>
            <a:prstGeom prst="straightConnector1">
              <a:avLst/>
            </a:prstGeom>
            <a:ln w="63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8BE19B32-E700-4C30-9CC7-6B7622100F2E}"/>
                </a:ext>
              </a:extLst>
            </p:cNvPr>
            <p:cNvCxnSpPr>
              <a:cxnSpLocks/>
              <a:stCxn id="6" idx="0"/>
              <a:endCxn id="16" idx="6"/>
            </p:cNvCxnSpPr>
            <p:nvPr/>
          </p:nvCxnSpPr>
          <p:spPr>
            <a:xfrm flipH="1" flipV="1">
              <a:off x="6169978" y="949914"/>
              <a:ext cx="1327215" cy="684688"/>
            </a:xfrm>
            <a:prstGeom prst="straightConnector1">
              <a:avLst/>
            </a:prstGeom>
            <a:ln w="63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B408452D-184A-4575-BAF4-A9EEE69498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3673" y="3936137"/>
              <a:ext cx="1" cy="112083"/>
            </a:xfrm>
            <a:prstGeom prst="straightConnector1">
              <a:avLst/>
            </a:prstGeom>
            <a:ln w="63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C8869595-4C34-4E42-9667-E705DF70F9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0429" y="3936136"/>
              <a:ext cx="1" cy="112083"/>
            </a:xfrm>
            <a:prstGeom prst="straightConnector1">
              <a:avLst/>
            </a:prstGeom>
            <a:ln w="63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5386954F-F6F7-4C60-9E0B-E1450EB67A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7184" y="3936136"/>
              <a:ext cx="1" cy="112083"/>
            </a:xfrm>
            <a:prstGeom prst="straightConnector1">
              <a:avLst/>
            </a:prstGeom>
            <a:ln w="63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D3186BDE-4196-4486-A945-D9D7974A8A94}"/>
                </a:ext>
              </a:extLst>
            </p:cNvPr>
            <p:cNvSpPr/>
            <p:nvPr/>
          </p:nvSpPr>
          <p:spPr>
            <a:xfrm>
              <a:off x="3446109" y="4048219"/>
              <a:ext cx="4728640" cy="68545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600" b="1" dirty="0"/>
                <a:t>BERT</a:t>
              </a:r>
              <a:r>
                <a:rPr kumimoji="1" lang="ja-JP" altLang="en-US" dirty="0"/>
                <a:t> 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79D28BB4-3D88-43B7-A51E-C5BE913235D5}"/>
                </a:ext>
              </a:extLst>
            </p:cNvPr>
            <p:cNvSpPr txBox="1"/>
            <p:nvPr/>
          </p:nvSpPr>
          <p:spPr>
            <a:xfrm>
              <a:off x="3726101" y="5713125"/>
              <a:ext cx="4168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連続する </a:t>
              </a:r>
              <a:r>
                <a:rPr kumimoji="1" lang="en-US" altLang="ja-JP" dirty="0"/>
                <a:t>n </a:t>
              </a:r>
              <a:r>
                <a:rPr kumimoji="1" lang="ja-JP" altLang="en-US" dirty="0"/>
                <a:t>文のセリフの </a:t>
              </a:r>
              <a:r>
                <a:rPr kumimoji="1" lang="en-US" altLang="ja-JP" dirty="0"/>
                <a:t>BERT</a:t>
              </a:r>
              <a:r>
                <a:rPr kumimoji="1" lang="ja-JP" altLang="en-US" dirty="0"/>
                <a:t> </a:t>
              </a:r>
              <a:r>
                <a:rPr kumimoji="1" lang="en-US" altLang="ja-JP" dirty="0"/>
                <a:t>id </a:t>
              </a:r>
              <a:r>
                <a:rPr kumimoji="1" lang="ja-JP" altLang="en-US" dirty="0"/>
                <a:t>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0404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41</Words>
  <Application>Microsoft Office PowerPoint</Application>
  <PresentationFormat>ワイド画面</PresentationFormat>
  <Paragraphs>21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 Y</dc:creator>
  <cp:lastModifiedBy>T Y</cp:lastModifiedBy>
  <cp:revision>10</cp:revision>
  <dcterms:created xsi:type="dcterms:W3CDTF">2020-04-14T18:57:21Z</dcterms:created>
  <dcterms:modified xsi:type="dcterms:W3CDTF">2020-06-17T03:36:44Z</dcterms:modified>
</cp:coreProperties>
</file>