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6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D3E78A-46BF-4AB7-9473-D9B303F8B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D0DFA19-2AC3-40D5-A2F2-170938E70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07AFA3-61FC-4EFD-8F78-FC004BC6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0B5B-FA39-4333-A00E-B763A5927453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8D1BD7-DA59-4FC2-923F-0380B7B4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0879FB-F7C5-46E4-8753-CD0637DA3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6B6F-AC50-4DE6-BE52-C60422B8C3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37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CD7020-B398-42D7-BE19-C18A36AD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E6C224-5BDF-4FC3-856D-A1F8939F5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771D53-4ECE-4487-BA24-C1E77224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0B5B-FA39-4333-A00E-B763A5927453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0ECCFF-1CD2-48D0-86DF-D100CDFD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46CD46-8EE8-4D53-B7E8-4A475CEA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6B6F-AC50-4DE6-BE52-C60422B8C3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22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CEECD56-3411-47B4-B6FE-9F055DA3D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5733A2-503B-4462-93C6-7899F5201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0EAA30-E6F5-4744-BFE0-52FB2B2E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0B5B-FA39-4333-A00E-B763A5927453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CBE8E8-2E23-4317-AEB6-FFE91666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5DABB2-74E0-482E-873F-793F5EC2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6B6F-AC50-4DE6-BE52-C60422B8C3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90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58C58A-85AA-48AB-B936-E631AFD0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DFD627-0FDE-4FD3-B1DF-CB4F67758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05BE1C-C96B-4E07-AFE7-396C31CE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0B5B-FA39-4333-A00E-B763A5927453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F5B71D-C175-498F-9FE3-5440520D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260CE0-67B8-4BF5-99D0-4D3245465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6B6F-AC50-4DE6-BE52-C60422B8C3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265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4E8B8D-E791-4209-982B-F9FAAD6A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2DEFAF-C4C6-4FD0-83A1-A73D0B9A5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8776A7-B80C-4B06-9AD2-7F2559C6F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0B5B-FA39-4333-A00E-B763A5927453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A20662-9254-48ED-94E2-541F553A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FBCD0F-0B9B-409A-97E4-278E76FE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6B6F-AC50-4DE6-BE52-C60422B8C3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87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DD8F32-20C2-46AE-B7C0-9BEB4F96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3BC935-36B2-4D96-9210-936C0897C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4E26BCA-590D-43A7-BFFF-4445AD505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F95AC6-D66D-47FF-B7F7-5E627C5F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0B5B-FA39-4333-A00E-B763A5927453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79BCED-8171-49BE-B4E5-713CE561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EEE058-840C-48CA-87DC-A6FEDD01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6B6F-AC50-4DE6-BE52-C60422B8C3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07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87871E-7695-4174-8F97-31D4DBF9E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A202F6-48B2-414B-A868-0F1BE96E0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BA2073-6286-43FC-8A7A-FBB1589D6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951FC64-50E9-4F10-882B-99462640A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55EF88F-9A66-44E5-AFC9-B16E2C103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344BA6D-CA9F-463F-99B4-B824554ED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0B5B-FA39-4333-A00E-B763A5927453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87E8982-2DF4-42CB-BF48-92F3F140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3674CED-DCBC-445D-B994-117F8248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6B6F-AC50-4DE6-BE52-C60422B8C3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12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56778-C272-47A8-8ED8-7E1BCD24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60D088-5382-464F-88F0-F55C26A4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0B5B-FA39-4333-A00E-B763A5927453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D34A4EB-97BD-413D-8143-36BEFCB4B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20B4C7-73E2-42F2-9327-F991245E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6B6F-AC50-4DE6-BE52-C60422B8C3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25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4EAE222-2276-497A-8F93-37FF5959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0B5B-FA39-4333-A00E-B763A5927453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DA5C90A-22EE-4F0B-A874-CFD32ED7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6C7A63-245E-460B-8A01-6CF453DE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6B6F-AC50-4DE6-BE52-C60422B8C3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15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058334-30AE-4CC8-8428-8554FB88F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95A15-4FEB-4237-AE0A-4A5DB5B0E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292EFF1-1D2C-415A-9301-FA65EA406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3E11D0-C24B-49B1-90CA-9DF2B600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0B5B-FA39-4333-A00E-B763A5927453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663C86-0E75-46E5-959F-D2CAC14C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BFA5BE-8E7F-465A-8D15-C17B94CC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6B6F-AC50-4DE6-BE52-C60422B8C3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77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A22AF2-9CF0-49D2-94D5-45196D645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1534C82-2754-4087-AB25-ECBCE8576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439936-16E4-40CC-9A13-3F29458D1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2B6CAC-2CDB-4D1C-B3C1-D5A35BB3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0B5B-FA39-4333-A00E-B763A5927453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436C65-A8F7-4F88-852C-50B4EC88F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2F4C01-8749-4567-BCDA-ECA8E2F4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6B6F-AC50-4DE6-BE52-C60422B8C3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16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C45D0ED-3F73-4DA8-8D41-36D1F5F27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63934F-C364-48A1-8ADC-958C14D16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8C9FB7-AB8E-417B-B5A8-C9BBE7500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C0B5B-FA39-4333-A00E-B763A5927453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F47842-D9A9-4F41-9A06-34DB01E9A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678374-2DC2-4C31-9DB1-6C683E760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76B6F-AC50-4DE6-BE52-C60422B8C3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95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758424AB-D174-4EBD-96CB-29F724BF59BB}"/>
              </a:ext>
            </a:extLst>
          </p:cNvPr>
          <p:cNvGrpSpPr/>
          <p:nvPr/>
        </p:nvGrpSpPr>
        <p:grpSpPr>
          <a:xfrm>
            <a:off x="1524000" y="495300"/>
            <a:ext cx="8229600" cy="6261100"/>
            <a:chOff x="1524000" y="495300"/>
            <a:chExt cx="8229600" cy="6261100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5E9E4078-67FF-4070-8985-5A506465D187}"/>
                </a:ext>
              </a:extLst>
            </p:cNvPr>
            <p:cNvSpPr/>
            <p:nvPr/>
          </p:nvSpPr>
          <p:spPr>
            <a:xfrm>
              <a:off x="1524000" y="495300"/>
              <a:ext cx="8229600" cy="62611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BDD98E54-D134-4AA4-AF19-41550359509B}"/>
                </a:ext>
              </a:extLst>
            </p:cNvPr>
            <p:cNvGrpSpPr/>
            <p:nvPr/>
          </p:nvGrpSpPr>
          <p:grpSpPr>
            <a:xfrm>
              <a:off x="1634587" y="608045"/>
              <a:ext cx="8005762" cy="6089438"/>
              <a:chOff x="1634587" y="608045"/>
              <a:chExt cx="8005762" cy="6089438"/>
            </a:xfrm>
          </p:grpSpPr>
          <p:pic>
            <p:nvPicPr>
              <p:cNvPr id="5" name="図 4" descr="サーフィン, 持つ, 砂浜, ウォーキング が含まれている画像&#10;&#10;自動的に生成された説明">
                <a:extLst>
                  <a:ext uri="{FF2B5EF4-FFF2-40B4-BE49-F238E27FC236}">
                    <a16:creationId xmlns:a16="http://schemas.microsoft.com/office/drawing/2014/main" id="{36D9E8B9-2F44-4555-94DB-08FC804002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4587" y="608045"/>
                <a:ext cx="2465926" cy="2465926"/>
              </a:xfrm>
              <a:prstGeom prst="rect">
                <a:avLst/>
              </a:prstGeom>
            </p:spPr>
          </p:pic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F8E59C7-1CC2-41AE-83F7-6EBA9C1590C0}"/>
                  </a:ext>
                </a:extLst>
              </p:cNvPr>
              <p:cNvSpPr txBox="1"/>
              <p:nvPr/>
            </p:nvSpPr>
            <p:spPr>
              <a:xfrm>
                <a:off x="3897851" y="1188283"/>
                <a:ext cx="2871249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/>
                  <a:t>{'</a:t>
                </a:r>
                <a:r>
                  <a:rPr kumimoji="1" lang="en-US" altLang="ja-JP" sz="1600" dirty="0">
                    <a:highlight>
                      <a:srgbClr val="FFFF00"/>
                    </a:highlight>
                  </a:rPr>
                  <a:t>general</a:t>
                </a:r>
                <a:r>
                  <a:rPr kumimoji="1" lang="en-US" altLang="ja-JP" sz="1600" dirty="0"/>
                  <a:t>’: </a:t>
                </a:r>
              </a:p>
              <a:p>
                <a:r>
                  <a:rPr kumimoji="1" lang="en-US" altLang="ja-JP" sz="1600" dirty="0"/>
                  <a:t>[('</a:t>
                </a:r>
                <a:r>
                  <a:rPr kumimoji="1" lang="en-US" altLang="ja-JP" sz="1600" dirty="0" err="1"/>
                  <a:t>thighhighs</a:t>
                </a:r>
                <a:r>
                  <a:rPr kumimoji="1" lang="en-US" altLang="ja-JP" sz="1600" dirty="0"/>
                  <a:t>', 0.99), </a:t>
                </a:r>
              </a:p>
              <a:p>
                <a:r>
                  <a:rPr kumimoji="1" lang="en-US" altLang="ja-JP" sz="1600" dirty="0"/>
                  <a:t>('1girl', 0.98), </a:t>
                </a:r>
              </a:p>
              <a:p>
                <a:r>
                  <a:rPr kumimoji="1" lang="en-US" altLang="ja-JP" sz="1600" dirty="0"/>
                  <a:t>('</a:t>
                </a:r>
                <a:r>
                  <a:rPr kumimoji="1" lang="en-US" altLang="ja-JP" sz="1600" dirty="0" err="1"/>
                  <a:t>twintails</a:t>
                </a:r>
                <a:r>
                  <a:rPr kumimoji="1" lang="en-US" altLang="ja-JP" sz="1600" dirty="0"/>
                  <a:t>', 0.98), </a:t>
                </a:r>
              </a:p>
              <a:p>
                <a:r>
                  <a:rPr kumimoji="1" lang="en-US" altLang="ja-JP" sz="1600" dirty="0"/>
                  <a:t>('solo', 0.96), </a:t>
                </a:r>
              </a:p>
              <a:p>
                <a:r>
                  <a:rPr kumimoji="1" lang="en-US" altLang="ja-JP" sz="1600" dirty="0"/>
                  <a:t>('aqua hair', 0.91), </a:t>
                </a:r>
              </a:p>
              <a:p>
                <a:r>
                  <a:rPr kumimoji="1" lang="en-US" altLang="ja-JP" sz="1600" dirty="0"/>
                  <a:t>('long hair', 0.88), </a:t>
                </a:r>
              </a:p>
              <a:p>
                <a:r>
                  <a:rPr kumimoji="1" lang="en-US" altLang="ja-JP" sz="1600" dirty="0"/>
                  <a:t>('very long hair', 0.83), ('detached sleeves', 0.74), ('skirt', 0.67), </a:t>
                </a:r>
              </a:p>
              <a:p>
                <a:r>
                  <a:rPr kumimoji="1" lang="en-US" altLang="ja-JP" sz="1600" dirty="0"/>
                  <a:t>('necktie', 0.56), </a:t>
                </a:r>
              </a:p>
              <a:p>
                <a:r>
                  <a:rPr kumimoji="1" lang="en-US" altLang="ja-JP" sz="1600" dirty="0"/>
                  <a:t>('aqua eyes', 0.55)], '</a:t>
                </a:r>
                <a:r>
                  <a:rPr kumimoji="1" lang="en-US" altLang="ja-JP" sz="1600" dirty="0">
                    <a:highlight>
                      <a:srgbClr val="00FF00"/>
                    </a:highlight>
                  </a:rPr>
                  <a:t>character</a:t>
                </a:r>
                <a:r>
                  <a:rPr kumimoji="1" lang="en-US" altLang="ja-JP" sz="1600" dirty="0"/>
                  <a:t>’: </a:t>
                </a:r>
              </a:p>
              <a:p>
                <a:r>
                  <a:rPr kumimoji="1" lang="en-US" altLang="ja-JP" sz="1600" dirty="0"/>
                  <a:t>[('</a:t>
                </a:r>
                <a:r>
                  <a:rPr kumimoji="1" lang="en-US" altLang="ja-JP" sz="1600" dirty="0" err="1"/>
                  <a:t>hatsune</a:t>
                </a:r>
                <a:r>
                  <a:rPr kumimoji="1" lang="en-US" altLang="ja-JP" sz="1600" dirty="0"/>
                  <a:t> </a:t>
                </a:r>
                <a:r>
                  <a:rPr kumimoji="1" lang="en-US" altLang="ja-JP" sz="1600" dirty="0" err="1"/>
                  <a:t>miku</a:t>
                </a:r>
                <a:r>
                  <a:rPr kumimoji="1" lang="en-US" altLang="ja-JP" sz="1600" dirty="0"/>
                  <a:t>', 0.99)], '</a:t>
                </a:r>
                <a:r>
                  <a:rPr kumimoji="1" lang="en-US" altLang="ja-JP" sz="1600" dirty="0">
                    <a:highlight>
                      <a:srgbClr val="00FFFF"/>
                    </a:highlight>
                  </a:rPr>
                  <a:t>copyright</a:t>
                </a:r>
                <a:r>
                  <a:rPr kumimoji="1" lang="en-US" altLang="ja-JP" sz="1600" dirty="0"/>
                  <a:t>’:</a:t>
                </a:r>
              </a:p>
              <a:p>
                <a:r>
                  <a:rPr kumimoji="1" lang="en-US" altLang="ja-JP" sz="1600" dirty="0"/>
                  <a:t> [('</a:t>
                </a:r>
                <a:r>
                  <a:rPr kumimoji="1" lang="en-US" altLang="ja-JP" sz="1600" dirty="0" err="1"/>
                  <a:t>vocaloid</a:t>
                </a:r>
                <a:r>
                  <a:rPr kumimoji="1" lang="en-US" altLang="ja-JP" sz="1600" dirty="0"/>
                  <a:t>', 0.99)], </a:t>
                </a:r>
              </a:p>
              <a:p>
                <a:r>
                  <a:rPr kumimoji="1" lang="en-US" altLang="ja-JP" sz="1600" dirty="0"/>
                  <a:t>'</a:t>
                </a:r>
                <a:r>
                  <a:rPr kumimoji="1" lang="en-US" altLang="ja-JP" sz="1600" dirty="0">
                    <a:highlight>
                      <a:srgbClr val="FF0000"/>
                    </a:highlight>
                  </a:rPr>
                  <a:t>rating</a:t>
                </a:r>
                <a:r>
                  <a:rPr kumimoji="1" lang="en-US" altLang="ja-JP" sz="1600" dirty="0"/>
                  <a:t>’: </a:t>
                </a:r>
              </a:p>
              <a:p>
                <a:r>
                  <a:rPr kumimoji="1" lang="en-US" altLang="ja-JP" sz="1600" dirty="0"/>
                  <a:t>[('safe', 0.97), ('questionable', 0.02), ('explicit', 0.00)]}</a:t>
                </a:r>
                <a:endParaRPr kumimoji="1" lang="ja-JP" altLang="en-US" sz="1600" dirty="0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94F7391-722F-4BFB-A0A0-12D7B7EC6D74}"/>
                  </a:ext>
                </a:extLst>
              </p:cNvPr>
              <p:cNvSpPr txBox="1"/>
              <p:nvPr/>
            </p:nvSpPr>
            <p:spPr>
              <a:xfrm>
                <a:off x="3898900" y="608045"/>
                <a:ext cx="287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PyTorch</a:t>
                </a:r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移植版</a:t>
                </a:r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C5F6650-1F13-441E-8D8C-C7959EFE6FD7}"/>
                  </a:ext>
                </a:extLst>
              </p:cNvPr>
              <p:cNvSpPr txBox="1"/>
              <p:nvPr/>
            </p:nvSpPr>
            <p:spPr>
              <a:xfrm>
                <a:off x="6769100" y="608045"/>
                <a:ext cx="287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Origina</a:t>
                </a:r>
                <a:r>
                  <a:rPr lang="en-US" altLang="ja-JP" dirty="0"/>
                  <a:t>l (</a:t>
                </a:r>
                <a:r>
                  <a:rPr lang="en-US" altLang="ja-JP" dirty="0" err="1"/>
                  <a:t>caffemodel</a:t>
                </a:r>
                <a:r>
                  <a:rPr lang="en-US" altLang="ja-JP" dirty="0"/>
                  <a:t>)</a:t>
                </a:r>
                <a:endParaRPr kumimoji="1" lang="ja-JP" altLang="en-US" dirty="0"/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FDAAE70-A0CB-48D6-95DA-AF7FC7C5D8D0}"/>
                  </a:ext>
                </a:extLst>
              </p:cNvPr>
              <p:cNvSpPr txBox="1"/>
              <p:nvPr/>
            </p:nvSpPr>
            <p:spPr>
              <a:xfrm>
                <a:off x="6769100" y="1188283"/>
                <a:ext cx="2871249" cy="5509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/>
                  <a:t>{'</a:t>
                </a:r>
                <a:r>
                  <a:rPr kumimoji="1" lang="en-US" altLang="ja-JP" sz="1600" dirty="0">
                    <a:highlight>
                      <a:srgbClr val="FFFF00"/>
                    </a:highlight>
                  </a:rPr>
                  <a:t>general</a:t>
                </a:r>
                <a:r>
                  <a:rPr kumimoji="1" lang="en-US" altLang="ja-JP" sz="1600" dirty="0"/>
                  <a:t>’: </a:t>
                </a:r>
              </a:p>
              <a:p>
                <a:r>
                  <a:rPr kumimoji="1" lang="en-US" altLang="ja-JP" sz="1600" dirty="0"/>
                  <a:t>[('</a:t>
                </a:r>
                <a:r>
                  <a:rPr kumimoji="1" lang="en-US" altLang="ja-JP" sz="1600" dirty="0" err="1"/>
                  <a:t>thighhighs</a:t>
                </a:r>
                <a:r>
                  <a:rPr kumimoji="1" lang="en-US" altLang="ja-JP" sz="1600" dirty="0"/>
                  <a:t>', 0.99), ('</a:t>
                </a:r>
                <a:r>
                  <a:rPr kumimoji="1" lang="en-US" altLang="ja-JP" sz="1600" dirty="0" err="1"/>
                  <a:t>twintails</a:t>
                </a:r>
                <a:r>
                  <a:rPr kumimoji="1" lang="en-US" altLang="ja-JP" sz="1600" dirty="0"/>
                  <a:t>', 0.98), </a:t>
                </a:r>
              </a:p>
              <a:p>
                <a:r>
                  <a:rPr kumimoji="1" lang="en-US" altLang="ja-JP" sz="1600" dirty="0"/>
                  <a:t>('1girl', 0.98), </a:t>
                </a:r>
              </a:p>
              <a:p>
                <a:r>
                  <a:rPr kumimoji="1" lang="en-US" altLang="ja-JP" sz="1600" dirty="0"/>
                  <a:t>('solo', 0.96), </a:t>
                </a:r>
              </a:p>
              <a:p>
                <a:r>
                  <a:rPr kumimoji="1" lang="en-US" altLang="ja-JP" sz="1600" dirty="0"/>
                  <a:t>('aqua hair', 0.91), </a:t>
                </a:r>
              </a:p>
              <a:p>
                <a:r>
                  <a:rPr kumimoji="1" lang="en-US" altLang="ja-JP" sz="1600" dirty="0"/>
                  <a:t>('long hair', 0.89), </a:t>
                </a:r>
              </a:p>
              <a:p>
                <a:r>
                  <a:rPr kumimoji="1" lang="en-US" altLang="ja-JP" sz="1600" dirty="0"/>
                  <a:t>('very long hair', 0.83), ('detached sleeves', 0.72), ('skirt', 0.72), </a:t>
                </a:r>
              </a:p>
              <a:p>
                <a:r>
                  <a:rPr kumimoji="1" lang="en-US" altLang="ja-JP" sz="1600" dirty="0"/>
                  <a:t>('necktie', 0.67), </a:t>
                </a:r>
              </a:p>
              <a:p>
                <a:r>
                  <a:rPr kumimoji="1" lang="en-US" altLang="ja-JP" sz="1600" dirty="0"/>
                  <a:t>('aqua eyes', 0.65), </a:t>
                </a:r>
              </a:p>
              <a:p>
                <a:r>
                  <a:rPr kumimoji="1" lang="en-US" altLang="ja-JP" sz="1600" dirty="0"/>
                  <a:t>('boots', 0.58), </a:t>
                </a:r>
              </a:p>
              <a:p>
                <a:r>
                  <a:rPr kumimoji="1" lang="en-US" altLang="ja-JP" sz="1600" dirty="0"/>
                  <a:t>('thigh boots', 0.56)], '</a:t>
                </a:r>
                <a:r>
                  <a:rPr kumimoji="1" lang="en-US" altLang="ja-JP" sz="1600" dirty="0">
                    <a:highlight>
                      <a:srgbClr val="00FF00"/>
                    </a:highlight>
                  </a:rPr>
                  <a:t>character</a:t>
                </a:r>
                <a:r>
                  <a:rPr kumimoji="1" lang="en-US" altLang="ja-JP" sz="1600" dirty="0"/>
                  <a:t>’: </a:t>
                </a:r>
              </a:p>
              <a:p>
                <a:r>
                  <a:rPr kumimoji="1" lang="en-US" altLang="ja-JP" sz="1600" dirty="0"/>
                  <a:t>[('</a:t>
                </a:r>
                <a:r>
                  <a:rPr kumimoji="1" lang="en-US" altLang="ja-JP" sz="1600" dirty="0" err="1"/>
                  <a:t>hatsune</a:t>
                </a:r>
                <a:r>
                  <a:rPr kumimoji="1" lang="en-US" altLang="ja-JP" sz="1600" dirty="0"/>
                  <a:t> </a:t>
                </a:r>
                <a:r>
                  <a:rPr kumimoji="1" lang="en-US" altLang="ja-JP" sz="1600" dirty="0" err="1"/>
                  <a:t>miku</a:t>
                </a:r>
                <a:r>
                  <a:rPr kumimoji="1" lang="en-US" altLang="ja-JP" sz="1600" dirty="0"/>
                  <a:t>', 0.99)], '</a:t>
                </a:r>
                <a:r>
                  <a:rPr kumimoji="1" lang="en-US" altLang="ja-JP" sz="1600" dirty="0">
                    <a:highlight>
                      <a:srgbClr val="00FFFF"/>
                    </a:highlight>
                  </a:rPr>
                  <a:t>copyright</a:t>
                </a:r>
                <a:r>
                  <a:rPr kumimoji="1" lang="en-US" altLang="ja-JP" sz="1600" dirty="0"/>
                  <a:t>’: </a:t>
                </a:r>
              </a:p>
              <a:p>
                <a:r>
                  <a:rPr kumimoji="1" lang="en-US" altLang="ja-JP" sz="1600" dirty="0"/>
                  <a:t>[('</a:t>
                </a:r>
                <a:r>
                  <a:rPr kumimoji="1" lang="en-US" altLang="ja-JP" sz="1600" dirty="0" err="1"/>
                  <a:t>vocaloid</a:t>
                </a:r>
                <a:r>
                  <a:rPr kumimoji="1" lang="en-US" altLang="ja-JP" sz="1600" dirty="0"/>
                  <a:t>', 0.99)], </a:t>
                </a:r>
              </a:p>
              <a:p>
                <a:r>
                  <a:rPr kumimoji="1" lang="en-US" altLang="ja-JP" sz="1600" dirty="0"/>
                  <a:t>'</a:t>
                </a:r>
                <a:r>
                  <a:rPr kumimoji="1" lang="en-US" altLang="ja-JP" sz="1600" dirty="0">
                    <a:highlight>
                      <a:srgbClr val="FF0000"/>
                    </a:highlight>
                  </a:rPr>
                  <a:t>rating</a:t>
                </a:r>
                <a:r>
                  <a:rPr kumimoji="1" lang="en-US" altLang="ja-JP" sz="1600" dirty="0"/>
                  <a:t>’: </a:t>
                </a:r>
              </a:p>
              <a:p>
                <a:r>
                  <a:rPr kumimoji="1" lang="en-US" altLang="ja-JP" sz="1600" dirty="0"/>
                  <a:t>[('safe', 0.98), ('questionable', 0.01), ('explicit', 0.00)]}</a:t>
                </a:r>
                <a:endParaRPr kumimoji="1" lang="ja-JP" altLang="en-US" sz="1600" dirty="0"/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41DD622-7A15-448F-AAE2-E8DF91499143}"/>
                  </a:ext>
                </a:extLst>
              </p:cNvPr>
              <p:cNvSpPr txBox="1"/>
              <p:nvPr/>
            </p:nvSpPr>
            <p:spPr>
              <a:xfrm>
                <a:off x="2086500" y="3073971"/>
                <a:ext cx="1562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/>
                  <a:t>Input Image</a:t>
                </a:r>
                <a:endParaRPr kumimoji="1" lang="ja-JP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629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212</Words>
  <Application>Microsoft Office PowerPoint</Application>
  <PresentationFormat>ワイド画面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TAKAYAMA YUSEI</dc:creator>
  <cp:lastModifiedBy>TAKAYAMA YUSEI</cp:lastModifiedBy>
  <cp:revision>7</cp:revision>
  <dcterms:created xsi:type="dcterms:W3CDTF">2020-10-20T16:02:34Z</dcterms:created>
  <dcterms:modified xsi:type="dcterms:W3CDTF">2020-10-20T17:52:06Z</dcterms:modified>
</cp:coreProperties>
</file>