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E7CC9F3-91E8-458F-BAD6-7F4C51E74881}">
          <p14:sldIdLst>
            <p14:sldId id="256"/>
            <p14:sldId id="257"/>
            <p14:sldId id="258"/>
            <p14:sldId id="259"/>
            <p14:sldId id="260"/>
          </p14:sldIdLst>
        </p14:section>
        <p14:section name="使うやつ" id="{285A81AE-FACB-4CA0-AED1-276ABBABC5FA}">
          <p14:sldIdLst>
            <p14:sldId id="262"/>
            <p14:sldId id="263"/>
            <p14:sldId id="264"/>
            <p14:sldId id="265"/>
            <p14:sldId id="26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4433E-94D3-47CF-83A8-A0CBDAFA1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4B2FC9-CBA6-4200-9810-57380AD8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251A8-7D69-435F-B29F-3DFEC452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9094C-56ED-4756-B94E-BCBFE25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92116-03BB-4DB2-AAFD-23AAB650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E69B4-CBAF-4997-AE16-93E9479A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2AB19D-3F84-427C-9A3B-8E2E76A2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2CA3C-23E5-4BA7-B99C-83062A0A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09906-9F92-49A1-8E2C-3C5204B9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12B1A-3CAD-48CE-A16F-40BCCFAC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45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FAA86F-E9A4-4A08-8A07-375F2BA69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4A7F2-A0C0-4DFC-AFEB-2EA9C0788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35EB7-06EF-42CB-8F3D-B6F9F930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4A240-A613-46FE-8735-BA4DA869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43B31-B165-4509-89A0-78F58F8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6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98710-E438-4F74-9538-5754417C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834E9-ED3C-4B65-A050-07231FC4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A6DA4-3928-42FF-BA8A-AB7A92C7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19906B-5F6F-4873-8778-1FF0584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B9D40-896F-4A91-88CF-7803664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8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68E33-7689-46EE-A94D-3A0ED931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494B1-9462-46E9-BC53-20B967FB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E90F1-8774-4056-AC13-0B2817D6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161C6-D551-434E-AEA3-FA15115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FDC61-D7C6-4E5C-BF75-DD4214F4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27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205DC-7416-4A66-B02C-C83ED51A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E7544-8B59-4781-92A9-43759B85E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34E0B6-410E-431E-91E9-8708B44C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D400E-2E89-42CB-8F49-C41A3A05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B31DEA-EB1C-4D8D-A62D-3E46C896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C109DE-0FE3-4897-8C0D-B4962300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48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AE3BF-FF9F-40D2-AEFB-5AF2D8DD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700871-9549-4E60-AF46-AB100C27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C345F7-61A8-4BA3-B276-E64F5D12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4C3355-47F4-45AE-A3D4-0E025743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E39057-1F78-461D-B0E6-1D19FB42D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7DD13C-FF7A-4C10-8538-328D2E58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23682C-ECF7-4B57-8336-B17F8060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7C2768-0660-45FF-9C40-A8C5A474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47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51364-46B2-4FB6-8A9B-83C06E13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E55B5E-0A90-40E1-B552-99BDBAAA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D9E35D-5C52-4816-BD68-8A19D2FD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933BA7-7074-4F0F-8395-F2A99EB7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5A99EA-55FC-4EE4-9F12-C7DFCE3D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93B91A-A725-4762-90A4-0A574311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F07D9-16B5-4A3B-9C42-7E5BD208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F9D42-9BE0-406D-89C8-D64D40A1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4F7BB-5B16-48E4-8288-457A46C6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0DFC47-350F-49DA-A2A9-4AE784CD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DD397B-515E-44CF-AD54-C92F50EB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FE2D64-3C17-4E5E-8ACB-842B82FE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B22D3-C897-4365-A219-0B035FE1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6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647FA-68E1-4E52-90EE-DDA9EA82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F67FC5-C0B7-49D8-8FC8-DEA0259E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BFC75E-1954-4A22-B2B3-E65A7859C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E1946A-5195-46B3-94BF-89D27DEF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BBF583-A147-4B0D-907A-45C57F2E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AE5DD5-2F8C-40C5-B2E6-BA104A3F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B94231-8B82-4652-8B01-F991FB8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EA0F87-5DC2-4AAA-8413-8DD76E55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68FCD-D37F-431A-A445-89BFA2BBE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5F53-6485-4F9A-82E4-8D0CB088653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16169C-1031-4677-BAAC-FB61904D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FE86B-8B63-4F02-AE47-36BCB585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6529-DA98-4660-9324-E85C3CCF3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89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27.png"/><Relationship Id="rId17" Type="http://schemas.openxmlformats.org/officeDocument/2006/relationships/image" Target="../media/image20.png"/><Relationship Id="rId2" Type="http://schemas.openxmlformats.org/officeDocument/2006/relationships/image" Target="../media/image2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35.png"/><Relationship Id="rId17" Type="http://schemas.openxmlformats.org/officeDocument/2006/relationships/image" Target="../media/image44.png"/><Relationship Id="rId2" Type="http://schemas.openxmlformats.org/officeDocument/2006/relationships/image" Target="../media/image3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62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6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64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63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043E118-AF40-4497-8D4F-7AD8489214AB}"/>
              </a:ext>
            </a:extLst>
          </p:cNvPr>
          <p:cNvGrpSpPr/>
          <p:nvPr/>
        </p:nvGrpSpPr>
        <p:grpSpPr>
          <a:xfrm>
            <a:off x="1403734" y="448081"/>
            <a:ext cx="1866900" cy="5456826"/>
            <a:chOff x="1403734" y="448081"/>
            <a:chExt cx="1866900" cy="5456826"/>
          </a:xfrm>
        </p:grpSpPr>
        <p:pic>
          <p:nvPicPr>
            <p:cNvPr id="8" name="図 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8489A72-C889-4B01-AF04-FB1DD778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34" y="448081"/>
              <a:ext cx="1866900" cy="129540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90C9500-EEDF-4C6C-A020-C9FDE1E0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34" y="1835223"/>
              <a:ext cx="1866900" cy="1295400"/>
            </a:xfrm>
            <a:prstGeom prst="rect">
              <a:avLst/>
            </a:prstGeom>
          </p:spPr>
        </p:pic>
        <p:pic>
          <p:nvPicPr>
            <p:cNvPr id="12" name="図 11" descr="ロゴ&#10;&#10;自動的に生成された説明">
              <a:extLst>
                <a:ext uri="{FF2B5EF4-FFF2-40B4-BE49-F238E27FC236}">
                  <a16:creationId xmlns:a16="http://schemas.microsoft.com/office/drawing/2014/main" id="{6BEFE4DC-19EE-4E36-8CA0-1C9C5B1C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34" y="3222365"/>
              <a:ext cx="1866900" cy="1295400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46C994B2-9062-4B6A-9AF5-478D92611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34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1EA325A-0738-495A-8D65-5CD20FC814BC}"/>
              </a:ext>
            </a:extLst>
          </p:cNvPr>
          <p:cNvGrpSpPr/>
          <p:nvPr/>
        </p:nvGrpSpPr>
        <p:grpSpPr>
          <a:xfrm>
            <a:off x="3716305" y="448081"/>
            <a:ext cx="1866900" cy="5456826"/>
            <a:chOff x="3716305" y="448081"/>
            <a:chExt cx="1866900" cy="545682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74D86EE-9C98-44EF-B80D-6CE06BE3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305" y="4609507"/>
              <a:ext cx="1866900" cy="1295400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B3DF4A3-9D89-4EE7-90C5-959854C74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305" y="448081"/>
              <a:ext cx="1866900" cy="1295400"/>
            </a:xfrm>
            <a:prstGeom prst="rect">
              <a:avLst/>
            </a:prstGeom>
          </p:spPr>
        </p:pic>
        <p:pic>
          <p:nvPicPr>
            <p:cNvPr id="20" name="図 19" descr="選手 が含まれている画像&#10;&#10;自動的に生成された説明">
              <a:extLst>
                <a:ext uri="{FF2B5EF4-FFF2-40B4-BE49-F238E27FC236}">
                  <a16:creationId xmlns:a16="http://schemas.microsoft.com/office/drawing/2014/main" id="{6C15B59B-5574-4F99-8BEE-BA3E6D31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305" y="1835223"/>
              <a:ext cx="1866900" cy="1295400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FF93A82-5739-41B5-BCA3-B25E55273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305" y="322236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26E6587-34A2-4104-9D52-5B44AE4698DC}"/>
              </a:ext>
            </a:extLst>
          </p:cNvPr>
          <p:cNvGrpSpPr/>
          <p:nvPr/>
        </p:nvGrpSpPr>
        <p:grpSpPr>
          <a:xfrm>
            <a:off x="6028876" y="448081"/>
            <a:ext cx="1866900" cy="5456826"/>
            <a:chOff x="6028876" y="448081"/>
            <a:chExt cx="1866900" cy="5456826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E7E0D504-4FF7-402A-8528-2A640A59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8876" y="448081"/>
              <a:ext cx="1866900" cy="1295400"/>
            </a:xfrm>
            <a:prstGeom prst="rect">
              <a:avLst/>
            </a:prstGeom>
          </p:spPr>
        </p:pic>
        <p:pic>
          <p:nvPicPr>
            <p:cNvPr id="28" name="図 2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069189FF-0577-4308-BBE8-C7C7A8709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8876" y="1835223"/>
              <a:ext cx="1866900" cy="1295400"/>
            </a:xfrm>
            <a:prstGeom prst="rect">
              <a:avLst/>
            </a:prstGeom>
          </p:spPr>
        </p:pic>
        <p:pic>
          <p:nvPicPr>
            <p:cNvPr id="30" name="図 29" descr="挿絵, マグカップ, テーブル, カップ が含まれている画像&#10;&#10;自動的に生成された説明">
              <a:extLst>
                <a:ext uri="{FF2B5EF4-FFF2-40B4-BE49-F238E27FC236}">
                  <a16:creationId xmlns:a16="http://schemas.microsoft.com/office/drawing/2014/main" id="{F4CCD4DA-EAAA-4AAF-8372-D6B717AA4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8876" y="3222365"/>
              <a:ext cx="1866900" cy="12954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FCB98C3F-43AA-42B7-8FF6-C5048309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8876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456F69E-3AB0-47D0-A053-D90B6A16780A}"/>
              </a:ext>
            </a:extLst>
          </p:cNvPr>
          <p:cNvGrpSpPr/>
          <p:nvPr/>
        </p:nvGrpSpPr>
        <p:grpSpPr>
          <a:xfrm>
            <a:off x="8341447" y="448081"/>
            <a:ext cx="1889259" cy="5456826"/>
            <a:chOff x="8341447" y="448081"/>
            <a:chExt cx="1889259" cy="5456826"/>
          </a:xfrm>
        </p:grpSpPr>
        <p:pic>
          <p:nvPicPr>
            <p:cNvPr id="34" name="図 33" descr="ヘルメット が含まれている画像&#10;&#10;自動的に生成された説明">
              <a:extLst>
                <a:ext uri="{FF2B5EF4-FFF2-40B4-BE49-F238E27FC236}">
                  <a16:creationId xmlns:a16="http://schemas.microsoft.com/office/drawing/2014/main" id="{AB2E401C-B5F1-4B1F-8550-A71DDA14C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806" y="4609507"/>
              <a:ext cx="1866900" cy="1295400"/>
            </a:xfrm>
            <a:prstGeom prst="rect">
              <a:avLst/>
            </a:prstGeom>
          </p:spPr>
        </p:pic>
        <p:pic>
          <p:nvPicPr>
            <p:cNvPr id="36" name="図 35" descr="ヘルメット, 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2C4643ED-A1EF-4A32-90F7-FE22BE5D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47" y="448081"/>
              <a:ext cx="1866900" cy="12954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C343FB2A-FCBA-46E9-8E02-1B7E63B7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47" y="1835223"/>
              <a:ext cx="1866900" cy="1295400"/>
            </a:xfrm>
            <a:prstGeom prst="rect">
              <a:avLst/>
            </a:prstGeom>
          </p:spPr>
        </p:pic>
        <p:pic>
          <p:nvPicPr>
            <p:cNvPr id="40" name="図 39" descr="衣料, ヘルメット が含まれている画像&#10;&#10;自動的に生成された説明">
              <a:extLst>
                <a:ext uri="{FF2B5EF4-FFF2-40B4-BE49-F238E27FC236}">
                  <a16:creationId xmlns:a16="http://schemas.microsoft.com/office/drawing/2014/main" id="{C72AC939-9B7A-4E3E-82CA-326976C4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47" y="3222365"/>
              <a:ext cx="18669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52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B21FC4-8747-48CC-9429-FF4D518C604D}"/>
              </a:ext>
            </a:extLst>
          </p:cNvPr>
          <p:cNvGrpSpPr/>
          <p:nvPr/>
        </p:nvGrpSpPr>
        <p:grpSpPr>
          <a:xfrm>
            <a:off x="261582" y="451766"/>
            <a:ext cx="1934012" cy="5453141"/>
            <a:chOff x="261582" y="451766"/>
            <a:chExt cx="1934012" cy="54531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9012660-B60D-476E-B9F9-599B29575B17}"/>
                </a:ext>
              </a:extLst>
            </p:cNvPr>
            <p:cNvGrpSpPr/>
            <p:nvPr/>
          </p:nvGrpSpPr>
          <p:grpSpPr>
            <a:xfrm>
              <a:off x="261582" y="451766"/>
              <a:ext cx="1866900" cy="5453141"/>
              <a:chOff x="2484664" y="451766"/>
              <a:chExt cx="1866900" cy="5453141"/>
            </a:xfrm>
          </p:grpSpPr>
          <p:pic>
            <p:nvPicPr>
              <p:cNvPr id="3" name="図 2" descr="机, コンピュータ, テーブル, 座る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91562B8-76B7-460B-8D17-843A6DFD3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4664" y="451766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5" name="図 4" descr="グラフィカル ユーザー インターフェイス, アプリケーション&#10;&#10;自動的に生成された説明">
                <a:extLst>
                  <a:ext uri="{FF2B5EF4-FFF2-40B4-BE49-F238E27FC236}">
                    <a16:creationId xmlns:a16="http://schemas.microsoft.com/office/drawing/2014/main" id="{105BF2A3-0735-4823-94C4-1B628B14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4664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7" name="図 6" descr="コンピュータ, 机, 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2CF12C0-12ED-4AF3-9665-D4FFC3F21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4664" y="322334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9" name="図 8" descr="モニター画面に映る文字&#10;&#10;自動的に生成された説明">
                <a:extLst>
                  <a:ext uri="{FF2B5EF4-FFF2-40B4-BE49-F238E27FC236}">
                    <a16:creationId xmlns:a16="http://schemas.microsoft.com/office/drawing/2014/main" id="{7CD20045-EC81-4D9E-98E0-609B92694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4664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30ABEB8-5A23-48E7-8A12-C620FBED7F9B}"/>
                </a:ext>
              </a:extLst>
            </p:cNvPr>
            <p:cNvSpPr txBox="1"/>
            <p:nvPr/>
          </p:nvSpPr>
          <p:spPr>
            <a:xfrm>
              <a:off x="1675477" y="755817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id:80</a:t>
              </a:r>
              <a:endParaRPr kumimoji="1" lang="ja-JP" altLang="en-US" sz="9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E0BA373-EB72-483A-A053-BBFA7863DA04}"/>
                </a:ext>
              </a:extLst>
            </p:cNvPr>
            <p:cNvSpPr txBox="1"/>
            <p:nvPr/>
          </p:nvSpPr>
          <p:spPr>
            <a:xfrm>
              <a:off x="261582" y="2137741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id:81</a:t>
              </a:r>
              <a:endParaRPr kumimoji="1" lang="ja-JP" altLang="en-US" sz="9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43594D7-8E3D-4D10-A33F-8B2DF3D4A2F7}"/>
                </a:ext>
              </a:extLst>
            </p:cNvPr>
            <p:cNvSpPr txBox="1"/>
            <p:nvPr/>
          </p:nvSpPr>
          <p:spPr>
            <a:xfrm>
              <a:off x="364812" y="3589036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id:82</a:t>
              </a:r>
              <a:endParaRPr kumimoji="1" lang="ja-JP" altLang="en-US" sz="9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E45FAC-B6A6-487C-A558-D126DCC7EBF8}"/>
              </a:ext>
            </a:extLst>
          </p:cNvPr>
          <p:cNvGrpSpPr/>
          <p:nvPr/>
        </p:nvGrpSpPr>
        <p:grpSpPr>
          <a:xfrm>
            <a:off x="2410961" y="447101"/>
            <a:ext cx="1980566" cy="5457806"/>
            <a:chOff x="2410961" y="447101"/>
            <a:chExt cx="1980566" cy="5457806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DA9B196-5F16-4164-914A-DBEE6AA99A85}"/>
                </a:ext>
              </a:extLst>
            </p:cNvPr>
            <p:cNvGrpSpPr/>
            <p:nvPr/>
          </p:nvGrpSpPr>
          <p:grpSpPr>
            <a:xfrm>
              <a:off x="2410961" y="447101"/>
              <a:ext cx="1866900" cy="5457806"/>
              <a:chOff x="2410961" y="447101"/>
              <a:chExt cx="1866900" cy="5457806"/>
            </a:xfrm>
          </p:grpSpPr>
          <p:pic>
            <p:nvPicPr>
              <p:cNvPr id="17" name="図 16" descr="モニター画面に映る文字&#10;&#10;自動的に生成された説明">
                <a:extLst>
                  <a:ext uri="{FF2B5EF4-FFF2-40B4-BE49-F238E27FC236}">
                    <a16:creationId xmlns:a16="http://schemas.microsoft.com/office/drawing/2014/main" id="{EDFDF5CF-3D62-40CD-9C07-E2CE190C2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0961" y="44710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CF6E688E-F33A-45D1-AF5C-753D510ED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0961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EB8DEC7F-CA9A-4B61-8BE2-18223605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0961" y="322334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3" name="図 22" descr="チェアー, 机, コンピュータ, 座る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915174B-A9F2-4E48-BEA1-059D2FC9A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0961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2926443-45AC-4A0D-8CDE-FD5AFE2C27E3}"/>
                </a:ext>
              </a:extLst>
            </p:cNvPr>
            <p:cNvSpPr txBox="1"/>
            <p:nvPr/>
          </p:nvSpPr>
          <p:spPr>
            <a:xfrm>
              <a:off x="3757744" y="2252091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id:83</a:t>
              </a:r>
              <a:endParaRPr kumimoji="1" lang="ja-JP" altLang="en-US" sz="9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A610FEF-62FB-4CCD-9A14-DD58C28548B0}"/>
                </a:ext>
              </a:extLst>
            </p:cNvPr>
            <p:cNvSpPr txBox="1"/>
            <p:nvPr/>
          </p:nvSpPr>
          <p:spPr>
            <a:xfrm>
              <a:off x="3757744" y="3611962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id:84</a:t>
              </a:r>
              <a:endParaRPr kumimoji="1" lang="ja-JP" altLang="en-US" sz="900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5365035-7A19-42BE-B40D-4339795E3DAD}"/>
                </a:ext>
              </a:extLst>
            </p:cNvPr>
            <p:cNvSpPr txBox="1"/>
            <p:nvPr/>
          </p:nvSpPr>
          <p:spPr>
            <a:xfrm>
              <a:off x="3871410" y="4897719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id:85</a:t>
              </a:r>
              <a:endParaRPr kumimoji="1" lang="ja-JP" altLang="en-US" sz="9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A329578-CFFA-401E-A8D6-7313FD1B9E74}"/>
              </a:ext>
            </a:extLst>
          </p:cNvPr>
          <p:cNvGrpSpPr/>
          <p:nvPr/>
        </p:nvGrpSpPr>
        <p:grpSpPr>
          <a:xfrm>
            <a:off x="4446674" y="447101"/>
            <a:ext cx="2090497" cy="5457806"/>
            <a:chOff x="4446674" y="447101"/>
            <a:chExt cx="2090497" cy="5457806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44B91236-E5B0-4676-A45B-7A4D431CA2F9}"/>
                </a:ext>
              </a:extLst>
            </p:cNvPr>
            <p:cNvGrpSpPr/>
            <p:nvPr/>
          </p:nvGrpSpPr>
          <p:grpSpPr>
            <a:xfrm>
              <a:off x="4560340" y="447101"/>
              <a:ext cx="1866900" cy="5457806"/>
              <a:chOff x="4560340" y="447101"/>
              <a:chExt cx="1866900" cy="5457806"/>
            </a:xfrm>
          </p:grpSpPr>
          <p:pic>
            <p:nvPicPr>
              <p:cNvPr id="25" name="図 24" descr="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C748726-44A4-463D-9FF9-9E6DB697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340" y="44710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A0E1CBAD-01F5-491E-B7DD-5CC66B5FD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340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DAED8678-0458-4704-84E8-CF4E487A7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340" y="322334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1" name="図 3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CC7A94E-191F-4CF2-A72D-1DE3E0549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340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4AF54A4-3D49-4058-A6DC-4DB7CA43FE43}"/>
                </a:ext>
              </a:extLst>
            </p:cNvPr>
            <p:cNvSpPr txBox="1"/>
            <p:nvPr/>
          </p:nvSpPr>
          <p:spPr>
            <a:xfrm>
              <a:off x="4559816" y="1094801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id:86</a:t>
              </a:r>
              <a:endParaRPr kumimoji="1" lang="ja-JP" altLang="en-US" sz="900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A4A1235-7B27-4C24-AE67-E0A1E72FDF2F}"/>
                </a:ext>
              </a:extLst>
            </p:cNvPr>
            <p:cNvSpPr txBox="1"/>
            <p:nvPr/>
          </p:nvSpPr>
          <p:spPr>
            <a:xfrm>
              <a:off x="5982225" y="2125999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id:87</a:t>
              </a:r>
              <a:endParaRPr kumimoji="1" lang="ja-JP" altLang="en-US" sz="900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7451E1B-FB8F-4F01-BA33-4F316BD670B4}"/>
                </a:ext>
              </a:extLst>
            </p:cNvPr>
            <p:cNvSpPr txBox="1"/>
            <p:nvPr/>
          </p:nvSpPr>
          <p:spPr>
            <a:xfrm>
              <a:off x="6017054" y="3445700"/>
              <a:ext cx="5201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id:88</a:t>
              </a:r>
              <a:endParaRPr kumimoji="1" lang="ja-JP" altLang="en-US" sz="8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7997055-2B77-4851-969A-E7C92F6A98FB}"/>
                </a:ext>
              </a:extLst>
            </p:cNvPr>
            <p:cNvSpPr txBox="1"/>
            <p:nvPr/>
          </p:nvSpPr>
          <p:spPr>
            <a:xfrm>
              <a:off x="4490383" y="4073643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id:89</a:t>
              </a:r>
              <a:endParaRPr kumimoji="1" lang="ja-JP" altLang="en-US" sz="9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C9EB2579-EE30-461F-8BB7-8B392EF55864}"/>
                </a:ext>
              </a:extLst>
            </p:cNvPr>
            <p:cNvSpPr txBox="1"/>
            <p:nvPr/>
          </p:nvSpPr>
          <p:spPr>
            <a:xfrm>
              <a:off x="5973736" y="4666887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id:90</a:t>
              </a:r>
              <a:endParaRPr kumimoji="1" lang="ja-JP" altLang="en-US" sz="90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21AAA8C-108F-4014-94E9-9D3A66383FF4}"/>
                </a:ext>
              </a:extLst>
            </p:cNvPr>
            <p:cNvSpPr txBox="1"/>
            <p:nvPr/>
          </p:nvSpPr>
          <p:spPr>
            <a:xfrm>
              <a:off x="4446674" y="4923941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id:91</a:t>
              </a:r>
              <a:endParaRPr kumimoji="1" lang="ja-JP" altLang="en-US" sz="9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2FB8346-4FF7-4CC9-9EF0-FDE64DDD3984}"/>
              </a:ext>
            </a:extLst>
          </p:cNvPr>
          <p:cNvGrpSpPr/>
          <p:nvPr/>
        </p:nvGrpSpPr>
        <p:grpSpPr>
          <a:xfrm>
            <a:off x="6589028" y="447101"/>
            <a:ext cx="2122416" cy="5457806"/>
            <a:chOff x="6589028" y="447101"/>
            <a:chExt cx="2122416" cy="5457806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9B534E16-E5A5-4F60-9173-0C4C90D443FF}"/>
                </a:ext>
              </a:extLst>
            </p:cNvPr>
            <p:cNvGrpSpPr/>
            <p:nvPr/>
          </p:nvGrpSpPr>
          <p:grpSpPr>
            <a:xfrm>
              <a:off x="6709719" y="447101"/>
              <a:ext cx="1866900" cy="5457806"/>
              <a:chOff x="6709719" y="447101"/>
              <a:chExt cx="1866900" cy="5457806"/>
            </a:xfrm>
          </p:grpSpPr>
          <p:pic>
            <p:nvPicPr>
              <p:cNvPr id="33" name="図 32" descr="スポーツゲーム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B261FD9-7AFC-4C15-A987-8AE4410E3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9719" y="44710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5" name="図 34" descr="スポーツゲーム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B71AAF0-B772-41E0-9DDA-5B9307F29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9719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7" name="図 36" descr="写真, コンピュータ, 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7B971B9-6874-48C8-A1D8-4D34D5B68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9719" y="322334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9" name="図 38" descr="机, コンピュータ, テーブル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468320C-1812-4BCB-B0FF-0FF9840FF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9719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615C91A-781A-4854-8D90-52E25BA28978}"/>
                </a:ext>
              </a:extLst>
            </p:cNvPr>
            <p:cNvSpPr txBox="1"/>
            <p:nvPr/>
          </p:nvSpPr>
          <p:spPr>
            <a:xfrm>
              <a:off x="8132604" y="484553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id:92</a:t>
              </a:r>
              <a:endParaRPr kumimoji="1" lang="ja-JP" altLang="en-US" sz="9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9DD5475-E719-4368-9A31-9091A76FF745}"/>
                </a:ext>
              </a:extLst>
            </p:cNvPr>
            <p:cNvSpPr txBox="1"/>
            <p:nvPr/>
          </p:nvSpPr>
          <p:spPr>
            <a:xfrm>
              <a:off x="6605806" y="652333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id:93</a:t>
              </a:r>
              <a:endParaRPr kumimoji="1" lang="ja-JP" altLang="en-US" sz="9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A473338-A0A2-4C09-9258-C7EF7ADD7E1B}"/>
                </a:ext>
              </a:extLst>
            </p:cNvPr>
            <p:cNvSpPr txBox="1"/>
            <p:nvPr/>
          </p:nvSpPr>
          <p:spPr>
            <a:xfrm>
              <a:off x="8132604" y="2231026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id:94</a:t>
              </a:r>
              <a:endParaRPr kumimoji="1" lang="ja-JP" altLang="en-US" sz="9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63B9CC72-B3D4-4C76-A37B-A9EA2B0D4FF0}"/>
                </a:ext>
              </a:extLst>
            </p:cNvPr>
            <p:cNvSpPr txBox="1"/>
            <p:nvPr/>
          </p:nvSpPr>
          <p:spPr>
            <a:xfrm>
              <a:off x="7872545" y="3727378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id:95</a:t>
              </a:r>
              <a:endParaRPr kumimoji="1" lang="ja-JP" altLang="en-US" sz="9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449DE17-F99D-4AA7-9077-59DFC0AA6E7C}"/>
                </a:ext>
              </a:extLst>
            </p:cNvPr>
            <p:cNvSpPr txBox="1"/>
            <p:nvPr/>
          </p:nvSpPr>
          <p:spPr>
            <a:xfrm>
              <a:off x="8191327" y="4791946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id:96</a:t>
              </a:r>
              <a:endParaRPr kumimoji="1" lang="ja-JP" altLang="en-US" sz="9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0F4098C-D98D-4B24-93EA-AFF93173900C}"/>
                </a:ext>
              </a:extLst>
            </p:cNvPr>
            <p:cNvSpPr txBox="1"/>
            <p:nvPr/>
          </p:nvSpPr>
          <p:spPr>
            <a:xfrm>
              <a:off x="6882643" y="4930719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id:97</a:t>
              </a:r>
              <a:endParaRPr kumimoji="1" lang="ja-JP" altLang="en-US" sz="9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974AAE8A-DA2B-44D3-AB89-48C26C790C32}"/>
                </a:ext>
              </a:extLst>
            </p:cNvPr>
            <p:cNvSpPr txBox="1"/>
            <p:nvPr/>
          </p:nvSpPr>
          <p:spPr>
            <a:xfrm>
              <a:off x="6589028" y="5601838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id:98</a:t>
              </a:r>
              <a:endParaRPr kumimoji="1" lang="ja-JP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3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81D4C8A-6AA8-4F7A-85BA-C21893ACB944}"/>
              </a:ext>
            </a:extLst>
          </p:cNvPr>
          <p:cNvGrpSpPr/>
          <p:nvPr/>
        </p:nvGrpSpPr>
        <p:grpSpPr>
          <a:xfrm>
            <a:off x="749940" y="448081"/>
            <a:ext cx="1866900" cy="5456826"/>
            <a:chOff x="2033456" y="448081"/>
            <a:chExt cx="1866900" cy="5456826"/>
          </a:xfrm>
        </p:grpSpPr>
        <p:pic>
          <p:nvPicPr>
            <p:cNvPr id="8" name="図 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51C930C3-0ED0-4075-8378-47393498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456" y="4609507"/>
              <a:ext cx="1866900" cy="129540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E80B95F-8C4F-4F08-83D8-3F05B7F7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456" y="448081"/>
              <a:ext cx="1866900" cy="1295400"/>
            </a:xfrm>
            <a:prstGeom prst="rect">
              <a:avLst/>
            </a:prstGeom>
          </p:spPr>
        </p:pic>
        <p:pic>
          <p:nvPicPr>
            <p:cNvPr id="12" name="図 11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C5552F9E-6529-4943-AAA7-741FE9C08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456" y="1835223"/>
              <a:ext cx="1866900" cy="1295400"/>
            </a:xfrm>
            <a:prstGeom prst="rect">
              <a:avLst/>
            </a:prstGeom>
          </p:spPr>
        </p:pic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6589C63-9461-4C62-BC10-D284563CF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456" y="322236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7E6D899-54E6-4E56-8564-7BCFAB534345}"/>
              </a:ext>
            </a:extLst>
          </p:cNvPr>
          <p:cNvGrpSpPr/>
          <p:nvPr/>
        </p:nvGrpSpPr>
        <p:grpSpPr>
          <a:xfrm>
            <a:off x="2872356" y="448081"/>
            <a:ext cx="1866900" cy="5456826"/>
            <a:chOff x="2872356" y="448081"/>
            <a:chExt cx="1866900" cy="5456826"/>
          </a:xfrm>
        </p:grpSpPr>
        <p:pic>
          <p:nvPicPr>
            <p:cNvPr id="17" name="図 16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DE60AB30-9EBB-47BF-A02C-B33D9C33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448081"/>
              <a:ext cx="1866900" cy="1295400"/>
            </a:xfrm>
            <a:prstGeom prst="rect">
              <a:avLst/>
            </a:prstGeom>
          </p:spPr>
        </p:pic>
        <p:pic>
          <p:nvPicPr>
            <p:cNvPr id="19" name="図 18" descr="時計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6FB7973D-C111-4988-B8D6-1F9600EF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1835223"/>
              <a:ext cx="1866900" cy="129540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D7ED7D28-8EDA-4237-B5C0-98D10717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3222365"/>
              <a:ext cx="1866900" cy="1295400"/>
            </a:xfrm>
            <a:prstGeom prst="rect">
              <a:avLst/>
            </a:prstGeom>
          </p:spPr>
        </p:pic>
        <p:pic>
          <p:nvPicPr>
            <p:cNvPr id="23" name="図 2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3B649C8-0F22-4F3C-BD28-7A401CCF8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DAB3600-46E2-4B80-BDF9-61FB60D921C5}"/>
              </a:ext>
            </a:extLst>
          </p:cNvPr>
          <p:cNvGrpSpPr/>
          <p:nvPr/>
        </p:nvGrpSpPr>
        <p:grpSpPr>
          <a:xfrm>
            <a:off x="4994772" y="448081"/>
            <a:ext cx="1866900" cy="5456826"/>
            <a:chOff x="4994772" y="448081"/>
            <a:chExt cx="1866900" cy="5456826"/>
          </a:xfrm>
        </p:grpSpPr>
        <p:pic>
          <p:nvPicPr>
            <p:cNvPr id="25" name="図 24" descr="テーブル, 写真, 座る, 男 が含まれている画像&#10;&#10;自動的に生成された説明">
              <a:extLst>
                <a:ext uri="{FF2B5EF4-FFF2-40B4-BE49-F238E27FC236}">
                  <a16:creationId xmlns:a16="http://schemas.microsoft.com/office/drawing/2014/main" id="{433BC462-47D7-4E7F-8A18-0E3674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772" y="4609507"/>
              <a:ext cx="1866900" cy="1295400"/>
            </a:xfrm>
            <a:prstGeom prst="rect">
              <a:avLst/>
            </a:prstGeom>
          </p:spPr>
        </p:pic>
        <p:pic>
          <p:nvPicPr>
            <p:cNvPr id="27" name="図 26" descr="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36BB2843-F08D-47EF-8A89-D462EB9D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772" y="448081"/>
              <a:ext cx="1866900" cy="1295400"/>
            </a:xfrm>
            <a:prstGeom prst="rect">
              <a:avLst/>
            </a:prstGeom>
          </p:spPr>
        </p:pic>
        <p:pic>
          <p:nvPicPr>
            <p:cNvPr id="29" name="図 28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4B22987-A934-4FD4-A7A6-CE62F3EB0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772" y="1835223"/>
              <a:ext cx="1866900" cy="12954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F16A81AB-C77C-4FCE-9281-9000E3CD8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772" y="322236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61F1C41-B9A4-4AA0-8E9B-895D705980E8}"/>
              </a:ext>
            </a:extLst>
          </p:cNvPr>
          <p:cNvGrpSpPr/>
          <p:nvPr/>
        </p:nvGrpSpPr>
        <p:grpSpPr>
          <a:xfrm>
            <a:off x="7117188" y="448081"/>
            <a:ext cx="1866900" cy="5454729"/>
            <a:chOff x="7117188" y="448081"/>
            <a:chExt cx="1866900" cy="5454729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60F8576-4E3F-43D1-88EC-6D53BC6EE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4607410"/>
              <a:ext cx="1866900" cy="1295400"/>
            </a:xfrm>
            <a:prstGeom prst="rect">
              <a:avLst/>
            </a:prstGeom>
          </p:spPr>
        </p:pic>
        <p:pic>
          <p:nvPicPr>
            <p:cNvPr id="35" name="図 34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962A681-FCC4-483F-B327-F0C39CA9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448081"/>
              <a:ext cx="1866900" cy="1295400"/>
            </a:xfrm>
            <a:prstGeom prst="rect">
              <a:avLst/>
            </a:prstGeom>
          </p:spPr>
        </p:pic>
        <p:pic>
          <p:nvPicPr>
            <p:cNvPr id="37" name="図 3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9F863387-F2E0-4E5E-9251-FC9332CD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1835223"/>
              <a:ext cx="1866900" cy="1295400"/>
            </a:xfrm>
            <a:prstGeom prst="rect">
              <a:avLst/>
            </a:prstGeom>
          </p:spPr>
        </p:pic>
        <p:pic>
          <p:nvPicPr>
            <p:cNvPr id="39" name="図 38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4DB51FF-EE92-4624-9CCE-BC16A56DE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3222365"/>
              <a:ext cx="18669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235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D9396BF-E0E8-4A02-89F0-F46D75D88FD9}"/>
              </a:ext>
            </a:extLst>
          </p:cNvPr>
          <p:cNvGrpSpPr/>
          <p:nvPr/>
        </p:nvGrpSpPr>
        <p:grpSpPr>
          <a:xfrm>
            <a:off x="286406" y="448081"/>
            <a:ext cx="1866900" cy="5456826"/>
            <a:chOff x="2148762" y="448081"/>
            <a:chExt cx="1866900" cy="545682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D7B1EDB-58C9-4D9C-A5B2-B448CCCEF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762" y="448081"/>
              <a:ext cx="1866900" cy="1295400"/>
            </a:xfrm>
            <a:prstGeom prst="rect">
              <a:avLst/>
            </a:prstGeom>
          </p:spPr>
        </p:pic>
        <p:pic>
          <p:nvPicPr>
            <p:cNvPr id="7" name="図 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C710D11F-00D7-4918-A34C-B56E1175A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762" y="1835223"/>
              <a:ext cx="1866900" cy="1295400"/>
            </a:xfrm>
            <a:prstGeom prst="rect">
              <a:avLst/>
            </a:prstGeom>
          </p:spPr>
        </p:pic>
        <p:pic>
          <p:nvPicPr>
            <p:cNvPr id="9" name="図 8" descr="挿絵, 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7ADAB380-B866-4F6D-9522-B2F0A14D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762" y="3222365"/>
              <a:ext cx="1866900" cy="1295400"/>
            </a:xfrm>
            <a:prstGeom prst="rect">
              <a:avLst/>
            </a:prstGeom>
          </p:spPr>
        </p:pic>
        <p:pic>
          <p:nvPicPr>
            <p:cNvPr id="11" name="図 10" descr="絵と文字の加工写真&#10;&#10;低い精度で自動的に生成された説明">
              <a:extLst>
                <a:ext uri="{FF2B5EF4-FFF2-40B4-BE49-F238E27FC236}">
                  <a16:creationId xmlns:a16="http://schemas.microsoft.com/office/drawing/2014/main" id="{350122DF-FDD7-4232-974A-966DABDE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762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E72F28D-76C8-4DB7-A868-D6CEB8C0522A}"/>
              </a:ext>
            </a:extLst>
          </p:cNvPr>
          <p:cNvGrpSpPr/>
          <p:nvPr/>
        </p:nvGrpSpPr>
        <p:grpSpPr>
          <a:xfrm>
            <a:off x="2401062" y="448081"/>
            <a:ext cx="1866900" cy="5465970"/>
            <a:chOff x="2401062" y="448081"/>
            <a:chExt cx="1866900" cy="5465970"/>
          </a:xfrm>
        </p:grpSpPr>
        <p:pic>
          <p:nvPicPr>
            <p:cNvPr id="19" name="図 18" descr="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165D8A7E-8E33-4163-8D7F-57361A449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4618651"/>
              <a:ext cx="1866900" cy="1295400"/>
            </a:xfrm>
            <a:prstGeom prst="rect">
              <a:avLst/>
            </a:prstGeom>
          </p:spPr>
        </p:pic>
        <p:pic>
          <p:nvPicPr>
            <p:cNvPr id="21" name="図 20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EEF3685D-6DCA-41D5-B8B5-8EC402E07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448081"/>
              <a:ext cx="1866900" cy="12954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B5F7F26-F760-45B7-B9B4-4492EC147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1835223"/>
              <a:ext cx="1866900" cy="1295400"/>
            </a:xfrm>
            <a:prstGeom prst="rect">
              <a:avLst/>
            </a:prstGeom>
          </p:spPr>
        </p:pic>
        <p:pic>
          <p:nvPicPr>
            <p:cNvPr id="25" name="図 24" descr="男, ジャンプ, 空気, 選手 が含まれている画像&#10;&#10;自動的に生成された説明">
              <a:extLst>
                <a:ext uri="{FF2B5EF4-FFF2-40B4-BE49-F238E27FC236}">
                  <a16:creationId xmlns:a16="http://schemas.microsoft.com/office/drawing/2014/main" id="{864C100C-27AA-4336-BFD5-8251CDA88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322236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4746250-E536-42D2-A1A4-C6DBBF629545}"/>
              </a:ext>
            </a:extLst>
          </p:cNvPr>
          <p:cNvGrpSpPr/>
          <p:nvPr/>
        </p:nvGrpSpPr>
        <p:grpSpPr>
          <a:xfrm>
            <a:off x="4515718" y="448081"/>
            <a:ext cx="1873885" cy="5456826"/>
            <a:chOff x="4515718" y="448081"/>
            <a:chExt cx="1873885" cy="5456826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A82A0811-56E8-4658-BCA9-3A5742A9F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703" y="3222365"/>
              <a:ext cx="1866900" cy="1295400"/>
            </a:xfrm>
            <a:prstGeom prst="rect">
              <a:avLst/>
            </a:prstGeom>
          </p:spPr>
        </p:pic>
        <p:pic>
          <p:nvPicPr>
            <p:cNvPr id="29" name="図 28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5FD053B-1BBA-43F9-A707-AEF5D33DE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718" y="4609507"/>
              <a:ext cx="1866900" cy="1295400"/>
            </a:xfrm>
            <a:prstGeom prst="rect">
              <a:avLst/>
            </a:prstGeom>
          </p:spPr>
        </p:pic>
        <p:pic>
          <p:nvPicPr>
            <p:cNvPr id="31" name="図 30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64B772A-6788-4E86-BE88-7D372A9F7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718" y="448081"/>
              <a:ext cx="1866900" cy="1295400"/>
            </a:xfrm>
            <a:prstGeom prst="rect">
              <a:avLst/>
            </a:prstGeom>
          </p:spPr>
        </p:pic>
        <p:pic>
          <p:nvPicPr>
            <p:cNvPr id="33" name="図 32" descr="テーブル, 写真, 座る, マグカップ が含まれている画像&#10;&#10;自動的に生成された説明">
              <a:extLst>
                <a:ext uri="{FF2B5EF4-FFF2-40B4-BE49-F238E27FC236}">
                  <a16:creationId xmlns:a16="http://schemas.microsoft.com/office/drawing/2014/main" id="{6BAEED39-E3E0-40AB-B741-5AB9E326F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718" y="1835223"/>
              <a:ext cx="1866900" cy="12954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486939B-8BF1-4773-8519-B2258A492A6D}"/>
              </a:ext>
            </a:extLst>
          </p:cNvPr>
          <p:cNvGrpSpPr/>
          <p:nvPr/>
        </p:nvGrpSpPr>
        <p:grpSpPr>
          <a:xfrm>
            <a:off x="6630374" y="448081"/>
            <a:ext cx="1880870" cy="5456826"/>
            <a:chOff x="6630374" y="448081"/>
            <a:chExt cx="1880870" cy="5456826"/>
          </a:xfrm>
        </p:grpSpPr>
        <p:pic>
          <p:nvPicPr>
            <p:cNvPr id="35" name="図 34" descr="時計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E0AEA15A-5088-4870-A15D-2446B6B8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374" y="4609507"/>
              <a:ext cx="1866900" cy="1295400"/>
            </a:xfrm>
            <a:prstGeom prst="rect">
              <a:avLst/>
            </a:prstGeom>
          </p:spPr>
        </p:pic>
        <p:pic>
          <p:nvPicPr>
            <p:cNvPr id="37" name="図 36" descr="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2EA02EB5-E86D-4D49-96D7-B2CAA29EC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374" y="448081"/>
              <a:ext cx="1866900" cy="1295400"/>
            </a:xfrm>
            <a:prstGeom prst="rect">
              <a:avLst/>
            </a:prstGeom>
          </p:spPr>
        </p:pic>
        <p:pic>
          <p:nvPicPr>
            <p:cNvPr id="39" name="図 38" descr="絵と文字の加工写真&#10;&#10;低い精度で自動的に生成された説明">
              <a:extLst>
                <a:ext uri="{FF2B5EF4-FFF2-40B4-BE49-F238E27FC236}">
                  <a16:creationId xmlns:a16="http://schemas.microsoft.com/office/drawing/2014/main" id="{8C47FAF7-3DA5-4D13-946C-C7340759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374" y="1835223"/>
              <a:ext cx="1866900" cy="12954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B3F75D97-AFF2-485D-B8AB-9325F21B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44" y="3222365"/>
              <a:ext cx="18669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25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11D9DC0-88FD-4E89-9DBE-A0B596CBAAF0}"/>
              </a:ext>
            </a:extLst>
          </p:cNvPr>
          <p:cNvGrpSpPr/>
          <p:nvPr/>
        </p:nvGrpSpPr>
        <p:grpSpPr>
          <a:xfrm>
            <a:off x="353776" y="447101"/>
            <a:ext cx="1866900" cy="5457806"/>
            <a:chOff x="2400689" y="447101"/>
            <a:chExt cx="1866900" cy="5457806"/>
          </a:xfrm>
        </p:grpSpPr>
        <p:pic>
          <p:nvPicPr>
            <p:cNvPr id="3" name="図 2" descr="机, 男 が含まれている画像&#10;&#10;自動的に生成された説明">
              <a:extLst>
                <a:ext uri="{FF2B5EF4-FFF2-40B4-BE49-F238E27FC236}">
                  <a16:creationId xmlns:a16="http://schemas.microsoft.com/office/drawing/2014/main" id="{042BDEB4-6AC2-4F93-A89B-028180F1B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689" y="447101"/>
              <a:ext cx="1866900" cy="1295400"/>
            </a:xfrm>
            <a:prstGeom prst="rect">
              <a:avLst/>
            </a:prstGeom>
          </p:spPr>
        </p:pic>
        <p:pic>
          <p:nvPicPr>
            <p:cNvPr id="5" name="図 4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926BDD24-9BC9-468C-9FD7-780AEE7E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689" y="1835223"/>
              <a:ext cx="1866900" cy="1295400"/>
            </a:xfrm>
            <a:prstGeom prst="rect">
              <a:avLst/>
            </a:prstGeom>
          </p:spPr>
        </p:pic>
        <p:pic>
          <p:nvPicPr>
            <p:cNvPr id="7" name="図 6" descr="座る, 男, 机 が含まれている画像&#10;&#10;自動的に生成された説明">
              <a:extLst>
                <a:ext uri="{FF2B5EF4-FFF2-40B4-BE49-F238E27FC236}">
                  <a16:creationId xmlns:a16="http://schemas.microsoft.com/office/drawing/2014/main" id="{6CA49CC6-84F6-4D26-8C48-23133C81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689" y="3223345"/>
              <a:ext cx="1866900" cy="12954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E28576A-A02F-481B-AB61-5258659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689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30DF687-BB9B-4EA1-8E65-9A72AD9F7F7A}"/>
              </a:ext>
            </a:extLst>
          </p:cNvPr>
          <p:cNvGrpSpPr/>
          <p:nvPr/>
        </p:nvGrpSpPr>
        <p:grpSpPr>
          <a:xfrm>
            <a:off x="2461295" y="447101"/>
            <a:ext cx="1866900" cy="5457806"/>
            <a:chOff x="2461295" y="447101"/>
            <a:chExt cx="1866900" cy="5457806"/>
          </a:xfrm>
        </p:grpSpPr>
        <p:pic>
          <p:nvPicPr>
            <p:cNvPr id="17" name="図 1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1F74E64-FEA8-42F8-B98F-6196971B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95" y="4609507"/>
              <a:ext cx="1866900" cy="1295400"/>
            </a:xfrm>
            <a:prstGeom prst="rect">
              <a:avLst/>
            </a:prstGeom>
          </p:spPr>
        </p:pic>
        <p:pic>
          <p:nvPicPr>
            <p:cNvPr id="19" name="図 18" descr="スポーツゲーム, 野球 が含まれている画像&#10;&#10;自動的に生成された説明">
              <a:extLst>
                <a:ext uri="{FF2B5EF4-FFF2-40B4-BE49-F238E27FC236}">
                  <a16:creationId xmlns:a16="http://schemas.microsoft.com/office/drawing/2014/main" id="{74A5F92B-73CD-426A-AE7D-ECE27033A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95" y="447101"/>
              <a:ext cx="1866900" cy="129540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8ABD61E0-CBE6-42DB-BF84-11954528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95" y="1835223"/>
              <a:ext cx="1866900" cy="1295400"/>
            </a:xfrm>
            <a:prstGeom prst="rect">
              <a:avLst/>
            </a:prstGeom>
          </p:spPr>
        </p:pic>
        <p:pic>
          <p:nvPicPr>
            <p:cNvPr id="23" name="図 2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5A4102F0-ABE2-4067-ADDB-711489A5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95" y="322334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520670C-CE20-4ABD-AC5D-DC0B582C177B}"/>
              </a:ext>
            </a:extLst>
          </p:cNvPr>
          <p:cNvGrpSpPr/>
          <p:nvPr/>
        </p:nvGrpSpPr>
        <p:grpSpPr>
          <a:xfrm>
            <a:off x="4568814" y="447101"/>
            <a:ext cx="1866900" cy="5457806"/>
            <a:chOff x="4568814" y="447101"/>
            <a:chExt cx="1866900" cy="5457806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DEABD05A-3B98-4668-B8B2-FED84EEC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814" y="4609507"/>
              <a:ext cx="1866900" cy="1295400"/>
            </a:xfrm>
            <a:prstGeom prst="rect">
              <a:avLst/>
            </a:prstGeom>
          </p:spPr>
        </p:pic>
        <p:pic>
          <p:nvPicPr>
            <p:cNvPr id="28" name="図 27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195E8BCA-6060-4321-BF0D-E6EC6DBC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814" y="447101"/>
              <a:ext cx="1866900" cy="1295400"/>
            </a:xfrm>
            <a:prstGeom prst="rect">
              <a:avLst/>
            </a:prstGeom>
          </p:spPr>
        </p:pic>
        <p:pic>
          <p:nvPicPr>
            <p:cNvPr id="30" name="図 29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9DEFD523-D372-4ABB-86E8-FB926C95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814" y="1835223"/>
              <a:ext cx="1866900" cy="12954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807453B6-971F-40E3-9CD2-CE70B6A76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814" y="322334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163ED7-C256-467F-835F-77E817E17A4D}"/>
              </a:ext>
            </a:extLst>
          </p:cNvPr>
          <p:cNvGrpSpPr/>
          <p:nvPr/>
        </p:nvGrpSpPr>
        <p:grpSpPr>
          <a:xfrm>
            <a:off x="6676333" y="447101"/>
            <a:ext cx="1866900" cy="5457806"/>
            <a:chOff x="6676333" y="447101"/>
            <a:chExt cx="1866900" cy="5457806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17005437-FBC3-4C65-837E-30EACBAB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4609507"/>
              <a:ext cx="1866900" cy="1295400"/>
            </a:xfrm>
            <a:prstGeom prst="rect">
              <a:avLst/>
            </a:prstGeom>
          </p:spPr>
        </p:pic>
        <p:pic>
          <p:nvPicPr>
            <p:cNvPr id="36" name="図 35" descr="時計, カップ が含まれている画像&#10;&#10;自動的に生成された説明">
              <a:extLst>
                <a:ext uri="{FF2B5EF4-FFF2-40B4-BE49-F238E27FC236}">
                  <a16:creationId xmlns:a16="http://schemas.microsoft.com/office/drawing/2014/main" id="{A300C203-9CA8-49C0-8E65-ED6457CE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447101"/>
              <a:ext cx="1866900" cy="1295400"/>
            </a:xfrm>
            <a:prstGeom prst="rect">
              <a:avLst/>
            </a:prstGeom>
          </p:spPr>
        </p:pic>
        <p:pic>
          <p:nvPicPr>
            <p:cNvPr id="38" name="図 37" descr="テーブル, 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ED91C477-6889-49F4-A75D-7A2CA68A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1835223"/>
              <a:ext cx="1866900" cy="1295400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374BC66A-C1BC-418C-AE09-268714B0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3223345"/>
              <a:ext cx="18669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012660-B60D-476E-B9F9-599B29575B17}"/>
              </a:ext>
            </a:extLst>
          </p:cNvPr>
          <p:cNvGrpSpPr/>
          <p:nvPr/>
        </p:nvGrpSpPr>
        <p:grpSpPr>
          <a:xfrm>
            <a:off x="261582" y="451766"/>
            <a:ext cx="1866900" cy="5453141"/>
            <a:chOff x="2484664" y="451766"/>
            <a:chExt cx="1866900" cy="5453141"/>
          </a:xfrm>
        </p:grpSpPr>
        <p:pic>
          <p:nvPicPr>
            <p:cNvPr id="3" name="図 2" descr="机, コンピュータ, テーブル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291562B8-76B7-460B-8D17-843A6DFD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64" y="451766"/>
              <a:ext cx="1866900" cy="1295400"/>
            </a:xfrm>
            <a:prstGeom prst="rect">
              <a:avLst/>
            </a:prstGeom>
          </p:spPr>
        </p:pic>
        <p:pic>
          <p:nvPicPr>
            <p:cNvPr id="5" name="図 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105BF2A3-0735-4823-94C4-1B628B143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64" y="1835223"/>
              <a:ext cx="1866900" cy="1295400"/>
            </a:xfrm>
            <a:prstGeom prst="rect">
              <a:avLst/>
            </a:prstGeom>
          </p:spPr>
        </p:pic>
        <p:pic>
          <p:nvPicPr>
            <p:cNvPr id="7" name="図 6" descr="コンピュータ, 机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72CF12C0-12ED-4AF3-9665-D4FFC3F21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64" y="3223345"/>
              <a:ext cx="1866900" cy="1295400"/>
            </a:xfrm>
            <a:prstGeom prst="rect">
              <a:avLst/>
            </a:prstGeom>
          </p:spPr>
        </p:pic>
        <p:pic>
          <p:nvPicPr>
            <p:cNvPr id="9" name="図 8" descr="モニター画面に映る文字&#10;&#10;自動的に生成された説明">
              <a:extLst>
                <a:ext uri="{FF2B5EF4-FFF2-40B4-BE49-F238E27FC236}">
                  <a16:creationId xmlns:a16="http://schemas.microsoft.com/office/drawing/2014/main" id="{7CD20045-EC81-4D9E-98E0-609B9269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64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DA9B196-5F16-4164-914A-DBEE6AA99A85}"/>
              </a:ext>
            </a:extLst>
          </p:cNvPr>
          <p:cNvGrpSpPr/>
          <p:nvPr/>
        </p:nvGrpSpPr>
        <p:grpSpPr>
          <a:xfrm>
            <a:off x="2410961" y="447101"/>
            <a:ext cx="1866900" cy="5457806"/>
            <a:chOff x="2410961" y="447101"/>
            <a:chExt cx="1866900" cy="5457806"/>
          </a:xfrm>
        </p:grpSpPr>
        <p:pic>
          <p:nvPicPr>
            <p:cNvPr id="17" name="図 16" descr="モニター画面に映る文字&#10;&#10;自動的に生成された説明">
              <a:extLst>
                <a:ext uri="{FF2B5EF4-FFF2-40B4-BE49-F238E27FC236}">
                  <a16:creationId xmlns:a16="http://schemas.microsoft.com/office/drawing/2014/main" id="{EDFDF5CF-3D62-40CD-9C07-E2CE190C2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961" y="447101"/>
              <a:ext cx="1866900" cy="1295400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CF6E688E-F33A-45D1-AF5C-753D510ED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961" y="1835223"/>
              <a:ext cx="1866900" cy="129540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EB8DEC7F-CA9A-4B61-8BE2-18223605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961" y="3223345"/>
              <a:ext cx="1866900" cy="1295400"/>
            </a:xfrm>
            <a:prstGeom prst="rect">
              <a:avLst/>
            </a:prstGeom>
          </p:spPr>
        </p:pic>
        <p:pic>
          <p:nvPicPr>
            <p:cNvPr id="23" name="図 22" descr="チェアー, 机, コンピュータ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3915174B-A9F2-4E48-BEA1-059D2FC9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961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4B91236-E5B0-4676-A45B-7A4D431CA2F9}"/>
              </a:ext>
            </a:extLst>
          </p:cNvPr>
          <p:cNvGrpSpPr/>
          <p:nvPr/>
        </p:nvGrpSpPr>
        <p:grpSpPr>
          <a:xfrm>
            <a:off x="4560340" y="447101"/>
            <a:ext cx="1866900" cy="5457806"/>
            <a:chOff x="4560340" y="447101"/>
            <a:chExt cx="1866900" cy="5457806"/>
          </a:xfrm>
        </p:grpSpPr>
        <p:pic>
          <p:nvPicPr>
            <p:cNvPr id="25" name="図 24" descr="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2C748726-44A4-463D-9FF9-9E6DB697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340" y="447101"/>
              <a:ext cx="1866900" cy="12954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A0E1CBAD-01F5-491E-B7DD-5CC66B5F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340" y="1835223"/>
              <a:ext cx="1866900" cy="12954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AED8678-0458-4704-84E8-CF4E487A7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340" y="3223345"/>
              <a:ext cx="1866900" cy="1295400"/>
            </a:xfrm>
            <a:prstGeom prst="rect">
              <a:avLst/>
            </a:prstGeom>
          </p:spPr>
        </p:pic>
        <p:pic>
          <p:nvPicPr>
            <p:cNvPr id="31" name="図 30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CCC7A94E-191F-4CF2-A72D-1DE3E0549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340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B534E16-E5A5-4F60-9173-0C4C90D443FF}"/>
              </a:ext>
            </a:extLst>
          </p:cNvPr>
          <p:cNvGrpSpPr/>
          <p:nvPr/>
        </p:nvGrpSpPr>
        <p:grpSpPr>
          <a:xfrm>
            <a:off x="6709719" y="447101"/>
            <a:ext cx="1866900" cy="5457806"/>
            <a:chOff x="6709719" y="447101"/>
            <a:chExt cx="1866900" cy="5457806"/>
          </a:xfrm>
        </p:grpSpPr>
        <p:pic>
          <p:nvPicPr>
            <p:cNvPr id="33" name="図 32" descr="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6B261FD9-7AFC-4C15-A987-8AE4410E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719" y="447101"/>
              <a:ext cx="1866900" cy="1295400"/>
            </a:xfrm>
            <a:prstGeom prst="rect">
              <a:avLst/>
            </a:prstGeom>
          </p:spPr>
        </p:pic>
        <p:pic>
          <p:nvPicPr>
            <p:cNvPr id="35" name="図 34" descr="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6B71AAF0-B772-41E0-9DDA-5B9307F29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719" y="1835223"/>
              <a:ext cx="1866900" cy="1295400"/>
            </a:xfrm>
            <a:prstGeom prst="rect">
              <a:avLst/>
            </a:prstGeom>
          </p:spPr>
        </p:pic>
        <p:pic>
          <p:nvPicPr>
            <p:cNvPr id="37" name="図 36" descr="写真, 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27B971B9-6874-48C8-A1D8-4D34D5B6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719" y="3223345"/>
              <a:ext cx="1866900" cy="1295400"/>
            </a:xfrm>
            <a:prstGeom prst="rect">
              <a:avLst/>
            </a:prstGeom>
          </p:spPr>
        </p:pic>
        <p:pic>
          <p:nvPicPr>
            <p:cNvPr id="39" name="図 38" descr="机, 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4468320C-1812-4BCB-B0FF-0FF9840F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719" y="4609507"/>
              <a:ext cx="18669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77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01F06C4-93CF-4825-A455-9BBF1DCAD871}"/>
              </a:ext>
            </a:extLst>
          </p:cNvPr>
          <p:cNvGrpSpPr/>
          <p:nvPr/>
        </p:nvGrpSpPr>
        <p:grpSpPr>
          <a:xfrm>
            <a:off x="892152" y="783640"/>
            <a:ext cx="1943474" cy="5456826"/>
            <a:chOff x="1403734" y="448081"/>
            <a:chExt cx="1943474" cy="5456826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043E118-AF40-4497-8D4F-7AD8489214AB}"/>
                </a:ext>
              </a:extLst>
            </p:cNvPr>
            <p:cNvGrpSpPr/>
            <p:nvPr/>
          </p:nvGrpSpPr>
          <p:grpSpPr>
            <a:xfrm>
              <a:off x="1403734" y="448081"/>
              <a:ext cx="1866900" cy="5456826"/>
              <a:chOff x="1403734" y="448081"/>
              <a:chExt cx="1866900" cy="5456826"/>
            </a:xfrm>
          </p:grpSpPr>
          <p:pic>
            <p:nvPicPr>
              <p:cNvPr id="8" name="図 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8489A72-C889-4B01-AF04-FB1DD778C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734" y="44808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990C9500-EEDF-4C6C-A020-C9FDE1E02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734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12" name="図 11" descr="ロゴ&#10;&#10;自動的に生成された説明">
                <a:extLst>
                  <a:ext uri="{FF2B5EF4-FFF2-40B4-BE49-F238E27FC236}">
                    <a16:creationId xmlns:a16="http://schemas.microsoft.com/office/drawing/2014/main" id="{6BEFE4DC-19EE-4E36-8CA0-1C9C5B1CD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734" y="322236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46C994B2-9062-4B6A-9AF5-478D92611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734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1C0D393-FEA9-469A-8E58-C990A600E722}"/>
                </a:ext>
              </a:extLst>
            </p:cNvPr>
            <p:cNvSpPr txBox="1"/>
            <p:nvPr/>
          </p:nvSpPr>
          <p:spPr>
            <a:xfrm>
              <a:off x="2827091" y="699177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id:0</a:t>
              </a:r>
              <a:endParaRPr kumimoji="1" lang="ja-JP" altLang="en-US" sz="105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0677F12-58C7-4F1E-887E-B1F6E6BB5AFC}"/>
                </a:ext>
              </a:extLst>
            </p:cNvPr>
            <p:cNvSpPr txBox="1"/>
            <p:nvPr/>
          </p:nvSpPr>
          <p:spPr>
            <a:xfrm>
              <a:off x="2084138" y="699177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id:1</a:t>
              </a:r>
              <a:endParaRPr kumimoji="1" lang="ja-JP" altLang="en-US" sz="105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B153E77-12D9-45D8-8F42-D35C1C26DC16}"/>
                </a:ext>
              </a:extLst>
            </p:cNvPr>
            <p:cNvSpPr txBox="1"/>
            <p:nvPr/>
          </p:nvSpPr>
          <p:spPr>
            <a:xfrm>
              <a:off x="2750517" y="2236947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id:2</a:t>
              </a:r>
              <a:endParaRPr kumimoji="1" lang="ja-JP" altLang="en-US" sz="105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1129DC-3D7F-4231-9FA5-F6D65C798B12}"/>
              </a:ext>
            </a:extLst>
          </p:cNvPr>
          <p:cNvGrpSpPr/>
          <p:nvPr/>
        </p:nvGrpSpPr>
        <p:grpSpPr>
          <a:xfrm>
            <a:off x="6169828" y="783640"/>
            <a:ext cx="2119306" cy="5456826"/>
            <a:chOff x="5910357" y="448081"/>
            <a:chExt cx="2119306" cy="5456826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26E6587-34A2-4104-9D52-5B44AE4698DC}"/>
                </a:ext>
              </a:extLst>
            </p:cNvPr>
            <p:cNvGrpSpPr/>
            <p:nvPr/>
          </p:nvGrpSpPr>
          <p:grpSpPr>
            <a:xfrm>
              <a:off x="6028876" y="448081"/>
              <a:ext cx="1866900" cy="5456826"/>
              <a:chOff x="6028876" y="448081"/>
              <a:chExt cx="1866900" cy="5456826"/>
            </a:xfrm>
          </p:grpSpPr>
          <p:pic>
            <p:nvPicPr>
              <p:cNvPr id="26" name="図 25">
                <a:extLst>
                  <a:ext uri="{FF2B5EF4-FFF2-40B4-BE49-F238E27FC236}">
                    <a16:creationId xmlns:a16="http://schemas.microsoft.com/office/drawing/2014/main" id="{E7E0D504-4FF7-402A-8528-2A640A594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876" y="44808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8" name="図 2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69189FF-0577-4308-BBE8-C7C7A8709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876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0" name="図 29" descr="挿絵, マグカップ, テーブル, カ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CD4DA-EAAA-4AAF-8372-D6B717AA4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876" y="322236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FCB98C3F-43AA-42B7-8FF6-C50483098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876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8347000-197E-43FB-A2DB-453C191F59F7}"/>
                </a:ext>
              </a:extLst>
            </p:cNvPr>
            <p:cNvSpPr txBox="1"/>
            <p:nvPr/>
          </p:nvSpPr>
          <p:spPr>
            <a:xfrm>
              <a:off x="7375659" y="841865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id:8</a:t>
              </a:r>
              <a:endParaRPr kumimoji="1" lang="ja-JP" altLang="en-US" sz="105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2E9EFE8-4F47-45A7-9E66-94D8A9A7FED5}"/>
                </a:ext>
              </a:extLst>
            </p:cNvPr>
            <p:cNvSpPr txBox="1"/>
            <p:nvPr/>
          </p:nvSpPr>
          <p:spPr>
            <a:xfrm>
              <a:off x="6847154" y="820712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id:9</a:t>
              </a:r>
              <a:endParaRPr kumimoji="1" lang="ja-JP" altLang="en-US" sz="105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51FEEE2-66F0-4522-8646-52AE38CEB3A9}"/>
                </a:ext>
              </a:extLst>
            </p:cNvPr>
            <p:cNvSpPr txBox="1"/>
            <p:nvPr/>
          </p:nvSpPr>
          <p:spPr>
            <a:xfrm>
              <a:off x="5952303" y="1237471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id:10</a:t>
              </a:r>
              <a:endParaRPr kumimoji="1" lang="ja-JP" altLang="en-US" sz="105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89747C7-976D-46FC-A083-4BDA485A80F9}"/>
                </a:ext>
              </a:extLst>
            </p:cNvPr>
            <p:cNvSpPr txBox="1"/>
            <p:nvPr/>
          </p:nvSpPr>
          <p:spPr>
            <a:xfrm>
              <a:off x="7338436" y="2137265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id:11</a:t>
              </a:r>
              <a:endParaRPr kumimoji="1" lang="ja-JP" altLang="en-US" sz="1050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DD95524-3BD2-4976-BB75-C0D72BC96FEF}"/>
                </a:ext>
              </a:extLst>
            </p:cNvPr>
            <p:cNvSpPr txBox="1"/>
            <p:nvPr/>
          </p:nvSpPr>
          <p:spPr>
            <a:xfrm>
              <a:off x="5952302" y="2609881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id:12</a:t>
              </a:r>
              <a:endParaRPr kumimoji="1" lang="ja-JP" altLang="en-US" sz="105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514F8D2-BFB0-429C-841A-6032F2D033F6}"/>
                </a:ext>
              </a:extLst>
            </p:cNvPr>
            <p:cNvSpPr txBox="1"/>
            <p:nvPr/>
          </p:nvSpPr>
          <p:spPr>
            <a:xfrm>
              <a:off x="7509546" y="3305825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id:13</a:t>
              </a:r>
              <a:endParaRPr kumimoji="1" lang="ja-JP" altLang="en-US" sz="9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1F0DF38-F006-4BA9-B7A6-C39348007153}"/>
                </a:ext>
              </a:extLst>
            </p:cNvPr>
            <p:cNvSpPr txBox="1"/>
            <p:nvPr/>
          </p:nvSpPr>
          <p:spPr>
            <a:xfrm>
              <a:off x="6003709" y="3473462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id:14</a:t>
              </a:r>
              <a:endParaRPr kumimoji="1" lang="ja-JP" altLang="en-US" sz="1050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7BA2CE3-7F56-4634-B966-41D69C6B45E6}"/>
                </a:ext>
              </a:extLst>
            </p:cNvPr>
            <p:cNvSpPr txBox="1"/>
            <p:nvPr/>
          </p:nvSpPr>
          <p:spPr>
            <a:xfrm>
              <a:off x="7579454" y="4657633"/>
              <a:ext cx="1426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/>
                <a:t>後日</a:t>
              </a:r>
              <a:endParaRPr kumimoji="1" lang="ja-JP" altLang="en-US" sz="11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9DC0104-FA24-4E04-BB59-DF4A02D9BD26}"/>
                </a:ext>
              </a:extLst>
            </p:cNvPr>
            <p:cNvSpPr txBox="1"/>
            <p:nvPr/>
          </p:nvSpPr>
          <p:spPr>
            <a:xfrm>
              <a:off x="5910357" y="5620529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id:15</a:t>
              </a:r>
              <a:endParaRPr kumimoji="1" lang="ja-JP" altLang="en-US" sz="105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7F6669-78A4-482D-9B9A-DDA19F3868E2}"/>
              </a:ext>
            </a:extLst>
          </p:cNvPr>
          <p:cNvGrpSpPr/>
          <p:nvPr/>
        </p:nvGrpSpPr>
        <p:grpSpPr>
          <a:xfrm>
            <a:off x="3400041" y="783640"/>
            <a:ext cx="2028425" cy="5456826"/>
            <a:chOff x="3627154" y="448081"/>
            <a:chExt cx="2028425" cy="5456826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E1EA325A-0738-495A-8D65-5CD20FC814BC}"/>
                </a:ext>
              </a:extLst>
            </p:cNvPr>
            <p:cNvGrpSpPr/>
            <p:nvPr/>
          </p:nvGrpSpPr>
          <p:grpSpPr>
            <a:xfrm>
              <a:off x="3716305" y="448081"/>
              <a:ext cx="1866900" cy="5456826"/>
              <a:chOff x="3716305" y="448081"/>
              <a:chExt cx="1866900" cy="5456826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A74D86EE-9C98-44EF-B80D-6CE06BE39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305" y="4609507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DB3DF4A3-9D89-4EE7-90C5-959854C74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305" y="44808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0" name="図 19" descr="選手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C15B59B-5574-4F99-8BEE-BA3E6D310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305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9FF93A82-5739-41B5-BCA3-B25E55273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305" y="3222365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91225F6-1929-4B43-B3B1-3F37F2FC17FC}"/>
                </a:ext>
              </a:extLst>
            </p:cNvPr>
            <p:cNvSpPr txBox="1"/>
            <p:nvPr/>
          </p:nvSpPr>
          <p:spPr>
            <a:xfrm>
              <a:off x="3877113" y="2355965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id:3</a:t>
              </a:r>
              <a:endParaRPr kumimoji="1" lang="ja-JP" altLang="en-US" sz="105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0FA2A0E-E82F-45FD-B8BF-D04BC4405AE6}"/>
                </a:ext>
              </a:extLst>
            </p:cNvPr>
            <p:cNvSpPr txBox="1"/>
            <p:nvPr/>
          </p:nvSpPr>
          <p:spPr>
            <a:xfrm>
              <a:off x="5135462" y="3407847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id:4</a:t>
              </a:r>
              <a:endParaRPr kumimoji="1" lang="ja-JP" altLang="en-US" sz="105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CA42D0D-6072-4729-957A-F2DDD4AD3F52}"/>
                </a:ext>
              </a:extLst>
            </p:cNvPr>
            <p:cNvSpPr txBox="1"/>
            <p:nvPr/>
          </p:nvSpPr>
          <p:spPr>
            <a:xfrm>
              <a:off x="5135462" y="5003291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id:5</a:t>
              </a:r>
              <a:endParaRPr kumimoji="1" lang="ja-JP" altLang="en-US" sz="105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1267E07-3B8E-4C50-AFAB-B1F080EA2D15}"/>
                </a:ext>
              </a:extLst>
            </p:cNvPr>
            <p:cNvSpPr txBox="1"/>
            <p:nvPr/>
          </p:nvSpPr>
          <p:spPr>
            <a:xfrm>
              <a:off x="4389696" y="4749375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id:6</a:t>
              </a:r>
              <a:endParaRPr kumimoji="1" lang="ja-JP" altLang="en-US" sz="1050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1EC3033-3CEB-4DC7-91B1-38303AC823C4}"/>
                </a:ext>
              </a:extLst>
            </p:cNvPr>
            <p:cNvSpPr txBox="1"/>
            <p:nvPr/>
          </p:nvSpPr>
          <p:spPr>
            <a:xfrm>
              <a:off x="3627154" y="5431966"/>
              <a:ext cx="5201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id:7</a:t>
              </a:r>
              <a:endParaRPr kumimoji="1" lang="ja-JP" altLang="en-US" sz="105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192C239-0B17-4F72-83F8-312EAB01C571}"/>
              </a:ext>
            </a:extLst>
          </p:cNvPr>
          <p:cNvGrpSpPr/>
          <p:nvPr/>
        </p:nvGrpSpPr>
        <p:grpSpPr>
          <a:xfrm>
            <a:off x="8827443" y="783640"/>
            <a:ext cx="2096395" cy="5456826"/>
            <a:chOff x="8944889" y="448081"/>
            <a:chExt cx="2096395" cy="5456826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4445B2A-78D3-43EF-A2FA-C743E07B70BD}"/>
                </a:ext>
              </a:extLst>
            </p:cNvPr>
            <p:cNvGrpSpPr/>
            <p:nvPr/>
          </p:nvGrpSpPr>
          <p:grpSpPr>
            <a:xfrm>
              <a:off x="9071262" y="448081"/>
              <a:ext cx="1970022" cy="5456826"/>
              <a:chOff x="8333058" y="451175"/>
              <a:chExt cx="1970022" cy="5456826"/>
            </a:xfrm>
          </p:grpSpPr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0456F69E-3AB0-47D0-A053-D90B6A16780A}"/>
                  </a:ext>
                </a:extLst>
              </p:cNvPr>
              <p:cNvGrpSpPr/>
              <p:nvPr/>
            </p:nvGrpSpPr>
            <p:grpSpPr>
              <a:xfrm>
                <a:off x="8333058" y="451175"/>
                <a:ext cx="1889259" cy="5456826"/>
                <a:chOff x="8341447" y="448081"/>
                <a:chExt cx="1889259" cy="5456826"/>
              </a:xfrm>
            </p:grpSpPr>
            <p:pic>
              <p:nvPicPr>
                <p:cNvPr id="34" name="図 33" descr="ヘルメット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AB2E401C-B5F1-4B1F-8550-A71DDA14C1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3806" y="4609507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36" name="図 35" descr="ヘルメット, スポーツゲーム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2C4643ED-A1EF-4A32-90F7-FE22BE5D1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1447" y="448081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38" name="図 37">
                  <a:extLst>
                    <a:ext uri="{FF2B5EF4-FFF2-40B4-BE49-F238E27FC236}">
                      <a16:creationId xmlns:a16="http://schemas.microsoft.com/office/drawing/2014/main" id="{C343FB2A-FCBA-46E9-8E02-1B7E63B7E3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1447" y="1835223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40" name="図 39" descr="衣料, ヘルメット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C72AC939-9B7A-4E3E-82CA-326976C4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1447" y="3222365"/>
                  <a:ext cx="1866900" cy="1295400"/>
                </a:xfrm>
                <a:prstGeom prst="rect">
                  <a:avLst/>
                </a:prstGeom>
              </p:spPr>
            </p:pic>
          </p:grp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B95BF0E-95FC-4EF4-8416-04E725FF6CC2}"/>
                  </a:ext>
                </a:extLst>
              </p:cNvPr>
              <p:cNvSpPr txBox="1"/>
              <p:nvPr/>
            </p:nvSpPr>
            <p:spPr>
              <a:xfrm>
                <a:off x="9782963" y="767687"/>
                <a:ext cx="5201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/>
                  <a:t>id:16</a:t>
                </a:r>
                <a:endParaRPr kumimoji="1" lang="ja-JP" altLang="en-US" sz="1050" dirty="0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78965F2-B661-4C9B-95E4-F31226EA60F0}"/>
                  </a:ext>
                </a:extLst>
              </p:cNvPr>
              <p:cNvSpPr txBox="1"/>
              <p:nvPr/>
            </p:nvSpPr>
            <p:spPr>
              <a:xfrm>
                <a:off x="9337292" y="640729"/>
                <a:ext cx="5201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/>
                  <a:t>id:17</a:t>
                </a:r>
                <a:endParaRPr kumimoji="1" lang="ja-JP" altLang="en-US" sz="1050" dirty="0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1E9CBE7-9460-4CDA-8865-9459E7C44947}"/>
                  </a:ext>
                </a:extLst>
              </p:cNvPr>
              <p:cNvSpPr txBox="1"/>
              <p:nvPr/>
            </p:nvSpPr>
            <p:spPr>
              <a:xfrm>
                <a:off x="9681223" y="2137265"/>
                <a:ext cx="5201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/>
                  <a:t>id:19</a:t>
                </a:r>
                <a:endParaRPr kumimoji="1" lang="ja-JP" altLang="en-US" sz="1050" dirty="0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3ACF608-0008-4330-91CD-A300B8F7C378}"/>
                  </a:ext>
                </a:extLst>
              </p:cNvPr>
              <p:cNvSpPr txBox="1"/>
              <p:nvPr/>
            </p:nvSpPr>
            <p:spPr>
              <a:xfrm>
                <a:off x="8998060" y="2220618"/>
                <a:ext cx="5201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800" dirty="0"/>
                  <a:t>id:20</a:t>
                </a:r>
                <a:endParaRPr kumimoji="1" lang="ja-JP" altLang="en-US" sz="800" dirty="0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37A64EF-782B-44CE-AF56-5F318157E507}"/>
                  </a:ext>
                </a:extLst>
              </p:cNvPr>
              <p:cNvSpPr txBox="1"/>
              <p:nvPr/>
            </p:nvSpPr>
            <p:spPr>
              <a:xfrm>
                <a:off x="8333058" y="3525007"/>
                <a:ext cx="5201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/>
                  <a:t>id:21</a:t>
                </a:r>
                <a:endParaRPr kumimoji="1" lang="ja-JP" altLang="en-US" sz="1050" dirty="0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97EAD8F-69A4-426B-9A84-B036D1A6EC5F}"/>
                  </a:ext>
                </a:extLst>
              </p:cNvPr>
              <p:cNvSpPr txBox="1"/>
              <p:nvPr/>
            </p:nvSpPr>
            <p:spPr>
              <a:xfrm>
                <a:off x="9734537" y="4834604"/>
                <a:ext cx="5201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/>
                  <a:t>id:22</a:t>
                </a:r>
                <a:endParaRPr kumimoji="1" lang="ja-JP" altLang="en-US" sz="1050" dirty="0"/>
              </a:p>
            </p:txBody>
          </p: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8856091-4924-4020-B375-A8CA941CEF8D}"/>
                </a:ext>
              </a:extLst>
            </p:cNvPr>
            <p:cNvSpPr txBox="1"/>
            <p:nvPr/>
          </p:nvSpPr>
          <p:spPr>
            <a:xfrm>
              <a:off x="8944889" y="1466778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id:18</a:t>
              </a:r>
              <a:endParaRPr kumimoji="1" lang="ja-JP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311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7E6D899-54E6-4E56-8564-7BCFAB534345}"/>
              </a:ext>
            </a:extLst>
          </p:cNvPr>
          <p:cNvGrpSpPr/>
          <p:nvPr/>
        </p:nvGrpSpPr>
        <p:grpSpPr>
          <a:xfrm>
            <a:off x="2872356" y="448081"/>
            <a:ext cx="1866900" cy="5456826"/>
            <a:chOff x="2872356" y="448081"/>
            <a:chExt cx="1866900" cy="5456826"/>
          </a:xfrm>
        </p:grpSpPr>
        <p:pic>
          <p:nvPicPr>
            <p:cNvPr id="17" name="図 16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DE60AB30-9EBB-47BF-A02C-B33D9C33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448081"/>
              <a:ext cx="1866900" cy="1295400"/>
            </a:xfrm>
            <a:prstGeom prst="rect">
              <a:avLst/>
            </a:prstGeom>
          </p:spPr>
        </p:pic>
        <p:pic>
          <p:nvPicPr>
            <p:cNvPr id="19" name="図 18" descr="時計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6FB7973D-C111-4988-B8D6-1F9600EF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1835223"/>
              <a:ext cx="1866900" cy="129540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D7ED7D28-8EDA-4237-B5C0-98D10717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3222365"/>
              <a:ext cx="1866900" cy="1295400"/>
            </a:xfrm>
            <a:prstGeom prst="rect">
              <a:avLst/>
            </a:prstGeom>
          </p:spPr>
        </p:pic>
        <p:pic>
          <p:nvPicPr>
            <p:cNvPr id="23" name="図 2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3B649C8-0F22-4F3C-BD28-7A401CCF8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56" y="4609507"/>
              <a:ext cx="1866900" cy="129540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61F1C41-B9A4-4AA0-8E9B-895D705980E8}"/>
              </a:ext>
            </a:extLst>
          </p:cNvPr>
          <p:cNvGrpSpPr/>
          <p:nvPr/>
        </p:nvGrpSpPr>
        <p:grpSpPr>
          <a:xfrm>
            <a:off x="7117188" y="448081"/>
            <a:ext cx="1866900" cy="5454729"/>
            <a:chOff x="7117188" y="448081"/>
            <a:chExt cx="1866900" cy="5454729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60F8576-4E3F-43D1-88EC-6D53BC6EE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4607410"/>
              <a:ext cx="1866900" cy="1295400"/>
            </a:xfrm>
            <a:prstGeom prst="rect">
              <a:avLst/>
            </a:prstGeom>
          </p:spPr>
        </p:pic>
        <p:pic>
          <p:nvPicPr>
            <p:cNvPr id="35" name="図 34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962A681-FCC4-483F-B327-F0C39CA9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448081"/>
              <a:ext cx="1866900" cy="1295400"/>
            </a:xfrm>
            <a:prstGeom prst="rect">
              <a:avLst/>
            </a:prstGeom>
          </p:spPr>
        </p:pic>
        <p:pic>
          <p:nvPicPr>
            <p:cNvPr id="37" name="図 3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9F863387-F2E0-4E5E-9251-FC9332CD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1835223"/>
              <a:ext cx="1866900" cy="1295400"/>
            </a:xfrm>
            <a:prstGeom prst="rect">
              <a:avLst/>
            </a:prstGeom>
          </p:spPr>
        </p:pic>
        <p:pic>
          <p:nvPicPr>
            <p:cNvPr id="39" name="図 38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4DB51FF-EE92-4624-9CCE-BC16A56DE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188" y="3222365"/>
              <a:ext cx="1866900" cy="1295400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C9CAC4-D843-42B0-9DE5-80ACDF484C3D}"/>
              </a:ext>
            </a:extLst>
          </p:cNvPr>
          <p:cNvSpPr txBox="1"/>
          <p:nvPr/>
        </p:nvSpPr>
        <p:spPr>
          <a:xfrm>
            <a:off x="3545747" y="6156003"/>
            <a:ext cx="520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✖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F5C102-3FAB-4352-8CA6-F11915A798F2}"/>
              </a:ext>
            </a:extLst>
          </p:cNvPr>
          <p:cNvSpPr txBox="1"/>
          <p:nvPr/>
        </p:nvSpPr>
        <p:spPr>
          <a:xfrm>
            <a:off x="7790579" y="6156003"/>
            <a:ext cx="520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✖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BA9D87A-DC77-4D9D-B5D5-0690C97F153C}"/>
              </a:ext>
            </a:extLst>
          </p:cNvPr>
          <p:cNvGrpSpPr/>
          <p:nvPr/>
        </p:nvGrpSpPr>
        <p:grpSpPr>
          <a:xfrm>
            <a:off x="4869804" y="585694"/>
            <a:ext cx="2101004" cy="5456826"/>
            <a:chOff x="5270648" y="493952"/>
            <a:chExt cx="2101004" cy="545682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0F6406A-C1DF-4911-986A-2F9BBDE794D7}"/>
                </a:ext>
              </a:extLst>
            </p:cNvPr>
            <p:cNvGrpSpPr/>
            <p:nvPr/>
          </p:nvGrpSpPr>
          <p:grpSpPr>
            <a:xfrm>
              <a:off x="5432923" y="493952"/>
              <a:ext cx="1938729" cy="5456826"/>
              <a:chOff x="4994772" y="448081"/>
              <a:chExt cx="1938729" cy="5456826"/>
            </a:xfrm>
          </p:grpSpPr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0DAB3600-46E2-4B80-BDF9-61FB60D921C5}"/>
                  </a:ext>
                </a:extLst>
              </p:cNvPr>
              <p:cNvGrpSpPr/>
              <p:nvPr/>
            </p:nvGrpSpPr>
            <p:grpSpPr>
              <a:xfrm>
                <a:off x="4994772" y="448081"/>
                <a:ext cx="1866900" cy="5456826"/>
                <a:chOff x="4994772" y="448081"/>
                <a:chExt cx="1866900" cy="5456826"/>
              </a:xfrm>
            </p:grpSpPr>
            <p:pic>
              <p:nvPicPr>
                <p:cNvPr id="25" name="図 24" descr="テーブル, 写真, 座る, 男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433BC462-47D7-4E7F-8A18-0E367418A5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4772" y="4609507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27" name="図 26" descr="テーブル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36BB2843-F08D-47EF-8A89-D462EB9D8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4772" y="448081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44B22987-A934-4FD4-A7A6-CE62F3EB0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4772" y="1835223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F16A81AB-C77C-4FCE-9281-9000E3CD82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4772" y="3222365"/>
                  <a:ext cx="1866900" cy="1295400"/>
                </a:xfrm>
                <a:prstGeom prst="rect">
                  <a:avLst/>
                </a:prstGeom>
              </p:spPr>
            </p:pic>
          </p:grp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590B66F-881E-4ACE-ABC6-231473606940}"/>
                  </a:ext>
                </a:extLst>
              </p:cNvPr>
              <p:cNvSpPr txBox="1"/>
              <p:nvPr/>
            </p:nvSpPr>
            <p:spPr>
              <a:xfrm>
                <a:off x="6370041" y="743918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id:29</a:t>
                </a:r>
                <a:endParaRPr kumimoji="1" lang="ja-JP" altLang="en-US" sz="9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FA9435B-2C0B-4AA7-AFE1-BDEB2FDDDC41}"/>
                  </a:ext>
                </a:extLst>
              </p:cNvPr>
              <p:cNvSpPr txBox="1"/>
              <p:nvPr/>
            </p:nvSpPr>
            <p:spPr>
              <a:xfrm>
                <a:off x="6413384" y="2142102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id:31</a:t>
                </a:r>
                <a:endParaRPr kumimoji="1" lang="ja-JP" altLang="en-US" sz="900" dirty="0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236A7B3-192E-432C-B24E-53EB5BC1E216}"/>
                  </a:ext>
                </a:extLst>
              </p:cNvPr>
              <p:cNvSpPr txBox="1"/>
              <p:nvPr/>
            </p:nvSpPr>
            <p:spPr>
              <a:xfrm>
                <a:off x="5444020" y="2026686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id:32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94CEDA9-0048-4632-9302-302DC5229CA6}"/>
                  </a:ext>
                </a:extLst>
              </p:cNvPr>
              <p:cNvSpPr txBox="1"/>
              <p:nvPr/>
            </p:nvSpPr>
            <p:spPr>
              <a:xfrm>
                <a:off x="6352828" y="3616975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id:34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63B32A6-4A29-4A73-8AEA-5A84EC5F9E1A}"/>
                  </a:ext>
                </a:extLst>
              </p:cNvPr>
              <p:cNvSpPr txBox="1"/>
              <p:nvPr/>
            </p:nvSpPr>
            <p:spPr>
              <a:xfrm>
                <a:off x="6354751" y="4964460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id:35</a:t>
                </a:r>
                <a:endParaRPr kumimoji="1" lang="ja-JP" altLang="en-US" sz="900" dirty="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0914745-B4C3-41EE-8040-37E1953EC03B}"/>
                  </a:ext>
                </a:extLst>
              </p:cNvPr>
              <p:cNvSpPr/>
              <p:nvPr/>
            </p:nvSpPr>
            <p:spPr>
              <a:xfrm>
                <a:off x="6413384" y="4689446"/>
                <a:ext cx="381699" cy="805343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7D0AC53-3902-4F1F-BB63-D50F36959B25}"/>
                </a:ext>
              </a:extLst>
            </p:cNvPr>
            <p:cNvSpPr txBox="1"/>
            <p:nvPr/>
          </p:nvSpPr>
          <p:spPr>
            <a:xfrm>
              <a:off x="5298087" y="805509"/>
              <a:ext cx="5201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id:30</a:t>
              </a:r>
              <a:endParaRPr kumimoji="1" lang="ja-JP" altLang="en-US" sz="8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E05CC4A-1901-4CC2-9975-FC60C41C5BF5}"/>
                </a:ext>
              </a:extLst>
            </p:cNvPr>
            <p:cNvSpPr txBox="1"/>
            <p:nvPr/>
          </p:nvSpPr>
          <p:spPr>
            <a:xfrm>
              <a:off x="5270648" y="2784733"/>
              <a:ext cx="5201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id:33</a:t>
              </a:r>
              <a:endParaRPr kumimoji="1" lang="ja-JP" altLang="en-US" sz="8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B30C325-4D25-4C83-A743-B4A482762F15}"/>
              </a:ext>
            </a:extLst>
          </p:cNvPr>
          <p:cNvGrpSpPr/>
          <p:nvPr/>
        </p:nvGrpSpPr>
        <p:grpSpPr>
          <a:xfrm>
            <a:off x="455257" y="539823"/>
            <a:ext cx="2164373" cy="5456826"/>
            <a:chOff x="455257" y="539823"/>
            <a:chExt cx="2164373" cy="545682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199E3FB-100E-4F06-9A8F-66C41947E559}"/>
                </a:ext>
              </a:extLst>
            </p:cNvPr>
            <p:cNvGrpSpPr/>
            <p:nvPr/>
          </p:nvGrpSpPr>
          <p:grpSpPr>
            <a:xfrm>
              <a:off x="455257" y="539823"/>
              <a:ext cx="2164373" cy="5456826"/>
              <a:chOff x="580225" y="448081"/>
              <a:chExt cx="2164373" cy="5456826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881D4C8A-6AA8-4F7A-85BA-C21893ACB944}"/>
                  </a:ext>
                </a:extLst>
              </p:cNvPr>
              <p:cNvGrpSpPr/>
              <p:nvPr/>
            </p:nvGrpSpPr>
            <p:grpSpPr>
              <a:xfrm>
                <a:off x="749940" y="448081"/>
                <a:ext cx="1866900" cy="5456826"/>
                <a:chOff x="2033456" y="448081"/>
                <a:chExt cx="1866900" cy="5456826"/>
              </a:xfrm>
            </p:grpSpPr>
            <p:pic>
              <p:nvPicPr>
                <p:cNvPr id="8" name="図 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51C930C3-0ED0-4075-8378-47393498E4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3456" y="4609507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10" name="図 9">
                  <a:extLst>
                    <a:ext uri="{FF2B5EF4-FFF2-40B4-BE49-F238E27FC236}">
                      <a16:creationId xmlns:a16="http://schemas.microsoft.com/office/drawing/2014/main" id="{FE80B95F-8C4F-4F08-83D8-3F05B7F782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3456" y="448081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12" name="図 11" descr="テキスト&#10;&#10;中程度の精度で自動的に生成された説明">
                  <a:extLst>
                    <a:ext uri="{FF2B5EF4-FFF2-40B4-BE49-F238E27FC236}">
                      <a16:creationId xmlns:a16="http://schemas.microsoft.com/office/drawing/2014/main" id="{C5552F9E-6529-4943-AAA7-741FE9C08E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3456" y="1835223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14" name="図 13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6589C63-9461-4C62-BC10-D284563CF0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3456" y="3222365"/>
                  <a:ext cx="1866900" cy="1295400"/>
                </a:xfrm>
                <a:prstGeom prst="rect">
                  <a:avLst/>
                </a:prstGeom>
              </p:spPr>
            </p:pic>
          </p:grp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EEB01F1-8D6C-4B2B-BB18-A933D89A3879}"/>
                  </a:ext>
                </a:extLst>
              </p:cNvPr>
              <p:cNvSpPr txBox="1"/>
              <p:nvPr/>
            </p:nvSpPr>
            <p:spPr>
              <a:xfrm>
                <a:off x="1228100" y="699177"/>
                <a:ext cx="5201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/>
                  <a:t>id:23</a:t>
                </a:r>
                <a:endParaRPr kumimoji="1" lang="ja-JP" altLang="en-US" sz="1050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DCDF52B-68C3-4331-9F19-2DE4F6C211EB}"/>
                  </a:ext>
                </a:extLst>
              </p:cNvPr>
              <p:cNvSpPr txBox="1"/>
              <p:nvPr/>
            </p:nvSpPr>
            <p:spPr>
              <a:xfrm>
                <a:off x="580225" y="699177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id:24</a:t>
                </a:r>
                <a:endParaRPr kumimoji="1" lang="ja-JP" altLang="en-US" sz="900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4884E7D-CD86-489A-A638-4059582ED1F2}"/>
                  </a:ext>
                </a:extLst>
              </p:cNvPr>
              <p:cNvSpPr txBox="1"/>
              <p:nvPr/>
            </p:nvSpPr>
            <p:spPr>
              <a:xfrm>
                <a:off x="2224481" y="3552832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id:25</a:t>
                </a:r>
                <a:endParaRPr kumimoji="1" lang="ja-JP" altLang="en-US" sz="900" dirty="0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03E4D02-735E-4CAE-A82E-DF391A6B67A1}"/>
                  </a:ext>
                </a:extLst>
              </p:cNvPr>
              <p:cNvSpPr txBox="1"/>
              <p:nvPr/>
            </p:nvSpPr>
            <p:spPr>
              <a:xfrm>
                <a:off x="648749" y="3487118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id:26</a:t>
                </a:r>
                <a:endParaRPr kumimoji="1" lang="ja-JP" altLang="en-US" sz="900" dirty="0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90F47EB-F245-4FC5-A90C-08A92CF49756}"/>
                  </a:ext>
                </a:extLst>
              </p:cNvPr>
              <p:cNvSpPr txBox="1"/>
              <p:nvPr/>
            </p:nvSpPr>
            <p:spPr>
              <a:xfrm>
                <a:off x="2200713" y="4854524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id:27</a:t>
                </a:r>
                <a:endParaRPr kumimoji="1" lang="ja-JP" altLang="en-US" sz="900" dirty="0"/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2DAE1D11-64E8-4690-A979-03D05AAF5BC9}"/>
                </a:ext>
              </a:extLst>
            </p:cNvPr>
            <p:cNvSpPr txBox="1"/>
            <p:nvPr/>
          </p:nvSpPr>
          <p:spPr>
            <a:xfrm>
              <a:off x="520982" y="5671978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id:28</a:t>
              </a:r>
              <a:endParaRPr kumimoji="1" lang="ja-JP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05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E72F28D-76C8-4DB7-A868-D6CEB8C0522A}"/>
              </a:ext>
            </a:extLst>
          </p:cNvPr>
          <p:cNvGrpSpPr/>
          <p:nvPr/>
        </p:nvGrpSpPr>
        <p:grpSpPr>
          <a:xfrm>
            <a:off x="2401062" y="448081"/>
            <a:ext cx="1866900" cy="5465970"/>
            <a:chOff x="2401062" y="448081"/>
            <a:chExt cx="1866900" cy="5465970"/>
          </a:xfrm>
        </p:grpSpPr>
        <p:pic>
          <p:nvPicPr>
            <p:cNvPr id="19" name="図 18" descr="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165D8A7E-8E33-4163-8D7F-57361A449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4618651"/>
              <a:ext cx="1866900" cy="1295400"/>
            </a:xfrm>
            <a:prstGeom prst="rect">
              <a:avLst/>
            </a:prstGeom>
          </p:spPr>
        </p:pic>
        <p:pic>
          <p:nvPicPr>
            <p:cNvPr id="21" name="図 20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EEF3685D-6DCA-41D5-B8B5-8EC402E07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448081"/>
              <a:ext cx="1866900" cy="12954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B5F7F26-F760-45B7-B9B4-4492EC147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1835223"/>
              <a:ext cx="1866900" cy="1295400"/>
            </a:xfrm>
            <a:prstGeom prst="rect">
              <a:avLst/>
            </a:prstGeom>
          </p:spPr>
        </p:pic>
        <p:pic>
          <p:nvPicPr>
            <p:cNvPr id="25" name="図 24" descr="男, ジャンプ, 空気, 選手 が含まれている画像&#10;&#10;自動的に生成された説明">
              <a:extLst>
                <a:ext uri="{FF2B5EF4-FFF2-40B4-BE49-F238E27FC236}">
                  <a16:creationId xmlns:a16="http://schemas.microsoft.com/office/drawing/2014/main" id="{864C100C-27AA-4336-BFD5-8251CDA88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62" y="322236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486939B-8BF1-4773-8519-B2258A492A6D}"/>
              </a:ext>
            </a:extLst>
          </p:cNvPr>
          <p:cNvGrpSpPr/>
          <p:nvPr/>
        </p:nvGrpSpPr>
        <p:grpSpPr>
          <a:xfrm>
            <a:off x="6630374" y="448081"/>
            <a:ext cx="1880870" cy="5456826"/>
            <a:chOff x="6630374" y="448081"/>
            <a:chExt cx="1880870" cy="5456826"/>
          </a:xfrm>
        </p:grpSpPr>
        <p:pic>
          <p:nvPicPr>
            <p:cNvPr id="35" name="図 34" descr="時計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E0AEA15A-5088-4870-A15D-2446B6B8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374" y="4609507"/>
              <a:ext cx="1866900" cy="1295400"/>
            </a:xfrm>
            <a:prstGeom prst="rect">
              <a:avLst/>
            </a:prstGeom>
          </p:spPr>
        </p:pic>
        <p:pic>
          <p:nvPicPr>
            <p:cNvPr id="37" name="図 36" descr="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2EA02EB5-E86D-4D49-96D7-B2CAA29EC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374" y="448081"/>
              <a:ext cx="1866900" cy="1295400"/>
            </a:xfrm>
            <a:prstGeom prst="rect">
              <a:avLst/>
            </a:prstGeom>
          </p:spPr>
        </p:pic>
        <p:pic>
          <p:nvPicPr>
            <p:cNvPr id="39" name="図 38" descr="絵と文字の加工写真&#10;&#10;低い精度で自動的に生成された説明">
              <a:extLst>
                <a:ext uri="{FF2B5EF4-FFF2-40B4-BE49-F238E27FC236}">
                  <a16:creationId xmlns:a16="http://schemas.microsoft.com/office/drawing/2014/main" id="{8C47FAF7-3DA5-4D13-946C-C7340759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374" y="1835223"/>
              <a:ext cx="1866900" cy="12954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B3F75D97-AFF2-485D-B8AB-9325F21B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44" y="3222365"/>
              <a:ext cx="1866900" cy="1295400"/>
            </a:xfrm>
            <a:prstGeom prst="rect">
              <a:avLst/>
            </a:prstGeom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C6658D9-E7AE-4B0A-836A-93FF86997068}"/>
              </a:ext>
            </a:extLst>
          </p:cNvPr>
          <p:cNvGrpSpPr/>
          <p:nvPr/>
        </p:nvGrpSpPr>
        <p:grpSpPr>
          <a:xfrm>
            <a:off x="185092" y="457225"/>
            <a:ext cx="2131657" cy="5456826"/>
            <a:chOff x="142034" y="448081"/>
            <a:chExt cx="2131657" cy="5456826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D9396BF-E0E8-4A02-89F0-F46D75D88FD9}"/>
                </a:ext>
              </a:extLst>
            </p:cNvPr>
            <p:cNvGrpSpPr/>
            <p:nvPr/>
          </p:nvGrpSpPr>
          <p:grpSpPr>
            <a:xfrm>
              <a:off x="286406" y="448081"/>
              <a:ext cx="1866900" cy="5456826"/>
              <a:chOff x="2148762" y="448081"/>
              <a:chExt cx="1866900" cy="5456826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5D7B1EDB-58C9-4D9C-A5B2-B448CCCEF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8762" y="44808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7" name="図 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710D11F-00D7-4918-A34C-B56E1175A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8762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9" name="図 8" descr="挿絵, スポーツゲーム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ADAB380-B866-4F6D-9522-B2F0A14DE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8762" y="322236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11" name="図 10" descr="絵と文字の加工写真&#10;&#10;低い精度で自動的に生成された説明">
                <a:extLst>
                  <a:ext uri="{FF2B5EF4-FFF2-40B4-BE49-F238E27FC236}">
                    <a16:creationId xmlns:a16="http://schemas.microsoft.com/office/drawing/2014/main" id="{350122DF-FDD7-4232-974A-966DABDEA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8762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14CCFB5-DA74-4B1E-82FD-B701AFC64ECC}"/>
                </a:ext>
              </a:extLst>
            </p:cNvPr>
            <p:cNvSpPr txBox="1"/>
            <p:nvPr/>
          </p:nvSpPr>
          <p:spPr>
            <a:xfrm>
              <a:off x="1046783" y="837677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id:36</a:t>
              </a:r>
              <a:endParaRPr kumimoji="1" lang="ja-JP" altLang="en-US" sz="10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D35D4CB-0B82-4FAE-92F6-B5B0D1CFD5A6}"/>
                </a:ext>
              </a:extLst>
            </p:cNvPr>
            <p:cNvSpPr txBox="1"/>
            <p:nvPr/>
          </p:nvSpPr>
          <p:spPr>
            <a:xfrm>
              <a:off x="1656515" y="2199894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id:37</a:t>
              </a:r>
              <a:endParaRPr kumimoji="1" lang="ja-JP" altLang="en-US" sz="10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6F84233-F2C5-451F-A942-8E05C3E15D28}"/>
                </a:ext>
              </a:extLst>
            </p:cNvPr>
            <p:cNvSpPr txBox="1"/>
            <p:nvPr/>
          </p:nvSpPr>
          <p:spPr>
            <a:xfrm>
              <a:off x="286406" y="2482923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id:38</a:t>
              </a:r>
              <a:endParaRPr kumimoji="1" lang="ja-JP" altLang="en-US" sz="10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5BD7265-B57D-4C63-96B4-D57C7DB2B967}"/>
                </a:ext>
              </a:extLst>
            </p:cNvPr>
            <p:cNvSpPr txBox="1"/>
            <p:nvPr/>
          </p:nvSpPr>
          <p:spPr>
            <a:xfrm>
              <a:off x="1753574" y="3429000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id:39</a:t>
              </a:r>
              <a:endParaRPr kumimoji="1" lang="ja-JP" altLang="en-US" sz="10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367BCC4-7691-4976-9899-3CD2C92C9D56}"/>
                </a:ext>
              </a:extLst>
            </p:cNvPr>
            <p:cNvSpPr txBox="1"/>
            <p:nvPr/>
          </p:nvSpPr>
          <p:spPr>
            <a:xfrm>
              <a:off x="142034" y="4217388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id:40</a:t>
              </a:r>
              <a:endParaRPr kumimoji="1" lang="ja-JP" altLang="en-US" sz="900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BFBF573-3C31-4636-9AAE-1D1E15F758F6}"/>
                </a:ext>
              </a:extLst>
            </p:cNvPr>
            <p:cNvSpPr txBox="1"/>
            <p:nvPr/>
          </p:nvSpPr>
          <p:spPr>
            <a:xfrm>
              <a:off x="1704639" y="4822971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id:41</a:t>
              </a:r>
              <a:endParaRPr kumimoji="1" lang="ja-JP" altLang="en-US" sz="10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F75A89FA-D340-4281-8EDA-E2BBC008464B}"/>
                </a:ext>
              </a:extLst>
            </p:cNvPr>
            <p:cNvSpPr txBox="1"/>
            <p:nvPr/>
          </p:nvSpPr>
          <p:spPr>
            <a:xfrm>
              <a:off x="295069" y="5134096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id:42</a:t>
              </a:r>
              <a:endParaRPr kumimoji="1" lang="ja-JP" altLang="en-US" sz="1000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472B7D3-C077-40DD-A6A5-7FD010983A77}"/>
              </a:ext>
            </a:extLst>
          </p:cNvPr>
          <p:cNvSpPr txBox="1"/>
          <p:nvPr/>
        </p:nvSpPr>
        <p:spPr>
          <a:xfrm>
            <a:off x="3151464" y="6156003"/>
            <a:ext cx="520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✖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94566BD-9B06-47C7-9EF8-DB392B271A2B}"/>
              </a:ext>
            </a:extLst>
          </p:cNvPr>
          <p:cNvSpPr txBox="1"/>
          <p:nvPr/>
        </p:nvSpPr>
        <p:spPr>
          <a:xfrm>
            <a:off x="7317735" y="6156003"/>
            <a:ext cx="520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✖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7379ABE-8DE8-4B3C-9E4E-FC167B33F31D}"/>
              </a:ext>
            </a:extLst>
          </p:cNvPr>
          <p:cNvGrpSpPr/>
          <p:nvPr/>
        </p:nvGrpSpPr>
        <p:grpSpPr>
          <a:xfrm>
            <a:off x="4449334" y="503096"/>
            <a:ext cx="2178173" cy="5456826"/>
            <a:chOff x="4360081" y="503096"/>
            <a:chExt cx="2178173" cy="5456826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43BF692-F92C-4F91-9CD0-192A024A49E8}"/>
                </a:ext>
              </a:extLst>
            </p:cNvPr>
            <p:cNvGrpSpPr/>
            <p:nvPr/>
          </p:nvGrpSpPr>
          <p:grpSpPr>
            <a:xfrm>
              <a:off x="4360081" y="503096"/>
              <a:ext cx="2178173" cy="5456826"/>
              <a:chOff x="4369091" y="448081"/>
              <a:chExt cx="2178173" cy="5456826"/>
            </a:xfrm>
          </p:grpSpPr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B4746250-E536-42D2-A1A4-C6DBBF629545}"/>
                  </a:ext>
                </a:extLst>
              </p:cNvPr>
              <p:cNvGrpSpPr/>
              <p:nvPr/>
            </p:nvGrpSpPr>
            <p:grpSpPr>
              <a:xfrm>
                <a:off x="4515718" y="448081"/>
                <a:ext cx="1873885" cy="5456826"/>
                <a:chOff x="4515718" y="448081"/>
                <a:chExt cx="1873885" cy="5456826"/>
              </a:xfrm>
            </p:grpSpPr>
            <p:pic>
              <p:nvPicPr>
                <p:cNvPr id="27" name="図 26">
                  <a:extLst>
                    <a:ext uri="{FF2B5EF4-FFF2-40B4-BE49-F238E27FC236}">
                      <a16:creationId xmlns:a16="http://schemas.microsoft.com/office/drawing/2014/main" id="{A82A0811-56E8-4658-BCA9-3A5742A9F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2703" y="3222365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5FD053B-1BBA-43F9-A707-AEF5D33DE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718" y="4609507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31" name="図 30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764B772A-6788-4E86-BE88-7D372A9F7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718" y="448081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33" name="図 32" descr="テーブル, 写真, 座る, マグカップ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6BAEED39-E3E0-40AB-B741-5AB9E326F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718" y="1835223"/>
                  <a:ext cx="1866900" cy="1295400"/>
                </a:xfrm>
                <a:prstGeom prst="rect">
                  <a:avLst/>
                </a:prstGeom>
              </p:spPr>
            </p:pic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3650BD0-3944-4648-9AED-1BCCD0460B71}"/>
                  </a:ext>
                </a:extLst>
              </p:cNvPr>
              <p:cNvSpPr txBox="1"/>
              <p:nvPr/>
            </p:nvSpPr>
            <p:spPr>
              <a:xfrm>
                <a:off x="5947352" y="679684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id:43</a:t>
                </a:r>
                <a:endParaRPr kumimoji="1" lang="ja-JP" altLang="en-US" sz="1000" dirty="0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8C6C2FA-3501-42B4-85B9-D3FB79873B79}"/>
                  </a:ext>
                </a:extLst>
              </p:cNvPr>
              <p:cNvSpPr txBox="1"/>
              <p:nvPr/>
            </p:nvSpPr>
            <p:spPr>
              <a:xfrm>
                <a:off x="5499084" y="753726"/>
                <a:ext cx="5201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800" dirty="0"/>
                  <a:t>id:44</a:t>
                </a:r>
                <a:endParaRPr kumimoji="1" lang="ja-JP" altLang="en-US" sz="800" dirty="0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7BF1D05-D942-4391-BEF1-B5B9688A2CB8}"/>
                  </a:ext>
                </a:extLst>
              </p:cNvPr>
              <p:cNvSpPr txBox="1"/>
              <p:nvPr/>
            </p:nvSpPr>
            <p:spPr>
              <a:xfrm>
                <a:off x="4922764" y="630615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id:45</a:t>
                </a:r>
                <a:endParaRPr kumimoji="1" lang="ja-JP" altLang="en-US" sz="1000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23FFA706-AB53-467E-BDC6-0D663731B59B}"/>
                  </a:ext>
                </a:extLst>
              </p:cNvPr>
              <p:cNvSpPr txBox="1"/>
              <p:nvPr/>
            </p:nvSpPr>
            <p:spPr>
              <a:xfrm>
                <a:off x="4369091" y="1294555"/>
                <a:ext cx="5201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800" dirty="0"/>
                  <a:t>id:46</a:t>
                </a:r>
                <a:endParaRPr kumimoji="1" lang="ja-JP" altLang="en-US" sz="8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F614B20-408E-47EA-9384-6ABB9F1D20F2}"/>
                  </a:ext>
                </a:extLst>
              </p:cNvPr>
              <p:cNvSpPr txBox="1"/>
              <p:nvPr/>
            </p:nvSpPr>
            <p:spPr>
              <a:xfrm>
                <a:off x="6027147" y="3444389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id:50</a:t>
                </a:r>
                <a:endParaRPr kumimoji="1" lang="ja-JP" altLang="en-US" sz="900" dirty="0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9A784D1-37F3-4BD6-B6FF-1C68BE202C86}"/>
                  </a:ext>
                </a:extLst>
              </p:cNvPr>
              <p:cNvSpPr txBox="1"/>
              <p:nvPr/>
            </p:nvSpPr>
            <p:spPr>
              <a:xfrm>
                <a:off x="5259654" y="3552110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id:51</a:t>
                </a:r>
                <a:endParaRPr kumimoji="1" lang="ja-JP" altLang="en-US" sz="1000" dirty="0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7A12CAF-BCC1-4E4F-8526-CAC8EEE35D57}"/>
                  </a:ext>
                </a:extLst>
              </p:cNvPr>
              <p:cNvSpPr txBox="1"/>
              <p:nvPr/>
            </p:nvSpPr>
            <p:spPr>
              <a:xfrm>
                <a:off x="4649822" y="3326742"/>
                <a:ext cx="520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dirty="0"/>
                  <a:t>id:52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7CF1518-F69D-4FEB-ACFC-9318EE2A420E}"/>
                  </a:ext>
                </a:extLst>
              </p:cNvPr>
              <p:cNvSpPr txBox="1"/>
              <p:nvPr/>
            </p:nvSpPr>
            <p:spPr>
              <a:xfrm>
                <a:off x="4383236" y="3713266"/>
                <a:ext cx="4918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800" dirty="0"/>
                  <a:t>id:53</a:t>
                </a:r>
                <a:endParaRPr kumimoji="1" lang="ja-JP" altLang="en-US" sz="800" dirty="0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22FA8B4D-0CCB-4A73-BDC7-E443FEF695B0}"/>
                  </a:ext>
                </a:extLst>
              </p:cNvPr>
              <p:cNvSpPr txBox="1"/>
              <p:nvPr/>
            </p:nvSpPr>
            <p:spPr>
              <a:xfrm>
                <a:off x="5941631" y="5380317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id:54</a:t>
                </a:r>
                <a:endParaRPr kumimoji="1" lang="ja-JP" altLang="en-US" sz="1000" dirty="0"/>
              </a:p>
            </p:txBody>
          </p:sp>
        </p:grp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CEC2443-EA8B-48ED-926A-3EF13F78933F}"/>
                </a:ext>
              </a:extLst>
            </p:cNvPr>
            <p:cNvSpPr/>
            <p:nvPr/>
          </p:nvSpPr>
          <p:spPr>
            <a:xfrm>
              <a:off x="6107619" y="1941390"/>
              <a:ext cx="209291" cy="805343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8C637CB-4137-4B2A-A2BC-67EF97C58F5E}"/>
                </a:ext>
              </a:extLst>
            </p:cNvPr>
            <p:cNvSpPr/>
            <p:nvPr/>
          </p:nvSpPr>
          <p:spPr>
            <a:xfrm>
              <a:off x="5327009" y="1932946"/>
              <a:ext cx="183693" cy="7011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A692D80B-C16A-4F88-88A2-5BB9A9AB6ECA}"/>
                </a:ext>
              </a:extLst>
            </p:cNvPr>
            <p:cNvSpPr/>
            <p:nvPr/>
          </p:nvSpPr>
          <p:spPr>
            <a:xfrm>
              <a:off x="4542096" y="2344061"/>
              <a:ext cx="209291" cy="805343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0854B57A-6B30-4DE6-B85D-B825EECD361D}"/>
                </a:ext>
              </a:extLst>
            </p:cNvPr>
            <p:cNvSpPr txBox="1"/>
            <p:nvPr/>
          </p:nvSpPr>
          <p:spPr>
            <a:xfrm>
              <a:off x="5952205" y="2241349"/>
              <a:ext cx="5201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700" dirty="0"/>
                <a:t>id:47</a:t>
              </a:r>
              <a:endParaRPr kumimoji="1" lang="ja-JP" altLang="en-US" sz="7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D3E5811-1318-4C46-89F7-D9F020056ADA}"/>
                </a:ext>
              </a:extLst>
            </p:cNvPr>
            <p:cNvSpPr txBox="1"/>
            <p:nvPr/>
          </p:nvSpPr>
          <p:spPr>
            <a:xfrm>
              <a:off x="5158796" y="2178564"/>
              <a:ext cx="5201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700" dirty="0"/>
                <a:t>id:48</a:t>
              </a:r>
              <a:endParaRPr kumimoji="1" lang="ja-JP" altLang="en-US" sz="7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610A169F-0ED1-4642-A094-C4F17CC87AD8}"/>
                </a:ext>
              </a:extLst>
            </p:cNvPr>
            <p:cNvSpPr txBox="1"/>
            <p:nvPr/>
          </p:nvSpPr>
          <p:spPr>
            <a:xfrm>
              <a:off x="4374750" y="2634144"/>
              <a:ext cx="5201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700" dirty="0"/>
                <a:t>id:49</a:t>
              </a:r>
              <a:endParaRPr kumimoji="1" lang="ja-JP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50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163ED7-C256-467F-835F-77E817E17A4D}"/>
              </a:ext>
            </a:extLst>
          </p:cNvPr>
          <p:cNvGrpSpPr/>
          <p:nvPr/>
        </p:nvGrpSpPr>
        <p:grpSpPr>
          <a:xfrm>
            <a:off x="6676333" y="447101"/>
            <a:ext cx="1866900" cy="5457806"/>
            <a:chOff x="6676333" y="447101"/>
            <a:chExt cx="1866900" cy="5457806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17005437-FBC3-4C65-837E-30EACBAB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4609507"/>
              <a:ext cx="1866900" cy="1295400"/>
            </a:xfrm>
            <a:prstGeom prst="rect">
              <a:avLst/>
            </a:prstGeom>
          </p:spPr>
        </p:pic>
        <p:pic>
          <p:nvPicPr>
            <p:cNvPr id="36" name="図 35" descr="時計, カップ が含まれている画像&#10;&#10;自動的に生成された説明">
              <a:extLst>
                <a:ext uri="{FF2B5EF4-FFF2-40B4-BE49-F238E27FC236}">
                  <a16:creationId xmlns:a16="http://schemas.microsoft.com/office/drawing/2014/main" id="{A300C203-9CA8-49C0-8E65-ED6457CE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447101"/>
              <a:ext cx="1866900" cy="1295400"/>
            </a:xfrm>
            <a:prstGeom prst="rect">
              <a:avLst/>
            </a:prstGeom>
          </p:spPr>
        </p:pic>
        <p:pic>
          <p:nvPicPr>
            <p:cNvPr id="38" name="図 37" descr="テーブル, 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ED91C477-6889-49F4-A75D-7A2CA68A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1835223"/>
              <a:ext cx="1866900" cy="1295400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374BC66A-C1BC-418C-AE09-268714B0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33" y="3223345"/>
              <a:ext cx="1866900" cy="1295400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B4788A-6130-4B68-BE79-F683677D3B36}"/>
              </a:ext>
            </a:extLst>
          </p:cNvPr>
          <p:cNvSpPr txBox="1"/>
          <p:nvPr/>
        </p:nvSpPr>
        <p:spPr>
          <a:xfrm>
            <a:off x="7349724" y="6097280"/>
            <a:ext cx="520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✖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9B2586-87FE-4C16-B96A-80F96469E5C7}"/>
              </a:ext>
            </a:extLst>
          </p:cNvPr>
          <p:cNvGrpSpPr/>
          <p:nvPr/>
        </p:nvGrpSpPr>
        <p:grpSpPr>
          <a:xfrm>
            <a:off x="124194" y="401720"/>
            <a:ext cx="2122871" cy="5457806"/>
            <a:chOff x="218114" y="447101"/>
            <a:chExt cx="2122871" cy="545780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11D9DC0-88FD-4E89-9DBE-A0B596CBAAF0}"/>
                </a:ext>
              </a:extLst>
            </p:cNvPr>
            <p:cNvGrpSpPr/>
            <p:nvPr/>
          </p:nvGrpSpPr>
          <p:grpSpPr>
            <a:xfrm>
              <a:off x="353776" y="447101"/>
              <a:ext cx="1866900" cy="5457806"/>
              <a:chOff x="2400689" y="447101"/>
              <a:chExt cx="1866900" cy="5457806"/>
            </a:xfrm>
          </p:grpSpPr>
          <p:pic>
            <p:nvPicPr>
              <p:cNvPr id="3" name="図 2" descr="机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42BDEB4-6AC2-4F93-A89B-028180F1B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0689" y="44710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5" name="図 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26BDD24-9BC9-468C-9FD7-780AEE7E2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0689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7" name="図 6" descr="座る, 男, 机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CA49CC6-84F6-4D26-8C48-23133C81C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0689" y="3223345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28576A-A02F-481B-AB61-525865963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0689" y="4609507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B26606D-16CF-41BC-AD94-8B83C94299EE}"/>
                </a:ext>
              </a:extLst>
            </p:cNvPr>
            <p:cNvSpPr txBox="1"/>
            <p:nvPr/>
          </p:nvSpPr>
          <p:spPr>
            <a:xfrm>
              <a:off x="1820868" y="706872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id:55</a:t>
              </a:r>
              <a:endParaRPr kumimoji="1" lang="ja-JP" altLang="en-US" sz="10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C728937-0059-42D3-8001-806B5248A59F}"/>
                </a:ext>
              </a:extLst>
            </p:cNvPr>
            <p:cNvSpPr txBox="1"/>
            <p:nvPr/>
          </p:nvSpPr>
          <p:spPr>
            <a:xfrm>
              <a:off x="353776" y="848580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id:56</a:t>
              </a:r>
              <a:endParaRPr kumimoji="1" lang="ja-JP" altLang="en-US" sz="1000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CA03F02-B5BC-44D1-96CD-ED7BC639856E}"/>
                </a:ext>
              </a:extLst>
            </p:cNvPr>
            <p:cNvSpPr txBox="1"/>
            <p:nvPr/>
          </p:nvSpPr>
          <p:spPr>
            <a:xfrm>
              <a:off x="1771933" y="2100843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id:57</a:t>
              </a:r>
              <a:endParaRPr kumimoji="1" lang="ja-JP" altLang="en-US" sz="10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2ABB007-1D8B-4043-8AC1-2E2872B4A30E}"/>
                </a:ext>
              </a:extLst>
            </p:cNvPr>
            <p:cNvSpPr txBox="1"/>
            <p:nvPr/>
          </p:nvSpPr>
          <p:spPr>
            <a:xfrm>
              <a:off x="353775" y="2216856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id:58</a:t>
              </a:r>
              <a:endParaRPr kumimoji="1" lang="ja-JP" altLang="en-US" sz="10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C307538-94D8-44C6-ADD4-D2F7A12E7860}"/>
                </a:ext>
              </a:extLst>
            </p:cNvPr>
            <p:cNvSpPr txBox="1"/>
            <p:nvPr/>
          </p:nvSpPr>
          <p:spPr>
            <a:xfrm>
              <a:off x="1771933" y="3448528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id:59</a:t>
              </a:r>
              <a:endParaRPr kumimoji="1" lang="ja-JP" altLang="en-US" sz="10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5789C5CC-E3FA-4855-81EC-723B135CC343}"/>
                </a:ext>
              </a:extLst>
            </p:cNvPr>
            <p:cNvSpPr txBox="1"/>
            <p:nvPr/>
          </p:nvSpPr>
          <p:spPr>
            <a:xfrm>
              <a:off x="218114" y="3622281"/>
              <a:ext cx="4585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id:60</a:t>
              </a:r>
              <a:endParaRPr kumimoji="1" lang="ja-JP" altLang="en-US" sz="800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9DBC0BE-0CF6-4E07-9FF8-4BD0F0EDF6BA}"/>
                </a:ext>
              </a:extLst>
            </p:cNvPr>
            <p:cNvSpPr txBox="1"/>
            <p:nvPr/>
          </p:nvSpPr>
          <p:spPr>
            <a:xfrm>
              <a:off x="1771933" y="4836650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id:61</a:t>
              </a:r>
              <a:endParaRPr kumimoji="1" lang="ja-JP" altLang="en-US" sz="1000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15E66EF-826D-43AC-82EB-7C8E6CB5982D}"/>
                </a:ext>
              </a:extLst>
            </p:cNvPr>
            <p:cNvSpPr txBox="1"/>
            <p:nvPr/>
          </p:nvSpPr>
          <p:spPr>
            <a:xfrm>
              <a:off x="1251816" y="5386167"/>
              <a:ext cx="5201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id:62</a:t>
              </a:r>
              <a:endParaRPr kumimoji="1" lang="ja-JP" altLang="en-US" sz="8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2700CBB-4B81-436F-A70C-82147636E8F5}"/>
              </a:ext>
            </a:extLst>
          </p:cNvPr>
          <p:cNvGrpSpPr/>
          <p:nvPr/>
        </p:nvGrpSpPr>
        <p:grpSpPr>
          <a:xfrm>
            <a:off x="2137294" y="386471"/>
            <a:ext cx="2151293" cy="5457806"/>
            <a:chOff x="2247064" y="494442"/>
            <a:chExt cx="2151293" cy="545780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448A7814-0552-4073-98F9-6B85B758BE39}"/>
                </a:ext>
              </a:extLst>
            </p:cNvPr>
            <p:cNvGrpSpPr/>
            <p:nvPr/>
          </p:nvGrpSpPr>
          <p:grpSpPr>
            <a:xfrm>
              <a:off x="2247064" y="494442"/>
              <a:ext cx="2151293" cy="5457806"/>
              <a:chOff x="2289737" y="447101"/>
              <a:chExt cx="2151293" cy="5457806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230DF687-BB9B-4EA1-8E65-9A72AD9F7F7A}"/>
                  </a:ext>
                </a:extLst>
              </p:cNvPr>
              <p:cNvGrpSpPr/>
              <p:nvPr/>
            </p:nvGrpSpPr>
            <p:grpSpPr>
              <a:xfrm>
                <a:off x="2461295" y="447101"/>
                <a:ext cx="1866900" cy="5457806"/>
                <a:chOff x="2461295" y="447101"/>
                <a:chExt cx="1866900" cy="5457806"/>
              </a:xfrm>
            </p:grpSpPr>
            <p:pic>
              <p:nvPicPr>
                <p:cNvPr id="17" name="図 16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1F74E64-FEA8-42F8-B98F-6196971B7F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1295" y="4609507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19" name="図 18" descr="スポーツゲーム, 野球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74A5F92B-73CD-426A-AE7D-ECE27033A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1295" y="447101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8ABD61E0-CBE6-42DB-BF84-11954528A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1295" y="1835223"/>
                  <a:ext cx="1866900" cy="1295400"/>
                </a:xfrm>
                <a:prstGeom prst="rect">
                  <a:avLst/>
                </a:prstGeom>
              </p:spPr>
            </p:pic>
            <p:pic>
              <p:nvPicPr>
                <p:cNvPr id="23" name="図 22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5A4102F0-ABE2-4067-ADDB-711489A5A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1295" y="3223345"/>
                  <a:ext cx="1866900" cy="1295400"/>
                </a:xfrm>
                <a:prstGeom prst="rect">
                  <a:avLst/>
                </a:prstGeom>
              </p:spPr>
            </p:pic>
          </p:grp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CF4FA88-1805-4BAA-8936-EC1C88C23BB9}"/>
                  </a:ext>
                </a:extLst>
              </p:cNvPr>
              <p:cNvSpPr txBox="1"/>
              <p:nvPr/>
            </p:nvSpPr>
            <p:spPr>
              <a:xfrm>
                <a:off x="3887357" y="790616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id:63</a:t>
                </a:r>
                <a:endParaRPr kumimoji="1" lang="ja-JP" altLang="en-US" sz="1000" dirty="0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416F14D-1922-475D-82D0-73301AD4B12A}"/>
                  </a:ext>
                </a:extLst>
              </p:cNvPr>
              <p:cNvSpPr txBox="1"/>
              <p:nvPr/>
            </p:nvSpPr>
            <p:spPr>
              <a:xfrm>
                <a:off x="2289737" y="1117787"/>
                <a:ext cx="5201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800" dirty="0"/>
                  <a:t>id:64</a:t>
                </a:r>
                <a:endParaRPr kumimoji="1" lang="ja-JP" altLang="en-US" sz="800" dirty="0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8EAA85-72A4-4EEF-9F8E-CEEA327CC865}"/>
                  </a:ext>
                </a:extLst>
              </p:cNvPr>
              <p:cNvSpPr txBox="1"/>
              <p:nvPr/>
            </p:nvSpPr>
            <p:spPr>
              <a:xfrm>
                <a:off x="3920913" y="2074132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id:65</a:t>
                </a:r>
                <a:endParaRPr kumimoji="1" lang="ja-JP" altLang="en-US" sz="1000" dirty="0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0234C31-3F3D-44CB-A422-C3BAEB40E0B7}"/>
                  </a:ext>
                </a:extLst>
              </p:cNvPr>
              <p:cNvSpPr txBox="1"/>
              <p:nvPr/>
            </p:nvSpPr>
            <p:spPr>
              <a:xfrm>
                <a:off x="2410929" y="2075002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id:66</a:t>
                </a:r>
                <a:endParaRPr kumimoji="1" lang="ja-JP" altLang="en-US" sz="10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01134FC-ABB0-46FE-BD13-DDC481BA3154}"/>
                  </a:ext>
                </a:extLst>
              </p:cNvPr>
              <p:cNvSpPr txBox="1"/>
              <p:nvPr/>
            </p:nvSpPr>
            <p:spPr>
              <a:xfrm>
                <a:off x="2410929" y="3499170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id:68</a:t>
                </a:r>
                <a:endParaRPr kumimoji="1" lang="ja-JP" altLang="en-US" sz="1000" dirty="0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703BAC9-963D-4F57-B68C-C1D23B0F6BF1}"/>
                  </a:ext>
                </a:extLst>
              </p:cNvPr>
              <p:cNvSpPr txBox="1"/>
              <p:nvPr/>
            </p:nvSpPr>
            <p:spPr>
              <a:xfrm>
                <a:off x="3887355" y="4959760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id:69</a:t>
                </a:r>
                <a:endParaRPr kumimoji="1" lang="ja-JP" altLang="en-US" sz="1000" dirty="0"/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8D43CD6-818F-4214-8577-C642051054CF}"/>
                  </a:ext>
                </a:extLst>
              </p:cNvPr>
              <p:cNvSpPr txBox="1"/>
              <p:nvPr/>
            </p:nvSpPr>
            <p:spPr>
              <a:xfrm>
                <a:off x="3891356" y="3462007"/>
                <a:ext cx="52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/>
                  <a:t>id:67</a:t>
                </a:r>
                <a:endParaRPr kumimoji="1" lang="ja-JP" altLang="en-US" sz="1000" dirty="0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5BFF174-6BDE-4178-8067-CA4BDE67C5B2}"/>
                </a:ext>
              </a:extLst>
            </p:cNvPr>
            <p:cNvSpPr txBox="1"/>
            <p:nvPr/>
          </p:nvSpPr>
          <p:spPr>
            <a:xfrm>
              <a:off x="2767181" y="4890422"/>
              <a:ext cx="5201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id:70</a:t>
              </a:r>
              <a:endParaRPr kumimoji="1" lang="ja-JP" altLang="en-US" sz="8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209BAB6-3147-413D-B4A2-362FAD62426B}"/>
              </a:ext>
            </a:extLst>
          </p:cNvPr>
          <p:cNvGrpSpPr/>
          <p:nvPr/>
        </p:nvGrpSpPr>
        <p:grpSpPr>
          <a:xfrm>
            <a:off x="4383872" y="401720"/>
            <a:ext cx="2084341" cy="5457806"/>
            <a:chOff x="4441862" y="447101"/>
            <a:chExt cx="2084341" cy="5457806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7520670C-CE20-4ABD-AC5D-DC0B582C177B}"/>
                </a:ext>
              </a:extLst>
            </p:cNvPr>
            <p:cNvGrpSpPr/>
            <p:nvPr/>
          </p:nvGrpSpPr>
          <p:grpSpPr>
            <a:xfrm>
              <a:off x="4568814" y="447101"/>
              <a:ext cx="1866900" cy="5457806"/>
              <a:chOff x="4568814" y="447101"/>
              <a:chExt cx="1866900" cy="5457806"/>
            </a:xfrm>
          </p:grpSpPr>
          <p:pic>
            <p:nvPicPr>
              <p:cNvPr id="26" name="図 25">
                <a:extLst>
                  <a:ext uri="{FF2B5EF4-FFF2-40B4-BE49-F238E27FC236}">
                    <a16:creationId xmlns:a16="http://schemas.microsoft.com/office/drawing/2014/main" id="{DEABD05A-3B98-4668-B8B2-FED84EEC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8814" y="4609507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28" name="図 27" descr="時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95E8BCA-6060-4321-BF0D-E6EC6DBC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8814" y="447101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0" name="図 2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DEFD523-D372-4ABB-86E8-FB926C954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8814" y="1835223"/>
                <a:ext cx="1866900" cy="1295400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807453B6-971F-40E3-9CD2-CE70B6A76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8814" y="3223345"/>
                <a:ext cx="1866900" cy="1295400"/>
              </a:xfrm>
              <a:prstGeom prst="rect">
                <a:avLst/>
              </a:prstGeom>
            </p:spPr>
          </p:pic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548EF61-D22A-4B1F-A3F1-BC6FBD58D1F7}"/>
                </a:ext>
              </a:extLst>
            </p:cNvPr>
            <p:cNvSpPr txBox="1"/>
            <p:nvPr/>
          </p:nvSpPr>
          <p:spPr>
            <a:xfrm>
              <a:off x="5915597" y="4878705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id:78</a:t>
              </a:r>
              <a:endParaRPr kumimoji="1" lang="ja-JP" altLang="en-US" sz="10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4207949-B89B-4D98-8258-F0B72ED9065D}"/>
                </a:ext>
              </a:extLst>
            </p:cNvPr>
            <p:cNvSpPr txBox="1"/>
            <p:nvPr/>
          </p:nvSpPr>
          <p:spPr>
            <a:xfrm>
              <a:off x="5952445" y="682773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id:71</a:t>
              </a:r>
              <a:endParaRPr kumimoji="1" lang="ja-JP" altLang="en-US" sz="10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914208B1-ED30-47E8-92D2-A06E6F8248E8}"/>
                </a:ext>
              </a:extLst>
            </p:cNvPr>
            <p:cNvSpPr txBox="1"/>
            <p:nvPr/>
          </p:nvSpPr>
          <p:spPr>
            <a:xfrm>
              <a:off x="4531966" y="1119079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id:72</a:t>
              </a:r>
              <a:endParaRPr kumimoji="1" lang="ja-JP" altLang="en-US" sz="10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8835A41-7990-4C4A-AD4D-09D82C43B159}"/>
                </a:ext>
              </a:extLst>
            </p:cNvPr>
            <p:cNvSpPr txBox="1"/>
            <p:nvPr/>
          </p:nvSpPr>
          <p:spPr>
            <a:xfrm>
              <a:off x="6006086" y="2068579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id:73</a:t>
              </a:r>
              <a:endParaRPr kumimoji="1" lang="ja-JP" altLang="en-US" sz="10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9C860F24-02AD-4E0D-A1BE-B3A12BB4D4E6}"/>
                </a:ext>
              </a:extLst>
            </p:cNvPr>
            <p:cNvSpPr txBox="1"/>
            <p:nvPr/>
          </p:nvSpPr>
          <p:spPr>
            <a:xfrm>
              <a:off x="4935515" y="2100843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id:74</a:t>
              </a:r>
              <a:endParaRPr kumimoji="1" lang="ja-JP" altLang="en-US" sz="10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8F9FF11-9B48-47C0-952D-4C2226333747}"/>
                </a:ext>
              </a:extLst>
            </p:cNvPr>
            <p:cNvSpPr txBox="1"/>
            <p:nvPr/>
          </p:nvSpPr>
          <p:spPr>
            <a:xfrm>
              <a:off x="4497440" y="2569498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id:75</a:t>
              </a:r>
              <a:endParaRPr kumimoji="1" lang="ja-JP" altLang="en-US" sz="10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10AE219-55EA-48E9-8762-B63D59CFCA09}"/>
                </a:ext>
              </a:extLst>
            </p:cNvPr>
            <p:cNvSpPr txBox="1"/>
            <p:nvPr/>
          </p:nvSpPr>
          <p:spPr>
            <a:xfrm>
              <a:off x="5998875" y="3397144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id:76</a:t>
              </a:r>
              <a:endParaRPr kumimoji="1" lang="ja-JP" altLang="en-US" sz="10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520B13B-51A8-46E2-A624-2224CDF1EFAB}"/>
                </a:ext>
              </a:extLst>
            </p:cNvPr>
            <p:cNvSpPr txBox="1"/>
            <p:nvPr/>
          </p:nvSpPr>
          <p:spPr>
            <a:xfrm>
              <a:off x="4918305" y="3549994"/>
              <a:ext cx="52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/>
                <a:t>id:77</a:t>
              </a:r>
              <a:endParaRPr kumimoji="1" lang="ja-JP" altLang="en-US" sz="1000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64DFB004-61C2-4724-ADFB-FB2CAB06AD1E}"/>
                </a:ext>
              </a:extLst>
            </p:cNvPr>
            <p:cNvSpPr/>
            <p:nvPr/>
          </p:nvSpPr>
          <p:spPr>
            <a:xfrm>
              <a:off x="4982084" y="3340434"/>
              <a:ext cx="381699" cy="604563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93B87F1-D8F4-4373-B73F-0120EFD43160}"/>
                </a:ext>
              </a:extLst>
            </p:cNvPr>
            <p:cNvSpPr txBox="1"/>
            <p:nvPr/>
          </p:nvSpPr>
          <p:spPr>
            <a:xfrm>
              <a:off x="4441862" y="4956442"/>
              <a:ext cx="5201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/>
                <a:t>id:79</a:t>
              </a:r>
              <a:endParaRPr kumimoji="1" lang="ja-JP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5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303</Words>
  <Application>Microsoft Office PowerPoint</Application>
  <PresentationFormat>ワイド画面</PresentationFormat>
  <Paragraphs>105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TAKAYAMA YUSEI</dc:creator>
  <cp:lastModifiedBy>TAKAYAMA YUSEI</cp:lastModifiedBy>
  <cp:revision>19</cp:revision>
  <dcterms:created xsi:type="dcterms:W3CDTF">2021-01-12T16:23:12Z</dcterms:created>
  <dcterms:modified xsi:type="dcterms:W3CDTF">2021-01-14T19:46:23Z</dcterms:modified>
</cp:coreProperties>
</file>