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62" r:id="rId3"/>
    <p:sldId id="268" r:id="rId4"/>
    <p:sldId id="267" r:id="rId5"/>
    <p:sldId id="266" r:id="rId6"/>
    <p:sldId id="265" r:id="rId7"/>
    <p:sldId id="261" r:id="rId8"/>
    <p:sldId id="264" r:id="rId9"/>
    <p:sldId id="263" r:id="rId10"/>
    <p:sldId id="269" r:id="rId11"/>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64" d="100"/>
          <a:sy n="64" d="100"/>
        </p:scale>
        <p:origin x="-5502" y="-110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41BD1BD-491B-370F-45D0-6A8F73FA4378}"/>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21869E5-1C4D-B69A-8A6D-24F679DD32A9}"/>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BE6F9A91-8297-5A2D-4F2B-81C6BEC11258}"/>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813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F64A498-55F2-F35C-C015-857F76A2E6D3}"/>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5D2E29D7-D4A1-80B2-6713-0DF92645F00C}"/>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2B78AA45-4293-3B1F-3884-F1CDECA1D36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7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1DE49A-05DB-9063-C29D-20B210EBA23A}"/>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6EE5B769-08B7-3332-FFF3-8A53512CC677}"/>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1DB61560-169F-E964-C59C-433985885E81}"/>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234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74AAC93-4D8C-3152-FA8F-31D5D69258FE}"/>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8CDD0BC-2386-8B8D-B170-D0612D70164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0BDF1C31-8D34-BA11-4DF9-FE1B745A81B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64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F08BC6A-950D-B84A-8F00-681837CE8CBE}"/>
            </a:ext>
          </a:extLst>
        </p:cNvPr>
        <p:cNvGrpSpPr/>
        <p:nvPr/>
      </p:nvGrpSpPr>
      <p:grpSpPr>
        <a:xfrm>
          <a:off x="0" y="0"/>
          <a:ext cx="0" cy="0"/>
          <a:chOff x="0" y="0"/>
          <a:chExt cx="0" cy="0"/>
        </a:xfrm>
      </p:grpSpPr>
      <p:sp>
        <p:nvSpPr>
          <p:cNvPr id="60" name="Google Shape;60;p1:notes">
            <a:extLst>
              <a:ext uri="{FF2B5EF4-FFF2-40B4-BE49-F238E27FC236}">
                <a16:creationId xmlns:a16="http://schemas.microsoft.com/office/drawing/2014/main" id="{0A951087-0364-2F17-FF6E-4C4837B440F3}"/>
              </a:ext>
            </a:extLst>
          </p:cNvPr>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a:extLst>
              <a:ext uri="{FF2B5EF4-FFF2-40B4-BE49-F238E27FC236}">
                <a16:creationId xmlns:a16="http://schemas.microsoft.com/office/drawing/2014/main" id="{37BAFEE1-DE2D-1DF1-97CE-98C81B588306}"/>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48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5.png"/><Relationship Id="rId18" Type="http://schemas.openxmlformats.org/officeDocument/2006/relationships/image" Target="../media/image24.png"/><Relationship Id="rId26" Type="http://schemas.openxmlformats.org/officeDocument/2006/relationships/image" Target="../media/image21.png"/><Relationship Id="rId3" Type="http://schemas.openxmlformats.org/officeDocument/2006/relationships/image" Target="../media/image46.png"/><Relationship Id="rId21" Type="http://schemas.openxmlformats.org/officeDocument/2006/relationships/image" Target="../media/image40.png"/><Relationship Id="rId7" Type="http://schemas.openxmlformats.org/officeDocument/2006/relationships/image" Target="../media/image27.png"/><Relationship Id="rId12" Type="http://schemas.openxmlformats.org/officeDocument/2006/relationships/image" Target="../media/image48.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notesSlide" Target="../notesSlides/notesSlide9.xml"/><Relationship Id="rId16" Type="http://schemas.openxmlformats.org/officeDocument/2006/relationships/hyperlink" Target="https://plamo.preferredai.jp/" TargetMode="External"/><Relationship Id="rId20"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sv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20.png"/><Relationship Id="rId23" Type="http://schemas.openxmlformats.org/officeDocument/2006/relationships/image" Target="../media/image42.png"/><Relationship Id="rId10" Type="http://schemas.openxmlformats.org/officeDocument/2006/relationships/image" Target="../media/image30.png"/><Relationship Id="rId19" Type="http://schemas.openxmlformats.org/officeDocument/2006/relationships/image" Target="../media/image38.png"/><Relationship Id="rId4" Type="http://schemas.openxmlformats.org/officeDocument/2006/relationships/image" Target="../media/image47.png"/><Relationship Id="rId9" Type="http://schemas.openxmlformats.org/officeDocument/2006/relationships/image" Target="../media/image29.svg"/><Relationship Id="rId14" Type="http://schemas.openxmlformats.org/officeDocument/2006/relationships/image" Target="../media/image36.png"/><Relationship Id="rId22" Type="http://schemas.openxmlformats.org/officeDocument/2006/relationships/image" Target="../media/image41.png"/><Relationship Id="rId27"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6.png"/><Relationship Id="rId7"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20.png"/><Relationship Id="rId4" Type="http://schemas.openxmlformats.org/officeDocument/2006/relationships/image" Target="../media/image1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1.png"/><Relationship Id="rId4" Type="http://schemas.openxmlformats.org/officeDocument/2006/relationships/image" Target="../media/image13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6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6.png"/><Relationship Id="rId21" Type="http://schemas.openxmlformats.org/officeDocument/2006/relationships/image" Target="../media/image28.png"/><Relationship Id="rId7" Type="http://schemas.openxmlformats.org/officeDocument/2006/relationships/image" Target="../media/image100.png"/><Relationship Id="rId12" Type="http://schemas.openxmlformats.org/officeDocument/2006/relationships/image" Target="../media/image21.png"/><Relationship Id="rId17" Type="http://schemas.openxmlformats.org/officeDocument/2006/relationships/image" Target="../media/image240.png"/><Relationship Id="rId25" Type="http://schemas.openxmlformats.org/officeDocument/2006/relationships/image" Target="../media/image32.png"/><Relationship Id="rId2" Type="http://schemas.openxmlformats.org/officeDocument/2006/relationships/notesSlide" Target="../notesSlides/notesSlide7.xml"/><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0.png"/><Relationship Id="rId24" Type="http://schemas.openxmlformats.org/officeDocument/2006/relationships/image" Target="../media/image31.svg"/><Relationship Id="rId5" Type="http://schemas.openxmlformats.org/officeDocument/2006/relationships/image" Target="../media/image80.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30.png"/><Relationship Id="rId19" Type="http://schemas.openxmlformats.org/officeDocument/2006/relationships/image" Target="../media/image26.png"/><Relationship Id="rId9" Type="http://schemas.openxmlformats.org/officeDocument/2006/relationships/image" Target="../media/image19.png"/><Relationship Id="rId14" Type="http://schemas.openxmlformats.org/officeDocument/2006/relationships/image" Target="../media/image22.png"/><Relationship Id="rId22" Type="http://schemas.openxmlformats.org/officeDocument/2006/relationships/image" Target="../media/image29.svg"/><Relationship Id="rId27"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0.png"/><Relationship Id="rId18" Type="http://schemas.openxmlformats.org/officeDocument/2006/relationships/hyperlink" Target="https://plamo.preferredai.jp/" TargetMode="External"/><Relationship Id="rId26" Type="http://schemas.openxmlformats.org/officeDocument/2006/relationships/image" Target="../media/image43.png"/><Relationship Id="rId3" Type="http://schemas.openxmlformats.org/officeDocument/2006/relationships/image" Target="../media/image300.png"/><Relationship Id="rId21" Type="http://schemas.openxmlformats.org/officeDocument/2006/relationships/image" Target="../media/image38.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20.png"/><Relationship Id="rId25" Type="http://schemas.openxmlformats.org/officeDocument/2006/relationships/image" Target="../media/image42.png"/><Relationship Id="rId2" Type="http://schemas.openxmlformats.org/officeDocument/2006/relationships/notesSlide" Target="../notesSlides/notesSlide8.xml"/><Relationship Id="rId16" Type="http://schemas.openxmlformats.org/officeDocument/2006/relationships/image" Target="../media/image35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9.svg"/><Relationship Id="rId19"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EC5EFE73-0C0D-BD2D-9BAB-E668C23E6DB2}"/>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C3724060-4318-65F2-6358-BC06E66C9D7A}"/>
              </a:ext>
            </a:extLst>
          </p:cNvPr>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a:extLst>
              <a:ext uri="{FF2B5EF4-FFF2-40B4-BE49-F238E27FC236}">
                <a16:creationId xmlns:a16="http://schemas.microsoft.com/office/drawing/2014/main" id="{D54959F9-9BBC-A539-A5FB-1EA9B232080F}"/>
              </a:ext>
            </a:extLst>
          </p:cNvPr>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71B36DEB-8170-531B-3681-1E9B99B232F2}"/>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a:extLst>
                <a:ext uri="{FF2B5EF4-FFF2-40B4-BE49-F238E27FC236}">
                  <a16:creationId xmlns:a16="http://schemas.microsoft.com/office/drawing/2014/main" id="{879D2B40-F47F-73B9-EE38-2973165043AF}"/>
                </a:ext>
              </a:extLst>
            </p:cNvPr>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a:extLst>
                <a:ext uri="{FF2B5EF4-FFF2-40B4-BE49-F238E27FC236}">
                  <a16:creationId xmlns:a16="http://schemas.microsoft.com/office/drawing/2014/main" id="{594B2A12-8BAC-971D-9693-81B2E367915B}"/>
                </a:ext>
              </a:extLst>
            </p:cNvPr>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a:extLst>
                <a:ext uri="{FF2B5EF4-FFF2-40B4-BE49-F238E27FC236}">
                  <a16:creationId xmlns:a16="http://schemas.microsoft.com/office/drawing/2014/main" id="{BE9A8752-FD2E-63EC-A7F7-CAB9AFA2CE71}"/>
                </a:ext>
              </a:extLst>
            </p:cNvPr>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a:extLst>
              <a:ext uri="{FF2B5EF4-FFF2-40B4-BE49-F238E27FC236}">
                <a16:creationId xmlns:a16="http://schemas.microsoft.com/office/drawing/2014/main" id="{F7C3E43A-CF03-BB69-FD6A-318D0BFBF157}"/>
              </a:ext>
            </a:extLst>
          </p:cNvPr>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a:extLst>
              <a:ext uri="{FF2B5EF4-FFF2-40B4-BE49-F238E27FC236}">
                <a16:creationId xmlns:a16="http://schemas.microsoft.com/office/drawing/2014/main" id="{CBBCE8DA-6015-1545-ECA5-811ED56661AC}"/>
              </a:ext>
            </a:extLst>
          </p:cNvPr>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a:extLst>
              <a:ext uri="{FF2B5EF4-FFF2-40B4-BE49-F238E27FC236}">
                <a16:creationId xmlns:a16="http://schemas.microsoft.com/office/drawing/2014/main" id="{FFFAAB1A-48AE-980E-CE9A-0925A7EB19CE}"/>
              </a:ext>
            </a:extLst>
          </p:cNvPr>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a:extLst>
              <a:ext uri="{FF2B5EF4-FFF2-40B4-BE49-F238E27FC236}">
                <a16:creationId xmlns:a16="http://schemas.microsoft.com/office/drawing/2014/main" id="{0B59CAAD-5C7A-6E25-FE1F-75D3A0CF6D1B}"/>
              </a:ext>
            </a:extLst>
          </p:cNvPr>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a:extLst>
              <a:ext uri="{FF2B5EF4-FFF2-40B4-BE49-F238E27FC236}">
                <a16:creationId xmlns:a16="http://schemas.microsoft.com/office/drawing/2014/main" id="{7B93094B-D0AD-82BF-2A90-3B695D8565B0}"/>
              </a:ext>
            </a:extLst>
          </p:cNvPr>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a:extLst>
              <a:ext uri="{FF2B5EF4-FFF2-40B4-BE49-F238E27FC236}">
                <a16:creationId xmlns:a16="http://schemas.microsoft.com/office/drawing/2014/main" id="{DEB216FB-4777-D085-D99C-4941BB10D098}"/>
              </a:ext>
            </a:extLst>
          </p:cNvPr>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483A8FB3-799B-37B2-1271-247C9BA8DCCD}"/>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CFC736A4-72F5-B010-8722-A0E3E5674861}"/>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7A01A281-F9EF-7C07-DE64-6566C44B6874}"/>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696D67D1-9E3F-2053-B20D-DCD12E6E59D3}"/>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2B877ACD-1BAF-8DC8-890D-8CBED2C8EE05}"/>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35" name="Google Shape;92;p14">
                  <a:extLst>
                    <a:ext uri="{FF2B5EF4-FFF2-40B4-BE49-F238E27FC236}">
                      <a16:creationId xmlns:a16="http://schemas.microsoft.com/office/drawing/2014/main" id="{EEB4FC99-2C1A-872E-543E-670019060B1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p:sp>
              <p:nvSpPr>
                <p:cNvPr id="35" name="Google Shape;92;p14">
                  <a:extLst>
                    <a:ext uri="{FF2B5EF4-FFF2-40B4-BE49-F238E27FC236}">
                      <a16:creationId xmlns:a16="http://schemas.microsoft.com/office/drawing/2014/main" id="{EEB4FC99-2C1A-872E-543E-670019060B1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3831BB00-69B8-A4F4-2D9B-A387E5DD3333}"/>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2CDB8FFD-1384-8380-3F2A-EEBA0416A31D}"/>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E07CD62A-5178-4F78-27E1-37E79EAA0148}"/>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3A2F5FF7-EA7D-FA80-00E1-CC4B5CF966D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FC3BF9D0-0592-FDBA-9173-5E33A8662738}"/>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8" name="グループ化 17">
            <a:extLst>
              <a:ext uri="{FF2B5EF4-FFF2-40B4-BE49-F238E27FC236}">
                <a16:creationId xmlns:a16="http://schemas.microsoft.com/office/drawing/2014/main" id="{4602E9CA-77F0-1561-A663-5A894A10291B}"/>
              </a:ext>
            </a:extLst>
          </p:cNvPr>
          <p:cNvGrpSpPr>
            <a:grpSpLocks/>
          </p:cNvGrpSpPr>
          <p:nvPr/>
        </p:nvGrpSpPr>
        <p:grpSpPr>
          <a:xfrm>
            <a:off x="15624000" y="19348555"/>
            <a:ext cx="13895700" cy="14559073"/>
            <a:chOff x="791998" y="17744911"/>
            <a:chExt cx="13895700" cy="14559073"/>
          </a:xfrm>
        </p:grpSpPr>
        <mc:AlternateContent xmlns:mc="http://schemas.openxmlformats.org/markup-compatibility/2006">
          <mc:Choice xmlns:a14="http://schemas.microsoft.com/office/drawing/2010/main" Requires="a14">
            <p:sp>
              <p:nvSpPr>
                <p:cNvPr id="20" name="Google Shape;92;p14">
                  <a:extLst>
                    <a:ext uri="{FF2B5EF4-FFF2-40B4-BE49-F238E27FC236}">
                      <a16:creationId xmlns:a16="http://schemas.microsoft.com/office/drawing/2014/main" id="{0D61CD88-CEFB-5DF2-E89E-012707C968A7}"/>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p:sp>
              <p:nvSpPr>
                <p:cNvPr id="20" name="Google Shape;92;p14">
                  <a:extLst>
                    <a:ext uri="{FF2B5EF4-FFF2-40B4-BE49-F238E27FC236}">
                      <a16:creationId xmlns:a16="http://schemas.microsoft.com/office/drawing/2014/main" id="{0D61CD88-CEFB-5DF2-E89E-012707C968A7}"/>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4"/>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FA056467-785C-71E2-2F35-6FF010F72D4E}"/>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A910320A-9710-61B0-F849-AC5F33CB7FC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E5B6EE78-775E-774B-82DA-AF93D93501E2}"/>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BB6A5F33-13DE-8856-B1AB-58A35D3BB555}"/>
              </a:ext>
            </a:extLst>
          </p:cNvPr>
          <p:cNvPicPr>
            <a:picLocks noChangeAspect="1"/>
          </p:cNvPicPr>
          <p:nvPr/>
        </p:nvPicPr>
        <p:blipFill>
          <a:blip r:embed="rId5"/>
          <a:srcRect/>
          <a:stretch/>
        </p:blipFill>
        <p:spPr>
          <a:xfrm>
            <a:off x="16001012" y="20752126"/>
            <a:ext cx="13131176" cy="1786946"/>
          </a:xfrm>
          <a:prstGeom prst="rect">
            <a:avLst/>
          </a:prstGeom>
        </p:spPr>
      </p:pic>
      <p:grpSp>
        <p:nvGrpSpPr>
          <p:cNvPr id="8" name="グループ化 7">
            <a:extLst>
              <a:ext uri="{FF2B5EF4-FFF2-40B4-BE49-F238E27FC236}">
                <a16:creationId xmlns:a16="http://schemas.microsoft.com/office/drawing/2014/main" id="{4FAE24B4-2FCE-87F7-1FDA-1789F0E6D280}"/>
              </a:ext>
            </a:extLst>
          </p:cNvPr>
          <p:cNvGrpSpPr>
            <a:grpSpLocks/>
          </p:cNvGrpSpPr>
          <p:nvPr/>
        </p:nvGrpSpPr>
        <p:grpSpPr>
          <a:xfrm>
            <a:off x="15664014" y="23248881"/>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8A7FCC4A-A6AA-22DC-53ED-2D419DAA7B16}"/>
                </a:ext>
              </a:extLst>
            </p:cNvPr>
            <p:cNvPicPr>
              <a:picLocks noChangeAspect="1"/>
            </p:cNvPicPr>
            <p:nvPr/>
          </p:nvPicPr>
          <p:blipFill rotWithShape="1">
            <a:blip r:embed="rId6"/>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AB08E444-D5B7-32D1-1980-2CEEFF25222E}"/>
                </a:ext>
              </a:extLst>
            </p:cNvPr>
            <p:cNvPicPr>
              <a:picLocks noChangeAspect="1"/>
            </p:cNvPicPr>
            <p:nvPr/>
          </p:nvPicPr>
          <p:blipFill rotWithShape="1">
            <a:blip r:embed="rId7"/>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76364D5C-8C38-8F7F-C154-990C6F877C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123134" y="22872442"/>
            <a:ext cx="431616" cy="431616"/>
          </a:xfrm>
          <a:prstGeom prst="rect">
            <a:avLst/>
          </a:prstGeom>
        </p:spPr>
      </p:pic>
      <p:pic>
        <p:nvPicPr>
          <p:cNvPr id="12" name="グラフィックス 11" descr="バッジ 枠線">
            <a:extLst>
              <a:ext uri="{FF2B5EF4-FFF2-40B4-BE49-F238E27FC236}">
                <a16:creationId xmlns:a16="http://schemas.microsoft.com/office/drawing/2014/main" id="{FF124E02-63D8-703E-A5DD-150F18FA83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061286" y="22870285"/>
            <a:ext cx="431617" cy="431617"/>
          </a:xfrm>
          <a:prstGeom prst="rect">
            <a:avLst/>
          </a:prstGeom>
        </p:spPr>
      </p:pic>
      <p:grpSp>
        <p:nvGrpSpPr>
          <p:cNvPr id="107" name="提案手法">
            <a:extLst>
              <a:ext uri="{FF2B5EF4-FFF2-40B4-BE49-F238E27FC236}">
                <a16:creationId xmlns:a16="http://schemas.microsoft.com/office/drawing/2014/main" id="{85E9848E-DE94-C8C9-15F7-6FF065AAEF75}"/>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D77DAA48-C67C-2607-B3D7-6E1CC8719797}"/>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E75E3C19-89E6-6007-DDCC-0D8E4C7A6B85}"/>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B830CFB2-B7CD-B4CC-1911-AEE38F3D91E9}"/>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66EC404E-6070-E995-DFE1-98C55F9343AF}"/>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40" name="Google Shape;92;p14">
                    <a:extLst>
                      <a:ext uri="{FF2B5EF4-FFF2-40B4-BE49-F238E27FC236}">
                        <a16:creationId xmlns:a16="http://schemas.microsoft.com/office/drawing/2014/main" id="{BF948A47-1975-25BE-5328-2257C3EA0AF3}"/>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p:sp>
                <p:nvSpPr>
                  <p:cNvPr id="40" name="Google Shape;92;p14">
                    <a:extLst>
                      <a:ext uri="{FF2B5EF4-FFF2-40B4-BE49-F238E27FC236}">
                        <a16:creationId xmlns:a16="http://schemas.microsoft.com/office/drawing/2014/main" id="{BF948A47-1975-25BE-5328-2257C3EA0AF3}"/>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2"/>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50950D03-F983-39C7-D244-3E421F949DCF}"/>
                </a:ext>
              </a:extLst>
            </p:cNvPr>
            <p:cNvPicPr>
              <a:picLocks noChangeAspect="1"/>
            </p:cNvPicPr>
            <p:nvPr/>
          </p:nvPicPr>
          <p:blipFill>
            <a:blip r:embed="rId13"/>
            <a:srcRect/>
            <a:stretch/>
          </p:blipFill>
          <p:spPr>
            <a:xfrm>
              <a:off x="2231846" y="27931932"/>
              <a:ext cx="10968521" cy="8244508"/>
            </a:xfrm>
            <a:prstGeom prst="rect">
              <a:avLst/>
            </a:prstGeom>
          </p:spPr>
        </p:pic>
      </p:grpSp>
      <p:grpSp>
        <p:nvGrpSpPr>
          <p:cNvPr id="9" name="グループ化 8">
            <a:extLst>
              <a:ext uri="{FF2B5EF4-FFF2-40B4-BE49-F238E27FC236}">
                <a16:creationId xmlns:a16="http://schemas.microsoft.com/office/drawing/2014/main" id="{AD91AAD1-795A-A121-AF7F-AF01FEAA060F}"/>
              </a:ext>
            </a:extLst>
          </p:cNvPr>
          <p:cNvGrpSpPr/>
          <p:nvPr/>
        </p:nvGrpSpPr>
        <p:grpSpPr>
          <a:xfrm>
            <a:off x="15755900" y="11825608"/>
            <a:ext cx="13635619" cy="2640987"/>
            <a:chOff x="15755900" y="11825608"/>
            <a:chExt cx="13635619" cy="2640987"/>
          </a:xfrm>
        </p:grpSpPr>
        <p:pic>
          <p:nvPicPr>
            <p:cNvPr id="109" name="図 108">
              <a:extLst>
                <a:ext uri="{FF2B5EF4-FFF2-40B4-BE49-F238E27FC236}">
                  <a16:creationId xmlns:a16="http://schemas.microsoft.com/office/drawing/2014/main" id="{FD0BB271-F714-3D92-E995-50A74A14D964}"/>
                </a:ext>
              </a:extLst>
            </p:cNvPr>
            <p:cNvPicPr>
              <a:picLocks noChangeAspect="1"/>
            </p:cNvPicPr>
            <p:nvPr/>
          </p:nvPicPr>
          <p:blipFill>
            <a:blip r:embed="rId14"/>
            <a:srcRect/>
            <a:stretch/>
          </p:blipFill>
          <p:spPr>
            <a:xfrm>
              <a:off x="15755900" y="11825608"/>
              <a:ext cx="13635619" cy="2640987"/>
            </a:xfrm>
            <a:prstGeom prst="rect">
              <a:avLst/>
            </a:prstGeom>
          </p:spPr>
        </p:pic>
        <p:pic>
          <p:nvPicPr>
            <p:cNvPr id="113" name="図 112" descr="図形&#10;&#10;中程度の精度で自動的に生成された説明">
              <a:extLst>
                <a:ext uri="{FF2B5EF4-FFF2-40B4-BE49-F238E27FC236}">
                  <a16:creationId xmlns:a16="http://schemas.microsoft.com/office/drawing/2014/main" id="{EC6FC9D3-F15D-E7C4-16C7-DA6FA5C180A7}"/>
                </a:ext>
              </a:extLst>
            </p:cNvPr>
            <p:cNvPicPr>
              <a:picLocks noChangeAspect="1"/>
            </p:cNvPicPr>
            <p:nvPr/>
          </p:nvPicPr>
          <p:blipFill rotWithShape="1">
            <a:blip r:embed="rId15"/>
            <a:srcRect l="2521" t="-1120" b="73489"/>
            <a:stretch/>
          </p:blipFill>
          <p:spPr>
            <a:xfrm>
              <a:off x="20802390" y="11875758"/>
              <a:ext cx="8329798" cy="366718"/>
            </a:xfrm>
            <a:prstGeom prst="rect">
              <a:avLst/>
            </a:prstGeom>
          </p:spPr>
        </p:pic>
      </p:grpSp>
      <p:grpSp>
        <p:nvGrpSpPr>
          <p:cNvPr id="119" name="グループ化 118">
            <a:extLst>
              <a:ext uri="{FF2B5EF4-FFF2-40B4-BE49-F238E27FC236}">
                <a16:creationId xmlns:a16="http://schemas.microsoft.com/office/drawing/2014/main" id="{C61D5FE4-2990-6D68-F059-A8C54F0C1DC3}"/>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4BCA9CA2-C759-362F-93C4-AEBCF670CDBC}"/>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BC0721B8-6A72-CFFC-D216-3FFD2758199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6"/>
                </a:rPr>
                <a:t>https://plamo.preferredai.jp/</a:t>
              </a:r>
              <a:r>
                <a:rPr lang="en-US" altLang="ja-JP" sz="2800" dirty="0">
                  <a:latin typeface="+mn-ea"/>
                  <a:ea typeface="+mn-ea"/>
                </a:rPr>
                <a:t>, 2024.</a:t>
              </a:r>
            </a:p>
          </p:txBody>
        </p:sp>
      </p:grpSp>
      <p:grpSp>
        <p:nvGrpSpPr>
          <p:cNvPr id="130" name="グループ化 129">
            <a:extLst>
              <a:ext uri="{FF2B5EF4-FFF2-40B4-BE49-F238E27FC236}">
                <a16:creationId xmlns:a16="http://schemas.microsoft.com/office/drawing/2014/main" id="{44121006-A0D8-D70F-E95F-8F7E194A91F0}"/>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DC70C330-217A-EB72-927E-603E2B3A708D}"/>
                </a:ext>
              </a:extLst>
            </p:cNvPr>
            <p:cNvPicPr>
              <a:picLocks noChangeAspect="1"/>
            </p:cNvPicPr>
            <p:nvPr/>
          </p:nvPicPr>
          <p:blipFill>
            <a:blip r:embed="rId17"/>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525247D5-AFA1-4B3F-7E60-818554008100}"/>
                </a:ext>
              </a:extLst>
            </p:cNvPr>
            <p:cNvPicPr>
              <a:picLocks noChangeAspect="1"/>
            </p:cNvPicPr>
            <p:nvPr/>
          </p:nvPicPr>
          <p:blipFill>
            <a:blip r:embed="rId18"/>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9A6FB94B-95C3-7344-9E86-BBA621B5BB06}"/>
              </a:ext>
            </a:extLst>
          </p:cNvPr>
          <p:cNvPicPr>
            <a:picLocks noChangeAspect="1"/>
          </p:cNvPicPr>
          <p:nvPr/>
        </p:nvPicPr>
        <p:blipFill>
          <a:blip r:embed="rId19"/>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3A35C0AC-952B-C6F0-06FC-96D1663F49FE}"/>
              </a:ext>
            </a:extLst>
          </p:cNvPr>
          <p:cNvPicPr>
            <a:picLocks noChangeAspect="1"/>
          </p:cNvPicPr>
          <p:nvPr/>
        </p:nvPicPr>
        <p:blipFill rotWithShape="1">
          <a:blip r:embed="rId6"/>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C9FED6E3-951E-B289-2024-DF55BCBA0497}"/>
              </a:ext>
            </a:extLst>
          </p:cNvPr>
          <p:cNvPicPr>
            <a:picLocks noChangeAspect="1"/>
          </p:cNvPicPr>
          <p:nvPr/>
        </p:nvPicPr>
        <p:blipFill rotWithShape="1">
          <a:blip r:embed="rId7"/>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36B2C1A7-0962-B207-B982-26B1AFCD4485}"/>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C5A9F122-FFFE-B5C6-0F9A-16465E3BD1A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98E72E49-9758-E9F4-F53F-54C88179D08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7A6800AD-6120-AD79-4526-1CB07A20424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E1D5DC89-4CD9-1170-9CB5-A81690D524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2C342DEA-6B69-8500-B46F-A7C53372EB6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BA07409A-0C57-4145-522D-5E39919CC61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47273551-67F2-4716-A8F9-906743DCF67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a:extLst>
              <a:ext uri="{FF2B5EF4-FFF2-40B4-BE49-F238E27FC236}">
                <a16:creationId xmlns:a16="http://schemas.microsoft.com/office/drawing/2014/main" id="{D6D5CC4A-AFEC-7377-BC69-FECAD6C7A668}"/>
              </a:ext>
            </a:extLst>
          </p:cNvPr>
          <p:cNvGrpSpPr/>
          <p:nvPr/>
        </p:nvGrpSpPr>
        <p:grpSpPr>
          <a:xfrm>
            <a:off x="35625782" y="23258351"/>
            <a:ext cx="8390377" cy="5807619"/>
            <a:chOff x="38015423" y="23513143"/>
            <a:chExt cx="8390377" cy="5807619"/>
          </a:xfrm>
        </p:grpSpPr>
        <p:sp>
          <p:nvSpPr>
            <p:cNvPr id="11" name="正方形/長方形 10">
              <a:extLst>
                <a:ext uri="{FF2B5EF4-FFF2-40B4-BE49-F238E27FC236}">
                  <a16:creationId xmlns:a16="http://schemas.microsoft.com/office/drawing/2014/main" id="{2B6EDA92-35C1-2CCB-F4BD-DE54C8684A8C}"/>
                </a:ext>
              </a:extLst>
            </p:cNvPr>
            <p:cNvSpPr/>
            <p:nvPr/>
          </p:nvSpPr>
          <p:spPr>
            <a:xfrm>
              <a:off x="38015424" y="23555078"/>
              <a:ext cx="8390376" cy="576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descr="グラフ, ヒストグラム&#10;&#10;自動的に生成された説明">
              <a:extLst>
                <a:ext uri="{FF2B5EF4-FFF2-40B4-BE49-F238E27FC236}">
                  <a16:creationId xmlns:a16="http://schemas.microsoft.com/office/drawing/2014/main" id="{A221E51A-EB97-811B-FE44-C81D683B1844}"/>
                </a:ext>
              </a:extLst>
            </p:cNvPr>
            <p:cNvPicPr>
              <a:picLocks noChangeAspect="1"/>
            </p:cNvPicPr>
            <p:nvPr/>
          </p:nvPicPr>
          <p:blipFill rotWithShape="1">
            <a:blip r:embed="rId26"/>
            <a:srcRect l="6106" t="11701" r="18505" b="6192"/>
            <a:stretch/>
          </p:blipFill>
          <p:spPr>
            <a:xfrm>
              <a:off x="38015423" y="23513143"/>
              <a:ext cx="8390377" cy="5482926"/>
            </a:xfrm>
            <a:prstGeom prst="rect">
              <a:avLst/>
            </a:prstGeom>
            <a:ln>
              <a:noFill/>
            </a:ln>
          </p:spPr>
        </p:pic>
        <p:pic>
          <p:nvPicPr>
            <p:cNvPr id="126" name="図 125" descr="グラフ, ヒストグラム&#10;&#10;自動的に生成された説明">
              <a:extLst>
                <a:ext uri="{FF2B5EF4-FFF2-40B4-BE49-F238E27FC236}">
                  <a16:creationId xmlns:a16="http://schemas.microsoft.com/office/drawing/2014/main" id="{310C558E-4388-A575-49FF-8EA48AD99B4C}"/>
                </a:ext>
              </a:extLst>
            </p:cNvPr>
            <p:cNvPicPr>
              <a:picLocks noChangeAspect="1"/>
            </p:cNvPicPr>
            <p:nvPr/>
          </p:nvPicPr>
          <p:blipFill rotWithShape="1">
            <a:blip r:embed="rId26"/>
            <a:srcRect l="73443" t="12901" r="10486" b="75056"/>
            <a:stretch/>
          </p:blipFill>
          <p:spPr>
            <a:xfrm>
              <a:off x="39142951" y="23837992"/>
              <a:ext cx="2911172" cy="1308934"/>
            </a:xfrm>
            <a:prstGeom prst="rect">
              <a:avLst/>
            </a:prstGeom>
          </p:spPr>
        </p:pic>
        <p:pic>
          <p:nvPicPr>
            <p:cNvPr id="1044" name="Picture 20" descr="Number of Tokens">
              <a:extLst>
                <a:ext uri="{FF2B5EF4-FFF2-40B4-BE49-F238E27FC236}">
                  <a16:creationId xmlns:a16="http://schemas.microsoft.com/office/drawing/2014/main" id="{528E733D-59C4-8216-2281-9B11AE0012A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015430" y="28993233"/>
              <a:ext cx="3143250" cy="285750"/>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82B9B9E-3F38-A574-7E4B-D8AE62D74C9B}"/>
                </a:ext>
              </a:extLst>
            </p:cNvPr>
            <p:cNvSpPr/>
            <p:nvPr/>
          </p:nvSpPr>
          <p:spPr>
            <a:xfrm>
              <a:off x="45371656" y="23555078"/>
              <a:ext cx="1034143" cy="979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C072718-D747-0482-2636-539B0062E165}"/>
              </a:ext>
            </a:extLst>
          </p:cNvPr>
          <p:cNvSpPr txBox="1"/>
          <p:nvPr/>
        </p:nvSpPr>
        <p:spPr>
          <a:xfrm>
            <a:off x="40698295" y="21226072"/>
            <a:ext cx="3777521" cy="307777"/>
          </a:xfrm>
          <a:prstGeom prst="rect">
            <a:avLst/>
          </a:prstGeom>
          <a:noFill/>
        </p:spPr>
        <p:txBody>
          <a:bodyPr wrap="square" rtlCol="0">
            <a:spAutoFit/>
          </a:bodyPr>
          <a:lstStyle/>
          <a:p>
            <a:r>
              <a:rPr kumimoji="1" lang="en-US" altLang="ja-JP" dirty="0"/>
              <a:t>Number of Tokens</a:t>
            </a:r>
            <a:endParaRPr kumimoji="1" lang="ja-JP" altLang="en-US" dirty="0"/>
          </a:p>
        </p:txBody>
      </p:sp>
    </p:spTree>
    <p:extLst>
      <p:ext uri="{BB962C8B-B14F-4D97-AF65-F5344CB8AC3E}">
        <p14:creationId xmlns:p14="http://schemas.microsoft.com/office/powerpoint/2010/main" val="38494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06E9687-AE22-9EFA-05CB-1F1210ED7E36}"/>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F3EFBF84-803C-0B15-861A-DEE7BCA0AB56}"/>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A1AA15F5-9B80-BD7F-E9AC-C0949237933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BDB8288C-F5EA-1312-ADFE-792D2A743EA7}"/>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42F191A6-4BC0-ED6F-3E39-FFF050EB80B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DE4C55A6-7026-EEEC-92DF-0B9CA76EB307}"/>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BF24A122-80E6-C568-F189-0AA565B9F502}"/>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369445DE-7A16-093D-479E-FDACB904058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D4EDEBC3-9C97-F161-1888-D3ECF462C81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75710AC-55BC-A920-D410-C786CD85195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F1E2F74D-3154-EB9A-C267-99FF7FADF24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DDB8E65-8258-4EF4-BADD-38D8452AF88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460604B5-B668-6E03-DE2B-64047754AF95}"/>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04A9993-8CE3-617B-513D-CFBFE023AADA}"/>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D970CAF-C0E0-A645-EC72-A351C9B7C35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607898A1-9E90-3190-FD72-370538449CCB}"/>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96D36CE4-CAD8-D24D-A4BA-FE0F9FFFD2B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A149BF8-7D89-D25F-81F9-13D42AA21B26}"/>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D1BC6D2-09F2-8EB8-0051-69C271519B94}"/>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B126202-1B1C-8366-4A2E-74069CC7085D}"/>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DD964DE1-881B-E2E3-4AAD-BC3DFE9E573A}"/>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A5A21F2-2FF1-CB27-BF18-24DE7E728E1C}"/>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04155F1C-6040-E711-28C3-D76F33547AA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7997CEEC-81F7-CC2D-A256-96782560A8BC}"/>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58674F5F-D4DD-2B54-6ED1-86C3B7036D55}"/>
              </a:ext>
            </a:extLst>
          </p:cNvPr>
          <p:cNvGrpSpPr/>
          <p:nvPr/>
        </p:nvGrpSpPr>
        <p:grpSpPr>
          <a:xfrm>
            <a:off x="10383716" y="13115263"/>
            <a:ext cx="16229024" cy="10660069"/>
            <a:chOff x="11812576" y="13715764"/>
            <a:chExt cx="16229024" cy="10660069"/>
          </a:xfrm>
        </p:grpSpPr>
        <p:grpSp>
          <p:nvGrpSpPr>
            <p:cNvPr id="97" name="グループ化 96">
              <a:extLst>
                <a:ext uri="{FF2B5EF4-FFF2-40B4-BE49-F238E27FC236}">
                  <a16:creationId xmlns:a16="http://schemas.microsoft.com/office/drawing/2014/main" id="{4C3C7A15-F04E-99C6-96DA-267CDFF3A907}"/>
                </a:ext>
              </a:extLst>
            </p:cNvPr>
            <p:cNvGrpSpPr/>
            <p:nvPr/>
          </p:nvGrpSpPr>
          <p:grpSpPr>
            <a:xfrm>
              <a:off x="11812576" y="14362276"/>
              <a:ext cx="16229024" cy="10013557"/>
              <a:chOff x="11812576" y="14362276"/>
              <a:chExt cx="16229024" cy="10013557"/>
            </a:xfrm>
          </p:grpSpPr>
          <p:grpSp>
            <p:nvGrpSpPr>
              <p:cNvPr id="56" name="グループ化 55">
                <a:extLst>
                  <a:ext uri="{FF2B5EF4-FFF2-40B4-BE49-F238E27FC236}">
                    <a16:creationId xmlns:a16="http://schemas.microsoft.com/office/drawing/2014/main" id="{EAB8D498-AA42-5995-E043-95718B410F43}"/>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879A342B-86A4-A023-BECF-7F5F4D90E80B}"/>
                    </a:ext>
                  </a:extLst>
                </p:cNvPr>
                <p:cNvGrpSpPr/>
                <p:nvPr/>
              </p:nvGrpSpPr>
              <p:grpSpPr>
                <a:xfrm>
                  <a:off x="11812576" y="14362276"/>
                  <a:ext cx="15949250" cy="9562058"/>
                  <a:chOff x="11812576" y="14362276"/>
                  <a:chExt cx="15949250" cy="9562058"/>
                </a:xfrm>
              </p:grpSpPr>
              <p:grpSp>
                <p:nvGrpSpPr>
                  <p:cNvPr id="28" name="グループ化 27">
                    <a:extLst>
                      <a:ext uri="{FF2B5EF4-FFF2-40B4-BE49-F238E27FC236}">
                        <a16:creationId xmlns:a16="http://schemas.microsoft.com/office/drawing/2014/main" id="{E2FC7E39-D3C0-B5B2-83AE-946DAA1F135E}"/>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8334E4AF-8B94-6190-9CD5-D39C2A4BC2F1}"/>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D6E6B81E-8E85-7993-98B3-36B1A3DF5C7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94B338D9-FEA1-24D8-C572-99085520EB9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47216A61-CC3F-A35C-0D0F-22693B8B29EF}"/>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90CCB32-8DF7-557F-3090-76789BCDED97}"/>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2A6E9147-4409-46C1-5D89-E1C3BA45527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FACACB4B-7A28-B098-C8CD-032263738BBE}"/>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0B9EC081-765C-FF74-D1E6-C0579A28DFCC}"/>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74A6633-4D06-70BA-BB30-5DEEE8ABF4E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9336CCED-5C00-8023-5FE9-DAEE4B7BF75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12B4D63A-6589-5FFD-812E-440755989A0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A9449CAB-D7C6-C583-CAE5-42CE3F3D873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8519537-A4A0-F13D-5463-20F1BF078FB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097BB0D3-7440-5C06-8AD6-BD2118A594F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43AB712-AF28-76E8-1ED9-44119975922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6A50A2B-40B6-02E3-0C7C-1306074EF3DC}"/>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C5D63EB-F68D-D2EF-20A7-53878B259B2A}"/>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59351399-6590-372A-E0E8-F307EC2F376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2E1FC4F-50B3-AE63-E447-CA0E3FE04209}"/>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57D089D0-646E-6AA7-E391-F70F7B7A855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3A1B2A34-A1F1-3F1A-26B4-3368B7310AC7}"/>
                          </a:ext>
                        </a:extLst>
                      </p:cNvPr>
                      <p:cNvSpPr txBox="1"/>
                      <p:nvPr/>
                    </p:nvSpPr>
                    <p:spPr>
                      <a:xfrm>
                        <a:off x="11812577" y="23025370"/>
                        <a:ext cx="8774724" cy="898964"/>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title</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body</m:t>
                                </m:r>
                              </m:sub>
                            </m:sSub>
                          </m:oMath>
                        </a14:m>
                        <a:endParaRPr kumimoji="1" lang="ja-JP" altLang="en-US" sz="4800" dirty="0"/>
                      </a:p>
                    </p:txBody>
                  </p:sp>
                </mc:Choice>
                <mc:Fallback>
                  <p:sp>
                    <p:nvSpPr>
                      <p:cNvPr id="51" name="テキスト ボックス 50">
                        <a:extLst>
                          <a:ext uri="{FF2B5EF4-FFF2-40B4-BE49-F238E27FC236}">
                            <a16:creationId xmlns:a16="http://schemas.microsoft.com/office/drawing/2014/main" id="{3A1B2A34-A1F1-3F1A-26B4-3368B7310AC7}"/>
                          </a:ext>
                        </a:extLst>
                      </p:cNvPr>
                      <p:cNvSpPr txBox="1">
                        <a:spLocks noRot="1" noChangeAspect="1" noMove="1" noResize="1" noEditPoints="1" noAdjustHandles="1" noChangeArrowheads="1" noChangeShapeType="1" noTextEdit="1"/>
                      </p:cNvSpPr>
                      <p:nvPr/>
                    </p:nvSpPr>
                    <p:spPr>
                      <a:xfrm>
                        <a:off x="11812577" y="23025370"/>
                        <a:ext cx="8774724" cy="898964"/>
                      </a:xfrm>
                      <a:prstGeom prst="rect">
                        <a:avLst/>
                      </a:prstGeom>
                      <a:blipFill>
                        <a:blip r:embed="rId4"/>
                        <a:stretch>
                          <a:fillRect t="-17007" b="-26531"/>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F5ADD16-CF1B-51DD-4954-A3D626739C10}"/>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05A1DE37-2009-8948-007C-FCC1962EFE5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2BA3B1E8-AB29-3FFE-1960-43318B3E64CD}"/>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CA9FEE2E-0CB0-DE3E-BA21-B7D2CCB4A1F9}"/>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9B092C06-8EEE-040E-AA8A-53A6E1455C8F}"/>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2785F542-1C58-9A33-6B41-D6B9D656F34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D4F888D8-BC6E-600A-7384-8918CDABA170}"/>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9329E389-2172-E1B1-46D2-78B339430D1B}"/>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5A5AB3F-1E00-B96F-AB84-8DBFF2C7E878}"/>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3DB4B732-F285-494E-FA3A-4AFC2A810981}"/>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F2ABA81F-E509-E6BE-C714-F1B87B61738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E721A936-DAEA-3BA6-87B2-BEE709CC8A76}"/>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814C116E-5728-1066-B953-E7C425F24524}"/>
                          </a:ext>
                        </a:extLst>
                      </p:cNvPr>
                      <p:cNvSpPr txBox="1"/>
                      <p:nvPr/>
                    </p:nvSpPr>
                    <p:spPr>
                      <a:xfrm>
                        <a:off x="21042302" y="23025370"/>
                        <a:ext cx="6651383" cy="898964"/>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summary</m:t>
                                </m:r>
                              </m:sub>
                            </m:sSub>
                          </m:oMath>
                        </a14:m>
                        <a:endParaRPr kumimoji="1" lang="ja-JP" altLang="en-US" sz="4800" dirty="0"/>
                      </a:p>
                    </p:txBody>
                  </p:sp>
                </mc:Choice>
                <mc:Fallback>
                  <p:sp>
                    <p:nvSpPr>
                      <p:cNvPr id="74" name="テキスト ボックス 73">
                        <a:extLst>
                          <a:ext uri="{FF2B5EF4-FFF2-40B4-BE49-F238E27FC236}">
                            <a16:creationId xmlns:a16="http://schemas.microsoft.com/office/drawing/2014/main" id="{814C116E-5728-1066-B953-E7C425F24524}"/>
                          </a:ext>
                        </a:extLst>
                      </p:cNvPr>
                      <p:cNvSpPr txBox="1">
                        <a:spLocks noRot="1" noChangeAspect="1" noMove="1" noResize="1" noEditPoints="1" noAdjustHandles="1" noChangeArrowheads="1" noChangeShapeType="1" noTextEdit="1"/>
                      </p:cNvSpPr>
                      <p:nvPr/>
                    </p:nvSpPr>
                    <p:spPr>
                      <a:xfrm>
                        <a:off x="21042302" y="23025370"/>
                        <a:ext cx="6651383" cy="898964"/>
                      </a:xfrm>
                      <a:prstGeom prst="rect">
                        <a:avLst/>
                      </a:prstGeom>
                      <a:blipFill>
                        <a:blip r:embed="rId5"/>
                        <a:stretch>
                          <a:fillRect t="-17007" b="-26531"/>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9C8D5773-7769-3016-8794-F015E3290587}"/>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18CECB5B-92C0-1692-629E-53F22951AD7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03EAA9AD-2ABD-9C04-6CE8-6C5A3676BBEF}"/>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584320CA-43C8-69AF-5467-ADE3D7EDE114}"/>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m:rPr>
                                    <m:sty m:val="p"/>
                                  </m:rPr>
                                  <a:rPr kumimoji="1" lang="en-US" altLang="ja-JP" sz="4400" b="0" i="0" smtClean="0">
                                    <a:solidFill>
                                      <a:schemeClr val="bg1"/>
                                    </a:solidFill>
                                    <a:latin typeface="Cambria Math" panose="02040503050406030204" pitchFamily="18" charset="0"/>
                                  </a:rPr>
                                  <m:t>sum</m:t>
                                </m:r>
                              </m:sub>
                            </m:sSub>
                          </m:oMath>
                        </a14:m>
                        <a:r>
                          <a:rPr lang="en-US" altLang="ja-JP" sz="4400" b="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584320CA-43C8-69AF-5467-ADE3D7EDE114}"/>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8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四角形: 上の 2 つの角を切り取る 78">
                        <a:extLst>
                          <a:ext uri="{FF2B5EF4-FFF2-40B4-BE49-F238E27FC236}">
                            <a16:creationId xmlns:a16="http://schemas.microsoft.com/office/drawing/2014/main" id="{5303B8C5-EAE0-4697-D638-D040B5DC5B76}"/>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m:rPr>
                                      <m:sty m:val="p"/>
                                    </m:rPr>
                                    <a:rPr kumimoji="1" lang="en-US" altLang="ja-JP" sz="5400" b="0" i="0" smtClean="0">
                                      <a:solidFill>
                                        <a:schemeClr val="tx1"/>
                                      </a:solidFill>
                                      <a:latin typeface="Cambria Math" panose="02040503050406030204" pitchFamily="18" charset="0"/>
                                    </a:rPr>
                                    <m:t>sum</m:t>
                                  </m:r>
                                </m:sub>
                              </m:sSub>
                            </m:oMath>
                          </m:oMathPara>
                        </a14:m>
                        <a:endParaRPr kumimoji="1" lang="ja-JP" altLang="en-US" sz="5400" dirty="0">
                          <a:solidFill>
                            <a:schemeClr val="tx1"/>
                          </a:solidFill>
                        </a:endParaRPr>
                      </a:p>
                    </p:txBody>
                  </p:sp>
                </mc:Choice>
                <mc:Fallback>
                  <p:sp>
                    <p:nvSpPr>
                      <p:cNvPr id="79" name="四角形: 上の 2 つの角を切り取る 78">
                        <a:extLst>
                          <a:ext uri="{FF2B5EF4-FFF2-40B4-BE49-F238E27FC236}">
                            <a16:creationId xmlns:a16="http://schemas.microsoft.com/office/drawing/2014/main" id="{5303B8C5-EAE0-4697-D638-D040B5DC5B76}"/>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229" r="-801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BDAB29D-66EB-2B8A-DCB4-CB785B598C6C}"/>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D626E2F-F012-E3A4-6197-86A0AA038DEC}"/>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7E54BF6B-D673-BFDF-0D07-41A6430169C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E5C241A0-0B07-7341-EB8C-57B765D366FD}"/>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88" name="直線コネクタ 87">
                <a:extLst>
                  <a:ext uri="{FF2B5EF4-FFF2-40B4-BE49-F238E27FC236}">
                    <a16:creationId xmlns:a16="http://schemas.microsoft.com/office/drawing/2014/main" id="{4E307E8F-3751-0E19-9029-4CFE275542C9}"/>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A64AAC1D-9CDA-CD84-7048-5AC73E6FC976}"/>
                    </a:ext>
                  </a:extLst>
                </p:cNvPr>
                <p:cNvSpPr txBox="1"/>
                <p:nvPr/>
              </p:nvSpPr>
              <p:spPr>
                <a:xfrm>
                  <a:off x="14827104" y="13715764"/>
                  <a:ext cx="4539299" cy="631263"/>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Avg</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sum</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A64AAC1D-9CDA-CD84-7048-5AC73E6FC976}"/>
                    </a:ext>
                  </a:extLst>
                </p:cNvPr>
                <p:cNvSpPr txBox="1">
                  <a:spLocks noRot="1" noChangeAspect="1" noMove="1" noResize="1" noEditPoints="1" noAdjustHandles="1" noChangeArrowheads="1" noChangeShapeType="1" noTextEdit="1"/>
                </p:cNvSpPr>
                <p:nvPr/>
              </p:nvSpPr>
              <p:spPr>
                <a:xfrm>
                  <a:off x="14827104" y="13715764"/>
                  <a:ext cx="4539299" cy="631263"/>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95071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7CA3E3F-328C-2350-3A53-27DE7A30FE44}"/>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A6FF067-9F3A-0DAF-824E-EDD9D4F4A6C7}"/>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C2C6A2F2-EF19-B2E8-D82E-330DF42133F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C1DDF58-DEE3-1130-2E18-C22608DF2705}"/>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4EFA23B-3400-D8D7-3751-94FB6BD824EF}"/>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F2B2145F-5E24-E6EE-95B4-969692E3EFA2}"/>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03CB6C8-2617-65D2-F85D-65C904F810FE}"/>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DAE9131-0565-68B8-735C-946E566B1DD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8B886090-FFA5-4834-55C5-22F7AA5ED28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D56394DB-7797-9B8A-3779-0355598F25D5}"/>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5DFFAC0-2894-8739-340A-F2935145817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0CBF1FE-1D9F-A9EF-EF98-A36887F2EAF2}"/>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CF66A84-315C-0725-C60A-D28E9EBF6C26}"/>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B20C2D8-D950-1605-0B01-496B1E8CCB8B}"/>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2234AE8-6A49-6D33-E809-24223A98812B}"/>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C6825DC5-48C6-24FC-C8E3-776796C2DF1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8412A21B-41B7-2E10-FA0B-8C33F4E83197}"/>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FCEA258-EA9A-C6C4-E9A4-8FC09978D99D}"/>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6FF8B09-0260-0253-7D9A-8199AF985BF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CA263F9-AF21-94C4-9A24-52310CFC87D4}"/>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07BE9669-C66B-F21E-EC18-76565640519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89A0899D-FBCD-5641-02C1-47447E61D82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CA437E23-5CBA-8F7E-8F70-579F744C7C86}"/>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C9EE114C-6EED-9FE8-DF12-32E66A4772D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3A6ADD68-EFDA-910A-54B5-DF0CBF36E6EB}"/>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DDE56DB0-6831-7AEB-54A1-0416DB09D371}"/>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EB067EC9-71C0-6927-8E08-BAAB1774BAE8}"/>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A6640036-E04F-9F97-3910-119EB6085BB9}"/>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0C651AF0-F6AF-137A-0168-7370DDA595BA}"/>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F8EF6602-7EF5-5482-06B1-7F0D12B913CD}"/>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3C3313D1-2275-05E3-0785-57963846BE5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3F55C3A2-5415-AAC6-D45F-08D77002A4B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61A759D6-82C3-D139-6F72-58C3F19B54CB}"/>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1DA1FAEF-5A89-8048-29E3-3CA541BE9066}"/>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3887579D-41A7-9277-D315-26E0591590B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59A57833-7BD3-EE1A-5048-C657BF011808}"/>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F53466D4-8524-5BAB-6001-7D5A1706E1B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C49729DD-3255-45DF-2783-78B345098D7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96827BF-56CC-816F-A0D7-E1E40D913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9012D3-E339-8CC5-96C2-6F1F47403FF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7F16622B-8DE4-B714-ED72-9C8382E16BCD}"/>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9ED85076-1598-0B97-8E67-BD53DDF32AB9}"/>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83203D1-CD17-97D2-DDFE-E2D14DC4483D}"/>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1411CBC-6B0B-0002-17F6-85167F51B32B}"/>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F6E9AA75-F0A9-F519-11D0-81DA06BBCAA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107A7A3A-C9F8-6156-57B7-3827A3672D99}"/>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BE015AC3-34F6-2717-4CAB-21AA4069BC9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BE8CE74-7744-188B-5B3E-BE2AD9645F2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280353C3-DB40-6937-5F94-635A5F2BDBFA}"/>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8231B66-9B31-4231-7659-FF8ADDA82DFF}"/>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𝑡𝑖𝑡𝑙𝑒</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𝑏𝑜𝑑𝑦</m:t>
                                </m:r>
                              </m:sub>
                            </m:sSub>
                          </m:oMath>
                        </a14:m>
                        <a:endParaRPr kumimoji="1" lang="ja-JP" altLang="en-US" sz="4800" dirty="0">
                          <a:solidFill>
                            <a:schemeClr val="bg1"/>
                          </a:solidFill>
                        </a:endParaRPr>
                      </a:p>
                    </p:txBody>
                  </p:sp>
                </mc:Choice>
                <mc:Fallback xmlns="">
                  <p:sp>
                    <p:nvSpPr>
                      <p:cNvPr id="51" name="テキスト ボックス 50">
                        <a:extLst>
                          <a:ext uri="{FF2B5EF4-FFF2-40B4-BE49-F238E27FC236}">
                            <a16:creationId xmlns:a16="http://schemas.microsoft.com/office/drawing/2014/main" id="{98231B66-9B31-4231-7659-FF8ADDA82DFF}"/>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BDA8F0F4-7672-217A-F772-48D9FA3DA462}"/>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BDA26088-8057-1A57-F15E-0E25CE573E8A}"/>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111A1ABC-7AB5-2C2C-BC12-CEA6AE5B6706}"/>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0FD8DAC3-8E74-A9BA-C486-1E921BDBBA0B}"/>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71D7A0B-DBE1-6043-E38F-085CED7CCB1C}"/>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CA6DD9D1-EC9A-9480-7692-4BB7A9FF115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36F92D9E-005C-8D67-D402-EE3DB6FF0C23}"/>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AB2E3C32-4660-3D0E-5210-713BBA29FA0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6F2993E5-9436-2F69-6346-ED1331A2156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C23B52D6-387D-14BA-0A1E-A5D81BDD3FE2}"/>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A0AA3605-AFE3-3C28-2464-31441933949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1B9AF41-A54F-3007-BB1C-A619C0980A73}"/>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221B833-6EB8-B5CB-49E9-0CA1301E206C}"/>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𝑠𝑢𝑚𝑚𝑎𝑟𝑦</m:t>
                                </m:r>
                              </m:sub>
                            </m:sSub>
                          </m:oMath>
                        </a14:m>
                        <a:endParaRPr kumimoji="1" lang="ja-JP" altLang="en-US" sz="4800" dirty="0">
                          <a:solidFill>
                            <a:schemeClr val="bg1"/>
                          </a:solidFill>
                        </a:endParaRPr>
                      </a:p>
                    </p:txBody>
                  </p:sp>
                </mc:Choice>
                <mc:Fallback xmlns="">
                  <p:sp>
                    <p:nvSpPr>
                      <p:cNvPr id="74" name="テキスト ボックス 73">
                        <a:extLst>
                          <a:ext uri="{FF2B5EF4-FFF2-40B4-BE49-F238E27FC236}">
                            <a16:creationId xmlns:a16="http://schemas.microsoft.com/office/drawing/2014/main" id="{9221B833-6EB8-B5CB-49E9-0CA1301E206C}"/>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BED8CB27-01F3-6B4C-D5D0-175EDF2CA4B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7D506FF0-7AAD-7156-7BA5-93A153A1F42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97F3436D-A790-2209-96D2-AF8F2B55C705}"/>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E0624FB0-FCCF-44BE-F34E-11A69606380C}"/>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E0624FB0-FCCF-44BE-F34E-11A69606380C}"/>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047733AE-0312-1099-D356-83E6F5488381}"/>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a:rPr kumimoji="1" lang="en-US" altLang="ja-JP" sz="5400" b="0" i="1" smtClean="0">
                                      <a:solidFill>
                                        <a:schemeClr val="bg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047733AE-0312-1099-D356-83E6F5488381}"/>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A77079F5-FEC6-8020-DC1F-E99B8AAC070D}"/>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4672178-5AF6-D771-C7C0-492A45D19216}"/>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6EDB8C-946F-D3A9-122D-F14EBE5AA992}"/>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9AC4F925-0D06-36FD-8DAD-B39F09143D30}"/>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BC36CD96-62FE-0229-7FEE-E953929F1FD2}"/>
                  </a:ext>
                </a:extLst>
              </p:cNvPr>
              <p:cNvCxnSpPr/>
              <p:nvPr/>
            </p:nvCxnSpPr>
            <p:spPr>
              <a:xfrm>
                <a:off x="17896855" y="23914652"/>
                <a:ext cx="0" cy="107894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20AB13D-5694-97FE-36A1-40999E053CCC}"/>
                  </a:ext>
                </a:extLst>
              </p:cNvPr>
              <p:cNvCxnSpPr>
                <a:cxnSpLocks/>
              </p:cNvCxnSpPr>
              <p:nvPr/>
            </p:nvCxnSpPr>
            <p:spPr>
              <a:xfrm>
                <a:off x="17896855" y="24993600"/>
                <a:ext cx="8071339"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35E4528F-3A05-79CD-8B35-1455FF66A81E}"/>
                  </a:ext>
                </a:extLst>
              </p:cNvPr>
              <p:cNvCxnSpPr/>
              <p:nvPr/>
            </p:nvCxnSpPr>
            <p:spPr>
              <a:xfrm flipV="1">
                <a:off x="25968194" y="23914652"/>
                <a:ext cx="0" cy="10789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83F51830-34EA-CBA5-F099-2E0876D2B75B}"/>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D7FEA99E-7D19-50C8-F0F7-07A4AB9F8753}"/>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E84D80-5D66-3D65-3E6D-D8F4E6D3EBE9}"/>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1E84D80-5D66-3D65-3E6D-D8F4E6D3EBE9}"/>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40625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78655A1-9CCD-EA76-9C59-385EAD8B51B8}"/>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693116C2-D385-39D6-D35C-DCDB8B9AFB79}"/>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4874B87E-8315-00D2-18F9-70078D5705F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8B50418B-70A6-F649-0C4C-FFC6019522D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6255FEB8-F3D5-036D-357D-8AA0F242635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791A06C6-FB7B-FECF-A8E4-F1C1B0D8A22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6B781963-0135-4079-7C35-9A732414C351}"/>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9767AC7A-A726-904A-332B-900CC321D84D}"/>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14CA43AD-1372-8EA0-114E-5CAD9682DF6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B95C191A-43A4-3EAB-8EB0-0F9DECADD83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0B87EE-C710-3E24-D9F9-2D8E6363E57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5320FD2-6BB7-8B61-8CA7-AAEA55DCD4E4}"/>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F06F630-3565-F941-1A47-CEF6E6A71E8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904C9E6-2938-D3E7-E933-23E687D93039}"/>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1F39980-E1FF-9DAD-5B95-42B1535EBCEE}"/>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0E12DFF-EED5-01E7-84F1-0102A5C8E29F}"/>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5888E7C-EDA3-4A8E-7BD0-E9046E04BF3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DFD04B1-5DBD-0DAB-ADC6-E7F504A765B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0CF14816-2138-5697-A1F7-EA9DCD56F40B}"/>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F50EC65-AC14-677F-8B9D-3F4E7F9F4BF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5073892B-CAA0-E95D-BCC8-799F5AD122C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E41B29E0-6828-BFE3-913C-0049A4C9BD4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BB560D2C-4176-7E6A-3958-8340929C872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E26B5162-D992-E636-BCDE-23F48797B3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ADDEE117-068C-0ABC-3460-4E6DC6FFFEED}"/>
              </a:ext>
            </a:extLst>
          </p:cNvPr>
          <p:cNvGrpSpPr/>
          <p:nvPr/>
        </p:nvGrpSpPr>
        <p:grpSpPr>
          <a:xfrm>
            <a:off x="11812576" y="13715764"/>
            <a:ext cx="16229024" cy="8888003"/>
            <a:chOff x="11812576" y="13715764"/>
            <a:chExt cx="16229024" cy="8888003"/>
          </a:xfrm>
        </p:grpSpPr>
        <p:grpSp>
          <p:nvGrpSpPr>
            <p:cNvPr id="56" name="グループ化 55">
              <a:extLst>
                <a:ext uri="{FF2B5EF4-FFF2-40B4-BE49-F238E27FC236}">
                  <a16:creationId xmlns:a16="http://schemas.microsoft.com/office/drawing/2014/main" id="{BD473B6C-B514-B1B4-94E3-CE9512E19750}"/>
                </a:ext>
              </a:extLst>
            </p:cNvPr>
            <p:cNvGrpSpPr/>
            <p:nvPr/>
          </p:nvGrpSpPr>
          <p:grpSpPr>
            <a:xfrm>
              <a:off x="11812576" y="14362276"/>
              <a:ext cx="16229024" cy="8241491"/>
              <a:chOff x="11812576" y="14362276"/>
              <a:chExt cx="16229024" cy="8241491"/>
            </a:xfrm>
          </p:grpSpPr>
          <p:grpSp>
            <p:nvGrpSpPr>
              <p:cNvPr id="81" name="グループ化 80">
                <a:extLst>
                  <a:ext uri="{FF2B5EF4-FFF2-40B4-BE49-F238E27FC236}">
                    <a16:creationId xmlns:a16="http://schemas.microsoft.com/office/drawing/2014/main" id="{4C775D1A-FBD5-C4A7-BB85-8C41EC02E51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9ED76D65-F86E-6EE5-BDE6-BCFA7A6CC4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62BC90FF-7226-4665-7BD6-BF0DCB8E870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FE248439-138C-A53A-E7D4-FDEF350EB78D}"/>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56E2ECF3-0383-F265-6FA1-8D158B2149D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5880E5E4-2426-1EC6-D5D8-D5AD1E486249}"/>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450D2D74-ED6D-FCCB-4ADA-9983261E2C8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17B3654-6B4C-C948-EA6E-2E99507B510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1C594F2E-B159-7E49-4675-6A31C2A64E90}"/>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7859688B-7370-D160-FE9C-5FE8E09DDB2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1D73F91C-D039-D3D8-D414-372D04A26E88}"/>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7BB7F8F-DB5D-004D-46FB-87B646575A6F}"/>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93A0B31-988F-4A82-DB9E-75FA621E76F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12D29AED-A351-65A0-74EE-E357C6FE2A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507B796-272C-78C8-38B5-3B07A951F3A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5BF2A903-9D66-BD1F-849A-4BB8D59FFF43}"/>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EB12E1-56EC-2ADC-97A9-552D35FD9210}"/>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3EC3D37-2857-B0EF-D270-2F6B757C51D1}"/>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53A5A46-AF00-7924-FBDE-6A5979B8C9B7}"/>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6EAA1012-8636-82B7-E562-C174A42AD62C}"/>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CE45E91D-7023-79CB-7A9A-34E98C2595B6}"/>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BBC6C78E-97E6-CFA7-A84E-8D2EEE69B5C2}"/>
                      </a:ext>
                    </a:extLst>
                  </p:cNvPr>
                  <p:cNvSpPr/>
                  <p:nvPr/>
                </p:nvSpPr>
                <p:spPr>
                  <a:xfrm rot="16200000">
                    <a:off x="7327232" y="-2172030"/>
                    <a:ext cx="732077" cy="6981095"/>
                  </a:xfrm>
                  <a:prstGeom prst="rightBrace">
                    <a:avLst>
                      <a:gd name="adj1" fmla="val 8333"/>
                      <a:gd name="adj2" fmla="val 50026"/>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1A50A169-C32E-967F-79D2-0271AEC751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68" name="正方形/長方形 67">
                  <a:extLst>
                    <a:ext uri="{FF2B5EF4-FFF2-40B4-BE49-F238E27FC236}">
                      <a16:creationId xmlns:a16="http://schemas.microsoft.com/office/drawing/2014/main" id="{95A6D813-A8DF-C452-868A-217316BCCEAE}"/>
                    </a:ext>
                  </a:extLst>
                </p:cNvPr>
                <p:cNvSpPr/>
                <p:nvPr/>
              </p:nvSpPr>
              <p:spPr>
                <a:xfrm>
                  <a:off x="20780732" y="18427926"/>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25B8F62-2389-AF10-83C7-BA92BB21F4E2}"/>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D4D59864-EEE4-AE10-043D-8E8EE75A4057}"/>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BEB33B5F-A9C9-15B6-936F-F02F77A44126}"/>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CE27F38-4AF9-9182-E5E2-2F11B0BD51E7}"/>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a:t>
                  </a:r>
                  <a:r>
                    <a:rPr lang="en-US" altLang="ja-JP" sz="4400" b="0" i="0" u="none" strike="noStrike" dirty="0">
                      <a:latin typeface="+mn-ea"/>
                    </a:rPr>
                    <a:t> ?</a:t>
                  </a:r>
                  <a:endParaRPr kumimoji="1" lang="ja-JP" altLang="en-US" sz="7200" dirty="0">
                    <a:latin typeface="+mn-ea"/>
                  </a:endParaRPr>
                </a:p>
              </p:txBody>
            </p:sp>
            <p:sp>
              <p:nvSpPr>
                <p:cNvPr id="80" name="矢印: 右 79">
                  <a:extLst>
                    <a:ext uri="{FF2B5EF4-FFF2-40B4-BE49-F238E27FC236}">
                      <a16:creationId xmlns:a16="http://schemas.microsoft.com/office/drawing/2014/main" id="{9011BCF6-9508-A509-07BC-860946F2AA7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B15EE7D6-E91B-1F02-1AF5-F70F38FD68EE}"/>
                  </a:ext>
                </a:extLst>
              </p:cNvPr>
              <p:cNvSpPr/>
              <p:nvPr/>
            </p:nvSpPr>
            <p:spPr>
              <a:xfrm>
                <a:off x="20670775" y="16509530"/>
                <a:ext cx="7370825" cy="6094237"/>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CC4E9FB-82F6-2677-8E65-D560BF54F6DC}"/>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A250CA0-ABB2-235F-39D2-57690CE2D6D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A250CA0-ABB2-235F-39D2-57690CE2D6D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grpSp>
        <p:nvGrpSpPr>
          <p:cNvPr id="61" name="グループ化 60">
            <a:extLst>
              <a:ext uri="{FF2B5EF4-FFF2-40B4-BE49-F238E27FC236}">
                <a16:creationId xmlns:a16="http://schemas.microsoft.com/office/drawing/2014/main" id="{CF23241D-C367-9503-9ECA-C99B1C53532B}"/>
              </a:ext>
            </a:extLst>
          </p:cNvPr>
          <p:cNvGrpSpPr/>
          <p:nvPr/>
        </p:nvGrpSpPr>
        <p:grpSpPr>
          <a:xfrm>
            <a:off x="15421709" y="959640"/>
            <a:ext cx="11550428" cy="11094752"/>
            <a:chOff x="16050470" y="754715"/>
            <a:chExt cx="11550428" cy="11094752"/>
          </a:xfrm>
        </p:grpSpPr>
        <p:sp>
          <p:nvSpPr>
            <p:cNvPr id="23" name="正方形/長方形 22">
              <a:extLst>
                <a:ext uri="{FF2B5EF4-FFF2-40B4-BE49-F238E27FC236}">
                  <a16:creationId xmlns:a16="http://schemas.microsoft.com/office/drawing/2014/main" id="{7E33A3C2-38E3-DB88-235B-788518AAEA73}"/>
                </a:ext>
              </a:extLst>
            </p:cNvPr>
            <p:cNvSpPr/>
            <p:nvPr/>
          </p:nvSpPr>
          <p:spPr>
            <a:xfrm>
              <a:off x="21027392" y="3715622"/>
              <a:ext cx="4019995" cy="1925373"/>
            </a:xfrm>
            <a:prstGeom prst="rect">
              <a:avLst/>
            </a:prstGeom>
            <a:solidFill>
              <a:schemeClr val="accent3">
                <a:lumMod val="20000"/>
                <a:lumOff val="80000"/>
              </a:schemeClr>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600" dirty="0">
                <a:solidFill>
                  <a:schemeClr val="tx1"/>
                </a:solidFill>
              </a:endParaRPr>
            </a:p>
          </p:txBody>
        </p:sp>
        <p:pic>
          <p:nvPicPr>
            <p:cNvPr id="51" name="図 50" descr="ダイアグラム&#10;&#10;自動的に生成された説明">
              <a:extLst>
                <a:ext uri="{FF2B5EF4-FFF2-40B4-BE49-F238E27FC236}">
                  <a16:creationId xmlns:a16="http://schemas.microsoft.com/office/drawing/2014/main" id="{4B1AB75A-F98B-2DBD-E943-3D9FA7087B2E}"/>
                </a:ext>
              </a:extLst>
            </p:cNvPr>
            <p:cNvPicPr>
              <a:picLocks noChangeAspect="1"/>
            </p:cNvPicPr>
            <p:nvPr/>
          </p:nvPicPr>
          <p:blipFill>
            <a:blip r:embed="rId5"/>
            <a:stretch>
              <a:fillRect/>
            </a:stretch>
          </p:blipFill>
          <p:spPr>
            <a:xfrm>
              <a:off x="16050470" y="3942064"/>
              <a:ext cx="11550428" cy="7907403"/>
            </a:xfrm>
            <a:prstGeom prst="rect">
              <a:avLst/>
            </a:prstGeom>
          </p:spPr>
        </p:pic>
        <p:sp>
          <p:nvSpPr>
            <p:cNvPr id="53" name="矢印: 右 52">
              <a:extLst>
                <a:ext uri="{FF2B5EF4-FFF2-40B4-BE49-F238E27FC236}">
                  <a16:creationId xmlns:a16="http://schemas.microsoft.com/office/drawing/2014/main" id="{E2E09237-3083-ABEF-6E9F-346CDFE30F26}"/>
                </a:ext>
              </a:extLst>
            </p:cNvPr>
            <p:cNvSpPr/>
            <p:nvPr/>
          </p:nvSpPr>
          <p:spPr>
            <a:xfrm rot="16200000">
              <a:off x="15417195" y="4590790"/>
              <a:ext cx="3466594" cy="40641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42062BB3-A42A-0539-B488-2C140EA381A0}"/>
                </a:ext>
              </a:extLst>
            </p:cNvPr>
            <p:cNvSpPr/>
            <p:nvPr/>
          </p:nvSpPr>
          <p:spPr>
            <a:xfrm rot="16200000">
              <a:off x="22706422" y="3189922"/>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C2DD4E1-B914-B986-0807-9DD0AA0C420D}"/>
                </a:ext>
              </a:extLst>
            </p:cNvPr>
            <p:cNvSpPr/>
            <p:nvPr/>
          </p:nvSpPr>
          <p:spPr>
            <a:xfrm>
              <a:off x="16541506" y="2029929"/>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a:t>
              </a:r>
              <a:endParaRPr kumimoji="1" lang="ja-JP" altLang="en-US" sz="7200" dirty="0">
                <a:latin typeface="+mn-ea"/>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E2350F-0BEC-16F4-FDA5-A407FA8E0FA2}"/>
                    </a:ext>
                  </a:extLst>
                </p:cNvPr>
                <p:cNvSpPr txBox="1"/>
                <p:nvPr/>
              </p:nvSpPr>
              <p:spPr>
                <a:xfrm>
                  <a:off x="20009276" y="754715"/>
                  <a:ext cx="3632815"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xmlns="">
            <p:sp>
              <p:nvSpPr>
                <p:cNvPr id="58" name="テキスト ボックス 57">
                  <a:extLst>
                    <a:ext uri="{FF2B5EF4-FFF2-40B4-BE49-F238E27FC236}">
                      <a16:creationId xmlns:a16="http://schemas.microsoft.com/office/drawing/2014/main" id="{09E2350F-0BEC-16F4-FDA5-A407FA8E0FA2}"/>
                    </a:ext>
                  </a:extLst>
                </p:cNvPr>
                <p:cNvSpPr txBox="1">
                  <a:spLocks noRot="1" noChangeAspect="1" noMove="1" noResize="1" noEditPoints="1" noAdjustHandles="1" noChangeArrowheads="1" noChangeShapeType="1" noTextEdit="1"/>
                </p:cNvSpPr>
                <p:nvPr/>
              </p:nvSpPr>
              <p:spPr>
                <a:xfrm>
                  <a:off x="20009276" y="754715"/>
                  <a:ext cx="3632815" cy="624786"/>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59" name="矢印: 右 58">
              <a:extLst>
                <a:ext uri="{FF2B5EF4-FFF2-40B4-BE49-F238E27FC236}">
                  <a16:creationId xmlns:a16="http://schemas.microsoft.com/office/drawing/2014/main" id="{0940C4A7-060F-9710-67DA-AA5A1F9134A7}"/>
                </a:ext>
              </a:extLst>
            </p:cNvPr>
            <p:cNvSpPr/>
            <p:nvPr/>
          </p:nvSpPr>
          <p:spPr>
            <a:xfrm rot="16200000">
              <a:off x="21498224" y="1514154"/>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95505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D47933A-F87E-7E5B-08B3-058FB6C781E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F9773F3-FD4F-C8F2-DD12-31CD70CB0CBD}"/>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F926CCBB-EAE6-3E9B-CEFF-74053424F16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BC5FD4E-EBD0-FA37-E6D4-A82BE78300B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0ADDCD0-0A60-5A0F-59C2-729CBDB4EE1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6511936E-DD77-E342-4C0E-8F8CE95F491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83A82CB-D753-9D2F-A853-1DE629FCE4D4}"/>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7A5CC593-5271-CAAA-FD13-69ECBF0588EB}"/>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9604A3B8-7290-3C91-3847-F7A1B7DBF57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547E751A-8790-8CB5-1058-4804E9E9E87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C77604E-B238-37D6-1888-B2DB5D7F20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F7A6469A-1DDC-7A24-7573-5FCAC16C3ECB}"/>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233B900-3C66-E3FA-49FC-1C908C9732DD}"/>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F90CB81-9600-61E7-8D91-6010D90990F7}"/>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DE87E70E-9F8E-14E5-5DA1-636B6B0701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B27B3E5-0677-BCCB-8ACF-7558335C11D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0B9589-B088-57AE-2343-8217A2B02764}"/>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CB77E9D-BEC6-60B8-B79B-6220408563A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6F062D7-2DE1-FAD8-32A2-5F9DF63ABA7E}"/>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F32228D5-DC58-2139-2A2C-DD36287EEAC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1837A594-7BFB-8864-D9FD-BE813EE0328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2CAB7041-ABDC-0AFC-727D-267E412744C2}"/>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E8D5F43-89EC-A590-853B-ED566BAB6064}"/>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A17B0555-7B28-9BEB-BDED-15C86E16A739}"/>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402814AC-DD0C-6CE0-8FBB-05F1BAC44C01}"/>
              </a:ext>
            </a:extLst>
          </p:cNvPr>
          <p:cNvGrpSpPr/>
          <p:nvPr/>
        </p:nvGrpSpPr>
        <p:grpSpPr>
          <a:xfrm>
            <a:off x="11812576" y="13715764"/>
            <a:ext cx="10568356" cy="8888003"/>
            <a:chOff x="11812576" y="13715764"/>
            <a:chExt cx="10568356" cy="8888003"/>
          </a:xfrm>
        </p:grpSpPr>
        <p:grpSp>
          <p:nvGrpSpPr>
            <p:cNvPr id="81" name="グループ化 80">
              <a:extLst>
                <a:ext uri="{FF2B5EF4-FFF2-40B4-BE49-F238E27FC236}">
                  <a16:creationId xmlns:a16="http://schemas.microsoft.com/office/drawing/2014/main" id="{B5EC713A-C479-C0DF-2BFC-098999EAF8B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B9272A9A-29C5-2657-844B-49394B9E9F93}"/>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C2DC28F7-8F3B-2742-1C09-BA9ABD59411F}"/>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E18C001B-AF94-8252-2B8E-229DDDFEB6A0}"/>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19A0CB2-3202-45AA-0319-8E8A236CFB9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DC020FB8-76FB-57A6-AAF7-BD4C385223A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8F099DFC-BB70-A28E-FC9E-9909984D8D8E}"/>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4B2F3770-7126-484E-833B-EC1284428F8D}"/>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4B1C7969-75C0-41C2-AFF6-D6812B1F8052}"/>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8BF60F1E-3220-B277-8D77-1DF8999C1B7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8C5B371-518E-4613-73CA-9D609E5D3E05}"/>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4741AA9E-FB12-3238-2209-4982FA44E2A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00986CD-CD02-80D4-94AA-85E0591E211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B291792D-B7C1-5633-3C6D-DCF53E513A48}"/>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7FFC7DA3-B3BF-F881-F9F5-634C79D3CCF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9904B00-B24D-9628-0CB8-27725F727BD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CF51981-9694-73DC-C711-5E5F5777559E}"/>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67D4B67-E974-1010-AD4F-137A0645D365}"/>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C14F0938-ED08-5CA4-506A-0DC107349F8F}"/>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A80C408D-E384-904A-0531-94FC68D1D321}"/>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1B8A23BD-F541-4778-54AF-AF8210CF0B9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6F8E04F1-A13A-7AB1-125C-35F2EB169C45}"/>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F4CC1B36-5EFC-D967-FEC8-8422D59A4D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9F1DB52-554F-3A82-E028-3FFF2136ACE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8180F5A9-DB5B-2775-B558-0CBBBAA8531A}"/>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FB7C2CCD-02F7-56AD-6E5D-7E1860CEAE9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FB7C2CCD-02F7-56AD-6E5D-7E1860CEAE9A}"/>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4"/>
                    <a:stretch>
                      <a:fillRect b="-12791"/>
                    </a:stretch>
                  </a:blipFill>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33EA9FB-9494-A403-C19A-9CFFA3B8E901}"/>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81A9372-62A6-0909-1ABE-D4A9AB252A72}"/>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81A9372-62A6-0909-1ABE-D4A9AB252A72}"/>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54416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xmlns:a14="http://schemas.microsoft.com/office/drawing/2010/main">
        <mc:Choice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xmlns="">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9238</TotalTime>
  <Words>4751</Words>
  <Application>Microsoft Office PowerPoint</Application>
  <PresentationFormat>ユーザー設定</PresentationFormat>
  <Paragraphs>608</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27</cp:revision>
  <cp:lastPrinted>2023-08-29T04:04:23Z</cp:lastPrinted>
  <dcterms:modified xsi:type="dcterms:W3CDTF">2024-11-30T22:33:38Z</dcterms:modified>
</cp:coreProperties>
</file>