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62" r:id="rId3"/>
    <p:sldId id="267" r:id="rId4"/>
    <p:sldId id="266" r:id="rId5"/>
    <p:sldId id="265" r:id="rId6"/>
    <p:sldId id="261" r:id="rId7"/>
    <p:sldId id="264" r:id="rId8"/>
    <p:sldId id="263" r:id="rId9"/>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84" d="100"/>
          <a:sy n="84" d="100"/>
        </p:scale>
        <p:origin x="-9264" y="-135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F64A498-55F2-F35C-C015-857F76A2E6D3}"/>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5D2E29D7-D4A1-80B2-6713-0DF92645F00C}"/>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2B78AA45-4293-3B1F-3884-F1CDECA1D36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7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1DE49A-05DB-9063-C29D-20B210EBA23A}"/>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6EE5B769-08B7-3332-FFF3-8A53512CC677}"/>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1DB61560-169F-E964-C59C-433985885E81}"/>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234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74AAC93-4D8C-3152-FA8F-31D5D69258FE}"/>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8CDD0BC-2386-8B8D-B170-D0612D70164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0BDF1C31-8D34-BA11-4DF9-FE1B745A81B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64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6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0.png"/><Relationship Id="rId12" Type="http://schemas.openxmlformats.org/officeDocument/2006/relationships/image" Target="../media/image21.png"/><Relationship Id="rId17" Type="http://schemas.openxmlformats.org/officeDocument/2006/relationships/image" Target="../media/image240.png"/><Relationship Id="rId25"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0.png"/><Relationship Id="rId24" Type="http://schemas.openxmlformats.org/officeDocument/2006/relationships/image" Target="../media/image31.svg"/><Relationship Id="rId5" Type="http://schemas.openxmlformats.org/officeDocument/2006/relationships/image" Target="../media/image80.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30.png"/><Relationship Id="rId19" Type="http://schemas.openxmlformats.org/officeDocument/2006/relationships/image" Target="../media/image26.png"/><Relationship Id="rId9" Type="http://schemas.openxmlformats.org/officeDocument/2006/relationships/image" Target="../media/image19.png"/><Relationship Id="rId14" Type="http://schemas.openxmlformats.org/officeDocument/2006/relationships/image" Target="../media/image22.png"/><Relationship Id="rId22" Type="http://schemas.openxmlformats.org/officeDocument/2006/relationships/image" Target="../media/image29.svg"/><Relationship Id="rId27"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0.png"/><Relationship Id="rId18" Type="http://schemas.openxmlformats.org/officeDocument/2006/relationships/hyperlink" Target="https://plamo.preferredai.jp/" TargetMode="External"/><Relationship Id="rId26" Type="http://schemas.openxmlformats.org/officeDocument/2006/relationships/image" Target="../media/image43.png"/><Relationship Id="rId3" Type="http://schemas.openxmlformats.org/officeDocument/2006/relationships/image" Target="../media/image300.png"/><Relationship Id="rId21" Type="http://schemas.openxmlformats.org/officeDocument/2006/relationships/image" Target="../media/image38.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20.png"/><Relationship Id="rId25" Type="http://schemas.openxmlformats.org/officeDocument/2006/relationships/image" Target="../media/image42.png"/><Relationship Id="rId2" Type="http://schemas.openxmlformats.org/officeDocument/2006/relationships/notesSlide" Target="../notesSlides/notesSlide7.xml"/><Relationship Id="rId16" Type="http://schemas.openxmlformats.org/officeDocument/2006/relationships/image" Target="../media/image35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9.svg"/><Relationship Id="rId19"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7CA3E3F-328C-2350-3A53-27DE7A30FE44}"/>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A6FF067-9F3A-0DAF-824E-EDD9D4F4A6C7}"/>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C2C6A2F2-EF19-B2E8-D82E-330DF42133F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C1DDF58-DEE3-1130-2E18-C22608DF2705}"/>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4EFA23B-3400-D8D7-3751-94FB6BD824EF}"/>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F2B2145F-5E24-E6EE-95B4-969692E3EFA2}"/>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03CB6C8-2617-65D2-F85D-65C904F810FE}"/>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DAE9131-0565-68B8-735C-946E566B1DD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8B886090-FFA5-4834-55C5-22F7AA5ED28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D56394DB-7797-9B8A-3779-0355598F25D5}"/>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5DFFAC0-2894-8739-340A-F2935145817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0CBF1FE-1D9F-A9EF-EF98-A36887F2EAF2}"/>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CF66A84-315C-0725-C60A-D28E9EBF6C26}"/>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B20C2D8-D950-1605-0B01-496B1E8CCB8B}"/>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2234AE8-6A49-6D33-E809-24223A98812B}"/>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C6825DC5-48C6-24FC-C8E3-776796C2DF1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8412A21B-41B7-2E10-FA0B-8C33F4E83197}"/>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FCEA258-EA9A-C6C4-E9A4-8FC09978D99D}"/>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6FF8B09-0260-0253-7D9A-8199AF985BF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CA263F9-AF21-94C4-9A24-52310CFC87D4}"/>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07BE9669-C66B-F21E-EC18-76565640519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89A0899D-FBCD-5641-02C1-47447E61D82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CA437E23-5CBA-8F7E-8F70-579F744C7C86}"/>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C9EE114C-6EED-9FE8-DF12-32E66A4772D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3A6ADD68-EFDA-910A-54B5-DF0CBF36E6EB}"/>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DDE56DB0-6831-7AEB-54A1-0416DB09D371}"/>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EB067EC9-71C0-6927-8E08-BAAB1774BAE8}"/>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A6640036-E04F-9F97-3910-119EB6085BB9}"/>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0C651AF0-F6AF-137A-0168-7370DDA595BA}"/>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F8EF6602-7EF5-5482-06B1-7F0D12B913CD}"/>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3C3313D1-2275-05E3-0785-57963846BE5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3F55C3A2-5415-AAC6-D45F-08D77002A4B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61A759D6-82C3-D139-6F72-58C3F19B54CB}"/>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1DA1FAEF-5A89-8048-29E3-3CA541BE9066}"/>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3887579D-41A7-9277-D315-26E0591590B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59A57833-7BD3-EE1A-5048-C657BF011808}"/>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F53466D4-8524-5BAB-6001-7D5A1706E1B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C49729DD-3255-45DF-2783-78B345098D7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96827BF-56CC-816F-A0D7-E1E40D913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9012D3-E339-8CC5-96C2-6F1F47403FF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7F16622B-8DE4-B714-ED72-9C8382E16BCD}"/>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9ED85076-1598-0B97-8E67-BD53DDF32AB9}"/>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83203D1-CD17-97D2-DDFE-E2D14DC4483D}"/>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1411CBC-6B0B-0002-17F6-85167F51B32B}"/>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F6E9AA75-F0A9-F519-11D0-81DA06BBCAA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107A7A3A-C9F8-6156-57B7-3827A3672D99}"/>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BE015AC3-34F6-2717-4CAB-21AA4069BC9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BE8CE74-7744-188B-5B3E-BE2AD9645F2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280353C3-DB40-6937-5F94-635A5F2BDBFA}"/>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8231B66-9B31-4231-7659-FF8ADDA82DFF}"/>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𝑡𝑖𝑡𝑙𝑒</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𝑏𝑜𝑑𝑦</m:t>
                                </m:r>
                              </m:sub>
                            </m:sSub>
                          </m:oMath>
                        </a14:m>
                        <a:endParaRPr kumimoji="1" lang="ja-JP" altLang="en-US" sz="4800" dirty="0">
                          <a:solidFill>
                            <a:schemeClr val="bg1"/>
                          </a:solidFill>
                        </a:endParaRPr>
                      </a:p>
                    </p:txBody>
                  </p:sp>
                </mc:Choice>
                <mc:Fallback xmlns="">
                  <p:sp>
                    <p:nvSpPr>
                      <p:cNvPr id="51" name="テキスト ボックス 50">
                        <a:extLst>
                          <a:ext uri="{FF2B5EF4-FFF2-40B4-BE49-F238E27FC236}">
                            <a16:creationId xmlns:a16="http://schemas.microsoft.com/office/drawing/2014/main" id="{98231B66-9B31-4231-7659-FF8ADDA82DFF}"/>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BDA8F0F4-7672-217A-F772-48D9FA3DA462}"/>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BDA26088-8057-1A57-F15E-0E25CE573E8A}"/>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111A1ABC-7AB5-2C2C-BC12-CEA6AE5B6706}"/>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0FD8DAC3-8E74-A9BA-C486-1E921BDBBA0B}"/>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71D7A0B-DBE1-6043-E38F-085CED7CCB1C}"/>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CA6DD9D1-EC9A-9480-7692-4BB7A9FF115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36F92D9E-005C-8D67-D402-EE3DB6FF0C23}"/>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AB2E3C32-4660-3D0E-5210-713BBA29FA0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6F2993E5-9436-2F69-6346-ED1331A2156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C23B52D6-387D-14BA-0A1E-A5D81BDD3FE2}"/>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A0AA3605-AFE3-3C28-2464-31441933949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1B9AF41-A54F-3007-BB1C-A619C0980A73}"/>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221B833-6EB8-B5CB-49E9-0CA1301E206C}"/>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𝑠𝑢𝑚𝑚𝑎𝑟𝑦</m:t>
                                </m:r>
                              </m:sub>
                            </m:sSub>
                          </m:oMath>
                        </a14:m>
                        <a:endParaRPr kumimoji="1" lang="ja-JP" altLang="en-US" sz="4800" dirty="0">
                          <a:solidFill>
                            <a:schemeClr val="bg1"/>
                          </a:solidFill>
                        </a:endParaRPr>
                      </a:p>
                    </p:txBody>
                  </p:sp>
                </mc:Choice>
                <mc:Fallback xmlns="">
                  <p:sp>
                    <p:nvSpPr>
                      <p:cNvPr id="74" name="テキスト ボックス 73">
                        <a:extLst>
                          <a:ext uri="{FF2B5EF4-FFF2-40B4-BE49-F238E27FC236}">
                            <a16:creationId xmlns:a16="http://schemas.microsoft.com/office/drawing/2014/main" id="{9221B833-6EB8-B5CB-49E9-0CA1301E206C}"/>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BED8CB27-01F3-6B4C-D5D0-175EDF2CA4B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7D506FF0-7AAD-7156-7BA5-93A153A1F42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97F3436D-A790-2209-96D2-AF8F2B55C705}"/>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E0624FB0-FCCF-44BE-F34E-11A69606380C}"/>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E0624FB0-FCCF-44BE-F34E-11A69606380C}"/>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047733AE-0312-1099-D356-83E6F5488381}"/>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a:rPr kumimoji="1" lang="en-US" altLang="ja-JP" sz="5400" b="0" i="1" smtClean="0">
                                      <a:solidFill>
                                        <a:schemeClr val="bg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047733AE-0312-1099-D356-83E6F5488381}"/>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A77079F5-FEC6-8020-DC1F-E99B8AAC070D}"/>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4672178-5AF6-D771-C7C0-492A45D19216}"/>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6EDB8C-946F-D3A9-122D-F14EBE5AA992}"/>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9AC4F925-0D06-36FD-8DAD-B39F09143D30}"/>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BC36CD96-62FE-0229-7FEE-E953929F1FD2}"/>
                  </a:ext>
                </a:extLst>
              </p:cNvPr>
              <p:cNvCxnSpPr/>
              <p:nvPr/>
            </p:nvCxnSpPr>
            <p:spPr>
              <a:xfrm>
                <a:off x="17896855" y="23914652"/>
                <a:ext cx="0" cy="107894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20AB13D-5694-97FE-36A1-40999E053CCC}"/>
                  </a:ext>
                </a:extLst>
              </p:cNvPr>
              <p:cNvCxnSpPr>
                <a:cxnSpLocks/>
              </p:cNvCxnSpPr>
              <p:nvPr/>
            </p:nvCxnSpPr>
            <p:spPr>
              <a:xfrm>
                <a:off x="17896855" y="24993600"/>
                <a:ext cx="8071339"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35E4528F-3A05-79CD-8B35-1455FF66A81E}"/>
                  </a:ext>
                </a:extLst>
              </p:cNvPr>
              <p:cNvCxnSpPr/>
              <p:nvPr/>
            </p:nvCxnSpPr>
            <p:spPr>
              <a:xfrm flipV="1">
                <a:off x="25968194" y="23914652"/>
                <a:ext cx="0" cy="10789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83F51830-34EA-CBA5-F099-2E0876D2B75B}"/>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D7FEA99E-7D19-50C8-F0F7-07A4AB9F8753}"/>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E84D80-5D66-3D65-3E6D-D8F4E6D3EBE9}"/>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1E84D80-5D66-3D65-3E6D-D8F4E6D3EBE9}"/>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406251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78655A1-9CCD-EA76-9C59-385EAD8B51B8}"/>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693116C2-D385-39D6-D35C-DCDB8B9AFB79}"/>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4874B87E-8315-00D2-18F9-70078D5705F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8B50418B-70A6-F649-0C4C-FFC6019522D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6255FEB8-F3D5-036D-357D-8AA0F242635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791A06C6-FB7B-FECF-A8E4-F1C1B0D8A22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6B781963-0135-4079-7C35-9A732414C351}"/>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9767AC7A-A726-904A-332B-900CC321D84D}"/>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14CA43AD-1372-8EA0-114E-5CAD9682DF6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B95C191A-43A4-3EAB-8EB0-0F9DECADD83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0B87EE-C710-3E24-D9F9-2D8E6363E57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5320FD2-6BB7-8B61-8CA7-AAEA55DCD4E4}"/>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F06F630-3565-F941-1A47-CEF6E6A71E8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904C9E6-2938-D3E7-E933-23E687D93039}"/>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1F39980-E1FF-9DAD-5B95-42B1535EBCEE}"/>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0E12DFF-EED5-01E7-84F1-0102A5C8E29F}"/>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5888E7C-EDA3-4A8E-7BD0-E9046E04BF3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DFD04B1-5DBD-0DAB-ADC6-E7F504A765B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0CF14816-2138-5697-A1F7-EA9DCD56F40B}"/>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F50EC65-AC14-677F-8B9D-3F4E7F9F4BF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5073892B-CAA0-E95D-BCC8-799F5AD122C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E41B29E0-6828-BFE3-913C-0049A4C9BD4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BB560D2C-4176-7E6A-3958-8340929C872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E26B5162-D992-E636-BCDE-23F48797B3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ADDEE117-068C-0ABC-3460-4E6DC6FFFEED}"/>
              </a:ext>
            </a:extLst>
          </p:cNvPr>
          <p:cNvGrpSpPr/>
          <p:nvPr/>
        </p:nvGrpSpPr>
        <p:grpSpPr>
          <a:xfrm>
            <a:off x="11812576" y="13715764"/>
            <a:ext cx="16229024" cy="8888003"/>
            <a:chOff x="11812576" y="13715764"/>
            <a:chExt cx="16229024" cy="8888003"/>
          </a:xfrm>
        </p:grpSpPr>
        <p:grpSp>
          <p:nvGrpSpPr>
            <p:cNvPr id="56" name="グループ化 55">
              <a:extLst>
                <a:ext uri="{FF2B5EF4-FFF2-40B4-BE49-F238E27FC236}">
                  <a16:creationId xmlns:a16="http://schemas.microsoft.com/office/drawing/2014/main" id="{BD473B6C-B514-B1B4-94E3-CE9512E19750}"/>
                </a:ext>
              </a:extLst>
            </p:cNvPr>
            <p:cNvGrpSpPr/>
            <p:nvPr/>
          </p:nvGrpSpPr>
          <p:grpSpPr>
            <a:xfrm>
              <a:off x="11812576" y="14362276"/>
              <a:ext cx="16229024" cy="8241491"/>
              <a:chOff x="11812576" y="14362276"/>
              <a:chExt cx="16229024" cy="8241491"/>
            </a:xfrm>
          </p:grpSpPr>
          <p:grpSp>
            <p:nvGrpSpPr>
              <p:cNvPr id="81" name="グループ化 80">
                <a:extLst>
                  <a:ext uri="{FF2B5EF4-FFF2-40B4-BE49-F238E27FC236}">
                    <a16:creationId xmlns:a16="http://schemas.microsoft.com/office/drawing/2014/main" id="{4C775D1A-FBD5-C4A7-BB85-8C41EC02E51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9ED76D65-F86E-6EE5-BDE6-BCFA7A6CC4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62BC90FF-7226-4665-7BD6-BF0DCB8E870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FE248439-138C-A53A-E7D4-FDEF350EB78D}"/>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56E2ECF3-0383-F265-6FA1-8D158B2149D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5880E5E4-2426-1EC6-D5D8-D5AD1E486249}"/>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450D2D74-ED6D-FCCB-4ADA-9983261E2C8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17B3654-6B4C-C948-EA6E-2E99507B510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1C594F2E-B159-7E49-4675-6A31C2A64E90}"/>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7859688B-7370-D160-FE9C-5FE8E09DDB2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1D73F91C-D039-D3D8-D414-372D04A26E88}"/>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7BB7F8F-DB5D-004D-46FB-87B646575A6F}"/>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93A0B31-988F-4A82-DB9E-75FA621E76F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12D29AED-A351-65A0-74EE-E357C6FE2A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507B796-272C-78C8-38B5-3B07A951F3A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5BF2A903-9D66-BD1F-849A-4BB8D59FFF43}"/>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EB12E1-56EC-2ADC-97A9-552D35FD9210}"/>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3EC3D37-2857-B0EF-D270-2F6B757C51D1}"/>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53A5A46-AF00-7924-FBDE-6A5979B8C9B7}"/>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6EAA1012-8636-82B7-E562-C174A42AD62C}"/>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CE45E91D-7023-79CB-7A9A-34E98C2595B6}"/>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BBC6C78E-97E6-CFA7-A84E-8D2EEE69B5C2}"/>
                      </a:ext>
                    </a:extLst>
                  </p:cNvPr>
                  <p:cNvSpPr/>
                  <p:nvPr/>
                </p:nvSpPr>
                <p:spPr>
                  <a:xfrm rot="16200000">
                    <a:off x="7327232" y="-2172030"/>
                    <a:ext cx="732077" cy="6981095"/>
                  </a:xfrm>
                  <a:prstGeom prst="rightBrace">
                    <a:avLst>
                      <a:gd name="adj1" fmla="val 8333"/>
                      <a:gd name="adj2" fmla="val 50026"/>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1A50A169-C32E-967F-79D2-0271AEC751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68" name="正方形/長方形 67">
                  <a:extLst>
                    <a:ext uri="{FF2B5EF4-FFF2-40B4-BE49-F238E27FC236}">
                      <a16:creationId xmlns:a16="http://schemas.microsoft.com/office/drawing/2014/main" id="{95A6D813-A8DF-C452-868A-217316BCCEAE}"/>
                    </a:ext>
                  </a:extLst>
                </p:cNvPr>
                <p:cNvSpPr/>
                <p:nvPr/>
              </p:nvSpPr>
              <p:spPr>
                <a:xfrm>
                  <a:off x="20780732" y="18427926"/>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25B8F62-2389-AF10-83C7-BA92BB21F4E2}"/>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D4D59864-EEE4-AE10-043D-8E8EE75A4057}"/>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BEB33B5F-A9C9-15B6-936F-F02F77A44126}"/>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CE27F38-4AF9-9182-E5E2-2F11B0BD51E7}"/>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a:t>
                  </a:r>
                  <a:r>
                    <a:rPr lang="en-US" altLang="ja-JP" sz="4400" b="0" i="0" u="none" strike="noStrike" dirty="0">
                      <a:latin typeface="+mn-ea"/>
                    </a:rPr>
                    <a:t> ?</a:t>
                  </a:r>
                  <a:endParaRPr kumimoji="1" lang="ja-JP" altLang="en-US" sz="7200" dirty="0">
                    <a:latin typeface="+mn-ea"/>
                  </a:endParaRPr>
                </a:p>
              </p:txBody>
            </p:sp>
            <p:sp>
              <p:nvSpPr>
                <p:cNvPr id="80" name="矢印: 右 79">
                  <a:extLst>
                    <a:ext uri="{FF2B5EF4-FFF2-40B4-BE49-F238E27FC236}">
                      <a16:creationId xmlns:a16="http://schemas.microsoft.com/office/drawing/2014/main" id="{9011BCF6-9508-A509-07BC-860946F2AA7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B15EE7D6-E91B-1F02-1AF5-F70F38FD68EE}"/>
                  </a:ext>
                </a:extLst>
              </p:cNvPr>
              <p:cNvSpPr/>
              <p:nvPr/>
            </p:nvSpPr>
            <p:spPr>
              <a:xfrm>
                <a:off x="20670775" y="16509530"/>
                <a:ext cx="7370825" cy="6094237"/>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CC4E9FB-82F6-2677-8E65-D560BF54F6DC}"/>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A250CA0-ABB2-235F-39D2-57690CE2D6D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A250CA0-ABB2-235F-39D2-57690CE2D6D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395505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D47933A-F87E-7E5B-08B3-058FB6C781E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F9773F3-FD4F-C8F2-DD12-31CD70CB0CBD}"/>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F926CCBB-EAE6-3E9B-CEFF-74053424F16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BC5FD4E-EBD0-FA37-E6D4-A82BE78300B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0ADDCD0-0A60-5A0F-59C2-729CBDB4EE1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6511936E-DD77-E342-4C0E-8F8CE95F491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83A82CB-D753-9D2F-A853-1DE629FCE4D4}"/>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7A5CC593-5271-CAAA-FD13-69ECBF0588EB}"/>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9604A3B8-7290-3C91-3847-F7A1B7DBF57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547E751A-8790-8CB5-1058-4804E9E9E87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C77604E-B238-37D6-1888-B2DB5D7F20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F7A6469A-1DDC-7A24-7573-5FCAC16C3ECB}"/>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233B900-3C66-E3FA-49FC-1C908C9732DD}"/>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F90CB81-9600-61E7-8D91-6010D90990F7}"/>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DE87E70E-9F8E-14E5-5DA1-636B6B0701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B27B3E5-0677-BCCB-8ACF-7558335C11D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0B9589-B088-57AE-2343-8217A2B02764}"/>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CB77E9D-BEC6-60B8-B79B-6220408563A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6F062D7-2DE1-FAD8-32A2-5F9DF63ABA7E}"/>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F32228D5-DC58-2139-2A2C-DD36287EEAC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1837A594-7BFB-8864-D9FD-BE813EE0328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2CAB7041-ABDC-0AFC-727D-267E412744C2}"/>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E8D5F43-89EC-A590-853B-ED566BAB6064}"/>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A17B0555-7B28-9BEB-BDED-15C86E16A739}"/>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402814AC-DD0C-6CE0-8FBB-05F1BAC44C01}"/>
              </a:ext>
            </a:extLst>
          </p:cNvPr>
          <p:cNvGrpSpPr/>
          <p:nvPr/>
        </p:nvGrpSpPr>
        <p:grpSpPr>
          <a:xfrm>
            <a:off x="11812576" y="13715764"/>
            <a:ext cx="10568356" cy="8888003"/>
            <a:chOff x="11812576" y="13715764"/>
            <a:chExt cx="10568356" cy="8888003"/>
          </a:xfrm>
        </p:grpSpPr>
        <p:grpSp>
          <p:nvGrpSpPr>
            <p:cNvPr id="81" name="グループ化 80">
              <a:extLst>
                <a:ext uri="{FF2B5EF4-FFF2-40B4-BE49-F238E27FC236}">
                  <a16:creationId xmlns:a16="http://schemas.microsoft.com/office/drawing/2014/main" id="{B5EC713A-C479-C0DF-2BFC-098999EAF8B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B9272A9A-29C5-2657-844B-49394B9E9F93}"/>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C2DC28F7-8F3B-2742-1C09-BA9ABD59411F}"/>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E18C001B-AF94-8252-2B8E-229DDDFEB6A0}"/>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19A0CB2-3202-45AA-0319-8E8A236CFB9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DC020FB8-76FB-57A6-AAF7-BD4C385223A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8F099DFC-BB70-A28E-FC9E-9909984D8D8E}"/>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4B2F3770-7126-484E-833B-EC1284428F8D}"/>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4B1C7969-75C0-41C2-AFF6-D6812B1F8052}"/>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8BF60F1E-3220-B277-8D77-1DF8999C1B7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8C5B371-518E-4613-73CA-9D609E5D3E05}"/>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4741AA9E-FB12-3238-2209-4982FA44E2A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00986CD-CD02-80D4-94AA-85E0591E211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B291792D-B7C1-5633-3C6D-DCF53E513A48}"/>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7FFC7DA3-B3BF-F881-F9F5-634C79D3CCF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9904B00-B24D-9628-0CB8-27725F727BD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CF51981-9694-73DC-C711-5E5F5777559E}"/>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67D4B67-E974-1010-AD4F-137A0645D365}"/>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C14F0938-ED08-5CA4-506A-0DC107349F8F}"/>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A80C408D-E384-904A-0531-94FC68D1D321}"/>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1B8A23BD-F541-4778-54AF-AF8210CF0B9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6F8E04F1-A13A-7AB1-125C-35F2EB169C45}"/>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F4CC1B36-5EFC-D967-FEC8-8422D59A4D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9F1DB52-554F-3A82-E028-3FFF2136ACE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8180F5A9-DB5B-2775-B558-0CBBBAA8531A}"/>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FB7C2CCD-02F7-56AD-6E5D-7E1860CEAE9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FB7C2CCD-02F7-56AD-6E5D-7E1860CEAE9A}"/>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4"/>
                    <a:stretch>
                      <a:fillRect b="-12791"/>
                    </a:stretch>
                  </a:blipFill>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33EA9FB-9494-A403-C19A-9CFFA3B8E901}"/>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81A9372-62A6-0909-1ABE-D4A9AB252A72}"/>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81A9372-62A6-0909-1ABE-D4A9AB252A72}"/>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54416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xmlns:a14="http://schemas.microsoft.com/office/drawing/2010/main">
        <mc:Choice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xmlns="">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7254</TotalTime>
  <Words>3341</Words>
  <Application>Microsoft Office PowerPoint</Application>
  <PresentationFormat>ユーザー設定</PresentationFormat>
  <Paragraphs>446</Paragraphs>
  <Slides>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25</cp:revision>
  <cp:lastPrinted>2023-08-29T04:04:23Z</cp:lastPrinted>
  <dcterms:modified xsi:type="dcterms:W3CDTF">2024-11-28T22:28:15Z</dcterms:modified>
</cp:coreProperties>
</file>