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
  </p:notesMasterIdLst>
  <p:sldIdLst>
    <p:sldId id="256" r:id="rId2"/>
    <p:sldId id="262" r:id="rId3"/>
    <p:sldId id="261" r:id="rId4"/>
    <p:sldId id="264" r:id="rId5"/>
    <p:sldId id="263" r:id="rId6"/>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42" d="100"/>
          <a:sy n="42" d="100"/>
        </p:scale>
        <p:origin x="20" y="-7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11.png"/><Relationship Id="rId21" Type="http://schemas.openxmlformats.org/officeDocument/2006/relationships/image" Target="../media/image23.png"/><Relationship Id="rId7" Type="http://schemas.openxmlformats.org/officeDocument/2006/relationships/image" Target="../media/image100.png"/><Relationship Id="rId12" Type="http://schemas.openxmlformats.org/officeDocument/2006/relationships/image" Target="../media/image15.png"/><Relationship Id="rId17" Type="http://schemas.openxmlformats.org/officeDocument/2006/relationships/image" Target="../media/image24.png"/><Relationship Id="rId25"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14.png"/><Relationship Id="rId24" Type="http://schemas.openxmlformats.org/officeDocument/2006/relationships/image" Target="../media/image26.svg"/><Relationship Id="rId5" Type="http://schemas.openxmlformats.org/officeDocument/2006/relationships/image" Target="../media/image80.png"/><Relationship Id="rId15" Type="http://schemas.openxmlformats.org/officeDocument/2006/relationships/image" Target="../media/image18.png"/><Relationship Id="rId23" Type="http://schemas.openxmlformats.org/officeDocument/2006/relationships/image" Target="../media/image25.png"/><Relationship Id="rId10" Type="http://schemas.openxmlformats.org/officeDocument/2006/relationships/image" Target="../media/image130.png"/><Relationship Id="rId19" Type="http://schemas.openxmlformats.org/officeDocument/2006/relationships/image" Target="../media/image21.png"/><Relationship Id="rId9" Type="http://schemas.openxmlformats.org/officeDocument/2006/relationships/image" Target="../media/image13.png"/><Relationship Id="rId14" Type="http://schemas.openxmlformats.org/officeDocument/2006/relationships/image" Target="../media/image17.png"/><Relationship Id="rId22" Type="http://schemas.openxmlformats.org/officeDocument/2006/relationships/image" Target="../media/image24.svg"/><Relationship Id="rId27"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2.png"/><Relationship Id="rId18" Type="http://schemas.openxmlformats.org/officeDocument/2006/relationships/hyperlink" Target="https://plamo.preferredai.jp/" TargetMode="External"/><Relationship Id="rId26" Type="http://schemas.openxmlformats.org/officeDocument/2006/relationships/image" Target="../media/image42.png"/><Relationship Id="rId3" Type="http://schemas.openxmlformats.org/officeDocument/2006/relationships/image" Target="../media/image30.png"/><Relationship Id="rId21" Type="http://schemas.openxmlformats.org/officeDocument/2006/relationships/image" Target="../media/image3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14.png"/><Relationship Id="rId25" Type="http://schemas.openxmlformats.org/officeDocument/2006/relationships/image" Target="../media/image41.png"/><Relationship Id="rId2" Type="http://schemas.openxmlformats.org/officeDocument/2006/relationships/notesSlide" Target="../notesSlides/notesSlide4.xml"/><Relationship Id="rId16" Type="http://schemas.openxmlformats.org/officeDocument/2006/relationships/image" Target="../media/image3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40.png"/><Relationship Id="rId5" Type="http://schemas.openxmlformats.org/officeDocument/2006/relationships/image" Target="../media/image31.png"/><Relationship Id="rId15" Type="http://schemas.openxmlformats.org/officeDocument/2006/relationships/image" Target="../media/image34.png"/><Relationship Id="rId23" Type="http://schemas.openxmlformats.org/officeDocument/2006/relationships/image" Target="../media/image39.png"/><Relationship Id="rId28" Type="http://schemas.openxmlformats.org/officeDocument/2006/relationships/image" Target="../media/image44.png"/><Relationship Id="rId10" Type="http://schemas.openxmlformats.org/officeDocument/2006/relationships/image" Target="../media/image24.svg"/><Relationship Id="rId19" Type="http://schemas.openxmlformats.org/officeDocument/2006/relationships/image" Target="../media/image36.png"/><Relationship Id="rId4" Type="http://schemas.openxmlformats.org/officeDocument/2006/relationships/image" Target="../media/image15.png"/><Relationship Id="rId9" Type="http://schemas.openxmlformats.org/officeDocument/2006/relationships/image" Target="../media/image23.png"/><Relationship Id="rId14" Type="http://schemas.openxmlformats.org/officeDocument/2006/relationships/image" Target="../media/image33.png"/><Relationship Id="rId22" Type="http://schemas.openxmlformats.org/officeDocument/2006/relationships/image" Target="../media/image38.png"/><Relationship Id="rId27"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7C6C8AE4-3F3F-D97E-5946-ABFBACB43008}"/>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49223E86-69DE-B19C-C8EF-43C1B0AFC234}"/>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49223E86-69DE-B19C-C8EF-43C1B0AFC234}"/>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mn-ea"/>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mc:Choice xmlns:a14="http://schemas.microsoft.com/office/drawing/2010/main"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7"/>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8"/>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mc:Choice xmlns:a14="http://schemas.microsoft.com/office/drawing/2010/main"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mn-ea"/>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2231846" y="27931932"/>
              <a:ext cx="1096852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mc:Choice xmlns:a14="http://schemas.microsoft.com/office/drawing/2010/main"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 </a:t>
                </a:r>
                <a:r>
                  <a:rPr lang="en-US" altLang="ja-JP" sz="4400" dirty="0">
                    <a:latin typeface="+mn-ea"/>
                    <a:ea typeface="+mn-ea"/>
                  </a:rPr>
                  <a:t>(PLaMo API</a:t>
                </a:r>
                <a:r>
                  <a:rPr lang="en-US" altLang="ja-JP" sz="4400" baseline="30000" dirty="0">
                    <a:latin typeface="+mn-ea"/>
                    <a:ea typeface="+mn-ea"/>
                  </a:rPr>
                  <a:t>[2]</a:t>
                </a:r>
                <a:r>
                  <a:rPr lang="en-US" altLang="ja-JP" sz="4400" dirty="0">
                    <a:latin typeface="+mn-ea"/>
                    <a:ea typeface="+mn-ea"/>
                  </a:rPr>
                  <a:t> </a:t>
                </a:r>
                <a:r>
                  <a:rPr lang="ja-JP" altLang="en-US" sz="4400" dirty="0">
                    <a:latin typeface="+mn-ea"/>
                    <a:ea typeface="+mn-ea"/>
                  </a:rPr>
                  <a:t>を利用</a:t>
                </a:r>
                <a:r>
                  <a:rPr lang="en-US" altLang="ja-JP" sz="4400" dirty="0">
                    <a:latin typeface="+mn-ea"/>
                    <a:ea typeface="+mn-ea"/>
                  </a:rPr>
                  <a:t>)</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1047250" y="14565773"/>
            <a:ext cx="8329798" cy="366718"/>
          </a:xfrm>
          <a:prstGeom prst="rect">
            <a:avLst/>
          </a:prstGeom>
        </p:spPr>
      </p:pic>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8"/>
                </a:rPr>
                <a:t>https://plamo.preferredai.jp/</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9"/>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20"/>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1"/>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7"/>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8"/>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F8AE97BD-B3D1-6181-B3B8-CEAEE8C2545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97DB779D-347D-44DC-96AE-D78B21917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5078</TotalTime>
  <Words>3133</Words>
  <Application>Microsoft Office PowerPoint</Application>
  <PresentationFormat>ユーザー設定</PresentationFormat>
  <Paragraphs>358</Paragraphs>
  <Slides>5</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22</cp:revision>
  <cp:lastPrinted>2023-08-29T04:04:23Z</cp:lastPrinted>
  <dcterms:modified xsi:type="dcterms:W3CDTF">2024-08-27T04:11:02Z</dcterms:modified>
</cp:coreProperties>
</file>