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70909" autoAdjust="0"/>
  </p:normalViewPr>
  <p:slideViewPr>
    <p:cSldViewPr snapToGrid="0">
      <p:cViewPr varScale="1">
        <p:scale>
          <a:sx n="54" d="100"/>
          <a:sy n="54" d="100"/>
        </p:scale>
        <p:origin x="1636" y="48"/>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2024/12/2</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[3:50]</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[9:00]</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[13:30]</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a:t>
            </a:r>
            <a:r>
              <a:rPr lang="en-US" altLang="ja-JP" dirty="0"/>
              <a:t>LLM</a:t>
            </a:r>
            <a:r>
              <a:rPr lang="ja-JP" altLang="en-US" dirty="0"/>
              <a:t>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a:t>[2:50]</a:t>
            </a:r>
          </a:p>
          <a:p>
            <a:r>
              <a:rPr kumimoji="1" lang="ja-JP" altLang="en-US"/>
              <a:t>次</a:t>
            </a:r>
            <a:r>
              <a:rPr kumimoji="1" lang="ja-JP" altLang="en-US" dirty="0"/>
              <a:t>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2024/12/2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2024/12/2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2024/12/2</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147" y="3230917"/>
            <a:ext cx="2893577" cy="255423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東北大学による事前学習済モデル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35447</TotalTime>
  <Words>5629</Words>
  <Application>Microsoft Office PowerPoint</Application>
  <PresentationFormat>画面に合わせる (4:3)</PresentationFormat>
  <Paragraphs>529</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669</cp:revision>
  <dcterms:created xsi:type="dcterms:W3CDTF">2020-01-13T19:40:26Z</dcterms:created>
  <dcterms:modified xsi:type="dcterms:W3CDTF">2024-12-02T00:07:22Z</dcterms:modified>
</cp:coreProperties>
</file>