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6" r:id="rId9"/>
    <p:sldId id="274" r:id="rId10"/>
    <p:sldId id="271" r:id="rId11"/>
    <p:sldId id="285" r:id="rId12"/>
    <p:sldId id="272" r:id="rId13"/>
    <p:sldId id="275" r:id="rId14"/>
    <p:sldId id="276" r:id="rId15"/>
    <p:sldId id="286" r:id="rId16"/>
    <p:sldId id="277" r:id="rId17"/>
    <p:sldId id="280" r:id="rId18"/>
    <p:sldId id="287" r:id="rId19"/>
    <p:sldId id="281" r:id="rId20"/>
    <p:sldId id="283" r:id="rId21"/>
    <p:sldId id="278" r:id="rId22"/>
    <p:sldId id="28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399"/>
    <p:restoredTop sz="60674"/>
  </p:normalViewPr>
  <p:slideViewPr>
    <p:cSldViewPr snapToGrid="0" snapToObjects="1">
      <p:cViewPr>
        <p:scale>
          <a:sx n="85" d="100"/>
          <a:sy n="85" d="100"/>
        </p:scale>
        <p:origin x="560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A1CF9-9FA0-E04C-8E9A-2B84B64F000D}">
      <dgm:prSet/>
      <dgm:spPr/>
      <dgm:t>
        <a:bodyPr/>
        <a:lstStyle/>
        <a:p>
          <a:r>
            <a:rPr lang="en-US" dirty="0" smtClean="0"/>
            <a:t>ACCEPTANCE TESTING</a:t>
          </a:r>
        </a:p>
      </dgm:t>
    </dgm:pt>
    <dgm:pt modelId="{5EB77A54-F500-8241-B8D4-A4C6452C06E2}" type="parTrans" cxnId="{D3027E2A-B6AC-1A4A-9BFC-A10275BEFFEA}">
      <dgm:prSet/>
      <dgm:spPr/>
      <dgm:t>
        <a:bodyPr/>
        <a:lstStyle/>
        <a:p>
          <a:endParaRPr lang="en-US"/>
        </a:p>
      </dgm:t>
    </dgm:pt>
    <dgm:pt modelId="{4480E150-C819-D24F-8146-453AE47AD4C0}" type="sibTrans" cxnId="{D3027E2A-B6AC-1A4A-9BFC-A10275BEFFEA}">
      <dgm:prSet/>
      <dgm:spPr/>
      <dgm:t>
        <a:bodyPr/>
        <a:lstStyle/>
        <a:p>
          <a:endParaRPr lang="en-US"/>
        </a:p>
      </dgm:t>
    </dgm:pt>
    <dgm:pt modelId="{FDA3F36F-AADE-034B-A052-0F3E9F35F967}">
      <dgm:prSet/>
      <dgm:spPr/>
      <dgm:t>
        <a:bodyPr/>
        <a:lstStyle/>
        <a:p>
          <a:r>
            <a:rPr lang="en-US" dirty="0" smtClean="0"/>
            <a:t>SYSTEM INTEGRATION</a:t>
          </a:r>
        </a:p>
      </dgm:t>
    </dgm:pt>
    <dgm:pt modelId="{E9A4E45F-6EAA-BA4D-B9A7-C3F153975521}" type="parTrans" cxnId="{F58CBED6-4210-9249-BEC3-206426F78161}">
      <dgm:prSet/>
      <dgm:spPr/>
      <dgm:t>
        <a:bodyPr/>
        <a:lstStyle/>
        <a:p>
          <a:endParaRPr lang="en-US"/>
        </a:p>
      </dgm:t>
    </dgm:pt>
    <dgm:pt modelId="{B9584E41-EFBA-D84F-BDCA-3F68D06E23BA}" type="sibTrans" cxnId="{F58CBED6-4210-9249-BEC3-206426F78161}">
      <dgm:prSet/>
      <dgm:spPr/>
      <dgm:t>
        <a:bodyPr/>
        <a:lstStyle/>
        <a:p>
          <a:endParaRPr lang="en-US"/>
        </a:p>
      </dgm:t>
    </dgm:pt>
    <dgm:pt modelId="{831AADD5-3956-5A4F-B579-BCC0008D5BA6}">
      <dgm:prSet/>
      <dgm:spPr/>
      <dgm:t>
        <a:bodyPr/>
        <a:lstStyle/>
        <a:p>
          <a:r>
            <a:rPr lang="en-US" dirty="0" smtClean="0"/>
            <a:t>REGRESSION TESTING</a:t>
          </a:r>
        </a:p>
      </dgm:t>
    </dgm:pt>
    <dgm:pt modelId="{9F18D000-AE9C-7545-B8DF-0CA5F3AC4DB3}" type="parTrans" cxnId="{FE1A4FFE-45DC-E443-877B-8BA56C4CD3CB}">
      <dgm:prSet/>
      <dgm:spPr/>
      <dgm:t>
        <a:bodyPr/>
        <a:lstStyle/>
        <a:p>
          <a:endParaRPr lang="en-US"/>
        </a:p>
      </dgm:t>
    </dgm:pt>
    <dgm:pt modelId="{A2C15A7A-91A4-6040-9038-7A44AC49980A}" type="sibTrans" cxnId="{FE1A4FFE-45DC-E443-877B-8BA56C4CD3CB}">
      <dgm:prSet/>
      <dgm:spPr/>
      <dgm:t>
        <a:bodyPr/>
        <a:lstStyle/>
        <a:p>
          <a:endParaRPr lang="en-US"/>
        </a:p>
      </dgm:t>
    </dgm:pt>
    <dgm:pt modelId="{93614CB7-99AD-6D41-8942-8A2AC897C670}">
      <dgm:prSet/>
      <dgm:spPr/>
      <dgm:t>
        <a:bodyPr/>
        <a:lstStyle/>
        <a:p>
          <a:r>
            <a:rPr lang="en-US" dirty="0" smtClean="0"/>
            <a:t>SYSTEM  TESTING</a:t>
          </a:r>
        </a:p>
      </dgm:t>
    </dgm:pt>
    <dgm:pt modelId="{E8A88459-3756-B94A-B86C-BD2FB470BA77}" type="parTrans" cxnId="{18FE438B-F44F-AF47-887D-149D37C97AF2}">
      <dgm:prSet/>
      <dgm:spPr/>
      <dgm:t>
        <a:bodyPr/>
        <a:lstStyle/>
        <a:p>
          <a:endParaRPr lang="en-US"/>
        </a:p>
      </dgm:t>
    </dgm:pt>
    <dgm:pt modelId="{0D0E8CFD-AD11-4242-9A47-553AE91F8BFF}" type="sibTrans" cxnId="{18FE438B-F44F-AF47-887D-149D37C97AF2}">
      <dgm:prSet/>
      <dgm:spPr/>
      <dgm:t>
        <a:bodyPr/>
        <a:lstStyle/>
        <a:p>
          <a:endParaRPr lang="en-US"/>
        </a:p>
      </dgm:t>
    </dgm:pt>
    <dgm:pt modelId="{71BE7029-7BE1-994F-BFDE-FEE2B658D777}">
      <dgm:prSet/>
      <dgm:spPr/>
      <dgm:t>
        <a:bodyPr/>
        <a:lstStyle/>
        <a:p>
          <a:r>
            <a:rPr lang="en-US" dirty="0" smtClean="0"/>
            <a:t>FUNCTIONAL TESTING</a:t>
          </a:r>
        </a:p>
      </dgm:t>
    </dgm:pt>
    <dgm:pt modelId="{B69DA089-50DF-0047-AA20-BEC024C93781}" type="parTrans" cxnId="{D68AFD17-305E-4D43-8A8C-AA0F3A88DC06}">
      <dgm:prSet/>
      <dgm:spPr/>
      <dgm:t>
        <a:bodyPr/>
        <a:lstStyle/>
        <a:p>
          <a:endParaRPr lang="en-US"/>
        </a:p>
      </dgm:t>
    </dgm:pt>
    <dgm:pt modelId="{868317F6-E29C-3543-AA2A-323C09687A64}" type="sibTrans" cxnId="{D68AFD17-305E-4D43-8A8C-AA0F3A88DC06}">
      <dgm:prSet/>
      <dgm:spPr/>
      <dgm:t>
        <a:bodyPr/>
        <a:lstStyle/>
        <a:p>
          <a:endParaRPr lang="en-US"/>
        </a:p>
      </dgm:t>
    </dgm:pt>
    <dgm:pt modelId="{04756C5E-4F9B-9746-9B99-C0213928C51E}">
      <dgm:prSet/>
      <dgm:spPr/>
      <dgm:t>
        <a:bodyPr/>
        <a:lstStyle/>
        <a:p>
          <a:r>
            <a:rPr lang="en-US" dirty="0" smtClean="0"/>
            <a:t>UNIT TESTING</a:t>
          </a:r>
        </a:p>
      </dgm:t>
    </dgm:pt>
    <dgm:pt modelId="{25A65632-9A82-4144-AADE-E15607CA544A}" type="parTrans" cxnId="{23BCC5BF-67A2-C34C-994C-D95961EF5D91}">
      <dgm:prSet/>
      <dgm:spPr/>
      <dgm:t>
        <a:bodyPr/>
        <a:lstStyle/>
        <a:p>
          <a:endParaRPr lang="en-US"/>
        </a:p>
      </dgm:t>
    </dgm:pt>
    <dgm:pt modelId="{3054B763-3606-8F40-9933-4512B63397EF}" type="sibTrans" cxnId="{23BCC5BF-67A2-C34C-994C-D95961EF5D91}">
      <dgm:prSet/>
      <dgm:spPr/>
      <dgm:t>
        <a:bodyPr/>
        <a:lstStyle/>
        <a:p>
          <a:endParaRPr lang="en-US"/>
        </a:p>
      </dgm:t>
    </dgm:pt>
    <dgm:pt modelId="{FA33B536-4F74-FE45-B105-A8178079FC8B}" type="pres">
      <dgm:prSet presAssocID="{BE2385A6-EE3F-A34B-A8E0-04D89EE6D12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359772F-99D4-4B4C-86AE-321159599D53}" type="pres">
      <dgm:prSet presAssocID="{BE2385A6-EE3F-A34B-A8E0-04D89EE6D126}" presName="pyramid" presStyleLbl="node1" presStyleIdx="0" presStyleCnt="1"/>
      <dgm:spPr/>
      <dgm:t>
        <a:bodyPr/>
        <a:lstStyle/>
        <a:p>
          <a:endParaRPr lang="en-US"/>
        </a:p>
      </dgm:t>
    </dgm:pt>
    <dgm:pt modelId="{90CBB105-0523-3642-A941-97B84135F418}" type="pres">
      <dgm:prSet presAssocID="{BE2385A6-EE3F-A34B-A8E0-04D89EE6D126}" presName="theList" presStyleCnt="0"/>
      <dgm:spPr/>
    </dgm:pt>
    <dgm:pt modelId="{4C427375-D5B2-1F43-B973-AD6015CA27D9}" type="pres">
      <dgm:prSet presAssocID="{7F8A1CF9-9FA0-E04C-8E9A-2B84B64F000D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36377-E1A5-6C40-85B4-9F5EC5BDFF6C}" type="pres">
      <dgm:prSet presAssocID="{7F8A1CF9-9FA0-E04C-8E9A-2B84B64F000D}" presName="aSpace" presStyleCnt="0"/>
      <dgm:spPr/>
    </dgm:pt>
    <dgm:pt modelId="{F72A9636-CBBC-654B-85E1-E85BFCF5B511}" type="pres">
      <dgm:prSet presAssocID="{FDA3F36F-AADE-034B-A052-0F3E9F35F967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32C02-92CC-3147-994F-64A4D6B38819}" type="pres">
      <dgm:prSet presAssocID="{FDA3F36F-AADE-034B-A052-0F3E9F35F967}" presName="aSpace" presStyleCnt="0"/>
      <dgm:spPr/>
    </dgm:pt>
    <dgm:pt modelId="{52857AC7-D8AE-4646-A707-8AB041E670B9}" type="pres">
      <dgm:prSet presAssocID="{831AADD5-3956-5A4F-B579-BCC0008D5BA6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9BF30-2B15-D548-A623-C4148C698D49}" type="pres">
      <dgm:prSet presAssocID="{831AADD5-3956-5A4F-B579-BCC0008D5BA6}" presName="aSpace" presStyleCnt="0"/>
      <dgm:spPr/>
    </dgm:pt>
    <dgm:pt modelId="{D5827474-DCC8-6A41-8C35-B8824800B1CB}" type="pres">
      <dgm:prSet presAssocID="{93614CB7-99AD-6D41-8942-8A2AC897C670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18EDE-3D75-BC4A-B445-F23F1054321A}" type="pres">
      <dgm:prSet presAssocID="{93614CB7-99AD-6D41-8942-8A2AC897C670}" presName="aSpace" presStyleCnt="0"/>
      <dgm:spPr/>
    </dgm:pt>
    <dgm:pt modelId="{8AF4F5AB-7700-4144-A57F-78C13BFE8A81}" type="pres">
      <dgm:prSet presAssocID="{71BE7029-7BE1-994F-BFDE-FEE2B658D777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B7FC7-0DB2-E34E-931C-E2A039957F0F}" type="pres">
      <dgm:prSet presAssocID="{71BE7029-7BE1-994F-BFDE-FEE2B658D777}" presName="aSpace" presStyleCnt="0"/>
      <dgm:spPr/>
    </dgm:pt>
    <dgm:pt modelId="{377AA897-1EDC-B545-AB8A-4118BCC30BB9}" type="pres">
      <dgm:prSet presAssocID="{04756C5E-4F9B-9746-9B99-C0213928C51E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A350E-CAED-DA4A-9EA4-15975EF8686E}" type="pres">
      <dgm:prSet presAssocID="{04756C5E-4F9B-9746-9B99-C0213928C51E}" presName="aSpace" presStyleCnt="0"/>
      <dgm:spPr/>
    </dgm:pt>
  </dgm:ptLst>
  <dgm:cxnLst>
    <dgm:cxn modelId="{D3027E2A-B6AC-1A4A-9BFC-A10275BEFFEA}" srcId="{BE2385A6-EE3F-A34B-A8E0-04D89EE6D126}" destId="{7F8A1CF9-9FA0-E04C-8E9A-2B84B64F000D}" srcOrd="0" destOrd="0" parTransId="{5EB77A54-F500-8241-B8D4-A4C6452C06E2}" sibTransId="{4480E150-C819-D24F-8146-453AE47AD4C0}"/>
    <dgm:cxn modelId="{3877260D-3302-BE43-A0A3-2D98F3836738}" type="presOf" srcId="{71BE7029-7BE1-994F-BFDE-FEE2B658D777}" destId="{8AF4F5AB-7700-4144-A57F-78C13BFE8A81}" srcOrd="0" destOrd="0" presId="urn:microsoft.com/office/officeart/2005/8/layout/pyramid2"/>
    <dgm:cxn modelId="{23BCC5BF-67A2-C34C-994C-D95961EF5D91}" srcId="{BE2385A6-EE3F-A34B-A8E0-04D89EE6D126}" destId="{04756C5E-4F9B-9746-9B99-C0213928C51E}" srcOrd="5" destOrd="0" parTransId="{25A65632-9A82-4144-AADE-E15607CA544A}" sibTransId="{3054B763-3606-8F40-9933-4512B63397EF}"/>
    <dgm:cxn modelId="{18FE438B-F44F-AF47-887D-149D37C97AF2}" srcId="{BE2385A6-EE3F-A34B-A8E0-04D89EE6D126}" destId="{93614CB7-99AD-6D41-8942-8A2AC897C670}" srcOrd="3" destOrd="0" parTransId="{E8A88459-3756-B94A-B86C-BD2FB470BA77}" sibTransId="{0D0E8CFD-AD11-4242-9A47-553AE91F8BFF}"/>
    <dgm:cxn modelId="{FE1A4FFE-45DC-E443-877B-8BA56C4CD3CB}" srcId="{BE2385A6-EE3F-A34B-A8E0-04D89EE6D126}" destId="{831AADD5-3956-5A4F-B579-BCC0008D5BA6}" srcOrd="2" destOrd="0" parTransId="{9F18D000-AE9C-7545-B8DF-0CA5F3AC4DB3}" sibTransId="{A2C15A7A-91A4-6040-9038-7A44AC49980A}"/>
    <dgm:cxn modelId="{B3CD1F2F-7C4F-D440-9DF8-42DDF4BD2AF5}" type="presOf" srcId="{831AADD5-3956-5A4F-B579-BCC0008D5BA6}" destId="{52857AC7-D8AE-4646-A707-8AB041E670B9}" srcOrd="0" destOrd="0" presId="urn:microsoft.com/office/officeart/2005/8/layout/pyramid2"/>
    <dgm:cxn modelId="{99463DE1-4E24-5643-8C08-EE2281861853}" type="presOf" srcId="{7F8A1CF9-9FA0-E04C-8E9A-2B84B64F000D}" destId="{4C427375-D5B2-1F43-B973-AD6015CA27D9}" srcOrd="0" destOrd="0" presId="urn:microsoft.com/office/officeart/2005/8/layout/pyramid2"/>
    <dgm:cxn modelId="{14428E1F-EA84-AC48-A711-924F269A8706}" type="presOf" srcId="{93614CB7-99AD-6D41-8942-8A2AC897C670}" destId="{D5827474-DCC8-6A41-8C35-B8824800B1CB}" srcOrd="0" destOrd="0" presId="urn:microsoft.com/office/officeart/2005/8/layout/pyramid2"/>
    <dgm:cxn modelId="{F58CBED6-4210-9249-BEC3-206426F78161}" srcId="{BE2385A6-EE3F-A34B-A8E0-04D89EE6D126}" destId="{FDA3F36F-AADE-034B-A052-0F3E9F35F967}" srcOrd="1" destOrd="0" parTransId="{E9A4E45F-6EAA-BA4D-B9A7-C3F153975521}" sibTransId="{B9584E41-EFBA-D84F-BDCA-3F68D06E23BA}"/>
    <dgm:cxn modelId="{B65DF6E2-7CF1-0E4E-B00E-65637B54AF1A}" type="presOf" srcId="{04756C5E-4F9B-9746-9B99-C0213928C51E}" destId="{377AA897-1EDC-B545-AB8A-4118BCC30BB9}" srcOrd="0" destOrd="0" presId="urn:microsoft.com/office/officeart/2005/8/layout/pyramid2"/>
    <dgm:cxn modelId="{B4925CD1-3455-E24D-841A-DED2D20A85B3}" type="presOf" srcId="{BE2385A6-EE3F-A34B-A8E0-04D89EE6D126}" destId="{FA33B536-4F74-FE45-B105-A8178079FC8B}" srcOrd="0" destOrd="0" presId="urn:microsoft.com/office/officeart/2005/8/layout/pyramid2"/>
    <dgm:cxn modelId="{2CB7EAA5-D3AA-F441-A64D-7722A912E273}" type="presOf" srcId="{FDA3F36F-AADE-034B-A052-0F3E9F35F967}" destId="{F72A9636-CBBC-654B-85E1-E85BFCF5B511}" srcOrd="0" destOrd="0" presId="urn:microsoft.com/office/officeart/2005/8/layout/pyramid2"/>
    <dgm:cxn modelId="{D68AFD17-305E-4D43-8A8C-AA0F3A88DC06}" srcId="{BE2385A6-EE3F-A34B-A8E0-04D89EE6D126}" destId="{71BE7029-7BE1-994F-BFDE-FEE2B658D777}" srcOrd="4" destOrd="0" parTransId="{B69DA089-50DF-0047-AA20-BEC024C93781}" sibTransId="{868317F6-E29C-3543-AA2A-323C09687A64}"/>
    <dgm:cxn modelId="{BE90DB4D-ED41-BD4F-B0C4-CB4D61508429}" type="presParOf" srcId="{FA33B536-4F74-FE45-B105-A8178079FC8B}" destId="{B359772F-99D4-4B4C-86AE-321159599D53}" srcOrd="0" destOrd="0" presId="urn:microsoft.com/office/officeart/2005/8/layout/pyramid2"/>
    <dgm:cxn modelId="{016A566A-7B68-FF4D-A599-4FB4D4854650}" type="presParOf" srcId="{FA33B536-4F74-FE45-B105-A8178079FC8B}" destId="{90CBB105-0523-3642-A941-97B84135F418}" srcOrd="1" destOrd="0" presId="urn:microsoft.com/office/officeart/2005/8/layout/pyramid2"/>
    <dgm:cxn modelId="{6C1E3FA8-C7E5-234A-ABFB-8223BAC69AF1}" type="presParOf" srcId="{90CBB105-0523-3642-A941-97B84135F418}" destId="{4C427375-D5B2-1F43-B973-AD6015CA27D9}" srcOrd="0" destOrd="0" presId="urn:microsoft.com/office/officeart/2005/8/layout/pyramid2"/>
    <dgm:cxn modelId="{06471EC9-FC02-3147-803C-18D83B93C81D}" type="presParOf" srcId="{90CBB105-0523-3642-A941-97B84135F418}" destId="{E3036377-E1A5-6C40-85B4-9F5EC5BDFF6C}" srcOrd="1" destOrd="0" presId="urn:microsoft.com/office/officeart/2005/8/layout/pyramid2"/>
    <dgm:cxn modelId="{CFD0695B-C216-3C4F-9F69-3506D8EB2588}" type="presParOf" srcId="{90CBB105-0523-3642-A941-97B84135F418}" destId="{F72A9636-CBBC-654B-85E1-E85BFCF5B511}" srcOrd="2" destOrd="0" presId="urn:microsoft.com/office/officeart/2005/8/layout/pyramid2"/>
    <dgm:cxn modelId="{6919B0B7-19C1-6746-82B4-707A12FBB200}" type="presParOf" srcId="{90CBB105-0523-3642-A941-97B84135F418}" destId="{C0332C02-92CC-3147-994F-64A4D6B38819}" srcOrd="3" destOrd="0" presId="urn:microsoft.com/office/officeart/2005/8/layout/pyramid2"/>
    <dgm:cxn modelId="{0D2CE3BB-54EC-BB48-907A-D645DDF8A861}" type="presParOf" srcId="{90CBB105-0523-3642-A941-97B84135F418}" destId="{52857AC7-D8AE-4646-A707-8AB041E670B9}" srcOrd="4" destOrd="0" presId="urn:microsoft.com/office/officeart/2005/8/layout/pyramid2"/>
    <dgm:cxn modelId="{BC23200E-05D3-044E-A0AB-6D2EFDC80138}" type="presParOf" srcId="{90CBB105-0523-3642-A941-97B84135F418}" destId="{EC99BF30-2B15-D548-A623-C4148C698D49}" srcOrd="5" destOrd="0" presId="urn:microsoft.com/office/officeart/2005/8/layout/pyramid2"/>
    <dgm:cxn modelId="{9F868239-9FF0-C04A-96C6-CA322FB79C3C}" type="presParOf" srcId="{90CBB105-0523-3642-A941-97B84135F418}" destId="{D5827474-DCC8-6A41-8C35-B8824800B1CB}" srcOrd="6" destOrd="0" presId="urn:microsoft.com/office/officeart/2005/8/layout/pyramid2"/>
    <dgm:cxn modelId="{386B9B08-BC85-684F-83A1-13615C176FE6}" type="presParOf" srcId="{90CBB105-0523-3642-A941-97B84135F418}" destId="{8AE18EDE-3D75-BC4A-B445-F23F1054321A}" srcOrd="7" destOrd="0" presId="urn:microsoft.com/office/officeart/2005/8/layout/pyramid2"/>
    <dgm:cxn modelId="{DFD028D4-E2D8-BC49-A01D-E16DED7DCE8C}" type="presParOf" srcId="{90CBB105-0523-3642-A941-97B84135F418}" destId="{8AF4F5AB-7700-4144-A57F-78C13BFE8A81}" srcOrd="8" destOrd="0" presId="urn:microsoft.com/office/officeart/2005/8/layout/pyramid2"/>
    <dgm:cxn modelId="{CFC3471C-F42E-C547-8DF8-682F24D24357}" type="presParOf" srcId="{90CBB105-0523-3642-A941-97B84135F418}" destId="{3B7B7FC7-0DB2-E34E-931C-E2A039957F0F}" srcOrd="9" destOrd="0" presId="urn:microsoft.com/office/officeart/2005/8/layout/pyramid2"/>
    <dgm:cxn modelId="{5757DBDD-C10E-6349-A32D-A5D8B9D1A3CB}" type="presParOf" srcId="{90CBB105-0523-3642-A941-97B84135F418}" destId="{377AA897-1EDC-B545-AB8A-4118BCC30BB9}" srcOrd="10" destOrd="0" presId="urn:microsoft.com/office/officeart/2005/8/layout/pyramid2"/>
    <dgm:cxn modelId="{54BEE7AA-EB71-3647-8D5A-D700E72996A0}" type="presParOf" srcId="{90CBB105-0523-3642-A941-97B84135F418}" destId="{EF5A350E-CAED-DA4A-9EA4-15975EF8686E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08FEF-7259-BA40-8B74-B6ECD5F06C32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75E7574A-1122-544D-81FD-63818FA19CA0}">
      <dgm:prSet phldrT="[Text]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Input</a:t>
          </a:r>
          <a:endParaRPr lang="en-US" b="1" dirty="0">
            <a:solidFill>
              <a:schemeClr val="tx2"/>
            </a:solidFill>
          </a:endParaRPr>
        </a:p>
      </dgm:t>
    </dgm:pt>
    <dgm:pt modelId="{F65D89A9-70B3-2247-869C-39CDFD884F0C}" type="parTrans" cxnId="{F5AF5662-5D8A-874A-9ECC-CEEC8D3D1C71}">
      <dgm:prSet/>
      <dgm:spPr/>
      <dgm:t>
        <a:bodyPr/>
        <a:lstStyle/>
        <a:p>
          <a:endParaRPr lang="en-US"/>
        </a:p>
      </dgm:t>
    </dgm:pt>
    <dgm:pt modelId="{C398BE27-1828-0D43-A3DA-85EA13906BC2}" type="sibTrans" cxnId="{F5AF5662-5D8A-874A-9ECC-CEEC8D3D1C71}">
      <dgm:prSet/>
      <dgm:spPr/>
      <dgm:t>
        <a:bodyPr/>
        <a:lstStyle/>
        <a:p>
          <a:endParaRPr lang="en-US"/>
        </a:p>
      </dgm:t>
    </dgm:pt>
    <dgm:pt modelId="{E48C8927-38DC-164A-B5F7-EFB7C23E7DDF}">
      <dgm:prSet phldrT="[Text]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</a:t>
          </a:r>
          <a:endParaRPr lang="en-US" dirty="0">
            <a:solidFill>
              <a:schemeClr val="tx1"/>
            </a:solidFill>
          </a:endParaRPr>
        </a:p>
      </dgm:t>
    </dgm:pt>
    <dgm:pt modelId="{69511960-463C-E847-B17A-D4815E06415D}" type="parTrans" cxnId="{F3BD7D10-C4AE-0D41-8D31-71E2AC2B16A5}">
      <dgm:prSet/>
      <dgm:spPr/>
      <dgm:t>
        <a:bodyPr/>
        <a:lstStyle/>
        <a:p>
          <a:endParaRPr lang="en-US"/>
        </a:p>
      </dgm:t>
    </dgm:pt>
    <dgm:pt modelId="{EF3C530E-FF5F-7948-B989-29B075615792}" type="sibTrans" cxnId="{F3BD7D10-C4AE-0D41-8D31-71E2AC2B16A5}">
      <dgm:prSet/>
      <dgm:spPr/>
      <dgm:t>
        <a:bodyPr/>
        <a:lstStyle/>
        <a:p>
          <a:endParaRPr lang="en-US"/>
        </a:p>
      </dgm:t>
    </dgm:pt>
    <dgm:pt modelId="{87C28358-AF64-AE43-A83D-5E74D43FD17B}">
      <dgm:prSet phldrT="[Text]"/>
      <dgm:spPr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</a:gradFill>
      </dgm:spPr>
      <dgm:t>
        <a:bodyPr/>
        <a:lstStyle/>
        <a:p>
          <a:r>
            <a:rPr lang="en-US" smtClean="0"/>
            <a:t>Blackbox</a:t>
          </a:r>
          <a:endParaRPr lang="en-US" dirty="0" smtClean="0"/>
        </a:p>
      </dgm:t>
    </dgm:pt>
    <dgm:pt modelId="{2988BF57-8C96-E742-BF3F-BD400BC10D8F}" type="sibTrans" cxnId="{EAC2A9EF-8BB5-1A4B-97FF-E5B6F8E47636}">
      <dgm:prSet/>
      <dgm:spPr/>
      <dgm:t>
        <a:bodyPr/>
        <a:lstStyle/>
        <a:p>
          <a:endParaRPr lang="en-US"/>
        </a:p>
      </dgm:t>
    </dgm:pt>
    <dgm:pt modelId="{44407844-5F3B-9D41-8C7E-733B4D2E70BA}" type="parTrans" cxnId="{EAC2A9EF-8BB5-1A4B-97FF-E5B6F8E47636}">
      <dgm:prSet/>
      <dgm:spPr/>
      <dgm:t>
        <a:bodyPr/>
        <a:lstStyle/>
        <a:p>
          <a:endParaRPr lang="en-US"/>
        </a:p>
      </dgm:t>
    </dgm:pt>
    <dgm:pt modelId="{E77C3153-EF9F-1343-9F2C-0142443E233B}" type="pres">
      <dgm:prSet presAssocID="{C0408FEF-7259-BA40-8B74-B6ECD5F06C32}" presName="Name0" presStyleCnt="0">
        <dgm:presLayoutVars>
          <dgm:dir/>
          <dgm:resizeHandles val="exact"/>
        </dgm:presLayoutVars>
      </dgm:prSet>
      <dgm:spPr/>
    </dgm:pt>
    <dgm:pt modelId="{77B928C5-C2D6-EA44-93FC-635F3CEA46CC}" type="pres">
      <dgm:prSet presAssocID="{75E7574A-1122-544D-81FD-63818FA19CA0}" presName="node" presStyleLbl="node1" presStyleIdx="0" presStyleCnt="3">
        <dgm:presLayoutVars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708D9161-D4CE-3A49-9B67-434DD607E1E8}" type="pres">
      <dgm:prSet presAssocID="{C398BE27-1828-0D43-A3DA-85EA13906BC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880C02D-37F6-6E49-8111-5C13B06163E9}" type="pres">
      <dgm:prSet presAssocID="{C398BE27-1828-0D43-A3DA-85EA13906BC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E5B1941-CE07-DF41-A58E-7A3A72EB013C}" type="pres">
      <dgm:prSet presAssocID="{87C28358-AF64-AE43-A83D-5E74D43FD17B}" presName="node" presStyleLbl="node1" presStyleIdx="1" presStyleCnt="3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F35ADEDE-C4A7-F842-AFA2-2373E4086C49}" type="pres">
      <dgm:prSet presAssocID="{2988BF57-8C96-E742-BF3F-BD400BC10D8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222D98-B66C-1841-BDB0-C71510689462}" type="pres">
      <dgm:prSet presAssocID="{2988BF57-8C96-E742-BF3F-BD400BC10D8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1EAD350-3657-084C-8DC3-A32FAA937C19}" type="pres">
      <dgm:prSet presAssocID="{E48C8927-38DC-164A-B5F7-EFB7C23E7DDF}" presName="node" presStyleLbl="node1" presStyleIdx="2" presStyleCnt="3" custScaleY="40976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en-US"/>
        </a:p>
      </dgm:t>
    </dgm:pt>
  </dgm:ptLst>
  <dgm:cxnLst>
    <dgm:cxn modelId="{E4911733-3771-6F43-ADAA-60439DA773DC}" type="presOf" srcId="{87C28358-AF64-AE43-A83D-5E74D43FD17B}" destId="{0E5B1941-CE07-DF41-A58E-7A3A72EB013C}" srcOrd="0" destOrd="0" presId="urn:microsoft.com/office/officeart/2005/8/layout/process1"/>
    <dgm:cxn modelId="{1DE61DE1-67A4-FA4B-AFFD-B1429C3653A0}" type="presOf" srcId="{2988BF57-8C96-E742-BF3F-BD400BC10D8F}" destId="{A3222D98-B66C-1841-BDB0-C71510689462}" srcOrd="1" destOrd="0" presId="urn:microsoft.com/office/officeart/2005/8/layout/process1"/>
    <dgm:cxn modelId="{F62CB4E1-2296-E641-BC33-EA66E045E082}" type="presOf" srcId="{75E7574A-1122-544D-81FD-63818FA19CA0}" destId="{77B928C5-C2D6-EA44-93FC-635F3CEA46CC}" srcOrd="0" destOrd="0" presId="urn:microsoft.com/office/officeart/2005/8/layout/process1"/>
    <dgm:cxn modelId="{F5AF5662-5D8A-874A-9ECC-CEEC8D3D1C71}" srcId="{C0408FEF-7259-BA40-8B74-B6ECD5F06C32}" destId="{75E7574A-1122-544D-81FD-63818FA19CA0}" srcOrd="0" destOrd="0" parTransId="{F65D89A9-70B3-2247-869C-39CDFD884F0C}" sibTransId="{C398BE27-1828-0D43-A3DA-85EA13906BC2}"/>
    <dgm:cxn modelId="{F1F3BC77-5553-0A48-9DDF-41958A3924B7}" type="presOf" srcId="{2988BF57-8C96-E742-BF3F-BD400BC10D8F}" destId="{F35ADEDE-C4A7-F842-AFA2-2373E4086C49}" srcOrd="0" destOrd="0" presId="urn:microsoft.com/office/officeart/2005/8/layout/process1"/>
    <dgm:cxn modelId="{3A62AC13-7DD2-EC41-B3CF-873210D683C8}" type="presOf" srcId="{C398BE27-1828-0D43-A3DA-85EA13906BC2}" destId="{A880C02D-37F6-6E49-8111-5C13B06163E9}" srcOrd="1" destOrd="0" presId="urn:microsoft.com/office/officeart/2005/8/layout/process1"/>
    <dgm:cxn modelId="{F3BD7D10-C4AE-0D41-8D31-71E2AC2B16A5}" srcId="{C0408FEF-7259-BA40-8B74-B6ECD5F06C32}" destId="{E48C8927-38DC-164A-B5F7-EFB7C23E7DDF}" srcOrd="2" destOrd="0" parTransId="{69511960-463C-E847-B17A-D4815E06415D}" sibTransId="{EF3C530E-FF5F-7948-B989-29B075615792}"/>
    <dgm:cxn modelId="{9D0709E1-26A7-A649-9BFA-AEB87979E99B}" type="presOf" srcId="{C0408FEF-7259-BA40-8B74-B6ECD5F06C32}" destId="{E77C3153-EF9F-1343-9F2C-0142443E233B}" srcOrd="0" destOrd="0" presId="urn:microsoft.com/office/officeart/2005/8/layout/process1"/>
    <dgm:cxn modelId="{EAC2A9EF-8BB5-1A4B-97FF-E5B6F8E47636}" srcId="{C0408FEF-7259-BA40-8B74-B6ECD5F06C32}" destId="{87C28358-AF64-AE43-A83D-5E74D43FD17B}" srcOrd="1" destOrd="0" parTransId="{44407844-5F3B-9D41-8C7E-733B4D2E70BA}" sibTransId="{2988BF57-8C96-E742-BF3F-BD400BC10D8F}"/>
    <dgm:cxn modelId="{1D2F2EEC-97F1-7B44-B61E-7A22CC0592A6}" type="presOf" srcId="{E48C8927-38DC-164A-B5F7-EFB7C23E7DDF}" destId="{41EAD350-3657-084C-8DC3-A32FAA937C19}" srcOrd="0" destOrd="0" presId="urn:microsoft.com/office/officeart/2005/8/layout/process1"/>
    <dgm:cxn modelId="{DF7CF118-03AD-E341-B575-1E44DBBD345C}" type="presOf" srcId="{C398BE27-1828-0D43-A3DA-85EA13906BC2}" destId="{708D9161-D4CE-3A49-9B67-434DD607E1E8}" srcOrd="0" destOrd="0" presId="urn:microsoft.com/office/officeart/2005/8/layout/process1"/>
    <dgm:cxn modelId="{39B8C894-3F39-2646-ADE3-D392816F86D4}" type="presParOf" srcId="{E77C3153-EF9F-1343-9F2C-0142443E233B}" destId="{77B928C5-C2D6-EA44-93FC-635F3CEA46CC}" srcOrd="0" destOrd="0" presId="urn:microsoft.com/office/officeart/2005/8/layout/process1"/>
    <dgm:cxn modelId="{D9EE0BAB-3C50-CF42-8A24-12E9D4086BE5}" type="presParOf" srcId="{E77C3153-EF9F-1343-9F2C-0142443E233B}" destId="{708D9161-D4CE-3A49-9B67-434DD607E1E8}" srcOrd="1" destOrd="0" presId="urn:microsoft.com/office/officeart/2005/8/layout/process1"/>
    <dgm:cxn modelId="{0778502D-5462-B744-8CE2-E6F701C81726}" type="presParOf" srcId="{708D9161-D4CE-3A49-9B67-434DD607E1E8}" destId="{A880C02D-37F6-6E49-8111-5C13B06163E9}" srcOrd="0" destOrd="0" presId="urn:microsoft.com/office/officeart/2005/8/layout/process1"/>
    <dgm:cxn modelId="{21A83F7A-E869-CE42-9986-3E11E16FD6DE}" type="presParOf" srcId="{E77C3153-EF9F-1343-9F2C-0142443E233B}" destId="{0E5B1941-CE07-DF41-A58E-7A3A72EB013C}" srcOrd="2" destOrd="0" presId="urn:microsoft.com/office/officeart/2005/8/layout/process1"/>
    <dgm:cxn modelId="{B474A985-8B7F-4743-B144-604A31249C20}" type="presParOf" srcId="{E77C3153-EF9F-1343-9F2C-0142443E233B}" destId="{F35ADEDE-C4A7-F842-AFA2-2373E4086C49}" srcOrd="3" destOrd="0" presId="urn:microsoft.com/office/officeart/2005/8/layout/process1"/>
    <dgm:cxn modelId="{D4C08209-79AF-6441-8B43-8B397302A5C5}" type="presParOf" srcId="{F35ADEDE-C4A7-F842-AFA2-2373E4086C49}" destId="{A3222D98-B66C-1841-BDB0-C71510689462}" srcOrd="0" destOrd="0" presId="urn:microsoft.com/office/officeart/2005/8/layout/process1"/>
    <dgm:cxn modelId="{D90C9A45-CCA3-C740-AADC-50DFF6B49BD9}" type="presParOf" srcId="{E77C3153-EF9F-1343-9F2C-0142443E233B}" destId="{41EAD350-3657-084C-8DC3-A32FAA937C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 and user interaction (click, touch, typing)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meta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6FB990A-DAC3-3B41-8ECB-8AF49ECA6E15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8082237D-9215-5741-B9C2-12A2413EF24C}" type="presOf" srcId="{729DC064-97BB-774C-92E5-8F07308446FE}" destId="{71DD63FA-8E11-394C-8587-3AC5A8B55D12}" srcOrd="0" destOrd="0" presId="urn:microsoft.com/office/officeart/2008/layout/LinedList"/>
    <dgm:cxn modelId="{ADF1921E-7182-1D44-BE6B-AFC83F1A0168}" type="presOf" srcId="{2A0EE8A5-1D22-974B-B9C5-5B5A8BC75006}" destId="{39E88350-E430-9A48-96DE-1C49AD5168D5}" srcOrd="0" destOrd="0" presId="urn:microsoft.com/office/officeart/2008/layout/LinedList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132C21B6-0D44-C444-8C1B-2B237CFFDFFC}" type="presOf" srcId="{21846224-F110-E247-9A3F-2089CAD68BCE}" destId="{1F4BEBD2-AE95-724C-9387-209D2C5172D4}" srcOrd="0" destOrd="0" presId="urn:microsoft.com/office/officeart/2008/layout/LinedList"/>
    <dgm:cxn modelId="{F66F30D8-82B7-0E4D-890C-DA5EB0A3B2DD}" type="presOf" srcId="{115F9497-A999-D840-A49F-D99FAC3B2A50}" destId="{C13785A4-BF23-7E46-BAAB-39D31CF97FA2}" srcOrd="0" destOrd="0" presId="urn:microsoft.com/office/officeart/2008/layout/LinedList"/>
    <dgm:cxn modelId="{70D1D3EA-1276-AB42-B4B7-66C11D0EEBF4}" type="presParOf" srcId="{71DD63FA-8E11-394C-8587-3AC5A8B55D12}" destId="{EE6CD9B9-79E7-E84C-827E-C18B88796D3A}" srcOrd="0" destOrd="0" presId="urn:microsoft.com/office/officeart/2008/layout/LinedList"/>
    <dgm:cxn modelId="{09D0A2F0-F7E4-F641-AF51-E28E994F38D4}" type="presParOf" srcId="{71DD63FA-8E11-394C-8587-3AC5A8B55D12}" destId="{FA82B6B1-E930-7C47-BCAE-B4FC2B49BA4F}" srcOrd="1" destOrd="0" presId="urn:microsoft.com/office/officeart/2008/layout/LinedList"/>
    <dgm:cxn modelId="{D502E688-A8FC-414C-89D8-0228034694BD}" type="presParOf" srcId="{FA82B6B1-E930-7C47-BCAE-B4FC2B49BA4F}" destId="{1F4BEBD2-AE95-724C-9387-209D2C5172D4}" srcOrd="0" destOrd="0" presId="urn:microsoft.com/office/officeart/2008/layout/LinedList"/>
    <dgm:cxn modelId="{B42573EB-9BEC-7047-891D-1FC3D8C86DE1}" type="presParOf" srcId="{FA82B6B1-E930-7C47-BCAE-B4FC2B49BA4F}" destId="{D657FCC8-BDD7-5547-8A3C-ABADBA6FA317}" srcOrd="1" destOrd="0" presId="urn:microsoft.com/office/officeart/2008/layout/LinedList"/>
    <dgm:cxn modelId="{E1DC6CFB-AFF6-B947-A718-F5D9049E7437}" type="presParOf" srcId="{D657FCC8-BDD7-5547-8A3C-ABADBA6FA317}" destId="{33038EDA-D390-4944-B675-F6DE5F26D76E}" srcOrd="0" destOrd="0" presId="urn:microsoft.com/office/officeart/2008/layout/LinedList"/>
    <dgm:cxn modelId="{EE455375-64D2-4D46-843B-4FA64D19D1ED}" type="presParOf" srcId="{D657FCC8-BDD7-5547-8A3C-ABADBA6FA317}" destId="{F2BF2706-E970-DC40-8273-356278A6B51D}" srcOrd="1" destOrd="0" presId="urn:microsoft.com/office/officeart/2008/layout/LinedList"/>
    <dgm:cxn modelId="{EB2C42B4-5555-A64D-9428-462CB3279D22}" type="presParOf" srcId="{F2BF2706-E970-DC40-8273-356278A6B51D}" destId="{41A77FF3-418A-B94A-95C9-F599253E55DB}" srcOrd="0" destOrd="0" presId="urn:microsoft.com/office/officeart/2008/layout/LinedList"/>
    <dgm:cxn modelId="{54DFD874-FB86-324B-AC6C-C20D70DA0246}" type="presParOf" srcId="{F2BF2706-E970-DC40-8273-356278A6B51D}" destId="{26D26326-A0C6-3043-8832-16BEC918A0D8}" srcOrd="1" destOrd="0" presId="urn:microsoft.com/office/officeart/2008/layout/LinedList"/>
    <dgm:cxn modelId="{CD60E0D8-05AD-3242-AF68-2AEBD079A1CC}" type="presParOf" srcId="{F2BF2706-E970-DC40-8273-356278A6B51D}" destId="{D317A795-A149-CB45-B19A-9DCE66C9840C}" srcOrd="2" destOrd="0" presId="urn:microsoft.com/office/officeart/2008/layout/LinedList"/>
    <dgm:cxn modelId="{FAC34610-9CAA-8847-9E61-C1D70CF619F5}" type="presParOf" srcId="{D657FCC8-BDD7-5547-8A3C-ABADBA6FA317}" destId="{EB0FBDC5-86FF-D44E-A610-40D10EECE86F}" srcOrd="2" destOrd="0" presId="urn:microsoft.com/office/officeart/2008/layout/LinedList"/>
    <dgm:cxn modelId="{671C2F5D-9E33-BB4E-A44B-AF339E82A917}" type="presParOf" srcId="{D657FCC8-BDD7-5547-8A3C-ABADBA6FA317}" destId="{16BDBF1D-61DE-D646-8817-8B0A4FA39A34}" srcOrd="3" destOrd="0" presId="urn:microsoft.com/office/officeart/2008/layout/LinedList"/>
    <dgm:cxn modelId="{FAAF10F0-EBC7-A949-8466-24040D469E9C}" type="presParOf" srcId="{D657FCC8-BDD7-5547-8A3C-ABADBA6FA317}" destId="{6C652C7E-F172-474B-976D-7FF86FC16660}" srcOrd="4" destOrd="0" presId="urn:microsoft.com/office/officeart/2008/layout/LinedList"/>
    <dgm:cxn modelId="{1D0DEB32-263C-BD4A-8AAA-2BF01C8C27A3}" type="presParOf" srcId="{6C652C7E-F172-474B-976D-7FF86FC16660}" destId="{1F022246-1C9C-FA43-BA5A-F3146409C601}" srcOrd="0" destOrd="0" presId="urn:microsoft.com/office/officeart/2008/layout/LinedList"/>
    <dgm:cxn modelId="{9571E961-2353-6545-8FF9-0B3404A9E1AA}" type="presParOf" srcId="{6C652C7E-F172-474B-976D-7FF86FC16660}" destId="{39E88350-E430-9A48-96DE-1C49AD5168D5}" srcOrd="1" destOrd="0" presId="urn:microsoft.com/office/officeart/2008/layout/LinedList"/>
    <dgm:cxn modelId="{9345479B-392B-8641-83DE-1DA0948B20E9}" type="presParOf" srcId="{6C652C7E-F172-474B-976D-7FF86FC16660}" destId="{DA702A67-1CB1-6D43-9B26-A237BB68DE5C}" srcOrd="2" destOrd="0" presId="urn:microsoft.com/office/officeart/2008/layout/LinedList"/>
    <dgm:cxn modelId="{2B1D1AF4-4961-5F4D-B40E-0B25A3012AC0}" type="presParOf" srcId="{D657FCC8-BDD7-5547-8A3C-ABADBA6FA317}" destId="{FA581879-A774-924F-82D0-BA64AA8215D1}" srcOrd="5" destOrd="0" presId="urn:microsoft.com/office/officeart/2008/layout/LinedList"/>
    <dgm:cxn modelId="{F1C382D8-4779-E541-BEAB-80CFF5E5DC87}" type="presParOf" srcId="{D657FCC8-BDD7-5547-8A3C-ABADBA6FA317}" destId="{C435B4FC-E49C-8E40-AB4C-5C3D52630917}" srcOrd="6" destOrd="0" presId="urn:microsoft.com/office/officeart/2008/layout/LinedList"/>
    <dgm:cxn modelId="{76745C7A-2C13-F948-8544-F419841BFB8A}" type="presParOf" srcId="{D657FCC8-BDD7-5547-8A3C-ABADBA6FA317}" destId="{94013D13-132C-494A-81A5-EA5E0B08AFE0}" srcOrd="7" destOrd="0" presId="urn:microsoft.com/office/officeart/2008/layout/LinedList"/>
    <dgm:cxn modelId="{FBD547EA-6925-AB43-ABAA-89081C08DEB1}" type="presParOf" srcId="{94013D13-132C-494A-81A5-EA5E0B08AFE0}" destId="{757645B5-A8F1-7A4C-83B9-52CA23E89C3C}" srcOrd="0" destOrd="0" presId="urn:microsoft.com/office/officeart/2008/layout/LinedList"/>
    <dgm:cxn modelId="{8AF506F4-69AD-3545-8CC7-B9670E2F2FEF}" type="presParOf" srcId="{94013D13-132C-494A-81A5-EA5E0B08AFE0}" destId="{C13785A4-BF23-7E46-BAAB-39D31CF97FA2}" srcOrd="1" destOrd="0" presId="urn:microsoft.com/office/officeart/2008/layout/LinedList"/>
    <dgm:cxn modelId="{EF744D7F-DF22-2043-8E27-567F22F725B9}" type="presParOf" srcId="{94013D13-132C-494A-81A5-EA5E0B08AFE0}" destId="{74658BD0-762E-DF4C-88CD-D7D09E3D7B33}" srcOrd="2" destOrd="0" presId="urn:microsoft.com/office/officeart/2008/layout/LinedList"/>
    <dgm:cxn modelId="{0275F8B2-8A67-754C-AD44-7E7FCA47C736}" type="presParOf" srcId="{D657FCC8-BDD7-5547-8A3C-ABADBA6FA317}" destId="{33574D30-4BB2-5849-8E50-E8AC36820D99}" srcOrd="8" destOrd="0" presId="urn:microsoft.com/office/officeart/2008/layout/LinedList"/>
    <dgm:cxn modelId="{C5FB1D87-3354-D648-AACE-607CE91282EB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 and meta data 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5CF81688-C4D3-0342-8897-8E6A64F762DA}">
      <dgm:prSet phldrT="[Text]"/>
      <dgm:spPr/>
      <dgm:t>
        <a:bodyPr/>
        <a:lstStyle/>
        <a:p>
          <a:r>
            <a:rPr lang="en-US" dirty="0" smtClean="0"/>
            <a:t>Data reports</a:t>
          </a:r>
          <a:endParaRPr lang="en-US" dirty="0"/>
        </a:p>
      </dgm:t>
    </dgm:pt>
    <dgm:pt modelId="{DD58590E-E128-A841-B38B-7629FA400782}" type="parTrans" cxnId="{13ADB3E1-C384-8940-9E04-081B57FD5EF2}">
      <dgm:prSet/>
      <dgm:spPr/>
      <dgm:t>
        <a:bodyPr/>
        <a:lstStyle/>
        <a:p>
          <a:endParaRPr lang="en-US"/>
        </a:p>
      </dgm:t>
    </dgm:pt>
    <dgm:pt modelId="{3FFD9C87-0451-9948-85A0-CF390BF40FED}" type="sibTrans" cxnId="{13ADB3E1-C384-8940-9E04-081B57FD5EF2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6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6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5"/>
      <dgm:spPr/>
    </dgm:pt>
    <dgm:pt modelId="{16BDBF1D-61DE-D646-8817-8B0A4FA39A34}" type="pres">
      <dgm:prSet presAssocID="{D607B796-A54A-EE42-BBF4-48481E91FEE3}" presName="vertSpace2b" presStyleCnt="0"/>
      <dgm:spPr/>
    </dgm:pt>
    <dgm:pt modelId="{20F972E3-6698-7745-A599-D2ADB396EF6F}" type="pres">
      <dgm:prSet presAssocID="{5CF81688-C4D3-0342-8897-8E6A64F762DA}" presName="horz2" presStyleCnt="0"/>
      <dgm:spPr/>
    </dgm:pt>
    <dgm:pt modelId="{64FAA9AE-16F3-474C-AB86-6BF4827B37D7}" type="pres">
      <dgm:prSet presAssocID="{5CF81688-C4D3-0342-8897-8E6A64F762DA}" presName="horzSpace2" presStyleCnt="0"/>
      <dgm:spPr/>
    </dgm:pt>
    <dgm:pt modelId="{8127701A-C4A2-D447-91E5-66276F8475D9}" type="pres">
      <dgm:prSet presAssocID="{5CF81688-C4D3-0342-8897-8E6A64F762DA}" presName="tx2" presStyleLbl="revTx" presStyleIdx="2" presStyleCnt="6"/>
      <dgm:spPr/>
      <dgm:t>
        <a:bodyPr/>
        <a:lstStyle/>
        <a:p>
          <a:endParaRPr lang="en-US"/>
        </a:p>
      </dgm:t>
    </dgm:pt>
    <dgm:pt modelId="{47D11FA0-6E71-D64A-8E9C-98992C2B53C8}" type="pres">
      <dgm:prSet presAssocID="{5CF81688-C4D3-0342-8897-8E6A64F762DA}" presName="vert2" presStyleCnt="0"/>
      <dgm:spPr/>
    </dgm:pt>
    <dgm:pt modelId="{3D18E3BF-C2D0-7048-AAE8-A2E692AD61EE}" type="pres">
      <dgm:prSet presAssocID="{5CF81688-C4D3-0342-8897-8E6A64F762DA}" presName="thinLine2b" presStyleLbl="callout" presStyleIdx="1" presStyleCnt="5"/>
      <dgm:spPr/>
    </dgm:pt>
    <dgm:pt modelId="{8C6312BD-233F-D24E-B94D-72FE3A0EE90C}" type="pres">
      <dgm:prSet presAssocID="{5CF81688-C4D3-0342-8897-8E6A64F762DA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3" presStyleCnt="6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2" presStyleCnt="5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4" presStyleCnt="6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3" presStyleCnt="5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5" presStyleCnt="6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4" presStyleCnt="5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C2914D04-9544-7B49-A1A6-FD988C2711F2}" type="presOf" srcId="{2A0EE8A5-1D22-974B-B9C5-5B5A8BC75006}" destId="{39E88350-E430-9A48-96DE-1C49AD5168D5}" srcOrd="0" destOrd="0" presId="urn:microsoft.com/office/officeart/2008/layout/LinedList"/>
    <dgm:cxn modelId="{11CAA58C-C048-1743-8B3D-3504E60B9421}" srcId="{21846224-F110-E247-9A3F-2089CAD68BCE}" destId="{19479E47-2EB0-1E49-84BA-2C27DBFEF47A}" srcOrd="3" destOrd="0" parTransId="{66BDD77B-2ABC-FE4A-99A1-11AEF0F9E8D4}" sibTransId="{4DD3EE09-2812-B04E-8A01-402EA29D36DF}"/>
    <dgm:cxn modelId="{383FF0B7-1770-CE4E-869A-BB0B0E17D854}" type="presOf" srcId="{5CF81688-C4D3-0342-8897-8E6A64F762DA}" destId="{8127701A-C4A2-D447-91E5-66276F8475D9}" srcOrd="0" destOrd="0" presId="urn:microsoft.com/office/officeart/2008/layout/LinedList"/>
    <dgm:cxn modelId="{44EE7F3D-F227-8C42-A613-EBB3808EC260}" type="presOf" srcId="{729DC064-97BB-774C-92E5-8F07308446FE}" destId="{71DD63FA-8E11-394C-8587-3AC5A8B55D12}" srcOrd="0" destOrd="0" presId="urn:microsoft.com/office/officeart/2008/layout/LinedList"/>
    <dgm:cxn modelId="{13ADB3E1-C384-8940-9E04-081B57FD5EF2}" srcId="{21846224-F110-E247-9A3F-2089CAD68BCE}" destId="{5CF81688-C4D3-0342-8897-8E6A64F762DA}" srcOrd="1" destOrd="0" parTransId="{DD58590E-E128-A841-B38B-7629FA400782}" sibTransId="{3FFD9C87-0451-9948-85A0-CF390BF40FED}"/>
    <dgm:cxn modelId="{823F1043-BB0A-3C44-9546-A50523817841}" type="presOf" srcId="{19479E47-2EB0-1E49-84BA-2C27DBFEF47A}" destId="{C20C9A49-1271-D84D-99BD-5DB49918C3BA}" srcOrd="0" destOrd="0" presId="urn:microsoft.com/office/officeart/2008/layout/LinedList"/>
    <dgm:cxn modelId="{8F42BDAE-A0F2-954E-A06A-7AB26B445F1A}" type="presOf" srcId="{D607B796-A54A-EE42-BBF4-48481E91FEE3}" destId="{26D26326-A0C6-3043-8832-16BEC918A0D8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E61D86AD-700D-0B43-AFCD-A49E8401469B}" srcId="{21846224-F110-E247-9A3F-2089CAD68BCE}" destId="{115F9497-A999-D840-A49F-D99FAC3B2A50}" srcOrd="4" destOrd="0" parTransId="{6DDE5A02-A6C7-E645-91A2-5938B048CCD0}" sibTransId="{80FB7E9E-214E-1348-AF80-6C1C71459E20}"/>
    <dgm:cxn modelId="{57EACB3A-5E20-B647-AE7B-1B5ABB1A78D2}" srcId="{21846224-F110-E247-9A3F-2089CAD68BCE}" destId="{2A0EE8A5-1D22-974B-B9C5-5B5A8BC75006}" srcOrd="2" destOrd="0" parTransId="{91086E24-61C4-184C-BE0F-47D8BFB84655}" sibTransId="{8AC3965B-8131-6F42-BD26-BC62BD5FD1DC}"/>
    <dgm:cxn modelId="{4A5267FA-CDD1-C445-A3DC-2559843A2285}" type="presOf" srcId="{21846224-F110-E247-9A3F-2089CAD68BCE}" destId="{1F4BEBD2-AE95-724C-9387-209D2C5172D4}" srcOrd="0" destOrd="0" presId="urn:microsoft.com/office/officeart/2008/layout/LinedList"/>
    <dgm:cxn modelId="{10A09CBD-961E-2A44-91AE-846410EB1253}" type="presOf" srcId="{115F9497-A999-D840-A49F-D99FAC3B2A50}" destId="{C13785A4-BF23-7E46-BAAB-39D31CF97FA2}" srcOrd="0" destOrd="0" presId="urn:microsoft.com/office/officeart/2008/layout/LinedList"/>
    <dgm:cxn modelId="{F629B5E2-1D8D-0F4E-B7C0-CA2E58B5AD99}" type="presParOf" srcId="{71DD63FA-8E11-394C-8587-3AC5A8B55D12}" destId="{EE6CD9B9-79E7-E84C-827E-C18B88796D3A}" srcOrd="0" destOrd="0" presId="urn:microsoft.com/office/officeart/2008/layout/LinedList"/>
    <dgm:cxn modelId="{5E8BCD39-BC2C-7F48-86FB-E180688AB192}" type="presParOf" srcId="{71DD63FA-8E11-394C-8587-3AC5A8B55D12}" destId="{FA82B6B1-E930-7C47-BCAE-B4FC2B49BA4F}" srcOrd="1" destOrd="0" presId="urn:microsoft.com/office/officeart/2008/layout/LinedList"/>
    <dgm:cxn modelId="{63D331F6-BAFF-674E-BDEB-DF829ADBEE69}" type="presParOf" srcId="{FA82B6B1-E930-7C47-BCAE-B4FC2B49BA4F}" destId="{1F4BEBD2-AE95-724C-9387-209D2C5172D4}" srcOrd="0" destOrd="0" presId="urn:microsoft.com/office/officeart/2008/layout/LinedList"/>
    <dgm:cxn modelId="{97C458DA-9C3C-3A45-8E43-B0AEDBB110CC}" type="presParOf" srcId="{FA82B6B1-E930-7C47-BCAE-B4FC2B49BA4F}" destId="{D657FCC8-BDD7-5547-8A3C-ABADBA6FA317}" srcOrd="1" destOrd="0" presId="urn:microsoft.com/office/officeart/2008/layout/LinedList"/>
    <dgm:cxn modelId="{E7EBEF7D-D9C4-6142-A218-168AA68903E5}" type="presParOf" srcId="{D657FCC8-BDD7-5547-8A3C-ABADBA6FA317}" destId="{33038EDA-D390-4944-B675-F6DE5F26D76E}" srcOrd="0" destOrd="0" presId="urn:microsoft.com/office/officeart/2008/layout/LinedList"/>
    <dgm:cxn modelId="{47B66DE7-0CE0-0B46-B130-618403563EC1}" type="presParOf" srcId="{D657FCC8-BDD7-5547-8A3C-ABADBA6FA317}" destId="{F2BF2706-E970-DC40-8273-356278A6B51D}" srcOrd="1" destOrd="0" presId="urn:microsoft.com/office/officeart/2008/layout/LinedList"/>
    <dgm:cxn modelId="{F84785FC-BD1C-5942-9204-203C59FEF0FF}" type="presParOf" srcId="{F2BF2706-E970-DC40-8273-356278A6B51D}" destId="{41A77FF3-418A-B94A-95C9-F599253E55DB}" srcOrd="0" destOrd="0" presId="urn:microsoft.com/office/officeart/2008/layout/LinedList"/>
    <dgm:cxn modelId="{CC070BB9-287F-FB46-BB2B-DE61F8A07288}" type="presParOf" srcId="{F2BF2706-E970-DC40-8273-356278A6B51D}" destId="{26D26326-A0C6-3043-8832-16BEC918A0D8}" srcOrd="1" destOrd="0" presId="urn:microsoft.com/office/officeart/2008/layout/LinedList"/>
    <dgm:cxn modelId="{EA2FF00E-6488-514F-8E2A-90038FFB64FD}" type="presParOf" srcId="{F2BF2706-E970-DC40-8273-356278A6B51D}" destId="{D317A795-A149-CB45-B19A-9DCE66C9840C}" srcOrd="2" destOrd="0" presId="urn:microsoft.com/office/officeart/2008/layout/LinedList"/>
    <dgm:cxn modelId="{843359AD-9456-AD40-9881-87CB19DA281F}" type="presParOf" srcId="{D657FCC8-BDD7-5547-8A3C-ABADBA6FA317}" destId="{EB0FBDC5-86FF-D44E-A610-40D10EECE86F}" srcOrd="2" destOrd="0" presId="urn:microsoft.com/office/officeart/2008/layout/LinedList"/>
    <dgm:cxn modelId="{0BA09FF5-F181-204C-A31D-A05E4A7FD7FE}" type="presParOf" srcId="{D657FCC8-BDD7-5547-8A3C-ABADBA6FA317}" destId="{16BDBF1D-61DE-D646-8817-8B0A4FA39A34}" srcOrd="3" destOrd="0" presId="urn:microsoft.com/office/officeart/2008/layout/LinedList"/>
    <dgm:cxn modelId="{CEA4304C-0443-9045-B9A4-FD28906F4D28}" type="presParOf" srcId="{D657FCC8-BDD7-5547-8A3C-ABADBA6FA317}" destId="{20F972E3-6698-7745-A599-D2ADB396EF6F}" srcOrd="4" destOrd="0" presId="urn:microsoft.com/office/officeart/2008/layout/LinedList"/>
    <dgm:cxn modelId="{41A6D7F3-9237-A643-9E01-47727410EA9F}" type="presParOf" srcId="{20F972E3-6698-7745-A599-D2ADB396EF6F}" destId="{64FAA9AE-16F3-474C-AB86-6BF4827B37D7}" srcOrd="0" destOrd="0" presId="urn:microsoft.com/office/officeart/2008/layout/LinedList"/>
    <dgm:cxn modelId="{E44B1B96-69DE-5246-A783-2AEF3C163D49}" type="presParOf" srcId="{20F972E3-6698-7745-A599-D2ADB396EF6F}" destId="{8127701A-C4A2-D447-91E5-66276F8475D9}" srcOrd="1" destOrd="0" presId="urn:microsoft.com/office/officeart/2008/layout/LinedList"/>
    <dgm:cxn modelId="{116A9FAD-DDF4-5247-98EB-E297C08806FC}" type="presParOf" srcId="{20F972E3-6698-7745-A599-D2ADB396EF6F}" destId="{47D11FA0-6E71-D64A-8E9C-98992C2B53C8}" srcOrd="2" destOrd="0" presId="urn:microsoft.com/office/officeart/2008/layout/LinedList"/>
    <dgm:cxn modelId="{E8BAC731-B3AE-E648-A2B3-399290EE2273}" type="presParOf" srcId="{D657FCC8-BDD7-5547-8A3C-ABADBA6FA317}" destId="{3D18E3BF-C2D0-7048-AAE8-A2E692AD61EE}" srcOrd="5" destOrd="0" presId="urn:microsoft.com/office/officeart/2008/layout/LinedList"/>
    <dgm:cxn modelId="{CEE5E4CC-F77A-B240-8532-81A52870E9CE}" type="presParOf" srcId="{D657FCC8-BDD7-5547-8A3C-ABADBA6FA317}" destId="{8C6312BD-233F-D24E-B94D-72FE3A0EE90C}" srcOrd="6" destOrd="0" presId="urn:microsoft.com/office/officeart/2008/layout/LinedList"/>
    <dgm:cxn modelId="{178DFE84-A687-FF43-9546-0E287D304946}" type="presParOf" srcId="{D657FCC8-BDD7-5547-8A3C-ABADBA6FA317}" destId="{6C652C7E-F172-474B-976D-7FF86FC16660}" srcOrd="7" destOrd="0" presId="urn:microsoft.com/office/officeart/2008/layout/LinedList"/>
    <dgm:cxn modelId="{272F7953-5436-0140-B419-38C9B96832D9}" type="presParOf" srcId="{6C652C7E-F172-474B-976D-7FF86FC16660}" destId="{1F022246-1C9C-FA43-BA5A-F3146409C601}" srcOrd="0" destOrd="0" presId="urn:microsoft.com/office/officeart/2008/layout/LinedList"/>
    <dgm:cxn modelId="{675EFA84-06A3-5346-A4FB-3053D0CF2485}" type="presParOf" srcId="{6C652C7E-F172-474B-976D-7FF86FC16660}" destId="{39E88350-E430-9A48-96DE-1C49AD5168D5}" srcOrd="1" destOrd="0" presId="urn:microsoft.com/office/officeart/2008/layout/LinedList"/>
    <dgm:cxn modelId="{3FA1C9D8-3A1C-E448-A4D0-D582D2DEAF12}" type="presParOf" srcId="{6C652C7E-F172-474B-976D-7FF86FC16660}" destId="{DA702A67-1CB1-6D43-9B26-A237BB68DE5C}" srcOrd="2" destOrd="0" presId="urn:microsoft.com/office/officeart/2008/layout/LinedList"/>
    <dgm:cxn modelId="{CC0905E8-5B37-0648-B908-2A01FC53DD5B}" type="presParOf" srcId="{D657FCC8-BDD7-5547-8A3C-ABADBA6FA317}" destId="{FA581879-A774-924F-82D0-BA64AA8215D1}" srcOrd="8" destOrd="0" presId="urn:microsoft.com/office/officeart/2008/layout/LinedList"/>
    <dgm:cxn modelId="{99246DCF-6CD4-364E-8FF3-0B73FC8DDE8C}" type="presParOf" srcId="{D657FCC8-BDD7-5547-8A3C-ABADBA6FA317}" destId="{C435B4FC-E49C-8E40-AB4C-5C3D52630917}" srcOrd="9" destOrd="0" presId="urn:microsoft.com/office/officeart/2008/layout/LinedList"/>
    <dgm:cxn modelId="{8293B605-AA9C-7C4E-82FB-C047BB7A7698}" type="presParOf" srcId="{D657FCC8-BDD7-5547-8A3C-ABADBA6FA317}" destId="{537FF502-BFC5-8F44-BC67-F0B8D366687F}" srcOrd="10" destOrd="0" presId="urn:microsoft.com/office/officeart/2008/layout/LinedList"/>
    <dgm:cxn modelId="{CD5D214C-1E46-A943-98B2-9CBB8E8A48E0}" type="presParOf" srcId="{537FF502-BFC5-8F44-BC67-F0B8D366687F}" destId="{4113495B-BE11-1540-82C7-C05965CF5015}" srcOrd="0" destOrd="0" presId="urn:microsoft.com/office/officeart/2008/layout/LinedList"/>
    <dgm:cxn modelId="{6D6C7BBB-3F92-4246-9C73-40A85CB84CE5}" type="presParOf" srcId="{537FF502-BFC5-8F44-BC67-F0B8D366687F}" destId="{C20C9A49-1271-D84D-99BD-5DB49918C3BA}" srcOrd="1" destOrd="0" presId="urn:microsoft.com/office/officeart/2008/layout/LinedList"/>
    <dgm:cxn modelId="{04D63A91-41B3-5649-AF7E-EAE307F54122}" type="presParOf" srcId="{537FF502-BFC5-8F44-BC67-F0B8D366687F}" destId="{93319F78-0433-8C47-9868-AC8655A0B62E}" srcOrd="2" destOrd="0" presId="urn:microsoft.com/office/officeart/2008/layout/LinedList"/>
    <dgm:cxn modelId="{802C3AF3-D864-2C4A-9785-201C3B3F352A}" type="presParOf" srcId="{D657FCC8-BDD7-5547-8A3C-ABADBA6FA317}" destId="{396E4560-1309-014B-A447-DB1FD9C3BF1D}" srcOrd="11" destOrd="0" presId="urn:microsoft.com/office/officeart/2008/layout/LinedList"/>
    <dgm:cxn modelId="{174E4A2C-D2CD-1B4D-93CA-4E8663E4C026}" type="presParOf" srcId="{D657FCC8-BDD7-5547-8A3C-ABADBA6FA317}" destId="{30425880-86EF-F946-8570-36DFF81BCD11}" srcOrd="12" destOrd="0" presId="urn:microsoft.com/office/officeart/2008/layout/LinedList"/>
    <dgm:cxn modelId="{9DB6E66B-27A8-FD40-9BD7-ACB8D687ECA4}" type="presParOf" srcId="{D657FCC8-BDD7-5547-8A3C-ABADBA6FA317}" destId="{94013D13-132C-494A-81A5-EA5E0B08AFE0}" srcOrd="13" destOrd="0" presId="urn:microsoft.com/office/officeart/2008/layout/LinedList"/>
    <dgm:cxn modelId="{4DA37272-AE8E-C845-89E0-22C3653D1E48}" type="presParOf" srcId="{94013D13-132C-494A-81A5-EA5E0B08AFE0}" destId="{757645B5-A8F1-7A4C-83B9-52CA23E89C3C}" srcOrd="0" destOrd="0" presId="urn:microsoft.com/office/officeart/2008/layout/LinedList"/>
    <dgm:cxn modelId="{D90871E5-8212-814E-A9B8-D8E548D56594}" type="presParOf" srcId="{94013D13-132C-494A-81A5-EA5E0B08AFE0}" destId="{C13785A4-BF23-7E46-BAAB-39D31CF97FA2}" srcOrd="1" destOrd="0" presId="urn:microsoft.com/office/officeart/2008/layout/LinedList"/>
    <dgm:cxn modelId="{74CD627A-1A49-4945-8645-384FBE4977EB}" type="presParOf" srcId="{94013D13-132C-494A-81A5-EA5E0B08AFE0}" destId="{74658BD0-762E-DF4C-88CD-D7D09E3D7B33}" srcOrd="2" destOrd="0" presId="urn:microsoft.com/office/officeart/2008/layout/LinedList"/>
    <dgm:cxn modelId="{747A232A-CE76-B447-B020-31BE3CBEA115}" type="presParOf" srcId="{D657FCC8-BDD7-5547-8A3C-ABADBA6FA317}" destId="{33574D30-4BB2-5849-8E50-E8AC36820D99}" srcOrd="14" destOrd="0" presId="urn:microsoft.com/office/officeart/2008/layout/LinedList"/>
    <dgm:cxn modelId="{6D83C603-E14E-C045-828E-B4DEFF3DEEAC}" type="presParOf" srcId="{D657FCC8-BDD7-5547-8A3C-ABADBA6FA317}" destId="{0A1E9C52-D165-C843-BBE8-DE7252ED4AD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Data in database/datastore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baseline="0" dirty="0" smtClean="0"/>
            <a:t>Data/logs in local or remote file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Transformation rules and configuration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4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3"/>
      <dgm:spPr/>
    </dgm:pt>
    <dgm:pt modelId="{30425880-86EF-F946-8570-36DFF81BCD11}" type="pres">
      <dgm:prSet presAssocID="{19479E47-2EB0-1E49-84BA-2C27DBFEF47A}" presName="vertSpace2b" presStyleCnt="0"/>
      <dgm:spPr/>
    </dgm:pt>
  </dgm:ptLst>
  <dgm:cxnLst>
    <dgm:cxn modelId="{8E6BE131-C9B3-8643-8FB9-3D20BBD0E0BD}" type="presOf" srcId="{19479E47-2EB0-1E49-84BA-2C27DBFEF47A}" destId="{C20C9A49-1271-D84D-99BD-5DB49918C3BA}" srcOrd="0" destOrd="0" presId="urn:microsoft.com/office/officeart/2008/layout/LinedList"/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6469A422-8661-504E-BE88-75DB4171E102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61414AAA-5F1C-5A48-B16D-C3DDAC6A2F9B}" type="presOf" srcId="{729DC064-97BB-774C-92E5-8F07308446FE}" destId="{71DD63FA-8E11-394C-8587-3AC5A8B55D12}" srcOrd="0" destOrd="0" presId="urn:microsoft.com/office/officeart/2008/layout/LinedList"/>
    <dgm:cxn modelId="{0BBFC078-C8E1-2E4F-B80B-255657D26F92}" type="presOf" srcId="{D607B796-A54A-EE42-BBF4-48481E91FEE3}" destId="{26D26326-A0C6-3043-8832-16BEC918A0D8}" srcOrd="0" destOrd="0" presId="urn:microsoft.com/office/officeart/2008/layout/LinedList"/>
    <dgm:cxn modelId="{F78FA2DA-84F3-4D48-8A12-0350ACFEE947}" type="presOf" srcId="{21846224-F110-E247-9A3F-2089CAD68BCE}" destId="{1F4BEBD2-AE95-724C-9387-209D2C5172D4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048C015B-37D4-164D-AC7B-CD701AD20A52}" type="presParOf" srcId="{71DD63FA-8E11-394C-8587-3AC5A8B55D12}" destId="{EE6CD9B9-79E7-E84C-827E-C18B88796D3A}" srcOrd="0" destOrd="0" presId="urn:microsoft.com/office/officeart/2008/layout/LinedList"/>
    <dgm:cxn modelId="{D6CFDB51-366D-9448-A202-8F85CC85F837}" type="presParOf" srcId="{71DD63FA-8E11-394C-8587-3AC5A8B55D12}" destId="{FA82B6B1-E930-7C47-BCAE-B4FC2B49BA4F}" srcOrd="1" destOrd="0" presId="urn:microsoft.com/office/officeart/2008/layout/LinedList"/>
    <dgm:cxn modelId="{AEC94085-0ECC-0348-98A2-E0A7BD974339}" type="presParOf" srcId="{FA82B6B1-E930-7C47-BCAE-B4FC2B49BA4F}" destId="{1F4BEBD2-AE95-724C-9387-209D2C5172D4}" srcOrd="0" destOrd="0" presId="urn:microsoft.com/office/officeart/2008/layout/LinedList"/>
    <dgm:cxn modelId="{03020140-195B-ED46-ABD4-669899DE16A3}" type="presParOf" srcId="{FA82B6B1-E930-7C47-BCAE-B4FC2B49BA4F}" destId="{D657FCC8-BDD7-5547-8A3C-ABADBA6FA317}" srcOrd="1" destOrd="0" presId="urn:microsoft.com/office/officeart/2008/layout/LinedList"/>
    <dgm:cxn modelId="{482C22AD-9483-C14D-98F4-C9C5CB7C12A7}" type="presParOf" srcId="{D657FCC8-BDD7-5547-8A3C-ABADBA6FA317}" destId="{33038EDA-D390-4944-B675-F6DE5F26D76E}" srcOrd="0" destOrd="0" presId="urn:microsoft.com/office/officeart/2008/layout/LinedList"/>
    <dgm:cxn modelId="{0F79B581-AF81-884F-A6F9-441ECB172752}" type="presParOf" srcId="{D657FCC8-BDD7-5547-8A3C-ABADBA6FA317}" destId="{F2BF2706-E970-DC40-8273-356278A6B51D}" srcOrd="1" destOrd="0" presId="urn:microsoft.com/office/officeart/2008/layout/LinedList"/>
    <dgm:cxn modelId="{B204298E-94EC-E244-AC91-34C65F22EE14}" type="presParOf" srcId="{F2BF2706-E970-DC40-8273-356278A6B51D}" destId="{41A77FF3-418A-B94A-95C9-F599253E55DB}" srcOrd="0" destOrd="0" presId="urn:microsoft.com/office/officeart/2008/layout/LinedList"/>
    <dgm:cxn modelId="{E55534DE-9226-8E41-B70E-20BE4ED9C26E}" type="presParOf" srcId="{F2BF2706-E970-DC40-8273-356278A6B51D}" destId="{26D26326-A0C6-3043-8832-16BEC918A0D8}" srcOrd="1" destOrd="0" presId="urn:microsoft.com/office/officeart/2008/layout/LinedList"/>
    <dgm:cxn modelId="{CF30C7CB-F151-7746-89E6-12B606DDFF10}" type="presParOf" srcId="{F2BF2706-E970-DC40-8273-356278A6B51D}" destId="{D317A795-A149-CB45-B19A-9DCE66C9840C}" srcOrd="2" destOrd="0" presId="urn:microsoft.com/office/officeart/2008/layout/LinedList"/>
    <dgm:cxn modelId="{EB5EC516-0A86-5845-B09F-58B64EE6489F}" type="presParOf" srcId="{D657FCC8-BDD7-5547-8A3C-ABADBA6FA317}" destId="{EB0FBDC5-86FF-D44E-A610-40D10EECE86F}" srcOrd="2" destOrd="0" presId="urn:microsoft.com/office/officeart/2008/layout/LinedList"/>
    <dgm:cxn modelId="{9627853A-56ED-8C48-941E-77A53E759530}" type="presParOf" srcId="{D657FCC8-BDD7-5547-8A3C-ABADBA6FA317}" destId="{16BDBF1D-61DE-D646-8817-8B0A4FA39A34}" srcOrd="3" destOrd="0" presId="urn:microsoft.com/office/officeart/2008/layout/LinedList"/>
    <dgm:cxn modelId="{4568B4BD-E7EF-EE4E-A246-F31123C615E9}" type="presParOf" srcId="{D657FCC8-BDD7-5547-8A3C-ABADBA6FA317}" destId="{6C652C7E-F172-474B-976D-7FF86FC16660}" srcOrd="4" destOrd="0" presId="urn:microsoft.com/office/officeart/2008/layout/LinedList"/>
    <dgm:cxn modelId="{5F4AC874-1172-504D-BCA4-3078D61FEB2B}" type="presParOf" srcId="{6C652C7E-F172-474B-976D-7FF86FC16660}" destId="{1F022246-1C9C-FA43-BA5A-F3146409C601}" srcOrd="0" destOrd="0" presId="urn:microsoft.com/office/officeart/2008/layout/LinedList"/>
    <dgm:cxn modelId="{4EDADC69-E3D0-3F4A-AE4C-2C19A8410D51}" type="presParOf" srcId="{6C652C7E-F172-474B-976D-7FF86FC16660}" destId="{39E88350-E430-9A48-96DE-1C49AD5168D5}" srcOrd="1" destOrd="0" presId="urn:microsoft.com/office/officeart/2008/layout/LinedList"/>
    <dgm:cxn modelId="{38E9075B-C1EB-954D-9062-C3C9320D07C3}" type="presParOf" srcId="{6C652C7E-F172-474B-976D-7FF86FC16660}" destId="{DA702A67-1CB1-6D43-9B26-A237BB68DE5C}" srcOrd="2" destOrd="0" presId="urn:microsoft.com/office/officeart/2008/layout/LinedList"/>
    <dgm:cxn modelId="{95C8BA06-0760-4B48-9B6C-DC5248DF5D4D}" type="presParOf" srcId="{D657FCC8-BDD7-5547-8A3C-ABADBA6FA317}" destId="{FA581879-A774-924F-82D0-BA64AA8215D1}" srcOrd="5" destOrd="0" presId="urn:microsoft.com/office/officeart/2008/layout/LinedList"/>
    <dgm:cxn modelId="{2124F4FD-6F67-D34E-87DD-BC2894C90C77}" type="presParOf" srcId="{D657FCC8-BDD7-5547-8A3C-ABADBA6FA317}" destId="{C435B4FC-E49C-8E40-AB4C-5C3D52630917}" srcOrd="6" destOrd="0" presId="urn:microsoft.com/office/officeart/2008/layout/LinedList"/>
    <dgm:cxn modelId="{9CA742CD-ACDF-7546-98E4-49B273AA9145}" type="presParOf" srcId="{D657FCC8-BDD7-5547-8A3C-ABADBA6FA317}" destId="{537FF502-BFC5-8F44-BC67-F0B8D366687F}" srcOrd="7" destOrd="0" presId="urn:microsoft.com/office/officeart/2008/layout/LinedList"/>
    <dgm:cxn modelId="{CEC823D1-34A8-A743-9C14-02ACDDA34722}" type="presParOf" srcId="{537FF502-BFC5-8F44-BC67-F0B8D366687F}" destId="{4113495B-BE11-1540-82C7-C05965CF5015}" srcOrd="0" destOrd="0" presId="urn:microsoft.com/office/officeart/2008/layout/LinedList"/>
    <dgm:cxn modelId="{0489CB6B-E827-6140-9552-4FD58E743A61}" type="presParOf" srcId="{537FF502-BFC5-8F44-BC67-F0B8D366687F}" destId="{C20C9A49-1271-D84D-99BD-5DB49918C3BA}" srcOrd="1" destOrd="0" presId="urn:microsoft.com/office/officeart/2008/layout/LinedList"/>
    <dgm:cxn modelId="{8DCAD3A4-F8D7-6F46-A847-B03FC088D658}" type="presParOf" srcId="{537FF502-BFC5-8F44-BC67-F0B8D366687F}" destId="{93319F78-0433-8C47-9868-AC8655A0B62E}" srcOrd="2" destOrd="0" presId="urn:microsoft.com/office/officeart/2008/layout/LinedList"/>
    <dgm:cxn modelId="{3AA5BB5F-7BBB-F14E-B077-967E561B9C63}" type="presParOf" srcId="{D657FCC8-BDD7-5547-8A3C-ABADBA6FA317}" destId="{396E4560-1309-014B-A447-DB1FD9C3BF1D}" srcOrd="8" destOrd="0" presId="urn:microsoft.com/office/officeart/2008/layout/LinedList"/>
    <dgm:cxn modelId="{93585A88-E994-FD45-821C-0ED87F961234}" type="presParOf" srcId="{D657FCC8-BDD7-5547-8A3C-ABADBA6FA317}" destId="{30425880-86EF-F946-8570-36DFF81BCD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Transformed data in database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Transformed data in files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40BC42B2-7A62-F34F-A95A-648F6C4292D5}">
      <dgm:prSet phldrT="[Text]"/>
      <dgm:spPr/>
      <dgm:t>
        <a:bodyPr/>
        <a:lstStyle/>
        <a:p>
          <a:r>
            <a:rPr lang="en-US" dirty="0" smtClean="0"/>
            <a:t>Application logs</a:t>
          </a:r>
          <a:endParaRPr lang="en-US" dirty="0"/>
        </a:p>
      </dgm:t>
    </dgm:pt>
    <dgm:pt modelId="{0B9CF1A3-EE86-7F46-B364-946EFA1758AC}" type="parTrans" cxnId="{EA672BAC-5B22-7E49-AF24-E0D355FEEA31}">
      <dgm:prSet/>
      <dgm:spPr/>
      <dgm:t>
        <a:bodyPr/>
        <a:lstStyle/>
        <a:p>
          <a:endParaRPr lang="en-US"/>
        </a:p>
      </dgm:t>
    </dgm:pt>
    <dgm:pt modelId="{41E1C64A-9B9D-D04A-89E4-B42EF30A2D8C}" type="sibTrans" cxnId="{EA672BAC-5B22-7E49-AF24-E0D355FEEA3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6BECEBFA-AC3C-424F-91FF-406F12F870CB}" type="pres">
      <dgm:prSet presAssocID="{40BC42B2-7A62-F34F-A95A-648F6C4292D5}" presName="horz2" presStyleCnt="0"/>
      <dgm:spPr/>
    </dgm:pt>
    <dgm:pt modelId="{34737466-06B0-CB4E-9CD2-DE4291FBFC6A}" type="pres">
      <dgm:prSet presAssocID="{40BC42B2-7A62-F34F-A95A-648F6C4292D5}" presName="horzSpace2" presStyleCnt="0"/>
      <dgm:spPr/>
    </dgm:pt>
    <dgm:pt modelId="{D8823D33-79BE-6040-BFDC-F7BC8DA6ED27}" type="pres">
      <dgm:prSet presAssocID="{40BC42B2-7A62-F34F-A95A-648F6C4292D5}" presName="tx2" presStyleLbl="revTx" presStyleIdx="3" presStyleCnt="4"/>
      <dgm:spPr/>
      <dgm:t>
        <a:bodyPr/>
        <a:lstStyle/>
        <a:p>
          <a:endParaRPr lang="en-US"/>
        </a:p>
      </dgm:t>
    </dgm:pt>
    <dgm:pt modelId="{874D425D-EA05-A84D-A1FB-EC3EB6E7AA04}" type="pres">
      <dgm:prSet presAssocID="{40BC42B2-7A62-F34F-A95A-648F6C4292D5}" presName="vert2" presStyleCnt="0"/>
      <dgm:spPr/>
    </dgm:pt>
    <dgm:pt modelId="{2813A7A8-3BC3-6948-AF27-38BFE4852515}" type="pres">
      <dgm:prSet presAssocID="{40BC42B2-7A62-F34F-A95A-648F6C4292D5}" presName="thinLine2b" presStyleLbl="callout" presStyleIdx="2" presStyleCnt="3"/>
      <dgm:spPr/>
    </dgm:pt>
    <dgm:pt modelId="{C7F51C79-F256-5A47-AEDF-B83142DEE4AF}" type="pres">
      <dgm:prSet presAssocID="{40BC42B2-7A62-F34F-A95A-648F6C4292D5}" presName="vertSpace2b" presStyleCnt="0"/>
      <dgm:spPr/>
    </dgm:pt>
  </dgm:ptLst>
  <dgm:cxnLst>
    <dgm:cxn modelId="{451111DD-2958-7E4E-952E-22B8054708C3}" type="presOf" srcId="{21846224-F110-E247-9A3F-2089CAD68BCE}" destId="{1F4BEBD2-AE95-724C-9387-209D2C5172D4}" srcOrd="0" destOrd="0" presId="urn:microsoft.com/office/officeart/2008/layout/LinedList"/>
    <dgm:cxn modelId="{64D7F105-2DF1-1946-9FB1-551308B87D6D}" type="presOf" srcId="{40BC42B2-7A62-F34F-A95A-648F6C4292D5}" destId="{D8823D33-79BE-6040-BFDC-F7BC8DA6ED27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39C9FFCD-7559-CD40-AB25-26C3BC900F3E}" type="presOf" srcId="{2A0EE8A5-1D22-974B-B9C5-5B5A8BC75006}" destId="{39E88350-E430-9A48-96DE-1C49AD5168D5}" srcOrd="0" destOrd="0" presId="urn:microsoft.com/office/officeart/2008/layout/LinedList"/>
    <dgm:cxn modelId="{EA672BAC-5B22-7E49-AF24-E0D355FEEA31}" srcId="{21846224-F110-E247-9A3F-2089CAD68BCE}" destId="{40BC42B2-7A62-F34F-A95A-648F6C4292D5}" srcOrd="2" destOrd="0" parTransId="{0B9CF1A3-EE86-7F46-B364-946EFA1758AC}" sibTransId="{41E1C64A-9B9D-D04A-89E4-B42EF30A2D8C}"/>
    <dgm:cxn modelId="{F8F0DC8B-6DA0-3141-B2E8-55F34FEA0D36}" type="presOf" srcId="{729DC064-97BB-774C-92E5-8F07308446FE}" destId="{71DD63FA-8E11-394C-8587-3AC5A8B55D12}" srcOrd="0" destOrd="0" presId="urn:microsoft.com/office/officeart/2008/layout/LinedList"/>
    <dgm:cxn modelId="{C32F1248-E9FA-CD4D-9C95-1BE57F39C795}" type="presOf" srcId="{D607B796-A54A-EE42-BBF4-48481E91FEE3}" destId="{26D26326-A0C6-3043-8832-16BEC918A0D8}" srcOrd="0" destOrd="0" presId="urn:microsoft.com/office/officeart/2008/layout/LinedList"/>
    <dgm:cxn modelId="{CEC606B9-D2EB-3A4F-9E88-352237F8EEFF}" type="presParOf" srcId="{71DD63FA-8E11-394C-8587-3AC5A8B55D12}" destId="{EE6CD9B9-79E7-E84C-827E-C18B88796D3A}" srcOrd="0" destOrd="0" presId="urn:microsoft.com/office/officeart/2008/layout/LinedList"/>
    <dgm:cxn modelId="{6E9BD0C8-1DFF-0D47-8B18-64AE866B70F1}" type="presParOf" srcId="{71DD63FA-8E11-394C-8587-3AC5A8B55D12}" destId="{FA82B6B1-E930-7C47-BCAE-B4FC2B49BA4F}" srcOrd="1" destOrd="0" presId="urn:microsoft.com/office/officeart/2008/layout/LinedList"/>
    <dgm:cxn modelId="{9B27CE71-0F70-3747-9F59-75079E071683}" type="presParOf" srcId="{FA82B6B1-E930-7C47-BCAE-B4FC2B49BA4F}" destId="{1F4BEBD2-AE95-724C-9387-209D2C5172D4}" srcOrd="0" destOrd="0" presId="urn:microsoft.com/office/officeart/2008/layout/LinedList"/>
    <dgm:cxn modelId="{907C6F20-21F9-F34F-8B80-2CA99F35EB40}" type="presParOf" srcId="{FA82B6B1-E930-7C47-BCAE-B4FC2B49BA4F}" destId="{D657FCC8-BDD7-5547-8A3C-ABADBA6FA317}" srcOrd="1" destOrd="0" presId="urn:microsoft.com/office/officeart/2008/layout/LinedList"/>
    <dgm:cxn modelId="{D8B89FCB-2724-1944-A1A4-83F5D652A4B9}" type="presParOf" srcId="{D657FCC8-BDD7-5547-8A3C-ABADBA6FA317}" destId="{33038EDA-D390-4944-B675-F6DE5F26D76E}" srcOrd="0" destOrd="0" presId="urn:microsoft.com/office/officeart/2008/layout/LinedList"/>
    <dgm:cxn modelId="{45C939E5-F3B3-BA46-9029-DEE619914DC8}" type="presParOf" srcId="{D657FCC8-BDD7-5547-8A3C-ABADBA6FA317}" destId="{F2BF2706-E970-DC40-8273-356278A6B51D}" srcOrd="1" destOrd="0" presId="urn:microsoft.com/office/officeart/2008/layout/LinedList"/>
    <dgm:cxn modelId="{5185895D-4041-6E46-BEF6-49BBABA56AC7}" type="presParOf" srcId="{F2BF2706-E970-DC40-8273-356278A6B51D}" destId="{41A77FF3-418A-B94A-95C9-F599253E55DB}" srcOrd="0" destOrd="0" presId="urn:microsoft.com/office/officeart/2008/layout/LinedList"/>
    <dgm:cxn modelId="{79FF29B7-9F70-624B-AD14-EA76A3E8AF45}" type="presParOf" srcId="{F2BF2706-E970-DC40-8273-356278A6B51D}" destId="{26D26326-A0C6-3043-8832-16BEC918A0D8}" srcOrd="1" destOrd="0" presId="urn:microsoft.com/office/officeart/2008/layout/LinedList"/>
    <dgm:cxn modelId="{4683E297-0099-9A45-B0B6-D67310131165}" type="presParOf" srcId="{F2BF2706-E970-DC40-8273-356278A6B51D}" destId="{D317A795-A149-CB45-B19A-9DCE66C9840C}" srcOrd="2" destOrd="0" presId="urn:microsoft.com/office/officeart/2008/layout/LinedList"/>
    <dgm:cxn modelId="{B2EDB63A-0CF5-D94C-9257-EE9F4B9AB409}" type="presParOf" srcId="{D657FCC8-BDD7-5547-8A3C-ABADBA6FA317}" destId="{EB0FBDC5-86FF-D44E-A610-40D10EECE86F}" srcOrd="2" destOrd="0" presId="urn:microsoft.com/office/officeart/2008/layout/LinedList"/>
    <dgm:cxn modelId="{20EB6885-D7C5-FC4A-8B28-E684F45A2810}" type="presParOf" srcId="{D657FCC8-BDD7-5547-8A3C-ABADBA6FA317}" destId="{16BDBF1D-61DE-D646-8817-8B0A4FA39A34}" srcOrd="3" destOrd="0" presId="urn:microsoft.com/office/officeart/2008/layout/LinedList"/>
    <dgm:cxn modelId="{56127B06-7214-0F4F-A53B-15879871A320}" type="presParOf" srcId="{D657FCC8-BDD7-5547-8A3C-ABADBA6FA317}" destId="{6C652C7E-F172-474B-976D-7FF86FC16660}" srcOrd="4" destOrd="0" presId="urn:microsoft.com/office/officeart/2008/layout/LinedList"/>
    <dgm:cxn modelId="{24C3EBFE-61A9-294F-8639-8485B8DC6277}" type="presParOf" srcId="{6C652C7E-F172-474B-976D-7FF86FC16660}" destId="{1F022246-1C9C-FA43-BA5A-F3146409C601}" srcOrd="0" destOrd="0" presId="urn:microsoft.com/office/officeart/2008/layout/LinedList"/>
    <dgm:cxn modelId="{A099111D-DA25-0E43-984C-76EBB1FCB821}" type="presParOf" srcId="{6C652C7E-F172-474B-976D-7FF86FC16660}" destId="{39E88350-E430-9A48-96DE-1C49AD5168D5}" srcOrd="1" destOrd="0" presId="urn:microsoft.com/office/officeart/2008/layout/LinedList"/>
    <dgm:cxn modelId="{AEC2FC7E-7405-2240-8C58-928A4B42E1FD}" type="presParOf" srcId="{6C652C7E-F172-474B-976D-7FF86FC16660}" destId="{DA702A67-1CB1-6D43-9B26-A237BB68DE5C}" srcOrd="2" destOrd="0" presId="urn:microsoft.com/office/officeart/2008/layout/LinedList"/>
    <dgm:cxn modelId="{66F6023C-FFD9-124D-A1A3-28552786F42C}" type="presParOf" srcId="{D657FCC8-BDD7-5547-8A3C-ABADBA6FA317}" destId="{FA581879-A774-924F-82D0-BA64AA8215D1}" srcOrd="5" destOrd="0" presId="urn:microsoft.com/office/officeart/2008/layout/LinedList"/>
    <dgm:cxn modelId="{8E82E419-9CEA-4943-9001-586D89CA4F1B}" type="presParOf" srcId="{D657FCC8-BDD7-5547-8A3C-ABADBA6FA317}" destId="{C435B4FC-E49C-8E40-AB4C-5C3D52630917}" srcOrd="6" destOrd="0" presId="urn:microsoft.com/office/officeart/2008/layout/LinedList"/>
    <dgm:cxn modelId="{2034D28D-59C6-3A4A-BBEE-33FA9B4E079E}" type="presParOf" srcId="{D657FCC8-BDD7-5547-8A3C-ABADBA6FA317}" destId="{6BECEBFA-AC3C-424F-91FF-406F12F870CB}" srcOrd="7" destOrd="0" presId="urn:microsoft.com/office/officeart/2008/layout/LinedList"/>
    <dgm:cxn modelId="{DF9D3B37-C17D-BD44-A60D-1CE8CA3EDA18}" type="presParOf" srcId="{6BECEBFA-AC3C-424F-91FF-406F12F870CB}" destId="{34737466-06B0-CB4E-9CD2-DE4291FBFC6A}" srcOrd="0" destOrd="0" presId="urn:microsoft.com/office/officeart/2008/layout/LinedList"/>
    <dgm:cxn modelId="{BA8709F9-2A69-E04D-B95E-D5DD4D2A258A}" type="presParOf" srcId="{6BECEBFA-AC3C-424F-91FF-406F12F870CB}" destId="{D8823D33-79BE-6040-BFDC-F7BC8DA6ED27}" srcOrd="1" destOrd="0" presId="urn:microsoft.com/office/officeart/2008/layout/LinedList"/>
    <dgm:cxn modelId="{54E0EA84-78D5-4641-861C-C8A62966D046}" type="presParOf" srcId="{6BECEBFA-AC3C-424F-91FF-406F12F870CB}" destId="{874D425D-EA05-A84D-A1FB-EC3EB6E7AA04}" srcOrd="2" destOrd="0" presId="urn:microsoft.com/office/officeart/2008/layout/LinedList"/>
    <dgm:cxn modelId="{31EA55E5-8927-B644-AE6C-302005778033}" type="presParOf" srcId="{D657FCC8-BDD7-5547-8A3C-ABADBA6FA317}" destId="{2813A7A8-3BC3-6948-AF27-38BFE4852515}" srcOrd="8" destOrd="0" presId="urn:microsoft.com/office/officeart/2008/layout/LinedList"/>
    <dgm:cxn modelId="{AF29E6C4-9059-934D-8A58-2315711E8FD2}" type="presParOf" srcId="{D657FCC8-BDD7-5547-8A3C-ABADBA6FA317}" destId="{C7F51C79-F256-5A47-AEDF-B83142DEE4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Request (URL, Method, Headers, Payload)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profile  business model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EA6FA680-A20D-1B4D-87E0-F3D2B7B98330}" type="presOf" srcId="{729DC064-97BB-774C-92E5-8F07308446FE}" destId="{71DD63FA-8E11-394C-8587-3AC5A8B55D12}" srcOrd="0" destOrd="0" presId="urn:microsoft.com/office/officeart/2008/layout/LinedList"/>
    <dgm:cxn modelId="{42C79CBC-1E0D-2040-BB52-CB5ACDE05932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C9FA4403-C6C8-0841-8418-82C5E162CB30}" type="presOf" srcId="{2A0EE8A5-1D22-974B-B9C5-5B5A8BC75006}" destId="{39E88350-E430-9A48-96DE-1C49AD5168D5}" srcOrd="0" destOrd="0" presId="urn:microsoft.com/office/officeart/2008/layout/LinedList"/>
    <dgm:cxn modelId="{DF8A1A5E-23B9-C345-BD3D-490086CCA3D9}" type="presOf" srcId="{21846224-F110-E247-9A3F-2089CAD68BCE}" destId="{1F4BEBD2-AE95-724C-9387-209D2C5172D4}" srcOrd="0" destOrd="0" presId="urn:microsoft.com/office/officeart/2008/layout/LinedList"/>
    <dgm:cxn modelId="{49719735-3F67-2947-B282-366D61D1BAC1}" type="presOf" srcId="{D607B796-A54A-EE42-BBF4-48481E91FEE3}" destId="{26D26326-A0C6-3043-8832-16BEC918A0D8}" srcOrd="0" destOrd="0" presId="urn:microsoft.com/office/officeart/2008/layout/LinedList"/>
    <dgm:cxn modelId="{90C83627-4B87-7F40-853C-3CC441B1FE78}" type="presParOf" srcId="{71DD63FA-8E11-394C-8587-3AC5A8B55D12}" destId="{EE6CD9B9-79E7-E84C-827E-C18B88796D3A}" srcOrd="0" destOrd="0" presId="urn:microsoft.com/office/officeart/2008/layout/LinedList"/>
    <dgm:cxn modelId="{80CA4F29-97E8-CE43-83B9-0D39E383B969}" type="presParOf" srcId="{71DD63FA-8E11-394C-8587-3AC5A8B55D12}" destId="{FA82B6B1-E930-7C47-BCAE-B4FC2B49BA4F}" srcOrd="1" destOrd="0" presId="urn:microsoft.com/office/officeart/2008/layout/LinedList"/>
    <dgm:cxn modelId="{2E900372-C3E4-A848-BA53-7EE99463D830}" type="presParOf" srcId="{FA82B6B1-E930-7C47-BCAE-B4FC2B49BA4F}" destId="{1F4BEBD2-AE95-724C-9387-209D2C5172D4}" srcOrd="0" destOrd="0" presId="urn:microsoft.com/office/officeart/2008/layout/LinedList"/>
    <dgm:cxn modelId="{C871D60C-D089-C24E-AE96-27649332A873}" type="presParOf" srcId="{FA82B6B1-E930-7C47-BCAE-B4FC2B49BA4F}" destId="{D657FCC8-BDD7-5547-8A3C-ABADBA6FA317}" srcOrd="1" destOrd="0" presId="urn:microsoft.com/office/officeart/2008/layout/LinedList"/>
    <dgm:cxn modelId="{9744E66E-8C7B-2244-ABC2-38A1E3F72EF8}" type="presParOf" srcId="{D657FCC8-BDD7-5547-8A3C-ABADBA6FA317}" destId="{33038EDA-D390-4944-B675-F6DE5F26D76E}" srcOrd="0" destOrd="0" presId="urn:microsoft.com/office/officeart/2008/layout/LinedList"/>
    <dgm:cxn modelId="{47676FC4-A27A-6E43-B642-BE6ECCA1DB21}" type="presParOf" srcId="{D657FCC8-BDD7-5547-8A3C-ABADBA6FA317}" destId="{F2BF2706-E970-DC40-8273-356278A6B51D}" srcOrd="1" destOrd="0" presId="urn:microsoft.com/office/officeart/2008/layout/LinedList"/>
    <dgm:cxn modelId="{AFB2BF93-2E52-9B4D-BF6B-B9F15B1A228A}" type="presParOf" srcId="{F2BF2706-E970-DC40-8273-356278A6B51D}" destId="{41A77FF3-418A-B94A-95C9-F599253E55DB}" srcOrd="0" destOrd="0" presId="urn:microsoft.com/office/officeart/2008/layout/LinedList"/>
    <dgm:cxn modelId="{74AF0B0F-C693-5C48-B61C-638ADFD4619E}" type="presParOf" srcId="{F2BF2706-E970-DC40-8273-356278A6B51D}" destId="{26D26326-A0C6-3043-8832-16BEC918A0D8}" srcOrd="1" destOrd="0" presId="urn:microsoft.com/office/officeart/2008/layout/LinedList"/>
    <dgm:cxn modelId="{C9D60E6E-2537-1049-9986-A1D59DB60E48}" type="presParOf" srcId="{F2BF2706-E970-DC40-8273-356278A6B51D}" destId="{D317A795-A149-CB45-B19A-9DCE66C9840C}" srcOrd="2" destOrd="0" presId="urn:microsoft.com/office/officeart/2008/layout/LinedList"/>
    <dgm:cxn modelId="{440F2929-DEB5-F941-992B-70D84BE718B2}" type="presParOf" srcId="{D657FCC8-BDD7-5547-8A3C-ABADBA6FA317}" destId="{EB0FBDC5-86FF-D44E-A610-40D10EECE86F}" srcOrd="2" destOrd="0" presId="urn:microsoft.com/office/officeart/2008/layout/LinedList"/>
    <dgm:cxn modelId="{78E06AE8-522A-E84D-BA02-7ABA2C8E701E}" type="presParOf" srcId="{D657FCC8-BDD7-5547-8A3C-ABADBA6FA317}" destId="{16BDBF1D-61DE-D646-8817-8B0A4FA39A34}" srcOrd="3" destOrd="0" presId="urn:microsoft.com/office/officeart/2008/layout/LinedList"/>
    <dgm:cxn modelId="{462D2CB4-0CF2-C045-80DD-DCA70C405131}" type="presParOf" srcId="{D657FCC8-BDD7-5547-8A3C-ABADBA6FA317}" destId="{6C652C7E-F172-474B-976D-7FF86FC16660}" srcOrd="4" destOrd="0" presId="urn:microsoft.com/office/officeart/2008/layout/LinedList"/>
    <dgm:cxn modelId="{2D140A3E-E865-F44E-BB5B-F3F485D3AFC0}" type="presParOf" srcId="{6C652C7E-F172-474B-976D-7FF86FC16660}" destId="{1F022246-1C9C-FA43-BA5A-F3146409C601}" srcOrd="0" destOrd="0" presId="urn:microsoft.com/office/officeart/2008/layout/LinedList"/>
    <dgm:cxn modelId="{C3560248-E3E4-3946-B226-C81341C92B2E}" type="presParOf" srcId="{6C652C7E-F172-474B-976D-7FF86FC16660}" destId="{39E88350-E430-9A48-96DE-1C49AD5168D5}" srcOrd="1" destOrd="0" presId="urn:microsoft.com/office/officeart/2008/layout/LinedList"/>
    <dgm:cxn modelId="{3C9BF9A2-7C32-2B48-B659-661E9F79CAF8}" type="presParOf" srcId="{6C652C7E-F172-474B-976D-7FF86FC16660}" destId="{DA702A67-1CB1-6D43-9B26-A237BB68DE5C}" srcOrd="2" destOrd="0" presId="urn:microsoft.com/office/officeart/2008/layout/LinedList"/>
    <dgm:cxn modelId="{77E34790-8A17-3E4C-A87B-F6D8FF88ACC3}" type="presParOf" srcId="{D657FCC8-BDD7-5547-8A3C-ABADBA6FA317}" destId="{FA581879-A774-924F-82D0-BA64AA8215D1}" srcOrd="5" destOrd="0" presId="urn:microsoft.com/office/officeart/2008/layout/LinedList"/>
    <dgm:cxn modelId="{4C9B6B8B-4E0A-B94B-9F58-E029B0F51796}" type="presParOf" srcId="{D657FCC8-BDD7-5547-8A3C-ABADBA6FA317}" destId="{C435B4FC-E49C-8E40-AB4C-5C3D52630917}" srcOrd="6" destOrd="0" presId="urn:microsoft.com/office/officeart/2008/layout/LinedList"/>
    <dgm:cxn modelId="{E83F026B-EC45-B649-B44B-A52A48D40D30}" type="presParOf" srcId="{D657FCC8-BDD7-5547-8A3C-ABADBA6FA317}" destId="{94013D13-132C-494A-81A5-EA5E0B08AFE0}" srcOrd="7" destOrd="0" presId="urn:microsoft.com/office/officeart/2008/layout/LinedList"/>
    <dgm:cxn modelId="{C02687B4-8681-8D42-AE03-6E70EE106A85}" type="presParOf" srcId="{94013D13-132C-494A-81A5-EA5E0B08AFE0}" destId="{757645B5-A8F1-7A4C-83B9-52CA23E89C3C}" srcOrd="0" destOrd="0" presId="urn:microsoft.com/office/officeart/2008/layout/LinedList"/>
    <dgm:cxn modelId="{88E33553-FEF3-864F-BBDF-3127D12A99B0}" type="presParOf" srcId="{94013D13-132C-494A-81A5-EA5E0B08AFE0}" destId="{C13785A4-BF23-7E46-BAAB-39D31CF97FA2}" srcOrd="1" destOrd="0" presId="urn:microsoft.com/office/officeart/2008/layout/LinedList"/>
    <dgm:cxn modelId="{75B0D0F7-12ED-434D-828D-439E749B2159}" type="presParOf" srcId="{94013D13-132C-494A-81A5-EA5E0B08AFE0}" destId="{74658BD0-762E-DF4C-88CD-D7D09E3D7B33}" srcOrd="2" destOrd="0" presId="urn:microsoft.com/office/officeart/2008/layout/LinedList"/>
    <dgm:cxn modelId="{F668E232-DE5F-C946-A9B7-FBC6975987AA}" type="presParOf" srcId="{D657FCC8-BDD7-5547-8A3C-ABADBA6FA317}" destId="{33574D30-4BB2-5849-8E50-E8AC36820D99}" srcOrd="8" destOrd="0" presId="urn:microsoft.com/office/officeart/2008/layout/LinedList"/>
    <dgm:cxn modelId="{72F2586A-9610-E14E-B20C-E16AC42FD86E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Response(Code, Header, Content) 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User, business model data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5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5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4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5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4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5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4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4" presStyleCnt="5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3" presStyleCnt="4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DF93DA0A-E60C-9D49-BCB0-28536CF52C21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97C0773A-DF9C-1441-A94B-4E97480CEF74}" type="presOf" srcId="{21846224-F110-E247-9A3F-2089CAD68BCE}" destId="{1F4BEBD2-AE95-724C-9387-209D2C5172D4}" srcOrd="0" destOrd="0" presId="urn:microsoft.com/office/officeart/2008/layout/LinedList"/>
    <dgm:cxn modelId="{7B0BFEE6-F382-0B4B-93A3-52120FC1EE8A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3" destOrd="0" parTransId="{6DDE5A02-A6C7-E645-91A2-5938B048CCD0}" sibTransId="{80FB7E9E-214E-1348-AF80-6C1C71459E20}"/>
    <dgm:cxn modelId="{82C6D71B-1FD0-644B-971C-3D66A108EA7D}" type="presOf" srcId="{19479E47-2EB0-1E49-84BA-2C27DBFEF47A}" destId="{C20C9A49-1271-D84D-99BD-5DB49918C3BA}" srcOrd="0" destOrd="0" presId="urn:microsoft.com/office/officeart/2008/layout/LinedList"/>
    <dgm:cxn modelId="{1C320A51-94B2-9D46-87FD-C7C029444A3C}" type="presOf" srcId="{729DC064-97BB-774C-92E5-8F07308446FE}" destId="{71DD63FA-8E11-394C-8587-3AC5A8B55D12}" srcOrd="0" destOrd="0" presId="urn:microsoft.com/office/officeart/2008/layout/LinedList"/>
    <dgm:cxn modelId="{365FD27C-AD2E-1245-A201-4B0A37783249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3E135937-39FE-464E-8FDA-FC6A06A2C609}" type="presParOf" srcId="{71DD63FA-8E11-394C-8587-3AC5A8B55D12}" destId="{EE6CD9B9-79E7-E84C-827E-C18B88796D3A}" srcOrd="0" destOrd="0" presId="urn:microsoft.com/office/officeart/2008/layout/LinedList"/>
    <dgm:cxn modelId="{41DD8ACD-1AA0-674D-A658-380453301FC4}" type="presParOf" srcId="{71DD63FA-8E11-394C-8587-3AC5A8B55D12}" destId="{FA82B6B1-E930-7C47-BCAE-B4FC2B49BA4F}" srcOrd="1" destOrd="0" presId="urn:microsoft.com/office/officeart/2008/layout/LinedList"/>
    <dgm:cxn modelId="{346AF443-3EE7-D144-97E5-E653B6A6B29A}" type="presParOf" srcId="{FA82B6B1-E930-7C47-BCAE-B4FC2B49BA4F}" destId="{1F4BEBD2-AE95-724C-9387-209D2C5172D4}" srcOrd="0" destOrd="0" presId="urn:microsoft.com/office/officeart/2008/layout/LinedList"/>
    <dgm:cxn modelId="{049E0264-1BD6-784A-BB7D-FE2AF3340A9B}" type="presParOf" srcId="{FA82B6B1-E930-7C47-BCAE-B4FC2B49BA4F}" destId="{D657FCC8-BDD7-5547-8A3C-ABADBA6FA317}" srcOrd="1" destOrd="0" presId="urn:microsoft.com/office/officeart/2008/layout/LinedList"/>
    <dgm:cxn modelId="{9956E0B7-CD81-CB46-882A-4538986C9B08}" type="presParOf" srcId="{D657FCC8-BDD7-5547-8A3C-ABADBA6FA317}" destId="{33038EDA-D390-4944-B675-F6DE5F26D76E}" srcOrd="0" destOrd="0" presId="urn:microsoft.com/office/officeart/2008/layout/LinedList"/>
    <dgm:cxn modelId="{3E1E5B66-BE6B-484F-9263-7CA1107C5B65}" type="presParOf" srcId="{D657FCC8-BDD7-5547-8A3C-ABADBA6FA317}" destId="{F2BF2706-E970-DC40-8273-356278A6B51D}" srcOrd="1" destOrd="0" presId="urn:microsoft.com/office/officeart/2008/layout/LinedList"/>
    <dgm:cxn modelId="{69FDC0CB-F369-A840-BCF0-62F1CB6F28DB}" type="presParOf" srcId="{F2BF2706-E970-DC40-8273-356278A6B51D}" destId="{41A77FF3-418A-B94A-95C9-F599253E55DB}" srcOrd="0" destOrd="0" presId="urn:microsoft.com/office/officeart/2008/layout/LinedList"/>
    <dgm:cxn modelId="{CAC8CCF3-CEBC-C14F-BD82-D946B2B96CF2}" type="presParOf" srcId="{F2BF2706-E970-DC40-8273-356278A6B51D}" destId="{26D26326-A0C6-3043-8832-16BEC918A0D8}" srcOrd="1" destOrd="0" presId="urn:microsoft.com/office/officeart/2008/layout/LinedList"/>
    <dgm:cxn modelId="{B3256E3E-942D-004D-8867-11E364439296}" type="presParOf" srcId="{F2BF2706-E970-DC40-8273-356278A6B51D}" destId="{D317A795-A149-CB45-B19A-9DCE66C9840C}" srcOrd="2" destOrd="0" presId="urn:microsoft.com/office/officeart/2008/layout/LinedList"/>
    <dgm:cxn modelId="{3C48B2F0-4BE4-1B41-B004-C3501EF90A0C}" type="presParOf" srcId="{D657FCC8-BDD7-5547-8A3C-ABADBA6FA317}" destId="{EB0FBDC5-86FF-D44E-A610-40D10EECE86F}" srcOrd="2" destOrd="0" presId="urn:microsoft.com/office/officeart/2008/layout/LinedList"/>
    <dgm:cxn modelId="{66440566-07CB-734B-AF17-23F53B89103F}" type="presParOf" srcId="{D657FCC8-BDD7-5547-8A3C-ABADBA6FA317}" destId="{16BDBF1D-61DE-D646-8817-8B0A4FA39A34}" srcOrd="3" destOrd="0" presId="urn:microsoft.com/office/officeart/2008/layout/LinedList"/>
    <dgm:cxn modelId="{FAB060E3-3B45-8447-8AF0-DD1D84B19AE6}" type="presParOf" srcId="{D657FCC8-BDD7-5547-8A3C-ABADBA6FA317}" destId="{6C652C7E-F172-474B-976D-7FF86FC16660}" srcOrd="4" destOrd="0" presId="urn:microsoft.com/office/officeart/2008/layout/LinedList"/>
    <dgm:cxn modelId="{3B6AA5A0-2D54-B64E-AFE7-EDA9CD866794}" type="presParOf" srcId="{6C652C7E-F172-474B-976D-7FF86FC16660}" destId="{1F022246-1C9C-FA43-BA5A-F3146409C601}" srcOrd="0" destOrd="0" presId="urn:microsoft.com/office/officeart/2008/layout/LinedList"/>
    <dgm:cxn modelId="{AA6B915B-0385-844E-BFE6-C0199076B563}" type="presParOf" srcId="{6C652C7E-F172-474B-976D-7FF86FC16660}" destId="{39E88350-E430-9A48-96DE-1C49AD5168D5}" srcOrd="1" destOrd="0" presId="urn:microsoft.com/office/officeart/2008/layout/LinedList"/>
    <dgm:cxn modelId="{AE74E679-468A-7F44-8AD2-6A79F78399D9}" type="presParOf" srcId="{6C652C7E-F172-474B-976D-7FF86FC16660}" destId="{DA702A67-1CB1-6D43-9B26-A237BB68DE5C}" srcOrd="2" destOrd="0" presId="urn:microsoft.com/office/officeart/2008/layout/LinedList"/>
    <dgm:cxn modelId="{B21C0FCD-23D1-5740-B025-14F8FD33E8D3}" type="presParOf" srcId="{D657FCC8-BDD7-5547-8A3C-ABADBA6FA317}" destId="{FA581879-A774-924F-82D0-BA64AA8215D1}" srcOrd="5" destOrd="0" presId="urn:microsoft.com/office/officeart/2008/layout/LinedList"/>
    <dgm:cxn modelId="{FF2ABAED-DCB6-AE45-9581-17546E739AF5}" type="presParOf" srcId="{D657FCC8-BDD7-5547-8A3C-ABADBA6FA317}" destId="{C435B4FC-E49C-8E40-AB4C-5C3D52630917}" srcOrd="6" destOrd="0" presId="urn:microsoft.com/office/officeart/2008/layout/LinedList"/>
    <dgm:cxn modelId="{6BB1F1EA-2A2C-474C-8DA2-358BA4099167}" type="presParOf" srcId="{D657FCC8-BDD7-5547-8A3C-ABADBA6FA317}" destId="{537FF502-BFC5-8F44-BC67-F0B8D366687F}" srcOrd="7" destOrd="0" presId="urn:microsoft.com/office/officeart/2008/layout/LinedList"/>
    <dgm:cxn modelId="{0D459D56-F0D6-0F4C-A73A-9870F3F0A063}" type="presParOf" srcId="{537FF502-BFC5-8F44-BC67-F0B8D366687F}" destId="{4113495B-BE11-1540-82C7-C05965CF5015}" srcOrd="0" destOrd="0" presId="urn:microsoft.com/office/officeart/2008/layout/LinedList"/>
    <dgm:cxn modelId="{CC826495-495D-9741-95F5-66AADB1CAEE1}" type="presParOf" srcId="{537FF502-BFC5-8F44-BC67-F0B8D366687F}" destId="{C20C9A49-1271-D84D-99BD-5DB49918C3BA}" srcOrd="1" destOrd="0" presId="urn:microsoft.com/office/officeart/2008/layout/LinedList"/>
    <dgm:cxn modelId="{088E1E0D-B255-214B-A859-7003B9EB1E09}" type="presParOf" srcId="{537FF502-BFC5-8F44-BC67-F0B8D366687F}" destId="{93319F78-0433-8C47-9868-AC8655A0B62E}" srcOrd="2" destOrd="0" presId="urn:microsoft.com/office/officeart/2008/layout/LinedList"/>
    <dgm:cxn modelId="{51A9B585-9CCF-6C48-9D12-8E4715ADC718}" type="presParOf" srcId="{D657FCC8-BDD7-5547-8A3C-ABADBA6FA317}" destId="{396E4560-1309-014B-A447-DB1FD9C3BF1D}" srcOrd="8" destOrd="0" presId="urn:microsoft.com/office/officeart/2008/layout/LinedList"/>
    <dgm:cxn modelId="{54F179F1-AC68-8F47-A1F5-B37A30ACED80}" type="presParOf" srcId="{D657FCC8-BDD7-5547-8A3C-ABADBA6FA317}" destId="{30425880-86EF-F946-8570-36DFF81BCD11}" srcOrd="9" destOrd="0" presId="urn:microsoft.com/office/officeart/2008/layout/LinedList"/>
    <dgm:cxn modelId="{756292CC-983B-A649-B455-624EAA82C064}" type="presParOf" srcId="{D657FCC8-BDD7-5547-8A3C-ABADBA6FA317}" destId="{94013D13-132C-494A-81A5-EA5E0B08AFE0}" srcOrd="10" destOrd="0" presId="urn:microsoft.com/office/officeart/2008/layout/LinedList"/>
    <dgm:cxn modelId="{A37D47A1-9155-EE42-9A58-861589C51DFA}" type="presParOf" srcId="{94013D13-132C-494A-81A5-EA5E0B08AFE0}" destId="{757645B5-A8F1-7A4C-83B9-52CA23E89C3C}" srcOrd="0" destOrd="0" presId="urn:microsoft.com/office/officeart/2008/layout/LinedList"/>
    <dgm:cxn modelId="{8D9BF0E7-74AD-4940-A641-20EA91FDC32E}" type="presParOf" srcId="{94013D13-132C-494A-81A5-EA5E0B08AFE0}" destId="{C13785A4-BF23-7E46-BAAB-39D31CF97FA2}" srcOrd="1" destOrd="0" presId="urn:microsoft.com/office/officeart/2008/layout/LinedList"/>
    <dgm:cxn modelId="{A3F8A84F-1CD9-1748-9764-E4E39A5AE2C9}" type="presParOf" srcId="{94013D13-132C-494A-81A5-EA5E0B08AFE0}" destId="{74658BD0-762E-DF4C-88CD-D7D09E3D7B33}" srcOrd="2" destOrd="0" presId="urn:microsoft.com/office/officeart/2008/layout/LinedList"/>
    <dgm:cxn modelId="{D9A6468A-D4E0-C448-85BF-AC5905A0E138}" type="presParOf" srcId="{D657FCC8-BDD7-5547-8A3C-ABADBA6FA317}" destId="{33574D30-4BB2-5849-8E50-E8AC36820D99}" srcOrd="11" destOrd="0" presId="urn:microsoft.com/office/officeart/2008/layout/LinedList"/>
    <dgm:cxn modelId="{2F635867-5194-3145-AF7B-FBC401A1044B}" type="presParOf" srcId="{D657FCC8-BDD7-5547-8A3C-ABADBA6FA317}" destId="{0A1E9C52-D165-C843-BBE8-DE7252ED4AD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EF9F4-9AE0-4049-8D5C-CF694854F8FA}">
      <dgm:prSet/>
      <dgm:spPr/>
      <dgm:t>
        <a:bodyPr/>
        <a:lstStyle/>
        <a:p>
          <a:r>
            <a:rPr lang="en-US"/>
            <a:t>System preparation</a:t>
          </a:r>
        </a:p>
      </dgm:t>
    </dgm:pt>
    <dgm:pt modelId="{1C14A788-92B3-9947-AD74-0DC697824535}" type="parTrans" cxnId="{E5B338C8-E66E-2C44-86A9-0D6F11F907A0}">
      <dgm:prSet/>
      <dgm:spPr/>
      <dgm:t>
        <a:bodyPr/>
        <a:lstStyle/>
        <a:p>
          <a:endParaRPr lang="en-US"/>
        </a:p>
      </dgm:t>
    </dgm:pt>
    <dgm:pt modelId="{6E4FFE43-9A34-5047-B0AC-950FD8053BCF}" type="sibTrans" cxnId="{E5B338C8-E66E-2C44-86A9-0D6F11F907A0}">
      <dgm:prSet/>
      <dgm:spPr/>
      <dgm:t>
        <a:bodyPr/>
        <a:lstStyle/>
        <a:p>
          <a:endParaRPr lang="en-US"/>
        </a:p>
      </dgm:t>
    </dgm:pt>
    <dgm:pt modelId="{B949CC27-F87D-EC4B-93EA-AB3A8459A4F5}">
      <dgm:prSet/>
      <dgm:spPr/>
      <dgm:t>
        <a:bodyPr/>
        <a:lstStyle/>
        <a:p>
          <a:r>
            <a:rPr lang="en-US" smtClean="0"/>
            <a:t>Application </a:t>
          </a:r>
          <a:r>
            <a:rPr lang="en-US" dirty="0"/>
            <a:t>Datastore</a:t>
          </a:r>
        </a:p>
      </dgm:t>
    </dgm:pt>
    <dgm:pt modelId="{98ADF8EA-0151-5A49-A491-67E6CCF6253E}" type="parTrans" cxnId="{5CA2C011-A918-FE4A-92A7-307CD96CE6B1}">
      <dgm:prSet/>
      <dgm:spPr/>
      <dgm:t>
        <a:bodyPr/>
        <a:lstStyle/>
        <a:p>
          <a:endParaRPr lang="en-US"/>
        </a:p>
      </dgm:t>
    </dgm:pt>
    <dgm:pt modelId="{AE0DA3EB-800A-C041-B7AE-1D546491692D}" type="sibTrans" cxnId="{5CA2C011-A918-FE4A-92A7-307CD96CE6B1}">
      <dgm:prSet/>
      <dgm:spPr/>
      <dgm:t>
        <a:bodyPr/>
        <a:lstStyle/>
        <a:p>
          <a:endParaRPr lang="en-US"/>
        </a:p>
      </dgm:t>
    </dgm:pt>
    <dgm:pt modelId="{9D6DC109-3B05-ED46-8A64-E734E5770395}">
      <dgm:prSet/>
      <dgm:spPr/>
      <dgm:t>
        <a:bodyPr/>
        <a:lstStyle/>
        <a:p>
          <a:r>
            <a:rPr lang="en-US" smtClean="0"/>
            <a:t>Application Services</a:t>
          </a:r>
          <a:endParaRPr lang="en-US" dirty="0"/>
        </a:p>
      </dgm:t>
    </dgm:pt>
    <dgm:pt modelId="{7FA0F709-E94F-674A-BCE3-47CC5615D3F0}" type="parTrans" cxnId="{1357EADF-3665-3D41-BC07-E1278DEE754F}">
      <dgm:prSet/>
      <dgm:spPr/>
      <dgm:t>
        <a:bodyPr/>
        <a:lstStyle/>
        <a:p>
          <a:endParaRPr lang="en-US"/>
        </a:p>
      </dgm:t>
    </dgm:pt>
    <dgm:pt modelId="{86BEC732-2FDE-D244-8349-ED6F17EE09DF}" type="sibTrans" cxnId="{1357EADF-3665-3D41-BC07-E1278DEE754F}">
      <dgm:prSet/>
      <dgm:spPr/>
      <dgm:t>
        <a:bodyPr/>
        <a:lstStyle/>
        <a:p>
          <a:endParaRPr lang="en-US"/>
        </a:p>
      </dgm:t>
    </dgm:pt>
    <dgm:pt modelId="{6443AE04-1F8E-C645-B396-3997308DB960}">
      <dgm:prSet/>
      <dgm:spPr/>
      <dgm:t>
        <a:bodyPr/>
        <a:lstStyle/>
        <a:p>
          <a:r>
            <a:rPr lang="en-US" dirty="0"/>
            <a:t>Application preparation</a:t>
          </a:r>
        </a:p>
      </dgm:t>
    </dgm:pt>
    <dgm:pt modelId="{A9CFB000-0ED3-8944-A6C6-2D657C9E44F4}" type="parTrans" cxnId="{ED884992-B870-0E43-9FFA-B1A85630737D}">
      <dgm:prSet/>
      <dgm:spPr/>
      <dgm:t>
        <a:bodyPr/>
        <a:lstStyle/>
        <a:p>
          <a:endParaRPr lang="en-US"/>
        </a:p>
      </dgm:t>
    </dgm:pt>
    <dgm:pt modelId="{69C22D89-724E-B941-A3DE-5661E5ED1784}" type="sibTrans" cxnId="{ED884992-B870-0E43-9FFA-B1A85630737D}">
      <dgm:prSet/>
      <dgm:spPr/>
      <dgm:t>
        <a:bodyPr/>
        <a:lstStyle/>
        <a:p>
          <a:endParaRPr lang="en-US"/>
        </a:p>
      </dgm:t>
    </dgm:pt>
    <dgm:pt modelId="{B98D1229-C695-CF4E-B00C-D350674AAF24}">
      <dgm:prSet/>
      <dgm:spPr/>
      <dgm:t>
        <a:bodyPr/>
        <a:lstStyle/>
        <a:p>
          <a:r>
            <a:rPr lang="en-US" dirty="0"/>
            <a:t>Application Container</a:t>
          </a:r>
        </a:p>
      </dgm:t>
    </dgm:pt>
    <dgm:pt modelId="{7CCA62D8-43B1-8E4B-A238-A4E0D2435254}" type="parTrans" cxnId="{6819AFEF-CECA-1342-81F7-2BABC46C12E9}">
      <dgm:prSet/>
      <dgm:spPr/>
      <dgm:t>
        <a:bodyPr/>
        <a:lstStyle/>
        <a:p>
          <a:endParaRPr lang="en-US"/>
        </a:p>
      </dgm:t>
    </dgm:pt>
    <dgm:pt modelId="{34D388A5-16D6-9845-82DE-070AB41E62BB}" type="sibTrans" cxnId="{6819AFEF-CECA-1342-81F7-2BABC46C12E9}">
      <dgm:prSet/>
      <dgm:spPr/>
      <dgm:t>
        <a:bodyPr/>
        <a:lstStyle/>
        <a:p>
          <a:endParaRPr lang="en-US"/>
        </a:p>
      </dgm:t>
    </dgm:pt>
    <dgm:pt modelId="{C42F307D-54BD-054C-8764-952E493CA4B4}">
      <dgm:prSet/>
      <dgm:spPr/>
      <dgm:t>
        <a:bodyPr/>
        <a:lstStyle/>
        <a:p>
          <a:r>
            <a:rPr lang="en-US" dirty="0"/>
            <a:t>Code checkout</a:t>
          </a:r>
        </a:p>
      </dgm:t>
    </dgm:pt>
    <dgm:pt modelId="{9AFD8686-B512-3048-AFCE-9A44F2A87980}" type="parTrans" cxnId="{BB9B9B14-997B-714A-8278-AC4775022D44}">
      <dgm:prSet/>
      <dgm:spPr/>
      <dgm:t>
        <a:bodyPr/>
        <a:lstStyle/>
        <a:p>
          <a:endParaRPr lang="en-US"/>
        </a:p>
      </dgm:t>
    </dgm:pt>
    <dgm:pt modelId="{35C078E8-5AE8-4242-B3D2-BAEA0575ADD9}" type="sibTrans" cxnId="{BB9B9B14-997B-714A-8278-AC4775022D44}">
      <dgm:prSet/>
      <dgm:spPr/>
      <dgm:t>
        <a:bodyPr/>
        <a:lstStyle/>
        <a:p>
          <a:endParaRPr lang="en-US"/>
        </a:p>
      </dgm:t>
    </dgm:pt>
    <dgm:pt modelId="{983D2631-9286-F443-96A3-8016278F3188}">
      <dgm:prSet/>
      <dgm:spPr/>
      <dgm:t>
        <a:bodyPr/>
        <a:lstStyle/>
        <a:p>
          <a:r>
            <a:rPr lang="en-US" dirty="0"/>
            <a:t>Application build</a:t>
          </a:r>
        </a:p>
      </dgm:t>
    </dgm:pt>
    <dgm:pt modelId="{491481D7-4442-3C42-A07D-31795FEE40EC}" type="parTrans" cxnId="{D31F5467-2195-C446-9F34-505E7FDF2F55}">
      <dgm:prSet/>
      <dgm:spPr/>
      <dgm:t>
        <a:bodyPr/>
        <a:lstStyle/>
        <a:p>
          <a:endParaRPr lang="en-US"/>
        </a:p>
      </dgm:t>
    </dgm:pt>
    <dgm:pt modelId="{7AF5AF2E-18D1-A145-BB6D-7C154380551B}" type="sibTrans" cxnId="{D31F5467-2195-C446-9F34-505E7FDF2F55}">
      <dgm:prSet/>
      <dgm:spPr/>
      <dgm:t>
        <a:bodyPr/>
        <a:lstStyle/>
        <a:p>
          <a:endParaRPr lang="en-US"/>
        </a:p>
      </dgm:t>
    </dgm:pt>
    <dgm:pt modelId="{91D42D69-1745-034D-A899-03418C52D401}">
      <dgm:prSet/>
      <dgm:spPr/>
      <dgm:t>
        <a:bodyPr/>
        <a:lstStyle/>
        <a:p>
          <a:r>
            <a:rPr lang="en-US" smtClean="0"/>
            <a:t>Application deployment</a:t>
          </a:r>
          <a:endParaRPr lang="en-US" dirty="0"/>
        </a:p>
      </dgm:t>
    </dgm:pt>
    <dgm:pt modelId="{6780B043-AE00-104F-9AAA-E63D5A7A7607}" type="parTrans" cxnId="{A1F5CE26-FC3B-1B49-85D2-09E685677924}">
      <dgm:prSet/>
      <dgm:spPr/>
      <dgm:t>
        <a:bodyPr/>
        <a:lstStyle/>
        <a:p>
          <a:endParaRPr lang="en-US"/>
        </a:p>
      </dgm:t>
    </dgm:pt>
    <dgm:pt modelId="{882DB4C0-57F3-3441-AB69-72400F030915}" type="sibTrans" cxnId="{A1F5CE26-FC3B-1B49-85D2-09E685677924}">
      <dgm:prSet/>
      <dgm:spPr/>
      <dgm:t>
        <a:bodyPr/>
        <a:lstStyle/>
        <a:p>
          <a:endParaRPr lang="en-US"/>
        </a:p>
      </dgm:t>
    </dgm:pt>
    <dgm:pt modelId="{9C8ED844-6869-C146-A616-6E6621E7067D}">
      <dgm:prSet/>
      <dgm:spPr/>
      <dgm:t>
        <a:bodyPr/>
        <a:lstStyle/>
        <a:p>
          <a:r>
            <a:rPr lang="en-US" dirty="0"/>
            <a:t>Application Testing</a:t>
          </a:r>
        </a:p>
      </dgm:t>
    </dgm:pt>
    <dgm:pt modelId="{52C5B7CC-230F-A84F-8DFE-7D6FA73012B3}" type="parTrans" cxnId="{90152EF2-FC6C-4E46-8946-5D4F35FC20EB}">
      <dgm:prSet/>
      <dgm:spPr/>
      <dgm:t>
        <a:bodyPr/>
        <a:lstStyle/>
        <a:p>
          <a:endParaRPr lang="en-US"/>
        </a:p>
      </dgm:t>
    </dgm:pt>
    <dgm:pt modelId="{58D2DDBC-C17F-4940-A2D2-C2CADAF2F45A}" type="sibTrans" cxnId="{90152EF2-FC6C-4E46-8946-5D4F35FC20EB}">
      <dgm:prSet/>
      <dgm:spPr/>
      <dgm:t>
        <a:bodyPr/>
        <a:lstStyle/>
        <a:p>
          <a:endParaRPr lang="en-US"/>
        </a:p>
      </dgm:t>
    </dgm:pt>
    <dgm:pt modelId="{0A3A5FB2-DC5D-8C4D-AD7E-1AB9C38C6D27}">
      <dgm:prSet/>
      <dgm:spPr/>
      <dgm:t>
        <a:bodyPr/>
        <a:lstStyle/>
        <a:p>
          <a:r>
            <a:rPr lang="en-US"/>
            <a:t>Test plan</a:t>
          </a:r>
        </a:p>
      </dgm:t>
    </dgm:pt>
    <dgm:pt modelId="{AC7E3835-9E89-B841-A6F4-048B7ECFC4DB}" type="parTrans" cxnId="{5F6469D1-68B5-1F41-ABD8-B1C716882B14}">
      <dgm:prSet/>
      <dgm:spPr/>
      <dgm:t>
        <a:bodyPr/>
        <a:lstStyle/>
        <a:p>
          <a:endParaRPr lang="en-US"/>
        </a:p>
      </dgm:t>
    </dgm:pt>
    <dgm:pt modelId="{FB462644-D652-5948-A7C3-BC540A25FB6F}" type="sibTrans" cxnId="{5F6469D1-68B5-1F41-ABD8-B1C716882B14}">
      <dgm:prSet/>
      <dgm:spPr/>
      <dgm:t>
        <a:bodyPr/>
        <a:lstStyle/>
        <a:p>
          <a:endParaRPr lang="en-US"/>
        </a:p>
      </dgm:t>
    </dgm:pt>
    <dgm:pt modelId="{3EC261F0-C89B-ED4D-ABC9-2B465F501D6B}">
      <dgm:prSet/>
      <dgm:spPr/>
      <dgm:t>
        <a:bodyPr/>
        <a:lstStyle/>
        <a:p>
          <a:r>
            <a:rPr lang="en-US" dirty="0" smtClean="0"/>
            <a:t>Input preparation</a:t>
          </a:r>
          <a:endParaRPr lang="en-US" dirty="0"/>
        </a:p>
      </dgm:t>
    </dgm:pt>
    <dgm:pt modelId="{E8D4A156-B7C4-504D-86C3-304B349EC04B}" type="parTrans" cxnId="{01EC8B62-355C-9C4C-8BAF-65A16F0228C5}">
      <dgm:prSet/>
      <dgm:spPr/>
      <dgm:t>
        <a:bodyPr/>
        <a:lstStyle/>
        <a:p>
          <a:endParaRPr lang="en-US"/>
        </a:p>
      </dgm:t>
    </dgm:pt>
    <dgm:pt modelId="{A61A7DD9-81AB-8E42-9498-2F06B6EF1A7A}" type="sibTrans" cxnId="{01EC8B62-355C-9C4C-8BAF-65A16F0228C5}">
      <dgm:prSet/>
      <dgm:spPr/>
      <dgm:t>
        <a:bodyPr/>
        <a:lstStyle/>
        <a:p>
          <a:endParaRPr lang="en-US"/>
        </a:p>
      </dgm:t>
    </dgm:pt>
    <dgm:pt modelId="{B9DC5514-771F-0E43-B7A4-B093C1042B63}">
      <dgm:prSet/>
      <dgm:spPr/>
      <dgm:t>
        <a:bodyPr/>
        <a:lstStyle/>
        <a:p>
          <a:r>
            <a:rPr lang="en-US" dirty="0"/>
            <a:t>Test execution and reporting</a:t>
          </a:r>
        </a:p>
      </dgm:t>
    </dgm:pt>
    <dgm:pt modelId="{7122C076-DFBA-A242-8B49-60B4AE72C216}" type="parTrans" cxnId="{D981BCD5-8CFE-C34C-93A8-C542C019AB56}">
      <dgm:prSet/>
      <dgm:spPr/>
      <dgm:t>
        <a:bodyPr/>
        <a:lstStyle/>
        <a:p>
          <a:endParaRPr lang="en-US"/>
        </a:p>
      </dgm:t>
    </dgm:pt>
    <dgm:pt modelId="{77A461B5-814C-8144-90C0-F0715FB6B398}" type="sibTrans" cxnId="{D981BCD5-8CFE-C34C-93A8-C542C019AB56}">
      <dgm:prSet/>
      <dgm:spPr/>
      <dgm:t>
        <a:bodyPr/>
        <a:lstStyle/>
        <a:p>
          <a:endParaRPr lang="en-US"/>
        </a:p>
      </dgm:t>
    </dgm:pt>
    <dgm:pt modelId="{ED71001B-BB4F-8644-A61F-2E161280C45D}">
      <dgm:prSet/>
      <dgm:spPr/>
      <dgm:t>
        <a:bodyPr/>
        <a:lstStyle/>
        <a:p>
          <a:endParaRPr lang="en-US" dirty="0"/>
        </a:p>
      </dgm:t>
    </dgm:pt>
    <dgm:pt modelId="{BD6B5762-2227-9048-8064-0C41E948CA50}" type="parTrans" cxnId="{81987177-BFF6-9145-96CC-FD634ABAC1EC}">
      <dgm:prSet/>
      <dgm:spPr/>
      <dgm:t>
        <a:bodyPr/>
        <a:lstStyle/>
        <a:p>
          <a:endParaRPr lang="en-US"/>
        </a:p>
      </dgm:t>
    </dgm:pt>
    <dgm:pt modelId="{0075ECD5-F1B6-0C40-B2BA-64EAEAE569EB}" type="sibTrans" cxnId="{81987177-BFF6-9145-96CC-FD634ABAC1EC}">
      <dgm:prSet/>
      <dgm:spPr/>
      <dgm:t>
        <a:bodyPr/>
        <a:lstStyle/>
        <a:p>
          <a:endParaRPr lang="en-US"/>
        </a:p>
      </dgm:t>
    </dgm:pt>
    <dgm:pt modelId="{BEEB35F9-AD8B-5547-A73A-EDA9E4A4C492}">
      <dgm:prSet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75304B7F-79F8-7A46-A768-F996A4007EBB}" type="parTrans" cxnId="{6D3416C6-402A-644D-9EEE-E9BBCFE20F08}">
      <dgm:prSet/>
      <dgm:spPr/>
      <dgm:t>
        <a:bodyPr/>
        <a:lstStyle/>
        <a:p>
          <a:endParaRPr lang="en-US"/>
        </a:p>
      </dgm:t>
    </dgm:pt>
    <dgm:pt modelId="{51EE335C-114B-CB47-8662-1FD470E09EA4}" type="sibTrans" cxnId="{6D3416C6-402A-644D-9EEE-E9BBCFE20F08}">
      <dgm:prSet/>
      <dgm:spPr/>
      <dgm:t>
        <a:bodyPr/>
        <a:lstStyle/>
        <a:p>
          <a:endParaRPr lang="en-US"/>
        </a:p>
      </dgm:t>
    </dgm:pt>
    <dgm:pt modelId="{917EE069-41EA-344C-B5A5-5F17157F0018}">
      <dgm:prSet/>
      <dgm:spPr/>
      <dgm:t>
        <a:bodyPr/>
        <a:lstStyle/>
        <a:p>
          <a:r>
            <a:rPr lang="en-US" dirty="0"/>
            <a:t>Output verification</a:t>
          </a:r>
        </a:p>
      </dgm:t>
    </dgm:pt>
    <dgm:pt modelId="{EC330E9A-23D5-9444-984B-27F6CD2857F1}" type="sibTrans" cxnId="{0B4A8326-1608-E141-A7EC-298BE0C754CC}">
      <dgm:prSet/>
      <dgm:spPr/>
      <dgm:t>
        <a:bodyPr/>
        <a:lstStyle/>
        <a:p>
          <a:endParaRPr lang="en-US"/>
        </a:p>
      </dgm:t>
    </dgm:pt>
    <dgm:pt modelId="{FE4DB6DB-4A08-A443-9F6F-6CF2BC7D0932}" type="parTrans" cxnId="{0B4A8326-1608-E141-A7EC-298BE0C754CC}">
      <dgm:prSet/>
      <dgm:spPr/>
      <dgm:t>
        <a:bodyPr/>
        <a:lstStyle/>
        <a:p>
          <a:endParaRPr lang="en-US"/>
        </a:p>
      </dgm:t>
    </dgm:pt>
    <dgm:pt modelId="{662EBDF0-093F-084C-9F0B-5CB7625799C3}">
      <dgm:prSet/>
      <dgm:spPr/>
      <dgm:t>
        <a:bodyPr/>
        <a:lstStyle/>
        <a:p>
          <a:r>
            <a:rPr lang="en-US" dirty="0"/>
            <a:t>Use case scenarios</a:t>
          </a:r>
        </a:p>
      </dgm:t>
    </dgm:pt>
    <dgm:pt modelId="{99323BDD-1EBD-7648-8AF4-67F763521B8B}" type="sibTrans" cxnId="{6ABDB4AB-F2AF-4243-B191-8EEF13599779}">
      <dgm:prSet/>
      <dgm:spPr/>
      <dgm:t>
        <a:bodyPr/>
        <a:lstStyle/>
        <a:p>
          <a:endParaRPr lang="en-US"/>
        </a:p>
      </dgm:t>
    </dgm:pt>
    <dgm:pt modelId="{B62D4A0F-2E20-4640-9511-055E0097CFD2}" type="parTrans" cxnId="{6ABDB4AB-F2AF-4243-B191-8EEF13599779}">
      <dgm:prSet/>
      <dgm:spPr/>
      <dgm:t>
        <a:bodyPr/>
        <a:lstStyle/>
        <a:p>
          <a:endParaRPr lang="en-US"/>
        </a:p>
      </dgm:t>
    </dgm:pt>
    <dgm:pt modelId="{C3CC675E-68E9-874E-9BD5-11EF59BFBAA1}" type="pres">
      <dgm:prSet presAssocID="{BE2385A6-EE3F-A34B-A8E0-04D89EE6D12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9DE47D-5689-C248-BABC-B53D78B15C34}" type="pres">
      <dgm:prSet presAssocID="{DF4EF9F4-9AE0-4049-8D5C-CF694854F8F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F459F-EF17-B043-9470-86D5BDF281BD}" type="pres">
      <dgm:prSet presAssocID="{DF4EF9F4-9AE0-4049-8D5C-CF694854F8FA}" presName="gear1srcNode" presStyleLbl="node1" presStyleIdx="0" presStyleCnt="3"/>
      <dgm:spPr/>
      <dgm:t>
        <a:bodyPr/>
        <a:lstStyle/>
        <a:p>
          <a:endParaRPr lang="en-US"/>
        </a:p>
      </dgm:t>
    </dgm:pt>
    <dgm:pt modelId="{13FDF5A8-E401-A54A-B2F0-BC3F52B20CDC}" type="pres">
      <dgm:prSet presAssocID="{DF4EF9F4-9AE0-4049-8D5C-CF694854F8FA}" presName="gear1dstNode" presStyleLbl="node1" presStyleIdx="0" presStyleCnt="3"/>
      <dgm:spPr/>
      <dgm:t>
        <a:bodyPr/>
        <a:lstStyle/>
        <a:p>
          <a:endParaRPr lang="en-US"/>
        </a:p>
      </dgm:t>
    </dgm:pt>
    <dgm:pt modelId="{12F95E91-1763-9343-B064-6DE3F6C2B7BB}" type="pres">
      <dgm:prSet presAssocID="{DF4EF9F4-9AE0-4049-8D5C-CF694854F8FA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68DC8-EEC5-B448-A2E5-3841DC2A7E38}" type="pres">
      <dgm:prSet presAssocID="{6443AE04-1F8E-C645-B396-3997308DB96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CE37A-86EF-F44F-82E1-8EA83A51D340}" type="pres">
      <dgm:prSet presAssocID="{6443AE04-1F8E-C645-B396-3997308DB960}" presName="gear2srcNode" presStyleLbl="node1" presStyleIdx="1" presStyleCnt="3"/>
      <dgm:spPr/>
      <dgm:t>
        <a:bodyPr/>
        <a:lstStyle/>
        <a:p>
          <a:endParaRPr lang="en-US"/>
        </a:p>
      </dgm:t>
    </dgm:pt>
    <dgm:pt modelId="{99ABD280-6D49-CD4B-A029-62292B58A727}" type="pres">
      <dgm:prSet presAssocID="{6443AE04-1F8E-C645-B396-3997308DB960}" presName="gear2dstNode" presStyleLbl="node1" presStyleIdx="1" presStyleCnt="3"/>
      <dgm:spPr/>
      <dgm:t>
        <a:bodyPr/>
        <a:lstStyle/>
        <a:p>
          <a:endParaRPr lang="en-US"/>
        </a:p>
      </dgm:t>
    </dgm:pt>
    <dgm:pt modelId="{1BB762E9-B4A0-EE40-9776-A06EDC753560}" type="pres">
      <dgm:prSet presAssocID="{6443AE04-1F8E-C645-B396-3997308DB960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63CCB-9E78-324F-B07D-534D4BCD101C}" type="pres">
      <dgm:prSet presAssocID="{9C8ED844-6869-C146-A616-6E6621E7067D}" presName="gear3" presStyleLbl="node1" presStyleIdx="2" presStyleCnt="3"/>
      <dgm:spPr/>
      <dgm:t>
        <a:bodyPr/>
        <a:lstStyle/>
        <a:p>
          <a:endParaRPr lang="en-US"/>
        </a:p>
      </dgm:t>
    </dgm:pt>
    <dgm:pt modelId="{BE9CF403-2A5F-D140-A091-D929BD13BD6F}" type="pres">
      <dgm:prSet presAssocID="{9C8ED844-6869-C146-A616-6E6621E7067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B6F9E-37E2-754F-8828-937A6E8AA473}" type="pres">
      <dgm:prSet presAssocID="{9C8ED844-6869-C146-A616-6E6621E7067D}" presName="gear3srcNode" presStyleLbl="node1" presStyleIdx="2" presStyleCnt="3"/>
      <dgm:spPr/>
      <dgm:t>
        <a:bodyPr/>
        <a:lstStyle/>
        <a:p>
          <a:endParaRPr lang="en-US"/>
        </a:p>
      </dgm:t>
    </dgm:pt>
    <dgm:pt modelId="{97E6FE92-B379-1741-BAA4-BBF69687A5FA}" type="pres">
      <dgm:prSet presAssocID="{9C8ED844-6869-C146-A616-6E6621E7067D}" presName="gear3dstNode" presStyleLbl="node1" presStyleIdx="2" presStyleCnt="3"/>
      <dgm:spPr/>
      <dgm:t>
        <a:bodyPr/>
        <a:lstStyle/>
        <a:p>
          <a:endParaRPr lang="en-US"/>
        </a:p>
      </dgm:t>
    </dgm:pt>
    <dgm:pt modelId="{34FCF23F-0037-C540-93C5-3477472AEC4A}" type="pres">
      <dgm:prSet presAssocID="{9C8ED844-6869-C146-A616-6E6621E7067D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4901-C573-5B4B-AFB0-D5BCC54A0847}" type="pres">
      <dgm:prSet presAssocID="{6E4FFE43-9A34-5047-B0AC-950FD8053BC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1C4AC3E-5D2C-114A-80EE-C8243D2F5AC8}" type="pres">
      <dgm:prSet presAssocID="{69C22D89-724E-B941-A3DE-5661E5ED178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146713F-DC4B-8447-A94F-9D8E962AAD84}" type="pres">
      <dgm:prSet presAssocID="{58D2DDBC-C17F-4940-A2D2-C2CADAF2F45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31F5467-2195-C446-9F34-505E7FDF2F55}" srcId="{6443AE04-1F8E-C645-B396-3997308DB960}" destId="{983D2631-9286-F443-96A3-8016278F3188}" srcOrd="1" destOrd="0" parTransId="{491481D7-4442-3C42-A07D-31795FEE40EC}" sibTransId="{7AF5AF2E-18D1-A145-BB6D-7C154380551B}"/>
    <dgm:cxn modelId="{6ABDB4AB-F2AF-4243-B191-8EEF13599779}" srcId="{0A3A5FB2-DC5D-8C4D-AD7E-1AB9C38C6D27}" destId="{662EBDF0-093F-084C-9F0B-5CB7625799C3}" srcOrd="1" destOrd="0" parTransId="{B62D4A0F-2E20-4640-9511-055E0097CFD2}" sibTransId="{99323BDD-1EBD-7648-8AF4-67F763521B8B}"/>
    <dgm:cxn modelId="{B72733D4-90C4-8643-996E-0737C7B26300}" type="presOf" srcId="{917EE069-41EA-344C-B5A5-5F17157F0018}" destId="{34FCF23F-0037-C540-93C5-3477472AEC4A}" srcOrd="0" destOrd="3" presId="urn:microsoft.com/office/officeart/2005/8/layout/gear1"/>
    <dgm:cxn modelId="{1357EADF-3665-3D41-BC07-E1278DEE754F}" srcId="{DF4EF9F4-9AE0-4049-8D5C-CF694854F8FA}" destId="{9D6DC109-3B05-ED46-8A64-E734E5770395}" srcOrd="3" destOrd="0" parTransId="{7FA0F709-E94F-674A-BCE3-47CC5615D3F0}" sibTransId="{86BEC732-2FDE-D244-8349-ED6F17EE09DF}"/>
    <dgm:cxn modelId="{1362A332-E664-FC46-ACCA-AA6A99A4830B}" type="presOf" srcId="{91D42D69-1745-034D-A899-03418C52D401}" destId="{1BB762E9-B4A0-EE40-9776-A06EDC753560}" srcOrd="0" destOrd="2" presId="urn:microsoft.com/office/officeart/2005/8/layout/gear1"/>
    <dgm:cxn modelId="{0D8F2AD5-19F5-0E4F-8158-5051B95AEEE5}" type="presOf" srcId="{C42F307D-54BD-054C-8764-952E493CA4B4}" destId="{1BB762E9-B4A0-EE40-9776-A06EDC753560}" srcOrd="0" destOrd="0" presId="urn:microsoft.com/office/officeart/2005/8/layout/gear1"/>
    <dgm:cxn modelId="{B26335F4-6C71-2145-BB23-7FE44654FC55}" type="presOf" srcId="{983D2631-9286-F443-96A3-8016278F3188}" destId="{1BB762E9-B4A0-EE40-9776-A06EDC753560}" srcOrd="0" destOrd="1" presId="urn:microsoft.com/office/officeart/2005/8/layout/gear1"/>
    <dgm:cxn modelId="{02DAFCBE-34B6-7A4D-9E15-D01E37DE6477}" type="presOf" srcId="{662EBDF0-093F-084C-9F0B-5CB7625799C3}" destId="{34FCF23F-0037-C540-93C5-3477472AEC4A}" srcOrd="0" destOrd="2" presId="urn:microsoft.com/office/officeart/2005/8/layout/gear1"/>
    <dgm:cxn modelId="{A2418CA2-24EC-8941-A57E-5528FB93C434}" type="presOf" srcId="{BE2385A6-EE3F-A34B-A8E0-04D89EE6D126}" destId="{C3CC675E-68E9-874E-9BD5-11EF59BFBAA1}" srcOrd="0" destOrd="0" presId="urn:microsoft.com/office/officeart/2005/8/layout/gear1"/>
    <dgm:cxn modelId="{5003F017-2ADB-9147-8087-3D45E427B8BD}" type="presOf" srcId="{DF4EF9F4-9AE0-4049-8D5C-CF694854F8FA}" destId="{B29DE47D-5689-C248-BABC-B53D78B15C34}" srcOrd="0" destOrd="0" presId="urn:microsoft.com/office/officeart/2005/8/layout/gear1"/>
    <dgm:cxn modelId="{A1F5CE26-FC3B-1B49-85D2-09E685677924}" srcId="{6443AE04-1F8E-C645-B396-3997308DB960}" destId="{91D42D69-1745-034D-A899-03418C52D401}" srcOrd="2" destOrd="0" parTransId="{6780B043-AE00-104F-9AAA-E63D5A7A7607}" sibTransId="{882DB4C0-57F3-3441-AB69-72400F030915}"/>
    <dgm:cxn modelId="{C635D9C4-FC12-C244-B6E7-F112478F5353}" type="presOf" srcId="{DF4EF9F4-9AE0-4049-8D5C-CF694854F8FA}" destId="{244F459F-EF17-B043-9470-86D5BDF281BD}" srcOrd="1" destOrd="0" presId="urn:microsoft.com/office/officeart/2005/8/layout/gear1"/>
    <dgm:cxn modelId="{AF212187-4B11-8849-9743-81EAAC35F627}" type="presOf" srcId="{69C22D89-724E-B941-A3DE-5661E5ED1784}" destId="{F1C4AC3E-5D2C-114A-80EE-C8243D2F5AC8}" srcOrd="0" destOrd="0" presId="urn:microsoft.com/office/officeart/2005/8/layout/gear1"/>
    <dgm:cxn modelId="{5964FF86-7107-1549-AA42-4E3B3C07A70F}" type="presOf" srcId="{0A3A5FB2-DC5D-8C4D-AD7E-1AB9C38C6D27}" destId="{34FCF23F-0037-C540-93C5-3477472AEC4A}" srcOrd="0" destOrd="0" presId="urn:microsoft.com/office/officeart/2005/8/layout/gear1"/>
    <dgm:cxn modelId="{2EBFB2C7-8E63-2546-B506-8475B13C9E1C}" type="presOf" srcId="{6E4FFE43-9A34-5047-B0AC-950FD8053BCF}" destId="{AFA34901-C573-5B4B-AFB0-D5BCC54A0847}" srcOrd="0" destOrd="0" presId="urn:microsoft.com/office/officeart/2005/8/layout/gear1"/>
    <dgm:cxn modelId="{61DCBC3D-15B6-3F49-99AA-860433EAF331}" type="presOf" srcId="{6443AE04-1F8E-C645-B396-3997308DB960}" destId="{99ABD280-6D49-CD4B-A029-62292B58A727}" srcOrd="2" destOrd="0" presId="urn:microsoft.com/office/officeart/2005/8/layout/gear1"/>
    <dgm:cxn modelId="{6D3416C6-402A-644D-9EEE-E9BBCFE20F08}" srcId="{DF4EF9F4-9AE0-4049-8D5C-CF694854F8FA}" destId="{BEEB35F9-AD8B-5547-A73A-EDA9E4A4C492}" srcOrd="0" destOrd="0" parTransId="{75304B7F-79F8-7A46-A768-F996A4007EBB}" sibTransId="{51EE335C-114B-CB47-8662-1FD470E09EA4}"/>
    <dgm:cxn modelId="{01EC8B62-355C-9C4C-8BAF-65A16F0228C5}" srcId="{0A3A5FB2-DC5D-8C4D-AD7E-1AB9C38C6D27}" destId="{3EC261F0-C89B-ED4D-ABC9-2B465F501D6B}" srcOrd="0" destOrd="0" parTransId="{E8D4A156-B7C4-504D-86C3-304B349EC04B}" sibTransId="{A61A7DD9-81AB-8E42-9498-2F06B6EF1A7A}"/>
    <dgm:cxn modelId="{E5B338C8-E66E-2C44-86A9-0D6F11F907A0}" srcId="{BE2385A6-EE3F-A34B-A8E0-04D89EE6D126}" destId="{DF4EF9F4-9AE0-4049-8D5C-CF694854F8FA}" srcOrd="0" destOrd="0" parTransId="{1C14A788-92B3-9947-AD74-0DC697824535}" sibTransId="{6E4FFE43-9A34-5047-B0AC-950FD8053BCF}"/>
    <dgm:cxn modelId="{5F6469D1-68B5-1F41-ABD8-B1C716882B14}" srcId="{9C8ED844-6869-C146-A616-6E6621E7067D}" destId="{0A3A5FB2-DC5D-8C4D-AD7E-1AB9C38C6D27}" srcOrd="0" destOrd="0" parTransId="{AC7E3835-9E89-B841-A6F4-048B7ECFC4DB}" sibTransId="{FB462644-D652-5948-A7C3-BC540A25FB6F}"/>
    <dgm:cxn modelId="{6819AFEF-CECA-1342-81F7-2BABC46C12E9}" srcId="{DF4EF9F4-9AE0-4049-8D5C-CF694854F8FA}" destId="{B98D1229-C695-CF4E-B00C-D350674AAF24}" srcOrd="1" destOrd="0" parTransId="{7CCA62D8-43B1-8E4B-A238-A4E0D2435254}" sibTransId="{34D388A5-16D6-9845-82DE-070AB41E62BB}"/>
    <dgm:cxn modelId="{346578D7-F9E9-F541-9D65-AA62389A2CF7}" type="presOf" srcId="{58D2DDBC-C17F-4940-A2D2-C2CADAF2F45A}" destId="{F146713F-DC4B-8447-A94F-9D8E962AAD84}" srcOrd="0" destOrd="0" presId="urn:microsoft.com/office/officeart/2005/8/layout/gear1"/>
    <dgm:cxn modelId="{BB9B9B14-997B-714A-8278-AC4775022D44}" srcId="{6443AE04-1F8E-C645-B396-3997308DB960}" destId="{C42F307D-54BD-054C-8764-952E493CA4B4}" srcOrd="0" destOrd="0" parTransId="{9AFD8686-B512-3048-AFCE-9A44F2A87980}" sibTransId="{35C078E8-5AE8-4242-B3D2-BAEA0575ADD9}"/>
    <dgm:cxn modelId="{5CA2C011-A918-FE4A-92A7-307CD96CE6B1}" srcId="{DF4EF9F4-9AE0-4049-8D5C-CF694854F8FA}" destId="{B949CC27-F87D-EC4B-93EA-AB3A8459A4F5}" srcOrd="2" destOrd="0" parTransId="{98ADF8EA-0151-5A49-A491-67E6CCF6253E}" sibTransId="{AE0DA3EB-800A-C041-B7AE-1D546491692D}"/>
    <dgm:cxn modelId="{F93ED7EA-3D12-8043-9E0E-85A584717530}" type="presOf" srcId="{BEEB35F9-AD8B-5547-A73A-EDA9E4A4C492}" destId="{12F95E91-1763-9343-B064-6DE3F6C2B7BB}" srcOrd="0" destOrd="0" presId="urn:microsoft.com/office/officeart/2005/8/layout/gear1"/>
    <dgm:cxn modelId="{090352AB-B21E-8944-ABFC-2C27079DA5BB}" type="presOf" srcId="{B9DC5514-771F-0E43-B7A4-B093C1042B63}" destId="{34FCF23F-0037-C540-93C5-3477472AEC4A}" srcOrd="0" destOrd="4" presId="urn:microsoft.com/office/officeart/2005/8/layout/gear1"/>
    <dgm:cxn modelId="{D981BCD5-8CFE-C34C-93A8-C542C019AB56}" srcId="{9C8ED844-6869-C146-A616-6E6621E7067D}" destId="{B9DC5514-771F-0E43-B7A4-B093C1042B63}" srcOrd="1" destOrd="0" parTransId="{7122C076-DFBA-A242-8B49-60B4AE72C216}" sibTransId="{77A461B5-814C-8144-90C0-F0715FB6B398}"/>
    <dgm:cxn modelId="{25ABBD31-04EA-104A-B86F-0C46A615392C}" type="presOf" srcId="{9C8ED844-6869-C146-A616-6E6621E7067D}" destId="{BE9CF403-2A5F-D140-A091-D929BD13BD6F}" srcOrd="1" destOrd="0" presId="urn:microsoft.com/office/officeart/2005/8/layout/gear1"/>
    <dgm:cxn modelId="{ED884992-B870-0E43-9FFA-B1A85630737D}" srcId="{BE2385A6-EE3F-A34B-A8E0-04D89EE6D126}" destId="{6443AE04-1F8E-C645-B396-3997308DB960}" srcOrd="1" destOrd="0" parTransId="{A9CFB000-0ED3-8944-A6C6-2D657C9E44F4}" sibTransId="{69C22D89-724E-B941-A3DE-5661E5ED1784}"/>
    <dgm:cxn modelId="{29729C3E-9146-EA40-B63F-D41D4F358312}" type="presOf" srcId="{B949CC27-F87D-EC4B-93EA-AB3A8459A4F5}" destId="{12F95E91-1763-9343-B064-6DE3F6C2B7BB}" srcOrd="0" destOrd="2" presId="urn:microsoft.com/office/officeart/2005/8/layout/gear1"/>
    <dgm:cxn modelId="{CB200FAE-677B-D24B-AFB1-012F9A4E060D}" type="presOf" srcId="{9C8ED844-6869-C146-A616-6E6621E7067D}" destId="{98463CCB-9E78-324F-B07D-534D4BCD101C}" srcOrd="0" destOrd="0" presId="urn:microsoft.com/office/officeart/2005/8/layout/gear1"/>
    <dgm:cxn modelId="{4DD57D51-3D99-3D43-9FF0-2839E6B995E6}" type="presOf" srcId="{B98D1229-C695-CF4E-B00C-D350674AAF24}" destId="{12F95E91-1763-9343-B064-6DE3F6C2B7BB}" srcOrd="0" destOrd="1" presId="urn:microsoft.com/office/officeart/2005/8/layout/gear1"/>
    <dgm:cxn modelId="{055687EA-9921-2043-9169-692157264C78}" type="presOf" srcId="{9C8ED844-6869-C146-A616-6E6621E7067D}" destId="{60DB6F9E-37E2-754F-8828-937A6E8AA473}" srcOrd="2" destOrd="0" presId="urn:microsoft.com/office/officeart/2005/8/layout/gear1"/>
    <dgm:cxn modelId="{90152EF2-FC6C-4E46-8946-5D4F35FC20EB}" srcId="{BE2385A6-EE3F-A34B-A8E0-04D89EE6D126}" destId="{9C8ED844-6869-C146-A616-6E6621E7067D}" srcOrd="2" destOrd="0" parTransId="{52C5B7CC-230F-A84F-8DFE-7D6FA73012B3}" sibTransId="{58D2DDBC-C17F-4940-A2D2-C2CADAF2F45A}"/>
    <dgm:cxn modelId="{EC3789C2-78BF-6E4B-943D-57A1E3505DAE}" type="presOf" srcId="{9C8ED844-6869-C146-A616-6E6621E7067D}" destId="{97E6FE92-B379-1741-BAA4-BBF69687A5FA}" srcOrd="3" destOrd="0" presId="urn:microsoft.com/office/officeart/2005/8/layout/gear1"/>
    <dgm:cxn modelId="{B9B01262-F4B9-9345-873B-030A81455440}" type="presOf" srcId="{3EC261F0-C89B-ED4D-ABC9-2B465F501D6B}" destId="{34FCF23F-0037-C540-93C5-3477472AEC4A}" srcOrd="0" destOrd="1" presId="urn:microsoft.com/office/officeart/2005/8/layout/gear1"/>
    <dgm:cxn modelId="{F12FBAEF-C7B0-7A49-9B8E-8EAA6D43AE22}" type="presOf" srcId="{6443AE04-1F8E-C645-B396-3997308DB960}" destId="{8D4CE37A-86EF-F44F-82E1-8EA83A51D340}" srcOrd="1" destOrd="0" presId="urn:microsoft.com/office/officeart/2005/8/layout/gear1"/>
    <dgm:cxn modelId="{FDE0439A-7161-E345-B574-FBC816216E21}" type="presOf" srcId="{ED71001B-BB4F-8644-A61F-2E161280C45D}" destId="{34FCF23F-0037-C540-93C5-3477472AEC4A}" srcOrd="0" destOrd="5" presId="urn:microsoft.com/office/officeart/2005/8/layout/gear1"/>
    <dgm:cxn modelId="{46C095EF-27A3-A74B-A2EE-51EC5B4ED649}" type="presOf" srcId="{9D6DC109-3B05-ED46-8A64-E734E5770395}" destId="{12F95E91-1763-9343-B064-6DE3F6C2B7BB}" srcOrd="0" destOrd="3" presId="urn:microsoft.com/office/officeart/2005/8/layout/gear1"/>
    <dgm:cxn modelId="{81987177-BFF6-9145-96CC-FD634ABAC1EC}" srcId="{B9DC5514-771F-0E43-B7A4-B093C1042B63}" destId="{ED71001B-BB4F-8644-A61F-2E161280C45D}" srcOrd="0" destOrd="0" parTransId="{BD6B5762-2227-9048-8064-0C41E948CA50}" sibTransId="{0075ECD5-F1B6-0C40-B2BA-64EAEAE569EB}"/>
    <dgm:cxn modelId="{9475C156-4E7A-2A4C-B349-4E16348A2091}" type="presOf" srcId="{6443AE04-1F8E-C645-B396-3997308DB960}" destId="{02A68DC8-EEC5-B448-A2E5-3841DC2A7E38}" srcOrd="0" destOrd="0" presId="urn:microsoft.com/office/officeart/2005/8/layout/gear1"/>
    <dgm:cxn modelId="{C938B7B5-5CE9-F049-8133-B3C52F2786DC}" type="presOf" srcId="{DF4EF9F4-9AE0-4049-8D5C-CF694854F8FA}" destId="{13FDF5A8-E401-A54A-B2F0-BC3F52B20CDC}" srcOrd="2" destOrd="0" presId="urn:microsoft.com/office/officeart/2005/8/layout/gear1"/>
    <dgm:cxn modelId="{0B4A8326-1608-E141-A7EC-298BE0C754CC}" srcId="{0A3A5FB2-DC5D-8C4D-AD7E-1AB9C38C6D27}" destId="{917EE069-41EA-344C-B5A5-5F17157F0018}" srcOrd="2" destOrd="0" parTransId="{FE4DB6DB-4A08-A443-9F6F-6CF2BC7D0932}" sibTransId="{EC330E9A-23D5-9444-984B-27F6CD2857F1}"/>
    <dgm:cxn modelId="{5C5DDA68-3485-7A45-93EB-3C37A51FE59E}" type="presParOf" srcId="{C3CC675E-68E9-874E-9BD5-11EF59BFBAA1}" destId="{B29DE47D-5689-C248-BABC-B53D78B15C34}" srcOrd="0" destOrd="0" presId="urn:microsoft.com/office/officeart/2005/8/layout/gear1"/>
    <dgm:cxn modelId="{47534A0C-4860-0E41-AD11-58B00EABB114}" type="presParOf" srcId="{C3CC675E-68E9-874E-9BD5-11EF59BFBAA1}" destId="{244F459F-EF17-B043-9470-86D5BDF281BD}" srcOrd="1" destOrd="0" presId="urn:microsoft.com/office/officeart/2005/8/layout/gear1"/>
    <dgm:cxn modelId="{FDD1A450-5CF9-6847-ABC2-9E2625DC3ADF}" type="presParOf" srcId="{C3CC675E-68E9-874E-9BD5-11EF59BFBAA1}" destId="{13FDF5A8-E401-A54A-B2F0-BC3F52B20CDC}" srcOrd="2" destOrd="0" presId="urn:microsoft.com/office/officeart/2005/8/layout/gear1"/>
    <dgm:cxn modelId="{AC2F11A4-953D-B34D-B688-0638A63F0BE8}" type="presParOf" srcId="{C3CC675E-68E9-874E-9BD5-11EF59BFBAA1}" destId="{12F95E91-1763-9343-B064-6DE3F6C2B7BB}" srcOrd="3" destOrd="0" presId="urn:microsoft.com/office/officeart/2005/8/layout/gear1"/>
    <dgm:cxn modelId="{D611F7F6-FC2E-E149-BEEF-FFF2EF010952}" type="presParOf" srcId="{C3CC675E-68E9-874E-9BD5-11EF59BFBAA1}" destId="{02A68DC8-EEC5-B448-A2E5-3841DC2A7E38}" srcOrd="4" destOrd="0" presId="urn:microsoft.com/office/officeart/2005/8/layout/gear1"/>
    <dgm:cxn modelId="{ED07C0BE-86C9-A340-9E76-012F47D67794}" type="presParOf" srcId="{C3CC675E-68E9-874E-9BD5-11EF59BFBAA1}" destId="{8D4CE37A-86EF-F44F-82E1-8EA83A51D340}" srcOrd="5" destOrd="0" presId="urn:microsoft.com/office/officeart/2005/8/layout/gear1"/>
    <dgm:cxn modelId="{391A4993-F1AB-014B-A950-E33FDF67D3CA}" type="presParOf" srcId="{C3CC675E-68E9-874E-9BD5-11EF59BFBAA1}" destId="{99ABD280-6D49-CD4B-A029-62292B58A727}" srcOrd="6" destOrd="0" presId="urn:microsoft.com/office/officeart/2005/8/layout/gear1"/>
    <dgm:cxn modelId="{8873B6F8-194E-E140-960F-2DE4185F9EE1}" type="presParOf" srcId="{C3CC675E-68E9-874E-9BD5-11EF59BFBAA1}" destId="{1BB762E9-B4A0-EE40-9776-A06EDC753560}" srcOrd="7" destOrd="0" presId="urn:microsoft.com/office/officeart/2005/8/layout/gear1"/>
    <dgm:cxn modelId="{95247A77-0B86-C048-9F9A-6953EDDB34B4}" type="presParOf" srcId="{C3CC675E-68E9-874E-9BD5-11EF59BFBAA1}" destId="{98463CCB-9E78-324F-B07D-534D4BCD101C}" srcOrd="8" destOrd="0" presId="urn:microsoft.com/office/officeart/2005/8/layout/gear1"/>
    <dgm:cxn modelId="{71D1D4FA-D7B3-C14B-8C2B-973491ED4409}" type="presParOf" srcId="{C3CC675E-68E9-874E-9BD5-11EF59BFBAA1}" destId="{BE9CF403-2A5F-D140-A091-D929BD13BD6F}" srcOrd="9" destOrd="0" presId="urn:microsoft.com/office/officeart/2005/8/layout/gear1"/>
    <dgm:cxn modelId="{6DB349C5-D57F-5249-B80E-F37508472D15}" type="presParOf" srcId="{C3CC675E-68E9-874E-9BD5-11EF59BFBAA1}" destId="{60DB6F9E-37E2-754F-8828-937A6E8AA473}" srcOrd="10" destOrd="0" presId="urn:microsoft.com/office/officeart/2005/8/layout/gear1"/>
    <dgm:cxn modelId="{E178E510-3BD6-5844-8D49-A98F5B6E2C0C}" type="presParOf" srcId="{C3CC675E-68E9-874E-9BD5-11EF59BFBAA1}" destId="{97E6FE92-B379-1741-BAA4-BBF69687A5FA}" srcOrd="11" destOrd="0" presId="urn:microsoft.com/office/officeart/2005/8/layout/gear1"/>
    <dgm:cxn modelId="{FD8B36F6-B65F-3E41-ADD6-923EA542325E}" type="presParOf" srcId="{C3CC675E-68E9-874E-9BD5-11EF59BFBAA1}" destId="{34FCF23F-0037-C540-93C5-3477472AEC4A}" srcOrd="12" destOrd="0" presId="urn:microsoft.com/office/officeart/2005/8/layout/gear1"/>
    <dgm:cxn modelId="{28F64121-C2B6-AB42-B43B-9B19776D38F6}" type="presParOf" srcId="{C3CC675E-68E9-874E-9BD5-11EF59BFBAA1}" destId="{AFA34901-C573-5B4B-AFB0-D5BCC54A0847}" srcOrd="13" destOrd="0" presId="urn:microsoft.com/office/officeart/2005/8/layout/gear1"/>
    <dgm:cxn modelId="{1C5E1AE4-F7DC-4642-9445-3CF6E5E917C4}" type="presParOf" srcId="{C3CC675E-68E9-874E-9BD5-11EF59BFBAA1}" destId="{F1C4AC3E-5D2C-114A-80EE-C8243D2F5AC8}" srcOrd="14" destOrd="0" presId="urn:microsoft.com/office/officeart/2005/8/layout/gear1"/>
    <dgm:cxn modelId="{4218DD8D-5CC9-C644-8C2C-A9B0F3C1670C}" type="presParOf" srcId="{C3CC675E-68E9-874E-9BD5-11EF59BFBAA1}" destId="{F146713F-DC4B-8447-A94F-9D8E962AAD84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772F-99D4-4B4C-86AE-321159599D53}">
      <dsp:nvSpPr>
        <dsp:cNvPr id="0" name=""/>
        <dsp:cNvSpPr/>
      </dsp:nvSpPr>
      <dsp:spPr>
        <a:xfrm>
          <a:off x="1244990" y="0"/>
          <a:ext cx="5205046" cy="520504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427375-D5B2-1F43-B973-AD6015CA27D9}">
      <dsp:nvSpPr>
        <dsp:cNvPr id="0" name=""/>
        <dsp:cNvSpPr/>
      </dsp:nvSpPr>
      <dsp:spPr>
        <a:xfrm>
          <a:off x="3847513" y="523300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ACCEPTANCE TESTING</a:t>
          </a:r>
        </a:p>
      </dsp:txBody>
      <dsp:txXfrm>
        <a:off x="3877587" y="553374"/>
        <a:ext cx="3323131" cy="555917"/>
      </dsp:txXfrm>
    </dsp:sp>
    <dsp:sp modelId="{F72A9636-CBBC-654B-85E1-E85BFCF5B511}">
      <dsp:nvSpPr>
        <dsp:cNvPr id="0" name=""/>
        <dsp:cNvSpPr/>
      </dsp:nvSpPr>
      <dsp:spPr>
        <a:xfrm>
          <a:off x="3847513" y="1216374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INTEGRATION</a:t>
          </a:r>
        </a:p>
      </dsp:txBody>
      <dsp:txXfrm>
        <a:off x="3877587" y="1246448"/>
        <a:ext cx="3323131" cy="555917"/>
      </dsp:txXfrm>
    </dsp:sp>
    <dsp:sp modelId="{52857AC7-D8AE-4646-A707-8AB041E670B9}">
      <dsp:nvSpPr>
        <dsp:cNvPr id="0" name=""/>
        <dsp:cNvSpPr/>
      </dsp:nvSpPr>
      <dsp:spPr>
        <a:xfrm>
          <a:off x="3847513" y="1909448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REGRESSION TESTING</a:t>
          </a:r>
        </a:p>
      </dsp:txBody>
      <dsp:txXfrm>
        <a:off x="3877587" y="1939522"/>
        <a:ext cx="3323131" cy="555917"/>
      </dsp:txXfrm>
    </dsp:sp>
    <dsp:sp modelId="{D5827474-DCC8-6A41-8C35-B8824800B1CB}">
      <dsp:nvSpPr>
        <dsp:cNvPr id="0" name=""/>
        <dsp:cNvSpPr/>
      </dsp:nvSpPr>
      <dsp:spPr>
        <a:xfrm>
          <a:off x="3847513" y="2602523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 TESTING</a:t>
          </a:r>
        </a:p>
      </dsp:txBody>
      <dsp:txXfrm>
        <a:off x="3877587" y="2632597"/>
        <a:ext cx="3323131" cy="555917"/>
      </dsp:txXfrm>
    </dsp:sp>
    <dsp:sp modelId="{8AF4F5AB-7700-4144-A57F-78C13BFE8A81}">
      <dsp:nvSpPr>
        <dsp:cNvPr id="0" name=""/>
        <dsp:cNvSpPr/>
      </dsp:nvSpPr>
      <dsp:spPr>
        <a:xfrm>
          <a:off x="3847513" y="3295597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FUNCTIONAL TESTING</a:t>
          </a:r>
        </a:p>
      </dsp:txBody>
      <dsp:txXfrm>
        <a:off x="3877587" y="3325671"/>
        <a:ext cx="3323131" cy="555917"/>
      </dsp:txXfrm>
    </dsp:sp>
    <dsp:sp modelId="{377AA897-1EDC-B545-AB8A-4118BCC30BB9}">
      <dsp:nvSpPr>
        <dsp:cNvPr id="0" name=""/>
        <dsp:cNvSpPr/>
      </dsp:nvSpPr>
      <dsp:spPr>
        <a:xfrm>
          <a:off x="3847513" y="3988671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UNIT TESTING</a:t>
          </a:r>
        </a:p>
      </dsp:txBody>
      <dsp:txXfrm>
        <a:off x="3877587" y="4018745"/>
        <a:ext cx="3323131" cy="555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928C5-C2D6-EA44-93FC-635F3CEA46CC}">
      <dsp:nvSpPr>
        <dsp:cNvPr id="0" name=""/>
        <dsp:cNvSpPr/>
      </dsp:nvSpPr>
      <dsp:spPr>
        <a:xfrm>
          <a:off x="9108" y="895409"/>
          <a:ext cx="2722364" cy="1633418"/>
        </a:xfrm>
        <a:prstGeom prst="rightArrow">
          <a:avLst/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2"/>
              </a:solidFill>
            </a:rPr>
            <a:t>Input</a:t>
          </a:r>
          <a:endParaRPr lang="en-US" sz="2600" b="1" kern="1200" dirty="0">
            <a:solidFill>
              <a:schemeClr val="tx2"/>
            </a:solidFill>
          </a:endParaRPr>
        </a:p>
      </dsp:txBody>
      <dsp:txXfrm>
        <a:off x="9108" y="1303764"/>
        <a:ext cx="2314010" cy="816709"/>
      </dsp:txXfrm>
    </dsp:sp>
    <dsp:sp modelId="{708D9161-D4CE-3A49-9B67-434DD607E1E8}">
      <dsp:nvSpPr>
        <dsp:cNvPr id="0" name=""/>
        <dsp:cNvSpPr/>
      </dsp:nvSpPr>
      <dsp:spPr>
        <a:xfrm>
          <a:off x="300370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003708" y="1509574"/>
        <a:ext cx="403999" cy="405088"/>
      </dsp:txXfrm>
    </dsp:sp>
    <dsp:sp modelId="{0E5B1941-CE07-DF41-A58E-7A3A72EB013C}">
      <dsp:nvSpPr>
        <dsp:cNvPr id="0" name=""/>
        <dsp:cNvSpPr/>
      </dsp:nvSpPr>
      <dsp:spPr>
        <a:xfrm>
          <a:off x="3820417" y="895409"/>
          <a:ext cx="2722364" cy="1633418"/>
        </a:xfrm>
        <a:prstGeom prst="cube">
          <a:avLst/>
        </a:prstGeom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Blackbox</a:t>
          </a:r>
          <a:endParaRPr lang="en-US" sz="2600" kern="1200" dirty="0" smtClean="0"/>
        </a:p>
      </dsp:txBody>
      <dsp:txXfrm>
        <a:off x="3820417" y="1303764"/>
        <a:ext cx="2314010" cy="1225063"/>
      </dsp:txXfrm>
    </dsp:sp>
    <dsp:sp modelId="{F35ADEDE-C4A7-F842-AFA2-2373E4086C49}">
      <dsp:nvSpPr>
        <dsp:cNvPr id="0" name=""/>
        <dsp:cNvSpPr/>
      </dsp:nvSpPr>
      <dsp:spPr>
        <a:xfrm>
          <a:off x="681501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815018" y="1509574"/>
        <a:ext cx="403999" cy="405088"/>
      </dsp:txXfrm>
    </dsp:sp>
    <dsp:sp modelId="{41EAD350-3657-084C-8DC3-A32FAA937C19}">
      <dsp:nvSpPr>
        <dsp:cNvPr id="0" name=""/>
        <dsp:cNvSpPr/>
      </dsp:nvSpPr>
      <dsp:spPr>
        <a:xfrm>
          <a:off x="7631727" y="1377463"/>
          <a:ext cx="2722364" cy="669309"/>
        </a:xfrm>
        <a:prstGeom prst="parallelogram">
          <a:avLst/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Output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7928310" y="1450380"/>
        <a:ext cx="2129198" cy="523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 interface and user interaction (click, touch, typing)</a:t>
          </a:r>
          <a:endParaRPr lang="en-US" sz="27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Settings and configuration</a:t>
          </a:r>
          <a:endParaRPr lang="en-US" sz="27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User, meta and performance data</a:t>
          </a:r>
          <a:endParaRPr lang="en-US" sz="27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253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interface</a:t>
          </a:r>
          <a:endParaRPr lang="en-US" sz="2200" kern="1200" dirty="0"/>
        </a:p>
      </dsp:txBody>
      <dsp:txXfrm>
        <a:off x="2117322" y="22537"/>
        <a:ext cx="7730687" cy="450743"/>
      </dsp:txXfrm>
    </dsp:sp>
    <dsp:sp modelId="{EB0FBDC5-86FF-D44E-A610-40D10EECE86F}">
      <dsp:nvSpPr>
        <dsp:cNvPr id="0" name=""/>
        <dsp:cNvSpPr/>
      </dsp:nvSpPr>
      <dsp:spPr>
        <a:xfrm>
          <a:off x="1969602" y="47328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27701A-C4A2-D447-91E5-66276F8475D9}">
      <dsp:nvSpPr>
        <dsp:cNvPr id="0" name=""/>
        <dsp:cNvSpPr/>
      </dsp:nvSpPr>
      <dsp:spPr>
        <a:xfrm>
          <a:off x="2117322" y="49581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reports</a:t>
          </a:r>
          <a:endParaRPr lang="en-US" sz="2200" kern="1200" dirty="0"/>
        </a:p>
      </dsp:txBody>
      <dsp:txXfrm>
        <a:off x="2117322" y="495817"/>
        <a:ext cx="7730687" cy="450743"/>
      </dsp:txXfrm>
    </dsp:sp>
    <dsp:sp modelId="{3D18E3BF-C2D0-7048-AAE8-A2E692AD61EE}">
      <dsp:nvSpPr>
        <dsp:cNvPr id="0" name=""/>
        <dsp:cNvSpPr/>
      </dsp:nvSpPr>
      <dsp:spPr>
        <a:xfrm>
          <a:off x="1969602" y="94656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96909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Business transaction and application logs</a:t>
          </a:r>
          <a:endParaRPr lang="en-US" sz="2200" kern="1200" dirty="0"/>
        </a:p>
      </dsp:txBody>
      <dsp:txXfrm>
        <a:off x="2117322" y="969097"/>
        <a:ext cx="7730687" cy="450743"/>
      </dsp:txXfrm>
    </dsp:sp>
    <dsp:sp modelId="{FA581879-A774-924F-82D0-BA64AA8215D1}">
      <dsp:nvSpPr>
        <dsp:cNvPr id="0" name=""/>
        <dsp:cNvSpPr/>
      </dsp:nvSpPr>
      <dsp:spPr>
        <a:xfrm>
          <a:off x="1969602" y="141984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44237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and meta data </a:t>
          </a:r>
          <a:endParaRPr lang="en-US" sz="2200" kern="1200" dirty="0"/>
        </a:p>
      </dsp:txBody>
      <dsp:txXfrm>
        <a:off x="2117322" y="1442377"/>
        <a:ext cx="7730687" cy="450743"/>
      </dsp:txXfrm>
    </dsp:sp>
    <dsp:sp modelId="{396E4560-1309-014B-A447-DB1FD9C3BF1D}">
      <dsp:nvSpPr>
        <dsp:cNvPr id="0" name=""/>
        <dsp:cNvSpPr/>
      </dsp:nvSpPr>
      <dsp:spPr>
        <a:xfrm>
          <a:off x="1969602" y="189312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91565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117322" y="1915657"/>
        <a:ext cx="7730687" cy="450743"/>
      </dsp:txXfrm>
    </dsp:sp>
    <dsp:sp modelId="{33574D30-4BB2-5849-8E50-E8AC36820D99}">
      <dsp:nvSpPr>
        <dsp:cNvPr id="0" name=""/>
        <dsp:cNvSpPr/>
      </dsp:nvSpPr>
      <dsp:spPr>
        <a:xfrm>
          <a:off x="1969602" y="236640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INPUT</a:t>
          </a:r>
          <a:endParaRPr lang="en-US" sz="49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in database/datastore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/>
            <a:t>Data/logs in local or remote file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Transformation rules and configuration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396E4560-1309-014B-A447-DB1FD9C3BF1D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OUTPUT</a:t>
          </a:r>
          <a:endParaRPr lang="en-US" sz="37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database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files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823D33-79BE-6040-BFDC-F7BC8DA6ED27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logs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2813A7A8-3BC3-6948-AF27-38BFE4852515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HTTP Request (URL, Method, Headers, Payload)</a:t>
          </a:r>
          <a:endParaRPr lang="en-US" sz="29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Settings and configuration</a:t>
          </a:r>
          <a:endParaRPr lang="en-US" sz="29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User, profile  business model and performance data</a:t>
          </a:r>
          <a:endParaRPr lang="en-US" sz="29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8113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HTTP Response(Code, Header, Content) </a:t>
          </a:r>
          <a:endParaRPr lang="en-US" sz="2800" kern="1200" dirty="0"/>
        </a:p>
      </dsp:txBody>
      <dsp:txXfrm>
        <a:off x="2117322" y="28113"/>
        <a:ext cx="7730687" cy="562261"/>
      </dsp:txXfrm>
    </dsp:sp>
    <dsp:sp modelId="{EB0FBDC5-86FF-D44E-A610-40D10EECE86F}">
      <dsp:nvSpPr>
        <dsp:cNvPr id="0" name=""/>
        <dsp:cNvSpPr/>
      </dsp:nvSpPr>
      <dsp:spPr>
        <a:xfrm>
          <a:off x="1969602" y="590374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618487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Business transaction and application logs</a:t>
          </a:r>
          <a:endParaRPr lang="en-US" sz="2800" kern="1200" dirty="0"/>
        </a:p>
      </dsp:txBody>
      <dsp:txXfrm>
        <a:off x="2117322" y="618487"/>
        <a:ext cx="7730687" cy="562261"/>
      </dsp:txXfrm>
    </dsp:sp>
    <dsp:sp modelId="{FA581879-A774-924F-82D0-BA64AA8215D1}">
      <dsp:nvSpPr>
        <dsp:cNvPr id="0" name=""/>
        <dsp:cNvSpPr/>
      </dsp:nvSpPr>
      <dsp:spPr>
        <a:xfrm>
          <a:off x="1969602" y="1180748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208861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User, business model data</a:t>
          </a:r>
          <a:endParaRPr lang="en-US" sz="2800" kern="1200" dirty="0"/>
        </a:p>
      </dsp:txBody>
      <dsp:txXfrm>
        <a:off x="2117322" y="1208861"/>
        <a:ext cx="7730687" cy="562261"/>
      </dsp:txXfrm>
    </dsp:sp>
    <dsp:sp modelId="{396E4560-1309-014B-A447-DB1FD9C3BF1D}">
      <dsp:nvSpPr>
        <dsp:cNvPr id="0" name=""/>
        <dsp:cNvSpPr/>
      </dsp:nvSpPr>
      <dsp:spPr>
        <a:xfrm>
          <a:off x="1969602" y="1771122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799235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117322" y="1799235"/>
        <a:ext cx="7730687" cy="562261"/>
      </dsp:txXfrm>
    </dsp:sp>
    <dsp:sp modelId="{33574D30-4BB2-5849-8E50-E8AC36820D99}">
      <dsp:nvSpPr>
        <dsp:cNvPr id="0" name=""/>
        <dsp:cNvSpPr/>
      </dsp:nvSpPr>
      <dsp:spPr>
        <a:xfrm>
          <a:off x="1969602" y="2361496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E47D-5689-C248-BABC-B53D78B15C34}">
      <dsp:nvSpPr>
        <dsp:cNvPr id="0" name=""/>
        <dsp:cNvSpPr/>
      </dsp:nvSpPr>
      <dsp:spPr>
        <a:xfrm>
          <a:off x="5544264" y="2565320"/>
          <a:ext cx="3135391" cy="3135391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System preparation</a:t>
          </a:r>
        </a:p>
      </dsp:txBody>
      <dsp:txXfrm>
        <a:off x="6174617" y="3299770"/>
        <a:ext cx="1874685" cy="1611656"/>
      </dsp:txXfrm>
    </dsp:sp>
    <dsp:sp modelId="{12F95E91-1763-9343-B064-6DE3F6C2B7BB}">
      <dsp:nvSpPr>
        <dsp:cNvPr id="0" name=""/>
        <dsp:cNvSpPr/>
      </dsp:nvSpPr>
      <dsp:spPr>
        <a:xfrm>
          <a:off x="5145214" y="450356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Operating System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Container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</a:t>
          </a:r>
          <a:r>
            <a:rPr lang="en-US" sz="1100" kern="1200" dirty="0"/>
            <a:t>Datastore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Services</a:t>
          </a:r>
          <a:endParaRPr lang="en-US" sz="1100" kern="1200" dirty="0"/>
        </a:p>
      </dsp:txBody>
      <dsp:txXfrm>
        <a:off x="5180277" y="4538625"/>
        <a:ext cx="1925123" cy="1127023"/>
      </dsp:txXfrm>
    </dsp:sp>
    <dsp:sp modelId="{02A68DC8-EEC5-B448-A2E5-3841DC2A7E38}">
      <dsp:nvSpPr>
        <dsp:cNvPr id="0" name=""/>
        <dsp:cNvSpPr/>
      </dsp:nvSpPr>
      <dsp:spPr>
        <a:xfrm>
          <a:off x="3720036" y="1824227"/>
          <a:ext cx="2280284" cy="228028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preparation</a:t>
          </a:r>
        </a:p>
      </dsp:txBody>
      <dsp:txXfrm>
        <a:off x="4294104" y="2401765"/>
        <a:ext cx="1132148" cy="1125208"/>
      </dsp:txXfrm>
    </dsp:sp>
    <dsp:sp modelId="{1BB762E9-B4A0-EE40-9776-A06EDC753560}">
      <dsp:nvSpPr>
        <dsp:cNvPr id="0" name=""/>
        <dsp:cNvSpPr/>
      </dsp:nvSpPr>
      <dsp:spPr>
        <a:xfrm>
          <a:off x="2978944" y="330641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Code checkout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build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deployment</a:t>
          </a:r>
          <a:endParaRPr lang="en-US" sz="1100" kern="1200" dirty="0"/>
        </a:p>
      </dsp:txBody>
      <dsp:txXfrm>
        <a:off x="3014007" y="3341475"/>
        <a:ext cx="1925123" cy="1127023"/>
      </dsp:txXfrm>
    </dsp:sp>
    <dsp:sp modelId="{98463CCB-9E78-324F-B07D-534D4BCD101C}">
      <dsp:nvSpPr>
        <dsp:cNvPr id="0" name=""/>
        <dsp:cNvSpPr/>
      </dsp:nvSpPr>
      <dsp:spPr>
        <a:xfrm rot="20700000">
          <a:off x="4997228" y="251064"/>
          <a:ext cx="2234213" cy="223421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Testing</a:t>
          </a:r>
        </a:p>
      </dsp:txBody>
      <dsp:txXfrm rot="-20700000">
        <a:off x="5487257" y="741092"/>
        <a:ext cx="1254156" cy="1254156"/>
      </dsp:txXfrm>
    </dsp:sp>
    <dsp:sp modelId="{34FCF23F-0037-C540-93C5-3477472AEC4A}">
      <dsp:nvSpPr>
        <dsp:cNvPr id="0" name=""/>
        <dsp:cNvSpPr/>
      </dsp:nvSpPr>
      <dsp:spPr>
        <a:xfrm>
          <a:off x="6684406" y="74109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Test plan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Input preparation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 case scenarios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Output verification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 execution and reporting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6719469" y="776155"/>
        <a:ext cx="1925123" cy="1127023"/>
      </dsp:txXfrm>
    </dsp:sp>
    <dsp:sp modelId="{AFA34901-C573-5B4B-AFB0-D5BCC54A0847}">
      <dsp:nvSpPr>
        <dsp:cNvPr id="0" name=""/>
        <dsp:cNvSpPr/>
      </dsp:nvSpPr>
      <dsp:spPr>
        <a:xfrm>
          <a:off x="5320055" y="2082532"/>
          <a:ext cx="4013301" cy="4013301"/>
        </a:xfrm>
        <a:prstGeom prst="circularArrow">
          <a:avLst>
            <a:gd name="adj1" fmla="val 4687"/>
            <a:gd name="adj2" fmla="val 299029"/>
            <a:gd name="adj3" fmla="val 2543339"/>
            <a:gd name="adj4" fmla="val 1580393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4AC3E-5D2C-114A-80EE-C8243D2F5AC8}">
      <dsp:nvSpPr>
        <dsp:cNvPr id="0" name=""/>
        <dsp:cNvSpPr/>
      </dsp:nvSpPr>
      <dsp:spPr>
        <a:xfrm>
          <a:off x="3316202" y="1313222"/>
          <a:ext cx="2915914" cy="291591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6713F-DC4B-8447-A94F-9D8E962AAD84}">
      <dsp:nvSpPr>
        <dsp:cNvPr id="0" name=""/>
        <dsp:cNvSpPr/>
      </dsp:nvSpPr>
      <dsp:spPr>
        <a:xfrm>
          <a:off x="4480432" y="-244777"/>
          <a:ext cx="3143942" cy="314394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7A3F-C441-004C-A4D2-25DA2EE3114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93C4D-DAC8-294B-98EA-94939A18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Function Coverage</a:t>
            </a:r>
          </a:p>
          <a:p>
            <a:pPr lvl="2"/>
            <a:r>
              <a:rPr lang="en-US" dirty="0" smtClean="0"/>
              <a:t>Statement Coverage</a:t>
            </a:r>
          </a:p>
          <a:p>
            <a:pPr lvl="2"/>
            <a:r>
              <a:rPr lang="en-US" dirty="0" smtClean="0"/>
              <a:t>Path Coverage</a:t>
            </a:r>
          </a:p>
          <a:p>
            <a:endParaRPr lang="en-US" dirty="0" smtClean="0"/>
          </a:p>
          <a:p>
            <a:r>
              <a:rPr lang="en-US" dirty="0" smtClean="0"/>
              <a:t>          Functional</a:t>
            </a:r>
            <a:r>
              <a:rPr lang="en-US" baseline="0" dirty="0" smtClean="0"/>
              <a:t> Testing</a:t>
            </a:r>
          </a:p>
          <a:p>
            <a:r>
              <a:rPr lang="en-US" baseline="0" dirty="0" smtClean="0"/>
              <a:t>	C</a:t>
            </a:r>
            <a:r>
              <a:rPr lang="en-US" dirty="0" smtClean="0"/>
              <a:t>reated from requirement use cases, each scenario becoming a functional test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          System Testing</a:t>
            </a:r>
          </a:p>
          <a:p>
            <a:r>
              <a:rPr lang="en-US" baseline="0" dirty="0" smtClean="0"/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Executes end-to-end functional tests that cross software units</a:t>
            </a:r>
            <a:r>
              <a:rPr lang="en-US" baseline="0" dirty="0" smtClean="0"/>
              <a:t> within one system.</a:t>
            </a:r>
            <a:endParaRPr lang="en-US" dirty="0" smtClean="0"/>
          </a:p>
          <a:p>
            <a:r>
              <a:rPr lang="en-US" baseline="0" dirty="0" smtClean="0"/>
              <a:t>          Regression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Ensures code modifications have not inadvertently introduced defects  or changed existing functionality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nto the system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integration testing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software's interoperability and cooperation with other applications.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Acceptance testing</a:t>
            </a:r>
          </a:p>
          <a:p>
            <a:r>
              <a:rPr lang="en-US" baseline="0" dirty="0" smtClean="0"/>
              <a:t>	End user application testing.</a:t>
            </a:r>
          </a:p>
          <a:p>
            <a:endParaRPr lang="en-US" baseline="0" dirty="0" smtClean="0"/>
          </a:p>
          <a:p>
            <a:r>
              <a:rPr lang="en-US" dirty="0" smtClean="0"/>
              <a:t>          End</a:t>
            </a:r>
            <a:r>
              <a:rPr lang="en-US" baseline="0" dirty="0" smtClean="0"/>
              <a:t> to End testing </a:t>
            </a:r>
            <a:r>
              <a:rPr lang="mr-IN" baseline="0" dirty="0" smtClean="0"/>
              <a:t>–</a:t>
            </a:r>
            <a:r>
              <a:rPr lang="en-US" baseline="0" dirty="0" smtClean="0"/>
              <a:t> simulates real used test, it tests all components and sub-system, even if one component is broken the whole system can fail.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6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7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target: </a:t>
            </a:r>
            <a:r>
              <a:rPr lang="en-US" dirty="0" smtClean="0"/>
              <a:t>$</a:t>
            </a:r>
            <a:r>
              <a:rPr lang="en-US" dirty="0" err="1" smtClean="0"/>
              <a:t>serviceTarget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destroy: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stop-images: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docker:stop-images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services: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workflow: </a:t>
            </a:r>
            <a:r>
              <a:rPr lang="en-US" dirty="0" smtClean="0"/>
              <a:t>service/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smtClean="0"/>
              <a:t>endly_db1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</a:t>
            </a:r>
            <a:r>
              <a:rPr lang="en-US" dirty="0" smtClean="0"/>
              <a:t>latest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 </a:t>
            </a:r>
            <a:r>
              <a:rPr lang="en-US" dirty="0" smtClean="0"/>
              <a:t>datastore/config/</a:t>
            </a:r>
            <a:r>
              <a:rPr lang="en-US" dirty="0" err="1" smtClean="0"/>
              <a:t>my.cnf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mysql-ip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action: </a:t>
            </a:r>
            <a:r>
              <a:rPr lang="en-US" dirty="0" err="1" smtClean="0"/>
              <a:t>docker:inspect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smtClean="0"/>
              <a:t>endly_db1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- </a:t>
            </a:r>
            <a:r>
              <a:rPr lang="en-US" dirty="0" err="1" smtClean="0"/>
              <a:t>dbIP</a:t>
            </a:r>
            <a:r>
              <a:rPr lang="en-US" dirty="0" smtClean="0"/>
              <a:t> = $Info[0].</a:t>
            </a:r>
            <a:r>
              <a:rPr lang="en-US" dirty="0" err="1" smtClean="0"/>
              <a:t>NetworkSettings.IPAddress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create-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db1: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dsunit:init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datastore: </a:t>
            </a:r>
            <a:r>
              <a:rPr lang="en-US" dirty="0" smtClean="0"/>
              <a:t>db1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recreate: </a:t>
            </a: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descriptor: '[username]:[password]@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(127.0.0.1:3306)/[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]?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parseTime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=true'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datastore: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descriptor: '[username]:[password]@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(127.0.0.1:3306)/[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]?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parseTime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=true'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</a:t>
            </a:r>
            <a:r>
              <a:rPr lang="en-US" dirty="0" smtClean="0"/>
              <a:t>datastore/db1/</a:t>
            </a:r>
            <a:r>
              <a:rPr lang="en-US" dirty="0" err="1" smtClean="0"/>
              <a:t>schema.sql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db1: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dsunit:prepare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datastore: </a:t>
            </a:r>
            <a:r>
              <a:rPr lang="en-US" dirty="0" smtClean="0"/>
              <a:t>db1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</a:t>
            </a:r>
            <a:r>
              <a:rPr lang="en-US" dirty="0" smtClean="0"/>
              <a:t>datastore/db1/dictionary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6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app: </a:t>
            </a:r>
            <a:r>
              <a:rPr lang="en-US" dirty="0" smtClean="0"/>
              <a:t>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en-US" dirty="0" smtClean="0"/>
              <a:t>$sdk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 </a:t>
            </a:r>
            <a:r>
              <a:rPr lang="en-US" dirty="0" smtClean="0"/>
              <a:t>$target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buildTarget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buildTarget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appTarget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appTarget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build: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app/build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./../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export GOPATH=/</a:t>
            </a:r>
            <a:r>
              <a:rPr lang="en-US" dirty="0" err="1" smtClean="0"/>
              <a:t>tmp</a:t>
            </a:r>
            <a:r>
              <a:rPr lang="en-US" dirty="0" smtClean="0"/>
              <a:t>/go</a:t>
            </a:r>
            <a:br>
              <a:rPr lang="en-US" dirty="0" smtClean="0"/>
            </a:br>
            <a:r>
              <a:rPr lang="en-US" dirty="0" smtClean="0"/>
              <a:t>    - go get -u github.com/viant/endly/bootstrap</a:t>
            </a:r>
            <a:br>
              <a:rPr lang="en-US" dirty="0" smtClean="0"/>
            </a:br>
            <a:r>
              <a:rPr lang="en-US" dirty="0" smtClean="0"/>
              <a:t>    - cd ${</a:t>
            </a:r>
            <a:r>
              <a:rPr lang="en-US" dirty="0" err="1" smtClean="0"/>
              <a:t>buildPath</a:t>
            </a:r>
            <a:r>
              <a:rPr lang="en-US" dirty="0" smtClean="0"/>
              <a:t>}app</a:t>
            </a:r>
            <a:br>
              <a:rPr lang="en-US" dirty="0" smtClean="0"/>
            </a:br>
            <a:r>
              <a:rPr lang="en-US" dirty="0" smtClean="0"/>
              <a:t>    - go build -o $app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chmod</a:t>
            </a:r>
            <a:r>
              <a:rPr lang="en-US" dirty="0" smtClean="0"/>
              <a:t> +x $app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}/app/${app}: </a:t>
            </a:r>
            <a:r>
              <a:rPr lang="en-US" dirty="0" smtClean="0"/>
              <a:t>$</a:t>
            </a:r>
            <a:r>
              <a:rPr lang="en-US" dirty="0" err="1" smtClean="0"/>
              <a:t>releasePath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}static/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app/deploy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>/static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chown</a:t>
            </a:r>
            <a:r>
              <a:rPr lang="en-US" dirty="0" smtClean="0"/>
              <a:t> -R ${</a:t>
            </a:r>
            <a:r>
              <a:rPr lang="en-US" dirty="0" err="1" smtClean="0"/>
              <a:t>os.user</a:t>
            </a:r>
            <a:r>
              <a:rPr lang="en-US" dirty="0" smtClean="0"/>
              <a:t>} 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}/${app}: </a:t>
            </a:r>
            <a:r>
              <a:rPr lang="en-US" dirty="0" smtClean="0"/>
              <a:t>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appPath</a:t>
            </a:r>
            <a:r>
              <a:rPr lang="en-US" dirty="0" smtClean="0"/>
              <a:t>}/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appPath</a:t>
            </a:r>
            <a:r>
              <a:rPr lang="en-US" dirty="0" smtClean="0"/>
              <a:t>}/static/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echo 'deployed'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process:stop-all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</a:t>
            </a:r>
            <a:r>
              <a:rPr lang="en-US" dirty="0" smtClean="0"/>
              <a:t>${app}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process:start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directory: </a:t>
            </a:r>
            <a:r>
              <a:rPr lang="en-US" dirty="0" smtClean="0"/>
              <a:t>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immuneToHangups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command: </a:t>
            </a:r>
            <a:r>
              <a:rPr lang="en-US" dirty="0" smtClean="0"/>
              <a:t>./${app}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-</a:t>
            </a:r>
            <a:r>
              <a:rPr lang="en-US" dirty="0" err="1" smtClean="0"/>
              <a:t>configURL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app: </a:t>
            </a:r>
            <a:r>
              <a:rPr lang="en-US" dirty="0" smtClean="0"/>
              <a:t>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</a:t>
            </a:r>
            <a:r>
              <a:rPr lang="en-US" dirty="0" smtClean="0"/>
              <a:t>$</a:t>
            </a:r>
            <a:r>
              <a:rPr lang="en-US" dirty="0" err="1" smtClean="0"/>
              <a:t>appVersion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useRegistry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build: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app/docker/build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./../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en-US" dirty="0" smtClean="0"/>
              <a:t>$sdk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apt-get -y install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export GOPATH=/</a:t>
            </a:r>
            <a:r>
              <a:rPr lang="en-US" dirty="0" err="1" smtClean="0"/>
              <a:t>tmp</a:t>
            </a:r>
            <a:r>
              <a:rPr lang="en-US" dirty="0" smtClean="0"/>
              <a:t>/go</a:t>
            </a:r>
            <a:br>
              <a:rPr lang="en-US" dirty="0" smtClean="0"/>
            </a:br>
            <a:r>
              <a:rPr lang="en-US" dirty="0" smtClean="0"/>
              <a:t>    - go get -u github.com/viant/endly/bootstrap</a:t>
            </a:r>
            <a:br>
              <a:rPr lang="en-US" dirty="0" smtClean="0"/>
            </a:br>
            <a:r>
              <a:rPr lang="en-US" dirty="0" smtClean="0"/>
              <a:t>    - cd ${</a:t>
            </a:r>
            <a:r>
              <a:rPr lang="en-US" dirty="0" err="1" smtClean="0"/>
              <a:t>buildPath</a:t>
            </a:r>
            <a:r>
              <a:rPr lang="en-US" dirty="0" smtClean="0"/>
              <a:t>}app</a:t>
            </a:r>
            <a:br>
              <a:rPr lang="en-US" dirty="0" smtClean="0"/>
            </a:br>
            <a:r>
              <a:rPr lang="en-US" dirty="0" smtClean="0"/>
              <a:t>    - export CGO_ENABLED=0</a:t>
            </a:r>
            <a:br>
              <a:rPr lang="en-US" dirty="0" smtClean="0"/>
            </a:br>
            <a:r>
              <a:rPr lang="en-US" dirty="0" smtClean="0"/>
              <a:t>    - go build -o $app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chmod</a:t>
            </a:r>
            <a:r>
              <a:rPr lang="en-US" dirty="0" smtClean="0"/>
              <a:t> +x $app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}/app/${app}: </a:t>
            </a:r>
            <a:r>
              <a:rPr lang="en-US" dirty="0" smtClean="0"/>
              <a:t>$</a:t>
            </a:r>
            <a:r>
              <a:rPr lang="en-US" dirty="0" err="1" smtClean="0"/>
              <a:t>releasePath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}/config/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}config/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}static/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target: </a:t>
            </a:r>
            <a:r>
              <a:rPr lang="en-US" dirty="0" smtClean="0"/>
              <a:t>$target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action: </a:t>
            </a:r>
            <a:r>
              <a:rPr lang="en-US" dirty="0" err="1" smtClean="0"/>
              <a:t>docker:stop-images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app/docker/deploy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err="1" smtClean="0"/>
              <a:t>endly_$app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}/config/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127.0.0.1: </a:t>
            </a:r>
            <a:r>
              <a:rPr lang="en-US" dirty="0" smtClean="0"/>
              <a:t>$</a:t>
            </a:r>
            <a:r>
              <a:rPr lang="en-US" dirty="0" err="1" smtClean="0"/>
              <a:t>dbIP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"8080": "8080"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mount: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env.HOME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}/.secret: </a:t>
            </a:r>
            <a:r>
              <a:rPr lang="en-US" dirty="0" smtClean="0"/>
              <a:t>/root/.secret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}/config/: </a:t>
            </a:r>
            <a:r>
              <a:rPr lang="en-US" dirty="0" smtClean="0"/>
              <a:t>/config/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8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2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0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@run.yaml</a:t>
            </a:r>
          </a:p>
          <a:p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URL: </a:t>
            </a:r>
            <a:r>
              <a:rPr lang="mr-IN" dirty="0" err="1" smtClean="0"/>
              <a:t>ssh</a:t>
            </a:r>
            <a:r>
              <a:rPr lang="mr-IN" dirty="0" smtClean="0"/>
              <a:t>://127.0.0.1/</a:t>
            </a:r>
            <a:br>
              <a:rPr lang="mr-IN" dirty="0" smtClean="0"/>
            </a:br>
            <a:r>
              <a:rPr lang="mr-IN" dirty="0" smtClean="0"/>
              <a:t>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localhost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selenium:start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3.4.0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8085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mr-IN" dirty="0" err="1" smtClean="0"/>
              <a:t>jdk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sdkVersion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1.8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selenium:run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firefox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remoteSelenium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mr-IN" dirty="0" err="1" smtClean="0"/>
              <a:t>http</a:t>
            </a:r>
            <a:r>
              <a:rPr lang="mr-IN" dirty="0" smtClean="0"/>
              <a:t>://127.0.0.1:8085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dirty="0" smtClean="0"/>
              <a:t>- </a:t>
            </a:r>
            <a:r>
              <a:rPr lang="mr-IN" dirty="0" err="1" smtClean="0"/>
              <a:t>get</a:t>
            </a:r>
            <a:r>
              <a:rPr lang="mr-IN" dirty="0" smtClean="0"/>
              <a:t>(</a:t>
            </a:r>
            <a:r>
              <a:rPr lang="mr-IN" dirty="0" err="1" smtClean="0"/>
              <a:t>http</a:t>
            </a:r>
            <a:r>
              <a:rPr lang="mr-IN" dirty="0" smtClean="0"/>
              <a:t>://127.0.0.1:8080/</a:t>
            </a:r>
            <a:r>
              <a:rPr lang="mr-IN" dirty="0" err="1" smtClean="0"/>
              <a:t>form.html</a:t>
            </a:r>
            <a:r>
              <a:rPr lang="mr-IN" dirty="0" smtClean="0"/>
              <a:t>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id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id</a:t>
            </a:r>
            <a:r>
              <a:rPr lang="mr-IN" dirty="0" smtClean="0"/>
              <a:t>).</a:t>
            </a:r>
            <a:r>
              <a:rPr lang="mr-IN" dirty="0" err="1" smtClean="0"/>
              <a:t>sendKeys</a:t>
            </a:r>
            <a:r>
              <a:rPr lang="mr-IN" dirty="0" smtClean="0"/>
              <a:t>('111111')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name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name</a:t>
            </a:r>
            <a:r>
              <a:rPr lang="mr-IN" dirty="0" smtClean="0"/>
              <a:t>).</a:t>
            </a:r>
            <a:r>
              <a:rPr lang="mr-IN" dirty="0" err="1" smtClean="0"/>
              <a:t>sendKeys</a:t>
            </a:r>
            <a:r>
              <a:rPr lang="mr-IN" dirty="0" smtClean="0"/>
              <a:t>('</a:t>
            </a:r>
            <a:r>
              <a:rPr lang="mr-IN" dirty="0" err="1" smtClean="0"/>
              <a:t>dummy</a:t>
            </a:r>
            <a:r>
              <a:rPr lang="mr-IN" dirty="0" smtClean="0"/>
              <a:t> 123')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typeId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- (</a:t>
            </a:r>
            <a:r>
              <a:rPr lang="mr-IN" dirty="0" err="1" smtClean="0"/>
              <a:t>xpath</a:t>
            </a:r>
            <a:r>
              <a:rPr lang="mr-IN" dirty="0" smtClean="0"/>
              <a:t>://SELECT[@</a:t>
            </a:r>
            <a:r>
              <a:rPr lang="mr-IN" dirty="0" err="1" smtClean="0"/>
              <a:t>id</a:t>
            </a:r>
            <a:r>
              <a:rPr lang="mr-IN" dirty="0" smtClean="0"/>
              <a:t>='</a:t>
            </a:r>
            <a:r>
              <a:rPr lang="mr-IN" dirty="0" err="1" smtClean="0"/>
              <a:t>typeId</a:t>
            </a:r>
            <a:r>
              <a:rPr lang="mr-IN" dirty="0" smtClean="0"/>
              <a:t>']/</a:t>
            </a:r>
            <a:r>
              <a:rPr lang="mr-IN" dirty="0" err="1" smtClean="0"/>
              <a:t>option</a:t>
            </a:r>
            <a:r>
              <a:rPr lang="mr-IN" dirty="0" smtClean="0"/>
              <a:t>[</a:t>
            </a:r>
            <a:r>
              <a:rPr lang="mr-IN" dirty="0" err="1" smtClean="0"/>
              <a:t>text</a:t>
            </a:r>
            <a:r>
              <a:rPr lang="mr-IN" dirty="0" smtClean="0"/>
              <a:t>()='type1']).</a:t>
            </a:r>
            <a:r>
              <a:rPr lang="mr-IN" dirty="0" err="1" smtClean="0"/>
              <a:t>click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agree</a:t>
            </a:r>
            <a:r>
              <a:rPr lang="mr-IN" dirty="0" smtClean="0"/>
              <a:t>).</a:t>
            </a:r>
            <a:r>
              <a:rPr lang="mr-IN" dirty="0" err="1" smtClean="0"/>
              <a:t>click</a:t>
            </a:r>
            <a:r>
              <a:rPr lang="mr-IN" dirty="0" smtClean="0"/>
              <a:t>      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submit</a:t>
            </a:r>
            <a:r>
              <a:rPr lang="mr-IN" dirty="0" smtClean="0"/>
              <a:t>).</a:t>
            </a:r>
            <a:r>
              <a:rPr lang="mr-IN" dirty="0" err="1" smtClean="0"/>
              <a:t>click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CurrentURL</a:t>
            </a:r>
            <a:r>
              <a:rPr lang="mr-IN" dirty="0" smtClean="0"/>
              <a:t> = </a:t>
            </a:r>
            <a:r>
              <a:rPr lang="mr-IN" dirty="0" err="1" smtClean="0"/>
              <a:t>CurrentURL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$</a:t>
            </a:r>
            <a:r>
              <a:rPr lang="mr-IN" dirty="0" err="1" smtClean="0"/>
              <a:t>CurrentURL</a:t>
            </a:r>
            <a:r>
              <a:rPr lang="mr-IN" dirty="0" smtClean="0"/>
              <a:t>:/</a:t>
            </a:r>
            <a:r>
              <a:rPr lang="mr-IN" dirty="0" err="1" smtClean="0"/>
              <a:t>dummy</a:t>
            </a:r>
            <a:r>
              <a:rPr lang="mr-IN" dirty="0" smtClean="0"/>
              <a:t>/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sleepTimeMs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1000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10</a:t>
            </a:r>
            <a:br>
              <a:rPr lang="mr-IN" dirty="0" smtClean="0"/>
            </a:br>
            <a:r>
              <a:rPr lang="mr-IN" dirty="0" smtClean="0"/>
              <a:t>      - </a:t>
            </a:r>
            <a:r>
              <a:rPr lang="mr-IN" dirty="0" err="1" smtClean="0"/>
              <a:t>PageSource</a:t>
            </a:r>
            <a:r>
              <a:rPr lang="mr-IN" dirty="0" smtClean="0"/>
              <a:t> = </a:t>
            </a:r>
            <a:r>
              <a:rPr lang="mr-IN" dirty="0" err="1" smtClean="0"/>
              <a:t>pageSource</a:t>
            </a:r>
            <a:r>
              <a:rPr lang="mr-IN" dirty="0" smtClean="0"/>
              <a:t>()  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PageSource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/</a:t>
            </a:r>
            <a:r>
              <a:rPr lang="mr-IN" dirty="0" err="1" smtClean="0"/>
              <a:t>dummy</a:t>
            </a:r>
            <a:r>
              <a:rPr lang="mr-IN" dirty="0" smtClean="0"/>
              <a:t> 123/</a:t>
            </a:r>
            <a:br>
              <a:rPr lang="mr-IN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4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"POST"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"URL": 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://127.0.0.1:8080/v1/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"TypeId":</a:t>
            </a:r>
            <a:r>
              <a:rPr lang="mr-IN" dirty="0" smtClean="0"/>
              <a:t>1,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33333"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  },</a:t>
            </a:r>
            <a:br>
              <a:rPr lang="mr-IN" dirty="0" smtClean="0"/>
            </a:br>
            <a:r>
              <a:rPr lang="mr-IN" dirty="0" smtClean="0"/>
              <a:t>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33333"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mr-IN" dirty="0" smtClean="0"/>
              <a:t>}  </a:t>
            </a:r>
            <a:br>
              <a:rPr lang="mr-IN" dirty="0" smtClean="0"/>
            </a:br>
            <a:r>
              <a:rPr lang="mr-IN" dirty="0" smtClean="0"/>
              <a:t>   }</a:t>
            </a:r>
            <a:br>
              <a:rPr lang="mr-IN" dirty="0" smtClean="0"/>
            </a:b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8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[</a:t>
            </a:r>
            <a:br>
              <a:rPr lang="mr-IN" dirty="0" smtClean="0"/>
            </a:br>
            <a:r>
              <a:rPr lang="mr-IN" dirty="0" smtClean="0"/>
              <a:t>    {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"POST"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"URL"</a:t>
            </a:r>
            <a:r>
              <a:rPr lang="mr-IN" dirty="0" smtClean="0"/>
              <a:t>: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://127.0.0.1:8080/v1/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"{}"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],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{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:[{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"Code"</a:t>
            </a:r>
            <a:r>
              <a:rPr lang="mr-IN" dirty="0" smtClean="0"/>
              <a:t>: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JSONBody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  }]</a:t>
            </a:r>
            <a:br>
              <a:rPr lang="mr-IN" dirty="0" smtClean="0"/>
            </a:br>
            <a:r>
              <a:rPr lang="mr-IN" dirty="0" smtClean="0"/>
              <a:t>  }</a:t>
            </a:r>
            <a:br>
              <a:rPr lang="mr-IN" dirty="0" smtClean="0"/>
            </a:b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System preparation</a:t>
            </a:r>
          </a:p>
          <a:p>
            <a:pPr lvl="1"/>
            <a:r>
              <a:rPr lang="en-US" dirty="0" smtClean="0"/>
              <a:t>Application Container</a:t>
            </a:r>
          </a:p>
          <a:p>
            <a:pPr lvl="1"/>
            <a:r>
              <a:rPr lang="en-US" dirty="0" smtClean="0"/>
              <a:t>Application Datastore</a:t>
            </a:r>
          </a:p>
          <a:p>
            <a:pPr lvl="1"/>
            <a:r>
              <a:rPr lang="en-US" dirty="0" smtClean="0"/>
              <a:t>Application Services</a:t>
            </a:r>
          </a:p>
          <a:p>
            <a:pPr lvl="0"/>
            <a:r>
              <a:rPr lang="en-US" dirty="0" smtClean="0"/>
              <a:t>Application preparation</a:t>
            </a:r>
          </a:p>
          <a:p>
            <a:pPr lvl="1"/>
            <a:r>
              <a:rPr lang="en-US" dirty="0" smtClean="0"/>
              <a:t>Code checkout</a:t>
            </a:r>
          </a:p>
          <a:p>
            <a:pPr lvl="1"/>
            <a:r>
              <a:rPr lang="en-US" dirty="0" smtClean="0"/>
              <a:t>Application build</a:t>
            </a:r>
          </a:p>
          <a:p>
            <a:pPr lvl="1"/>
            <a:r>
              <a:rPr lang="en-US" dirty="0" smtClean="0"/>
              <a:t>Application deployment</a:t>
            </a:r>
          </a:p>
          <a:p>
            <a:pPr lvl="0"/>
            <a:r>
              <a:rPr lang="en-US" dirty="0" smtClean="0"/>
              <a:t>Application Testing</a:t>
            </a:r>
          </a:p>
          <a:p>
            <a:pPr lvl="1"/>
            <a:r>
              <a:rPr lang="en-US" dirty="0" smtClean="0"/>
              <a:t>Test plan</a:t>
            </a:r>
          </a:p>
          <a:p>
            <a:pPr lvl="2"/>
            <a:r>
              <a:rPr lang="en-US" dirty="0" smtClean="0"/>
              <a:t>Input preparation</a:t>
            </a:r>
          </a:p>
          <a:p>
            <a:pPr lvl="2"/>
            <a:r>
              <a:rPr lang="en-US" dirty="0" smtClean="0"/>
              <a:t>Use case scenarios</a:t>
            </a:r>
          </a:p>
          <a:p>
            <a:pPr lvl="2"/>
            <a:r>
              <a:rPr lang="en-US" dirty="0" smtClean="0"/>
              <a:t>Output verification</a:t>
            </a:r>
          </a:p>
          <a:p>
            <a:pPr lvl="1"/>
            <a:r>
              <a:rPr lang="en-US" dirty="0" smtClean="0"/>
              <a:t>Test execution and reporting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smtClean="0"/>
              <a:t>main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"github.com/viant/toolbox/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"github.com/viant/endly/system/exec"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"log"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main() {</a:t>
            </a:r>
            <a:br>
              <a:rPr lang="en-US" dirty="0" smtClean="0"/>
            </a:br>
            <a:r>
              <a:rPr lang="en-US" dirty="0" smtClean="0"/>
              <a:t>   localhost := </a:t>
            </a:r>
            <a:r>
              <a:rPr lang="en-US" dirty="0" err="1" smtClean="0"/>
              <a:t>url.NewResource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://127.0.0.1"</a:t>
            </a:r>
            <a:r>
              <a:rPr lang="en-US" dirty="0" smtClean="0"/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"localhost"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runResponse</a:t>
            </a:r>
            <a:r>
              <a:rPr lang="en-US" dirty="0" smtClean="0"/>
              <a:t> := &amp;</a:t>
            </a:r>
            <a:r>
              <a:rPr lang="en-US" dirty="0" err="1" smtClean="0"/>
              <a:t>exec.RunResponse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runRequest</a:t>
            </a:r>
            <a:r>
              <a:rPr lang="en-US" dirty="0" smtClean="0"/>
              <a:t> := </a:t>
            </a:r>
            <a:r>
              <a:rPr lang="en-US" dirty="0" err="1" smtClean="0"/>
              <a:t>exec.NewRunRequest</a:t>
            </a:r>
            <a:r>
              <a:rPr lang="en-US" dirty="0" smtClean="0"/>
              <a:t>(localhost,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"export PATH=$PATH:/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/local/go/bin"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 version"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"echo $GOPATH"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context := </a:t>
            </a:r>
            <a:r>
              <a:rPr lang="en-US" dirty="0" err="1" smtClean="0"/>
              <a:t>endly.New</a:t>
            </a:r>
            <a:r>
              <a:rPr lang="en-US" dirty="0" smtClean="0"/>
              <a:t>().</a:t>
            </a:r>
            <a:r>
              <a:rPr lang="en-US" dirty="0" err="1" smtClean="0"/>
              <a:t>NewContext</a:t>
            </a:r>
            <a:r>
              <a:rPr lang="en-US" dirty="0" smtClean="0"/>
              <a:t>(nil)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err := </a:t>
            </a:r>
            <a:r>
              <a:rPr lang="en-US" dirty="0" err="1" smtClean="0"/>
              <a:t>endly.Run</a:t>
            </a:r>
            <a:r>
              <a:rPr lang="en-US" dirty="0" smtClean="0"/>
              <a:t>(context, </a:t>
            </a:r>
            <a:r>
              <a:rPr lang="en-US" dirty="0" err="1" smtClean="0"/>
              <a:t>runRequest</a:t>
            </a:r>
            <a:r>
              <a:rPr lang="en-US" dirty="0" smtClean="0"/>
              <a:t>, </a:t>
            </a:r>
            <a:r>
              <a:rPr lang="en-US" dirty="0" err="1" smtClean="0"/>
              <a:t>runResponse</a:t>
            </a:r>
            <a:r>
              <a:rPr lang="en-US" dirty="0" smtClean="0"/>
              <a:t>); err != nil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log.Fatal</a:t>
            </a:r>
            <a:r>
              <a:rPr lang="en-US" dirty="0" smtClean="0"/>
              <a:t>(err)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fmt.Printf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"%v"</a:t>
            </a:r>
            <a:r>
              <a:rPr lang="en-US" dirty="0" smtClean="0"/>
              <a:t>, </a:t>
            </a:r>
            <a:r>
              <a:rPr lang="en-US" dirty="0" err="1" smtClean="0"/>
              <a:t>runResponse.Output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9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@run.yaml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target: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URL: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://127.0.0.1/"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myFirstTask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exec:run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systemPaths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/</a:t>
            </a:r>
            <a:r>
              <a:rPr lang="en-US" dirty="0" err="1" smtClean="0"/>
              <a:t>usr</a:t>
            </a:r>
            <a:r>
              <a:rPr lang="en-US" dirty="0" smtClean="0"/>
              <a:t>/local/go/bin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go version</a:t>
            </a:r>
            <a:br>
              <a:rPr lang="en-US" dirty="0" smtClean="0"/>
            </a:br>
            <a:r>
              <a:rPr lang="en-US" dirty="0" smtClean="0"/>
              <a:t>      - echo $GOPATH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 -r=run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ant/endly/blob/master/shared/workflow/app" TargetMode="External"/><Relationship Id="rId4" Type="http://schemas.openxmlformats.org/officeDocument/2006/relationships/hyperlink" Target="https://github.com/viant/endly/blob/master/shared/workflow/cloud" TargetMode="External"/><Relationship Id="rId5" Type="http://schemas.openxmlformats.org/officeDocument/2006/relationships/hyperlink" Target="https://github.com/viant/endly/blob/master/shared/asse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ant/endly/blob/master/shared/workflow/servi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Golang</a:t>
            </a:r>
            <a:r>
              <a:rPr lang="en-US" sz="3600" dirty="0" smtClean="0"/>
              <a:t> end to end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Adrian Witas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4906" y="1336586"/>
            <a:ext cx="402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viant</a:t>
            </a:r>
            <a:r>
              <a:rPr lang="en-US" sz="2400" dirty="0" smtClean="0"/>
              <a:t>/endly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72393" y="4446539"/>
            <a:ext cx="47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</a:t>
            </a:r>
            <a:r>
              <a:rPr lang="en-US" dirty="0" err="1"/>
              <a:t>adrianwit</a:t>
            </a:r>
            <a:r>
              <a:rPr lang="en-US" dirty="0"/>
              <a:t>/golang-e2e-testing</a:t>
            </a:r>
          </a:p>
        </p:txBody>
      </p:sp>
    </p:spTree>
    <p:extLst>
      <p:ext uri="{BB962C8B-B14F-4D97-AF65-F5344CB8AC3E}">
        <p14:creationId xmlns:p14="http://schemas.microsoft.com/office/powerpoint/2010/main" val="8725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generator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5" y="1591806"/>
            <a:ext cx="10813151" cy="4722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7246" y="6313845"/>
            <a:ext cx="57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endly-</a:t>
            </a:r>
            <a:r>
              <a:rPr lang="en-US" dirty="0" err="1"/>
              <a:t>external.appspot.com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Workflow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1" y="2025072"/>
            <a:ext cx="3826481" cy="34242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88" y="2025072"/>
            <a:ext cx="4897914" cy="38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2" y="2214694"/>
            <a:ext cx="4540208" cy="3933292"/>
          </a:xfrm>
        </p:spPr>
      </p:pic>
    </p:spTree>
    <p:extLst>
      <p:ext uri="{BB962C8B-B14F-4D97-AF65-F5344CB8AC3E}">
        <p14:creationId xmlns:p14="http://schemas.microsoft.com/office/powerpoint/2010/main" val="1140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- </a:t>
            </a:r>
            <a:r>
              <a:rPr lang="en-US" dirty="0" smtClean="0"/>
              <a:t>Datastore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39" y="2214694"/>
            <a:ext cx="6261461" cy="3424237"/>
          </a:xfrm>
        </p:spPr>
      </p:pic>
    </p:spTree>
    <p:extLst>
      <p:ext uri="{BB962C8B-B14F-4D97-AF65-F5344CB8AC3E}">
        <p14:creationId xmlns:p14="http://schemas.microsoft.com/office/powerpoint/2010/main" val="1210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3822"/>
            <a:ext cx="10364451" cy="1596177"/>
          </a:xfrm>
        </p:spPr>
        <p:txBody>
          <a:bodyPr/>
          <a:lstStyle/>
          <a:p>
            <a:r>
              <a:rPr lang="en-US" dirty="0"/>
              <a:t>E2e </a:t>
            </a:r>
            <a:r>
              <a:rPr lang="mr-IN" dirty="0" smtClean="0"/>
              <a:t>–</a:t>
            </a:r>
            <a:r>
              <a:rPr lang="en-US" dirty="0" smtClean="0"/>
              <a:t> build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checkout to build location</a:t>
            </a:r>
          </a:p>
          <a:p>
            <a:r>
              <a:rPr lang="en-US" dirty="0" smtClean="0"/>
              <a:t>SDK AND Environment  setup</a:t>
            </a:r>
          </a:p>
          <a:p>
            <a:r>
              <a:rPr lang="en-US" dirty="0" smtClean="0"/>
              <a:t>Dependency resolving</a:t>
            </a:r>
          </a:p>
          <a:p>
            <a:r>
              <a:rPr lang="en-US" dirty="0" smtClean="0"/>
              <a:t>Application build</a:t>
            </a:r>
          </a:p>
          <a:p>
            <a:r>
              <a:rPr lang="en-US" dirty="0" smtClean="0"/>
              <a:t>APP assets download to release location</a:t>
            </a:r>
          </a:p>
          <a:p>
            <a:r>
              <a:rPr lang="en-US" dirty="0" smtClean="0"/>
              <a:t>App deployment to app location</a:t>
            </a:r>
          </a:p>
          <a:p>
            <a:r>
              <a:rPr lang="en-US" dirty="0" smtClean="0"/>
              <a:t>App stop &amp; start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656" y="6295869"/>
            <a:ext cx="645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https://github.com/viant/endly/tree/master/shared/workflow/app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2" y="1467723"/>
            <a:ext cx="4711908" cy="53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88733"/>
            <a:ext cx="10364451" cy="1596177"/>
          </a:xfrm>
        </p:spPr>
        <p:txBody>
          <a:bodyPr/>
          <a:lstStyle/>
          <a:p>
            <a:r>
              <a:rPr lang="en-US" dirty="0"/>
              <a:t>E2e </a:t>
            </a:r>
            <a:r>
              <a:rPr lang="mr-IN" dirty="0" smtClean="0"/>
              <a:t>–</a:t>
            </a:r>
            <a:r>
              <a:rPr lang="en-US" dirty="0" smtClean="0"/>
              <a:t> build &amp; deployment -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checkout to docker build container</a:t>
            </a:r>
          </a:p>
          <a:p>
            <a:r>
              <a:rPr lang="en-US" dirty="0"/>
              <a:t>Environment  setup and Dependency resolving </a:t>
            </a:r>
            <a:endParaRPr lang="en-US" dirty="0" smtClean="0"/>
          </a:p>
          <a:p>
            <a:r>
              <a:rPr lang="en-US" dirty="0" smtClean="0"/>
              <a:t>Application build</a:t>
            </a:r>
          </a:p>
          <a:p>
            <a:r>
              <a:rPr lang="en-US" dirty="0" smtClean="0"/>
              <a:t>APP assets download to release location</a:t>
            </a:r>
          </a:p>
          <a:p>
            <a:r>
              <a:rPr lang="en-US" dirty="0" smtClean="0"/>
              <a:t>Build app docker image ( config/dockerfile )</a:t>
            </a:r>
          </a:p>
          <a:p>
            <a:r>
              <a:rPr lang="en-US" dirty="0" smtClean="0"/>
              <a:t>Publish APP image to docker registry (optionally)</a:t>
            </a:r>
          </a:p>
          <a:p>
            <a:r>
              <a:rPr lang="en-US" dirty="0" smtClean="0"/>
              <a:t>Stop and start App docker image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68" y="1753850"/>
            <a:ext cx="4897732" cy="510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656" y="6295869"/>
            <a:ext cx="645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https://github.com/viant/endly/tree/master/shared/workflow/app</a:t>
            </a:r>
          </a:p>
        </p:txBody>
      </p:sp>
    </p:spTree>
    <p:extLst>
      <p:ext uri="{BB962C8B-B14F-4D97-AF65-F5344CB8AC3E}">
        <p14:creationId xmlns:p14="http://schemas.microsoft.com/office/powerpoint/2010/main" val="16233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 setup</a:t>
            </a:r>
          </a:p>
          <a:p>
            <a:r>
              <a:rPr lang="en-US" dirty="0" smtClean="0"/>
              <a:t>Test plan with use case</a:t>
            </a:r>
          </a:p>
          <a:p>
            <a:pPr lvl="1"/>
            <a:r>
              <a:rPr lang="en-US" dirty="0" smtClean="0"/>
              <a:t>Data setup</a:t>
            </a:r>
          </a:p>
          <a:p>
            <a:pPr lvl="1"/>
            <a:r>
              <a:rPr lang="en-US" dirty="0" smtClean="0"/>
              <a:t>Test runner</a:t>
            </a:r>
          </a:p>
          <a:p>
            <a:pPr lvl="1"/>
            <a:r>
              <a:rPr lang="en-US" dirty="0" smtClean="0"/>
              <a:t>Output verification</a:t>
            </a:r>
          </a:p>
          <a:p>
            <a:pPr lvl="1"/>
            <a:r>
              <a:rPr lang="en-US" dirty="0" smtClean="0"/>
              <a:t>Data verification</a:t>
            </a:r>
          </a:p>
          <a:p>
            <a:pPr lvl="1"/>
            <a:r>
              <a:rPr lang="en-US" dirty="0" smtClean="0"/>
              <a:t>Logging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85" y="200326"/>
            <a:ext cx="10364451" cy="1596177"/>
          </a:xfrm>
        </p:spPr>
        <p:txBody>
          <a:bodyPr/>
          <a:lstStyle/>
          <a:p>
            <a:r>
              <a:rPr lang="en-US" dirty="0" smtClean="0"/>
              <a:t>Adding use cases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seleniuM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90" y="1929436"/>
            <a:ext cx="7488204" cy="2822001"/>
          </a:xfrm>
        </p:spPr>
      </p:pic>
      <p:sp>
        <p:nvSpPr>
          <p:cNvPr id="5" name="TextBox 4"/>
          <p:cNvSpPr txBox="1"/>
          <p:nvPr/>
        </p:nvSpPr>
        <p:spPr>
          <a:xfrm>
            <a:off x="1573967" y="5943597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https://github.com/viant/endly/tree/master/runner/selenium</a:t>
            </a:r>
          </a:p>
        </p:txBody>
      </p:sp>
    </p:spTree>
    <p:extLst>
      <p:ext uri="{BB962C8B-B14F-4D97-AF65-F5344CB8AC3E}">
        <p14:creationId xmlns:p14="http://schemas.microsoft.com/office/powerpoint/2010/main" val="1084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85" y="200326"/>
            <a:ext cx="10364451" cy="1596177"/>
          </a:xfrm>
        </p:spPr>
        <p:txBody>
          <a:bodyPr/>
          <a:lstStyle/>
          <a:p>
            <a:r>
              <a:rPr lang="en-US" dirty="0" smtClean="0"/>
              <a:t>Adding use cases </a:t>
            </a:r>
            <a:r>
              <a:rPr lang="mr-IN" dirty="0" smtClean="0"/>
              <a:t>–</a:t>
            </a:r>
            <a:r>
              <a:rPr lang="en-US" dirty="0"/>
              <a:t> selenium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3967" y="5943597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https://github.com/viant/endly/tree/master/runner/selenium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69" y="2347627"/>
            <a:ext cx="4844780" cy="35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783"/>
            <a:ext cx="10364451" cy="1596177"/>
          </a:xfrm>
        </p:spPr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57" y="2455963"/>
            <a:ext cx="4552014" cy="3672299"/>
          </a:xfrm>
        </p:spPr>
      </p:pic>
      <p:sp>
        <p:nvSpPr>
          <p:cNvPr id="5" name="TextBox 4"/>
          <p:cNvSpPr txBox="1"/>
          <p:nvPr/>
        </p:nvSpPr>
        <p:spPr>
          <a:xfrm>
            <a:off x="1573967" y="5943597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github.com/viant/endly/tree/master/runner/rest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Quality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05157053"/>
              </p:ext>
            </p:extLst>
          </p:nvPr>
        </p:nvGraphicFramePr>
        <p:xfrm>
          <a:off x="1477108" y="1652954"/>
          <a:ext cx="8475784" cy="520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9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01" y="3097217"/>
            <a:ext cx="4277773" cy="2721596"/>
          </a:xfrm>
        </p:spPr>
      </p:pic>
      <p:sp>
        <p:nvSpPr>
          <p:cNvPr id="7" name="TextBox 6"/>
          <p:cNvSpPr txBox="1"/>
          <p:nvPr/>
        </p:nvSpPr>
        <p:spPr>
          <a:xfrm>
            <a:off x="1573967" y="5943597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github.com/viant/endly/tree/master/runner/http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Services</a:t>
            </a:r>
            <a:r>
              <a:rPr lang="en-US" dirty="0"/>
              <a:t> (datastore/caching services)</a:t>
            </a:r>
          </a:p>
          <a:p>
            <a:r>
              <a:rPr lang="en-US" dirty="0">
                <a:hlinkClick r:id="rId3"/>
              </a:rPr>
              <a:t>App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buiLd</a:t>
            </a:r>
            <a:r>
              <a:rPr lang="en-US" dirty="0" smtClean="0"/>
              <a:t>/deployment)</a:t>
            </a:r>
            <a:endParaRPr lang="en-US" dirty="0"/>
          </a:p>
          <a:p>
            <a:r>
              <a:rPr lang="en-US" dirty="0">
                <a:hlinkClick r:id="rId4"/>
              </a:rPr>
              <a:t>Cloud</a:t>
            </a:r>
            <a:r>
              <a:rPr lang="en-US" dirty="0"/>
              <a:t> (ec2, gce)</a:t>
            </a:r>
          </a:p>
          <a:p>
            <a:r>
              <a:rPr lang="en-US" dirty="0">
                <a:hlinkClick r:id="rId5"/>
              </a:rPr>
              <a:t>Testing</a:t>
            </a:r>
            <a:r>
              <a:rPr lang="en-US" dirty="0"/>
              <a:t> (assert)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8761" y="6190938"/>
            <a:ext cx="500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</a:t>
            </a:r>
          </a:p>
        </p:txBody>
      </p:sp>
    </p:spTree>
    <p:extLst>
      <p:ext uri="{BB962C8B-B14F-4D97-AF65-F5344CB8AC3E}">
        <p14:creationId xmlns:p14="http://schemas.microsoft.com/office/powerpoint/2010/main" val="10040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&amp;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Enable debugging: </a:t>
            </a:r>
            <a:r>
              <a:rPr lang="en-US" cap="none" dirty="0" smtClean="0"/>
              <a:t>endly </a:t>
            </a:r>
            <a:r>
              <a:rPr lang="mr-IN" cap="none" dirty="0" smtClean="0"/>
              <a:t>–</a:t>
            </a:r>
            <a:r>
              <a:rPr lang="en-US" cap="none" dirty="0" smtClean="0"/>
              <a:t>d=true</a:t>
            </a:r>
          </a:p>
          <a:p>
            <a:r>
              <a:rPr lang="en-US" dirty="0" smtClean="0"/>
              <a:t>Stack overflow: </a:t>
            </a:r>
            <a:r>
              <a:rPr lang="en-US" cap="none" dirty="0" smtClean="0"/>
              <a:t>flag question with endly tag </a:t>
            </a:r>
          </a:p>
          <a:p>
            <a:r>
              <a:rPr lang="en-US" dirty="0"/>
              <a:t>Raise issue: </a:t>
            </a:r>
            <a:r>
              <a:rPr lang="en-US" cap="none" dirty="0" smtClean="0"/>
              <a:t>github.com/viant/endly/issues</a:t>
            </a:r>
          </a:p>
        </p:txBody>
      </p:sp>
    </p:spTree>
    <p:extLst>
      <p:ext uri="{BB962C8B-B14F-4D97-AF65-F5344CB8AC3E}">
        <p14:creationId xmlns:p14="http://schemas.microsoft.com/office/powerpoint/2010/main" val="19076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4592543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01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</a:t>
            </a:r>
            <a:r>
              <a:rPr lang="en-US" dirty="0" smtClean="0"/>
              <a:t>I/O</a:t>
            </a:r>
            <a:br>
              <a:rPr lang="en-US" dirty="0" smtClean="0"/>
            </a:br>
            <a:r>
              <a:rPr lang="en-US" dirty="0" smtClean="0"/>
              <a:t>UI Application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5835224"/>
              </p:ext>
            </p:extLst>
          </p:nvPr>
        </p:nvGraphicFramePr>
        <p:xfrm>
          <a:off x="913776" y="2214695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97486"/>
              </p:ext>
            </p:extLst>
          </p:nvPr>
        </p:nvGraphicFramePr>
        <p:xfrm>
          <a:off x="913775" y="4220308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621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I/O</a:t>
            </a:r>
            <a:br>
              <a:rPr lang="en-US" dirty="0" smtClean="0"/>
            </a:br>
            <a:r>
              <a:rPr lang="en-US" dirty="0" smtClean="0"/>
              <a:t>EXTRACT TRANSFORM AND LOAD (ETL)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589859"/>
              </p:ext>
            </p:extLst>
          </p:nvPr>
        </p:nvGraphicFramePr>
        <p:xfrm>
          <a:off x="914400" y="2366964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2292" y="2214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631070"/>
              </p:ext>
            </p:extLst>
          </p:nvPr>
        </p:nvGraphicFramePr>
        <p:xfrm>
          <a:off x="913775" y="4249629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907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I/O</a:t>
            </a:r>
            <a:br>
              <a:rPr lang="en-US" dirty="0"/>
            </a:br>
            <a:r>
              <a:rPr lang="en-US" dirty="0" smtClean="0"/>
              <a:t>Web App/services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7681535"/>
              </p:ext>
            </p:extLst>
          </p:nvPr>
        </p:nvGraphicFramePr>
        <p:xfrm>
          <a:off x="913776" y="2214694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300768"/>
              </p:ext>
            </p:extLst>
          </p:nvPr>
        </p:nvGraphicFramePr>
        <p:xfrm>
          <a:off x="913775" y="4220307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33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404609"/>
              </p:ext>
            </p:extLst>
          </p:nvPr>
        </p:nvGraphicFramePr>
        <p:xfrm>
          <a:off x="-380374" y="1314451"/>
          <a:ext cx="11658600" cy="570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03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action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714843"/>
            <a:ext cx="6731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request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13" y="2362481"/>
            <a:ext cx="3981475" cy="3195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5113" y="5944452"/>
            <a:ext cx="556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https://github.com/viant/endly/tree/master/doc/pipeline</a:t>
            </a:r>
          </a:p>
        </p:txBody>
      </p:sp>
    </p:spTree>
    <p:extLst>
      <p:ext uri="{BB962C8B-B14F-4D97-AF65-F5344CB8AC3E}">
        <p14:creationId xmlns:p14="http://schemas.microsoft.com/office/powerpoint/2010/main" val="21252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2311</TotalTime>
  <Words>475</Words>
  <Application>Microsoft Macintosh PowerPoint</Application>
  <PresentationFormat>Widescreen</PresentationFormat>
  <Paragraphs>175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Mangal</vt:lpstr>
      <vt:lpstr>Tw Cen MT</vt:lpstr>
      <vt:lpstr>Arial</vt:lpstr>
      <vt:lpstr>Droplet</vt:lpstr>
      <vt:lpstr>Golang end to end testing</vt:lpstr>
      <vt:lpstr>Software Quality</vt:lpstr>
      <vt:lpstr>BLACKBOX MODEL</vt:lpstr>
      <vt:lpstr>BLACKBOX I/O UI Application</vt:lpstr>
      <vt:lpstr>BLACKBOX I/O EXTRACT TRANSFORM AND LOAD (ETL)</vt:lpstr>
      <vt:lpstr>BLACKBOX I/O Web App/services</vt:lpstr>
      <vt:lpstr>End to End testing</vt:lpstr>
      <vt:lpstr>Service action</vt:lpstr>
      <vt:lpstr>Service request</vt:lpstr>
      <vt:lpstr>Workflow generator</vt:lpstr>
      <vt:lpstr>E2e Workflow structure</vt:lpstr>
      <vt:lpstr>E2e - System</vt:lpstr>
      <vt:lpstr>E2e - Datastore </vt:lpstr>
      <vt:lpstr>E2e – build &amp; deployment</vt:lpstr>
      <vt:lpstr>E2e – build &amp; deployment - docker</vt:lpstr>
      <vt:lpstr>E2e - Regression</vt:lpstr>
      <vt:lpstr>Adding use cases – seleniuM</vt:lpstr>
      <vt:lpstr>Adding use cases – selenium cont …</vt:lpstr>
      <vt:lpstr>Adding use cases - REST</vt:lpstr>
      <vt:lpstr>Adding use cases - HTTP</vt:lpstr>
      <vt:lpstr>Global workflow</vt:lpstr>
      <vt:lpstr>debugging &amp; Troubleshooting</vt:lpstr>
      <vt:lpstr>Q &amp; 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 end to end functional testing introduction</dc:title>
  <dc:creator>Adrian Witas</dc:creator>
  <cp:lastModifiedBy>Adrian Witas</cp:lastModifiedBy>
  <cp:revision>74</cp:revision>
  <dcterms:created xsi:type="dcterms:W3CDTF">2018-01-20T17:38:35Z</dcterms:created>
  <dcterms:modified xsi:type="dcterms:W3CDTF">2018-04-18T04:54:52Z</dcterms:modified>
</cp:coreProperties>
</file>