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74" r:id="rId10"/>
    <p:sldId id="271" r:id="rId11"/>
    <p:sldId id="285" r:id="rId12"/>
    <p:sldId id="272" r:id="rId13"/>
    <p:sldId id="275" r:id="rId14"/>
    <p:sldId id="276" r:id="rId15"/>
    <p:sldId id="286" r:id="rId16"/>
    <p:sldId id="277" r:id="rId17"/>
    <p:sldId id="287" r:id="rId18"/>
    <p:sldId id="281" r:id="rId19"/>
    <p:sldId id="283" r:id="rId20"/>
    <p:sldId id="278" r:id="rId21"/>
    <p:sldId id="28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399"/>
    <p:restoredTop sz="60674"/>
  </p:normalViewPr>
  <p:slideViewPr>
    <p:cSldViewPr snapToGrid="0" snapToObjects="1">
      <p:cViewPr>
        <p:scale>
          <a:sx n="85" d="100"/>
          <a:sy n="85" d="100"/>
        </p:scale>
        <p:origin x="56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 </a:t>
            </a:r>
            <a:r>
              <a:rPr lang="en-US" dirty="0" smtClean="0"/>
              <a:t>$</a:t>
            </a:r>
            <a:r>
              <a:rPr lang="en-US" dirty="0" err="1" smtClean="0"/>
              <a:t>serviceTarget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destroy: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stop-images: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services: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workflow: </a:t>
            </a:r>
            <a:r>
              <a:rPr lang="en-US" dirty="0" smtClean="0"/>
              <a:t>service/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latest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 </a:t>
            </a:r>
            <a:r>
              <a:rPr lang="en-US" dirty="0" smtClean="0"/>
              <a:t>datastore/config/</a:t>
            </a:r>
            <a:r>
              <a:rPr lang="en-US" dirty="0" err="1" smtClean="0"/>
              <a:t>my.cnf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mysql-ip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action: </a:t>
            </a:r>
            <a:r>
              <a:rPr lang="en-US" dirty="0" err="1" smtClean="0"/>
              <a:t>docker:inspect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- </a:t>
            </a:r>
            <a:r>
              <a:rPr lang="en-US" dirty="0" err="1" smtClean="0"/>
              <a:t>dbIP</a:t>
            </a:r>
            <a:r>
              <a:rPr lang="en-US" dirty="0" smtClean="0"/>
              <a:t> = $Info[0].</a:t>
            </a:r>
            <a:r>
              <a:rPr lang="en-US" dirty="0" err="1" smtClean="0"/>
              <a:t>NetworkSettings.IPAddress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create-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recreate: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datastore: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</a:t>
            </a:r>
            <a:r>
              <a:rPr lang="en-US" dirty="0" err="1" smtClean="0"/>
              <a:t>schema.sql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dsunit:prepare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datastore/db1/dictionary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buildTarget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appTarget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/static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chown</a:t>
            </a:r>
            <a:r>
              <a:rPr lang="en-US" dirty="0" smtClean="0"/>
              <a:t> -R ${</a:t>
            </a:r>
            <a:r>
              <a:rPr lang="en-US" dirty="0" err="1" smtClean="0"/>
              <a:t>os.user</a:t>
            </a:r>
            <a:r>
              <a:rPr lang="en-US" dirty="0" smtClean="0"/>
              <a:t>}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}/${app}: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}/static/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echo 'deployed'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process:stop-all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</a:t>
            </a:r>
            <a:r>
              <a:rPr lang="en-US" dirty="0" smtClean="0"/>
              <a:t>${app}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immuneToHangups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</a:t>
            </a:r>
            <a:r>
              <a:rPr lang="en-US" dirty="0" smtClean="0"/>
              <a:t>./${app}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-</a:t>
            </a:r>
            <a:r>
              <a:rPr lang="en-US" dirty="0" err="1" smtClean="0"/>
              <a:t>configURL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$</a:t>
            </a:r>
            <a:r>
              <a:rPr lang="en-US" dirty="0" err="1" smtClean="0"/>
              <a:t>appVersion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useRegistry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apt-get -y install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export CGO_ENABLED=0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err="1" smtClean="0"/>
              <a:t>endly_$app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}/config/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127.0.0.1: </a:t>
            </a:r>
            <a:r>
              <a:rPr lang="en-US" dirty="0" smtClean="0"/>
              <a:t>$</a:t>
            </a:r>
            <a:r>
              <a:rPr lang="en-US" dirty="0" err="1" smtClean="0"/>
              <a:t>dbIP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"8080": "8080"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mount: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env.HOME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}/.secret: </a:t>
            </a:r>
            <a:r>
              <a:rPr lang="en-US" dirty="0" smtClean="0"/>
              <a:t>/root/.secret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}/config/: </a:t>
            </a:r>
            <a:r>
              <a:rPr lang="en-US" dirty="0" smtClean="0"/>
              <a:t>/config/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@run.yaml</a:t>
            </a:r>
          </a:p>
          <a:p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URL: </a:t>
            </a:r>
            <a:r>
              <a:rPr lang="mr-IN" dirty="0" err="1" smtClean="0"/>
              <a:t>ssh</a:t>
            </a:r>
            <a:r>
              <a:rPr lang="mr-IN" dirty="0" smtClean="0"/>
              <a:t>://127.0.0.1/</a:t>
            </a:r>
            <a:br>
              <a:rPr lang="mr-IN" dirty="0" smtClean="0"/>
            </a:br>
            <a:r>
              <a:rPr lang="mr-IN" dirty="0" smtClean="0"/>
              <a:t>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localhost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selenium:start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3.4.0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mr-IN" dirty="0" err="1" smtClean="0"/>
              <a:t>jdk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1.8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selenium:run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firefox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remoteSelenium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mr-IN" dirty="0" err="1" smtClean="0"/>
              <a:t>http</a:t>
            </a:r>
            <a:r>
              <a:rPr lang="mr-IN" dirty="0" smtClean="0"/>
              <a:t>://127.0.0.1:8085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- </a:t>
            </a:r>
            <a:r>
              <a:rPr lang="mr-IN" dirty="0" err="1" smtClean="0"/>
              <a:t>get</a:t>
            </a:r>
            <a:r>
              <a:rPr lang="mr-IN" dirty="0" smtClean="0"/>
              <a:t>(</a:t>
            </a:r>
            <a:r>
              <a:rPr lang="mr-IN" dirty="0" err="1" smtClean="0"/>
              <a:t>http</a:t>
            </a:r>
            <a:r>
              <a:rPr lang="mr-IN" dirty="0" smtClean="0"/>
              <a:t>://127.0.0.1:8080/</a:t>
            </a:r>
            <a:r>
              <a:rPr lang="mr-IN" dirty="0" err="1" smtClean="0"/>
              <a:t>form.html</a:t>
            </a:r>
            <a:r>
              <a:rPr lang="mr-IN" dirty="0" smtClean="0"/>
              <a:t>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('111111')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</a:t>
            </a:r>
            <a:r>
              <a:rPr lang="mr-IN" dirty="0" err="1" smtClean="0"/>
              <a:t>dummy</a:t>
            </a:r>
            <a:r>
              <a:rPr lang="mr-IN" dirty="0" smtClean="0"/>
              <a:t> 123')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typeId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</a:t>
            </a:r>
            <a:r>
              <a:rPr lang="mr-IN" dirty="0" err="1" smtClean="0"/>
              <a:t>xpath</a:t>
            </a:r>
            <a:r>
              <a:rPr lang="mr-IN" dirty="0" smtClean="0"/>
              <a:t>://SELECT[@</a:t>
            </a:r>
            <a:r>
              <a:rPr lang="mr-IN" dirty="0" err="1" smtClean="0"/>
              <a:t>id</a:t>
            </a:r>
            <a:r>
              <a:rPr lang="mr-IN" dirty="0" smtClean="0"/>
              <a:t>='</a:t>
            </a:r>
            <a:r>
              <a:rPr lang="mr-IN" dirty="0" err="1" smtClean="0"/>
              <a:t>typeId</a:t>
            </a:r>
            <a:r>
              <a:rPr lang="mr-IN" dirty="0" smtClean="0"/>
              <a:t>']/</a:t>
            </a:r>
            <a:r>
              <a:rPr lang="mr-IN" dirty="0" err="1" smtClean="0"/>
              <a:t>option</a:t>
            </a:r>
            <a:r>
              <a:rPr lang="mr-IN" dirty="0" smtClean="0"/>
              <a:t>[</a:t>
            </a:r>
            <a:r>
              <a:rPr lang="mr-IN" dirty="0" err="1" smtClean="0"/>
              <a:t>text</a:t>
            </a:r>
            <a:r>
              <a:rPr lang="mr-IN" dirty="0" smtClean="0"/>
              <a:t>()='type1']).</a:t>
            </a:r>
            <a:r>
              <a:rPr lang="mr-IN" dirty="0" err="1" smtClean="0"/>
              <a:t>click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agree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>      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submit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CurrentURL</a:t>
            </a:r>
            <a:r>
              <a:rPr lang="mr-IN" dirty="0" smtClean="0"/>
              <a:t> = </a:t>
            </a:r>
            <a:r>
              <a:rPr lang="mr-IN" dirty="0" err="1" smtClean="0"/>
              <a:t>CurrentURL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$</a:t>
            </a:r>
            <a:r>
              <a:rPr lang="mr-IN" dirty="0" err="1" smtClean="0"/>
              <a:t>CurrentURL</a:t>
            </a:r>
            <a:r>
              <a:rPr lang="mr-IN" dirty="0" smtClean="0"/>
              <a:t>:/</a:t>
            </a:r>
            <a:r>
              <a:rPr lang="mr-IN" dirty="0" err="1" smtClean="0"/>
              <a:t>dummy</a:t>
            </a:r>
            <a:r>
              <a:rPr lang="mr-IN" dirty="0" smtClean="0"/>
              <a:t>/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sleepTimeMs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1000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</a:t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dirty="0" err="1" smtClean="0"/>
              <a:t>PageSource</a:t>
            </a:r>
            <a:r>
              <a:rPr lang="mr-IN" dirty="0" smtClean="0"/>
              <a:t> = </a:t>
            </a:r>
            <a:r>
              <a:rPr lang="mr-IN" dirty="0" err="1" smtClean="0"/>
              <a:t>pageSource</a:t>
            </a:r>
            <a:r>
              <a:rPr lang="mr-IN" dirty="0" smtClean="0"/>
              <a:t>()  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PageSource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/</a:t>
            </a:r>
            <a:r>
              <a:rPr lang="mr-IN" dirty="0" err="1" smtClean="0"/>
              <a:t>dummy</a:t>
            </a:r>
            <a:r>
              <a:rPr lang="mr-IN" dirty="0" smtClean="0"/>
              <a:t> 123/</a:t>
            </a:r>
            <a:br>
              <a:rPr lang="mr-IN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"URL": 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"TypeId":</a:t>
            </a:r>
            <a:r>
              <a:rPr lang="mr-IN" dirty="0" smtClean="0"/>
              <a:t>1,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},</a:t>
            </a:r>
            <a:br>
              <a:rPr lang="mr-IN" dirty="0" smtClean="0"/>
            </a:br>
            <a:r>
              <a:rPr lang="mr-IN" dirty="0" smtClean="0"/>
              <a:t>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  </a:t>
            </a:r>
            <a:br>
              <a:rPr lang="mr-IN" dirty="0" smtClean="0"/>
            </a:br>
            <a:r>
              <a:rPr lang="mr-IN" dirty="0" smtClean="0"/>
              <a:t> 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8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[</a:t>
            </a:r>
            <a:br>
              <a:rPr lang="mr-IN" dirty="0" smtClean="0"/>
            </a:br>
            <a:r>
              <a:rPr lang="mr-IN" dirty="0" smtClean="0"/>
              <a:t>    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"{}"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],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:[{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  <a:r>
              <a:rPr lang="mr-IN" dirty="0" smtClean="0"/>
              <a:t>: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}]</a:t>
            </a:r>
            <a:br>
              <a:rPr lang="mr-IN" dirty="0" smtClean="0"/>
            </a:br>
            <a:r>
              <a:rPr lang="mr-IN" dirty="0" smtClean="0"/>
              <a:t>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nt/endly/blob/master/shared/workflow/app" TargetMode="External"/><Relationship Id="rId4" Type="http://schemas.openxmlformats.org/officeDocument/2006/relationships/hyperlink" Target="https://github.com/viant/endly/blob/master/shared/workflow/cloud" TargetMode="External"/><Relationship Id="rId5" Type="http://schemas.openxmlformats.org/officeDocument/2006/relationships/hyperlink" Target="https://github.com/viant/endly/blob/master/shared/as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endly/blob/master/shared/workflow/servic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4906" y="1336586"/>
            <a:ext cx="402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viant</a:t>
            </a:r>
            <a:r>
              <a:rPr lang="en-US" sz="2400" dirty="0" smtClean="0"/>
              <a:t>/endly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72393" y="4446539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</a:t>
            </a:r>
            <a:r>
              <a:rPr lang="en-US" dirty="0" err="1"/>
              <a:t>adrianwit</a:t>
            </a:r>
            <a:r>
              <a:rPr lang="en-US" dirty="0"/>
              <a:t>/golang-e2e-testing</a:t>
            </a:r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" y="1591806"/>
            <a:ext cx="10813151" cy="47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246" y="6313845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endly-</a:t>
            </a:r>
            <a:r>
              <a:rPr lang="en-US" dirty="0" err="1"/>
              <a:t>external.appspot.com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Workflow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" y="2025072"/>
            <a:ext cx="3826481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2025072"/>
            <a:ext cx="4897914" cy="3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2214694"/>
            <a:ext cx="4540208" cy="3933292"/>
          </a:xfrm>
        </p:spPr>
      </p:pic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9" y="2214694"/>
            <a:ext cx="6261461" cy="3424237"/>
          </a:xfrm>
        </p:spPr>
      </p:pic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3822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build location</a:t>
            </a:r>
          </a:p>
          <a:p>
            <a:r>
              <a:rPr lang="en-US" dirty="0" smtClean="0"/>
              <a:t>SDK AND Environment  setup</a:t>
            </a:r>
          </a:p>
          <a:p>
            <a:r>
              <a:rPr lang="en-US" dirty="0" smtClean="0"/>
              <a:t>Dependency resolving</a:t>
            </a:r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App deployment to app location</a:t>
            </a:r>
          </a:p>
          <a:p>
            <a:r>
              <a:rPr lang="en-US" dirty="0" smtClean="0"/>
              <a:t>App stop &amp; start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1467723"/>
            <a:ext cx="4711908" cy="5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8733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 -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docker build container</a:t>
            </a:r>
          </a:p>
          <a:p>
            <a:r>
              <a:rPr lang="en-US" dirty="0"/>
              <a:t>Environment  setup and Dependency resolving </a:t>
            </a:r>
            <a:endParaRPr lang="en-US" dirty="0" smtClean="0"/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Build app docker image ( config/dockerfile )</a:t>
            </a:r>
          </a:p>
          <a:p>
            <a:r>
              <a:rPr lang="en-US" dirty="0" smtClean="0"/>
              <a:t>Publish APP image to docker registry (optionally)</a:t>
            </a:r>
          </a:p>
          <a:p>
            <a:r>
              <a:rPr lang="en-US" dirty="0" smtClean="0"/>
              <a:t>Stop and start App docker image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68" y="1753850"/>
            <a:ext cx="4897732" cy="510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</p:spTree>
    <p:extLst>
      <p:ext uri="{BB962C8B-B14F-4D97-AF65-F5344CB8AC3E}">
        <p14:creationId xmlns:p14="http://schemas.microsoft.com/office/powerpoint/2010/main" val="162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</a:p>
          <a:p>
            <a:r>
              <a:rPr lang="en-US" dirty="0" smtClean="0"/>
              <a:t>Test plan with use case</a:t>
            </a:r>
          </a:p>
          <a:p>
            <a:pPr lvl="1"/>
            <a:r>
              <a:rPr lang="en-US" dirty="0" smtClean="0"/>
              <a:t>Data setup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Data verification</a:t>
            </a:r>
          </a:p>
          <a:p>
            <a:pPr lvl="1"/>
            <a:r>
              <a:rPr lang="en-US" dirty="0" smtClean="0"/>
              <a:t>Logging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/>
              <a:t> selenium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https://github.com/viant/endly/tree/master/runner/selenium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4" y="1441579"/>
            <a:ext cx="5512458" cy="40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783"/>
            <a:ext cx="10364451" cy="1596177"/>
          </a:xfrm>
        </p:spPr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47" y="2040629"/>
            <a:ext cx="4552014" cy="3672299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70" y="2214694"/>
            <a:ext cx="5112817" cy="3252866"/>
          </a:xfrm>
        </p:spPr>
      </p:pic>
      <p:sp>
        <p:nvSpPr>
          <p:cNvPr id="7" name="TextBox 6"/>
          <p:cNvSpPr txBox="1"/>
          <p:nvPr/>
        </p:nvSpPr>
        <p:spPr>
          <a:xfrm>
            <a:off x="1573967" y="5943597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Services</a:t>
            </a:r>
            <a:r>
              <a:rPr lang="en-US" dirty="0"/>
              <a:t> (datastore/caching services)</a:t>
            </a:r>
          </a:p>
          <a:p>
            <a:r>
              <a:rPr lang="en-US" dirty="0">
                <a:hlinkClick r:id="rId3"/>
              </a:rPr>
              <a:t>App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buiLd</a:t>
            </a:r>
            <a:r>
              <a:rPr lang="en-US" dirty="0" smtClean="0"/>
              <a:t>/deployment)</a:t>
            </a:r>
            <a:endParaRPr lang="en-US" dirty="0"/>
          </a:p>
          <a:p>
            <a:r>
              <a:rPr lang="en-US" dirty="0">
                <a:hlinkClick r:id="rId4"/>
              </a:rPr>
              <a:t>Cloud</a:t>
            </a:r>
            <a:r>
              <a:rPr lang="en-US" dirty="0"/>
              <a:t> (ec2, gce)</a:t>
            </a:r>
          </a:p>
          <a:p>
            <a:r>
              <a:rPr lang="en-US" dirty="0">
                <a:hlinkClick r:id="rId5"/>
              </a:rPr>
              <a:t>Testing</a:t>
            </a:r>
            <a:r>
              <a:rPr lang="en-US" dirty="0"/>
              <a:t> (assert)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6190938"/>
            <a:ext cx="50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</a:t>
            </a:r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13" y="2362481"/>
            <a:ext cx="3981475" cy="3195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2312</TotalTime>
  <Words>466</Words>
  <Application>Microsoft Macintosh PowerPoint</Application>
  <PresentationFormat>Widescreen</PresentationFormat>
  <Paragraphs>172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Service action</vt:lpstr>
      <vt:lpstr>Service request</vt:lpstr>
      <vt:lpstr>Workflow generator</vt:lpstr>
      <vt:lpstr>E2e Workflow structure</vt:lpstr>
      <vt:lpstr>E2e - System</vt:lpstr>
      <vt:lpstr>E2e - Datastore </vt:lpstr>
      <vt:lpstr>E2e – build &amp; deployment</vt:lpstr>
      <vt:lpstr>E2e – build &amp; deployment - docker</vt:lpstr>
      <vt:lpstr>E2e - Regression</vt:lpstr>
      <vt:lpstr>Adding use cases – selenium cont …</vt:lpstr>
      <vt:lpstr>Adding use cases - REST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75</cp:revision>
  <dcterms:created xsi:type="dcterms:W3CDTF">2018-01-20T17:38:35Z</dcterms:created>
  <dcterms:modified xsi:type="dcterms:W3CDTF">2018-04-18T04:55:42Z</dcterms:modified>
</cp:coreProperties>
</file>